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3" r:id="rId3"/>
    <p:sldId id="264" r:id="rId4"/>
    <p:sldId id="266" r:id="rId5"/>
    <p:sldId id="262" r:id="rId6"/>
    <p:sldId id="265" r:id="rId7"/>
    <p:sldId id="267" r:id="rId8"/>
    <p:sldId id="268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  <a:srgbClr val="CC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>
      <p:cViewPr>
        <p:scale>
          <a:sx n="87" d="100"/>
          <a:sy n="87" d="100"/>
        </p:scale>
        <p:origin x="-171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00E0AA-F889-405E-BBF5-44670872DD2D}" type="datetimeFigureOut">
              <a:rPr lang="fr-FR"/>
              <a:pPr>
                <a:defRPr/>
              </a:pPr>
              <a:t>10/12/2016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2E0BC0-5F6E-4421-B145-49542FED88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411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E0BC0-5F6E-4421-B145-49542FED880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62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E0BC0-5F6E-4421-B145-49542FED880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03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93708-9C7F-4D6A-916D-8DF815782A63}" type="slidenum">
              <a:rPr lang="fr-FR" smtClean="0"/>
              <a:pPr eaLnBrk="1" hangingPunct="1"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E0BC0-5F6E-4421-B145-49542FED880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0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E1399-590D-4BD3-8979-BC4D174AF241}" type="slidenum">
              <a:rPr lang="fr-FR" smtClean="0"/>
              <a:pPr eaLnBrk="1" hangingPunct="1"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EA1055-5A7E-45B6-9B2A-1F3CB17DC939}" type="slidenum">
              <a:rPr lang="fr-FR" smtClean="0"/>
              <a:pPr eaLnBrk="1" hangingPunct="1"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E0BC0-5F6E-4421-B145-49542FED880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0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93708-9C7F-4D6A-916D-8DF815782A63}" type="slidenum">
              <a:rPr lang="fr-FR" smtClean="0"/>
              <a:pPr eaLnBrk="1" hangingPunct="1"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93708-9C7F-4D6A-916D-8DF815782A63}" type="slidenum">
              <a:rPr lang="fr-FR" smtClean="0"/>
              <a:pPr eaLnBrk="1" hangingPunct="1"/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E0BC0-5F6E-4421-B145-49542FED880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61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72428-161C-455D-BBA3-4B1E6D4743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8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47E4-9CBE-46FC-83F6-1D8D410174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7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AA52-DF28-4001-B44A-1327111CDA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2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3B324-6A82-473F-B4A2-3D838409F9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4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F2C6B-5BA8-4477-972D-76996B482D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9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DADA-8391-447E-A067-748E226245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2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CE32-1AF3-49F8-87A6-A9F082E5F7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5B00-C413-4768-9B2A-F6883568C8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8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36428-1A07-4229-90CB-679A745CD0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0196-690D-4074-A5FC-7C571EFCF3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C0C1-0047-4719-B0BF-15B107051D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1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CABF0FF-CA4D-4C5B-B806-1428D4F933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hyperlink" Target="http://jfbradu.free.fr/cartesvect/index.htm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Europe_(orthographic_projection)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Americas_(orthographic_projection)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Africa_(orthographic_projection)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0/Asia_(orthographic_projection)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e/Oceania_(orthographic_projection).sv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mxstatic.com/wallpapers/498622451f4f9fdbaf5c3e1aad08d57d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-1" y="205770"/>
            <a:ext cx="914400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5400" b="1" cap="small" dirty="0" smtClean="0">
                <a:ln w="0">
                  <a:solidFill>
                    <a:srgbClr val="CC6600"/>
                  </a:solidFill>
                </a:ln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  <a:latin typeface="John Handy LET" pitchFamily="2" charset="0"/>
              </a:rPr>
              <a:t>Cartothèque</a:t>
            </a:r>
            <a:endParaRPr lang="fr-FR" sz="5400" b="1" cap="small" dirty="0">
              <a:ln w="0">
                <a:solidFill>
                  <a:srgbClr val="CC6600"/>
                </a:solidFill>
              </a:ln>
              <a:solidFill>
                <a:srgbClr val="663300"/>
              </a:solidFill>
              <a:effectLst>
                <a:reflection blurRad="12700" stA="50000" endPos="50000" dist="5000" dir="5400000" sy="-100000" rotWithShape="0"/>
              </a:effectLst>
              <a:latin typeface="John Handy LE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3940" y="5894402"/>
            <a:ext cx="9144002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r-FR" sz="3500" b="1" spc="-150" dirty="0" smtClean="0">
                <a:ln w="0">
                  <a:solidFill>
                    <a:srgbClr val="CC6600"/>
                  </a:solidFill>
                </a:ln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  <a:latin typeface="Imprint MT Shadow" pitchFamily="82" charset="0"/>
              </a:rPr>
              <a:t>Fonds de carte vectoriels</a:t>
            </a:r>
            <a:endParaRPr lang="fr-FR" sz="3500" b="1" spc="-150" dirty="0">
              <a:ln w="0">
                <a:solidFill>
                  <a:srgbClr val="CC6600"/>
                </a:solidFill>
              </a:ln>
              <a:solidFill>
                <a:srgbClr val="663300"/>
              </a:solidFill>
              <a:effectLst>
                <a:reflection blurRad="12700" stA="50000" endPos="50000" dist="5000" dir="5400000" sy="-100000" rotWithShape="0"/>
              </a:effectLst>
              <a:latin typeface="Imprint MT Shadow" pitchFamily="82" charset="0"/>
            </a:endParaRPr>
          </a:p>
        </p:txBody>
      </p:sp>
      <p:pic>
        <p:nvPicPr>
          <p:cNvPr id="2050" name="Picture 2" descr="http://previews.123rf.com/images/natis76/natis761208/natis76120800092/14968485-compass-old-style-vint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308" y1="31231" x2="48154" y2="29077"/>
                        <a14:foregroundMark x1="49077" y1="29154" x2="57462" y2="30385"/>
                        <a14:foregroundMark x1="40308" y1="30385" x2="43000" y2="29538"/>
                        <a14:foregroundMark x1="51308" y1="29000" x2="54538" y2="29308"/>
                      </a14:backgroundRemoval>
                    </a14:imgEffect>
                    <a14:imgEffect>
                      <a14:artisticPaintBrush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818">
            <a:off x="-396552" y="4629958"/>
            <a:ext cx="2528888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80312" y="109439"/>
            <a:ext cx="166584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28 Days Later" pitchFamily="34" charset="0"/>
              </a:rPr>
              <a:t>France  </a:t>
            </a:r>
            <a:r>
              <a:rPr lang="fr-FR" dirty="0" err="1" smtClean="0">
                <a:latin typeface="28 Days Later" pitchFamily="34" charset="0"/>
              </a:rPr>
              <a:t>regions</a:t>
            </a:r>
            <a:endParaRPr lang="fr-FR" dirty="0">
              <a:latin typeface="28 Days Later" pitchFamily="34" charset="0"/>
            </a:endParaRP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1875781" y="2829768"/>
            <a:ext cx="1725612" cy="1527175"/>
            <a:chOff x="0" y="0"/>
            <a:chExt cx="20000" cy="20000"/>
          </a:xfrm>
        </p:grpSpPr>
        <p:sp>
          <p:nvSpPr>
            <p:cNvPr id="4" name="Freeform 92"/>
            <p:cNvSpPr>
              <a:spLocks/>
            </p:cNvSpPr>
            <p:nvPr/>
          </p:nvSpPr>
          <p:spPr bwMode="auto">
            <a:xfrm>
              <a:off x="5970" y="0"/>
              <a:ext cx="14030" cy="18861"/>
            </a:xfrm>
            <a:custGeom>
              <a:avLst/>
              <a:gdLst>
                <a:gd name="T0" fmla="*/ 16600 w 20000"/>
                <a:gd name="T1" fmla="*/ 9356 h 20000"/>
                <a:gd name="T2" fmla="*/ 18248 w 20000"/>
                <a:gd name="T3" fmla="*/ 8757 h 20000"/>
                <a:gd name="T4" fmla="*/ 19265 w 20000"/>
                <a:gd name="T5" fmla="*/ 8060 h 20000"/>
                <a:gd name="T6" fmla="*/ 19780 w 20000"/>
                <a:gd name="T7" fmla="*/ 7205 h 20000"/>
                <a:gd name="T8" fmla="*/ 18447 w 20000"/>
                <a:gd name="T9" fmla="*/ 6270 h 20000"/>
                <a:gd name="T10" fmla="*/ 17429 w 20000"/>
                <a:gd name="T11" fmla="*/ 5317 h 20000"/>
                <a:gd name="T12" fmla="*/ 17429 w 20000"/>
                <a:gd name="T13" fmla="*/ 4286 h 20000"/>
                <a:gd name="T14" fmla="*/ 16821 w 20000"/>
                <a:gd name="T15" fmla="*/ 3519 h 20000"/>
                <a:gd name="T16" fmla="*/ 16097 w 20000"/>
                <a:gd name="T17" fmla="*/ 2743 h 20000"/>
                <a:gd name="T18" fmla="*/ 15373 w 20000"/>
                <a:gd name="T19" fmla="*/ 1887 h 20000"/>
                <a:gd name="T20" fmla="*/ 15278 w 20000"/>
                <a:gd name="T21" fmla="*/ 2152 h 20000"/>
                <a:gd name="T22" fmla="*/ 13316 w 20000"/>
                <a:gd name="T23" fmla="*/ 2231 h 20000"/>
                <a:gd name="T24" fmla="*/ 13022 w 20000"/>
                <a:gd name="T25" fmla="*/ 1464 h 20000"/>
                <a:gd name="T26" fmla="*/ 12099 w 20000"/>
                <a:gd name="T27" fmla="*/ 855 h 20000"/>
                <a:gd name="T28" fmla="*/ 11280 w 20000"/>
                <a:gd name="T29" fmla="*/ 511 h 20000"/>
                <a:gd name="T30" fmla="*/ 10357 w 20000"/>
                <a:gd name="T31" fmla="*/ 511 h 20000"/>
                <a:gd name="T32" fmla="*/ 9328 w 20000"/>
                <a:gd name="T33" fmla="*/ 1032 h 20000"/>
                <a:gd name="T34" fmla="*/ 8206 w 20000"/>
                <a:gd name="T35" fmla="*/ 688 h 20000"/>
                <a:gd name="T36" fmla="*/ 6967 w 20000"/>
                <a:gd name="T37" fmla="*/ 855 h 20000"/>
                <a:gd name="T38" fmla="*/ 5635 w 20000"/>
                <a:gd name="T39" fmla="*/ 1631 h 20000"/>
                <a:gd name="T40" fmla="*/ 4407 w 20000"/>
                <a:gd name="T41" fmla="*/ 1464 h 20000"/>
                <a:gd name="T42" fmla="*/ 3589 w 20000"/>
                <a:gd name="T43" fmla="*/ 1975 h 20000"/>
                <a:gd name="T44" fmla="*/ 4208 w 20000"/>
                <a:gd name="T45" fmla="*/ 2840 h 20000"/>
                <a:gd name="T46" fmla="*/ 4921 w 20000"/>
                <a:gd name="T47" fmla="*/ 3942 h 20000"/>
                <a:gd name="T48" fmla="*/ 5425 w 20000"/>
                <a:gd name="T49" fmla="*/ 4806 h 20000"/>
                <a:gd name="T50" fmla="*/ 5635 w 20000"/>
                <a:gd name="T51" fmla="*/ 5750 h 20000"/>
                <a:gd name="T52" fmla="*/ 5331 w 20000"/>
                <a:gd name="T53" fmla="*/ 7028 h 20000"/>
                <a:gd name="T54" fmla="*/ 6044 w 20000"/>
                <a:gd name="T55" fmla="*/ 7469 h 20000"/>
                <a:gd name="T56" fmla="*/ 4722 w 20000"/>
                <a:gd name="T57" fmla="*/ 7981 h 20000"/>
                <a:gd name="T58" fmla="*/ 3589 w 20000"/>
                <a:gd name="T59" fmla="*/ 7813 h 20000"/>
                <a:gd name="T60" fmla="*/ 2875 w 20000"/>
                <a:gd name="T61" fmla="*/ 7637 h 20000"/>
                <a:gd name="T62" fmla="*/ 1333 w 20000"/>
                <a:gd name="T63" fmla="*/ 7981 h 20000"/>
                <a:gd name="T64" fmla="*/ 514 w 20000"/>
                <a:gd name="T65" fmla="*/ 9180 h 20000"/>
                <a:gd name="T66" fmla="*/ 1333 w 20000"/>
                <a:gd name="T67" fmla="*/ 10044 h 20000"/>
                <a:gd name="T68" fmla="*/ 1542 w 20000"/>
                <a:gd name="T69" fmla="*/ 11243 h 20000"/>
                <a:gd name="T70" fmla="*/ 1542 w 20000"/>
                <a:gd name="T71" fmla="*/ 12019 h 20000"/>
                <a:gd name="T72" fmla="*/ 1018 w 20000"/>
                <a:gd name="T73" fmla="*/ 12875 h 20000"/>
                <a:gd name="T74" fmla="*/ 0 w 20000"/>
                <a:gd name="T75" fmla="*/ 12954 h 20000"/>
                <a:gd name="T76" fmla="*/ 923 w 20000"/>
                <a:gd name="T77" fmla="*/ 14250 h 20000"/>
                <a:gd name="T78" fmla="*/ 2151 w 20000"/>
                <a:gd name="T79" fmla="*/ 15106 h 20000"/>
                <a:gd name="T80" fmla="*/ 3484 w 20000"/>
                <a:gd name="T81" fmla="*/ 16041 h 20000"/>
                <a:gd name="T82" fmla="*/ 4722 w 20000"/>
                <a:gd name="T83" fmla="*/ 17681 h 20000"/>
                <a:gd name="T84" fmla="*/ 5331 w 20000"/>
                <a:gd name="T85" fmla="*/ 17928 h 20000"/>
                <a:gd name="T86" fmla="*/ 6663 w 20000"/>
                <a:gd name="T87" fmla="*/ 18448 h 20000"/>
                <a:gd name="T88" fmla="*/ 7692 w 20000"/>
                <a:gd name="T89" fmla="*/ 19471 h 20000"/>
                <a:gd name="T90" fmla="*/ 9024 w 20000"/>
                <a:gd name="T91" fmla="*/ 19735 h 20000"/>
                <a:gd name="T92" fmla="*/ 9948 w 20000"/>
                <a:gd name="T93" fmla="*/ 19127 h 20000"/>
                <a:gd name="T94" fmla="*/ 10766 w 20000"/>
                <a:gd name="T95" fmla="*/ 18704 h 20000"/>
                <a:gd name="T96" fmla="*/ 11375 w 20000"/>
                <a:gd name="T97" fmla="*/ 18448 h 20000"/>
                <a:gd name="T98" fmla="*/ 12099 w 20000"/>
                <a:gd name="T99" fmla="*/ 17760 h 20000"/>
                <a:gd name="T100" fmla="*/ 12508 w 20000"/>
                <a:gd name="T101" fmla="*/ 16728 h 20000"/>
                <a:gd name="T102" fmla="*/ 12907 w 20000"/>
                <a:gd name="T103" fmla="*/ 16384 h 20000"/>
                <a:gd name="T104" fmla="*/ 13725 w 20000"/>
                <a:gd name="T105" fmla="*/ 15794 h 20000"/>
                <a:gd name="T106" fmla="*/ 14145 w 20000"/>
                <a:gd name="T107" fmla="*/ 15018 h 20000"/>
                <a:gd name="T108" fmla="*/ 14963 w 20000"/>
                <a:gd name="T109" fmla="*/ 14594 h 20000"/>
                <a:gd name="T110" fmla="*/ 15782 w 20000"/>
                <a:gd name="T111" fmla="*/ 13642 h 20000"/>
                <a:gd name="T112" fmla="*/ 16506 w 20000"/>
                <a:gd name="T113" fmla="*/ 13051 h 20000"/>
                <a:gd name="T114" fmla="*/ 17524 w 20000"/>
                <a:gd name="T115" fmla="*/ 12019 h 20000"/>
                <a:gd name="T116" fmla="*/ 17429 w 20000"/>
                <a:gd name="T117" fmla="*/ 11243 h 20000"/>
                <a:gd name="T118" fmla="*/ 16915 w 20000"/>
                <a:gd name="T119" fmla="*/ 1037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00" h="20000">
                  <a:moveTo>
                    <a:pt x="16821" y="10212"/>
                  </a:moveTo>
                  <a:lnTo>
                    <a:pt x="17020" y="10132"/>
                  </a:lnTo>
                  <a:lnTo>
                    <a:pt x="17020" y="10044"/>
                  </a:lnTo>
                  <a:lnTo>
                    <a:pt x="16915" y="9956"/>
                  </a:lnTo>
                  <a:lnTo>
                    <a:pt x="16915" y="9868"/>
                  </a:lnTo>
                  <a:lnTo>
                    <a:pt x="16915" y="9788"/>
                  </a:lnTo>
                  <a:lnTo>
                    <a:pt x="16821" y="9524"/>
                  </a:lnTo>
                  <a:lnTo>
                    <a:pt x="16705" y="9524"/>
                  </a:lnTo>
                  <a:lnTo>
                    <a:pt x="16600" y="9356"/>
                  </a:lnTo>
                  <a:lnTo>
                    <a:pt x="16705" y="9180"/>
                  </a:lnTo>
                  <a:lnTo>
                    <a:pt x="17114" y="9180"/>
                  </a:lnTo>
                  <a:lnTo>
                    <a:pt x="17114" y="8933"/>
                  </a:lnTo>
                  <a:lnTo>
                    <a:pt x="17429" y="8836"/>
                  </a:lnTo>
                  <a:lnTo>
                    <a:pt x="17524" y="8668"/>
                  </a:lnTo>
                  <a:lnTo>
                    <a:pt x="17723" y="8757"/>
                  </a:lnTo>
                  <a:lnTo>
                    <a:pt x="17723" y="8668"/>
                  </a:lnTo>
                  <a:lnTo>
                    <a:pt x="18248" y="8757"/>
                  </a:lnTo>
                  <a:lnTo>
                    <a:pt x="18353" y="8492"/>
                  </a:lnTo>
                  <a:lnTo>
                    <a:pt x="18447" y="8404"/>
                  </a:lnTo>
                  <a:lnTo>
                    <a:pt x="18447" y="8157"/>
                  </a:lnTo>
                  <a:lnTo>
                    <a:pt x="18657" y="7981"/>
                  </a:lnTo>
                  <a:lnTo>
                    <a:pt x="18856" y="7981"/>
                  </a:lnTo>
                  <a:lnTo>
                    <a:pt x="19171" y="7981"/>
                  </a:lnTo>
                  <a:lnTo>
                    <a:pt x="19171" y="8060"/>
                  </a:lnTo>
                  <a:lnTo>
                    <a:pt x="19265" y="8060"/>
                  </a:lnTo>
                  <a:lnTo>
                    <a:pt x="19370" y="7981"/>
                  </a:lnTo>
                  <a:lnTo>
                    <a:pt x="19580" y="7716"/>
                  </a:lnTo>
                  <a:lnTo>
                    <a:pt x="19675" y="7813"/>
                  </a:lnTo>
                  <a:lnTo>
                    <a:pt x="19895" y="7549"/>
                  </a:lnTo>
                  <a:lnTo>
                    <a:pt x="19780" y="7549"/>
                  </a:lnTo>
                  <a:lnTo>
                    <a:pt x="19990" y="7293"/>
                  </a:lnTo>
                  <a:lnTo>
                    <a:pt x="19780" y="7293"/>
                  </a:lnTo>
                  <a:lnTo>
                    <a:pt x="19780" y="7205"/>
                  </a:lnTo>
                  <a:lnTo>
                    <a:pt x="19580" y="7205"/>
                  </a:lnTo>
                  <a:lnTo>
                    <a:pt x="19465" y="7125"/>
                  </a:lnTo>
                  <a:lnTo>
                    <a:pt x="19370" y="6949"/>
                  </a:lnTo>
                  <a:lnTo>
                    <a:pt x="19465" y="6949"/>
                  </a:lnTo>
                  <a:lnTo>
                    <a:pt x="19370" y="6693"/>
                  </a:lnTo>
                  <a:lnTo>
                    <a:pt x="19465" y="6614"/>
                  </a:lnTo>
                  <a:lnTo>
                    <a:pt x="19265" y="6437"/>
                  </a:lnTo>
                  <a:lnTo>
                    <a:pt x="19171" y="6349"/>
                  </a:lnTo>
                  <a:lnTo>
                    <a:pt x="18447" y="6270"/>
                  </a:lnTo>
                  <a:lnTo>
                    <a:pt x="18562" y="6173"/>
                  </a:lnTo>
                  <a:lnTo>
                    <a:pt x="18447" y="6005"/>
                  </a:lnTo>
                  <a:lnTo>
                    <a:pt x="18248" y="6005"/>
                  </a:lnTo>
                  <a:lnTo>
                    <a:pt x="18132" y="5926"/>
                  </a:lnTo>
                  <a:lnTo>
                    <a:pt x="17838" y="5829"/>
                  </a:lnTo>
                  <a:lnTo>
                    <a:pt x="17838" y="5750"/>
                  </a:lnTo>
                  <a:lnTo>
                    <a:pt x="17629" y="5661"/>
                  </a:lnTo>
                  <a:lnTo>
                    <a:pt x="17629" y="5582"/>
                  </a:lnTo>
                  <a:lnTo>
                    <a:pt x="17429" y="5317"/>
                  </a:lnTo>
                  <a:lnTo>
                    <a:pt x="17629" y="5150"/>
                  </a:lnTo>
                  <a:lnTo>
                    <a:pt x="17629" y="4974"/>
                  </a:lnTo>
                  <a:lnTo>
                    <a:pt x="17629" y="4894"/>
                  </a:lnTo>
                  <a:lnTo>
                    <a:pt x="17723" y="4727"/>
                  </a:lnTo>
                  <a:lnTo>
                    <a:pt x="17723" y="4630"/>
                  </a:lnTo>
                  <a:lnTo>
                    <a:pt x="17629" y="4383"/>
                  </a:lnTo>
                  <a:lnTo>
                    <a:pt x="17524" y="4383"/>
                  </a:lnTo>
                  <a:lnTo>
                    <a:pt x="17429" y="4286"/>
                  </a:lnTo>
                  <a:lnTo>
                    <a:pt x="17324" y="4206"/>
                  </a:lnTo>
                  <a:lnTo>
                    <a:pt x="17219" y="4118"/>
                  </a:lnTo>
                  <a:lnTo>
                    <a:pt x="17114" y="4118"/>
                  </a:lnTo>
                  <a:lnTo>
                    <a:pt x="17020" y="3862"/>
                  </a:lnTo>
                  <a:lnTo>
                    <a:pt x="16915" y="3862"/>
                  </a:lnTo>
                  <a:lnTo>
                    <a:pt x="16915" y="3598"/>
                  </a:lnTo>
                  <a:lnTo>
                    <a:pt x="16821" y="3519"/>
                  </a:lnTo>
                  <a:lnTo>
                    <a:pt x="16705" y="3351"/>
                  </a:lnTo>
                  <a:lnTo>
                    <a:pt x="16821" y="3263"/>
                  </a:lnTo>
                  <a:lnTo>
                    <a:pt x="16506" y="3175"/>
                  </a:lnTo>
                  <a:lnTo>
                    <a:pt x="16600" y="3086"/>
                  </a:lnTo>
                  <a:lnTo>
                    <a:pt x="16506" y="3086"/>
                  </a:lnTo>
                  <a:lnTo>
                    <a:pt x="16390" y="3086"/>
                  </a:lnTo>
                  <a:lnTo>
                    <a:pt x="16296" y="3007"/>
                  </a:lnTo>
                  <a:lnTo>
                    <a:pt x="16191" y="2919"/>
                  </a:lnTo>
                  <a:lnTo>
                    <a:pt x="16097" y="2743"/>
                  </a:lnTo>
                  <a:lnTo>
                    <a:pt x="16097" y="2663"/>
                  </a:lnTo>
                  <a:lnTo>
                    <a:pt x="15992" y="2496"/>
                  </a:lnTo>
                  <a:lnTo>
                    <a:pt x="15992" y="2231"/>
                  </a:lnTo>
                  <a:lnTo>
                    <a:pt x="15992" y="2055"/>
                  </a:lnTo>
                  <a:lnTo>
                    <a:pt x="15687" y="1975"/>
                  </a:lnTo>
                  <a:lnTo>
                    <a:pt x="15687" y="1887"/>
                  </a:lnTo>
                  <a:lnTo>
                    <a:pt x="15488" y="1887"/>
                  </a:lnTo>
                  <a:lnTo>
                    <a:pt x="15373" y="1887"/>
                  </a:lnTo>
                  <a:lnTo>
                    <a:pt x="15373" y="1808"/>
                  </a:lnTo>
                  <a:lnTo>
                    <a:pt x="15373" y="1720"/>
                  </a:lnTo>
                  <a:lnTo>
                    <a:pt x="15173" y="1720"/>
                  </a:lnTo>
                  <a:lnTo>
                    <a:pt x="14963" y="1720"/>
                  </a:lnTo>
                  <a:lnTo>
                    <a:pt x="14963" y="1808"/>
                  </a:lnTo>
                  <a:lnTo>
                    <a:pt x="14963" y="1975"/>
                  </a:lnTo>
                  <a:lnTo>
                    <a:pt x="15278" y="2055"/>
                  </a:lnTo>
                  <a:lnTo>
                    <a:pt x="15278" y="2152"/>
                  </a:lnTo>
                  <a:lnTo>
                    <a:pt x="14858" y="2152"/>
                  </a:lnTo>
                  <a:lnTo>
                    <a:pt x="14554" y="2152"/>
                  </a:lnTo>
                  <a:lnTo>
                    <a:pt x="14355" y="2231"/>
                  </a:lnTo>
                  <a:lnTo>
                    <a:pt x="14040" y="2319"/>
                  </a:lnTo>
                  <a:lnTo>
                    <a:pt x="13945" y="2399"/>
                  </a:lnTo>
                  <a:lnTo>
                    <a:pt x="13725" y="2319"/>
                  </a:lnTo>
                  <a:lnTo>
                    <a:pt x="13526" y="2319"/>
                  </a:lnTo>
                  <a:lnTo>
                    <a:pt x="13316" y="2231"/>
                  </a:lnTo>
                  <a:lnTo>
                    <a:pt x="13221" y="2319"/>
                  </a:lnTo>
                  <a:lnTo>
                    <a:pt x="13022" y="2399"/>
                  </a:lnTo>
                  <a:lnTo>
                    <a:pt x="12907" y="2152"/>
                  </a:lnTo>
                  <a:lnTo>
                    <a:pt x="12907" y="2055"/>
                  </a:lnTo>
                  <a:lnTo>
                    <a:pt x="12907" y="1975"/>
                  </a:lnTo>
                  <a:lnTo>
                    <a:pt x="12812" y="1808"/>
                  </a:lnTo>
                  <a:lnTo>
                    <a:pt x="12907" y="1720"/>
                  </a:lnTo>
                  <a:lnTo>
                    <a:pt x="12907" y="1543"/>
                  </a:lnTo>
                  <a:lnTo>
                    <a:pt x="13022" y="1464"/>
                  </a:lnTo>
                  <a:lnTo>
                    <a:pt x="12907" y="1199"/>
                  </a:lnTo>
                  <a:lnTo>
                    <a:pt x="12613" y="1296"/>
                  </a:lnTo>
                  <a:lnTo>
                    <a:pt x="12707" y="1120"/>
                  </a:lnTo>
                  <a:lnTo>
                    <a:pt x="12403" y="1032"/>
                  </a:lnTo>
                  <a:lnTo>
                    <a:pt x="12193" y="1199"/>
                  </a:lnTo>
                  <a:lnTo>
                    <a:pt x="12099" y="1120"/>
                  </a:lnTo>
                  <a:lnTo>
                    <a:pt x="11983" y="1120"/>
                  </a:lnTo>
                  <a:lnTo>
                    <a:pt x="11889" y="1032"/>
                  </a:lnTo>
                  <a:lnTo>
                    <a:pt x="12099" y="855"/>
                  </a:lnTo>
                  <a:lnTo>
                    <a:pt x="11983" y="688"/>
                  </a:lnTo>
                  <a:lnTo>
                    <a:pt x="11983" y="608"/>
                  </a:lnTo>
                  <a:lnTo>
                    <a:pt x="11784" y="688"/>
                  </a:lnTo>
                  <a:lnTo>
                    <a:pt x="11689" y="688"/>
                  </a:lnTo>
                  <a:lnTo>
                    <a:pt x="11689" y="511"/>
                  </a:lnTo>
                  <a:lnTo>
                    <a:pt x="11375" y="432"/>
                  </a:lnTo>
                  <a:lnTo>
                    <a:pt x="11375" y="511"/>
                  </a:lnTo>
                  <a:lnTo>
                    <a:pt x="11280" y="511"/>
                  </a:lnTo>
                  <a:lnTo>
                    <a:pt x="11175" y="344"/>
                  </a:lnTo>
                  <a:lnTo>
                    <a:pt x="11070" y="344"/>
                  </a:lnTo>
                  <a:lnTo>
                    <a:pt x="10965" y="88"/>
                  </a:lnTo>
                  <a:lnTo>
                    <a:pt x="10871" y="88"/>
                  </a:lnTo>
                  <a:lnTo>
                    <a:pt x="10766" y="88"/>
                  </a:lnTo>
                  <a:lnTo>
                    <a:pt x="10766" y="0"/>
                  </a:lnTo>
                  <a:lnTo>
                    <a:pt x="10556" y="168"/>
                  </a:lnTo>
                  <a:lnTo>
                    <a:pt x="10357" y="511"/>
                  </a:lnTo>
                  <a:lnTo>
                    <a:pt x="10357" y="776"/>
                  </a:lnTo>
                  <a:lnTo>
                    <a:pt x="10042" y="776"/>
                  </a:lnTo>
                  <a:lnTo>
                    <a:pt x="9948" y="688"/>
                  </a:lnTo>
                  <a:lnTo>
                    <a:pt x="9832" y="776"/>
                  </a:lnTo>
                  <a:lnTo>
                    <a:pt x="9832" y="855"/>
                  </a:lnTo>
                  <a:lnTo>
                    <a:pt x="9738" y="1032"/>
                  </a:lnTo>
                  <a:lnTo>
                    <a:pt x="9538" y="1120"/>
                  </a:lnTo>
                  <a:lnTo>
                    <a:pt x="9328" y="952"/>
                  </a:lnTo>
                  <a:lnTo>
                    <a:pt x="9328" y="1032"/>
                  </a:lnTo>
                  <a:lnTo>
                    <a:pt x="9224" y="952"/>
                  </a:lnTo>
                  <a:lnTo>
                    <a:pt x="9328" y="776"/>
                  </a:lnTo>
                  <a:lnTo>
                    <a:pt x="9433" y="776"/>
                  </a:lnTo>
                  <a:lnTo>
                    <a:pt x="9538" y="688"/>
                  </a:lnTo>
                  <a:lnTo>
                    <a:pt x="9119" y="608"/>
                  </a:lnTo>
                  <a:lnTo>
                    <a:pt x="8909" y="688"/>
                  </a:lnTo>
                  <a:lnTo>
                    <a:pt x="8814" y="608"/>
                  </a:lnTo>
                  <a:lnTo>
                    <a:pt x="8615" y="608"/>
                  </a:lnTo>
                  <a:lnTo>
                    <a:pt x="8206" y="688"/>
                  </a:lnTo>
                  <a:lnTo>
                    <a:pt x="7891" y="776"/>
                  </a:lnTo>
                  <a:lnTo>
                    <a:pt x="7796" y="688"/>
                  </a:lnTo>
                  <a:lnTo>
                    <a:pt x="7692" y="776"/>
                  </a:lnTo>
                  <a:lnTo>
                    <a:pt x="7482" y="688"/>
                  </a:lnTo>
                  <a:lnTo>
                    <a:pt x="7482" y="855"/>
                  </a:lnTo>
                  <a:lnTo>
                    <a:pt x="6967" y="952"/>
                  </a:lnTo>
                  <a:lnTo>
                    <a:pt x="6758" y="1032"/>
                  </a:lnTo>
                  <a:lnTo>
                    <a:pt x="6758" y="952"/>
                  </a:lnTo>
                  <a:lnTo>
                    <a:pt x="6967" y="855"/>
                  </a:lnTo>
                  <a:lnTo>
                    <a:pt x="6967" y="776"/>
                  </a:lnTo>
                  <a:lnTo>
                    <a:pt x="6558" y="776"/>
                  </a:lnTo>
                  <a:lnTo>
                    <a:pt x="6254" y="952"/>
                  </a:lnTo>
                  <a:lnTo>
                    <a:pt x="6254" y="1120"/>
                  </a:lnTo>
                  <a:lnTo>
                    <a:pt x="6359" y="1296"/>
                  </a:lnTo>
                  <a:lnTo>
                    <a:pt x="6149" y="1296"/>
                  </a:lnTo>
                  <a:lnTo>
                    <a:pt x="5950" y="1464"/>
                  </a:lnTo>
                  <a:lnTo>
                    <a:pt x="5834" y="1543"/>
                  </a:lnTo>
                  <a:lnTo>
                    <a:pt x="5635" y="1631"/>
                  </a:lnTo>
                  <a:lnTo>
                    <a:pt x="5635" y="1543"/>
                  </a:lnTo>
                  <a:lnTo>
                    <a:pt x="5331" y="1543"/>
                  </a:lnTo>
                  <a:lnTo>
                    <a:pt x="5226" y="1543"/>
                  </a:lnTo>
                  <a:lnTo>
                    <a:pt x="5226" y="1631"/>
                  </a:lnTo>
                  <a:lnTo>
                    <a:pt x="5016" y="1543"/>
                  </a:lnTo>
                  <a:lnTo>
                    <a:pt x="4921" y="1631"/>
                  </a:lnTo>
                  <a:lnTo>
                    <a:pt x="4722" y="1543"/>
                  </a:lnTo>
                  <a:lnTo>
                    <a:pt x="4407" y="1464"/>
                  </a:lnTo>
                  <a:lnTo>
                    <a:pt x="4208" y="1543"/>
                  </a:lnTo>
                  <a:lnTo>
                    <a:pt x="3893" y="1631"/>
                  </a:lnTo>
                  <a:lnTo>
                    <a:pt x="3893" y="1720"/>
                  </a:lnTo>
                  <a:lnTo>
                    <a:pt x="3799" y="1808"/>
                  </a:lnTo>
                  <a:lnTo>
                    <a:pt x="3484" y="1720"/>
                  </a:lnTo>
                  <a:lnTo>
                    <a:pt x="3484" y="1808"/>
                  </a:lnTo>
                  <a:lnTo>
                    <a:pt x="3683" y="1808"/>
                  </a:lnTo>
                  <a:lnTo>
                    <a:pt x="3683" y="1887"/>
                  </a:lnTo>
                  <a:lnTo>
                    <a:pt x="3589" y="1975"/>
                  </a:lnTo>
                  <a:lnTo>
                    <a:pt x="3893" y="2055"/>
                  </a:lnTo>
                  <a:lnTo>
                    <a:pt x="3998" y="2152"/>
                  </a:lnTo>
                  <a:lnTo>
                    <a:pt x="3998" y="2231"/>
                  </a:lnTo>
                  <a:lnTo>
                    <a:pt x="4092" y="2231"/>
                  </a:lnTo>
                  <a:lnTo>
                    <a:pt x="4092" y="2319"/>
                  </a:lnTo>
                  <a:lnTo>
                    <a:pt x="3998" y="2575"/>
                  </a:lnTo>
                  <a:lnTo>
                    <a:pt x="4092" y="2575"/>
                  </a:lnTo>
                  <a:lnTo>
                    <a:pt x="4208" y="2743"/>
                  </a:lnTo>
                  <a:lnTo>
                    <a:pt x="4208" y="2840"/>
                  </a:lnTo>
                  <a:lnTo>
                    <a:pt x="4302" y="2919"/>
                  </a:lnTo>
                  <a:lnTo>
                    <a:pt x="4407" y="3007"/>
                  </a:lnTo>
                  <a:lnTo>
                    <a:pt x="4502" y="3086"/>
                  </a:lnTo>
                  <a:lnTo>
                    <a:pt x="4921" y="3175"/>
                  </a:lnTo>
                  <a:lnTo>
                    <a:pt x="5016" y="3351"/>
                  </a:lnTo>
                  <a:lnTo>
                    <a:pt x="4816" y="3430"/>
                  </a:lnTo>
                  <a:lnTo>
                    <a:pt x="4816" y="3519"/>
                  </a:lnTo>
                  <a:lnTo>
                    <a:pt x="4722" y="3862"/>
                  </a:lnTo>
                  <a:lnTo>
                    <a:pt x="4921" y="3942"/>
                  </a:lnTo>
                  <a:lnTo>
                    <a:pt x="4921" y="3862"/>
                  </a:lnTo>
                  <a:lnTo>
                    <a:pt x="5016" y="4118"/>
                  </a:lnTo>
                  <a:lnTo>
                    <a:pt x="5131" y="4118"/>
                  </a:lnTo>
                  <a:lnTo>
                    <a:pt x="5226" y="4383"/>
                  </a:lnTo>
                  <a:lnTo>
                    <a:pt x="5131" y="4550"/>
                  </a:lnTo>
                  <a:lnTo>
                    <a:pt x="5226" y="4630"/>
                  </a:lnTo>
                  <a:lnTo>
                    <a:pt x="5331" y="4727"/>
                  </a:lnTo>
                  <a:lnTo>
                    <a:pt x="5425" y="4806"/>
                  </a:lnTo>
                  <a:lnTo>
                    <a:pt x="5226" y="4894"/>
                  </a:lnTo>
                  <a:lnTo>
                    <a:pt x="5226" y="4974"/>
                  </a:lnTo>
                  <a:lnTo>
                    <a:pt x="5425" y="4974"/>
                  </a:lnTo>
                  <a:lnTo>
                    <a:pt x="5540" y="5150"/>
                  </a:lnTo>
                  <a:lnTo>
                    <a:pt x="5425" y="5317"/>
                  </a:lnTo>
                  <a:lnTo>
                    <a:pt x="5540" y="5485"/>
                  </a:lnTo>
                  <a:lnTo>
                    <a:pt x="5425" y="5582"/>
                  </a:lnTo>
                  <a:lnTo>
                    <a:pt x="5540" y="5750"/>
                  </a:lnTo>
                  <a:lnTo>
                    <a:pt x="5635" y="5750"/>
                  </a:lnTo>
                  <a:lnTo>
                    <a:pt x="5635" y="5926"/>
                  </a:lnTo>
                  <a:lnTo>
                    <a:pt x="5635" y="6093"/>
                  </a:lnTo>
                  <a:lnTo>
                    <a:pt x="5331" y="6093"/>
                  </a:lnTo>
                  <a:lnTo>
                    <a:pt x="5331" y="6270"/>
                  </a:lnTo>
                  <a:lnTo>
                    <a:pt x="5425" y="6270"/>
                  </a:lnTo>
                  <a:lnTo>
                    <a:pt x="5425" y="6517"/>
                  </a:lnTo>
                  <a:lnTo>
                    <a:pt x="5540" y="6781"/>
                  </a:lnTo>
                  <a:lnTo>
                    <a:pt x="5425" y="6861"/>
                  </a:lnTo>
                  <a:lnTo>
                    <a:pt x="5331" y="7028"/>
                  </a:lnTo>
                  <a:lnTo>
                    <a:pt x="5226" y="7125"/>
                  </a:lnTo>
                  <a:lnTo>
                    <a:pt x="5331" y="7205"/>
                  </a:lnTo>
                  <a:lnTo>
                    <a:pt x="5331" y="7293"/>
                  </a:lnTo>
                  <a:lnTo>
                    <a:pt x="5425" y="7372"/>
                  </a:lnTo>
                  <a:lnTo>
                    <a:pt x="5540" y="7205"/>
                  </a:lnTo>
                  <a:lnTo>
                    <a:pt x="5635" y="7205"/>
                  </a:lnTo>
                  <a:lnTo>
                    <a:pt x="5834" y="7293"/>
                  </a:lnTo>
                  <a:lnTo>
                    <a:pt x="6044" y="7469"/>
                  </a:lnTo>
                  <a:lnTo>
                    <a:pt x="5950" y="7637"/>
                  </a:lnTo>
                  <a:lnTo>
                    <a:pt x="5740" y="7716"/>
                  </a:lnTo>
                  <a:lnTo>
                    <a:pt x="5540" y="7716"/>
                  </a:lnTo>
                  <a:lnTo>
                    <a:pt x="5425" y="7892"/>
                  </a:lnTo>
                  <a:lnTo>
                    <a:pt x="5226" y="7892"/>
                  </a:lnTo>
                  <a:lnTo>
                    <a:pt x="5226" y="8060"/>
                  </a:lnTo>
                  <a:lnTo>
                    <a:pt x="5131" y="8060"/>
                  </a:lnTo>
                  <a:lnTo>
                    <a:pt x="4921" y="8060"/>
                  </a:lnTo>
                  <a:lnTo>
                    <a:pt x="4722" y="7981"/>
                  </a:lnTo>
                  <a:lnTo>
                    <a:pt x="4617" y="8060"/>
                  </a:lnTo>
                  <a:lnTo>
                    <a:pt x="4502" y="8157"/>
                  </a:lnTo>
                  <a:lnTo>
                    <a:pt x="4302" y="8157"/>
                  </a:lnTo>
                  <a:lnTo>
                    <a:pt x="4092" y="8060"/>
                  </a:lnTo>
                  <a:lnTo>
                    <a:pt x="3893" y="7981"/>
                  </a:lnTo>
                  <a:lnTo>
                    <a:pt x="3893" y="7892"/>
                  </a:lnTo>
                  <a:lnTo>
                    <a:pt x="3799" y="7892"/>
                  </a:lnTo>
                  <a:lnTo>
                    <a:pt x="3589" y="7813"/>
                  </a:lnTo>
                  <a:lnTo>
                    <a:pt x="3589" y="7981"/>
                  </a:lnTo>
                  <a:lnTo>
                    <a:pt x="3484" y="7981"/>
                  </a:lnTo>
                  <a:lnTo>
                    <a:pt x="3274" y="7892"/>
                  </a:lnTo>
                  <a:lnTo>
                    <a:pt x="3179" y="7981"/>
                  </a:lnTo>
                  <a:lnTo>
                    <a:pt x="3075" y="8060"/>
                  </a:lnTo>
                  <a:lnTo>
                    <a:pt x="2875" y="8060"/>
                  </a:lnTo>
                  <a:lnTo>
                    <a:pt x="2665" y="7892"/>
                  </a:lnTo>
                  <a:lnTo>
                    <a:pt x="2760" y="7813"/>
                  </a:lnTo>
                  <a:lnTo>
                    <a:pt x="2875" y="7637"/>
                  </a:lnTo>
                  <a:lnTo>
                    <a:pt x="2875" y="7549"/>
                  </a:lnTo>
                  <a:lnTo>
                    <a:pt x="2760" y="7549"/>
                  </a:lnTo>
                  <a:lnTo>
                    <a:pt x="2665" y="7549"/>
                  </a:lnTo>
                  <a:lnTo>
                    <a:pt x="2560" y="7637"/>
                  </a:lnTo>
                  <a:lnTo>
                    <a:pt x="1941" y="7716"/>
                  </a:lnTo>
                  <a:lnTo>
                    <a:pt x="1847" y="7813"/>
                  </a:lnTo>
                  <a:lnTo>
                    <a:pt x="1742" y="7981"/>
                  </a:lnTo>
                  <a:lnTo>
                    <a:pt x="1333" y="7981"/>
                  </a:lnTo>
                  <a:lnTo>
                    <a:pt x="1333" y="8060"/>
                  </a:lnTo>
                  <a:lnTo>
                    <a:pt x="1427" y="8492"/>
                  </a:lnTo>
                  <a:lnTo>
                    <a:pt x="1228" y="8589"/>
                  </a:lnTo>
                  <a:lnTo>
                    <a:pt x="1228" y="8668"/>
                  </a:lnTo>
                  <a:lnTo>
                    <a:pt x="923" y="8836"/>
                  </a:lnTo>
                  <a:lnTo>
                    <a:pt x="724" y="8933"/>
                  </a:lnTo>
                  <a:lnTo>
                    <a:pt x="609" y="9012"/>
                  </a:lnTo>
                  <a:lnTo>
                    <a:pt x="724" y="9180"/>
                  </a:lnTo>
                  <a:lnTo>
                    <a:pt x="514" y="9180"/>
                  </a:lnTo>
                  <a:lnTo>
                    <a:pt x="409" y="9444"/>
                  </a:lnTo>
                  <a:lnTo>
                    <a:pt x="609" y="9621"/>
                  </a:lnTo>
                  <a:lnTo>
                    <a:pt x="818" y="9524"/>
                  </a:lnTo>
                  <a:lnTo>
                    <a:pt x="818" y="9621"/>
                  </a:lnTo>
                  <a:lnTo>
                    <a:pt x="1018" y="9788"/>
                  </a:lnTo>
                  <a:lnTo>
                    <a:pt x="1018" y="9956"/>
                  </a:lnTo>
                  <a:lnTo>
                    <a:pt x="1133" y="10044"/>
                  </a:lnTo>
                  <a:lnTo>
                    <a:pt x="1228" y="10132"/>
                  </a:lnTo>
                  <a:lnTo>
                    <a:pt x="1333" y="10044"/>
                  </a:lnTo>
                  <a:lnTo>
                    <a:pt x="1427" y="10132"/>
                  </a:lnTo>
                  <a:lnTo>
                    <a:pt x="1542" y="10476"/>
                  </a:lnTo>
                  <a:lnTo>
                    <a:pt x="1742" y="10556"/>
                  </a:lnTo>
                  <a:lnTo>
                    <a:pt x="1742" y="10820"/>
                  </a:lnTo>
                  <a:lnTo>
                    <a:pt x="1847" y="10988"/>
                  </a:lnTo>
                  <a:lnTo>
                    <a:pt x="1742" y="11067"/>
                  </a:lnTo>
                  <a:lnTo>
                    <a:pt x="1542" y="11067"/>
                  </a:lnTo>
                  <a:lnTo>
                    <a:pt x="1427" y="11067"/>
                  </a:lnTo>
                  <a:lnTo>
                    <a:pt x="1542" y="11243"/>
                  </a:lnTo>
                  <a:lnTo>
                    <a:pt x="1542" y="11411"/>
                  </a:lnTo>
                  <a:lnTo>
                    <a:pt x="1647" y="11411"/>
                  </a:lnTo>
                  <a:lnTo>
                    <a:pt x="1647" y="11508"/>
                  </a:lnTo>
                  <a:lnTo>
                    <a:pt x="1647" y="11587"/>
                  </a:lnTo>
                  <a:lnTo>
                    <a:pt x="1427" y="11587"/>
                  </a:lnTo>
                  <a:lnTo>
                    <a:pt x="1427" y="11675"/>
                  </a:lnTo>
                  <a:lnTo>
                    <a:pt x="1542" y="11675"/>
                  </a:lnTo>
                  <a:lnTo>
                    <a:pt x="1542" y="11755"/>
                  </a:lnTo>
                  <a:lnTo>
                    <a:pt x="1542" y="12019"/>
                  </a:lnTo>
                  <a:lnTo>
                    <a:pt x="1427" y="12187"/>
                  </a:lnTo>
                  <a:lnTo>
                    <a:pt x="1333" y="12187"/>
                  </a:lnTo>
                  <a:lnTo>
                    <a:pt x="1228" y="12363"/>
                  </a:lnTo>
                  <a:lnTo>
                    <a:pt x="1133" y="12443"/>
                  </a:lnTo>
                  <a:lnTo>
                    <a:pt x="724" y="12531"/>
                  </a:lnTo>
                  <a:lnTo>
                    <a:pt x="724" y="12610"/>
                  </a:lnTo>
                  <a:lnTo>
                    <a:pt x="923" y="12707"/>
                  </a:lnTo>
                  <a:lnTo>
                    <a:pt x="1018" y="12787"/>
                  </a:lnTo>
                  <a:lnTo>
                    <a:pt x="1018" y="12875"/>
                  </a:lnTo>
                  <a:lnTo>
                    <a:pt x="1133" y="12954"/>
                  </a:lnTo>
                  <a:lnTo>
                    <a:pt x="1018" y="13051"/>
                  </a:lnTo>
                  <a:lnTo>
                    <a:pt x="818" y="13051"/>
                  </a:lnTo>
                  <a:lnTo>
                    <a:pt x="923" y="12954"/>
                  </a:lnTo>
                  <a:lnTo>
                    <a:pt x="818" y="12875"/>
                  </a:lnTo>
                  <a:lnTo>
                    <a:pt x="609" y="12875"/>
                  </a:lnTo>
                  <a:lnTo>
                    <a:pt x="409" y="12954"/>
                  </a:lnTo>
                  <a:lnTo>
                    <a:pt x="0" y="12954"/>
                  </a:lnTo>
                  <a:lnTo>
                    <a:pt x="105" y="13051"/>
                  </a:lnTo>
                  <a:lnTo>
                    <a:pt x="0" y="13810"/>
                  </a:lnTo>
                  <a:lnTo>
                    <a:pt x="105" y="13907"/>
                  </a:lnTo>
                  <a:lnTo>
                    <a:pt x="199" y="14153"/>
                  </a:lnTo>
                  <a:lnTo>
                    <a:pt x="315" y="14153"/>
                  </a:lnTo>
                  <a:lnTo>
                    <a:pt x="409" y="14074"/>
                  </a:lnTo>
                  <a:lnTo>
                    <a:pt x="514" y="14074"/>
                  </a:lnTo>
                  <a:lnTo>
                    <a:pt x="818" y="14250"/>
                  </a:lnTo>
                  <a:lnTo>
                    <a:pt x="923" y="14250"/>
                  </a:lnTo>
                  <a:lnTo>
                    <a:pt x="1333" y="14497"/>
                  </a:lnTo>
                  <a:lnTo>
                    <a:pt x="1542" y="14594"/>
                  </a:lnTo>
                  <a:lnTo>
                    <a:pt x="1647" y="14674"/>
                  </a:lnTo>
                  <a:lnTo>
                    <a:pt x="1847" y="14674"/>
                  </a:lnTo>
                  <a:lnTo>
                    <a:pt x="1941" y="14762"/>
                  </a:lnTo>
                  <a:lnTo>
                    <a:pt x="1847" y="14841"/>
                  </a:lnTo>
                  <a:lnTo>
                    <a:pt x="2057" y="14938"/>
                  </a:lnTo>
                  <a:lnTo>
                    <a:pt x="2057" y="15106"/>
                  </a:lnTo>
                  <a:lnTo>
                    <a:pt x="2151" y="15106"/>
                  </a:lnTo>
                  <a:lnTo>
                    <a:pt x="2151" y="15185"/>
                  </a:lnTo>
                  <a:lnTo>
                    <a:pt x="2350" y="15362"/>
                  </a:lnTo>
                  <a:lnTo>
                    <a:pt x="2560" y="15362"/>
                  </a:lnTo>
                  <a:lnTo>
                    <a:pt x="2665" y="15450"/>
                  </a:lnTo>
                  <a:lnTo>
                    <a:pt x="2665" y="15529"/>
                  </a:lnTo>
                  <a:lnTo>
                    <a:pt x="2760" y="15617"/>
                  </a:lnTo>
                  <a:lnTo>
                    <a:pt x="3075" y="15697"/>
                  </a:lnTo>
                  <a:lnTo>
                    <a:pt x="3484" y="16041"/>
                  </a:lnTo>
                  <a:lnTo>
                    <a:pt x="3683" y="16217"/>
                  </a:lnTo>
                  <a:lnTo>
                    <a:pt x="3683" y="16384"/>
                  </a:lnTo>
                  <a:lnTo>
                    <a:pt x="3799" y="16481"/>
                  </a:lnTo>
                  <a:lnTo>
                    <a:pt x="3893" y="16649"/>
                  </a:lnTo>
                  <a:lnTo>
                    <a:pt x="3998" y="16825"/>
                  </a:lnTo>
                  <a:lnTo>
                    <a:pt x="4092" y="17240"/>
                  </a:lnTo>
                  <a:lnTo>
                    <a:pt x="4208" y="17584"/>
                  </a:lnTo>
                  <a:lnTo>
                    <a:pt x="4722" y="17681"/>
                  </a:lnTo>
                  <a:lnTo>
                    <a:pt x="4722" y="17760"/>
                  </a:lnTo>
                  <a:lnTo>
                    <a:pt x="4816" y="17760"/>
                  </a:lnTo>
                  <a:lnTo>
                    <a:pt x="5016" y="17681"/>
                  </a:lnTo>
                  <a:lnTo>
                    <a:pt x="5131" y="17681"/>
                  </a:lnTo>
                  <a:lnTo>
                    <a:pt x="5131" y="17504"/>
                  </a:lnTo>
                  <a:lnTo>
                    <a:pt x="5226" y="17504"/>
                  </a:lnTo>
                  <a:lnTo>
                    <a:pt x="5331" y="17584"/>
                  </a:lnTo>
                  <a:lnTo>
                    <a:pt x="5331" y="17760"/>
                  </a:lnTo>
                  <a:lnTo>
                    <a:pt x="5331" y="17928"/>
                  </a:lnTo>
                  <a:lnTo>
                    <a:pt x="5540" y="17928"/>
                  </a:lnTo>
                  <a:lnTo>
                    <a:pt x="5740" y="18025"/>
                  </a:lnTo>
                  <a:lnTo>
                    <a:pt x="6044" y="17928"/>
                  </a:lnTo>
                  <a:lnTo>
                    <a:pt x="6254" y="18025"/>
                  </a:lnTo>
                  <a:lnTo>
                    <a:pt x="6464" y="18104"/>
                  </a:lnTo>
                  <a:lnTo>
                    <a:pt x="6558" y="18192"/>
                  </a:lnTo>
                  <a:lnTo>
                    <a:pt x="6558" y="18272"/>
                  </a:lnTo>
                  <a:lnTo>
                    <a:pt x="6464" y="18448"/>
                  </a:lnTo>
                  <a:lnTo>
                    <a:pt x="6663" y="18448"/>
                  </a:lnTo>
                  <a:lnTo>
                    <a:pt x="6558" y="18616"/>
                  </a:lnTo>
                  <a:lnTo>
                    <a:pt x="6558" y="18880"/>
                  </a:lnTo>
                  <a:lnTo>
                    <a:pt x="6663" y="19048"/>
                  </a:lnTo>
                  <a:lnTo>
                    <a:pt x="6758" y="19392"/>
                  </a:lnTo>
                  <a:lnTo>
                    <a:pt x="6967" y="19127"/>
                  </a:lnTo>
                  <a:lnTo>
                    <a:pt x="7282" y="19303"/>
                  </a:lnTo>
                  <a:lnTo>
                    <a:pt x="7377" y="19471"/>
                  </a:lnTo>
                  <a:lnTo>
                    <a:pt x="7482" y="19392"/>
                  </a:lnTo>
                  <a:lnTo>
                    <a:pt x="7692" y="19471"/>
                  </a:lnTo>
                  <a:lnTo>
                    <a:pt x="7891" y="19815"/>
                  </a:lnTo>
                  <a:lnTo>
                    <a:pt x="8090" y="19815"/>
                  </a:lnTo>
                  <a:lnTo>
                    <a:pt x="8206" y="19815"/>
                  </a:lnTo>
                  <a:lnTo>
                    <a:pt x="8206" y="19912"/>
                  </a:lnTo>
                  <a:lnTo>
                    <a:pt x="8499" y="19991"/>
                  </a:lnTo>
                  <a:lnTo>
                    <a:pt x="8709" y="19991"/>
                  </a:lnTo>
                  <a:lnTo>
                    <a:pt x="8909" y="19815"/>
                  </a:lnTo>
                  <a:lnTo>
                    <a:pt x="9024" y="19735"/>
                  </a:lnTo>
                  <a:lnTo>
                    <a:pt x="9224" y="19735"/>
                  </a:lnTo>
                  <a:lnTo>
                    <a:pt x="9328" y="19815"/>
                  </a:lnTo>
                  <a:lnTo>
                    <a:pt x="9433" y="19912"/>
                  </a:lnTo>
                  <a:lnTo>
                    <a:pt x="9633" y="19912"/>
                  </a:lnTo>
                  <a:lnTo>
                    <a:pt x="9633" y="19568"/>
                  </a:lnTo>
                  <a:lnTo>
                    <a:pt x="9948" y="19392"/>
                  </a:lnTo>
                  <a:lnTo>
                    <a:pt x="9832" y="19303"/>
                  </a:lnTo>
                  <a:lnTo>
                    <a:pt x="9948" y="19127"/>
                  </a:lnTo>
                  <a:lnTo>
                    <a:pt x="9948" y="19048"/>
                  </a:lnTo>
                  <a:lnTo>
                    <a:pt x="10042" y="18959"/>
                  </a:lnTo>
                  <a:lnTo>
                    <a:pt x="10241" y="18959"/>
                  </a:lnTo>
                  <a:lnTo>
                    <a:pt x="10241" y="18880"/>
                  </a:lnTo>
                  <a:lnTo>
                    <a:pt x="10357" y="18792"/>
                  </a:lnTo>
                  <a:lnTo>
                    <a:pt x="10451" y="18704"/>
                  </a:lnTo>
                  <a:lnTo>
                    <a:pt x="10451" y="18792"/>
                  </a:lnTo>
                  <a:lnTo>
                    <a:pt x="10556" y="18792"/>
                  </a:lnTo>
                  <a:lnTo>
                    <a:pt x="10766" y="18704"/>
                  </a:lnTo>
                  <a:lnTo>
                    <a:pt x="10766" y="18792"/>
                  </a:lnTo>
                  <a:lnTo>
                    <a:pt x="10871" y="18880"/>
                  </a:lnTo>
                  <a:lnTo>
                    <a:pt x="11070" y="18959"/>
                  </a:lnTo>
                  <a:lnTo>
                    <a:pt x="11175" y="18880"/>
                  </a:lnTo>
                  <a:lnTo>
                    <a:pt x="11280" y="18704"/>
                  </a:lnTo>
                  <a:lnTo>
                    <a:pt x="11375" y="18616"/>
                  </a:lnTo>
                  <a:lnTo>
                    <a:pt x="11280" y="18536"/>
                  </a:lnTo>
                  <a:lnTo>
                    <a:pt x="11375" y="18448"/>
                  </a:lnTo>
                  <a:lnTo>
                    <a:pt x="11574" y="18448"/>
                  </a:lnTo>
                  <a:lnTo>
                    <a:pt x="11689" y="18272"/>
                  </a:lnTo>
                  <a:lnTo>
                    <a:pt x="11784" y="18192"/>
                  </a:lnTo>
                  <a:lnTo>
                    <a:pt x="11983" y="18192"/>
                  </a:lnTo>
                  <a:lnTo>
                    <a:pt x="12099" y="18104"/>
                  </a:lnTo>
                  <a:lnTo>
                    <a:pt x="12099" y="17760"/>
                  </a:lnTo>
                  <a:lnTo>
                    <a:pt x="12099" y="17584"/>
                  </a:lnTo>
                  <a:lnTo>
                    <a:pt x="11983" y="17504"/>
                  </a:lnTo>
                  <a:lnTo>
                    <a:pt x="11983" y="17416"/>
                  </a:lnTo>
                  <a:lnTo>
                    <a:pt x="12099" y="17160"/>
                  </a:lnTo>
                  <a:lnTo>
                    <a:pt x="12099" y="17072"/>
                  </a:lnTo>
                  <a:lnTo>
                    <a:pt x="12193" y="16905"/>
                  </a:lnTo>
                  <a:lnTo>
                    <a:pt x="12298" y="16825"/>
                  </a:lnTo>
                  <a:lnTo>
                    <a:pt x="12403" y="16825"/>
                  </a:lnTo>
                  <a:lnTo>
                    <a:pt x="12508" y="16728"/>
                  </a:lnTo>
                  <a:lnTo>
                    <a:pt x="12403" y="16649"/>
                  </a:lnTo>
                  <a:lnTo>
                    <a:pt x="12403" y="16561"/>
                  </a:lnTo>
                  <a:lnTo>
                    <a:pt x="12508" y="16561"/>
                  </a:lnTo>
                  <a:lnTo>
                    <a:pt x="12613" y="16561"/>
                  </a:lnTo>
                  <a:lnTo>
                    <a:pt x="12707" y="16649"/>
                  </a:lnTo>
                  <a:lnTo>
                    <a:pt x="12707" y="16561"/>
                  </a:lnTo>
                  <a:lnTo>
                    <a:pt x="12907" y="16481"/>
                  </a:lnTo>
                  <a:lnTo>
                    <a:pt x="12907" y="16384"/>
                  </a:lnTo>
                  <a:lnTo>
                    <a:pt x="13116" y="16305"/>
                  </a:lnTo>
                  <a:lnTo>
                    <a:pt x="13221" y="16305"/>
                  </a:lnTo>
                  <a:lnTo>
                    <a:pt x="13316" y="16217"/>
                  </a:lnTo>
                  <a:lnTo>
                    <a:pt x="13431" y="16305"/>
                  </a:lnTo>
                  <a:lnTo>
                    <a:pt x="13526" y="16305"/>
                  </a:lnTo>
                  <a:lnTo>
                    <a:pt x="13526" y="16138"/>
                  </a:lnTo>
                  <a:lnTo>
                    <a:pt x="13631" y="16041"/>
                  </a:lnTo>
                  <a:lnTo>
                    <a:pt x="13631" y="15961"/>
                  </a:lnTo>
                  <a:lnTo>
                    <a:pt x="13725" y="15794"/>
                  </a:lnTo>
                  <a:lnTo>
                    <a:pt x="13841" y="15794"/>
                  </a:lnTo>
                  <a:lnTo>
                    <a:pt x="13945" y="15794"/>
                  </a:lnTo>
                  <a:lnTo>
                    <a:pt x="14145" y="15617"/>
                  </a:lnTo>
                  <a:lnTo>
                    <a:pt x="14145" y="15529"/>
                  </a:lnTo>
                  <a:lnTo>
                    <a:pt x="14250" y="15362"/>
                  </a:lnTo>
                  <a:lnTo>
                    <a:pt x="14145" y="15185"/>
                  </a:lnTo>
                  <a:lnTo>
                    <a:pt x="14145" y="15106"/>
                  </a:lnTo>
                  <a:lnTo>
                    <a:pt x="14145" y="15018"/>
                  </a:lnTo>
                  <a:lnTo>
                    <a:pt x="14250" y="14841"/>
                  </a:lnTo>
                  <a:lnTo>
                    <a:pt x="14355" y="14841"/>
                  </a:lnTo>
                  <a:lnTo>
                    <a:pt x="14449" y="14938"/>
                  </a:lnTo>
                  <a:lnTo>
                    <a:pt x="14648" y="14841"/>
                  </a:lnTo>
                  <a:lnTo>
                    <a:pt x="14648" y="14674"/>
                  </a:lnTo>
                  <a:lnTo>
                    <a:pt x="14858" y="14594"/>
                  </a:lnTo>
                  <a:lnTo>
                    <a:pt x="14963" y="14594"/>
                  </a:lnTo>
                  <a:lnTo>
                    <a:pt x="14963" y="14330"/>
                  </a:lnTo>
                  <a:lnTo>
                    <a:pt x="15173" y="14250"/>
                  </a:lnTo>
                  <a:lnTo>
                    <a:pt x="15278" y="14153"/>
                  </a:lnTo>
                  <a:lnTo>
                    <a:pt x="15373" y="14074"/>
                  </a:lnTo>
                  <a:lnTo>
                    <a:pt x="15373" y="13986"/>
                  </a:lnTo>
                  <a:lnTo>
                    <a:pt x="15488" y="13907"/>
                  </a:lnTo>
                  <a:lnTo>
                    <a:pt x="15488" y="13810"/>
                  </a:lnTo>
                  <a:lnTo>
                    <a:pt x="15782" y="13642"/>
                  </a:lnTo>
                  <a:lnTo>
                    <a:pt x="15887" y="13730"/>
                  </a:lnTo>
                  <a:lnTo>
                    <a:pt x="15887" y="13298"/>
                  </a:lnTo>
                  <a:lnTo>
                    <a:pt x="16097" y="13298"/>
                  </a:lnTo>
                  <a:lnTo>
                    <a:pt x="16191" y="13386"/>
                  </a:lnTo>
                  <a:lnTo>
                    <a:pt x="16296" y="13474"/>
                  </a:lnTo>
                  <a:lnTo>
                    <a:pt x="16390" y="13386"/>
                  </a:lnTo>
                  <a:lnTo>
                    <a:pt x="16390" y="13131"/>
                  </a:lnTo>
                  <a:lnTo>
                    <a:pt x="16506" y="13051"/>
                  </a:lnTo>
                  <a:lnTo>
                    <a:pt x="16705" y="12787"/>
                  </a:lnTo>
                  <a:lnTo>
                    <a:pt x="16705" y="12707"/>
                  </a:lnTo>
                  <a:lnTo>
                    <a:pt x="16705" y="12610"/>
                  </a:lnTo>
                  <a:lnTo>
                    <a:pt x="16821" y="12531"/>
                  </a:lnTo>
                  <a:lnTo>
                    <a:pt x="16705" y="12443"/>
                  </a:lnTo>
                  <a:lnTo>
                    <a:pt x="16705" y="12187"/>
                  </a:lnTo>
                  <a:lnTo>
                    <a:pt x="16705" y="12099"/>
                  </a:lnTo>
                  <a:lnTo>
                    <a:pt x="17219" y="12187"/>
                  </a:lnTo>
                  <a:lnTo>
                    <a:pt x="17524" y="12019"/>
                  </a:lnTo>
                  <a:lnTo>
                    <a:pt x="17629" y="11931"/>
                  </a:lnTo>
                  <a:lnTo>
                    <a:pt x="17723" y="11755"/>
                  </a:lnTo>
                  <a:lnTo>
                    <a:pt x="17629" y="11675"/>
                  </a:lnTo>
                  <a:lnTo>
                    <a:pt x="17723" y="11508"/>
                  </a:lnTo>
                  <a:lnTo>
                    <a:pt x="17524" y="11411"/>
                  </a:lnTo>
                  <a:lnTo>
                    <a:pt x="17629" y="11332"/>
                  </a:lnTo>
                  <a:lnTo>
                    <a:pt x="17429" y="11243"/>
                  </a:lnTo>
                  <a:lnTo>
                    <a:pt x="17324" y="11164"/>
                  </a:lnTo>
                  <a:lnTo>
                    <a:pt x="17114" y="11243"/>
                  </a:lnTo>
                  <a:lnTo>
                    <a:pt x="17020" y="11067"/>
                  </a:lnTo>
                  <a:lnTo>
                    <a:pt x="16821" y="10988"/>
                  </a:lnTo>
                  <a:lnTo>
                    <a:pt x="16705" y="10988"/>
                  </a:lnTo>
                  <a:lnTo>
                    <a:pt x="16821" y="10556"/>
                  </a:lnTo>
                  <a:lnTo>
                    <a:pt x="16915" y="10379"/>
                  </a:lnTo>
                  <a:lnTo>
                    <a:pt x="16705" y="10212"/>
                  </a:lnTo>
                  <a:lnTo>
                    <a:pt x="16821" y="1021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91"/>
            <p:cNvSpPr>
              <a:spLocks/>
            </p:cNvSpPr>
            <p:nvPr/>
          </p:nvSpPr>
          <p:spPr bwMode="auto">
            <a:xfrm>
              <a:off x="655" y="740"/>
              <a:ext cx="869" cy="1223"/>
            </a:xfrm>
            <a:custGeom>
              <a:avLst/>
              <a:gdLst>
                <a:gd name="T0" fmla="*/ 19831 w 20000"/>
                <a:gd name="T1" fmla="*/ 13333 h 20000"/>
                <a:gd name="T2" fmla="*/ 17966 w 20000"/>
                <a:gd name="T3" fmla="*/ 10612 h 20000"/>
                <a:gd name="T4" fmla="*/ 14746 w 20000"/>
                <a:gd name="T5" fmla="*/ 10612 h 20000"/>
                <a:gd name="T6" fmla="*/ 9831 w 20000"/>
                <a:gd name="T7" fmla="*/ 6531 h 20000"/>
                <a:gd name="T8" fmla="*/ 9831 w 20000"/>
                <a:gd name="T9" fmla="*/ 5306 h 20000"/>
                <a:gd name="T10" fmla="*/ 11356 w 20000"/>
                <a:gd name="T11" fmla="*/ 5306 h 20000"/>
                <a:gd name="T12" fmla="*/ 11356 w 20000"/>
                <a:gd name="T13" fmla="*/ 2721 h 20000"/>
                <a:gd name="T14" fmla="*/ 8136 w 20000"/>
                <a:gd name="T15" fmla="*/ 0 h 20000"/>
                <a:gd name="T16" fmla="*/ 0 w 20000"/>
                <a:gd name="T17" fmla="*/ 0 h 20000"/>
                <a:gd name="T18" fmla="*/ 1525 w 20000"/>
                <a:gd name="T19" fmla="*/ 1224 h 20000"/>
                <a:gd name="T20" fmla="*/ 1525 w 20000"/>
                <a:gd name="T21" fmla="*/ 3946 h 20000"/>
                <a:gd name="T22" fmla="*/ 1525 w 20000"/>
                <a:gd name="T23" fmla="*/ 5306 h 20000"/>
                <a:gd name="T24" fmla="*/ 4915 w 20000"/>
                <a:gd name="T25" fmla="*/ 8027 h 20000"/>
                <a:gd name="T26" fmla="*/ 6610 w 20000"/>
                <a:gd name="T27" fmla="*/ 10612 h 20000"/>
                <a:gd name="T28" fmla="*/ 8136 w 20000"/>
                <a:gd name="T29" fmla="*/ 9252 h 20000"/>
                <a:gd name="T30" fmla="*/ 9831 w 20000"/>
                <a:gd name="T31" fmla="*/ 9252 h 20000"/>
                <a:gd name="T32" fmla="*/ 14746 w 20000"/>
                <a:gd name="T33" fmla="*/ 11837 h 20000"/>
                <a:gd name="T34" fmla="*/ 16441 w 20000"/>
                <a:gd name="T35" fmla="*/ 14558 h 20000"/>
                <a:gd name="T36" fmla="*/ 17966 w 20000"/>
                <a:gd name="T37" fmla="*/ 19864 h 20000"/>
                <a:gd name="T38" fmla="*/ 17966 w 20000"/>
                <a:gd name="T39" fmla="*/ 19864 h 20000"/>
                <a:gd name="T40" fmla="*/ 19831 w 20000"/>
                <a:gd name="T41" fmla="*/ 13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9831" y="13333"/>
                  </a:moveTo>
                  <a:lnTo>
                    <a:pt x="17966" y="10612"/>
                  </a:lnTo>
                  <a:lnTo>
                    <a:pt x="14746" y="10612"/>
                  </a:lnTo>
                  <a:lnTo>
                    <a:pt x="9831" y="6531"/>
                  </a:lnTo>
                  <a:lnTo>
                    <a:pt x="9831" y="5306"/>
                  </a:lnTo>
                  <a:lnTo>
                    <a:pt x="11356" y="5306"/>
                  </a:lnTo>
                  <a:lnTo>
                    <a:pt x="11356" y="2721"/>
                  </a:lnTo>
                  <a:lnTo>
                    <a:pt x="8136" y="0"/>
                  </a:lnTo>
                  <a:lnTo>
                    <a:pt x="0" y="0"/>
                  </a:lnTo>
                  <a:lnTo>
                    <a:pt x="1525" y="1224"/>
                  </a:lnTo>
                  <a:lnTo>
                    <a:pt x="1525" y="3946"/>
                  </a:lnTo>
                  <a:lnTo>
                    <a:pt x="1525" y="5306"/>
                  </a:lnTo>
                  <a:lnTo>
                    <a:pt x="4915" y="8027"/>
                  </a:lnTo>
                  <a:lnTo>
                    <a:pt x="6610" y="10612"/>
                  </a:lnTo>
                  <a:lnTo>
                    <a:pt x="8136" y="9252"/>
                  </a:lnTo>
                  <a:lnTo>
                    <a:pt x="9831" y="9252"/>
                  </a:lnTo>
                  <a:lnTo>
                    <a:pt x="14746" y="11837"/>
                  </a:lnTo>
                  <a:lnTo>
                    <a:pt x="16441" y="14558"/>
                  </a:lnTo>
                  <a:lnTo>
                    <a:pt x="17966" y="19864"/>
                  </a:lnTo>
                  <a:lnTo>
                    <a:pt x="19831" y="13333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90"/>
            <p:cNvSpPr>
              <a:spLocks/>
            </p:cNvSpPr>
            <p:nvPr/>
          </p:nvSpPr>
          <p:spPr bwMode="auto">
            <a:xfrm>
              <a:off x="0" y="3326"/>
              <a:ext cx="655" cy="408"/>
            </a:xfrm>
            <a:custGeom>
              <a:avLst/>
              <a:gdLst>
                <a:gd name="T0" fmla="*/ 19775 w 20000"/>
                <a:gd name="T1" fmla="*/ 19592 h 20000"/>
                <a:gd name="T2" fmla="*/ 15056 w 20000"/>
                <a:gd name="T3" fmla="*/ 7755 h 20000"/>
                <a:gd name="T4" fmla="*/ 10787 w 20000"/>
                <a:gd name="T5" fmla="*/ 7755 h 20000"/>
                <a:gd name="T6" fmla="*/ 6292 w 20000"/>
                <a:gd name="T7" fmla="*/ 0 h 20000"/>
                <a:gd name="T8" fmla="*/ 4270 w 20000"/>
                <a:gd name="T9" fmla="*/ 0 h 20000"/>
                <a:gd name="T10" fmla="*/ 0 w 20000"/>
                <a:gd name="T11" fmla="*/ 3673 h 20000"/>
                <a:gd name="T12" fmla="*/ 2022 w 20000"/>
                <a:gd name="T13" fmla="*/ 15918 h 20000"/>
                <a:gd name="T14" fmla="*/ 10787 w 20000"/>
                <a:gd name="T15" fmla="*/ 19592 h 20000"/>
                <a:gd name="T16" fmla="*/ 15056 w 20000"/>
                <a:gd name="T17" fmla="*/ 19592 h 20000"/>
                <a:gd name="T18" fmla="*/ 17303 w 20000"/>
                <a:gd name="T19" fmla="*/ 19592 h 20000"/>
                <a:gd name="T20" fmla="*/ 19775 w 20000"/>
                <a:gd name="T21" fmla="*/ 1959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9775" y="19592"/>
                  </a:moveTo>
                  <a:lnTo>
                    <a:pt x="15056" y="7755"/>
                  </a:lnTo>
                  <a:lnTo>
                    <a:pt x="10787" y="7755"/>
                  </a:lnTo>
                  <a:lnTo>
                    <a:pt x="6292" y="0"/>
                  </a:lnTo>
                  <a:lnTo>
                    <a:pt x="4270" y="0"/>
                  </a:lnTo>
                  <a:lnTo>
                    <a:pt x="0" y="3673"/>
                  </a:lnTo>
                  <a:lnTo>
                    <a:pt x="2022" y="15918"/>
                  </a:lnTo>
                  <a:lnTo>
                    <a:pt x="10787" y="19592"/>
                  </a:lnTo>
                  <a:lnTo>
                    <a:pt x="15056" y="19592"/>
                  </a:lnTo>
                  <a:lnTo>
                    <a:pt x="17303" y="19592"/>
                  </a:lnTo>
                  <a:lnTo>
                    <a:pt x="19775" y="195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89"/>
            <p:cNvSpPr>
              <a:spLocks/>
            </p:cNvSpPr>
            <p:nvPr/>
          </p:nvSpPr>
          <p:spPr bwMode="auto">
            <a:xfrm>
              <a:off x="4461" y="7934"/>
              <a:ext cx="1663" cy="1156"/>
            </a:xfrm>
            <a:custGeom>
              <a:avLst/>
              <a:gdLst>
                <a:gd name="T0" fmla="*/ 6106 w 20000"/>
                <a:gd name="T1" fmla="*/ 4317 h 20000"/>
                <a:gd name="T2" fmla="*/ 4248 w 20000"/>
                <a:gd name="T3" fmla="*/ 0 h 20000"/>
                <a:gd name="T4" fmla="*/ 3451 w 20000"/>
                <a:gd name="T5" fmla="*/ 0 h 20000"/>
                <a:gd name="T6" fmla="*/ 2566 w 20000"/>
                <a:gd name="T7" fmla="*/ 1439 h 20000"/>
                <a:gd name="T8" fmla="*/ 1681 w 20000"/>
                <a:gd name="T9" fmla="*/ 1439 h 20000"/>
                <a:gd name="T10" fmla="*/ 0 w 20000"/>
                <a:gd name="T11" fmla="*/ 1439 h 20000"/>
                <a:gd name="T12" fmla="*/ 0 w 20000"/>
                <a:gd name="T13" fmla="*/ 4317 h 20000"/>
                <a:gd name="T14" fmla="*/ 796 w 20000"/>
                <a:gd name="T15" fmla="*/ 5755 h 20000"/>
                <a:gd name="T16" fmla="*/ 796 w 20000"/>
                <a:gd name="T17" fmla="*/ 8633 h 20000"/>
                <a:gd name="T18" fmla="*/ 3451 w 20000"/>
                <a:gd name="T19" fmla="*/ 9928 h 20000"/>
                <a:gd name="T20" fmla="*/ 6106 w 20000"/>
                <a:gd name="T21" fmla="*/ 8633 h 20000"/>
                <a:gd name="T22" fmla="*/ 9558 w 20000"/>
                <a:gd name="T23" fmla="*/ 12662 h 20000"/>
                <a:gd name="T24" fmla="*/ 13009 w 20000"/>
                <a:gd name="T25" fmla="*/ 15540 h 20000"/>
                <a:gd name="T26" fmla="*/ 13009 w 20000"/>
                <a:gd name="T27" fmla="*/ 16978 h 20000"/>
                <a:gd name="T28" fmla="*/ 15487 w 20000"/>
                <a:gd name="T29" fmla="*/ 18273 h 20000"/>
                <a:gd name="T30" fmla="*/ 18142 w 20000"/>
                <a:gd name="T31" fmla="*/ 19856 h 20000"/>
                <a:gd name="T32" fmla="*/ 18142 w 20000"/>
                <a:gd name="T33" fmla="*/ 19856 h 20000"/>
                <a:gd name="T34" fmla="*/ 19912 w 20000"/>
                <a:gd name="T35" fmla="*/ 16978 h 20000"/>
                <a:gd name="T36" fmla="*/ 19912 w 20000"/>
                <a:gd name="T37" fmla="*/ 15540 h 20000"/>
                <a:gd name="T38" fmla="*/ 18142 w 20000"/>
                <a:gd name="T39" fmla="*/ 15540 h 20000"/>
                <a:gd name="T40" fmla="*/ 18142 w 20000"/>
                <a:gd name="T41" fmla="*/ 15540 h 20000"/>
                <a:gd name="T42" fmla="*/ 18142 w 20000"/>
                <a:gd name="T43" fmla="*/ 12662 h 20000"/>
                <a:gd name="T44" fmla="*/ 17257 w 20000"/>
                <a:gd name="T45" fmla="*/ 11367 h 20000"/>
                <a:gd name="T46" fmla="*/ 16460 w 20000"/>
                <a:gd name="T47" fmla="*/ 11367 h 20000"/>
                <a:gd name="T48" fmla="*/ 15487 w 20000"/>
                <a:gd name="T49" fmla="*/ 12662 h 20000"/>
                <a:gd name="T50" fmla="*/ 13805 w 20000"/>
                <a:gd name="T51" fmla="*/ 9928 h 20000"/>
                <a:gd name="T52" fmla="*/ 13805 w 20000"/>
                <a:gd name="T53" fmla="*/ 8633 h 20000"/>
                <a:gd name="T54" fmla="*/ 11239 w 20000"/>
                <a:gd name="T55" fmla="*/ 8633 h 20000"/>
                <a:gd name="T56" fmla="*/ 8584 w 20000"/>
                <a:gd name="T57" fmla="*/ 8633 h 20000"/>
                <a:gd name="T58" fmla="*/ 8584 w 20000"/>
                <a:gd name="T59" fmla="*/ 7050 h 20000"/>
                <a:gd name="T60" fmla="*/ 9558 w 20000"/>
                <a:gd name="T61" fmla="*/ 7050 h 20000"/>
                <a:gd name="T62" fmla="*/ 9558 w 20000"/>
                <a:gd name="T63" fmla="*/ 5755 h 20000"/>
                <a:gd name="T64" fmla="*/ 6903 w 20000"/>
                <a:gd name="T65" fmla="*/ 5755 h 20000"/>
                <a:gd name="T66" fmla="*/ 6106 w 20000"/>
                <a:gd name="T67" fmla="*/ 5755 h 20000"/>
                <a:gd name="T68" fmla="*/ 5133 w 20000"/>
                <a:gd name="T69" fmla="*/ 7050 h 20000"/>
                <a:gd name="T70" fmla="*/ 3451 w 20000"/>
                <a:gd name="T71" fmla="*/ 7050 h 20000"/>
                <a:gd name="T72" fmla="*/ 3451 w 20000"/>
                <a:gd name="T73" fmla="*/ 4317 h 20000"/>
                <a:gd name="T74" fmla="*/ 5133 w 20000"/>
                <a:gd name="T75" fmla="*/ 4317 h 20000"/>
                <a:gd name="T76" fmla="*/ 6106 w 20000"/>
                <a:gd name="T77" fmla="*/ 431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00" h="20000">
                  <a:moveTo>
                    <a:pt x="6106" y="4317"/>
                  </a:moveTo>
                  <a:lnTo>
                    <a:pt x="4248" y="0"/>
                  </a:lnTo>
                  <a:lnTo>
                    <a:pt x="3451" y="0"/>
                  </a:lnTo>
                  <a:lnTo>
                    <a:pt x="2566" y="1439"/>
                  </a:lnTo>
                  <a:lnTo>
                    <a:pt x="1681" y="1439"/>
                  </a:lnTo>
                  <a:lnTo>
                    <a:pt x="0" y="1439"/>
                  </a:lnTo>
                  <a:lnTo>
                    <a:pt x="0" y="4317"/>
                  </a:lnTo>
                  <a:lnTo>
                    <a:pt x="796" y="5755"/>
                  </a:lnTo>
                  <a:lnTo>
                    <a:pt x="796" y="8633"/>
                  </a:lnTo>
                  <a:lnTo>
                    <a:pt x="3451" y="9928"/>
                  </a:lnTo>
                  <a:lnTo>
                    <a:pt x="6106" y="8633"/>
                  </a:lnTo>
                  <a:lnTo>
                    <a:pt x="9558" y="12662"/>
                  </a:lnTo>
                  <a:lnTo>
                    <a:pt x="13009" y="15540"/>
                  </a:lnTo>
                  <a:lnTo>
                    <a:pt x="13009" y="16978"/>
                  </a:lnTo>
                  <a:lnTo>
                    <a:pt x="15487" y="18273"/>
                  </a:lnTo>
                  <a:lnTo>
                    <a:pt x="18142" y="19856"/>
                  </a:lnTo>
                  <a:lnTo>
                    <a:pt x="19912" y="16978"/>
                  </a:lnTo>
                  <a:lnTo>
                    <a:pt x="19912" y="15540"/>
                  </a:lnTo>
                  <a:lnTo>
                    <a:pt x="18142" y="15540"/>
                  </a:lnTo>
                  <a:lnTo>
                    <a:pt x="18142" y="12662"/>
                  </a:lnTo>
                  <a:lnTo>
                    <a:pt x="17257" y="11367"/>
                  </a:lnTo>
                  <a:lnTo>
                    <a:pt x="16460" y="11367"/>
                  </a:lnTo>
                  <a:lnTo>
                    <a:pt x="15487" y="12662"/>
                  </a:lnTo>
                  <a:lnTo>
                    <a:pt x="13805" y="9928"/>
                  </a:lnTo>
                  <a:lnTo>
                    <a:pt x="13805" y="8633"/>
                  </a:lnTo>
                  <a:lnTo>
                    <a:pt x="11239" y="8633"/>
                  </a:lnTo>
                  <a:lnTo>
                    <a:pt x="8584" y="8633"/>
                  </a:lnTo>
                  <a:lnTo>
                    <a:pt x="8584" y="7050"/>
                  </a:lnTo>
                  <a:lnTo>
                    <a:pt x="9558" y="7050"/>
                  </a:lnTo>
                  <a:lnTo>
                    <a:pt x="9558" y="5755"/>
                  </a:lnTo>
                  <a:lnTo>
                    <a:pt x="6903" y="5755"/>
                  </a:lnTo>
                  <a:lnTo>
                    <a:pt x="6106" y="5755"/>
                  </a:lnTo>
                  <a:lnTo>
                    <a:pt x="5133" y="7050"/>
                  </a:lnTo>
                  <a:lnTo>
                    <a:pt x="3451" y="7050"/>
                  </a:lnTo>
                  <a:lnTo>
                    <a:pt x="3451" y="4317"/>
                  </a:lnTo>
                  <a:lnTo>
                    <a:pt x="5133" y="4317"/>
                  </a:lnTo>
                  <a:lnTo>
                    <a:pt x="6106" y="4317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5175" y="9879"/>
              <a:ext cx="1663" cy="8990"/>
              <a:chOff x="0" y="-2"/>
              <a:chExt cx="20001" cy="20000"/>
            </a:xfrm>
          </p:grpSpPr>
          <p:sp>
            <p:nvSpPr>
              <p:cNvPr id="10" name="Freeform 88"/>
              <p:cNvSpPr>
                <a:spLocks/>
              </p:cNvSpPr>
              <p:nvPr/>
            </p:nvSpPr>
            <p:spPr bwMode="auto">
              <a:xfrm>
                <a:off x="0" y="-2"/>
                <a:ext cx="14781" cy="5070"/>
              </a:xfrm>
              <a:custGeom>
                <a:avLst/>
                <a:gdLst>
                  <a:gd name="T0" fmla="*/ 18802 w 20000"/>
                  <a:gd name="T1" fmla="*/ 17080 h 20000"/>
                  <a:gd name="T2" fmla="*/ 17485 w 20000"/>
                  <a:gd name="T3" fmla="*/ 15620 h 20000"/>
                  <a:gd name="T4" fmla="*/ 18802 w 20000"/>
                  <a:gd name="T5" fmla="*/ 15620 h 20000"/>
                  <a:gd name="T6" fmla="*/ 19880 w 20000"/>
                  <a:gd name="T7" fmla="*/ 12774 h 20000"/>
                  <a:gd name="T8" fmla="*/ 18802 w 20000"/>
                  <a:gd name="T9" fmla="*/ 12774 h 20000"/>
                  <a:gd name="T10" fmla="*/ 17485 w 20000"/>
                  <a:gd name="T11" fmla="*/ 12044 h 20000"/>
                  <a:gd name="T12" fmla="*/ 16407 w 20000"/>
                  <a:gd name="T13" fmla="*/ 10584 h 20000"/>
                  <a:gd name="T14" fmla="*/ 17485 w 20000"/>
                  <a:gd name="T15" fmla="*/ 9197 h 20000"/>
                  <a:gd name="T16" fmla="*/ 17485 w 20000"/>
                  <a:gd name="T17" fmla="*/ 9197 h 20000"/>
                  <a:gd name="T18" fmla="*/ 16407 w 20000"/>
                  <a:gd name="T19" fmla="*/ 8540 h 20000"/>
                  <a:gd name="T20" fmla="*/ 16407 w 20000"/>
                  <a:gd name="T21" fmla="*/ 6350 h 20000"/>
                  <a:gd name="T22" fmla="*/ 16407 w 20000"/>
                  <a:gd name="T23" fmla="*/ 5693 h 20000"/>
                  <a:gd name="T24" fmla="*/ 15210 w 20000"/>
                  <a:gd name="T25" fmla="*/ 4964 h 20000"/>
                  <a:gd name="T26" fmla="*/ 10539 w 20000"/>
                  <a:gd name="T27" fmla="*/ 4964 h 20000"/>
                  <a:gd name="T28" fmla="*/ 8263 w 20000"/>
                  <a:gd name="T29" fmla="*/ 4234 h 20000"/>
                  <a:gd name="T30" fmla="*/ 9341 w 20000"/>
                  <a:gd name="T31" fmla="*/ 3504 h 20000"/>
                  <a:gd name="T32" fmla="*/ 8263 w 20000"/>
                  <a:gd name="T33" fmla="*/ 3504 h 20000"/>
                  <a:gd name="T34" fmla="*/ 8263 w 20000"/>
                  <a:gd name="T35" fmla="*/ 2847 h 20000"/>
                  <a:gd name="T36" fmla="*/ 5868 w 20000"/>
                  <a:gd name="T37" fmla="*/ 1387 h 20000"/>
                  <a:gd name="T38" fmla="*/ 4671 w 20000"/>
                  <a:gd name="T39" fmla="*/ 657 h 20000"/>
                  <a:gd name="T40" fmla="*/ 3593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2117 h 20000"/>
                  <a:gd name="T46" fmla="*/ 2275 w 20000"/>
                  <a:gd name="T47" fmla="*/ 4234 h 20000"/>
                  <a:gd name="T48" fmla="*/ 2275 w 20000"/>
                  <a:gd name="T49" fmla="*/ 4964 h 20000"/>
                  <a:gd name="T50" fmla="*/ 1198 w 20000"/>
                  <a:gd name="T51" fmla="*/ 5693 h 20000"/>
                  <a:gd name="T52" fmla="*/ 2275 w 20000"/>
                  <a:gd name="T53" fmla="*/ 5693 h 20000"/>
                  <a:gd name="T54" fmla="*/ 2275 w 20000"/>
                  <a:gd name="T55" fmla="*/ 7080 h 20000"/>
                  <a:gd name="T56" fmla="*/ 3593 w 20000"/>
                  <a:gd name="T57" fmla="*/ 8540 h 20000"/>
                  <a:gd name="T58" fmla="*/ 3593 w 20000"/>
                  <a:gd name="T59" fmla="*/ 9197 h 20000"/>
                  <a:gd name="T60" fmla="*/ 9341 w 20000"/>
                  <a:gd name="T61" fmla="*/ 12044 h 20000"/>
                  <a:gd name="T62" fmla="*/ 10539 w 20000"/>
                  <a:gd name="T63" fmla="*/ 12774 h 20000"/>
                  <a:gd name="T64" fmla="*/ 11617 w 20000"/>
                  <a:gd name="T65" fmla="*/ 12774 h 20000"/>
                  <a:gd name="T66" fmla="*/ 11617 w 20000"/>
                  <a:gd name="T67" fmla="*/ 13431 h 20000"/>
                  <a:gd name="T68" fmla="*/ 12814 w 20000"/>
                  <a:gd name="T69" fmla="*/ 14891 h 20000"/>
                  <a:gd name="T70" fmla="*/ 12814 w 20000"/>
                  <a:gd name="T71" fmla="*/ 16277 h 20000"/>
                  <a:gd name="T72" fmla="*/ 12814 w 20000"/>
                  <a:gd name="T73" fmla="*/ 19927 h 20000"/>
                  <a:gd name="T74" fmla="*/ 15210 w 20000"/>
                  <a:gd name="T75" fmla="*/ 19927 h 20000"/>
                  <a:gd name="T76" fmla="*/ 16407 w 20000"/>
                  <a:gd name="T77" fmla="*/ 19124 h 20000"/>
                  <a:gd name="T78" fmla="*/ 17485 w 20000"/>
                  <a:gd name="T79" fmla="*/ 18467 h 20000"/>
                  <a:gd name="T80" fmla="*/ 18802 w 20000"/>
                  <a:gd name="T81" fmla="*/ 170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8802" y="17080"/>
                    </a:moveTo>
                    <a:lnTo>
                      <a:pt x="17485" y="15620"/>
                    </a:lnTo>
                    <a:lnTo>
                      <a:pt x="18802" y="15620"/>
                    </a:lnTo>
                    <a:lnTo>
                      <a:pt x="19880" y="12774"/>
                    </a:lnTo>
                    <a:lnTo>
                      <a:pt x="18802" y="12774"/>
                    </a:lnTo>
                    <a:lnTo>
                      <a:pt x="17485" y="12044"/>
                    </a:lnTo>
                    <a:lnTo>
                      <a:pt x="16407" y="10584"/>
                    </a:lnTo>
                    <a:lnTo>
                      <a:pt x="17485" y="9197"/>
                    </a:lnTo>
                    <a:lnTo>
                      <a:pt x="16407" y="8540"/>
                    </a:lnTo>
                    <a:lnTo>
                      <a:pt x="16407" y="6350"/>
                    </a:lnTo>
                    <a:lnTo>
                      <a:pt x="16407" y="5693"/>
                    </a:lnTo>
                    <a:lnTo>
                      <a:pt x="15210" y="4964"/>
                    </a:lnTo>
                    <a:lnTo>
                      <a:pt x="10539" y="4964"/>
                    </a:lnTo>
                    <a:lnTo>
                      <a:pt x="8263" y="4234"/>
                    </a:lnTo>
                    <a:lnTo>
                      <a:pt x="9341" y="3504"/>
                    </a:lnTo>
                    <a:lnTo>
                      <a:pt x="8263" y="3504"/>
                    </a:lnTo>
                    <a:lnTo>
                      <a:pt x="8263" y="2847"/>
                    </a:lnTo>
                    <a:lnTo>
                      <a:pt x="5868" y="1387"/>
                    </a:lnTo>
                    <a:lnTo>
                      <a:pt x="4671" y="657"/>
                    </a:lnTo>
                    <a:lnTo>
                      <a:pt x="3593" y="0"/>
                    </a:lnTo>
                    <a:lnTo>
                      <a:pt x="0" y="0"/>
                    </a:lnTo>
                    <a:lnTo>
                      <a:pt x="0" y="2117"/>
                    </a:lnTo>
                    <a:lnTo>
                      <a:pt x="2275" y="4234"/>
                    </a:lnTo>
                    <a:lnTo>
                      <a:pt x="2275" y="4964"/>
                    </a:lnTo>
                    <a:lnTo>
                      <a:pt x="1198" y="5693"/>
                    </a:lnTo>
                    <a:lnTo>
                      <a:pt x="2275" y="5693"/>
                    </a:lnTo>
                    <a:lnTo>
                      <a:pt x="2275" y="7080"/>
                    </a:lnTo>
                    <a:lnTo>
                      <a:pt x="3593" y="8540"/>
                    </a:lnTo>
                    <a:lnTo>
                      <a:pt x="3593" y="9197"/>
                    </a:lnTo>
                    <a:lnTo>
                      <a:pt x="9341" y="12044"/>
                    </a:lnTo>
                    <a:lnTo>
                      <a:pt x="10539" y="12774"/>
                    </a:lnTo>
                    <a:lnTo>
                      <a:pt x="11617" y="12774"/>
                    </a:lnTo>
                    <a:lnTo>
                      <a:pt x="11617" y="13431"/>
                    </a:lnTo>
                    <a:lnTo>
                      <a:pt x="12814" y="14891"/>
                    </a:lnTo>
                    <a:lnTo>
                      <a:pt x="12814" y="16277"/>
                    </a:lnTo>
                    <a:lnTo>
                      <a:pt x="12814" y="19927"/>
                    </a:lnTo>
                    <a:lnTo>
                      <a:pt x="15210" y="19927"/>
                    </a:lnTo>
                    <a:lnTo>
                      <a:pt x="16407" y="19124"/>
                    </a:lnTo>
                    <a:lnTo>
                      <a:pt x="17485" y="18467"/>
                    </a:lnTo>
                    <a:lnTo>
                      <a:pt x="18802" y="1708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auto">
              <a:xfrm>
                <a:off x="15671" y="536"/>
                <a:ext cx="1852" cy="387"/>
              </a:xfrm>
              <a:custGeom>
                <a:avLst/>
                <a:gdLst>
                  <a:gd name="T0" fmla="*/ 19048 w 20000"/>
                  <a:gd name="T1" fmla="*/ 10476 h 20000"/>
                  <a:gd name="T2" fmla="*/ 19048 w 20000"/>
                  <a:gd name="T3" fmla="*/ 19048 h 20000"/>
                  <a:gd name="T4" fmla="*/ 19048 w 20000"/>
                  <a:gd name="T5" fmla="*/ 19048 h 20000"/>
                  <a:gd name="T6" fmla="*/ 8571 w 20000"/>
                  <a:gd name="T7" fmla="*/ 19048 h 20000"/>
                  <a:gd name="T8" fmla="*/ 0 w 20000"/>
                  <a:gd name="T9" fmla="*/ 0 h 20000"/>
                  <a:gd name="T10" fmla="*/ 19048 w 20000"/>
                  <a:gd name="T11" fmla="*/ 104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9048" y="10476"/>
                    </a:moveTo>
                    <a:lnTo>
                      <a:pt x="19048" y="19048"/>
                    </a:lnTo>
                    <a:lnTo>
                      <a:pt x="8571" y="19048"/>
                    </a:lnTo>
                    <a:lnTo>
                      <a:pt x="0" y="0"/>
                    </a:lnTo>
                    <a:lnTo>
                      <a:pt x="19048" y="1047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6"/>
              <p:cNvSpPr>
                <a:spLocks/>
              </p:cNvSpPr>
              <p:nvPr/>
            </p:nvSpPr>
            <p:spPr bwMode="auto">
              <a:xfrm>
                <a:off x="19123" y="1813"/>
                <a:ext cx="878" cy="185"/>
              </a:xfrm>
              <a:custGeom>
                <a:avLst/>
                <a:gdLst>
                  <a:gd name="T0" fmla="*/ 18000 w 20000"/>
                  <a:gd name="T1" fmla="*/ 0 h 20000"/>
                  <a:gd name="T2" fmla="*/ 18000 w 20000"/>
                  <a:gd name="T3" fmla="*/ 18000 h 20000"/>
                  <a:gd name="T4" fmla="*/ 18000 w 20000"/>
                  <a:gd name="T5" fmla="*/ 18000 h 20000"/>
                  <a:gd name="T6" fmla="*/ 0 w 20000"/>
                  <a:gd name="T7" fmla="*/ 18000 h 20000"/>
                  <a:gd name="T8" fmla="*/ 0 w 20000"/>
                  <a:gd name="T9" fmla="*/ 18000 h 20000"/>
                  <a:gd name="T10" fmla="*/ 0 w 20000"/>
                  <a:gd name="T11" fmla="*/ 0 h 20000"/>
                  <a:gd name="T12" fmla="*/ 18000 w 20000"/>
                  <a:gd name="T13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18000" y="0"/>
                    </a:moveTo>
                    <a:lnTo>
                      <a:pt x="18000" y="18000"/>
                    </a:lnTo>
                    <a:lnTo>
                      <a:pt x="0" y="18000"/>
                    </a:lnTo>
                    <a:lnTo>
                      <a:pt x="0" y="0"/>
                    </a:lnTo>
                    <a:lnTo>
                      <a:pt x="180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5"/>
              <p:cNvSpPr>
                <a:spLocks/>
              </p:cNvSpPr>
              <p:nvPr/>
            </p:nvSpPr>
            <p:spPr bwMode="auto">
              <a:xfrm>
                <a:off x="14697" y="17095"/>
                <a:ext cx="5304" cy="2903"/>
              </a:xfrm>
              <a:custGeom>
                <a:avLst/>
                <a:gdLst>
                  <a:gd name="T0" fmla="*/ 19667 w 20000"/>
                  <a:gd name="T1" fmla="*/ 6242 h 20000"/>
                  <a:gd name="T2" fmla="*/ 16667 w 20000"/>
                  <a:gd name="T3" fmla="*/ 12357 h 20000"/>
                  <a:gd name="T4" fmla="*/ 13000 w 20000"/>
                  <a:gd name="T5" fmla="*/ 17325 h 20000"/>
                  <a:gd name="T6" fmla="*/ 6667 w 20000"/>
                  <a:gd name="T7" fmla="*/ 19873 h 20000"/>
                  <a:gd name="T8" fmla="*/ 0 w 20000"/>
                  <a:gd name="T9" fmla="*/ 18726 h 20000"/>
                  <a:gd name="T10" fmla="*/ 0 w 20000"/>
                  <a:gd name="T11" fmla="*/ 11210 h 20000"/>
                  <a:gd name="T12" fmla="*/ 3333 w 20000"/>
                  <a:gd name="T13" fmla="*/ 4968 h 20000"/>
                  <a:gd name="T14" fmla="*/ 6667 w 20000"/>
                  <a:gd name="T15" fmla="*/ 0 h 20000"/>
                  <a:gd name="T16" fmla="*/ 13000 w 20000"/>
                  <a:gd name="T17" fmla="*/ 0 h 20000"/>
                  <a:gd name="T18" fmla="*/ 19667 w 20000"/>
                  <a:gd name="T19" fmla="*/ 624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19667" y="6242"/>
                    </a:moveTo>
                    <a:lnTo>
                      <a:pt x="16667" y="12357"/>
                    </a:lnTo>
                    <a:lnTo>
                      <a:pt x="13000" y="17325"/>
                    </a:lnTo>
                    <a:lnTo>
                      <a:pt x="6667" y="19873"/>
                    </a:lnTo>
                    <a:lnTo>
                      <a:pt x="0" y="18726"/>
                    </a:lnTo>
                    <a:lnTo>
                      <a:pt x="0" y="11210"/>
                    </a:lnTo>
                    <a:lnTo>
                      <a:pt x="3333" y="4968"/>
                    </a:lnTo>
                    <a:lnTo>
                      <a:pt x="6667" y="0"/>
                    </a:lnTo>
                    <a:lnTo>
                      <a:pt x="13000" y="0"/>
                    </a:lnTo>
                    <a:lnTo>
                      <a:pt x="19667" y="624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" name="Freeform 83"/>
            <p:cNvSpPr>
              <a:spLocks/>
            </p:cNvSpPr>
            <p:nvPr/>
          </p:nvSpPr>
          <p:spPr bwMode="auto">
            <a:xfrm>
              <a:off x="6397" y="19426"/>
              <a:ext cx="294" cy="574"/>
            </a:xfrm>
            <a:custGeom>
              <a:avLst/>
              <a:gdLst>
                <a:gd name="T0" fmla="*/ 19500 w 20000"/>
                <a:gd name="T1" fmla="*/ 11304 h 20000"/>
                <a:gd name="T2" fmla="*/ 5000 w 20000"/>
                <a:gd name="T3" fmla="*/ 19710 h 20000"/>
                <a:gd name="T4" fmla="*/ 5000 w 20000"/>
                <a:gd name="T5" fmla="*/ 17101 h 20000"/>
                <a:gd name="T6" fmla="*/ 0 w 20000"/>
                <a:gd name="T7" fmla="*/ 2609 h 20000"/>
                <a:gd name="T8" fmla="*/ 5000 w 20000"/>
                <a:gd name="T9" fmla="*/ 0 h 20000"/>
                <a:gd name="T10" fmla="*/ 9500 w 20000"/>
                <a:gd name="T11" fmla="*/ 0 h 20000"/>
                <a:gd name="T12" fmla="*/ 15000 w 20000"/>
                <a:gd name="T13" fmla="*/ 2609 h 20000"/>
                <a:gd name="T14" fmla="*/ 19500 w 20000"/>
                <a:gd name="T15" fmla="*/ 1130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500" y="11304"/>
                  </a:moveTo>
                  <a:lnTo>
                    <a:pt x="5000" y="19710"/>
                  </a:lnTo>
                  <a:lnTo>
                    <a:pt x="5000" y="17101"/>
                  </a:lnTo>
                  <a:lnTo>
                    <a:pt x="0" y="2609"/>
                  </a:lnTo>
                  <a:lnTo>
                    <a:pt x="5000" y="0"/>
                  </a:lnTo>
                  <a:lnTo>
                    <a:pt x="9500" y="0"/>
                  </a:lnTo>
                  <a:lnTo>
                    <a:pt x="15000" y="2609"/>
                  </a:lnTo>
                  <a:lnTo>
                    <a:pt x="19500" y="1130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Freeform 81"/>
          <p:cNvSpPr>
            <a:spLocks/>
          </p:cNvSpPr>
          <p:nvPr/>
        </p:nvSpPr>
        <p:spPr bwMode="auto">
          <a:xfrm>
            <a:off x="3053706" y="1620093"/>
            <a:ext cx="1452562" cy="1792288"/>
          </a:xfrm>
          <a:custGeom>
            <a:avLst/>
            <a:gdLst>
              <a:gd name="T0" fmla="*/ 19729 w 20000"/>
              <a:gd name="T1" fmla="*/ 15854 h 20000"/>
              <a:gd name="T2" fmla="*/ 18881 w 20000"/>
              <a:gd name="T3" fmla="*/ 16619 h 20000"/>
              <a:gd name="T4" fmla="*/ 17857 w 20000"/>
              <a:gd name="T5" fmla="*/ 17172 h 20000"/>
              <a:gd name="T6" fmla="*/ 16913 w 20000"/>
              <a:gd name="T7" fmla="*/ 17583 h 20000"/>
              <a:gd name="T8" fmla="*/ 16747 w 20000"/>
              <a:gd name="T9" fmla="*/ 18335 h 20000"/>
              <a:gd name="T10" fmla="*/ 15208 w 20000"/>
              <a:gd name="T11" fmla="*/ 18753 h 20000"/>
              <a:gd name="T12" fmla="*/ 14010 w 20000"/>
              <a:gd name="T13" fmla="*/ 19440 h 20000"/>
              <a:gd name="T14" fmla="*/ 12645 w 20000"/>
              <a:gd name="T15" fmla="*/ 19440 h 20000"/>
              <a:gd name="T16" fmla="*/ 11360 w 20000"/>
              <a:gd name="T17" fmla="*/ 19235 h 20000"/>
              <a:gd name="T18" fmla="*/ 10415 w 20000"/>
              <a:gd name="T19" fmla="*/ 19717 h 20000"/>
              <a:gd name="T20" fmla="*/ 9480 w 20000"/>
              <a:gd name="T21" fmla="*/ 19575 h 20000"/>
              <a:gd name="T22" fmla="*/ 8535 w 20000"/>
              <a:gd name="T23" fmla="*/ 19653 h 20000"/>
              <a:gd name="T24" fmla="*/ 7521 w 20000"/>
              <a:gd name="T25" fmla="*/ 19717 h 20000"/>
              <a:gd name="T26" fmla="*/ 7084 w 20000"/>
              <a:gd name="T27" fmla="*/ 19235 h 20000"/>
              <a:gd name="T28" fmla="*/ 5973 w 20000"/>
              <a:gd name="T29" fmla="*/ 18271 h 20000"/>
              <a:gd name="T30" fmla="*/ 5553 w 20000"/>
              <a:gd name="T31" fmla="*/ 17030 h 20000"/>
              <a:gd name="T32" fmla="*/ 4958 w 20000"/>
              <a:gd name="T33" fmla="*/ 16407 h 20000"/>
              <a:gd name="T34" fmla="*/ 4276 w 20000"/>
              <a:gd name="T35" fmla="*/ 15656 h 20000"/>
              <a:gd name="T36" fmla="*/ 3507 w 20000"/>
              <a:gd name="T37" fmla="*/ 14890 h 20000"/>
              <a:gd name="T38" fmla="*/ 2562 w 20000"/>
              <a:gd name="T39" fmla="*/ 15379 h 20000"/>
              <a:gd name="T40" fmla="*/ 1618 w 20000"/>
              <a:gd name="T41" fmla="*/ 14890 h 20000"/>
              <a:gd name="T42" fmla="*/ 944 w 20000"/>
              <a:gd name="T43" fmla="*/ 14203 h 20000"/>
              <a:gd name="T44" fmla="*/ 87 w 20000"/>
              <a:gd name="T45" fmla="*/ 13785 h 20000"/>
              <a:gd name="T46" fmla="*/ 682 w 20000"/>
              <a:gd name="T47" fmla="*/ 12268 h 20000"/>
              <a:gd name="T48" fmla="*/ 1198 w 20000"/>
              <a:gd name="T49" fmla="*/ 10829 h 20000"/>
              <a:gd name="T50" fmla="*/ 2396 w 20000"/>
              <a:gd name="T51" fmla="*/ 10411 h 20000"/>
              <a:gd name="T52" fmla="*/ 3673 w 20000"/>
              <a:gd name="T53" fmla="*/ 9787 h 20000"/>
              <a:gd name="T54" fmla="*/ 4355 w 20000"/>
              <a:gd name="T55" fmla="*/ 9036 h 20000"/>
              <a:gd name="T56" fmla="*/ 5125 w 20000"/>
              <a:gd name="T57" fmla="*/ 8072 h 20000"/>
              <a:gd name="T58" fmla="*/ 5046 w 20000"/>
              <a:gd name="T59" fmla="*/ 6690 h 20000"/>
              <a:gd name="T60" fmla="*/ 5632 w 20000"/>
              <a:gd name="T61" fmla="*/ 6003 h 20000"/>
              <a:gd name="T62" fmla="*/ 5125 w 20000"/>
              <a:gd name="T63" fmla="*/ 5039 h 20000"/>
              <a:gd name="T64" fmla="*/ 5553 w 20000"/>
              <a:gd name="T65" fmla="*/ 4550 h 20000"/>
              <a:gd name="T66" fmla="*/ 6157 w 20000"/>
              <a:gd name="T67" fmla="*/ 3522 h 20000"/>
              <a:gd name="T68" fmla="*/ 5632 w 20000"/>
              <a:gd name="T69" fmla="*/ 2828 h 20000"/>
              <a:gd name="T70" fmla="*/ 5807 w 20000"/>
              <a:gd name="T71" fmla="*/ 1729 h 20000"/>
              <a:gd name="T72" fmla="*/ 7258 w 20000"/>
              <a:gd name="T73" fmla="*/ 1311 h 20000"/>
              <a:gd name="T74" fmla="*/ 8456 w 20000"/>
              <a:gd name="T75" fmla="*/ 1382 h 20000"/>
              <a:gd name="T76" fmla="*/ 9060 w 20000"/>
              <a:gd name="T77" fmla="*/ 624 h 20000"/>
              <a:gd name="T78" fmla="*/ 9646 w 20000"/>
              <a:gd name="T79" fmla="*/ 71 h 20000"/>
              <a:gd name="T80" fmla="*/ 10083 w 20000"/>
              <a:gd name="T81" fmla="*/ 624 h 20000"/>
              <a:gd name="T82" fmla="*/ 10171 w 20000"/>
              <a:gd name="T83" fmla="*/ 1311 h 20000"/>
              <a:gd name="T84" fmla="*/ 10337 w 20000"/>
              <a:gd name="T85" fmla="*/ 2069 h 20000"/>
              <a:gd name="T86" fmla="*/ 10931 w 20000"/>
              <a:gd name="T87" fmla="*/ 2757 h 20000"/>
              <a:gd name="T88" fmla="*/ 11788 w 20000"/>
              <a:gd name="T89" fmla="*/ 3799 h 20000"/>
              <a:gd name="T90" fmla="*/ 12567 w 20000"/>
              <a:gd name="T91" fmla="*/ 4210 h 20000"/>
              <a:gd name="T92" fmla="*/ 13074 w 20000"/>
              <a:gd name="T93" fmla="*/ 5103 h 20000"/>
              <a:gd name="T94" fmla="*/ 14097 w 20000"/>
              <a:gd name="T95" fmla="*/ 4685 h 20000"/>
              <a:gd name="T96" fmla="*/ 15129 w 20000"/>
              <a:gd name="T97" fmla="*/ 4897 h 20000"/>
              <a:gd name="T98" fmla="*/ 16143 w 20000"/>
              <a:gd name="T99" fmla="*/ 5656 h 20000"/>
              <a:gd name="T100" fmla="*/ 16222 w 20000"/>
              <a:gd name="T101" fmla="*/ 6201 h 20000"/>
              <a:gd name="T102" fmla="*/ 17691 w 20000"/>
              <a:gd name="T103" fmla="*/ 6067 h 20000"/>
              <a:gd name="T104" fmla="*/ 18968 w 20000"/>
              <a:gd name="T105" fmla="*/ 6137 h 20000"/>
              <a:gd name="T106" fmla="*/ 19816 w 20000"/>
              <a:gd name="T107" fmla="*/ 6967 h 20000"/>
              <a:gd name="T108" fmla="*/ 19816 w 20000"/>
              <a:gd name="T109" fmla="*/ 7718 h 20000"/>
              <a:gd name="T110" fmla="*/ 19388 w 20000"/>
              <a:gd name="T111" fmla="*/ 8349 h 20000"/>
              <a:gd name="T112" fmla="*/ 18277 w 20000"/>
              <a:gd name="T113" fmla="*/ 9447 h 20000"/>
              <a:gd name="T114" fmla="*/ 18881 w 20000"/>
              <a:gd name="T115" fmla="*/ 9929 h 20000"/>
              <a:gd name="T116" fmla="*/ 18443 w 20000"/>
              <a:gd name="T117" fmla="*/ 10751 h 20000"/>
              <a:gd name="T118" fmla="*/ 18618 w 20000"/>
              <a:gd name="T119" fmla="*/ 11304 h 20000"/>
              <a:gd name="T120" fmla="*/ 18706 w 20000"/>
              <a:gd name="T121" fmla="*/ 12622 h 20000"/>
              <a:gd name="T122" fmla="*/ 19388 w 20000"/>
              <a:gd name="T123" fmla="*/ 13926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00" h="20000">
                <a:moveTo>
                  <a:pt x="19650" y="14614"/>
                </a:moveTo>
                <a:lnTo>
                  <a:pt x="19729" y="14614"/>
                </a:lnTo>
                <a:lnTo>
                  <a:pt x="19816" y="14748"/>
                </a:lnTo>
                <a:lnTo>
                  <a:pt x="19816" y="14890"/>
                </a:lnTo>
                <a:lnTo>
                  <a:pt x="19729" y="15025"/>
                </a:lnTo>
                <a:lnTo>
                  <a:pt x="19729" y="15167"/>
                </a:lnTo>
                <a:lnTo>
                  <a:pt x="19816" y="15301"/>
                </a:lnTo>
                <a:lnTo>
                  <a:pt x="19729" y="15514"/>
                </a:lnTo>
                <a:lnTo>
                  <a:pt x="19650" y="15719"/>
                </a:lnTo>
                <a:lnTo>
                  <a:pt x="19729" y="15854"/>
                </a:lnTo>
                <a:lnTo>
                  <a:pt x="19729" y="16201"/>
                </a:lnTo>
                <a:lnTo>
                  <a:pt x="19650" y="16265"/>
                </a:lnTo>
                <a:lnTo>
                  <a:pt x="19650" y="16407"/>
                </a:lnTo>
                <a:lnTo>
                  <a:pt x="19554" y="16478"/>
                </a:lnTo>
                <a:lnTo>
                  <a:pt x="19475" y="16619"/>
                </a:lnTo>
                <a:lnTo>
                  <a:pt x="19047" y="16541"/>
                </a:lnTo>
                <a:lnTo>
                  <a:pt x="18968" y="16619"/>
                </a:lnTo>
                <a:lnTo>
                  <a:pt x="18881" y="16619"/>
                </a:lnTo>
                <a:lnTo>
                  <a:pt x="18706" y="16619"/>
                </a:lnTo>
                <a:lnTo>
                  <a:pt x="18706" y="16754"/>
                </a:lnTo>
                <a:lnTo>
                  <a:pt x="18618" y="16754"/>
                </a:lnTo>
                <a:lnTo>
                  <a:pt x="18540" y="16818"/>
                </a:lnTo>
                <a:lnTo>
                  <a:pt x="18540" y="16896"/>
                </a:lnTo>
                <a:lnTo>
                  <a:pt x="18365" y="16960"/>
                </a:lnTo>
                <a:lnTo>
                  <a:pt x="18365" y="17172"/>
                </a:lnTo>
                <a:lnTo>
                  <a:pt x="18277" y="17172"/>
                </a:lnTo>
                <a:lnTo>
                  <a:pt x="18199" y="17030"/>
                </a:lnTo>
                <a:lnTo>
                  <a:pt x="17936" y="17094"/>
                </a:lnTo>
                <a:lnTo>
                  <a:pt x="17857" y="17172"/>
                </a:lnTo>
                <a:lnTo>
                  <a:pt x="17770" y="17236"/>
                </a:lnTo>
                <a:lnTo>
                  <a:pt x="17595" y="16960"/>
                </a:lnTo>
                <a:lnTo>
                  <a:pt x="17333" y="17030"/>
                </a:lnTo>
                <a:lnTo>
                  <a:pt x="17333" y="17172"/>
                </a:lnTo>
                <a:lnTo>
                  <a:pt x="17254" y="17172"/>
                </a:lnTo>
                <a:lnTo>
                  <a:pt x="17254" y="17236"/>
                </a:lnTo>
                <a:lnTo>
                  <a:pt x="17167" y="17307"/>
                </a:lnTo>
                <a:lnTo>
                  <a:pt x="16992" y="17442"/>
                </a:lnTo>
                <a:lnTo>
                  <a:pt x="16913" y="17371"/>
                </a:lnTo>
                <a:lnTo>
                  <a:pt x="16826" y="17512"/>
                </a:lnTo>
                <a:lnTo>
                  <a:pt x="16913" y="17583"/>
                </a:lnTo>
                <a:lnTo>
                  <a:pt x="16826" y="17647"/>
                </a:lnTo>
                <a:lnTo>
                  <a:pt x="16747" y="17647"/>
                </a:lnTo>
                <a:lnTo>
                  <a:pt x="16747" y="17583"/>
                </a:lnTo>
                <a:lnTo>
                  <a:pt x="16484" y="17647"/>
                </a:lnTo>
                <a:lnTo>
                  <a:pt x="16484" y="17718"/>
                </a:lnTo>
                <a:lnTo>
                  <a:pt x="16659" y="17782"/>
                </a:lnTo>
                <a:lnTo>
                  <a:pt x="16659" y="17994"/>
                </a:lnTo>
                <a:lnTo>
                  <a:pt x="16484" y="18058"/>
                </a:lnTo>
                <a:lnTo>
                  <a:pt x="16572" y="18200"/>
                </a:lnTo>
                <a:lnTo>
                  <a:pt x="16659" y="18136"/>
                </a:lnTo>
                <a:lnTo>
                  <a:pt x="16747" y="18335"/>
                </a:lnTo>
                <a:lnTo>
                  <a:pt x="16826" y="18476"/>
                </a:lnTo>
                <a:lnTo>
                  <a:pt x="16484" y="18611"/>
                </a:lnTo>
                <a:lnTo>
                  <a:pt x="16318" y="18753"/>
                </a:lnTo>
                <a:lnTo>
                  <a:pt x="16222" y="18753"/>
                </a:lnTo>
                <a:lnTo>
                  <a:pt x="16222" y="18689"/>
                </a:lnTo>
                <a:lnTo>
                  <a:pt x="16143" y="18689"/>
                </a:lnTo>
                <a:lnTo>
                  <a:pt x="16143" y="18753"/>
                </a:lnTo>
                <a:lnTo>
                  <a:pt x="15977" y="18753"/>
                </a:lnTo>
                <a:lnTo>
                  <a:pt x="15977" y="18611"/>
                </a:lnTo>
                <a:lnTo>
                  <a:pt x="15715" y="18753"/>
                </a:lnTo>
                <a:lnTo>
                  <a:pt x="15208" y="18753"/>
                </a:lnTo>
                <a:lnTo>
                  <a:pt x="15129" y="18753"/>
                </a:lnTo>
                <a:lnTo>
                  <a:pt x="14867" y="18958"/>
                </a:lnTo>
                <a:lnTo>
                  <a:pt x="14867" y="19029"/>
                </a:lnTo>
                <a:lnTo>
                  <a:pt x="14867" y="19164"/>
                </a:lnTo>
                <a:lnTo>
                  <a:pt x="14692" y="19100"/>
                </a:lnTo>
                <a:lnTo>
                  <a:pt x="14526" y="19511"/>
                </a:lnTo>
                <a:lnTo>
                  <a:pt x="14351" y="19511"/>
                </a:lnTo>
                <a:lnTo>
                  <a:pt x="14185" y="19511"/>
                </a:lnTo>
                <a:lnTo>
                  <a:pt x="14010" y="19440"/>
                </a:lnTo>
                <a:lnTo>
                  <a:pt x="13922" y="19511"/>
                </a:lnTo>
                <a:lnTo>
                  <a:pt x="13843" y="19511"/>
                </a:lnTo>
                <a:lnTo>
                  <a:pt x="13581" y="19511"/>
                </a:lnTo>
                <a:lnTo>
                  <a:pt x="13415" y="19511"/>
                </a:lnTo>
                <a:lnTo>
                  <a:pt x="13415" y="19575"/>
                </a:lnTo>
                <a:lnTo>
                  <a:pt x="13319" y="19575"/>
                </a:lnTo>
                <a:lnTo>
                  <a:pt x="13153" y="19511"/>
                </a:lnTo>
                <a:lnTo>
                  <a:pt x="12899" y="19511"/>
                </a:lnTo>
                <a:lnTo>
                  <a:pt x="12645" y="19440"/>
                </a:lnTo>
                <a:lnTo>
                  <a:pt x="12645" y="19376"/>
                </a:lnTo>
                <a:lnTo>
                  <a:pt x="12567" y="19376"/>
                </a:lnTo>
                <a:lnTo>
                  <a:pt x="12470" y="19376"/>
                </a:lnTo>
                <a:lnTo>
                  <a:pt x="12208" y="19440"/>
                </a:lnTo>
                <a:lnTo>
                  <a:pt x="12042" y="19376"/>
                </a:lnTo>
                <a:lnTo>
                  <a:pt x="11963" y="19376"/>
                </a:lnTo>
                <a:lnTo>
                  <a:pt x="11963" y="19440"/>
                </a:lnTo>
                <a:lnTo>
                  <a:pt x="11701" y="19440"/>
                </a:lnTo>
                <a:lnTo>
                  <a:pt x="11535" y="19440"/>
                </a:lnTo>
                <a:lnTo>
                  <a:pt x="11360" y="19235"/>
                </a:lnTo>
                <a:lnTo>
                  <a:pt x="11019" y="19298"/>
                </a:lnTo>
                <a:lnTo>
                  <a:pt x="11098" y="19298"/>
                </a:lnTo>
                <a:lnTo>
                  <a:pt x="11098" y="19440"/>
                </a:lnTo>
                <a:lnTo>
                  <a:pt x="11019" y="19653"/>
                </a:lnTo>
                <a:lnTo>
                  <a:pt x="10931" y="19717"/>
                </a:lnTo>
                <a:lnTo>
                  <a:pt x="10756" y="19717"/>
                </a:lnTo>
                <a:lnTo>
                  <a:pt x="10678" y="19511"/>
                </a:lnTo>
                <a:lnTo>
                  <a:pt x="10590" y="19511"/>
                </a:lnTo>
                <a:lnTo>
                  <a:pt x="10512" y="19575"/>
                </a:lnTo>
                <a:lnTo>
                  <a:pt x="10415" y="19717"/>
                </a:lnTo>
                <a:lnTo>
                  <a:pt x="10337" y="19787"/>
                </a:lnTo>
                <a:lnTo>
                  <a:pt x="10249" y="19717"/>
                </a:lnTo>
                <a:lnTo>
                  <a:pt x="10171" y="19653"/>
                </a:lnTo>
                <a:lnTo>
                  <a:pt x="10171" y="19511"/>
                </a:lnTo>
                <a:lnTo>
                  <a:pt x="10083" y="19511"/>
                </a:lnTo>
                <a:lnTo>
                  <a:pt x="10004" y="19575"/>
                </a:lnTo>
                <a:lnTo>
                  <a:pt x="9908" y="19653"/>
                </a:lnTo>
                <a:lnTo>
                  <a:pt x="9742" y="19717"/>
                </a:lnTo>
                <a:lnTo>
                  <a:pt x="9646" y="19511"/>
                </a:lnTo>
                <a:lnTo>
                  <a:pt x="9567" y="19440"/>
                </a:lnTo>
                <a:lnTo>
                  <a:pt x="9480" y="19575"/>
                </a:lnTo>
                <a:lnTo>
                  <a:pt x="9305" y="19575"/>
                </a:lnTo>
                <a:lnTo>
                  <a:pt x="9305" y="19717"/>
                </a:lnTo>
                <a:lnTo>
                  <a:pt x="9226" y="19717"/>
                </a:lnTo>
                <a:lnTo>
                  <a:pt x="9226" y="19787"/>
                </a:lnTo>
                <a:lnTo>
                  <a:pt x="8972" y="19929"/>
                </a:lnTo>
                <a:lnTo>
                  <a:pt x="8972" y="19993"/>
                </a:lnTo>
                <a:lnTo>
                  <a:pt x="8885" y="19993"/>
                </a:lnTo>
                <a:lnTo>
                  <a:pt x="8719" y="19851"/>
                </a:lnTo>
                <a:lnTo>
                  <a:pt x="8631" y="19787"/>
                </a:lnTo>
                <a:lnTo>
                  <a:pt x="8535" y="19717"/>
                </a:lnTo>
                <a:lnTo>
                  <a:pt x="8535" y="19653"/>
                </a:lnTo>
                <a:lnTo>
                  <a:pt x="8456" y="19653"/>
                </a:lnTo>
                <a:lnTo>
                  <a:pt x="8456" y="19575"/>
                </a:lnTo>
                <a:lnTo>
                  <a:pt x="8194" y="19653"/>
                </a:lnTo>
                <a:lnTo>
                  <a:pt x="8194" y="19717"/>
                </a:lnTo>
                <a:lnTo>
                  <a:pt x="8194" y="19851"/>
                </a:lnTo>
                <a:lnTo>
                  <a:pt x="8028" y="19851"/>
                </a:lnTo>
                <a:lnTo>
                  <a:pt x="7949" y="19787"/>
                </a:lnTo>
                <a:lnTo>
                  <a:pt x="7774" y="19787"/>
                </a:lnTo>
                <a:lnTo>
                  <a:pt x="7687" y="19851"/>
                </a:lnTo>
                <a:lnTo>
                  <a:pt x="7521" y="19851"/>
                </a:lnTo>
                <a:lnTo>
                  <a:pt x="7521" y="19717"/>
                </a:lnTo>
                <a:lnTo>
                  <a:pt x="7346" y="19787"/>
                </a:lnTo>
                <a:lnTo>
                  <a:pt x="7258" y="19787"/>
                </a:lnTo>
                <a:lnTo>
                  <a:pt x="7433" y="19575"/>
                </a:lnTo>
                <a:lnTo>
                  <a:pt x="7346" y="19575"/>
                </a:lnTo>
                <a:lnTo>
                  <a:pt x="7521" y="19376"/>
                </a:lnTo>
                <a:lnTo>
                  <a:pt x="7346" y="19376"/>
                </a:lnTo>
                <a:lnTo>
                  <a:pt x="7346" y="19298"/>
                </a:lnTo>
                <a:lnTo>
                  <a:pt x="7180" y="19298"/>
                </a:lnTo>
                <a:lnTo>
                  <a:pt x="7084" y="19235"/>
                </a:lnTo>
                <a:lnTo>
                  <a:pt x="7005" y="19100"/>
                </a:lnTo>
                <a:lnTo>
                  <a:pt x="7084" y="19100"/>
                </a:lnTo>
                <a:lnTo>
                  <a:pt x="7005" y="18887"/>
                </a:lnTo>
                <a:lnTo>
                  <a:pt x="7084" y="18824"/>
                </a:lnTo>
                <a:lnTo>
                  <a:pt x="6917" y="18689"/>
                </a:lnTo>
                <a:lnTo>
                  <a:pt x="6839" y="18611"/>
                </a:lnTo>
                <a:lnTo>
                  <a:pt x="6235" y="18547"/>
                </a:lnTo>
                <a:lnTo>
                  <a:pt x="6323" y="18476"/>
                </a:lnTo>
                <a:lnTo>
                  <a:pt x="6235" y="18335"/>
                </a:lnTo>
                <a:lnTo>
                  <a:pt x="6069" y="18335"/>
                </a:lnTo>
                <a:lnTo>
                  <a:pt x="5973" y="18271"/>
                </a:lnTo>
                <a:lnTo>
                  <a:pt x="5728" y="18200"/>
                </a:lnTo>
                <a:lnTo>
                  <a:pt x="5728" y="18136"/>
                </a:lnTo>
                <a:lnTo>
                  <a:pt x="5553" y="18058"/>
                </a:lnTo>
                <a:lnTo>
                  <a:pt x="5553" y="17994"/>
                </a:lnTo>
                <a:lnTo>
                  <a:pt x="5387" y="17782"/>
                </a:lnTo>
                <a:lnTo>
                  <a:pt x="5553" y="17647"/>
                </a:lnTo>
                <a:lnTo>
                  <a:pt x="5553" y="17512"/>
                </a:lnTo>
                <a:lnTo>
                  <a:pt x="5553" y="17442"/>
                </a:lnTo>
                <a:lnTo>
                  <a:pt x="5632" y="17307"/>
                </a:lnTo>
                <a:lnTo>
                  <a:pt x="5632" y="17236"/>
                </a:lnTo>
                <a:lnTo>
                  <a:pt x="5553" y="17030"/>
                </a:lnTo>
                <a:lnTo>
                  <a:pt x="5466" y="17030"/>
                </a:lnTo>
                <a:lnTo>
                  <a:pt x="5387" y="16960"/>
                </a:lnTo>
                <a:lnTo>
                  <a:pt x="5291" y="16896"/>
                </a:lnTo>
                <a:lnTo>
                  <a:pt x="5212" y="16818"/>
                </a:lnTo>
                <a:lnTo>
                  <a:pt x="5125" y="16818"/>
                </a:lnTo>
                <a:lnTo>
                  <a:pt x="5046" y="16619"/>
                </a:lnTo>
                <a:lnTo>
                  <a:pt x="4958" y="16619"/>
                </a:lnTo>
                <a:lnTo>
                  <a:pt x="4958" y="16407"/>
                </a:lnTo>
                <a:lnTo>
                  <a:pt x="4871" y="16343"/>
                </a:lnTo>
                <a:lnTo>
                  <a:pt x="4784" y="16201"/>
                </a:lnTo>
                <a:lnTo>
                  <a:pt x="4871" y="16130"/>
                </a:lnTo>
                <a:lnTo>
                  <a:pt x="4617" y="16067"/>
                </a:lnTo>
                <a:lnTo>
                  <a:pt x="4696" y="15996"/>
                </a:lnTo>
                <a:lnTo>
                  <a:pt x="4617" y="15996"/>
                </a:lnTo>
                <a:lnTo>
                  <a:pt x="4521" y="15996"/>
                </a:lnTo>
                <a:lnTo>
                  <a:pt x="4443" y="15925"/>
                </a:lnTo>
                <a:lnTo>
                  <a:pt x="4355" y="15854"/>
                </a:lnTo>
                <a:lnTo>
                  <a:pt x="4276" y="15719"/>
                </a:lnTo>
                <a:lnTo>
                  <a:pt x="4276" y="15656"/>
                </a:lnTo>
                <a:lnTo>
                  <a:pt x="4180" y="15514"/>
                </a:lnTo>
                <a:lnTo>
                  <a:pt x="4180" y="15301"/>
                </a:lnTo>
                <a:lnTo>
                  <a:pt x="4180" y="15167"/>
                </a:lnTo>
                <a:lnTo>
                  <a:pt x="3935" y="15103"/>
                </a:lnTo>
                <a:lnTo>
                  <a:pt x="3935" y="15025"/>
                </a:lnTo>
                <a:lnTo>
                  <a:pt x="3760" y="15025"/>
                </a:lnTo>
                <a:lnTo>
                  <a:pt x="3673" y="15025"/>
                </a:lnTo>
                <a:lnTo>
                  <a:pt x="3673" y="14961"/>
                </a:lnTo>
                <a:lnTo>
                  <a:pt x="3673" y="14890"/>
                </a:lnTo>
                <a:lnTo>
                  <a:pt x="3507" y="14890"/>
                </a:lnTo>
                <a:lnTo>
                  <a:pt x="3332" y="14890"/>
                </a:lnTo>
                <a:lnTo>
                  <a:pt x="3332" y="14961"/>
                </a:lnTo>
                <a:lnTo>
                  <a:pt x="3332" y="15103"/>
                </a:lnTo>
                <a:lnTo>
                  <a:pt x="3594" y="15167"/>
                </a:lnTo>
                <a:lnTo>
                  <a:pt x="3594" y="15237"/>
                </a:lnTo>
                <a:lnTo>
                  <a:pt x="3244" y="15237"/>
                </a:lnTo>
                <a:lnTo>
                  <a:pt x="2991" y="15237"/>
                </a:lnTo>
                <a:lnTo>
                  <a:pt x="2825" y="15301"/>
                </a:lnTo>
                <a:lnTo>
                  <a:pt x="2562" y="15379"/>
                </a:lnTo>
                <a:lnTo>
                  <a:pt x="2484" y="15443"/>
                </a:lnTo>
                <a:lnTo>
                  <a:pt x="2300" y="15379"/>
                </a:lnTo>
                <a:lnTo>
                  <a:pt x="2134" y="15379"/>
                </a:lnTo>
                <a:lnTo>
                  <a:pt x="1959" y="15301"/>
                </a:lnTo>
                <a:lnTo>
                  <a:pt x="1880" y="15379"/>
                </a:lnTo>
                <a:lnTo>
                  <a:pt x="1714" y="15443"/>
                </a:lnTo>
                <a:lnTo>
                  <a:pt x="1618" y="15237"/>
                </a:lnTo>
                <a:lnTo>
                  <a:pt x="1618" y="15167"/>
                </a:lnTo>
                <a:lnTo>
                  <a:pt x="1618" y="15103"/>
                </a:lnTo>
                <a:lnTo>
                  <a:pt x="1539" y="14961"/>
                </a:lnTo>
                <a:lnTo>
                  <a:pt x="1618" y="14890"/>
                </a:lnTo>
                <a:lnTo>
                  <a:pt x="1618" y="14748"/>
                </a:lnTo>
                <a:lnTo>
                  <a:pt x="1714" y="14685"/>
                </a:lnTo>
                <a:lnTo>
                  <a:pt x="1618" y="14479"/>
                </a:lnTo>
                <a:lnTo>
                  <a:pt x="1373" y="14550"/>
                </a:lnTo>
                <a:lnTo>
                  <a:pt x="1452" y="14415"/>
                </a:lnTo>
                <a:lnTo>
                  <a:pt x="1198" y="14337"/>
                </a:lnTo>
                <a:lnTo>
                  <a:pt x="1023" y="14479"/>
                </a:lnTo>
                <a:lnTo>
                  <a:pt x="944" y="14415"/>
                </a:lnTo>
                <a:lnTo>
                  <a:pt x="848" y="14415"/>
                </a:lnTo>
                <a:lnTo>
                  <a:pt x="770" y="14337"/>
                </a:lnTo>
                <a:lnTo>
                  <a:pt x="944" y="14203"/>
                </a:lnTo>
                <a:lnTo>
                  <a:pt x="848" y="14061"/>
                </a:lnTo>
                <a:lnTo>
                  <a:pt x="848" y="13997"/>
                </a:lnTo>
                <a:lnTo>
                  <a:pt x="682" y="14061"/>
                </a:lnTo>
                <a:lnTo>
                  <a:pt x="603" y="14061"/>
                </a:lnTo>
                <a:lnTo>
                  <a:pt x="603" y="13926"/>
                </a:lnTo>
                <a:lnTo>
                  <a:pt x="341" y="13863"/>
                </a:lnTo>
                <a:lnTo>
                  <a:pt x="341" y="13926"/>
                </a:lnTo>
                <a:lnTo>
                  <a:pt x="262" y="13926"/>
                </a:lnTo>
                <a:lnTo>
                  <a:pt x="166" y="13785"/>
                </a:lnTo>
                <a:lnTo>
                  <a:pt x="87" y="13785"/>
                </a:lnTo>
                <a:lnTo>
                  <a:pt x="0" y="13586"/>
                </a:lnTo>
                <a:lnTo>
                  <a:pt x="87" y="13444"/>
                </a:lnTo>
                <a:lnTo>
                  <a:pt x="0" y="13310"/>
                </a:lnTo>
                <a:lnTo>
                  <a:pt x="166" y="13168"/>
                </a:lnTo>
                <a:lnTo>
                  <a:pt x="166" y="13097"/>
                </a:lnTo>
                <a:lnTo>
                  <a:pt x="166" y="12821"/>
                </a:lnTo>
                <a:lnTo>
                  <a:pt x="262" y="12757"/>
                </a:lnTo>
                <a:lnTo>
                  <a:pt x="341" y="12544"/>
                </a:lnTo>
                <a:lnTo>
                  <a:pt x="507" y="12346"/>
                </a:lnTo>
                <a:lnTo>
                  <a:pt x="682" y="12268"/>
                </a:lnTo>
                <a:lnTo>
                  <a:pt x="603" y="12069"/>
                </a:lnTo>
                <a:lnTo>
                  <a:pt x="770" y="12069"/>
                </a:lnTo>
                <a:lnTo>
                  <a:pt x="848" y="11928"/>
                </a:lnTo>
                <a:lnTo>
                  <a:pt x="848" y="11857"/>
                </a:lnTo>
                <a:lnTo>
                  <a:pt x="770" y="11793"/>
                </a:lnTo>
                <a:lnTo>
                  <a:pt x="944" y="11580"/>
                </a:lnTo>
                <a:lnTo>
                  <a:pt x="944" y="11382"/>
                </a:lnTo>
                <a:lnTo>
                  <a:pt x="1023" y="11240"/>
                </a:lnTo>
                <a:lnTo>
                  <a:pt x="1023" y="11106"/>
                </a:lnTo>
                <a:lnTo>
                  <a:pt x="1198" y="11028"/>
                </a:lnTo>
                <a:lnTo>
                  <a:pt x="1198" y="10829"/>
                </a:lnTo>
                <a:lnTo>
                  <a:pt x="1023" y="10751"/>
                </a:lnTo>
                <a:lnTo>
                  <a:pt x="1198" y="10475"/>
                </a:lnTo>
                <a:lnTo>
                  <a:pt x="1286" y="10411"/>
                </a:lnTo>
                <a:lnTo>
                  <a:pt x="1286" y="10135"/>
                </a:lnTo>
                <a:lnTo>
                  <a:pt x="1452" y="10135"/>
                </a:lnTo>
                <a:lnTo>
                  <a:pt x="1618" y="10276"/>
                </a:lnTo>
                <a:lnTo>
                  <a:pt x="1880" y="10340"/>
                </a:lnTo>
                <a:lnTo>
                  <a:pt x="1959" y="10411"/>
                </a:lnTo>
                <a:lnTo>
                  <a:pt x="2221" y="10475"/>
                </a:lnTo>
                <a:lnTo>
                  <a:pt x="2396" y="10411"/>
                </a:lnTo>
                <a:lnTo>
                  <a:pt x="2396" y="10340"/>
                </a:lnTo>
                <a:lnTo>
                  <a:pt x="2221" y="10064"/>
                </a:lnTo>
                <a:lnTo>
                  <a:pt x="2300" y="10000"/>
                </a:lnTo>
                <a:lnTo>
                  <a:pt x="2396" y="10000"/>
                </a:lnTo>
                <a:lnTo>
                  <a:pt x="2562" y="10135"/>
                </a:lnTo>
                <a:lnTo>
                  <a:pt x="2728" y="10135"/>
                </a:lnTo>
                <a:lnTo>
                  <a:pt x="2825" y="9929"/>
                </a:lnTo>
                <a:lnTo>
                  <a:pt x="3070" y="9929"/>
                </a:lnTo>
                <a:lnTo>
                  <a:pt x="3411" y="9787"/>
                </a:lnTo>
                <a:lnTo>
                  <a:pt x="3411" y="9724"/>
                </a:lnTo>
                <a:lnTo>
                  <a:pt x="3673" y="9787"/>
                </a:lnTo>
                <a:lnTo>
                  <a:pt x="3848" y="9653"/>
                </a:lnTo>
                <a:lnTo>
                  <a:pt x="3848" y="9589"/>
                </a:lnTo>
                <a:lnTo>
                  <a:pt x="3673" y="9653"/>
                </a:lnTo>
                <a:lnTo>
                  <a:pt x="3594" y="9447"/>
                </a:lnTo>
                <a:lnTo>
                  <a:pt x="3848" y="9313"/>
                </a:lnTo>
                <a:lnTo>
                  <a:pt x="3848" y="9171"/>
                </a:lnTo>
                <a:lnTo>
                  <a:pt x="4014" y="9100"/>
                </a:lnTo>
                <a:lnTo>
                  <a:pt x="4180" y="9036"/>
                </a:lnTo>
                <a:lnTo>
                  <a:pt x="4355" y="9036"/>
                </a:lnTo>
                <a:lnTo>
                  <a:pt x="4355" y="8894"/>
                </a:lnTo>
                <a:lnTo>
                  <a:pt x="4443" y="8824"/>
                </a:lnTo>
                <a:lnTo>
                  <a:pt x="4617" y="8760"/>
                </a:lnTo>
                <a:lnTo>
                  <a:pt x="4784" y="8547"/>
                </a:lnTo>
                <a:lnTo>
                  <a:pt x="4871" y="8412"/>
                </a:lnTo>
                <a:lnTo>
                  <a:pt x="4784" y="8271"/>
                </a:lnTo>
                <a:lnTo>
                  <a:pt x="4784" y="7994"/>
                </a:lnTo>
                <a:lnTo>
                  <a:pt x="4958" y="7931"/>
                </a:lnTo>
                <a:lnTo>
                  <a:pt x="5125" y="8072"/>
                </a:lnTo>
                <a:lnTo>
                  <a:pt x="5125" y="7994"/>
                </a:lnTo>
                <a:lnTo>
                  <a:pt x="5125" y="7718"/>
                </a:lnTo>
                <a:lnTo>
                  <a:pt x="5387" y="7718"/>
                </a:lnTo>
                <a:lnTo>
                  <a:pt x="5291" y="7583"/>
                </a:lnTo>
                <a:lnTo>
                  <a:pt x="5212" y="7442"/>
                </a:lnTo>
                <a:lnTo>
                  <a:pt x="5212" y="7378"/>
                </a:lnTo>
                <a:lnTo>
                  <a:pt x="5291" y="7172"/>
                </a:lnTo>
                <a:lnTo>
                  <a:pt x="5291" y="7030"/>
                </a:lnTo>
                <a:lnTo>
                  <a:pt x="5046" y="6967"/>
                </a:lnTo>
                <a:lnTo>
                  <a:pt x="5046" y="6690"/>
                </a:lnTo>
                <a:lnTo>
                  <a:pt x="5291" y="6690"/>
                </a:lnTo>
                <a:lnTo>
                  <a:pt x="5387" y="6556"/>
                </a:lnTo>
                <a:lnTo>
                  <a:pt x="5212" y="6556"/>
                </a:lnTo>
                <a:lnTo>
                  <a:pt x="5212" y="6478"/>
                </a:lnTo>
                <a:lnTo>
                  <a:pt x="5387" y="6414"/>
                </a:lnTo>
                <a:lnTo>
                  <a:pt x="5387" y="6279"/>
                </a:lnTo>
                <a:lnTo>
                  <a:pt x="5466" y="6201"/>
                </a:lnTo>
                <a:lnTo>
                  <a:pt x="5807" y="6201"/>
                </a:lnTo>
                <a:lnTo>
                  <a:pt x="5807" y="6137"/>
                </a:lnTo>
                <a:lnTo>
                  <a:pt x="5807" y="6067"/>
                </a:lnTo>
                <a:lnTo>
                  <a:pt x="5632" y="6003"/>
                </a:lnTo>
                <a:lnTo>
                  <a:pt x="5291" y="5925"/>
                </a:lnTo>
                <a:lnTo>
                  <a:pt x="5212" y="5925"/>
                </a:lnTo>
                <a:lnTo>
                  <a:pt x="5046" y="5726"/>
                </a:lnTo>
                <a:lnTo>
                  <a:pt x="5125" y="5726"/>
                </a:lnTo>
                <a:lnTo>
                  <a:pt x="5212" y="5592"/>
                </a:lnTo>
                <a:lnTo>
                  <a:pt x="5212" y="5514"/>
                </a:lnTo>
                <a:lnTo>
                  <a:pt x="5125" y="5379"/>
                </a:lnTo>
                <a:lnTo>
                  <a:pt x="5046" y="5174"/>
                </a:lnTo>
                <a:lnTo>
                  <a:pt x="5046" y="5103"/>
                </a:lnTo>
                <a:lnTo>
                  <a:pt x="5125" y="5039"/>
                </a:lnTo>
                <a:lnTo>
                  <a:pt x="4958" y="4897"/>
                </a:lnTo>
                <a:lnTo>
                  <a:pt x="4871" y="4897"/>
                </a:lnTo>
                <a:lnTo>
                  <a:pt x="4958" y="4685"/>
                </a:lnTo>
                <a:lnTo>
                  <a:pt x="5046" y="4621"/>
                </a:lnTo>
                <a:lnTo>
                  <a:pt x="5212" y="4550"/>
                </a:lnTo>
                <a:lnTo>
                  <a:pt x="5291" y="4621"/>
                </a:lnTo>
                <a:lnTo>
                  <a:pt x="5387" y="4550"/>
                </a:lnTo>
                <a:lnTo>
                  <a:pt x="5553" y="4550"/>
                </a:lnTo>
                <a:lnTo>
                  <a:pt x="5553" y="4486"/>
                </a:lnTo>
                <a:lnTo>
                  <a:pt x="5632" y="4486"/>
                </a:lnTo>
                <a:lnTo>
                  <a:pt x="5728" y="4415"/>
                </a:lnTo>
                <a:lnTo>
                  <a:pt x="5807" y="4415"/>
                </a:lnTo>
                <a:lnTo>
                  <a:pt x="5973" y="4274"/>
                </a:lnTo>
                <a:lnTo>
                  <a:pt x="6069" y="4210"/>
                </a:lnTo>
                <a:lnTo>
                  <a:pt x="6069" y="4075"/>
                </a:lnTo>
                <a:lnTo>
                  <a:pt x="6235" y="3863"/>
                </a:lnTo>
                <a:lnTo>
                  <a:pt x="6069" y="3721"/>
                </a:lnTo>
                <a:lnTo>
                  <a:pt x="6069" y="3586"/>
                </a:lnTo>
                <a:lnTo>
                  <a:pt x="6157" y="3522"/>
                </a:lnTo>
                <a:lnTo>
                  <a:pt x="6157" y="3444"/>
                </a:lnTo>
                <a:lnTo>
                  <a:pt x="6069" y="3381"/>
                </a:lnTo>
                <a:lnTo>
                  <a:pt x="6235" y="3246"/>
                </a:lnTo>
                <a:lnTo>
                  <a:pt x="6157" y="3168"/>
                </a:lnTo>
                <a:lnTo>
                  <a:pt x="5973" y="3104"/>
                </a:lnTo>
                <a:lnTo>
                  <a:pt x="6069" y="3033"/>
                </a:lnTo>
                <a:lnTo>
                  <a:pt x="5973" y="2970"/>
                </a:lnTo>
                <a:lnTo>
                  <a:pt x="5807" y="2899"/>
                </a:lnTo>
                <a:lnTo>
                  <a:pt x="5807" y="2828"/>
                </a:lnTo>
                <a:lnTo>
                  <a:pt x="5632" y="2828"/>
                </a:lnTo>
                <a:lnTo>
                  <a:pt x="5466" y="2757"/>
                </a:lnTo>
                <a:lnTo>
                  <a:pt x="5466" y="2558"/>
                </a:lnTo>
                <a:lnTo>
                  <a:pt x="5291" y="2558"/>
                </a:lnTo>
                <a:lnTo>
                  <a:pt x="5387" y="2346"/>
                </a:lnTo>
                <a:lnTo>
                  <a:pt x="5387" y="2204"/>
                </a:lnTo>
                <a:lnTo>
                  <a:pt x="5291" y="2069"/>
                </a:lnTo>
                <a:lnTo>
                  <a:pt x="5387" y="2006"/>
                </a:lnTo>
                <a:lnTo>
                  <a:pt x="5553" y="2006"/>
                </a:lnTo>
                <a:lnTo>
                  <a:pt x="5632" y="1864"/>
                </a:lnTo>
                <a:lnTo>
                  <a:pt x="5728" y="1729"/>
                </a:lnTo>
                <a:lnTo>
                  <a:pt x="5807" y="1729"/>
                </a:lnTo>
                <a:lnTo>
                  <a:pt x="5973" y="1793"/>
                </a:lnTo>
                <a:lnTo>
                  <a:pt x="6323" y="1588"/>
                </a:lnTo>
                <a:lnTo>
                  <a:pt x="6410" y="1651"/>
                </a:lnTo>
                <a:lnTo>
                  <a:pt x="6664" y="1588"/>
                </a:lnTo>
                <a:lnTo>
                  <a:pt x="6742" y="1588"/>
                </a:lnTo>
                <a:lnTo>
                  <a:pt x="6839" y="1382"/>
                </a:lnTo>
                <a:lnTo>
                  <a:pt x="6917" y="1453"/>
                </a:lnTo>
                <a:lnTo>
                  <a:pt x="7084" y="1382"/>
                </a:lnTo>
                <a:lnTo>
                  <a:pt x="7180" y="1453"/>
                </a:lnTo>
                <a:lnTo>
                  <a:pt x="7258" y="1311"/>
                </a:lnTo>
                <a:lnTo>
                  <a:pt x="7258" y="1176"/>
                </a:lnTo>
                <a:lnTo>
                  <a:pt x="7433" y="1176"/>
                </a:lnTo>
                <a:lnTo>
                  <a:pt x="7521" y="1311"/>
                </a:lnTo>
                <a:lnTo>
                  <a:pt x="7687" y="1311"/>
                </a:lnTo>
                <a:lnTo>
                  <a:pt x="7853" y="1382"/>
                </a:lnTo>
                <a:lnTo>
                  <a:pt x="7949" y="1311"/>
                </a:lnTo>
                <a:lnTo>
                  <a:pt x="8028" y="1311"/>
                </a:lnTo>
                <a:lnTo>
                  <a:pt x="8194" y="1453"/>
                </a:lnTo>
                <a:lnTo>
                  <a:pt x="8194" y="1382"/>
                </a:lnTo>
                <a:lnTo>
                  <a:pt x="8456" y="1382"/>
                </a:lnTo>
                <a:lnTo>
                  <a:pt x="8631" y="1382"/>
                </a:lnTo>
                <a:lnTo>
                  <a:pt x="8719" y="1240"/>
                </a:lnTo>
                <a:lnTo>
                  <a:pt x="8798" y="1240"/>
                </a:lnTo>
                <a:lnTo>
                  <a:pt x="8885" y="1106"/>
                </a:lnTo>
                <a:lnTo>
                  <a:pt x="8798" y="1042"/>
                </a:lnTo>
                <a:lnTo>
                  <a:pt x="8798" y="964"/>
                </a:lnTo>
                <a:lnTo>
                  <a:pt x="8798" y="829"/>
                </a:lnTo>
                <a:lnTo>
                  <a:pt x="8972" y="765"/>
                </a:lnTo>
                <a:lnTo>
                  <a:pt x="9060" y="624"/>
                </a:lnTo>
                <a:lnTo>
                  <a:pt x="9226" y="624"/>
                </a:lnTo>
                <a:lnTo>
                  <a:pt x="9305" y="553"/>
                </a:lnTo>
                <a:lnTo>
                  <a:pt x="9401" y="553"/>
                </a:lnTo>
                <a:lnTo>
                  <a:pt x="9480" y="489"/>
                </a:lnTo>
                <a:lnTo>
                  <a:pt x="9480" y="347"/>
                </a:lnTo>
                <a:lnTo>
                  <a:pt x="9401" y="347"/>
                </a:lnTo>
                <a:lnTo>
                  <a:pt x="9401" y="276"/>
                </a:lnTo>
                <a:lnTo>
                  <a:pt x="9401" y="135"/>
                </a:lnTo>
                <a:lnTo>
                  <a:pt x="9401" y="71"/>
                </a:lnTo>
                <a:lnTo>
                  <a:pt x="9646" y="71"/>
                </a:lnTo>
                <a:lnTo>
                  <a:pt x="9742" y="0"/>
                </a:lnTo>
                <a:lnTo>
                  <a:pt x="9742" y="135"/>
                </a:lnTo>
                <a:lnTo>
                  <a:pt x="9821" y="135"/>
                </a:lnTo>
                <a:lnTo>
                  <a:pt x="9908" y="213"/>
                </a:lnTo>
                <a:lnTo>
                  <a:pt x="9908" y="276"/>
                </a:lnTo>
                <a:lnTo>
                  <a:pt x="10083" y="411"/>
                </a:lnTo>
                <a:lnTo>
                  <a:pt x="10004" y="489"/>
                </a:lnTo>
                <a:lnTo>
                  <a:pt x="9908" y="553"/>
                </a:lnTo>
                <a:lnTo>
                  <a:pt x="10004" y="624"/>
                </a:lnTo>
                <a:lnTo>
                  <a:pt x="10083" y="624"/>
                </a:lnTo>
                <a:lnTo>
                  <a:pt x="10171" y="687"/>
                </a:lnTo>
                <a:lnTo>
                  <a:pt x="10171" y="765"/>
                </a:lnTo>
                <a:lnTo>
                  <a:pt x="10249" y="765"/>
                </a:lnTo>
                <a:lnTo>
                  <a:pt x="10249" y="829"/>
                </a:lnTo>
                <a:lnTo>
                  <a:pt x="10171" y="900"/>
                </a:lnTo>
                <a:lnTo>
                  <a:pt x="10249" y="964"/>
                </a:lnTo>
                <a:lnTo>
                  <a:pt x="10171" y="1042"/>
                </a:lnTo>
                <a:lnTo>
                  <a:pt x="10171" y="1240"/>
                </a:lnTo>
                <a:lnTo>
                  <a:pt x="10171" y="1311"/>
                </a:lnTo>
                <a:lnTo>
                  <a:pt x="10171" y="1382"/>
                </a:lnTo>
                <a:lnTo>
                  <a:pt x="10171" y="1453"/>
                </a:lnTo>
                <a:lnTo>
                  <a:pt x="10415" y="1517"/>
                </a:lnTo>
                <a:lnTo>
                  <a:pt x="10415" y="1588"/>
                </a:lnTo>
                <a:lnTo>
                  <a:pt x="10415" y="1651"/>
                </a:lnTo>
                <a:lnTo>
                  <a:pt x="10249" y="1793"/>
                </a:lnTo>
                <a:lnTo>
                  <a:pt x="10171" y="1928"/>
                </a:lnTo>
                <a:lnTo>
                  <a:pt x="10337" y="2006"/>
                </a:lnTo>
                <a:lnTo>
                  <a:pt x="10337" y="2069"/>
                </a:lnTo>
                <a:lnTo>
                  <a:pt x="10249" y="2140"/>
                </a:lnTo>
                <a:lnTo>
                  <a:pt x="10337" y="2204"/>
                </a:lnTo>
                <a:lnTo>
                  <a:pt x="10512" y="2282"/>
                </a:lnTo>
                <a:lnTo>
                  <a:pt x="10590" y="2346"/>
                </a:lnTo>
                <a:lnTo>
                  <a:pt x="10590" y="2417"/>
                </a:lnTo>
                <a:lnTo>
                  <a:pt x="10678" y="2558"/>
                </a:lnTo>
                <a:lnTo>
                  <a:pt x="10853" y="2558"/>
                </a:lnTo>
                <a:lnTo>
                  <a:pt x="11019" y="2558"/>
                </a:lnTo>
                <a:lnTo>
                  <a:pt x="11019" y="2622"/>
                </a:lnTo>
                <a:lnTo>
                  <a:pt x="10931" y="2757"/>
                </a:lnTo>
                <a:lnTo>
                  <a:pt x="10931" y="2828"/>
                </a:lnTo>
                <a:lnTo>
                  <a:pt x="11194" y="2828"/>
                </a:lnTo>
                <a:lnTo>
                  <a:pt x="11360" y="3033"/>
                </a:lnTo>
                <a:lnTo>
                  <a:pt x="11447" y="3033"/>
                </a:lnTo>
                <a:lnTo>
                  <a:pt x="11360" y="3310"/>
                </a:lnTo>
                <a:lnTo>
                  <a:pt x="11447" y="3444"/>
                </a:lnTo>
                <a:lnTo>
                  <a:pt x="11535" y="3522"/>
                </a:lnTo>
                <a:lnTo>
                  <a:pt x="11535" y="3721"/>
                </a:lnTo>
                <a:lnTo>
                  <a:pt x="11701" y="3721"/>
                </a:lnTo>
                <a:lnTo>
                  <a:pt x="11788" y="3799"/>
                </a:lnTo>
                <a:lnTo>
                  <a:pt x="11788" y="3863"/>
                </a:lnTo>
                <a:lnTo>
                  <a:pt x="11867" y="3863"/>
                </a:lnTo>
                <a:lnTo>
                  <a:pt x="12042" y="3933"/>
                </a:lnTo>
                <a:lnTo>
                  <a:pt x="12129" y="3933"/>
                </a:lnTo>
                <a:lnTo>
                  <a:pt x="12304" y="3799"/>
                </a:lnTo>
                <a:lnTo>
                  <a:pt x="12383" y="3799"/>
                </a:lnTo>
                <a:lnTo>
                  <a:pt x="12383" y="3933"/>
                </a:lnTo>
                <a:lnTo>
                  <a:pt x="12383" y="4075"/>
                </a:lnTo>
                <a:lnTo>
                  <a:pt x="12383" y="4210"/>
                </a:lnTo>
                <a:lnTo>
                  <a:pt x="12567" y="4210"/>
                </a:lnTo>
                <a:lnTo>
                  <a:pt x="12645" y="4210"/>
                </a:lnTo>
                <a:lnTo>
                  <a:pt x="12567" y="4344"/>
                </a:lnTo>
                <a:lnTo>
                  <a:pt x="12733" y="4486"/>
                </a:lnTo>
                <a:lnTo>
                  <a:pt x="12645" y="4550"/>
                </a:lnTo>
                <a:lnTo>
                  <a:pt x="12645" y="4763"/>
                </a:lnTo>
                <a:lnTo>
                  <a:pt x="12470" y="4897"/>
                </a:lnTo>
                <a:lnTo>
                  <a:pt x="12567" y="5039"/>
                </a:lnTo>
                <a:lnTo>
                  <a:pt x="12645" y="5039"/>
                </a:lnTo>
                <a:lnTo>
                  <a:pt x="12645" y="5103"/>
                </a:lnTo>
                <a:lnTo>
                  <a:pt x="12733" y="5103"/>
                </a:lnTo>
                <a:lnTo>
                  <a:pt x="13074" y="5103"/>
                </a:lnTo>
                <a:lnTo>
                  <a:pt x="13153" y="5039"/>
                </a:lnTo>
                <a:lnTo>
                  <a:pt x="13319" y="5039"/>
                </a:lnTo>
                <a:lnTo>
                  <a:pt x="13415" y="4961"/>
                </a:lnTo>
                <a:lnTo>
                  <a:pt x="13494" y="4961"/>
                </a:lnTo>
                <a:lnTo>
                  <a:pt x="13494" y="5039"/>
                </a:lnTo>
                <a:lnTo>
                  <a:pt x="13843" y="5039"/>
                </a:lnTo>
                <a:lnTo>
                  <a:pt x="13756" y="4897"/>
                </a:lnTo>
                <a:lnTo>
                  <a:pt x="13843" y="4897"/>
                </a:lnTo>
                <a:lnTo>
                  <a:pt x="13922" y="4897"/>
                </a:lnTo>
                <a:lnTo>
                  <a:pt x="14010" y="4763"/>
                </a:lnTo>
                <a:lnTo>
                  <a:pt x="14097" y="4685"/>
                </a:lnTo>
                <a:lnTo>
                  <a:pt x="14351" y="4763"/>
                </a:lnTo>
                <a:lnTo>
                  <a:pt x="14351" y="4897"/>
                </a:lnTo>
                <a:lnTo>
                  <a:pt x="14351" y="5039"/>
                </a:lnTo>
                <a:lnTo>
                  <a:pt x="14429" y="4961"/>
                </a:lnTo>
                <a:lnTo>
                  <a:pt x="14526" y="4897"/>
                </a:lnTo>
                <a:lnTo>
                  <a:pt x="14692" y="4897"/>
                </a:lnTo>
                <a:lnTo>
                  <a:pt x="14770" y="4763"/>
                </a:lnTo>
                <a:lnTo>
                  <a:pt x="14867" y="4763"/>
                </a:lnTo>
                <a:lnTo>
                  <a:pt x="15033" y="4897"/>
                </a:lnTo>
                <a:lnTo>
                  <a:pt x="15129" y="4897"/>
                </a:lnTo>
                <a:lnTo>
                  <a:pt x="15374" y="4826"/>
                </a:lnTo>
                <a:lnTo>
                  <a:pt x="15374" y="4897"/>
                </a:lnTo>
                <a:lnTo>
                  <a:pt x="15461" y="5039"/>
                </a:lnTo>
                <a:lnTo>
                  <a:pt x="15461" y="5237"/>
                </a:lnTo>
                <a:lnTo>
                  <a:pt x="15636" y="5315"/>
                </a:lnTo>
                <a:lnTo>
                  <a:pt x="15802" y="5315"/>
                </a:lnTo>
                <a:lnTo>
                  <a:pt x="15881" y="5450"/>
                </a:lnTo>
                <a:lnTo>
                  <a:pt x="16056" y="5450"/>
                </a:lnTo>
                <a:lnTo>
                  <a:pt x="16143" y="5656"/>
                </a:lnTo>
                <a:lnTo>
                  <a:pt x="16143" y="5790"/>
                </a:lnTo>
                <a:lnTo>
                  <a:pt x="16056" y="5925"/>
                </a:lnTo>
                <a:lnTo>
                  <a:pt x="16143" y="6003"/>
                </a:lnTo>
                <a:lnTo>
                  <a:pt x="16056" y="6067"/>
                </a:lnTo>
                <a:lnTo>
                  <a:pt x="15881" y="6003"/>
                </a:lnTo>
                <a:lnTo>
                  <a:pt x="15802" y="6067"/>
                </a:lnTo>
                <a:lnTo>
                  <a:pt x="15715" y="6279"/>
                </a:lnTo>
                <a:lnTo>
                  <a:pt x="15715" y="6343"/>
                </a:lnTo>
                <a:lnTo>
                  <a:pt x="16143" y="6343"/>
                </a:lnTo>
                <a:lnTo>
                  <a:pt x="16222" y="6201"/>
                </a:lnTo>
                <a:lnTo>
                  <a:pt x="16484" y="6201"/>
                </a:lnTo>
                <a:lnTo>
                  <a:pt x="16484" y="6279"/>
                </a:lnTo>
                <a:lnTo>
                  <a:pt x="16913" y="6279"/>
                </a:lnTo>
                <a:lnTo>
                  <a:pt x="17088" y="6414"/>
                </a:lnTo>
                <a:lnTo>
                  <a:pt x="17333" y="6343"/>
                </a:lnTo>
                <a:lnTo>
                  <a:pt x="17429" y="6279"/>
                </a:lnTo>
                <a:lnTo>
                  <a:pt x="17691" y="6201"/>
                </a:lnTo>
                <a:lnTo>
                  <a:pt x="17508" y="6003"/>
                </a:lnTo>
                <a:lnTo>
                  <a:pt x="17595" y="6003"/>
                </a:lnTo>
                <a:lnTo>
                  <a:pt x="17691" y="6067"/>
                </a:lnTo>
                <a:lnTo>
                  <a:pt x="17857" y="6003"/>
                </a:lnTo>
                <a:lnTo>
                  <a:pt x="18024" y="6067"/>
                </a:lnTo>
                <a:lnTo>
                  <a:pt x="17936" y="6201"/>
                </a:lnTo>
                <a:lnTo>
                  <a:pt x="18102" y="6279"/>
                </a:lnTo>
                <a:lnTo>
                  <a:pt x="18365" y="6067"/>
                </a:lnTo>
                <a:lnTo>
                  <a:pt x="18618" y="6067"/>
                </a:lnTo>
                <a:lnTo>
                  <a:pt x="18706" y="6067"/>
                </a:lnTo>
                <a:lnTo>
                  <a:pt x="18784" y="6003"/>
                </a:lnTo>
                <a:lnTo>
                  <a:pt x="18968" y="6003"/>
                </a:lnTo>
                <a:lnTo>
                  <a:pt x="18968" y="6137"/>
                </a:lnTo>
                <a:lnTo>
                  <a:pt x="19134" y="6137"/>
                </a:lnTo>
                <a:lnTo>
                  <a:pt x="19222" y="6201"/>
                </a:lnTo>
                <a:lnTo>
                  <a:pt x="19309" y="6137"/>
                </a:lnTo>
                <a:lnTo>
                  <a:pt x="19388" y="6279"/>
                </a:lnTo>
                <a:lnTo>
                  <a:pt x="19388" y="6414"/>
                </a:lnTo>
                <a:lnTo>
                  <a:pt x="19475" y="6414"/>
                </a:lnTo>
                <a:lnTo>
                  <a:pt x="19475" y="6556"/>
                </a:lnTo>
                <a:lnTo>
                  <a:pt x="19554" y="6619"/>
                </a:lnTo>
                <a:lnTo>
                  <a:pt x="19554" y="6754"/>
                </a:lnTo>
                <a:lnTo>
                  <a:pt x="19816" y="6896"/>
                </a:lnTo>
                <a:lnTo>
                  <a:pt x="19816" y="6967"/>
                </a:lnTo>
                <a:lnTo>
                  <a:pt x="19991" y="7030"/>
                </a:lnTo>
                <a:lnTo>
                  <a:pt x="19895" y="7101"/>
                </a:lnTo>
                <a:lnTo>
                  <a:pt x="19895" y="7243"/>
                </a:lnTo>
                <a:lnTo>
                  <a:pt x="19991" y="7172"/>
                </a:lnTo>
                <a:lnTo>
                  <a:pt x="19991" y="7243"/>
                </a:lnTo>
                <a:lnTo>
                  <a:pt x="19991" y="7307"/>
                </a:lnTo>
                <a:lnTo>
                  <a:pt x="19991" y="7378"/>
                </a:lnTo>
                <a:lnTo>
                  <a:pt x="19991" y="7519"/>
                </a:lnTo>
                <a:lnTo>
                  <a:pt x="19895" y="7583"/>
                </a:lnTo>
                <a:lnTo>
                  <a:pt x="19895" y="7718"/>
                </a:lnTo>
                <a:lnTo>
                  <a:pt x="19816" y="7718"/>
                </a:lnTo>
                <a:lnTo>
                  <a:pt x="19650" y="7860"/>
                </a:lnTo>
                <a:lnTo>
                  <a:pt x="19554" y="7860"/>
                </a:lnTo>
                <a:lnTo>
                  <a:pt x="19554" y="7994"/>
                </a:lnTo>
                <a:lnTo>
                  <a:pt x="19475" y="7994"/>
                </a:lnTo>
                <a:lnTo>
                  <a:pt x="19388" y="7994"/>
                </a:lnTo>
                <a:lnTo>
                  <a:pt x="19309" y="7994"/>
                </a:lnTo>
                <a:lnTo>
                  <a:pt x="19309" y="8072"/>
                </a:lnTo>
                <a:lnTo>
                  <a:pt x="19309" y="8136"/>
                </a:lnTo>
                <a:lnTo>
                  <a:pt x="19309" y="8207"/>
                </a:lnTo>
                <a:lnTo>
                  <a:pt x="19222" y="8349"/>
                </a:lnTo>
                <a:lnTo>
                  <a:pt x="19388" y="8349"/>
                </a:lnTo>
                <a:lnTo>
                  <a:pt x="19475" y="8483"/>
                </a:lnTo>
                <a:lnTo>
                  <a:pt x="19388" y="8547"/>
                </a:lnTo>
                <a:lnTo>
                  <a:pt x="19309" y="8547"/>
                </a:lnTo>
                <a:lnTo>
                  <a:pt x="19309" y="8760"/>
                </a:lnTo>
                <a:lnTo>
                  <a:pt x="19388" y="8760"/>
                </a:lnTo>
                <a:lnTo>
                  <a:pt x="19388" y="8958"/>
                </a:lnTo>
                <a:lnTo>
                  <a:pt x="19047" y="8958"/>
                </a:lnTo>
                <a:lnTo>
                  <a:pt x="18784" y="9100"/>
                </a:lnTo>
                <a:lnTo>
                  <a:pt x="18706" y="9100"/>
                </a:lnTo>
                <a:lnTo>
                  <a:pt x="18277" y="9171"/>
                </a:lnTo>
                <a:lnTo>
                  <a:pt x="18277" y="9447"/>
                </a:lnTo>
                <a:lnTo>
                  <a:pt x="18277" y="9511"/>
                </a:lnTo>
                <a:lnTo>
                  <a:pt x="18365" y="9511"/>
                </a:lnTo>
                <a:lnTo>
                  <a:pt x="18365" y="9447"/>
                </a:lnTo>
                <a:lnTo>
                  <a:pt x="18443" y="9447"/>
                </a:lnTo>
                <a:lnTo>
                  <a:pt x="18443" y="9589"/>
                </a:lnTo>
                <a:lnTo>
                  <a:pt x="18540" y="9653"/>
                </a:lnTo>
                <a:lnTo>
                  <a:pt x="18784" y="9787"/>
                </a:lnTo>
                <a:lnTo>
                  <a:pt x="18706" y="9865"/>
                </a:lnTo>
                <a:lnTo>
                  <a:pt x="18784" y="9929"/>
                </a:lnTo>
                <a:lnTo>
                  <a:pt x="18881" y="9929"/>
                </a:lnTo>
                <a:lnTo>
                  <a:pt x="18968" y="10000"/>
                </a:lnTo>
                <a:lnTo>
                  <a:pt x="18881" y="10135"/>
                </a:lnTo>
                <a:lnTo>
                  <a:pt x="18881" y="10206"/>
                </a:lnTo>
                <a:lnTo>
                  <a:pt x="18881" y="10340"/>
                </a:lnTo>
                <a:lnTo>
                  <a:pt x="19134" y="10617"/>
                </a:lnTo>
                <a:lnTo>
                  <a:pt x="19047" y="10687"/>
                </a:lnTo>
                <a:lnTo>
                  <a:pt x="18706" y="10687"/>
                </a:lnTo>
                <a:lnTo>
                  <a:pt x="18540" y="10751"/>
                </a:lnTo>
                <a:lnTo>
                  <a:pt x="18443" y="10751"/>
                </a:lnTo>
                <a:lnTo>
                  <a:pt x="18443" y="10829"/>
                </a:lnTo>
                <a:lnTo>
                  <a:pt x="18365" y="10829"/>
                </a:lnTo>
                <a:lnTo>
                  <a:pt x="18365" y="10751"/>
                </a:lnTo>
                <a:lnTo>
                  <a:pt x="18277" y="10751"/>
                </a:lnTo>
                <a:lnTo>
                  <a:pt x="18277" y="10829"/>
                </a:lnTo>
                <a:lnTo>
                  <a:pt x="18365" y="10964"/>
                </a:lnTo>
                <a:lnTo>
                  <a:pt x="18443" y="11028"/>
                </a:lnTo>
                <a:lnTo>
                  <a:pt x="18540" y="11106"/>
                </a:lnTo>
                <a:lnTo>
                  <a:pt x="18540" y="11169"/>
                </a:lnTo>
                <a:lnTo>
                  <a:pt x="18618" y="11304"/>
                </a:lnTo>
                <a:lnTo>
                  <a:pt x="18706" y="11382"/>
                </a:lnTo>
                <a:lnTo>
                  <a:pt x="18706" y="11517"/>
                </a:lnTo>
                <a:lnTo>
                  <a:pt x="18784" y="11517"/>
                </a:lnTo>
                <a:lnTo>
                  <a:pt x="18784" y="11651"/>
                </a:lnTo>
                <a:lnTo>
                  <a:pt x="18706" y="11857"/>
                </a:lnTo>
                <a:lnTo>
                  <a:pt x="18540" y="12204"/>
                </a:lnTo>
                <a:lnTo>
                  <a:pt x="18443" y="12268"/>
                </a:lnTo>
                <a:lnTo>
                  <a:pt x="18443" y="12481"/>
                </a:lnTo>
                <a:lnTo>
                  <a:pt x="18540" y="12544"/>
                </a:lnTo>
                <a:lnTo>
                  <a:pt x="18618" y="12622"/>
                </a:lnTo>
                <a:lnTo>
                  <a:pt x="18706" y="12622"/>
                </a:lnTo>
                <a:lnTo>
                  <a:pt x="18784" y="12686"/>
                </a:lnTo>
                <a:lnTo>
                  <a:pt x="19047" y="12899"/>
                </a:lnTo>
                <a:lnTo>
                  <a:pt x="19047" y="12962"/>
                </a:lnTo>
                <a:lnTo>
                  <a:pt x="19134" y="12962"/>
                </a:lnTo>
                <a:lnTo>
                  <a:pt x="19134" y="13033"/>
                </a:lnTo>
                <a:lnTo>
                  <a:pt x="19134" y="13168"/>
                </a:lnTo>
                <a:lnTo>
                  <a:pt x="19222" y="13444"/>
                </a:lnTo>
                <a:lnTo>
                  <a:pt x="19309" y="13444"/>
                </a:lnTo>
                <a:lnTo>
                  <a:pt x="19388" y="13785"/>
                </a:lnTo>
                <a:lnTo>
                  <a:pt x="19388" y="13926"/>
                </a:lnTo>
                <a:lnTo>
                  <a:pt x="19475" y="13997"/>
                </a:lnTo>
                <a:lnTo>
                  <a:pt x="19475" y="14061"/>
                </a:lnTo>
                <a:lnTo>
                  <a:pt x="19475" y="14203"/>
                </a:lnTo>
                <a:lnTo>
                  <a:pt x="19475" y="14337"/>
                </a:lnTo>
                <a:lnTo>
                  <a:pt x="19388" y="14415"/>
                </a:lnTo>
                <a:lnTo>
                  <a:pt x="19475" y="14550"/>
                </a:lnTo>
                <a:lnTo>
                  <a:pt x="19650" y="1461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80"/>
          <p:cNvSpPr>
            <a:spLocks/>
          </p:cNvSpPr>
          <p:nvPr/>
        </p:nvSpPr>
        <p:spPr bwMode="auto">
          <a:xfrm>
            <a:off x="3729981" y="1416893"/>
            <a:ext cx="974725" cy="779463"/>
          </a:xfrm>
          <a:custGeom>
            <a:avLst/>
            <a:gdLst>
              <a:gd name="T0" fmla="*/ 9798 w 20000"/>
              <a:gd name="T1" fmla="*/ 17767 h 20000"/>
              <a:gd name="T2" fmla="*/ 10189 w 20000"/>
              <a:gd name="T3" fmla="*/ 19022 h 20000"/>
              <a:gd name="T4" fmla="*/ 10306 w 20000"/>
              <a:gd name="T5" fmla="*/ 19495 h 20000"/>
              <a:gd name="T6" fmla="*/ 12091 w 20000"/>
              <a:gd name="T7" fmla="*/ 19658 h 20000"/>
              <a:gd name="T8" fmla="*/ 12860 w 20000"/>
              <a:gd name="T9" fmla="*/ 19495 h 20000"/>
              <a:gd name="T10" fmla="*/ 14124 w 20000"/>
              <a:gd name="T11" fmla="*/ 18859 h 20000"/>
              <a:gd name="T12" fmla="*/ 15153 w 20000"/>
              <a:gd name="T13" fmla="*/ 17441 h 20000"/>
              <a:gd name="T14" fmla="*/ 14893 w 20000"/>
              <a:gd name="T15" fmla="*/ 16496 h 20000"/>
              <a:gd name="T16" fmla="*/ 15779 w 20000"/>
              <a:gd name="T17" fmla="*/ 15860 h 20000"/>
              <a:gd name="T18" fmla="*/ 16808 w 20000"/>
              <a:gd name="T19" fmla="*/ 15371 h 20000"/>
              <a:gd name="T20" fmla="*/ 17941 w 20000"/>
              <a:gd name="T21" fmla="*/ 15371 h 20000"/>
              <a:gd name="T22" fmla="*/ 18580 w 20000"/>
              <a:gd name="T23" fmla="*/ 14425 h 20000"/>
              <a:gd name="T24" fmla="*/ 18710 w 20000"/>
              <a:gd name="T25" fmla="*/ 12828 h 20000"/>
              <a:gd name="T26" fmla="*/ 19336 w 20000"/>
              <a:gd name="T27" fmla="*/ 11557 h 20000"/>
              <a:gd name="T28" fmla="*/ 19726 w 20000"/>
              <a:gd name="T29" fmla="*/ 10465 h 20000"/>
              <a:gd name="T30" fmla="*/ 19088 w 20000"/>
              <a:gd name="T31" fmla="*/ 9666 h 20000"/>
              <a:gd name="T32" fmla="*/ 18463 w 20000"/>
              <a:gd name="T33" fmla="*/ 8557 h 20000"/>
              <a:gd name="T34" fmla="*/ 18580 w 20000"/>
              <a:gd name="T35" fmla="*/ 7449 h 20000"/>
              <a:gd name="T36" fmla="*/ 19218 w 20000"/>
              <a:gd name="T37" fmla="*/ 6813 h 20000"/>
              <a:gd name="T38" fmla="*/ 18332 w 20000"/>
              <a:gd name="T39" fmla="*/ 6341 h 20000"/>
              <a:gd name="T40" fmla="*/ 17173 w 20000"/>
              <a:gd name="T41" fmla="*/ 5216 h 20000"/>
              <a:gd name="T42" fmla="*/ 16808 w 20000"/>
              <a:gd name="T43" fmla="*/ 4434 h 20000"/>
              <a:gd name="T44" fmla="*/ 16300 w 20000"/>
              <a:gd name="T45" fmla="*/ 3178 h 20000"/>
              <a:gd name="T46" fmla="*/ 15270 w 20000"/>
              <a:gd name="T47" fmla="*/ 2217 h 20000"/>
              <a:gd name="T48" fmla="*/ 14397 w 20000"/>
              <a:gd name="T49" fmla="*/ 2689 h 20000"/>
              <a:gd name="T50" fmla="*/ 13238 w 20000"/>
              <a:gd name="T51" fmla="*/ 2689 h 20000"/>
              <a:gd name="T52" fmla="*/ 12482 w 20000"/>
              <a:gd name="T53" fmla="*/ 3178 h 20000"/>
              <a:gd name="T54" fmla="*/ 11205 w 20000"/>
              <a:gd name="T55" fmla="*/ 2363 h 20000"/>
              <a:gd name="T56" fmla="*/ 10436 w 20000"/>
              <a:gd name="T57" fmla="*/ 2543 h 20000"/>
              <a:gd name="T58" fmla="*/ 9537 w 20000"/>
              <a:gd name="T59" fmla="*/ 1907 h 20000"/>
              <a:gd name="T60" fmla="*/ 8143 w 20000"/>
              <a:gd name="T61" fmla="*/ 945 h 20000"/>
              <a:gd name="T62" fmla="*/ 7257 w 20000"/>
              <a:gd name="T63" fmla="*/ 1418 h 20000"/>
              <a:gd name="T64" fmla="*/ 6762 w 20000"/>
              <a:gd name="T65" fmla="*/ 1092 h 20000"/>
              <a:gd name="T66" fmla="*/ 5603 w 20000"/>
              <a:gd name="T67" fmla="*/ 782 h 20000"/>
              <a:gd name="T68" fmla="*/ 4573 w 20000"/>
              <a:gd name="T69" fmla="*/ 1271 h 20000"/>
              <a:gd name="T70" fmla="*/ 3570 w 20000"/>
              <a:gd name="T71" fmla="*/ 1092 h 20000"/>
              <a:gd name="T72" fmla="*/ 2801 w 20000"/>
              <a:gd name="T73" fmla="*/ 782 h 20000"/>
              <a:gd name="T74" fmla="*/ 2554 w 20000"/>
              <a:gd name="T75" fmla="*/ 310 h 20000"/>
              <a:gd name="T76" fmla="*/ 2046 w 20000"/>
              <a:gd name="T77" fmla="*/ 1728 h 20000"/>
              <a:gd name="T78" fmla="*/ 1655 w 20000"/>
              <a:gd name="T79" fmla="*/ 2852 h 20000"/>
              <a:gd name="T80" fmla="*/ 638 w 20000"/>
              <a:gd name="T81" fmla="*/ 2852 h 20000"/>
              <a:gd name="T82" fmla="*/ 130 w 20000"/>
              <a:gd name="T83" fmla="*/ 3798 h 20000"/>
              <a:gd name="T84" fmla="*/ 756 w 20000"/>
              <a:gd name="T85" fmla="*/ 4580 h 20000"/>
              <a:gd name="T86" fmla="*/ 899 w 20000"/>
              <a:gd name="T87" fmla="*/ 5705 h 20000"/>
              <a:gd name="T88" fmla="*/ 1147 w 20000"/>
              <a:gd name="T89" fmla="*/ 6667 h 20000"/>
              <a:gd name="T90" fmla="*/ 1290 w 20000"/>
              <a:gd name="T91" fmla="*/ 7286 h 20000"/>
              <a:gd name="T92" fmla="*/ 1290 w 20000"/>
              <a:gd name="T93" fmla="*/ 8557 h 20000"/>
              <a:gd name="T94" fmla="*/ 1537 w 20000"/>
              <a:gd name="T95" fmla="*/ 9829 h 20000"/>
              <a:gd name="T96" fmla="*/ 2046 w 20000"/>
              <a:gd name="T97" fmla="*/ 11100 h 20000"/>
              <a:gd name="T98" fmla="*/ 2801 w 20000"/>
              <a:gd name="T99" fmla="*/ 11736 h 20000"/>
              <a:gd name="T100" fmla="*/ 3309 w 20000"/>
              <a:gd name="T101" fmla="*/ 13790 h 20000"/>
              <a:gd name="T102" fmla="*/ 4208 w 20000"/>
              <a:gd name="T103" fmla="*/ 14279 h 20000"/>
              <a:gd name="T104" fmla="*/ 4964 w 20000"/>
              <a:gd name="T105" fmla="*/ 14898 h 20000"/>
              <a:gd name="T106" fmla="*/ 4964 w 20000"/>
              <a:gd name="T107" fmla="*/ 16805 h 20000"/>
              <a:gd name="T108" fmla="*/ 6228 w 20000"/>
              <a:gd name="T109" fmla="*/ 16642 h 20000"/>
              <a:gd name="T110" fmla="*/ 7127 w 20000"/>
              <a:gd name="T111" fmla="*/ 16007 h 20000"/>
              <a:gd name="T112" fmla="*/ 8026 w 20000"/>
              <a:gd name="T113" fmla="*/ 16496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000" h="20000">
                <a:moveTo>
                  <a:pt x="9042" y="16496"/>
                </a:moveTo>
                <a:lnTo>
                  <a:pt x="9173" y="16805"/>
                </a:lnTo>
                <a:lnTo>
                  <a:pt x="9173" y="17278"/>
                </a:lnTo>
                <a:lnTo>
                  <a:pt x="9420" y="17441"/>
                </a:lnTo>
                <a:lnTo>
                  <a:pt x="9681" y="17441"/>
                </a:lnTo>
                <a:lnTo>
                  <a:pt x="9798" y="17767"/>
                </a:lnTo>
                <a:lnTo>
                  <a:pt x="10046" y="17767"/>
                </a:lnTo>
                <a:lnTo>
                  <a:pt x="10189" y="18223"/>
                </a:lnTo>
                <a:lnTo>
                  <a:pt x="10189" y="18549"/>
                </a:lnTo>
                <a:lnTo>
                  <a:pt x="10046" y="18859"/>
                </a:lnTo>
                <a:lnTo>
                  <a:pt x="10189" y="19022"/>
                </a:lnTo>
                <a:lnTo>
                  <a:pt x="10046" y="19169"/>
                </a:lnTo>
                <a:lnTo>
                  <a:pt x="9798" y="19022"/>
                </a:lnTo>
                <a:lnTo>
                  <a:pt x="9681" y="19169"/>
                </a:lnTo>
                <a:lnTo>
                  <a:pt x="9537" y="19658"/>
                </a:lnTo>
                <a:lnTo>
                  <a:pt x="9537" y="19804"/>
                </a:lnTo>
                <a:lnTo>
                  <a:pt x="10189" y="19804"/>
                </a:lnTo>
                <a:lnTo>
                  <a:pt x="10306" y="19495"/>
                </a:lnTo>
                <a:lnTo>
                  <a:pt x="10697" y="19495"/>
                </a:lnTo>
                <a:lnTo>
                  <a:pt x="10697" y="19658"/>
                </a:lnTo>
                <a:lnTo>
                  <a:pt x="11336" y="19658"/>
                </a:lnTo>
                <a:lnTo>
                  <a:pt x="11583" y="19984"/>
                </a:lnTo>
                <a:lnTo>
                  <a:pt x="11961" y="19804"/>
                </a:lnTo>
                <a:lnTo>
                  <a:pt x="12091" y="19658"/>
                </a:lnTo>
                <a:lnTo>
                  <a:pt x="12482" y="19495"/>
                </a:lnTo>
                <a:lnTo>
                  <a:pt x="12208" y="19022"/>
                </a:lnTo>
                <a:lnTo>
                  <a:pt x="12352" y="19022"/>
                </a:lnTo>
                <a:lnTo>
                  <a:pt x="12482" y="19169"/>
                </a:lnTo>
                <a:lnTo>
                  <a:pt x="12743" y="19022"/>
                </a:lnTo>
                <a:lnTo>
                  <a:pt x="12990" y="19169"/>
                </a:lnTo>
                <a:lnTo>
                  <a:pt x="12860" y="19495"/>
                </a:lnTo>
                <a:lnTo>
                  <a:pt x="13107" y="19658"/>
                </a:lnTo>
                <a:lnTo>
                  <a:pt x="13498" y="19169"/>
                </a:lnTo>
                <a:lnTo>
                  <a:pt x="13863" y="19169"/>
                </a:lnTo>
                <a:lnTo>
                  <a:pt x="14007" y="19169"/>
                </a:lnTo>
                <a:lnTo>
                  <a:pt x="14124" y="19022"/>
                </a:lnTo>
                <a:lnTo>
                  <a:pt x="14124" y="18859"/>
                </a:lnTo>
                <a:lnTo>
                  <a:pt x="14397" y="18549"/>
                </a:lnTo>
                <a:lnTo>
                  <a:pt x="14515" y="18549"/>
                </a:lnTo>
                <a:lnTo>
                  <a:pt x="14515" y="18386"/>
                </a:lnTo>
                <a:lnTo>
                  <a:pt x="14645" y="18386"/>
                </a:lnTo>
                <a:lnTo>
                  <a:pt x="14762" y="18386"/>
                </a:lnTo>
                <a:lnTo>
                  <a:pt x="14893" y="18077"/>
                </a:lnTo>
                <a:lnTo>
                  <a:pt x="15153" y="17441"/>
                </a:lnTo>
                <a:lnTo>
                  <a:pt x="15153" y="17278"/>
                </a:lnTo>
                <a:lnTo>
                  <a:pt x="14893" y="17131"/>
                </a:lnTo>
                <a:lnTo>
                  <a:pt x="15023" y="16952"/>
                </a:lnTo>
                <a:lnTo>
                  <a:pt x="14893" y="16805"/>
                </a:lnTo>
                <a:lnTo>
                  <a:pt x="14893" y="16642"/>
                </a:lnTo>
                <a:lnTo>
                  <a:pt x="14893" y="16496"/>
                </a:lnTo>
                <a:lnTo>
                  <a:pt x="15153" y="16007"/>
                </a:lnTo>
                <a:lnTo>
                  <a:pt x="15023" y="16007"/>
                </a:lnTo>
                <a:lnTo>
                  <a:pt x="15153" y="15681"/>
                </a:lnTo>
                <a:lnTo>
                  <a:pt x="15401" y="15681"/>
                </a:lnTo>
                <a:lnTo>
                  <a:pt x="15661" y="15681"/>
                </a:lnTo>
                <a:lnTo>
                  <a:pt x="15661" y="15860"/>
                </a:lnTo>
                <a:lnTo>
                  <a:pt x="15779" y="15860"/>
                </a:lnTo>
                <a:lnTo>
                  <a:pt x="15909" y="15371"/>
                </a:lnTo>
                <a:lnTo>
                  <a:pt x="16026" y="15371"/>
                </a:lnTo>
                <a:lnTo>
                  <a:pt x="16300" y="15371"/>
                </a:lnTo>
                <a:lnTo>
                  <a:pt x="16417" y="15371"/>
                </a:lnTo>
                <a:lnTo>
                  <a:pt x="16678" y="15534"/>
                </a:lnTo>
                <a:lnTo>
                  <a:pt x="16808" y="15371"/>
                </a:lnTo>
                <a:lnTo>
                  <a:pt x="16925" y="15371"/>
                </a:lnTo>
                <a:lnTo>
                  <a:pt x="17055" y="15534"/>
                </a:lnTo>
                <a:lnTo>
                  <a:pt x="17316" y="15224"/>
                </a:lnTo>
                <a:lnTo>
                  <a:pt x="17433" y="15224"/>
                </a:lnTo>
                <a:lnTo>
                  <a:pt x="17681" y="15371"/>
                </a:lnTo>
                <a:lnTo>
                  <a:pt x="17824" y="15371"/>
                </a:lnTo>
                <a:lnTo>
                  <a:pt x="17941" y="15371"/>
                </a:lnTo>
                <a:lnTo>
                  <a:pt x="18072" y="15224"/>
                </a:lnTo>
                <a:lnTo>
                  <a:pt x="18215" y="15224"/>
                </a:lnTo>
                <a:lnTo>
                  <a:pt x="18332" y="14898"/>
                </a:lnTo>
                <a:lnTo>
                  <a:pt x="18580" y="15045"/>
                </a:lnTo>
                <a:lnTo>
                  <a:pt x="18710" y="14735"/>
                </a:lnTo>
                <a:lnTo>
                  <a:pt x="18580" y="14425"/>
                </a:lnTo>
                <a:lnTo>
                  <a:pt x="18463" y="14425"/>
                </a:lnTo>
                <a:lnTo>
                  <a:pt x="18463" y="14279"/>
                </a:lnTo>
                <a:lnTo>
                  <a:pt x="18580" y="13953"/>
                </a:lnTo>
                <a:lnTo>
                  <a:pt x="18332" y="13464"/>
                </a:lnTo>
                <a:lnTo>
                  <a:pt x="18580" y="13317"/>
                </a:lnTo>
                <a:lnTo>
                  <a:pt x="18840" y="13154"/>
                </a:lnTo>
                <a:lnTo>
                  <a:pt x="18710" y="12828"/>
                </a:lnTo>
                <a:lnTo>
                  <a:pt x="18580" y="12518"/>
                </a:lnTo>
                <a:lnTo>
                  <a:pt x="18971" y="12518"/>
                </a:lnTo>
                <a:lnTo>
                  <a:pt x="19218" y="12372"/>
                </a:lnTo>
                <a:lnTo>
                  <a:pt x="19088" y="11736"/>
                </a:lnTo>
                <a:lnTo>
                  <a:pt x="19336" y="11557"/>
                </a:lnTo>
                <a:lnTo>
                  <a:pt x="19336" y="11410"/>
                </a:lnTo>
                <a:lnTo>
                  <a:pt x="19596" y="11410"/>
                </a:lnTo>
                <a:lnTo>
                  <a:pt x="19479" y="11247"/>
                </a:lnTo>
                <a:lnTo>
                  <a:pt x="19987" y="10937"/>
                </a:lnTo>
                <a:lnTo>
                  <a:pt x="19844" y="10774"/>
                </a:lnTo>
                <a:lnTo>
                  <a:pt x="19596" y="10611"/>
                </a:lnTo>
                <a:lnTo>
                  <a:pt x="19726" y="10465"/>
                </a:lnTo>
                <a:lnTo>
                  <a:pt x="19336" y="10465"/>
                </a:lnTo>
                <a:lnTo>
                  <a:pt x="19218" y="10611"/>
                </a:lnTo>
                <a:lnTo>
                  <a:pt x="18971" y="10611"/>
                </a:lnTo>
                <a:lnTo>
                  <a:pt x="18971" y="10302"/>
                </a:lnTo>
                <a:lnTo>
                  <a:pt x="18971" y="10155"/>
                </a:lnTo>
                <a:lnTo>
                  <a:pt x="18840" y="9976"/>
                </a:lnTo>
                <a:lnTo>
                  <a:pt x="19088" y="9666"/>
                </a:lnTo>
                <a:lnTo>
                  <a:pt x="19218" y="9519"/>
                </a:lnTo>
                <a:lnTo>
                  <a:pt x="19088" y="9193"/>
                </a:lnTo>
                <a:lnTo>
                  <a:pt x="19088" y="9030"/>
                </a:lnTo>
                <a:lnTo>
                  <a:pt x="19088" y="8883"/>
                </a:lnTo>
                <a:lnTo>
                  <a:pt x="18840" y="8883"/>
                </a:lnTo>
                <a:lnTo>
                  <a:pt x="18710" y="8557"/>
                </a:lnTo>
                <a:lnTo>
                  <a:pt x="18463" y="8557"/>
                </a:lnTo>
                <a:lnTo>
                  <a:pt x="18580" y="8068"/>
                </a:lnTo>
                <a:lnTo>
                  <a:pt x="18710" y="8068"/>
                </a:lnTo>
                <a:lnTo>
                  <a:pt x="18840" y="7922"/>
                </a:lnTo>
                <a:lnTo>
                  <a:pt x="18840" y="7759"/>
                </a:lnTo>
                <a:lnTo>
                  <a:pt x="18710" y="7759"/>
                </a:lnTo>
                <a:lnTo>
                  <a:pt x="18463" y="7612"/>
                </a:lnTo>
                <a:lnTo>
                  <a:pt x="18580" y="7449"/>
                </a:lnTo>
                <a:lnTo>
                  <a:pt x="18840" y="7449"/>
                </a:lnTo>
                <a:lnTo>
                  <a:pt x="19088" y="7449"/>
                </a:lnTo>
                <a:lnTo>
                  <a:pt x="19218" y="7449"/>
                </a:lnTo>
                <a:lnTo>
                  <a:pt x="19218" y="7286"/>
                </a:lnTo>
                <a:lnTo>
                  <a:pt x="19218" y="7123"/>
                </a:lnTo>
                <a:lnTo>
                  <a:pt x="19218" y="6813"/>
                </a:lnTo>
                <a:lnTo>
                  <a:pt x="19088" y="6813"/>
                </a:lnTo>
                <a:lnTo>
                  <a:pt x="18971" y="6976"/>
                </a:lnTo>
                <a:lnTo>
                  <a:pt x="18840" y="6976"/>
                </a:lnTo>
                <a:lnTo>
                  <a:pt x="18971" y="6667"/>
                </a:lnTo>
                <a:lnTo>
                  <a:pt x="18463" y="6487"/>
                </a:lnTo>
                <a:lnTo>
                  <a:pt x="18463" y="6341"/>
                </a:lnTo>
                <a:lnTo>
                  <a:pt x="18332" y="6341"/>
                </a:lnTo>
                <a:lnTo>
                  <a:pt x="18332" y="6487"/>
                </a:lnTo>
                <a:lnTo>
                  <a:pt x="18215" y="6487"/>
                </a:lnTo>
                <a:lnTo>
                  <a:pt x="18072" y="5542"/>
                </a:lnTo>
                <a:lnTo>
                  <a:pt x="17824" y="5852"/>
                </a:lnTo>
                <a:lnTo>
                  <a:pt x="17564" y="5705"/>
                </a:lnTo>
                <a:lnTo>
                  <a:pt x="17564" y="5216"/>
                </a:lnTo>
                <a:lnTo>
                  <a:pt x="17173" y="5216"/>
                </a:lnTo>
                <a:lnTo>
                  <a:pt x="17055" y="5069"/>
                </a:lnTo>
                <a:lnTo>
                  <a:pt x="17055" y="4906"/>
                </a:lnTo>
                <a:lnTo>
                  <a:pt x="17055" y="4580"/>
                </a:lnTo>
                <a:lnTo>
                  <a:pt x="16808" y="4580"/>
                </a:lnTo>
                <a:lnTo>
                  <a:pt x="16808" y="4434"/>
                </a:lnTo>
                <a:lnTo>
                  <a:pt x="16560" y="4271"/>
                </a:lnTo>
                <a:lnTo>
                  <a:pt x="16560" y="4124"/>
                </a:lnTo>
                <a:lnTo>
                  <a:pt x="16169" y="3798"/>
                </a:lnTo>
                <a:lnTo>
                  <a:pt x="16169" y="3635"/>
                </a:lnTo>
                <a:lnTo>
                  <a:pt x="16417" y="3325"/>
                </a:lnTo>
                <a:lnTo>
                  <a:pt x="16300" y="3178"/>
                </a:lnTo>
                <a:lnTo>
                  <a:pt x="16169" y="2852"/>
                </a:lnTo>
                <a:lnTo>
                  <a:pt x="16026" y="2852"/>
                </a:lnTo>
                <a:lnTo>
                  <a:pt x="16169" y="2543"/>
                </a:lnTo>
                <a:lnTo>
                  <a:pt x="15779" y="2217"/>
                </a:lnTo>
                <a:lnTo>
                  <a:pt x="15661" y="2363"/>
                </a:lnTo>
                <a:lnTo>
                  <a:pt x="15270" y="2217"/>
                </a:lnTo>
                <a:lnTo>
                  <a:pt x="15153" y="2363"/>
                </a:lnTo>
                <a:lnTo>
                  <a:pt x="15153" y="2689"/>
                </a:lnTo>
                <a:lnTo>
                  <a:pt x="15023" y="2689"/>
                </a:lnTo>
                <a:lnTo>
                  <a:pt x="14762" y="2689"/>
                </a:lnTo>
                <a:lnTo>
                  <a:pt x="14515" y="2999"/>
                </a:lnTo>
                <a:lnTo>
                  <a:pt x="14397" y="2852"/>
                </a:lnTo>
                <a:lnTo>
                  <a:pt x="14397" y="2689"/>
                </a:lnTo>
                <a:lnTo>
                  <a:pt x="14124" y="2689"/>
                </a:lnTo>
                <a:lnTo>
                  <a:pt x="14007" y="2852"/>
                </a:lnTo>
                <a:lnTo>
                  <a:pt x="13863" y="2852"/>
                </a:lnTo>
                <a:lnTo>
                  <a:pt x="13746" y="2689"/>
                </a:lnTo>
                <a:lnTo>
                  <a:pt x="13616" y="2852"/>
                </a:lnTo>
                <a:lnTo>
                  <a:pt x="13238" y="2999"/>
                </a:lnTo>
                <a:lnTo>
                  <a:pt x="13238" y="2689"/>
                </a:lnTo>
                <a:lnTo>
                  <a:pt x="13107" y="2852"/>
                </a:lnTo>
                <a:lnTo>
                  <a:pt x="12860" y="2543"/>
                </a:lnTo>
                <a:lnTo>
                  <a:pt x="12743" y="2689"/>
                </a:lnTo>
                <a:lnTo>
                  <a:pt x="12599" y="2689"/>
                </a:lnTo>
                <a:lnTo>
                  <a:pt x="12482" y="2852"/>
                </a:lnTo>
                <a:lnTo>
                  <a:pt x="12599" y="2999"/>
                </a:lnTo>
                <a:lnTo>
                  <a:pt x="12482" y="3178"/>
                </a:lnTo>
                <a:lnTo>
                  <a:pt x="12091" y="3178"/>
                </a:lnTo>
                <a:lnTo>
                  <a:pt x="12091" y="2852"/>
                </a:lnTo>
                <a:lnTo>
                  <a:pt x="11844" y="3178"/>
                </a:lnTo>
                <a:lnTo>
                  <a:pt x="11700" y="2999"/>
                </a:lnTo>
                <a:lnTo>
                  <a:pt x="11583" y="2689"/>
                </a:lnTo>
                <a:lnTo>
                  <a:pt x="11205" y="2363"/>
                </a:lnTo>
                <a:lnTo>
                  <a:pt x="11075" y="2543"/>
                </a:lnTo>
                <a:lnTo>
                  <a:pt x="10945" y="2543"/>
                </a:lnTo>
                <a:lnTo>
                  <a:pt x="10827" y="2852"/>
                </a:lnTo>
                <a:lnTo>
                  <a:pt x="10697" y="2852"/>
                </a:lnTo>
                <a:lnTo>
                  <a:pt x="10697" y="2689"/>
                </a:lnTo>
                <a:lnTo>
                  <a:pt x="10580" y="2543"/>
                </a:lnTo>
                <a:lnTo>
                  <a:pt x="10436" y="2543"/>
                </a:lnTo>
                <a:lnTo>
                  <a:pt x="10436" y="2054"/>
                </a:lnTo>
                <a:lnTo>
                  <a:pt x="10306" y="2054"/>
                </a:lnTo>
                <a:lnTo>
                  <a:pt x="10189" y="2363"/>
                </a:lnTo>
                <a:lnTo>
                  <a:pt x="9928" y="2363"/>
                </a:lnTo>
                <a:lnTo>
                  <a:pt x="9928" y="2054"/>
                </a:lnTo>
                <a:lnTo>
                  <a:pt x="9798" y="1907"/>
                </a:lnTo>
                <a:lnTo>
                  <a:pt x="9537" y="1907"/>
                </a:lnTo>
                <a:lnTo>
                  <a:pt x="9290" y="1907"/>
                </a:lnTo>
                <a:lnTo>
                  <a:pt x="9290" y="1728"/>
                </a:lnTo>
                <a:lnTo>
                  <a:pt x="9420" y="1581"/>
                </a:lnTo>
                <a:lnTo>
                  <a:pt x="8782" y="1418"/>
                </a:lnTo>
                <a:lnTo>
                  <a:pt x="8664" y="1581"/>
                </a:lnTo>
                <a:lnTo>
                  <a:pt x="8274" y="945"/>
                </a:lnTo>
                <a:lnTo>
                  <a:pt x="8143" y="945"/>
                </a:lnTo>
                <a:lnTo>
                  <a:pt x="8026" y="945"/>
                </a:lnTo>
                <a:lnTo>
                  <a:pt x="7883" y="1418"/>
                </a:lnTo>
                <a:lnTo>
                  <a:pt x="7765" y="1418"/>
                </a:lnTo>
                <a:lnTo>
                  <a:pt x="7635" y="1418"/>
                </a:lnTo>
                <a:lnTo>
                  <a:pt x="7518" y="1581"/>
                </a:lnTo>
                <a:lnTo>
                  <a:pt x="7257" y="1581"/>
                </a:lnTo>
                <a:lnTo>
                  <a:pt x="7257" y="1418"/>
                </a:lnTo>
                <a:lnTo>
                  <a:pt x="7388" y="1271"/>
                </a:lnTo>
                <a:lnTo>
                  <a:pt x="7257" y="1092"/>
                </a:lnTo>
                <a:lnTo>
                  <a:pt x="7010" y="1271"/>
                </a:lnTo>
                <a:lnTo>
                  <a:pt x="7010" y="1092"/>
                </a:lnTo>
                <a:lnTo>
                  <a:pt x="6762" y="1271"/>
                </a:lnTo>
                <a:lnTo>
                  <a:pt x="6762" y="1092"/>
                </a:lnTo>
                <a:lnTo>
                  <a:pt x="6762" y="945"/>
                </a:lnTo>
                <a:lnTo>
                  <a:pt x="6489" y="1092"/>
                </a:lnTo>
                <a:lnTo>
                  <a:pt x="6489" y="945"/>
                </a:lnTo>
                <a:lnTo>
                  <a:pt x="6111" y="782"/>
                </a:lnTo>
                <a:lnTo>
                  <a:pt x="6111" y="636"/>
                </a:lnTo>
                <a:lnTo>
                  <a:pt x="5980" y="636"/>
                </a:lnTo>
                <a:lnTo>
                  <a:pt x="5603" y="782"/>
                </a:lnTo>
                <a:lnTo>
                  <a:pt x="5603" y="945"/>
                </a:lnTo>
                <a:lnTo>
                  <a:pt x="5472" y="945"/>
                </a:lnTo>
                <a:lnTo>
                  <a:pt x="5225" y="1092"/>
                </a:lnTo>
                <a:lnTo>
                  <a:pt x="4964" y="945"/>
                </a:lnTo>
                <a:lnTo>
                  <a:pt x="4847" y="1092"/>
                </a:lnTo>
                <a:lnTo>
                  <a:pt x="4573" y="1271"/>
                </a:lnTo>
                <a:lnTo>
                  <a:pt x="4208" y="1418"/>
                </a:lnTo>
                <a:lnTo>
                  <a:pt x="4065" y="1092"/>
                </a:lnTo>
                <a:lnTo>
                  <a:pt x="3818" y="1271"/>
                </a:lnTo>
                <a:lnTo>
                  <a:pt x="3700" y="1271"/>
                </a:lnTo>
                <a:lnTo>
                  <a:pt x="3700" y="1092"/>
                </a:lnTo>
                <a:lnTo>
                  <a:pt x="3570" y="1092"/>
                </a:lnTo>
                <a:lnTo>
                  <a:pt x="3309" y="945"/>
                </a:lnTo>
                <a:lnTo>
                  <a:pt x="3192" y="945"/>
                </a:lnTo>
                <a:lnTo>
                  <a:pt x="3062" y="945"/>
                </a:lnTo>
                <a:lnTo>
                  <a:pt x="3062" y="1092"/>
                </a:lnTo>
                <a:lnTo>
                  <a:pt x="2801" y="1092"/>
                </a:lnTo>
                <a:lnTo>
                  <a:pt x="2801" y="782"/>
                </a:lnTo>
                <a:lnTo>
                  <a:pt x="2671" y="782"/>
                </a:lnTo>
                <a:lnTo>
                  <a:pt x="2554" y="636"/>
                </a:lnTo>
                <a:lnTo>
                  <a:pt x="2554" y="473"/>
                </a:lnTo>
                <a:lnTo>
                  <a:pt x="2801" y="473"/>
                </a:lnTo>
                <a:lnTo>
                  <a:pt x="2801" y="310"/>
                </a:lnTo>
                <a:lnTo>
                  <a:pt x="2554" y="0"/>
                </a:lnTo>
                <a:lnTo>
                  <a:pt x="2554" y="310"/>
                </a:lnTo>
                <a:lnTo>
                  <a:pt x="2163" y="473"/>
                </a:lnTo>
                <a:lnTo>
                  <a:pt x="2163" y="945"/>
                </a:lnTo>
                <a:lnTo>
                  <a:pt x="2163" y="1092"/>
                </a:lnTo>
                <a:lnTo>
                  <a:pt x="2163" y="1418"/>
                </a:lnTo>
                <a:lnTo>
                  <a:pt x="2046" y="1728"/>
                </a:lnTo>
                <a:lnTo>
                  <a:pt x="2046" y="1907"/>
                </a:lnTo>
                <a:lnTo>
                  <a:pt x="1785" y="2363"/>
                </a:lnTo>
                <a:lnTo>
                  <a:pt x="1655" y="2543"/>
                </a:lnTo>
                <a:lnTo>
                  <a:pt x="1655" y="2689"/>
                </a:lnTo>
                <a:lnTo>
                  <a:pt x="1655" y="2852"/>
                </a:lnTo>
                <a:lnTo>
                  <a:pt x="1407" y="2689"/>
                </a:lnTo>
                <a:lnTo>
                  <a:pt x="1290" y="2852"/>
                </a:lnTo>
                <a:lnTo>
                  <a:pt x="1029" y="2999"/>
                </a:lnTo>
                <a:lnTo>
                  <a:pt x="756" y="2999"/>
                </a:lnTo>
                <a:lnTo>
                  <a:pt x="638" y="2852"/>
                </a:lnTo>
                <a:lnTo>
                  <a:pt x="638" y="3178"/>
                </a:lnTo>
                <a:lnTo>
                  <a:pt x="508" y="3178"/>
                </a:lnTo>
                <a:lnTo>
                  <a:pt x="391" y="3178"/>
                </a:lnTo>
                <a:lnTo>
                  <a:pt x="248" y="3178"/>
                </a:lnTo>
                <a:lnTo>
                  <a:pt x="130" y="3325"/>
                </a:lnTo>
                <a:lnTo>
                  <a:pt x="0" y="3325"/>
                </a:lnTo>
                <a:lnTo>
                  <a:pt x="130" y="3798"/>
                </a:lnTo>
                <a:lnTo>
                  <a:pt x="248" y="3798"/>
                </a:lnTo>
                <a:lnTo>
                  <a:pt x="391" y="3961"/>
                </a:lnTo>
                <a:lnTo>
                  <a:pt x="391" y="4124"/>
                </a:lnTo>
                <a:lnTo>
                  <a:pt x="248" y="4434"/>
                </a:lnTo>
                <a:lnTo>
                  <a:pt x="248" y="4580"/>
                </a:lnTo>
                <a:lnTo>
                  <a:pt x="638" y="4434"/>
                </a:lnTo>
                <a:lnTo>
                  <a:pt x="756" y="4580"/>
                </a:lnTo>
                <a:lnTo>
                  <a:pt x="508" y="4760"/>
                </a:lnTo>
                <a:lnTo>
                  <a:pt x="638" y="5069"/>
                </a:lnTo>
                <a:lnTo>
                  <a:pt x="638" y="5216"/>
                </a:lnTo>
                <a:lnTo>
                  <a:pt x="638" y="5542"/>
                </a:lnTo>
                <a:lnTo>
                  <a:pt x="756" y="5542"/>
                </a:lnTo>
                <a:lnTo>
                  <a:pt x="899" y="5705"/>
                </a:lnTo>
                <a:lnTo>
                  <a:pt x="899" y="5852"/>
                </a:lnTo>
                <a:lnTo>
                  <a:pt x="1147" y="6178"/>
                </a:lnTo>
                <a:lnTo>
                  <a:pt x="1029" y="6341"/>
                </a:lnTo>
                <a:lnTo>
                  <a:pt x="899" y="6487"/>
                </a:lnTo>
                <a:lnTo>
                  <a:pt x="1029" y="6667"/>
                </a:lnTo>
                <a:lnTo>
                  <a:pt x="1147" y="6667"/>
                </a:lnTo>
                <a:lnTo>
                  <a:pt x="1290" y="6813"/>
                </a:lnTo>
                <a:lnTo>
                  <a:pt x="1290" y="6976"/>
                </a:lnTo>
                <a:lnTo>
                  <a:pt x="1407" y="6976"/>
                </a:lnTo>
                <a:lnTo>
                  <a:pt x="1407" y="7123"/>
                </a:lnTo>
                <a:lnTo>
                  <a:pt x="1290" y="7286"/>
                </a:lnTo>
                <a:lnTo>
                  <a:pt x="1407" y="7449"/>
                </a:lnTo>
                <a:lnTo>
                  <a:pt x="1290" y="7612"/>
                </a:lnTo>
                <a:lnTo>
                  <a:pt x="1290" y="8068"/>
                </a:lnTo>
                <a:lnTo>
                  <a:pt x="1290" y="8248"/>
                </a:lnTo>
                <a:lnTo>
                  <a:pt x="1290" y="8394"/>
                </a:lnTo>
                <a:lnTo>
                  <a:pt x="1290" y="8557"/>
                </a:lnTo>
                <a:lnTo>
                  <a:pt x="1655" y="8704"/>
                </a:lnTo>
                <a:lnTo>
                  <a:pt x="1655" y="8883"/>
                </a:lnTo>
                <a:lnTo>
                  <a:pt x="1655" y="9030"/>
                </a:lnTo>
                <a:lnTo>
                  <a:pt x="1407" y="9340"/>
                </a:lnTo>
                <a:lnTo>
                  <a:pt x="1290" y="9666"/>
                </a:lnTo>
                <a:lnTo>
                  <a:pt x="1537" y="9829"/>
                </a:lnTo>
                <a:lnTo>
                  <a:pt x="1537" y="9976"/>
                </a:lnTo>
                <a:lnTo>
                  <a:pt x="1407" y="10155"/>
                </a:lnTo>
                <a:lnTo>
                  <a:pt x="1537" y="10302"/>
                </a:lnTo>
                <a:lnTo>
                  <a:pt x="1785" y="10465"/>
                </a:lnTo>
                <a:lnTo>
                  <a:pt x="1902" y="10611"/>
                </a:lnTo>
                <a:lnTo>
                  <a:pt x="1902" y="10774"/>
                </a:lnTo>
                <a:lnTo>
                  <a:pt x="2046" y="11100"/>
                </a:lnTo>
                <a:lnTo>
                  <a:pt x="2293" y="11100"/>
                </a:lnTo>
                <a:lnTo>
                  <a:pt x="2554" y="11100"/>
                </a:lnTo>
                <a:lnTo>
                  <a:pt x="2554" y="11247"/>
                </a:lnTo>
                <a:lnTo>
                  <a:pt x="2410" y="11557"/>
                </a:lnTo>
                <a:lnTo>
                  <a:pt x="2410" y="11736"/>
                </a:lnTo>
                <a:lnTo>
                  <a:pt x="2801" y="11736"/>
                </a:lnTo>
                <a:lnTo>
                  <a:pt x="3062" y="12192"/>
                </a:lnTo>
                <a:lnTo>
                  <a:pt x="3192" y="12192"/>
                </a:lnTo>
                <a:lnTo>
                  <a:pt x="3062" y="12828"/>
                </a:lnTo>
                <a:lnTo>
                  <a:pt x="3192" y="13154"/>
                </a:lnTo>
                <a:lnTo>
                  <a:pt x="3309" y="13317"/>
                </a:lnTo>
                <a:lnTo>
                  <a:pt x="3309" y="13790"/>
                </a:lnTo>
                <a:lnTo>
                  <a:pt x="3570" y="13790"/>
                </a:lnTo>
                <a:lnTo>
                  <a:pt x="3700" y="13953"/>
                </a:lnTo>
                <a:lnTo>
                  <a:pt x="3700" y="14099"/>
                </a:lnTo>
                <a:lnTo>
                  <a:pt x="3818" y="14099"/>
                </a:lnTo>
                <a:lnTo>
                  <a:pt x="4065" y="14279"/>
                </a:lnTo>
                <a:lnTo>
                  <a:pt x="4208" y="14279"/>
                </a:lnTo>
                <a:lnTo>
                  <a:pt x="4456" y="13953"/>
                </a:lnTo>
                <a:lnTo>
                  <a:pt x="4573" y="13953"/>
                </a:lnTo>
                <a:lnTo>
                  <a:pt x="4573" y="14279"/>
                </a:lnTo>
                <a:lnTo>
                  <a:pt x="4573" y="14588"/>
                </a:lnTo>
                <a:lnTo>
                  <a:pt x="4573" y="14898"/>
                </a:lnTo>
                <a:lnTo>
                  <a:pt x="4847" y="14898"/>
                </a:lnTo>
                <a:lnTo>
                  <a:pt x="4964" y="14898"/>
                </a:lnTo>
                <a:lnTo>
                  <a:pt x="4847" y="15224"/>
                </a:lnTo>
                <a:lnTo>
                  <a:pt x="5107" y="15534"/>
                </a:lnTo>
                <a:lnTo>
                  <a:pt x="4964" y="15681"/>
                </a:lnTo>
                <a:lnTo>
                  <a:pt x="4964" y="16170"/>
                </a:lnTo>
                <a:lnTo>
                  <a:pt x="4717" y="16496"/>
                </a:lnTo>
                <a:lnTo>
                  <a:pt x="4847" y="16805"/>
                </a:lnTo>
                <a:lnTo>
                  <a:pt x="4964" y="16805"/>
                </a:lnTo>
                <a:lnTo>
                  <a:pt x="4964" y="16952"/>
                </a:lnTo>
                <a:lnTo>
                  <a:pt x="5107" y="16952"/>
                </a:lnTo>
                <a:lnTo>
                  <a:pt x="5603" y="16952"/>
                </a:lnTo>
                <a:lnTo>
                  <a:pt x="5720" y="16805"/>
                </a:lnTo>
                <a:lnTo>
                  <a:pt x="5980" y="16805"/>
                </a:lnTo>
                <a:lnTo>
                  <a:pt x="6111" y="16642"/>
                </a:lnTo>
                <a:lnTo>
                  <a:pt x="6228" y="16642"/>
                </a:lnTo>
                <a:lnTo>
                  <a:pt x="6228" y="16805"/>
                </a:lnTo>
                <a:lnTo>
                  <a:pt x="6762" y="16805"/>
                </a:lnTo>
                <a:lnTo>
                  <a:pt x="6619" y="16496"/>
                </a:lnTo>
                <a:lnTo>
                  <a:pt x="6762" y="16496"/>
                </a:lnTo>
                <a:lnTo>
                  <a:pt x="6879" y="16496"/>
                </a:lnTo>
                <a:lnTo>
                  <a:pt x="7010" y="16170"/>
                </a:lnTo>
                <a:lnTo>
                  <a:pt x="7127" y="16007"/>
                </a:lnTo>
                <a:lnTo>
                  <a:pt x="7518" y="16170"/>
                </a:lnTo>
                <a:lnTo>
                  <a:pt x="7518" y="16496"/>
                </a:lnTo>
                <a:lnTo>
                  <a:pt x="7518" y="16805"/>
                </a:lnTo>
                <a:lnTo>
                  <a:pt x="7635" y="16642"/>
                </a:lnTo>
                <a:lnTo>
                  <a:pt x="7765" y="16496"/>
                </a:lnTo>
                <a:lnTo>
                  <a:pt x="8026" y="16496"/>
                </a:lnTo>
                <a:lnTo>
                  <a:pt x="8143" y="16170"/>
                </a:lnTo>
                <a:lnTo>
                  <a:pt x="8274" y="16170"/>
                </a:lnTo>
                <a:lnTo>
                  <a:pt x="8534" y="16496"/>
                </a:lnTo>
                <a:lnTo>
                  <a:pt x="8664" y="16496"/>
                </a:lnTo>
                <a:lnTo>
                  <a:pt x="9042" y="16316"/>
                </a:lnTo>
                <a:lnTo>
                  <a:pt x="9042" y="16496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79"/>
          <p:cNvSpPr>
            <a:spLocks/>
          </p:cNvSpPr>
          <p:nvPr/>
        </p:nvSpPr>
        <p:spPr bwMode="auto">
          <a:xfrm>
            <a:off x="4623743" y="756493"/>
            <a:ext cx="1179513" cy="1785938"/>
          </a:xfrm>
          <a:custGeom>
            <a:avLst/>
            <a:gdLst>
              <a:gd name="T0" fmla="*/ 5471 w 20000"/>
              <a:gd name="T1" fmla="*/ 4223 h 20000"/>
              <a:gd name="T2" fmla="*/ 5159 w 20000"/>
              <a:gd name="T3" fmla="*/ 4977 h 20000"/>
              <a:gd name="T4" fmla="*/ 4943 w 20000"/>
              <a:gd name="T5" fmla="*/ 5880 h 20000"/>
              <a:gd name="T6" fmla="*/ 3996 w 20000"/>
              <a:gd name="T7" fmla="*/ 6022 h 20000"/>
              <a:gd name="T8" fmla="*/ 2736 w 20000"/>
              <a:gd name="T9" fmla="*/ 6498 h 20000"/>
              <a:gd name="T10" fmla="*/ 1992 w 20000"/>
              <a:gd name="T11" fmla="*/ 7053 h 20000"/>
              <a:gd name="T12" fmla="*/ 2316 w 20000"/>
              <a:gd name="T13" fmla="*/ 7743 h 20000"/>
              <a:gd name="T14" fmla="*/ 1583 w 20000"/>
              <a:gd name="T15" fmla="*/ 8297 h 20000"/>
              <a:gd name="T16" fmla="*/ 1691 w 20000"/>
              <a:gd name="T17" fmla="*/ 8923 h 20000"/>
              <a:gd name="T18" fmla="*/ 1045 w 20000"/>
              <a:gd name="T19" fmla="*/ 9961 h 20000"/>
              <a:gd name="T20" fmla="*/ 205 w 20000"/>
              <a:gd name="T21" fmla="*/ 10651 h 20000"/>
              <a:gd name="T22" fmla="*/ 625 w 20000"/>
              <a:gd name="T23" fmla="*/ 11418 h 20000"/>
              <a:gd name="T24" fmla="*/ 1368 w 20000"/>
              <a:gd name="T25" fmla="*/ 12172 h 20000"/>
              <a:gd name="T26" fmla="*/ 420 w 20000"/>
              <a:gd name="T27" fmla="*/ 13139 h 20000"/>
              <a:gd name="T28" fmla="*/ 743 w 20000"/>
              <a:gd name="T29" fmla="*/ 14106 h 20000"/>
              <a:gd name="T30" fmla="*/ 1788 w 20000"/>
              <a:gd name="T31" fmla="*/ 15151 h 20000"/>
              <a:gd name="T32" fmla="*/ 2531 w 20000"/>
              <a:gd name="T33" fmla="*/ 15770 h 20000"/>
              <a:gd name="T34" fmla="*/ 3371 w 20000"/>
              <a:gd name="T35" fmla="*/ 16253 h 20000"/>
              <a:gd name="T36" fmla="*/ 3996 w 20000"/>
              <a:gd name="T37" fmla="*/ 17085 h 20000"/>
              <a:gd name="T38" fmla="*/ 5267 w 20000"/>
              <a:gd name="T39" fmla="*/ 17426 h 20000"/>
              <a:gd name="T40" fmla="*/ 6634 w 20000"/>
              <a:gd name="T41" fmla="*/ 17362 h 20000"/>
              <a:gd name="T42" fmla="*/ 7798 w 20000"/>
              <a:gd name="T43" fmla="*/ 17227 h 20000"/>
              <a:gd name="T44" fmla="*/ 9887 w 20000"/>
              <a:gd name="T45" fmla="*/ 16594 h 20000"/>
              <a:gd name="T46" fmla="*/ 11675 w 20000"/>
              <a:gd name="T47" fmla="*/ 17085 h 20000"/>
              <a:gd name="T48" fmla="*/ 12838 w 20000"/>
              <a:gd name="T49" fmla="*/ 18116 h 20000"/>
              <a:gd name="T50" fmla="*/ 12741 w 20000"/>
              <a:gd name="T51" fmla="*/ 19026 h 20000"/>
              <a:gd name="T52" fmla="*/ 13990 w 20000"/>
              <a:gd name="T53" fmla="*/ 19438 h 20000"/>
              <a:gd name="T54" fmla="*/ 15046 w 20000"/>
              <a:gd name="T55" fmla="*/ 19851 h 20000"/>
              <a:gd name="T56" fmla="*/ 16317 w 20000"/>
              <a:gd name="T57" fmla="*/ 19225 h 20000"/>
              <a:gd name="T58" fmla="*/ 18201 w 20000"/>
              <a:gd name="T59" fmla="*/ 19161 h 20000"/>
              <a:gd name="T60" fmla="*/ 18406 w 20000"/>
              <a:gd name="T61" fmla="*/ 18052 h 20000"/>
              <a:gd name="T62" fmla="*/ 19569 w 20000"/>
              <a:gd name="T63" fmla="*/ 17775 h 20000"/>
              <a:gd name="T64" fmla="*/ 19677 w 20000"/>
              <a:gd name="T65" fmla="*/ 16872 h 20000"/>
              <a:gd name="T66" fmla="*/ 19052 w 20000"/>
              <a:gd name="T67" fmla="*/ 16395 h 20000"/>
              <a:gd name="T68" fmla="*/ 17986 w 20000"/>
              <a:gd name="T69" fmla="*/ 15841 h 20000"/>
              <a:gd name="T70" fmla="*/ 18406 w 20000"/>
              <a:gd name="T71" fmla="*/ 14938 h 20000"/>
              <a:gd name="T72" fmla="*/ 16101 w 20000"/>
              <a:gd name="T73" fmla="*/ 14106 h 20000"/>
              <a:gd name="T74" fmla="*/ 15897 w 20000"/>
              <a:gd name="T75" fmla="*/ 13210 h 20000"/>
              <a:gd name="T76" fmla="*/ 14410 w 20000"/>
              <a:gd name="T77" fmla="*/ 12663 h 20000"/>
              <a:gd name="T78" fmla="*/ 12946 w 20000"/>
              <a:gd name="T79" fmla="*/ 12030 h 20000"/>
              <a:gd name="T80" fmla="*/ 12741 w 20000"/>
              <a:gd name="T81" fmla="*/ 11276 h 20000"/>
              <a:gd name="T82" fmla="*/ 11998 w 20000"/>
              <a:gd name="T83" fmla="*/ 10309 h 20000"/>
              <a:gd name="T84" fmla="*/ 12741 w 20000"/>
              <a:gd name="T85" fmla="*/ 9406 h 20000"/>
              <a:gd name="T86" fmla="*/ 12418 w 20000"/>
              <a:gd name="T87" fmla="*/ 8653 h 20000"/>
              <a:gd name="T88" fmla="*/ 12321 w 20000"/>
              <a:gd name="T89" fmla="*/ 7401 h 20000"/>
              <a:gd name="T90" fmla="*/ 12623 w 20000"/>
              <a:gd name="T91" fmla="*/ 6577 h 20000"/>
              <a:gd name="T92" fmla="*/ 13161 w 20000"/>
              <a:gd name="T93" fmla="*/ 5467 h 20000"/>
              <a:gd name="T94" fmla="*/ 12946 w 20000"/>
              <a:gd name="T95" fmla="*/ 4842 h 20000"/>
              <a:gd name="T96" fmla="*/ 14109 w 20000"/>
              <a:gd name="T97" fmla="*/ 4565 h 20000"/>
              <a:gd name="T98" fmla="*/ 15250 w 20000"/>
              <a:gd name="T99" fmla="*/ 4152 h 20000"/>
              <a:gd name="T100" fmla="*/ 14410 w 20000"/>
              <a:gd name="T101" fmla="*/ 3733 h 20000"/>
              <a:gd name="T102" fmla="*/ 13161 w 20000"/>
              <a:gd name="T103" fmla="*/ 3455 h 20000"/>
              <a:gd name="T104" fmla="*/ 11578 w 20000"/>
              <a:gd name="T105" fmla="*/ 2979 h 20000"/>
              <a:gd name="T106" fmla="*/ 10630 w 20000"/>
              <a:gd name="T107" fmla="*/ 1458 h 20000"/>
              <a:gd name="T108" fmla="*/ 11050 w 20000"/>
              <a:gd name="T109" fmla="*/ 348 h 20000"/>
              <a:gd name="T110" fmla="*/ 9887 w 20000"/>
              <a:gd name="T111" fmla="*/ 555 h 20000"/>
              <a:gd name="T112" fmla="*/ 8422 w 20000"/>
              <a:gd name="T113" fmla="*/ 1735 h 20000"/>
              <a:gd name="T114" fmla="*/ 6430 w 20000"/>
              <a:gd name="T115" fmla="*/ 2147 h 20000"/>
              <a:gd name="T116" fmla="*/ 6430 w 20000"/>
              <a:gd name="T117" fmla="*/ 3256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000" h="20000">
                <a:moveTo>
                  <a:pt x="6311" y="3455"/>
                </a:moveTo>
                <a:lnTo>
                  <a:pt x="6311" y="3534"/>
                </a:lnTo>
                <a:lnTo>
                  <a:pt x="6107" y="3598"/>
                </a:lnTo>
                <a:lnTo>
                  <a:pt x="5988" y="3598"/>
                </a:lnTo>
                <a:lnTo>
                  <a:pt x="5988" y="3733"/>
                </a:lnTo>
                <a:lnTo>
                  <a:pt x="5891" y="3733"/>
                </a:lnTo>
                <a:lnTo>
                  <a:pt x="5784" y="3811"/>
                </a:lnTo>
                <a:lnTo>
                  <a:pt x="5687" y="3811"/>
                </a:lnTo>
                <a:lnTo>
                  <a:pt x="5687" y="3946"/>
                </a:lnTo>
                <a:lnTo>
                  <a:pt x="5568" y="3946"/>
                </a:lnTo>
                <a:lnTo>
                  <a:pt x="5471" y="4152"/>
                </a:lnTo>
                <a:lnTo>
                  <a:pt x="5471" y="4223"/>
                </a:lnTo>
                <a:lnTo>
                  <a:pt x="5471" y="4287"/>
                </a:lnTo>
                <a:lnTo>
                  <a:pt x="5267" y="4287"/>
                </a:lnTo>
                <a:lnTo>
                  <a:pt x="5159" y="4287"/>
                </a:lnTo>
                <a:lnTo>
                  <a:pt x="4943" y="4223"/>
                </a:lnTo>
                <a:lnTo>
                  <a:pt x="4739" y="4358"/>
                </a:lnTo>
                <a:lnTo>
                  <a:pt x="4847" y="4429"/>
                </a:lnTo>
                <a:lnTo>
                  <a:pt x="5051" y="4565"/>
                </a:lnTo>
                <a:lnTo>
                  <a:pt x="5051" y="4700"/>
                </a:lnTo>
                <a:lnTo>
                  <a:pt x="5159" y="4778"/>
                </a:lnTo>
                <a:lnTo>
                  <a:pt x="4943" y="4913"/>
                </a:lnTo>
                <a:lnTo>
                  <a:pt x="5051" y="4977"/>
                </a:lnTo>
                <a:lnTo>
                  <a:pt x="5159" y="4977"/>
                </a:lnTo>
                <a:lnTo>
                  <a:pt x="5159" y="5119"/>
                </a:lnTo>
                <a:lnTo>
                  <a:pt x="5051" y="5119"/>
                </a:lnTo>
                <a:lnTo>
                  <a:pt x="5051" y="5190"/>
                </a:lnTo>
                <a:lnTo>
                  <a:pt x="4943" y="5254"/>
                </a:lnTo>
                <a:lnTo>
                  <a:pt x="4943" y="5332"/>
                </a:lnTo>
                <a:lnTo>
                  <a:pt x="4943" y="5396"/>
                </a:lnTo>
                <a:lnTo>
                  <a:pt x="4943" y="5531"/>
                </a:lnTo>
                <a:lnTo>
                  <a:pt x="5051" y="5610"/>
                </a:lnTo>
                <a:lnTo>
                  <a:pt x="5051" y="5745"/>
                </a:lnTo>
                <a:lnTo>
                  <a:pt x="4943" y="5809"/>
                </a:lnTo>
                <a:lnTo>
                  <a:pt x="4943" y="5880"/>
                </a:lnTo>
                <a:lnTo>
                  <a:pt x="4943" y="5951"/>
                </a:lnTo>
                <a:lnTo>
                  <a:pt x="5051" y="6022"/>
                </a:lnTo>
                <a:lnTo>
                  <a:pt x="4943" y="6157"/>
                </a:lnTo>
                <a:lnTo>
                  <a:pt x="4943" y="6363"/>
                </a:lnTo>
                <a:lnTo>
                  <a:pt x="4739" y="6363"/>
                </a:lnTo>
                <a:lnTo>
                  <a:pt x="4523" y="6221"/>
                </a:lnTo>
                <a:lnTo>
                  <a:pt x="4319" y="6221"/>
                </a:lnTo>
                <a:lnTo>
                  <a:pt x="4103" y="6086"/>
                </a:lnTo>
                <a:lnTo>
                  <a:pt x="3996" y="6022"/>
                </a:lnTo>
                <a:lnTo>
                  <a:pt x="3899" y="6086"/>
                </a:lnTo>
                <a:lnTo>
                  <a:pt x="3780" y="6157"/>
                </a:lnTo>
                <a:lnTo>
                  <a:pt x="3576" y="6221"/>
                </a:lnTo>
                <a:lnTo>
                  <a:pt x="3576" y="6363"/>
                </a:lnTo>
                <a:lnTo>
                  <a:pt x="3479" y="6363"/>
                </a:lnTo>
                <a:lnTo>
                  <a:pt x="3479" y="6434"/>
                </a:lnTo>
                <a:lnTo>
                  <a:pt x="3479" y="6498"/>
                </a:lnTo>
                <a:lnTo>
                  <a:pt x="3371" y="6498"/>
                </a:lnTo>
                <a:lnTo>
                  <a:pt x="3263" y="6434"/>
                </a:lnTo>
                <a:lnTo>
                  <a:pt x="3059" y="6434"/>
                </a:lnTo>
                <a:lnTo>
                  <a:pt x="2833" y="6434"/>
                </a:lnTo>
                <a:lnTo>
                  <a:pt x="2736" y="6498"/>
                </a:lnTo>
                <a:lnTo>
                  <a:pt x="2628" y="6498"/>
                </a:lnTo>
                <a:lnTo>
                  <a:pt x="2628" y="6641"/>
                </a:lnTo>
                <a:lnTo>
                  <a:pt x="2412" y="6577"/>
                </a:lnTo>
                <a:lnTo>
                  <a:pt x="2316" y="6641"/>
                </a:lnTo>
                <a:lnTo>
                  <a:pt x="2208" y="6641"/>
                </a:lnTo>
                <a:lnTo>
                  <a:pt x="2111" y="6712"/>
                </a:lnTo>
                <a:lnTo>
                  <a:pt x="1896" y="6776"/>
                </a:lnTo>
                <a:lnTo>
                  <a:pt x="1896" y="6854"/>
                </a:lnTo>
                <a:lnTo>
                  <a:pt x="1992" y="6989"/>
                </a:lnTo>
                <a:lnTo>
                  <a:pt x="1992" y="7053"/>
                </a:lnTo>
                <a:lnTo>
                  <a:pt x="1992" y="7131"/>
                </a:lnTo>
                <a:lnTo>
                  <a:pt x="1992" y="7195"/>
                </a:lnTo>
                <a:lnTo>
                  <a:pt x="2111" y="7330"/>
                </a:lnTo>
                <a:lnTo>
                  <a:pt x="1992" y="7544"/>
                </a:lnTo>
                <a:lnTo>
                  <a:pt x="2111" y="7608"/>
                </a:lnTo>
                <a:lnTo>
                  <a:pt x="2208" y="7679"/>
                </a:lnTo>
                <a:lnTo>
                  <a:pt x="2316" y="7608"/>
                </a:lnTo>
                <a:lnTo>
                  <a:pt x="2412" y="7679"/>
                </a:lnTo>
                <a:lnTo>
                  <a:pt x="2316" y="7743"/>
                </a:lnTo>
                <a:lnTo>
                  <a:pt x="2412" y="7821"/>
                </a:lnTo>
                <a:lnTo>
                  <a:pt x="2628" y="7821"/>
                </a:lnTo>
                <a:lnTo>
                  <a:pt x="2736" y="7821"/>
                </a:lnTo>
                <a:lnTo>
                  <a:pt x="2736" y="7956"/>
                </a:lnTo>
                <a:lnTo>
                  <a:pt x="2628" y="8020"/>
                </a:lnTo>
                <a:lnTo>
                  <a:pt x="2412" y="8098"/>
                </a:lnTo>
                <a:lnTo>
                  <a:pt x="2316" y="8098"/>
                </a:lnTo>
                <a:lnTo>
                  <a:pt x="2208" y="8020"/>
                </a:lnTo>
                <a:lnTo>
                  <a:pt x="1788" y="8020"/>
                </a:lnTo>
                <a:lnTo>
                  <a:pt x="1788" y="8098"/>
                </a:lnTo>
                <a:lnTo>
                  <a:pt x="1583" y="8297"/>
                </a:lnTo>
                <a:lnTo>
                  <a:pt x="1788" y="8375"/>
                </a:lnTo>
                <a:lnTo>
                  <a:pt x="1788" y="8510"/>
                </a:lnTo>
                <a:lnTo>
                  <a:pt x="1896" y="8574"/>
                </a:lnTo>
                <a:lnTo>
                  <a:pt x="1896" y="8653"/>
                </a:lnTo>
                <a:lnTo>
                  <a:pt x="1691" y="8653"/>
                </a:lnTo>
                <a:lnTo>
                  <a:pt x="1583" y="8653"/>
                </a:lnTo>
                <a:lnTo>
                  <a:pt x="1583" y="8717"/>
                </a:lnTo>
                <a:lnTo>
                  <a:pt x="1475" y="8788"/>
                </a:lnTo>
                <a:lnTo>
                  <a:pt x="1475" y="8923"/>
                </a:lnTo>
                <a:lnTo>
                  <a:pt x="1691" y="8923"/>
                </a:lnTo>
                <a:lnTo>
                  <a:pt x="2111" y="8923"/>
                </a:lnTo>
                <a:lnTo>
                  <a:pt x="2208" y="9065"/>
                </a:lnTo>
                <a:lnTo>
                  <a:pt x="2111" y="9129"/>
                </a:lnTo>
                <a:lnTo>
                  <a:pt x="1896" y="9200"/>
                </a:lnTo>
                <a:lnTo>
                  <a:pt x="1788" y="9477"/>
                </a:lnTo>
                <a:lnTo>
                  <a:pt x="1583" y="9541"/>
                </a:lnTo>
                <a:lnTo>
                  <a:pt x="1583" y="9684"/>
                </a:lnTo>
                <a:lnTo>
                  <a:pt x="1475" y="9684"/>
                </a:lnTo>
                <a:lnTo>
                  <a:pt x="1475" y="9819"/>
                </a:lnTo>
                <a:lnTo>
                  <a:pt x="1045" y="9897"/>
                </a:lnTo>
                <a:lnTo>
                  <a:pt x="1045" y="9961"/>
                </a:lnTo>
                <a:lnTo>
                  <a:pt x="840" y="10238"/>
                </a:lnTo>
                <a:lnTo>
                  <a:pt x="743" y="10238"/>
                </a:lnTo>
                <a:lnTo>
                  <a:pt x="743" y="10309"/>
                </a:lnTo>
                <a:lnTo>
                  <a:pt x="743" y="10373"/>
                </a:lnTo>
                <a:lnTo>
                  <a:pt x="743" y="10508"/>
                </a:lnTo>
                <a:lnTo>
                  <a:pt x="743" y="10587"/>
                </a:lnTo>
                <a:lnTo>
                  <a:pt x="743" y="10651"/>
                </a:lnTo>
                <a:lnTo>
                  <a:pt x="625" y="10651"/>
                </a:lnTo>
                <a:lnTo>
                  <a:pt x="420" y="10651"/>
                </a:lnTo>
                <a:lnTo>
                  <a:pt x="205" y="10651"/>
                </a:lnTo>
                <a:lnTo>
                  <a:pt x="108" y="10722"/>
                </a:lnTo>
                <a:lnTo>
                  <a:pt x="323" y="10786"/>
                </a:lnTo>
                <a:lnTo>
                  <a:pt x="420" y="10786"/>
                </a:lnTo>
                <a:lnTo>
                  <a:pt x="420" y="10864"/>
                </a:lnTo>
                <a:lnTo>
                  <a:pt x="323" y="10928"/>
                </a:lnTo>
                <a:lnTo>
                  <a:pt x="205" y="10928"/>
                </a:lnTo>
                <a:lnTo>
                  <a:pt x="108" y="11141"/>
                </a:lnTo>
                <a:lnTo>
                  <a:pt x="323" y="11141"/>
                </a:lnTo>
                <a:lnTo>
                  <a:pt x="420" y="11276"/>
                </a:lnTo>
                <a:lnTo>
                  <a:pt x="625" y="11276"/>
                </a:lnTo>
                <a:lnTo>
                  <a:pt x="625" y="11340"/>
                </a:lnTo>
                <a:lnTo>
                  <a:pt x="625" y="11418"/>
                </a:lnTo>
                <a:lnTo>
                  <a:pt x="743" y="11554"/>
                </a:lnTo>
                <a:lnTo>
                  <a:pt x="625" y="11617"/>
                </a:lnTo>
                <a:lnTo>
                  <a:pt x="420" y="11760"/>
                </a:lnTo>
                <a:lnTo>
                  <a:pt x="528" y="11831"/>
                </a:lnTo>
                <a:lnTo>
                  <a:pt x="528" y="11895"/>
                </a:lnTo>
                <a:lnTo>
                  <a:pt x="528" y="12030"/>
                </a:lnTo>
                <a:lnTo>
                  <a:pt x="743" y="12030"/>
                </a:lnTo>
                <a:lnTo>
                  <a:pt x="840" y="11966"/>
                </a:lnTo>
                <a:lnTo>
                  <a:pt x="1163" y="11966"/>
                </a:lnTo>
                <a:lnTo>
                  <a:pt x="1045" y="12030"/>
                </a:lnTo>
                <a:lnTo>
                  <a:pt x="1260" y="12108"/>
                </a:lnTo>
                <a:lnTo>
                  <a:pt x="1368" y="12172"/>
                </a:lnTo>
                <a:lnTo>
                  <a:pt x="948" y="12307"/>
                </a:lnTo>
                <a:lnTo>
                  <a:pt x="1045" y="12385"/>
                </a:lnTo>
                <a:lnTo>
                  <a:pt x="840" y="12385"/>
                </a:lnTo>
                <a:lnTo>
                  <a:pt x="840" y="12449"/>
                </a:lnTo>
                <a:lnTo>
                  <a:pt x="625" y="12520"/>
                </a:lnTo>
                <a:lnTo>
                  <a:pt x="743" y="12798"/>
                </a:lnTo>
                <a:lnTo>
                  <a:pt x="528" y="12862"/>
                </a:lnTo>
                <a:lnTo>
                  <a:pt x="205" y="12862"/>
                </a:lnTo>
                <a:lnTo>
                  <a:pt x="323" y="13004"/>
                </a:lnTo>
                <a:lnTo>
                  <a:pt x="420" y="13139"/>
                </a:lnTo>
                <a:lnTo>
                  <a:pt x="205" y="13210"/>
                </a:lnTo>
                <a:lnTo>
                  <a:pt x="0" y="13281"/>
                </a:lnTo>
                <a:lnTo>
                  <a:pt x="205" y="13487"/>
                </a:lnTo>
                <a:lnTo>
                  <a:pt x="108" y="13630"/>
                </a:lnTo>
                <a:lnTo>
                  <a:pt x="108" y="13694"/>
                </a:lnTo>
                <a:lnTo>
                  <a:pt x="205" y="13694"/>
                </a:lnTo>
                <a:lnTo>
                  <a:pt x="323" y="13829"/>
                </a:lnTo>
                <a:lnTo>
                  <a:pt x="205" y="13971"/>
                </a:lnTo>
                <a:lnTo>
                  <a:pt x="323" y="14106"/>
                </a:lnTo>
                <a:lnTo>
                  <a:pt x="420" y="14184"/>
                </a:lnTo>
                <a:lnTo>
                  <a:pt x="743" y="14042"/>
                </a:lnTo>
                <a:lnTo>
                  <a:pt x="743" y="14106"/>
                </a:lnTo>
                <a:lnTo>
                  <a:pt x="948" y="14106"/>
                </a:lnTo>
                <a:lnTo>
                  <a:pt x="1260" y="14383"/>
                </a:lnTo>
                <a:lnTo>
                  <a:pt x="1260" y="14525"/>
                </a:lnTo>
                <a:lnTo>
                  <a:pt x="1475" y="14461"/>
                </a:lnTo>
                <a:lnTo>
                  <a:pt x="1475" y="14525"/>
                </a:lnTo>
                <a:lnTo>
                  <a:pt x="1583" y="14661"/>
                </a:lnTo>
                <a:lnTo>
                  <a:pt x="1583" y="14732"/>
                </a:lnTo>
                <a:lnTo>
                  <a:pt x="1788" y="14803"/>
                </a:lnTo>
                <a:lnTo>
                  <a:pt x="1896" y="14874"/>
                </a:lnTo>
                <a:lnTo>
                  <a:pt x="1896" y="14938"/>
                </a:lnTo>
                <a:lnTo>
                  <a:pt x="1788" y="15151"/>
                </a:lnTo>
                <a:lnTo>
                  <a:pt x="1896" y="15151"/>
                </a:lnTo>
                <a:lnTo>
                  <a:pt x="1992" y="15215"/>
                </a:lnTo>
                <a:lnTo>
                  <a:pt x="1583" y="15492"/>
                </a:lnTo>
                <a:lnTo>
                  <a:pt x="1788" y="15563"/>
                </a:lnTo>
                <a:lnTo>
                  <a:pt x="1896" y="15492"/>
                </a:lnTo>
                <a:lnTo>
                  <a:pt x="1992" y="15492"/>
                </a:lnTo>
                <a:lnTo>
                  <a:pt x="2111" y="15492"/>
                </a:lnTo>
                <a:lnTo>
                  <a:pt x="2208" y="15627"/>
                </a:lnTo>
                <a:lnTo>
                  <a:pt x="2316" y="15841"/>
                </a:lnTo>
                <a:lnTo>
                  <a:pt x="2531" y="15841"/>
                </a:lnTo>
                <a:lnTo>
                  <a:pt x="2531" y="15770"/>
                </a:lnTo>
                <a:lnTo>
                  <a:pt x="2628" y="15841"/>
                </a:lnTo>
                <a:lnTo>
                  <a:pt x="2736" y="15706"/>
                </a:lnTo>
                <a:lnTo>
                  <a:pt x="2736" y="15627"/>
                </a:lnTo>
                <a:lnTo>
                  <a:pt x="2951" y="15627"/>
                </a:lnTo>
                <a:lnTo>
                  <a:pt x="3059" y="15770"/>
                </a:lnTo>
                <a:lnTo>
                  <a:pt x="2833" y="15841"/>
                </a:lnTo>
                <a:lnTo>
                  <a:pt x="2951" y="15983"/>
                </a:lnTo>
                <a:lnTo>
                  <a:pt x="3156" y="15983"/>
                </a:lnTo>
                <a:lnTo>
                  <a:pt x="3371" y="16118"/>
                </a:lnTo>
                <a:lnTo>
                  <a:pt x="3479" y="16182"/>
                </a:lnTo>
                <a:lnTo>
                  <a:pt x="3371" y="16253"/>
                </a:lnTo>
                <a:lnTo>
                  <a:pt x="3479" y="16324"/>
                </a:lnTo>
                <a:lnTo>
                  <a:pt x="3576" y="16459"/>
                </a:lnTo>
                <a:lnTo>
                  <a:pt x="3576" y="16594"/>
                </a:lnTo>
                <a:lnTo>
                  <a:pt x="3683" y="16673"/>
                </a:lnTo>
                <a:lnTo>
                  <a:pt x="3780" y="16673"/>
                </a:lnTo>
                <a:lnTo>
                  <a:pt x="3996" y="16808"/>
                </a:lnTo>
                <a:lnTo>
                  <a:pt x="3996" y="16872"/>
                </a:lnTo>
                <a:lnTo>
                  <a:pt x="3683" y="16950"/>
                </a:lnTo>
                <a:lnTo>
                  <a:pt x="3780" y="17085"/>
                </a:lnTo>
                <a:lnTo>
                  <a:pt x="3899" y="17085"/>
                </a:lnTo>
                <a:lnTo>
                  <a:pt x="3996" y="17085"/>
                </a:lnTo>
                <a:lnTo>
                  <a:pt x="4103" y="16950"/>
                </a:lnTo>
                <a:lnTo>
                  <a:pt x="4200" y="16950"/>
                </a:lnTo>
                <a:lnTo>
                  <a:pt x="4200" y="17014"/>
                </a:lnTo>
                <a:lnTo>
                  <a:pt x="4319" y="17149"/>
                </a:lnTo>
                <a:lnTo>
                  <a:pt x="4200" y="17504"/>
                </a:lnTo>
                <a:lnTo>
                  <a:pt x="4416" y="17504"/>
                </a:lnTo>
                <a:lnTo>
                  <a:pt x="4416" y="17426"/>
                </a:lnTo>
                <a:lnTo>
                  <a:pt x="4847" y="17426"/>
                </a:lnTo>
                <a:lnTo>
                  <a:pt x="5051" y="17362"/>
                </a:lnTo>
                <a:lnTo>
                  <a:pt x="5159" y="17504"/>
                </a:lnTo>
                <a:lnTo>
                  <a:pt x="5267" y="17426"/>
                </a:lnTo>
                <a:lnTo>
                  <a:pt x="5363" y="17504"/>
                </a:lnTo>
                <a:lnTo>
                  <a:pt x="5471" y="17426"/>
                </a:lnTo>
                <a:lnTo>
                  <a:pt x="5471" y="17362"/>
                </a:lnTo>
                <a:lnTo>
                  <a:pt x="5687" y="17362"/>
                </a:lnTo>
                <a:lnTo>
                  <a:pt x="5784" y="17426"/>
                </a:lnTo>
                <a:lnTo>
                  <a:pt x="5988" y="17426"/>
                </a:lnTo>
                <a:lnTo>
                  <a:pt x="6107" y="17362"/>
                </a:lnTo>
                <a:lnTo>
                  <a:pt x="6311" y="17227"/>
                </a:lnTo>
                <a:lnTo>
                  <a:pt x="6430" y="17291"/>
                </a:lnTo>
                <a:lnTo>
                  <a:pt x="6527" y="17362"/>
                </a:lnTo>
                <a:lnTo>
                  <a:pt x="6634" y="17362"/>
                </a:lnTo>
                <a:lnTo>
                  <a:pt x="6527" y="17149"/>
                </a:lnTo>
                <a:lnTo>
                  <a:pt x="6731" y="17149"/>
                </a:lnTo>
                <a:lnTo>
                  <a:pt x="6731" y="17291"/>
                </a:lnTo>
                <a:lnTo>
                  <a:pt x="7054" y="17426"/>
                </a:lnTo>
                <a:lnTo>
                  <a:pt x="7259" y="17426"/>
                </a:lnTo>
                <a:lnTo>
                  <a:pt x="7356" y="17504"/>
                </a:lnTo>
                <a:lnTo>
                  <a:pt x="7356" y="17291"/>
                </a:lnTo>
                <a:lnTo>
                  <a:pt x="7474" y="17227"/>
                </a:lnTo>
                <a:lnTo>
                  <a:pt x="7474" y="17149"/>
                </a:lnTo>
                <a:lnTo>
                  <a:pt x="7798" y="17227"/>
                </a:lnTo>
                <a:lnTo>
                  <a:pt x="8218" y="17149"/>
                </a:lnTo>
                <a:lnTo>
                  <a:pt x="8422" y="17149"/>
                </a:lnTo>
                <a:lnTo>
                  <a:pt x="8519" y="17227"/>
                </a:lnTo>
                <a:lnTo>
                  <a:pt x="8939" y="17085"/>
                </a:lnTo>
                <a:lnTo>
                  <a:pt x="9370" y="17085"/>
                </a:lnTo>
                <a:lnTo>
                  <a:pt x="9467" y="17085"/>
                </a:lnTo>
                <a:lnTo>
                  <a:pt x="9262" y="16808"/>
                </a:lnTo>
                <a:lnTo>
                  <a:pt x="9370" y="16808"/>
                </a:lnTo>
                <a:lnTo>
                  <a:pt x="9370" y="16737"/>
                </a:lnTo>
                <a:lnTo>
                  <a:pt x="9585" y="16673"/>
                </a:lnTo>
                <a:lnTo>
                  <a:pt x="9887" y="16594"/>
                </a:lnTo>
                <a:lnTo>
                  <a:pt x="9887" y="16673"/>
                </a:lnTo>
                <a:lnTo>
                  <a:pt x="10307" y="16737"/>
                </a:lnTo>
                <a:lnTo>
                  <a:pt x="10512" y="16673"/>
                </a:lnTo>
                <a:lnTo>
                  <a:pt x="10727" y="16737"/>
                </a:lnTo>
                <a:lnTo>
                  <a:pt x="11255" y="16808"/>
                </a:lnTo>
                <a:lnTo>
                  <a:pt x="11373" y="16872"/>
                </a:lnTo>
                <a:lnTo>
                  <a:pt x="11373" y="16950"/>
                </a:lnTo>
                <a:lnTo>
                  <a:pt x="11255" y="16950"/>
                </a:lnTo>
                <a:lnTo>
                  <a:pt x="11255" y="17085"/>
                </a:lnTo>
                <a:lnTo>
                  <a:pt x="11373" y="17149"/>
                </a:lnTo>
                <a:lnTo>
                  <a:pt x="11675" y="17085"/>
                </a:lnTo>
                <a:lnTo>
                  <a:pt x="11782" y="17149"/>
                </a:lnTo>
                <a:lnTo>
                  <a:pt x="11782" y="17291"/>
                </a:lnTo>
                <a:lnTo>
                  <a:pt x="11578" y="17504"/>
                </a:lnTo>
                <a:lnTo>
                  <a:pt x="11782" y="17568"/>
                </a:lnTo>
                <a:lnTo>
                  <a:pt x="11890" y="17426"/>
                </a:lnTo>
                <a:lnTo>
                  <a:pt x="12202" y="17426"/>
                </a:lnTo>
                <a:lnTo>
                  <a:pt x="12321" y="17640"/>
                </a:lnTo>
                <a:lnTo>
                  <a:pt x="12418" y="17775"/>
                </a:lnTo>
                <a:lnTo>
                  <a:pt x="12623" y="17846"/>
                </a:lnTo>
                <a:lnTo>
                  <a:pt x="12741" y="18116"/>
                </a:lnTo>
                <a:lnTo>
                  <a:pt x="12838" y="18116"/>
                </a:lnTo>
                <a:lnTo>
                  <a:pt x="12838" y="18194"/>
                </a:lnTo>
                <a:lnTo>
                  <a:pt x="12946" y="18194"/>
                </a:lnTo>
                <a:lnTo>
                  <a:pt x="12838" y="18329"/>
                </a:lnTo>
                <a:lnTo>
                  <a:pt x="12623" y="18393"/>
                </a:lnTo>
                <a:lnTo>
                  <a:pt x="12526" y="18471"/>
                </a:lnTo>
                <a:lnTo>
                  <a:pt x="12321" y="18535"/>
                </a:lnTo>
                <a:lnTo>
                  <a:pt x="12418" y="18606"/>
                </a:lnTo>
                <a:lnTo>
                  <a:pt x="12526" y="18606"/>
                </a:lnTo>
                <a:lnTo>
                  <a:pt x="12623" y="18670"/>
                </a:lnTo>
                <a:lnTo>
                  <a:pt x="12741" y="18884"/>
                </a:lnTo>
                <a:lnTo>
                  <a:pt x="12741" y="19026"/>
                </a:lnTo>
                <a:lnTo>
                  <a:pt x="12623" y="19090"/>
                </a:lnTo>
                <a:lnTo>
                  <a:pt x="12741" y="19161"/>
                </a:lnTo>
                <a:lnTo>
                  <a:pt x="13043" y="19161"/>
                </a:lnTo>
                <a:lnTo>
                  <a:pt x="13043" y="19090"/>
                </a:lnTo>
                <a:lnTo>
                  <a:pt x="13258" y="19026"/>
                </a:lnTo>
                <a:lnTo>
                  <a:pt x="13258" y="19161"/>
                </a:lnTo>
                <a:lnTo>
                  <a:pt x="13463" y="19161"/>
                </a:lnTo>
                <a:lnTo>
                  <a:pt x="13463" y="19225"/>
                </a:lnTo>
                <a:lnTo>
                  <a:pt x="13366" y="19296"/>
                </a:lnTo>
                <a:lnTo>
                  <a:pt x="13463" y="19367"/>
                </a:lnTo>
                <a:lnTo>
                  <a:pt x="13990" y="19438"/>
                </a:lnTo>
                <a:lnTo>
                  <a:pt x="14206" y="19438"/>
                </a:lnTo>
                <a:lnTo>
                  <a:pt x="14313" y="19225"/>
                </a:lnTo>
                <a:lnTo>
                  <a:pt x="14410" y="19225"/>
                </a:lnTo>
                <a:lnTo>
                  <a:pt x="14410" y="19438"/>
                </a:lnTo>
                <a:lnTo>
                  <a:pt x="14529" y="19438"/>
                </a:lnTo>
                <a:lnTo>
                  <a:pt x="14529" y="19502"/>
                </a:lnTo>
                <a:lnTo>
                  <a:pt x="14733" y="19573"/>
                </a:lnTo>
                <a:lnTo>
                  <a:pt x="14949" y="19716"/>
                </a:lnTo>
                <a:lnTo>
                  <a:pt x="15046" y="19716"/>
                </a:lnTo>
                <a:lnTo>
                  <a:pt x="15153" y="19716"/>
                </a:lnTo>
                <a:lnTo>
                  <a:pt x="15046" y="19851"/>
                </a:lnTo>
                <a:lnTo>
                  <a:pt x="15046" y="19993"/>
                </a:lnTo>
                <a:lnTo>
                  <a:pt x="15153" y="19993"/>
                </a:lnTo>
                <a:lnTo>
                  <a:pt x="15358" y="19993"/>
                </a:lnTo>
                <a:lnTo>
                  <a:pt x="15477" y="19780"/>
                </a:lnTo>
                <a:lnTo>
                  <a:pt x="15778" y="19716"/>
                </a:lnTo>
                <a:lnTo>
                  <a:pt x="15778" y="19851"/>
                </a:lnTo>
                <a:lnTo>
                  <a:pt x="15897" y="19851"/>
                </a:lnTo>
                <a:lnTo>
                  <a:pt x="15994" y="19780"/>
                </a:lnTo>
                <a:lnTo>
                  <a:pt x="15994" y="19637"/>
                </a:lnTo>
                <a:lnTo>
                  <a:pt x="16198" y="19438"/>
                </a:lnTo>
                <a:lnTo>
                  <a:pt x="16198" y="19367"/>
                </a:lnTo>
                <a:lnTo>
                  <a:pt x="16317" y="19225"/>
                </a:lnTo>
                <a:lnTo>
                  <a:pt x="16414" y="19225"/>
                </a:lnTo>
                <a:lnTo>
                  <a:pt x="16521" y="19225"/>
                </a:lnTo>
                <a:lnTo>
                  <a:pt x="16834" y="19090"/>
                </a:lnTo>
                <a:lnTo>
                  <a:pt x="17049" y="19161"/>
                </a:lnTo>
                <a:lnTo>
                  <a:pt x="17146" y="19161"/>
                </a:lnTo>
                <a:lnTo>
                  <a:pt x="17264" y="19225"/>
                </a:lnTo>
                <a:lnTo>
                  <a:pt x="17469" y="18948"/>
                </a:lnTo>
                <a:lnTo>
                  <a:pt x="17566" y="18948"/>
                </a:lnTo>
                <a:lnTo>
                  <a:pt x="17781" y="19161"/>
                </a:lnTo>
                <a:lnTo>
                  <a:pt x="17889" y="19161"/>
                </a:lnTo>
                <a:lnTo>
                  <a:pt x="18201" y="19161"/>
                </a:lnTo>
                <a:lnTo>
                  <a:pt x="18309" y="19090"/>
                </a:lnTo>
                <a:lnTo>
                  <a:pt x="18525" y="19026"/>
                </a:lnTo>
                <a:lnTo>
                  <a:pt x="18406" y="18884"/>
                </a:lnTo>
                <a:lnTo>
                  <a:pt x="18525" y="18749"/>
                </a:lnTo>
                <a:lnTo>
                  <a:pt x="18525" y="18670"/>
                </a:lnTo>
                <a:lnTo>
                  <a:pt x="18632" y="18606"/>
                </a:lnTo>
                <a:lnTo>
                  <a:pt x="18632" y="18471"/>
                </a:lnTo>
                <a:lnTo>
                  <a:pt x="18406" y="18471"/>
                </a:lnTo>
                <a:lnTo>
                  <a:pt x="18406" y="18393"/>
                </a:lnTo>
                <a:lnTo>
                  <a:pt x="18406" y="18329"/>
                </a:lnTo>
                <a:lnTo>
                  <a:pt x="18406" y="18052"/>
                </a:lnTo>
                <a:lnTo>
                  <a:pt x="18525" y="18052"/>
                </a:lnTo>
                <a:lnTo>
                  <a:pt x="18632" y="18052"/>
                </a:lnTo>
                <a:lnTo>
                  <a:pt x="18729" y="18052"/>
                </a:lnTo>
                <a:lnTo>
                  <a:pt x="18934" y="17981"/>
                </a:lnTo>
                <a:lnTo>
                  <a:pt x="18837" y="17846"/>
                </a:lnTo>
                <a:lnTo>
                  <a:pt x="18934" y="17775"/>
                </a:lnTo>
                <a:lnTo>
                  <a:pt x="19052" y="17704"/>
                </a:lnTo>
                <a:lnTo>
                  <a:pt x="19257" y="17775"/>
                </a:lnTo>
                <a:lnTo>
                  <a:pt x="19354" y="17775"/>
                </a:lnTo>
                <a:lnTo>
                  <a:pt x="19569" y="17775"/>
                </a:lnTo>
                <a:lnTo>
                  <a:pt x="19472" y="17704"/>
                </a:lnTo>
                <a:lnTo>
                  <a:pt x="19472" y="17568"/>
                </a:lnTo>
                <a:lnTo>
                  <a:pt x="19569" y="17504"/>
                </a:lnTo>
                <a:lnTo>
                  <a:pt x="19569" y="17426"/>
                </a:lnTo>
                <a:lnTo>
                  <a:pt x="19677" y="17426"/>
                </a:lnTo>
                <a:lnTo>
                  <a:pt x="19677" y="17362"/>
                </a:lnTo>
                <a:lnTo>
                  <a:pt x="19989" y="17362"/>
                </a:lnTo>
                <a:lnTo>
                  <a:pt x="19989" y="17291"/>
                </a:lnTo>
                <a:lnTo>
                  <a:pt x="19989" y="17149"/>
                </a:lnTo>
                <a:lnTo>
                  <a:pt x="19774" y="17085"/>
                </a:lnTo>
                <a:lnTo>
                  <a:pt x="19774" y="17014"/>
                </a:lnTo>
                <a:lnTo>
                  <a:pt x="19677" y="16872"/>
                </a:lnTo>
                <a:lnTo>
                  <a:pt x="19677" y="16808"/>
                </a:lnTo>
                <a:lnTo>
                  <a:pt x="19569" y="16808"/>
                </a:lnTo>
                <a:lnTo>
                  <a:pt x="19569" y="16872"/>
                </a:lnTo>
                <a:lnTo>
                  <a:pt x="19472" y="16950"/>
                </a:lnTo>
                <a:lnTo>
                  <a:pt x="19354" y="16950"/>
                </a:lnTo>
                <a:lnTo>
                  <a:pt x="19354" y="17014"/>
                </a:lnTo>
                <a:lnTo>
                  <a:pt x="19149" y="17014"/>
                </a:lnTo>
                <a:lnTo>
                  <a:pt x="19052" y="16808"/>
                </a:lnTo>
                <a:lnTo>
                  <a:pt x="19149" y="16673"/>
                </a:lnTo>
                <a:lnTo>
                  <a:pt x="19149" y="16594"/>
                </a:lnTo>
                <a:lnTo>
                  <a:pt x="19052" y="16459"/>
                </a:lnTo>
                <a:lnTo>
                  <a:pt x="19052" y="16395"/>
                </a:lnTo>
                <a:lnTo>
                  <a:pt x="18729" y="16253"/>
                </a:lnTo>
                <a:lnTo>
                  <a:pt x="18632" y="16253"/>
                </a:lnTo>
                <a:lnTo>
                  <a:pt x="18525" y="16182"/>
                </a:lnTo>
                <a:lnTo>
                  <a:pt x="18406" y="16118"/>
                </a:lnTo>
                <a:lnTo>
                  <a:pt x="18406" y="16047"/>
                </a:lnTo>
                <a:lnTo>
                  <a:pt x="18104" y="15983"/>
                </a:lnTo>
                <a:lnTo>
                  <a:pt x="17986" y="16047"/>
                </a:lnTo>
                <a:lnTo>
                  <a:pt x="18104" y="16047"/>
                </a:lnTo>
                <a:lnTo>
                  <a:pt x="18104" y="16118"/>
                </a:lnTo>
                <a:lnTo>
                  <a:pt x="17889" y="15983"/>
                </a:lnTo>
                <a:lnTo>
                  <a:pt x="17986" y="15841"/>
                </a:lnTo>
                <a:lnTo>
                  <a:pt x="18104" y="15841"/>
                </a:lnTo>
                <a:lnTo>
                  <a:pt x="18104" y="15706"/>
                </a:lnTo>
                <a:lnTo>
                  <a:pt x="18104" y="15627"/>
                </a:lnTo>
                <a:lnTo>
                  <a:pt x="18201" y="15627"/>
                </a:lnTo>
                <a:lnTo>
                  <a:pt x="18309" y="15492"/>
                </a:lnTo>
                <a:lnTo>
                  <a:pt x="18201" y="15428"/>
                </a:lnTo>
                <a:lnTo>
                  <a:pt x="18201" y="15286"/>
                </a:lnTo>
                <a:lnTo>
                  <a:pt x="18309" y="15215"/>
                </a:lnTo>
                <a:lnTo>
                  <a:pt x="18525" y="15215"/>
                </a:lnTo>
                <a:lnTo>
                  <a:pt x="18525" y="15073"/>
                </a:lnTo>
                <a:lnTo>
                  <a:pt x="18406" y="14938"/>
                </a:lnTo>
                <a:lnTo>
                  <a:pt x="18201" y="14803"/>
                </a:lnTo>
                <a:lnTo>
                  <a:pt x="18104" y="14874"/>
                </a:lnTo>
                <a:lnTo>
                  <a:pt x="17889" y="14803"/>
                </a:lnTo>
                <a:lnTo>
                  <a:pt x="17889" y="14661"/>
                </a:lnTo>
                <a:lnTo>
                  <a:pt x="17889" y="14597"/>
                </a:lnTo>
                <a:lnTo>
                  <a:pt x="17566" y="14383"/>
                </a:lnTo>
                <a:lnTo>
                  <a:pt x="17361" y="14525"/>
                </a:lnTo>
                <a:lnTo>
                  <a:pt x="17049" y="14248"/>
                </a:lnTo>
                <a:lnTo>
                  <a:pt x="16941" y="14184"/>
                </a:lnTo>
                <a:lnTo>
                  <a:pt x="16834" y="13971"/>
                </a:lnTo>
                <a:lnTo>
                  <a:pt x="16521" y="13971"/>
                </a:lnTo>
                <a:lnTo>
                  <a:pt x="16101" y="14106"/>
                </a:lnTo>
                <a:lnTo>
                  <a:pt x="15994" y="13907"/>
                </a:lnTo>
                <a:lnTo>
                  <a:pt x="16101" y="13829"/>
                </a:lnTo>
                <a:lnTo>
                  <a:pt x="16198" y="13765"/>
                </a:lnTo>
                <a:lnTo>
                  <a:pt x="15778" y="13694"/>
                </a:lnTo>
                <a:lnTo>
                  <a:pt x="15897" y="13694"/>
                </a:lnTo>
                <a:lnTo>
                  <a:pt x="16101" y="13551"/>
                </a:lnTo>
                <a:lnTo>
                  <a:pt x="16414" y="13416"/>
                </a:lnTo>
                <a:lnTo>
                  <a:pt x="16317" y="13416"/>
                </a:lnTo>
                <a:lnTo>
                  <a:pt x="16101" y="13352"/>
                </a:lnTo>
                <a:lnTo>
                  <a:pt x="15897" y="13210"/>
                </a:lnTo>
                <a:lnTo>
                  <a:pt x="15897" y="13075"/>
                </a:lnTo>
                <a:lnTo>
                  <a:pt x="15574" y="13004"/>
                </a:lnTo>
                <a:lnTo>
                  <a:pt x="15358" y="13004"/>
                </a:lnTo>
                <a:lnTo>
                  <a:pt x="15250" y="12798"/>
                </a:lnTo>
                <a:lnTo>
                  <a:pt x="15046" y="12798"/>
                </a:lnTo>
                <a:lnTo>
                  <a:pt x="14949" y="12798"/>
                </a:lnTo>
                <a:lnTo>
                  <a:pt x="14949" y="12727"/>
                </a:lnTo>
                <a:lnTo>
                  <a:pt x="14830" y="12727"/>
                </a:lnTo>
                <a:lnTo>
                  <a:pt x="14410" y="12663"/>
                </a:lnTo>
                <a:lnTo>
                  <a:pt x="14313" y="12663"/>
                </a:lnTo>
                <a:lnTo>
                  <a:pt x="14206" y="12520"/>
                </a:lnTo>
                <a:lnTo>
                  <a:pt x="13990" y="12385"/>
                </a:lnTo>
                <a:lnTo>
                  <a:pt x="13786" y="12385"/>
                </a:lnTo>
                <a:lnTo>
                  <a:pt x="13678" y="12385"/>
                </a:lnTo>
                <a:lnTo>
                  <a:pt x="13678" y="12243"/>
                </a:lnTo>
                <a:lnTo>
                  <a:pt x="13570" y="12172"/>
                </a:lnTo>
                <a:lnTo>
                  <a:pt x="13161" y="12172"/>
                </a:lnTo>
                <a:lnTo>
                  <a:pt x="13043" y="11895"/>
                </a:lnTo>
                <a:lnTo>
                  <a:pt x="12946" y="12030"/>
                </a:lnTo>
                <a:lnTo>
                  <a:pt x="12741" y="12030"/>
                </a:lnTo>
                <a:lnTo>
                  <a:pt x="12623" y="12030"/>
                </a:lnTo>
                <a:lnTo>
                  <a:pt x="12623" y="11895"/>
                </a:lnTo>
                <a:lnTo>
                  <a:pt x="12623" y="11831"/>
                </a:lnTo>
                <a:lnTo>
                  <a:pt x="12526" y="11689"/>
                </a:lnTo>
                <a:lnTo>
                  <a:pt x="12741" y="11617"/>
                </a:lnTo>
                <a:lnTo>
                  <a:pt x="12623" y="11554"/>
                </a:lnTo>
                <a:lnTo>
                  <a:pt x="12526" y="11482"/>
                </a:lnTo>
                <a:lnTo>
                  <a:pt x="12526" y="11418"/>
                </a:lnTo>
                <a:lnTo>
                  <a:pt x="12623" y="11418"/>
                </a:lnTo>
                <a:lnTo>
                  <a:pt x="12526" y="11276"/>
                </a:lnTo>
                <a:lnTo>
                  <a:pt x="12741" y="11276"/>
                </a:lnTo>
                <a:lnTo>
                  <a:pt x="12623" y="11063"/>
                </a:lnTo>
                <a:lnTo>
                  <a:pt x="12418" y="10999"/>
                </a:lnTo>
                <a:lnTo>
                  <a:pt x="12202" y="10864"/>
                </a:lnTo>
                <a:lnTo>
                  <a:pt x="11998" y="10651"/>
                </a:lnTo>
                <a:lnTo>
                  <a:pt x="11782" y="10651"/>
                </a:lnTo>
                <a:lnTo>
                  <a:pt x="11675" y="10651"/>
                </a:lnTo>
                <a:lnTo>
                  <a:pt x="11675" y="10444"/>
                </a:lnTo>
                <a:lnTo>
                  <a:pt x="11782" y="10373"/>
                </a:lnTo>
                <a:lnTo>
                  <a:pt x="11998" y="10309"/>
                </a:lnTo>
                <a:lnTo>
                  <a:pt x="11998" y="10238"/>
                </a:lnTo>
                <a:lnTo>
                  <a:pt x="11890" y="10096"/>
                </a:lnTo>
                <a:lnTo>
                  <a:pt x="11890" y="9961"/>
                </a:lnTo>
                <a:lnTo>
                  <a:pt x="11890" y="9897"/>
                </a:lnTo>
                <a:lnTo>
                  <a:pt x="11890" y="9819"/>
                </a:lnTo>
                <a:lnTo>
                  <a:pt x="11998" y="9620"/>
                </a:lnTo>
                <a:lnTo>
                  <a:pt x="12095" y="9620"/>
                </a:lnTo>
                <a:lnTo>
                  <a:pt x="12202" y="9620"/>
                </a:lnTo>
                <a:lnTo>
                  <a:pt x="12623" y="9541"/>
                </a:lnTo>
                <a:lnTo>
                  <a:pt x="12623" y="9477"/>
                </a:lnTo>
                <a:lnTo>
                  <a:pt x="12741" y="9406"/>
                </a:lnTo>
                <a:lnTo>
                  <a:pt x="12741" y="9200"/>
                </a:lnTo>
                <a:lnTo>
                  <a:pt x="12526" y="9200"/>
                </a:lnTo>
                <a:lnTo>
                  <a:pt x="12526" y="9129"/>
                </a:lnTo>
                <a:lnTo>
                  <a:pt x="12741" y="9065"/>
                </a:lnTo>
                <a:lnTo>
                  <a:pt x="12741" y="8852"/>
                </a:lnTo>
                <a:lnTo>
                  <a:pt x="12623" y="8788"/>
                </a:lnTo>
                <a:lnTo>
                  <a:pt x="12526" y="8788"/>
                </a:lnTo>
                <a:lnTo>
                  <a:pt x="12202" y="8923"/>
                </a:lnTo>
                <a:lnTo>
                  <a:pt x="12202" y="8852"/>
                </a:lnTo>
                <a:lnTo>
                  <a:pt x="12418" y="8653"/>
                </a:lnTo>
                <a:lnTo>
                  <a:pt x="12526" y="8574"/>
                </a:lnTo>
                <a:lnTo>
                  <a:pt x="12418" y="8574"/>
                </a:lnTo>
                <a:lnTo>
                  <a:pt x="12418" y="8297"/>
                </a:lnTo>
                <a:lnTo>
                  <a:pt x="12321" y="8098"/>
                </a:lnTo>
                <a:lnTo>
                  <a:pt x="12321" y="8020"/>
                </a:lnTo>
                <a:lnTo>
                  <a:pt x="12202" y="8020"/>
                </a:lnTo>
                <a:lnTo>
                  <a:pt x="12095" y="7821"/>
                </a:lnTo>
                <a:lnTo>
                  <a:pt x="11998" y="7679"/>
                </a:lnTo>
                <a:lnTo>
                  <a:pt x="11998" y="7608"/>
                </a:lnTo>
                <a:lnTo>
                  <a:pt x="12321" y="7401"/>
                </a:lnTo>
                <a:lnTo>
                  <a:pt x="12202" y="7330"/>
                </a:lnTo>
                <a:lnTo>
                  <a:pt x="12095" y="7195"/>
                </a:lnTo>
                <a:lnTo>
                  <a:pt x="12202" y="7053"/>
                </a:lnTo>
                <a:lnTo>
                  <a:pt x="12418" y="6989"/>
                </a:lnTo>
                <a:lnTo>
                  <a:pt x="12418" y="6918"/>
                </a:lnTo>
                <a:lnTo>
                  <a:pt x="12741" y="6918"/>
                </a:lnTo>
                <a:lnTo>
                  <a:pt x="12741" y="6854"/>
                </a:lnTo>
                <a:lnTo>
                  <a:pt x="12838" y="6776"/>
                </a:lnTo>
                <a:lnTo>
                  <a:pt x="12623" y="6712"/>
                </a:lnTo>
                <a:lnTo>
                  <a:pt x="12623" y="6641"/>
                </a:lnTo>
                <a:lnTo>
                  <a:pt x="12623" y="6577"/>
                </a:lnTo>
                <a:lnTo>
                  <a:pt x="12526" y="6498"/>
                </a:lnTo>
                <a:lnTo>
                  <a:pt x="12623" y="6434"/>
                </a:lnTo>
                <a:lnTo>
                  <a:pt x="12741" y="6157"/>
                </a:lnTo>
                <a:lnTo>
                  <a:pt x="13043" y="6157"/>
                </a:lnTo>
                <a:lnTo>
                  <a:pt x="13161" y="6022"/>
                </a:lnTo>
                <a:lnTo>
                  <a:pt x="13043" y="5951"/>
                </a:lnTo>
                <a:lnTo>
                  <a:pt x="12946" y="5880"/>
                </a:lnTo>
                <a:lnTo>
                  <a:pt x="13161" y="5809"/>
                </a:lnTo>
                <a:lnTo>
                  <a:pt x="13161" y="5745"/>
                </a:lnTo>
                <a:lnTo>
                  <a:pt x="13043" y="5610"/>
                </a:lnTo>
                <a:lnTo>
                  <a:pt x="13161" y="5467"/>
                </a:lnTo>
                <a:lnTo>
                  <a:pt x="13043" y="5467"/>
                </a:lnTo>
                <a:lnTo>
                  <a:pt x="12946" y="5396"/>
                </a:lnTo>
                <a:lnTo>
                  <a:pt x="12946" y="5254"/>
                </a:lnTo>
                <a:lnTo>
                  <a:pt x="12741" y="5119"/>
                </a:lnTo>
                <a:lnTo>
                  <a:pt x="12838" y="5119"/>
                </a:lnTo>
                <a:lnTo>
                  <a:pt x="12946" y="5055"/>
                </a:lnTo>
                <a:lnTo>
                  <a:pt x="12946" y="4977"/>
                </a:lnTo>
                <a:lnTo>
                  <a:pt x="13043" y="4842"/>
                </a:lnTo>
                <a:lnTo>
                  <a:pt x="12946" y="4842"/>
                </a:lnTo>
                <a:lnTo>
                  <a:pt x="13043" y="4700"/>
                </a:lnTo>
                <a:lnTo>
                  <a:pt x="13161" y="4700"/>
                </a:lnTo>
                <a:lnTo>
                  <a:pt x="13161" y="4636"/>
                </a:lnTo>
                <a:lnTo>
                  <a:pt x="13043" y="4501"/>
                </a:lnTo>
                <a:lnTo>
                  <a:pt x="13161" y="4429"/>
                </a:lnTo>
                <a:lnTo>
                  <a:pt x="13366" y="4429"/>
                </a:lnTo>
                <a:lnTo>
                  <a:pt x="13463" y="4565"/>
                </a:lnTo>
                <a:lnTo>
                  <a:pt x="13463" y="4636"/>
                </a:lnTo>
                <a:lnTo>
                  <a:pt x="13570" y="4636"/>
                </a:lnTo>
                <a:lnTo>
                  <a:pt x="13893" y="4565"/>
                </a:lnTo>
                <a:lnTo>
                  <a:pt x="14109" y="4565"/>
                </a:lnTo>
                <a:lnTo>
                  <a:pt x="14109" y="4636"/>
                </a:lnTo>
                <a:lnTo>
                  <a:pt x="14206" y="4700"/>
                </a:lnTo>
                <a:lnTo>
                  <a:pt x="14313" y="4778"/>
                </a:lnTo>
                <a:lnTo>
                  <a:pt x="14410" y="4700"/>
                </a:lnTo>
                <a:lnTo>
                  <a:pt x="14626" y="4636"/>
                </a:lnTo>
                <a:lnTo>
                  <a:pt x="14830" y="4358"/>
                </a:lnTo>
                <a:lnTo>
                  <a:pt x="15046" y="4429"/>
                </a:lnTo>
                <a:lnTo>
                  <a:pt x="15153" y="4358"/>
                </a:lnTo>
                <a:lnTo>
                  <a:pt x="15153" y="4287"/>
                </a:lnTo>
                <a:lnTo>
                  <a:pt x="15250" y="4152"/>
                </a:lnTo>
                <a:lnTo>
                  <a:pt x="15046" y="4088"/>
                </a:lnTo>
                <a:lnTo>
                  <a:pt x="14830" y="4088"/>
                </a:lnTo>
                <a:lnTo>
                  <a:pt x="14830" y="4152"/>
                </a:lnTo>
                <a:lnTo>
                  <a:pt x="14733" y="4223"/>
                </a:lnTo>
                <a:lnTo>
                  <a:pt x="14626" y="4223"/>
                </a:lnTo>
                <a:lnTo>
                  <a:pt x="14529" y="4088"/>
                </a:lnTo>
                <a:lnTo>
                  <a:pt x="14733" y="3946"/>
                </a:lnTo>
                <a:lnTo>
                  <a:pt x="14626" y="3875"/>
                </a:lnTo>
                <a:lnTo>
                  <a:pt x="14529" y="3811"/>
                </a:lnTo>
                <a:lnTo>
                  <a:pt x="14410" y="3733"/>
                </a:lnTo>
                <a:lnTo>
                  <a:pt x="14313" y="3669"/>
                </a:lnTo>
                <a:lnTo>
                  <a:pt x="14206" y="3598"/>
                </a:lnTo>
                <a:lnTo>
                  <a:pt x="14109" y="3669"/>
                </a:lnTo>
                <a:lnTo>
                  <a:pt x="13990" y="3669"/>
                </a:lnTo>
                <a:lnTo>
                  <a:pt x="13893" y="3669"/>
                </a:lnTo>
                <a:lnTo>
                  <a:pt x="13786" y="3598"/>
                </a:lnTo>
                <a:lnTo>
                  <a:pt x="13678" y="3669"/>
                </a:lnTo>
                <a:lnTo>
                  <a:pt x="13463" y="3669"/>
                </a:lnTo>
                <a:lnTo>
                  <a:pt x="13366" y="3455"/>
                </a:lnTo>
                <a:lnTo>
                  <a:pt x="13258" y="3534"/>
                </a:lnTo>
                <a:lnTo>
                  <a:pt x="13161" y="3455"/>
                </a:lnTo>
                <a:lnTo>
                  <a:pt x="13161" y="3391"/>
                </a:lnTo>
                <a:lnTo>
                  <a:pt x="13043" y="3256"/>
                </a:lnTo>
                <a:lnTo>
                  <a:pt x="12946" y="3178"/>
                </a:lnTo>
                <a:lnTo>
                  <a:pt x="12946" y="3114"/>
                </a:lnTo>
                <a:lnTo>
                  <a:pt x="12741" y="3114"/>
                </a:lnTo>
                <a:lnTo>
                  <a:pt x="12623" y="3114"/>
                </a:lnTo>
                <a:lnTo>
                  <a:pt x="12321" y="2979"/>
                </a:lnTo>
                <a:lnTo>
                  <a:pt x="12095" y="2908"/>
                </a:lnTo>
                <a:lnTo>
                  <a:pt x="12095" y="2837"/>
                </a:lnTo>
                <a:lnTo>
                  <a:pt x="11782" y="2837"/>
                </a:lnTo>
                <a:lnTo>
                  <a:pt x="11675" y="2908"/>
                </a:lnTo>
                <a:lnTo>
                  <a:pt x="11578" y="2979"/>
                </a:lnTo>
                <a:lnTo>
                  <a:pt x="11373" y="2979"/>
                </a:lnTo>
                <a:lnTo>
                  <a:pt x="11158" y="2979"/>
                </a:lnTo>
                <a:lnTo>
                  <a:pt x="11050" y="2908"/>
                </a:lnTo>
                <a:lnTo>
                  <a:pt x="11158" y="2702"/>
                </a:lnTo>
                <a:lnTo>
                  <a:pt x="11050" y="2488"/>
                </a:lnTo>
                <a:lnTo>
                  <a:pt x="11050" y="2353"/>
                </a:lnTo>
                <a:lnTo>
                  <a:pt x="11255" y="2012"/>
                </a:lnTo>
                <a:lnTo>
                  <a:pt x="10953" y="1735"/>
                </a:lnTo>
                <a:lnTo>
                  <a:pt x="10630" y="1657"/>
                </a:lnTo>
                <a:lnTo>
                  <a:pt x="10512" y="1657"/>
                </a:lnTo>
                <a:lnTo>
                  <a:pt x="10512" y="1458"/>
                </a:lnTo>
                <a:lnTo>
                  <a:pt x="10630" y="1458"/>
                </a:lnTo>
                <a:lnTo>
                  <a:pt x="10727" y="1180"/>
                </a:lnTo>
                <a:lnTo>
                  <a:pt x="10835" y="967"/>
                </a:lnTo>
                <a:lnTo>
                  <a:pt x="10727" y="832"/>
                </a:lnTo>
                <a:lnTo>
                  <a:pt x="10835" y="768"/>
                </a:lnTo>
                <a:lnTo>
                  <a:pt x="10835" y="690"/>
                </a:lnTo>
                <a:lnTo>
                  <a:pt x="10953" y="626"/>
                </a:lnTo>
                <a:lnTo>
                  <a:pt x="10835" y="555"/>
                </a:lnTo>
                <a:lnTo>
                  <a:pt x="10953" y="555"/>
                </a:lnTo>
                <a:lnTo>
                  <a:pt x="11050" y="626"/>
                </a:lnTo>
                <a:lnTo>
                  <a:pt x="11158" y="626"/>
                </a:lnTo>
                <a:lnTo>
                  <a:pt x="11050" y="348"/>
                </a:lnTo>
                <a:lnTo>
                  <a:pt x="11158" y="277"/>
                </a:lnTo>
                <a:lnTo>
                  <a:pt x="11255" y="277"/>
                </a:lnTo>
                <a:lnTo>
                  <a:pt x="11158" y="213"/>
                </a:lnTo>
                <a:lnTo>
                  <a:pt x="11158" y="135"/>
                </a:lnTo>
                <a:lnTo>
                  <a:pt x="10727" y="135"/>
                </a:lnTo>
                <a:lnTo>
                  <a:pt x="10727" y="71"/>
                </a:lnTo>
                <a:lnTo>
                  <a:pt x="10630" y="0"/>
                </a:lnTo>
                <a:lnTo>
                  <a:pt x="10415" y="213"/>
                </a:lnTo>
                <a:lnTo>
                  <a:pt x="10210" y="213"/>
                </a:lnTo>
                <a:lnTo>
                  <a:pt x="10210" y="348"/>
                </a:lnTo>
                <a:lnTo>
                  <a:pt x="10102" y="491"/>
                </a:lnTo>
                <a:lnTo>
                  <a:pt x="9887" y="555"/>
                </a:lnTo>
                <a:lnTo>
                  <a:pt x="9790" y="555"/>
                </a:lnTo>
                <a:lnTo>
                  <a:pt x="9682" y="832"/>
                </a:lnTo>
                <a:lnTo>
                  <a:pt x="9790" y="832"/>
                </a:lnTo>
                <a:lnTo>
                  <a:pt x="9682" y="1109"/>
                </a:lnTo>
                <a:lnTo>
                  <a:pt x="9682" y="1244"/>
                </a:lnTo>
                <a:lnTo>
                  <a:pt x="9682" y="1386"/>
                </a:lnTo>
                <a:lnTo>
                  <a:pt x="8939" y="1522"/>
                </a:lnTo>
                <a:lnTo>
                  <a:pt x="8842" y="1522"/>
                </a:lnTo>
                <a:lnTo>
                  <a:pt x="8842" y="1593"/>
                </a:lnTo>
                <a:lnTo>
                  <a:pt x="8519" y="1593"/>
                </a:lnTo>
                <a:lnTo>
                  <a:pt x="8422" y="1735"/>
                </a:lnTo>
                <a:lnTo>
                  <a:pt x="7894" y="1870"/>
                </a:lnTo>
                <a:lnTo>
                  <a:pt x="7571" y="1799"/>
                </a:lnTo>
                <a:lnTo>
                  <a:pt x="7356" y="1735"/>
                </a:lnTo>
                <a:lnTo>
                  <a:pt x="7151" y="1735"/>
                </a:lnTo>
                <a:lnTo>
                  <a:pt x="6839" y="1657"/>
                </a:lnTo>
                <a:lnTo>
                  <a:pt x="6311" y="1657"/>
                </a:lnTo>
                <a:lnTo>
                  <a:pt x="6214" y="1735"/>
                </a:lnTo>
                <a:lnTo>
                  <a:pt x="6311" y="1735"/>
                </a:lnTo>
                <a:lnTo>
                  <a:pt x="6214" y="2076"/>
                </a:lnTo>
                <a:lnTo>
                  <a:pt x="6311" y="2076"/>
                </a:lnTo>
                <a:lnTo>
                  <a:pt x="6311" y="2147"/>
                </a:lnTo>
                <a:lnTo>
                  <a:pt x="6430" y="2147"/>
                </a:lnTo>
                <a:lnTo>
                  <a:pt x="6430" y="2424"/>
                </a:lnTo>
                <a:lnTo>
                  <a:pt x="6430" y="2567"/>
                </a:lnTo>
                <a:lnTo>
                  <a:pt x="6311" y="2567"/>
                </a:lnTo>
                <a:lnTo>
                  <a:pt x="6311" y="2702"/>
                </a:lnTo>
                <a:lnTo>
                  <a:pt x="6214" y="2908"/>
                </a:lnTo>
                <a:lnTo>
                  <a:pt x="6311" y="2979"/>
                </a:lnTo>
                <a:lnTo>
                  <a:pt x="6107" y="3114"/>
                </a:lnTo>
                <a:lnTo>
                  <a:pt x="6107" y="3178"/>
                </a:lnTo>
                <a:lnTo>
                  <a:pt x="6311" y="3178"/>
                </a:lnTo>
                <a:lnTo>
                  <a:pt x="6430" y="3256"/>
                </a:lnTo>
                <a:lnTo>
                  <a:pt x="6311" y="3320"/>
                </a:lnTo>
                <a:lnTo>
                  <a:pt x="6311" y="3455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78"/>
          <p:cNvSpPr>
            <a:spLocks/>
          </p:cNvSpPr>
          <p:nvPr/>
        </p:nvSpPr>
        <p:spPr bwMode="auto">
          <a:xfrm>
            <a:off x="3712518" y="632668"/>
            <a:ext cx="1290638" cy="1057275"/>
          </a:xfrm>
          <a:custGeom>
            <a:avLst/>
            <a:gdLst>
              <a:gd name="T0" fmla="*/ 16134 w 20000"/>
              <a:gd name="T1" fmla="*/ 17646 h 20000"/>
              <a:gd name="T2" fmla="*/ 15662 w 20000"/>
              <a:gd name="T3" fmla="*/ 16949 h 20000"/>
              <a:gd name="T4" fmla="*/ 16242 w 20000"/>
              <a:gd name="T5" fmla="*/ 16012 h 20000"/>
              <a:gd name="T6" fmla="*/ 16134 w 20000"/>
              <a:gd name="T7" fmla="*/ 15315 h 20000"/>
              <a:gd name="T8" fmla="*/ 15947 w 20000"/>
              <a:gd name="T9" fmla="*/ 14138 h 20000"/>
              <a:gd name="T10" fmla="*/ 16616 w 20000"/>
              <a:gd name="T11" fmla="*/ 13321 h 20000"/>
              <a:gd name="T12" fmla="*/ 17383 w 20000"/>
              <a:gd name="T13" fmla="*/ 12853 h 20000"/>
              <a:gd name="T14" fmla="*/ 18633 w 20000"/>
              <a:gd name="T15" fmla="*/ 13081 h 20000"/>
              <a:gd name="T16" fmla="*/ 18633 w 20000"/>
              <a:gd name="T17" fmla="*/ 11447 h 20000"/>
              <a:gd name="T18" fmla="*/ 18829 w 20000"/>
              <a:gd name="T19" fmla="*/ 10402 h 20000"/>
              <a:gd name="T20" fmla="*/ 19124 w 20000"/>
              <a:gd name="T21" fmla="*/ 9345 h 20000"/>
              <a:gd name="T22" fmla="*/ 19882 w 20000"/>
              <a:gd name="T23" fmla="*/ 8180 h 20000"/>
              <a:gd name="T24" fmla="*/ 19882 w 20000"/>
              <a:gd name="T25" fmla="*/ 6667 h 20000"/>
              <a:gd name="T26" fmla="*/ 19597 w 20000"/>
              <a:gd name="T27" fmla="*/ 5261 h 20000"/>
              <a:gd name="T28" fmla="*/ 18249 w 20000"/>
              <a:gd name="T29" fmla="*/ 4793 h 20000"/>
              <a:gd name="T30" fmla="*/ 17383 w 20000"/>
              <a:gd name="T31" fmla="*/ 4444 h 20000"/>
              <a:gd name="T32" fmla="*/ 16134 w 20000"/>
              <a:gd name="T33" fmla="*/ 3868 h 20000"/>
              <a:gd name="T34" fmla="*/ 15366 w 20000"/>
              <a:gd name="T35" fmla="*/ 4324 h 20000"/>
              <a:gd name="T36" fmla="*/ 14225 w 20000"/>
              <a:gd name="T37" fmla="*/ 4565 h 20000"/>
              <a:gd name="T38" fmla="*/ 13163 w 20000"/>
              <a:gd name="T39" fmla="*/ 4444 h 20000"/>
              <a:gd name="T40" fmla="*/ 11727 w 20000"/>
              <a:gd name="T41" fmla="*/ 4204 h 20000"/>
              <a:gd name="T42" fmla="*/ 10851 w 20000"/>
              <a:gd name="T43" fmla="*/ 4204 h 20000"/>
              <a:gd name="T44" fmla="*/ 10280 w 20000"/>
              <a:gd name="T45" fmla="*/ 4096 h 20000"/>
              <a:gd name="T46" fmla="*/ 9415 w 20000"/>
              <a:gd name="T47" fmla="*/ 4324 h 20000"/>
              <a:gd name="T48" fmla="*/ 9218 w 20000"/>
              <a:gd name="T49" fmla="*/ 3399 h 20000"/>
              <a:gd name="T50" fmla="*/ 8647 w 20000"/>
              <a:gd name="T51" fmla="*/ 3399 h 20000"/>
              <a:gd name="T52" fmla="*/ 7969 w 20000"/>
              <a:gd name="T53" fmla="*/ 3399 h 20000"/>
              <a:gd name="T54" fmla="*/ 7211 w 20000"/>
              <a:gd name="T55" fmla="*/ 3736 h 20000"/>
              <a:gd name="T56" fmla="*/ 7211 w 20000"/>
              <a:gd name="T57" fmla="*/ 2571 h 20000"/>
              <a:gd name="T58" fmla="*/ 7486 w 20000"/>
              <a:gd name="T59" fmla="*/ 1994 h 20000"/>
              <a:gd name="T60" fmla="*/ 6719 w 20000"/>
              <a:gd name="T61" fmla="*/ 1766 h 20000"/>
              <a:gd name="T62" fmla="*/ 6149 w 20000"/>
              <a:gd name="T63" fmla="*/ 1874 h 20000"/>
              <a:gd name="T64" fmla="*/ 5381 w 20000"/>
              <a:gd name="T65" fmla="*/ 2342 h 20000"/>
              <a:gd name="T66" fmla="*/ 4801 w 20000"/>
              <a:gd name="T67" fmla="*/ 1634 h 20000"/>
              <a:gd name="T68" fmla="*/ 4033 w 20000"/>
              <a:gd name="T69" fmla="*/ 589 h 20000"/>
              <a:gd name="T70" fmla="*/ 2971 w 20000"/>
              <a:gd name="T71" fmla="*/ 120 h 20000"/>
              <a:gd name="T72" fmla="*/ 1535 w 20000"/>
              <a:gd name="T73" fmla="*/ 0 h 20000"/>
              <a:gd name="T74" fmla="*/ 2017 w 20000"/>
              <a:gd name="T75" fmla="*/ 2102 h 20000"/>
              <a:gd name="T76" fmla="*/ 1062 w 20000"/>
              <a:gd name="T77" fmla="*/ 2102 h 20000"/>
              <a:gd name="T78" fmla="*/ 187 w 20000"/>
              <a:gd name="T79" fmla="*/ 4096 h 20000"/>
              <a:gd name="T80" fmla="*/ 954 w 20000"/>
              <a:gd name="T81" fmla="*/ 4793 h 20000"/>
              <a:gd name="T82" fmla="*/ 2204 w 20000"/>
              <a:gd name="T83" fmla="*/ 6078 h 20000"/>
              <a:gd name="T84" fmla="*/ 2587 w 20000"/>
              <a:gd name="T85" fmla="*/ 7712 h 20000"/>
              <a:gd name="T86" fmla="*/ 2105 w 20000"/>
              <a:gd name="T87" fmla="*/ 8877 h 20000"/>
              <a:gd name="T88" fmla="*/ 2292 w 20000"/>
              <a:gd name="T89" fmla="*/ 9814 h 20000"/>
              <a:gd name="T90" fmla="*/ 2400 w 20000"/>
              <a:gd name="T91" fmla="*/ 10643 h 20000"/>
              <a:gd name="T92" fmla="*/ 2499 w 20000"/>
              <a:gd name="T93" fmla="*/ 11447 h 20000"/>
              <a:gd name="T94" fmla="*/ 2499 w 20000"/>
              <a:gd name="T95" fmla="*/ 12036 h 20000"/>
              <a:gd name="T96" fmla="*/ 2696 w 20000"/>
              <a:gd name="T97" fmla="*/ 14138 h 20000"/>
              <a:gd name="T98" fmla="*/ 2105 w 20000"/>
              <a:gd name="T99" fmla="*/ 14847 h 20000"/>
              <a:gd name="T100" fmla="*/ 2587 w 20000"/>
              <a:gd name="T101" fmla="*/ 15544 h 20000"/>
              <a:gd name="T102" fmla="*/ 3453 w 20000"/>
              <a:gd name="T103" fmla="*/ 15892 h 20000"/>
              <a:gd name="T104" fmla="*/ 4899 w 20000"/>
              <a:gd name="T105" fmla="*/ 15315 h 20000"/>
              <a:gd name="T106" fmla="*/ 5765 w 20000"/>
              <a:gd name="T107" fmla="*/ 15652 h 20000"/>
              <a:gd name="T108" fmla="*/ 6532 w 20000"/>
              <a:gd name="T109" fmla="*/ 15544 h 20000"/>
              <a:gd name="T110" fmla="*/ 7969 w 20000"/>
              <a:gd name="T111" fmla="*/ 16589 h 20000"/>
              <a:gd name="T112" fmla="*/ 8736 w 20000"/>
              <a:gd name="T113" fmla="*/ 16589 h 20000"/>
              <a:gd name="T114" fmla="*/ 9798 w 20000"/>
              <a:gd name="T115" fmla="*/ 16817 h 20000"/>
              <a:gd name="T116" fmla="*/ 10939 w 20000"/>
              <a:gd name="T117" fmla="*/ 16817 h 20000"/>
              <a:gd name="T118" fmla="*/ 12199 w 20000"/>
              <a:gd name="T119" fmla="*/ 16480 h 20000"/>
              <a:gd name="T120" fmla="*/ 12779 w 20000"/>
              <a:gd name="T121" fmla="*/ 17994 h 20000"/>
              <a:gd name="T122" fmla="*/ 13546 w 20000"/>
              <a:gd name="T123" fmla="*/ 18691 h 20000"/>
              <a:gd name="T124" fmla="*/ 14501 w 20000"/>
              <a:gd name="T125" fmla="*/ 19988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00" h="20000">
                <a:moveTo>
                  <a:pt x="15081" y="19159"/>
                </a:moveTo>
                <a:lnTo>
                  <a:pt x="15081" y="19051"/>
                </a:lnTo>
                <a:lnTo>
                  <a:pt x="15475" y="18931"/>
                </a:lnTo>
                <a:lnTo>
                  <a:pt x="15475" y="18691"/>
                </a:lnTo>
                <a:lnTo>
                  <a:pt x="15563" y="18691"/>
                </a:lnTo>
                <a:lnTo>
                  <a:pt x="15563" y="18462"/>
                </a:lnTo>
                <a:lnTo>
                  <a:pt x="15750" y="18354"/>
                </a:lnTo>
                <a:lnTo>
                  <a:pt x="15858" y="17886"/>
                </a:lnTo>
                <a:lnTo>
                  <a:pt x="16045" y="17754"/>
                </a:lnTo>
                <a:lnTo>
                  <a:pt x="16134" y="17646"/>
                </a:lnTo>
                <a:lnTo>
                  <a:pt x="16045" y="17417"/>
                </a:lnTo>
                <a:lnTo>
                  <a:pt x="15662" y="17417"/>
                </a:lnTo>
                <a:lnTo>
                  <a:pt x="15475" y="17417"/>
                </a:lnTo>
                <a:lnTo>
                  <a:pt x="15475" y="17177"/>
                </a:lnTo>
                <a:lnTo>
                  <a:pt x="15563" y="17057"/>
                </a:lnTo>
                <a:lnTo>
                  <a:pt x="15563" y="16949"/>
                </a:lnTo>
                <a:lnTo>
                  <a:pt x="15662" y="16949"/>
                </a:lnTo>
                <a:lnTo>
                  <a:pt x="15858" y="16949"/>
                </a:lnTo>
                <a:lnTo>
                  <a:pt x="15858" y="16817"/>
                </a:lnTo>
                <a:lnTo>
                  <a:pt x="15750" y="16709"/>
                </a:lnTo>
                <a:lnTo>
                  <a:pt x="15750" y="16480"/>
                </a:lnTo>
                <a:lnTo>
                  <a:pt x="15563" y="16360"/>
                </a:lnTo>
                <a:lnTo>
                  <a:pt x="15750" y="16012"/>
                </a:lnTo>
                <a:lnTo>
                  <a:pt x="15750" y="15892"/>
                </a:lnTo>
                <a:lnTo>
                  <a:pt x="16134" y="15892"/>
                </a:lnTo>
                <a:lnTo>
                  <a:pt x="16242" y="16012"/>
                </a:lnTo>
                <a:lnTo>
                  <a:pt x="16331" y="16012"/>
                </a:lnTo>
                <a:lnTo>
                  <a:pt x="16517" y="15892"/>
                </a:lnTo>
                <a:lnTo>
                  <a:pt x="16616" y="15784"/>
                </a:lnTo>
                <a:lnTo>
                  <a:pt x="16616" y="15544"/>
                </a:lnTo>
                <a:lnTo>
                  <a:pt x="16517" y="15544"/>
                </a:lnTo>
                <a:lnTo>
                  <a:pt x="16331" y="15544"/>
                </a:lnTo>
                <a:lnTo>
                  <a:pt x="16242" y="15423"/>
                </a:lnTo>
                <a:lnTo>
                  <a:pt x="16331" y="15315"/>
                </a:lnTo>
                <a:lnTo>
                  <a:pt x="16242" y="15183"/>
                </a:lnTo>
                <a:lnTo>
                  <a:pt x="16134" y="15315"/>
                </a:lnTo>
                <a:lnTo>
                  <a:pt x="16045" y="15183"/>
                </a:lnTo>
                <a:lnTo>
                  <a:pt x="15947" y="15075"/>
                </a:lnTo>
                <a:lnTo>
                  <a:pt x="16045" y="14715"/>
                </a:lnTo>
                <a:lnTo>
                  <a:pt x="15947" y="14486"/>
                </a:lnTo>
                <a:lnTo>
                  <a:pt x="15947" y="14378"/>
                </a:lnTo>
                <a:lnTo>
                  <a:pt x="15947" y="14258"/>
                </a:lnTo>
                <a:lnTo>
                  <a:pt x="15947" y="14138"/>
                </a:lnTo>
                <a:lnTo>
                  <a:pt x="15858" y="13910"/>
                </a:lnTo>
                <a:lnTo>
                  <a:pt x="15858" y="13790"/>
                </a:lnTo>
                <a:lnTo>
                  <a:pt x="16045" y="13682"/>
                </a:lnTo>
                <a:lnTo>
                  <a:pt x="16134" y="13550"/>
                </a:lnTo>
                <a:lnTo>
                  <a:pt x="16242" y="13550"/>
                </a:lnTo>
                <a:lnTo>
                  <a:pt x="16331" y="13441"/>
                </a:lnTo>
                <a:lnTo>
                  <a:pt x="16517" y="13550"/>
                </a:lnTo>
                <a:lnTo>
                  <a:pt x="16517" y="13321"/>
                </a:lnTo>
                <a:lnTo>
                  <a:pt x="16616" y="13321"/>
                </a:lnTo>
                <a:lnTo>
                  <a:pt x="16704" y="13213"/>
                </a:lnTo>
                <a:lnTo>
                  <a:pt x="16911" y="13213"/>
                </a:lnTo>
                <a:lnTo>
                  <a:pt x="17108" y="13213"/>
                </a:lnTo>
                <a:lnTo>
                  <a:pt x="17196" y="13321"/>
                </a:lnTo>
                <a:lnTo>
                  <a:pt x="17295" y="13321"/>
                </a:lnTo>
                <a:lnTo>
                  <a:pt x="17295" y="13213"/>
                </a:lnTo>
                <a:lnTo>
                  <a:pt x="17295" y="13081"/>
                </a:lnTo>
                <a:lnTo>
                  <a:pt x="17383" y="13081"/>
                </a:lnTo>
                <a:lnTo>
                  <a:pt x="17383" y="12853"/>
                </a:lnTo>
                <a:lnTo>
                  <a:pt x="17580" y="12745"/>
                </a:lnTo>
                <a:lnTo>
                  <a:pt x="17678" y="12613"/>
                </a:lnTo>
                <a:lnTo>
                  <a:pt x="17767" y="12505"/>
                </a:lnTo>
                <a:lnTo>
                  <a:pt x="17865" y="12613"/>
                </a:lnTo>
                <a:lnTo>
                  <a:pt x="18062" y="12853"/>
                </a:lnTo>
                <a:lnTo>
                  <a:pt x="18249" y="12853"/>
                </a:lnTo>
                <a:lnTo>
                  <a:pt x="18446" y="13081"/>
                </a:lnTo>
                <a:lnTo>
                  <a:pt x="18633" y="13081"/>
                </a:lnTo>
                <a:lnTo>
                  <a:pt x="18633" y="12745"/>
                </a:lnTo>
                <a:lnTo>
                  <a:pt x="18741" y="12505"/>
                </a:lnTo>
                <a:lnTo>
                  <a:pt x="18633" y="12384"/>
                </a:lnTo>
                <a:lnTo>
                  <a:pt x="18633" y="12276"/>
                </a:lnTo>
                <a:lnTo>
                  <a:pt x="18633" y="12144"/>
                </a:lnTo>
                <a:lnTo>
                  <a:pt x="18741" y="12036"/>
                </a:lnTo>
                <a:lnTo>
                  <a:pt x="18741" y="11808"/>
                </a:lnTo>
                <a:lnTo>
                  <a:pt x="18633" y="11688"/>
                </a:lnTo>
                <a:lnTo>
                  <a:pt x="18633" y="11447"/>
                </a:lnTo>
                <a:lnTo>
                  <a:pt x="18633" y="11339"/>
                </a:lnTo>
                <a:lnTo>
                  <a:pt x="18633" y="11219"/>
                </a:lnTo>
                <a:lnTo>
                  <a:pt x="18741" y="11111"/>
                </a:lnTo>
                <a:lnTo>
                  <a:pt x="18741" y="10979"/>
                </a:lnTo>
                <a:lnTo>
                  <a:pt x="18829" y="10979"/>
                </a:lnTo>
                <a:lnTo>
                  <a:pt x="18829" y="10751"/>
                </a:lnTo>
                <a:lnTo>
                  <a:pt x="18741" y="10751"/>
                </a:lnTo>
                <a:lnTo>
                  <a:pt x="18633" y="10643"/>
                </a:lnTo>
                <a:lnTo>
                  <a:pt x="18829" y="10402"/>
                </a:lnTo>
                <a:lnTo>
                  <a:pt x="18741" y="10282"/>
                </a:lnTo>
                <a:lnTo>
                  <a:pt x="18741" y="10042"/>
                </a:lnTo>
                <a:lnTo>
                  <a:pt x="18544" y="9814"/>
                </a:lnTo>
                <a:lnTo>
                  <a:pt x="18446" y="9706"/>
                </a:lnTo>
                <a:lnTo>
                  <a:pt x="18633" y="9465"/>
                </a:lnTo>
                <a:lnTo>
                  <a:pt x="18829" y="9574"/>
                </a:lnTo>
                <a:lnTo>
                  <a:pt x="18928" y="9574"/>
                </a:lnTo>
                <a:lnTo>
                  <a:pt x="19124" y="9574"/>
                </a:lnTo>
                <a:lnTo>
                  <a:pt x="19124" y="9465"/>
                </a:lnTo>
                <a:lnTo>
                  <a:pt x="19124" y="9345"/>
                </a:lnTo>
                <a:lnTo>
                  <a:pt x="19213" y="9009"/>
                </a:lnTo>
                <a:lnTo>
                  <a:pt x="19311" y="9009"/>
                </a:lnTo>
                <a:lnTo>
                  <a:pt x="19311" y="8769"/>
                </a:lnTo>
                <a:lnTo>
                  <a:pt x="19400" y="8769"/>
                </a:lnTo>
                <a:lnTo>
                  <a:pt x="19498" y="8649"/>
                </a:lnTo>
                <a:lnTo>
                  <a:pt x="19597" y="8649"/>
                </a:lnTo>
                <a:lnTo>
                  <a:pt x="19597" y="8408"/>
                </a:lnTo>
                <a:lnTo>
                  <a:pt x="19695" y="8408"/>
                </a:lnTo>
                <a:lnTo>
                  <a:pt x="19882" y="8300"/>
                </a:lnTo>
                <a:lnTo>
                  <a:pt x="19882" y="8180"/>
                </a:lnTo>
                <a:lnTo>
                  <a:pt x="19882" y="7940"/>
                </a:lnTo>
                <a:lnTo>
                  <a:pt x="19990" y="7832"/>
                </a:lnTo>
                <a:lnTo>
                  <a:pt x="19882" y="7712"/>
                </a:lnTo>
                <a:lnTo>
                  <a:pt x="19695" y="7712"/>
                </a:lnTo>
                <a:lnTo>
                  <a:pt x="19695" y="7604"/>
                </a:lnTo>
                <a:lnTo>
                  <a:pt x="19882" y="7363"/>
                </a:lnTo>
                <a:lnTo>
                  <a:pt x="19793" y="7243"/>
                </a:lnTo>
                <a:lnTo>
                  <a:pt x="19882" y="6895"/>
                </a:lnTo>
                <a:lnTo>
                  <a:pt x="19882" y="6667"/>
                </a:lnTo>
                <a:lnTo>
                  <a:pt x="19990" y="6667"/>
                </a:lnTo>
                <a:lnTo>
                  <a:pt x="19990" y="6438"/>
                </a:lnTo>
                <a:lnTo>
                  <a:pt x="19990" y="5970"/>
                </a:lnTo>
                <a:lnTo>
                  <a:pt x="19882" y="5970"/>
                </a:lnTo>
                <a:lnTo>
                  <a:pt x="19882" y="5838"/>
                </a:lnTo>
                <a:lnTo>
                  <a:pt x="19793" y="5838"/>
                </a:lnTo>
                <a:lnTo>
                  <a:pt x="19882" y="5261"/>
                </a:lnTo>
                <a:lnTo>
                  <a:pt x="19793" y="5261"/>
                </a:lnTo>
                <a:lnTo>
                  <a:pt x="19597" y="5261"/>
                </a:lnTo>
                <a:lnTo>
                  <a:pt x="19597" y="5141"/>
                </a:lnTo>
                <a:lnTo>
                  <a:pt x="19400" y="5033"/>
                </a:lnTo>
                <a:lnTo>
                  <a:pt x="19213" y="5033"/>
                </a:lnTo>
                <a:lnTo>
                  <a:pt x="18928" y="5141"/>
                </a:lnTo>
                <a:lnTo>
                  <a:pt x="18829" y="5033"/>
                </a:lnTo>
                <a:lnTo>
                  <a:pt x="18741" y="5033"/>
                </a:lnTo>
                <a:lnTo>
                  <a:pt x="18446" y="4901"/>
                </a:lnTo>
                <a:lnTo>
                  <a:pt x="18357" y="4901"/>
                </a:lnTo>
                <a:lnTo>
                  <a:pt x="18249" y="4901"/>
                </a:lnTo>
                <a:lnTo>
                  <a:pt x="18249" y="4793"/>
                </a:lnTo>
                <a:lnTo>
                  <a:pt x="18062" y="4793"/>
                </a:lnTo>
                <a:lnTo>
                  <a:pt x="18062" y="4673"/>
                </a:lnTo>
                <a:lnTo>
                  <a:pt x="18151" y="4444"/>
                </a:lnTo>
                <a:lnTo>
                  <a:pt x="18151" y="4204"/>
                </a:lnTo>
                <a:lnTo>
                  <a:pt x="18062" y="4204"/>
                </a:lnTo>
                <a:lnTo>
                  <a:pt x="17865" y="4444"/>
                </a:lnTo>
                <a:lnTo>
                  <a:pt x="17865" y="4324"/>
                </a:lnTo>
                <a:lnTo>
                  <a:pt x="17678" y="4444"/>
                </a:lnTo>
                <a:lnTo>
                  <a:pt x="17491" y="4673"/>
                </a:lnTo>
                <a:lnTo>
                  <a:pt x="17383" y="4444"/>
                </a:lnTo>
                <a:lnTo>
                  <a:pt x="17295" y="4324"/>
                </a:lnTo>
                <a:lnTo>
                  <a:pt x="17108" y="4204"/>
                </a:lnTo>
                <a:lnTo>
                  <a:pt x="16911" y="4204"/>
                </a:lnTo>
                <a:lnTo>
                  <a:pt x="16813" y="4204"/>
                </a:lnTo>
                <a:lnTo>
                  <a:pt x="16616" y="4204"/>
                </a:lnTo>
                <a:lnTo>
                  <a:pt x="16616" y="4096"/>
                </a:lnTo>
                <a:lnTo>
                  <a:pt x="16429" y="4096"/>
                </a:lnTo>
                <a:lnTo>
                  <a:pt x="16242" y="3868"/>
                </a:lnTo>
                <a:lnTo>
                  <a:pt x="16134" y="3868"/>
                </a:lnTo>
                <a:lnTo>
                  <a:pt x="15947" y="4096"/>
                </a:lnTo>
                <a:lnTo>
                  <a:pt x="15858" y="4204"/>
                </a:lnTo>
                <a:lnTo>
                  <a:pt x="15858" y="4324"/>
                </a:lnTo>
                <a:lnTo>
                  <a:pt x="15858" y="4444"/>
                </a:lnTo>
                <a:lnTo>
                  <a:pt x="15750" y="4324"/>
                </a:lnTo>
                <a:lnTo>
                  <a:pt x="15662" y="4324"/>
                </a:lnTo>
                <a:lnTo>
                  <a:pt x="15475" y="4444"/>
                </a:lnTo>
                <a:lnTo>
                  <a:pt x="15366" y="4324"/>
                </a:lnTo>
                <a:lnTo>
                  <a:pt x="15268" y="4204"/>
                </a:lnTo>
                <a:lnTo>
                  <a:pt x="15180" y="4096"/>
                </a:lnTo>
                <a:lnTo>
                  <a:pt x="15081" y="4096"/>
                </a:lnTo>
                <a:lnTo>
                  <a:pt x="14983" y="4096"/>
                </a:lnTo>
                <a:lnTo>
                  <a:pt x="14884" y="4324"/>
                </a:lnTo>
                <a:lnTo>
                  <a:pt x="14796" y="4324"/>
                </a:lnTo>
                <a:lnTo>
                  <a:pt x="14609" y="4565"/>
                </a:lnTo>
                <a:lnTo>
                  <a:pt x="14225" y="4565"/>
                </a:lnTo>
                <a:lnTo>
                  <a:pt x="14029" y="4444"/>
                </a:lnTo>
                <a:lnTo>
                  <a:pt x="13930" y="4444"/>
                </a:lnTo>
                <a:lnTo>
                  <a:pt x="13822" y="4324"/>
                </a:lnTo>
                <a:lnTo>
                  <a:pt x="13635" y="4444"/>
                </a:lnTo>
                <a:lnTo>
                  <a:pt x="13635" y="4565"/>
                </a:lnTo>
                <a:lnTo>
                  <a:pt x="13350" y="4565"/>
                </a:lnTo>
                <a:lnTo>
                  <a:pt x="13350" y="4673"/>
                </a:lnTo>
                <a:lnTo>
                  <a:pt x="13163" y="4565"/>
                </a:lnTo>
                <a:lnTo>
                  <a:pt x="13163" y="4444"/>
                </a:lnTo>
                <a:lnTo>
                  <a:pt x="12976" y="4444"/>
                </a:lnTo>
                <a:lnTo>
                  <a:pt x="12484" y="4673"/>
                </a:lnTo>
                <a:lnTo>
                  <a:pt x="12386" y="4565"/>
                </a:lnTo>
                <a:lnTo>
                  <a:pt x="12297" y="4565"/>
                </a:lnTo>
                <a:lnTo>
                  <a:pt x="12100" y="4565"/>
                </a:lnTo>
                <a:lnTo>
                  <a:pt x="12100" y="4444"/>
                </a:lnTo>
                <a:lnTo>
                  <a:pt x="11913" y="4204"/>
                </a:lnTo>
                <a:lnTo>
                  <a:pt x="11727" y="4204"/>
                </a:lnTo>
                <a:lnTo>
                  <a:pt x="11618" y="4204"/>
                </a:lnTo>
                <a:lnTo>
                  <a:pt x="11431" y="4096"/>
                </a:lnTo>
                <a:lnTo>
                  <a:pt x="11343" y="4096"/>
                </a:lnTo>
                <a:lnTo>
                  <a:pt x="11235" y="4204"/>
                </a:lnTo>
                <a:lnTo>
                  <a:pt x="11048" y="4324"/>
                </a:lnTo>
                <a:lnTo>
                  <a:pt x="10939" y="4204"/>
                </a:lnTo>
                <a:lnTo>
                  <a:pt x="10851" y="4204"/>
                </a:lnTo>
                <a:lnTo>
                  <a:pt x="10851" y="4324"/>
                </a:lnTo>
                <a:lnTo>
                  <a:pt x="10664" y="4204"/>
                </a:lnTo>
                <a:lnTo>
                  <a:pt x="10664" y="4444"/>
                </a:lnTo>
                <a:lnTo>
                  <a:pt x="10369" y="4444"/>
                </a:lnTo>
                <a:lnTo>
                  <a:pt x="10369" y="4565"/>
                </a:lnTo>
                <a:lnTo>
                  <a:pt x="10280" y="4565"/>
                </a:lnTo>
                <a:lnTo>
                  <a:pt x="10182" y="4444"/>
                </a:lnTo>
                <a:lnTo>
                  <a:pt x="10369" y="4444"/>
                </a:lnTo>
                <a:lnTo>
                  <a:pt x="10280" y="4096"/>
                </a:lnTo>
                <a:lnTo>
                  <a:pt x="10280" y="3868"/>
                </a:lnTo>
                <a:lnTo>
                  <a:pt x="10182" y="3868"/>
                </a:lnTo>
                <a:lnTo>
                  <a:pt x="10093" y="4096"/>
                </a:lnTo>
                <a:lnTo>
                  <a:pt x="9897" y="4096"/>
                </a:lnTo>
                <a:lnTo>
                  <a:pt x="9798" y="4204"/>
                </a:lnTo>
                <a:lnTo>
                  <a:pt x="9798" y="4324"/>
                </a:lnTo>
                <a:lnTo>
                  <a:pt x="9710" y="4324"/>
                </a:lnTo>
                <a:lnTo>
                  <a:pt x="9503" y="4324"/>
                </a:lnTo>
                <a:lnTo>
                  <a:pt x="9415" y="4324"/>
                </a:lnTo>
                <a:lnTo>
                  <a:pt x="9602" y="4096"/>
                </a:lnTo>
                <a:lnTo>
                  <a:pt x="9503" y="3976"/>
                </a:lnTo>
                <a:lnTo>
                  <a:pt x="9710" y="3868"/>
                </a:lnTo>
                <a:lnTo>
                  <a:pt x="9710" y="3628"/>
                </a:lnTo>
                <a:lnTo>
                  <a:pt x="9710" y="3399"/>
                </a:lnTo>
                <a:lnTo>
                  <a:pt x="9503" y="3399"/>
                </a:lnTo>
                <a:lnTo>
                  <a:pt x="9306" y="3159"/>
                </a:lnTo>
                <a:lnTo>
                  <a:pt x="9218" y="3159"/>
                </a:lnTo>
                <a:lnTo>
                  <a:pt x="9218" y="3399"/>
                </a:lnTo>
                <a:lnTo>
                  <a:pt x="9120" y="3508"/>
                </a:lnTo>
                <a:lnTo>
                  <a:pt x="9218" y="3736"/>
                </a:lnTo>
                <a:lnTo>
                  <a:pt x="9120" y="3736"/>
                </a:lnTo>
                <a:lnTo>
                  <a:pt x="9120" y="3628"/>
                </a:lnTo>
                <a:lnTo>
                  <a:pt x="8933" y="3628"/>
                </a:lnTo>
                <a:lnTo>
                  <a:pt x="8844" y="3508"/>
                </a:lnTo>
                <a:lnTo>
                  <a:pt x="8736" y="3628"/>
                </a:lnTo>
                <a:lnTo>
                  <a:pt x="8647" y="3508"/>
                </a:lnTo>
                <a:lnTo>
                  <a:pt x="8647" y="3399"/>
                </a:lnTo>
                <a:lnTo>
                  <a:pt x="8460" y="3399"/>
                </a:lnTo>
                <a:lnTo>
                  <a:pt x="8264" y="3399"/>
                </a:lnTo>
                <a:lnTo>
                  <a:pt x="8264" y="3267"/>
                </a:lnTo>
                <a:lnTo>
                  <a:pt x="8352" y="3159"/>
                </a:lnTo>
                <a:lnTo>
                  <a:pt x="8352" y="3039"/>
                </a:lnTo>
                <a:lnTo>
                  <a:pt x="8264" y="3039"/>
                </a:lnTo>
                <a:lnTo>
                  <a:pt x="8165" y="3039"/>
                </a:lnTo>
                <a:lnTo>
                  <a:pt x="8057" y="3267"/>
                </a:lnTo>
                <a:lnTo>
                  <a:pt x="7969" y="3399"/>
                </a:lnTo>
                <a:lnTo>
                  <a:pt x="7870" y="3039"/>
                </a:lnTo>
                <a:lnTo>
                  <a:pt x="7782" y="3039"/>
                </a:lnTo>
                <a:lnTo>
                  <a:pt x="7585" y="3039"/>
                </a:lnTo>
                <a:lnTo>
                  <a:pt x="7585" y="3159"/>
                </a:lnTo>
                <a:lnTo>
                  <a:pt x="7486" y="3159"/>
                </a:lnTo>
                <a:lnTo>
                  <a:pt x="7398" y="3267"/>
                </a:lnTo>
                <a:lnTo>
                  <a:pt x="7398" y="3399"/>
                </a:lnTo>
                <a:lnTo>
                  <a:pt x="7300" y="3736"/>
                </a:lnTo>
                <a:lnTo>
                  <a:pt x="7211" y="3736"/>
                </a:lnTo>
                <a:lnTo>
                  <a:pt x="7211" y="3508"/>
                </a:lnTo>
                <a:lnTo>
                  <a:pt x="7103" y="3508"/>
                </a:lnTo>
                <a:lnTo>
                  <a:pt x="7014" y="3508"/>
                </a:lnTo>
                <a:lnTo>
                  <a:pt x="6916" y="3399"/>
                </a:lnTo>
                <a:lnTo>
                  <a:pt x="6916" y="3267"/>
                </a:lnTo>
                <a:lnTo>
                  <a:pt x="7014" y="2799"/>
                </a:lnTo>
                <a:lnTo>
                  <a:pt x="7103" y="2691"/>
                </a:lnTo>
                <a:lnTo>
                  <a:pt x="7211" y="2691"/>
                </a:lnTo>
                <a:lnTo>
                  <a:pt x="7211" y="2571"/>
                </a:lnTo>
                <a:lnTo>
                  <a:pt x="7300" y="2571"/>
                </a:lnTo>
                <a:lnTo>
                  <a:pt x="7398" y="2571"/>
                </a:lnTo>
                <a:lnTo>
                  <a:pt x="7585" y="2462"/>
                </a:lnTo>
                <a:lnTo>
                  <a:pt x="7683" y="2342"/>
                </a:lnTo>
                <a:lnTo>
                  <a:pt x="7782" y="2342"/>
                </a:lnTo>
                <a:lnTo>
                  <a:pt x="7782" y="2222"/>
                </a:lnTo>
                <a:lnTo>
                  <a:pt x="7683" y="2222"/>
                </a:lnTo>
                <a:lnTo>
                  <a:pt x="7683" y="2102"/>
                </a:lnTo>
                <a:lnTo>
                  <a:pt x="7486" y="1994"/>
                </a:lnTo>
                <a:lnTo>
                  <a:pt x="7398" y="1874"/>
                </a:lnTo>
                <a:lnTo>
                  <a:pt x="7300" y="1874"/>
                </a:lnTo>
                <a:lnTo>
                  <a:pt x="7211" y="1874"/>
                </a:lnTo>
                <a:lnTo>
                  <a:pt x="7211" y="1766"/>
                </a:lnTo>
                <a:lnTo>
                  <a:pt x="7103" y="1766"/>
                </a:lnTo>
                <a:lnTo>
                  <a:pt x="6916" y="1874"/>
                </a:lnTo>
                <a:lnTo>
                  <a:pt x="6916" y="1994"/>
                </a:lnTo>
                <a:lnTo>
                  <a:pt x="6827" y="2102"/>
                </a:lnTo>
                <a:lnTo>
                  <a:pt x="6827" y="2222"/>
                </a:lnTo>
                <a:lnTo>
                  <a:pt x="6719" y="1766"/>
                </a:lnTo>
                <a:lnTo>
                  <a:pt x="6532" y="1766"/>
                </a:lnTo>
                <a:lnTo>
                  <a:pt x="6532" y="1874"/>
                </a:lnTo>
                <a:lnTo>
                  <a:pt x="6621" y="1994"/>
                </a:lnTo>
                <a:lnTo>
                  <a:pt x="6532" y="1994"/>
                </a:lnTo>
                <a:lnTo>
                  <a:pt x="6335" y="2102"/>
                </a:lnTo>
                <a:lnTo>
                  <a:pt x="6335" y="1994"/>
                </a:lnTo>
                <a:lnTo>
                  <a:pt x="6149" y="1874"/>
                </a:lnTo>
                <a:lnTo>
                  <a:pt x="6149" y="1994"/>
                </a:lnTo>
                <a:lnTo>
                  <a:pt x="6050" y="2102"/>
                </a:lnTo>
                <a:lnTo>
                  <a:pt x="5853" y="2102"/>
                </a:lnTo>
                <a:lnTo>
                  <a:pt x="5667" y="2102"/>
                </a:lnTo>
                <a:lnTo>
                  <a:pt x="5578" y="2102"/>
                </a:lnTo>
                <a:lnTo>
                  <a:pt x="5470" y="2102"/>
                </a:lnTo>
                <a:lnTo>
                  <a:pt x="5381" y="2342"/>
                </a:lnTo>
                <a:lnTo>
                  <a:pt x="5283" y="2222"/>
                </a:lnTo>
                <a:lnTo>
                  <a:pt x="5175" y="2102"/>
                </a:lnTo>
                <a:lnTo>
                  <a:pt x="5086" y="2102"/>
                </a:lnTo>
                <a:lnTo>
                  <a:pt x="5086" y="2222"/>
                </a:lnTo>
                <a:lnTo>
                  <a:pt x="4899" y="2222"/>
                </a:lnTo>
                <a:lnTo>
                  <a:pt x="4899" y="1994"/>
                </a:lnTo>
                <a:lnTo>
                  <a:pt x="4801" y="1874"/>
                </a:lnTo>
                <a:lnTo>
                  <a:pt x="4702" y="1766"/>
                </a:lnTo>
                <a:lnTo>
                  <a:pt x="4801" y="1634"/>
                </a:lnTo>
                <a:lnTo>
                  <a:pt x="4801" y="1526"/>
                </a:lnTo>
                <a:lnTo>
                  <a:pt x="4604" y="1405"/>
                </a:lnTo>
                <a:lnTo>
                  <a:pt x="4515" y="1297"/>
                </a:lnTo>
                <a:lnTo>
                  <a:pt x="4329" y="1297"/>
                </a:lnTo>
                <a:lnTo>
                  <a:pt x="4220" y="1297"/>
                </a:lnTo>
                <a:lnTo>
                  <a:pt x="4033" y="1057"/>
                </a:lnTo>
                <a:lnTo>
                  <a:pt x="3945" y="1057"/>
                </a:lnTo>
                <a:lnTo>
                  <a:pt x="3837" y="937"/>
                </a:lnTo>
                <a:lnTo>
                  <a:pt x="4033" y="697"/>
                </a:lnTo>
                <a:lnTo>
                  <a:pt x="4033" y="589"/>
                </a:lnTo>
                <a:lnTo>
                  <a:pt x="3837" y="589"/>
                </a:lnTo>
                <a:lnTo>
                  <a:pt x="3738" y="697"/>
                </a:lnTo>
                <a:lnTo>
                  <a:pt x="3650" y="697"/>
                </a:lnTo>
                <a:lnTo>
                  <a:pt x="3542" y="589"/>
                </a:lnTo>
                <a:lnTo>
                  <a:pt x="3453" y="589"/>
                </a:lnTo>
                <a:lnTo>
                  <a:pt x="3266" y="360"/>
                </a:lnTo>
                <a:lnTo>
                  <a:pt x="3069" y="228"/>
                </a:lnTo>
                <a:lnTo>
                  <a:pt x="2971" y="120"/>
                </a:lnTo>
                <a:lnTo>
                  <a:pt x="2882" y="120"/>
                </a:lnTo>
                <a:lnTo>
                  <a:pt x="2696" y="120"/>
                </a:lnTo>
                <a:lnTo>
                  <a:pt x="2400" y="228"/>
                </a:lnTo>
                <a:lnTo>
                  <a:pt x="2204" y="360"/>
                </a:lnTo>
                <a:lnTo>
                  <a:pt x="2017" y="468"/>
                </a:lnTo>
                <a:lnTo>
                  <a:pt x="1909" y="360"/>
                </a:lnTo>
                <a:lnTo>
                  <a:pt x="1722" y="0"/>
                </a:lnTo>
                <a:lnTo>
                  <a:pt x="1535" y="0"/>
                </a:lnTo>
                <a:lnTo>
                  <a:pt x="1249" y="120"/>
                </a:lnTo>
                <a:lnTo>
                  <a:pt x="1151" y="589"/>
                </a:lnTo>
                <a:lnTo>
                  <a:pt x="1151" y="829"/>
                </a:lnTo>
                <a:lnTo>
                  <a:pt x="1151" y="1165"/>
                </a:lnTo>
                <a:lnTo>
                  <a:pt x="1151" y="1405"/>
                </a:lnTo>
                <a:lnTo>
                  <a:pt x="1446" y="1526"/>
                </a:lnTo>
                <a:lnTo>
                  <a:pt x="1722" y="1994"/>
                </a:lnTo>
                <a:lnTo>
                  <a:pt x="1820" y="1994"/>
                </a:lnTo>
                <a:lnTo>
                  <a:pt x="2017" y="2102"/>
                </a:lnTo>
                <a:lnTo>
                  <a:pt x="2105" y="2222"/>
                </a:lnTo>
                <a:lnTo>
                  <a:pt x="2105" y="2462"/>
                </a:lnTo>
                <a:lnTo>
                  <a:pt x="2017" y="2571"/>
                </a:lnTo>
                <a:lnTo>
                  <a:pt x="1820" y="2462"/>
                </a:lnTo>
                <a:lnTo>
                  <a:pt x="1633" y="2342"/>
                </a:lnTo>
                <a:lnTo>
                  <a:pt x="1535" y="2342"/>
                </a:lnTo>
                <a:lnTo>
                  <a:pt x="1338" y="2222"/>
                </a:lnTo>
                <a:lnTo>
                  <a:pt x="1249" y="2102"/>
                </a:lnTo>
                <a:lnTo>
                  <a:pt x="1249" y="1994"/>
                </a:lnTo>
                <a:lnTo>
                  <a:pt x="1062" y="2102"/>
                </a:lnTo>
                <a:lnTo>
                  <a:pt x="767" y="2462"/>
                </a:lnTo>
                <a:lnTo>
                  <a:pt x="571" y="3039"/>
                </a:lnTo>
                <a:lnTo>
                  <a:pt x="472" y="3399"/>
                </a:lnTo>
                <a:lnTo>
                  <a:pt x="384" y="3508"/>
                </a:lnTo>
                <a:lnTo>
                  <a:pt x="285" y="3628"/>
                </a:lnTo>
                <a:lnTo>
                  <a:pt x="285" y="3736"/>
                </a:lnTo>
                <a:lnTo>
                  <a:pt x="0" y="3868"/>
                </a:lnTo>
                <a:lnTo>
                  <a:pt x="0" y="3976"/>
                </a:lnTo>
                <a:lnTo>
                  <a:pt x="187" y="4096"/>
                </a:lnTo>
                <a:lnTo>
                  <a:pt x="285" y="3976"/>
                </a:lnTo>
                <a:lnTo>
                  <a:pt x="472" y="3868"/>
                </a:lnTo>
                <a:lnTo>
                  <a:pt x="472" y="3976"/>
                </a:lnTo>
                <a:lnTo>
                  <a:pt x="571" y="3976"/>
                </a:lnTo>
                <a:lnTo>
                  <a:pt x="571" y="4324"/>
                </a:lnTo>
                <a:lnTo>
                  <a:pt x="659" y="4324"/>
                </a:lnTo>
                <a:lnTo>
                  <a:pt x="767" y="4565"/>
                </a:lnTo>
                <a:lnTo>
                  <a:pt x="856" y="4565"/>
                </a:lnTo>
                <a:lnTo>
                  <a:pt x="954" y="4673"/>
                </a:lnTo>
                <a:lnTo>
                  <a:pt x="954" y="4793"/>
                </a:lnTo>
                <a:lnTo>
                  <a:pt x="1062" y="4901"/>
                </a:lnTo>
                <a:lnTo>
                  <a:pt x="1249" y="5141"/>
                </a:lnTo>
                <a:lnTo>
                  <a:pt x="1338" y="5141"/>
                </a:lnTo>
                <a:lnTo>
                  <a:pt x="1535" y="5610"/>
                </a:lnTo>
                <a:lnTo>
                  <a:pt x="1820" y="5730"/>
                </a:lnTo>
                <a:lnTo>
                  <a:pt x="2017" y="5838"/>
                </a:lnTo>
                <a:lnTo>
                  <a:pt x="2017" y="5970"/>
                </a:lnTo>
                <a:lnTo>
                  <a:pt x="2105" y="5970"/>
                </a:lnTo>
                <a:lnTo>
                  <a:pt x="2204" y="6078"/>
                </a:lnTo>
                <a:lnTo>
                  <a:pt x="2204" y="6198"/>
                </a:lnTo>
                <a:lnTo>
                  <a:pt x="2292" y="6306"/>
                </a:lnTo>
                <a:lnTo>
                  <a:pt x="2292" y="6438"/>
                </a:lnTo>
                <a:lnTo>
                  <a:pt x="2292" y="6547"/>
                </a:lnTo>
                <a:lnTo>
                  <a:pt x="2292" y="6775"/>
                </a:lnTo>
                <a:lnTo>
                  <a:pt x="2400" y="6895"/>
                </a:lnTo>
                <a:lnTo>
                  <a:pt x="2400" y="7363"/>
                </a:lnTo>
                <a:lnTo>
                  <a:pt x="2499" y="7471"/>
                </a:lnTo>
                <a:lnTo>
                  <a:pt x="2587" y="7604"/>
                </a:lnTo>
                <a:lnTo>
                  <a:pt x="2587" y="7712"/>
                </a:lnTo>
                <a:lnTo>
                  <a:pt x="2784" y="7940"/>
                </a:lnTo>
                <a:lnTo>
                  <a:pt x="2784" y="8072"/>
                </a:lnTo>
                <a:lnTo>
                  <a:pt x="2587" y="8072"/>
                </a:lnTo>
                <a:lnTo>
                  <a:pt x="2587" y="7940"/>
                </a:lnTo>
                <a:lnTo>
                  <a:pt x="2499" y="8072"/>
                </a:lnTo>
                <a:lnTo>
                  <a:pt x="2499" y="8300"/>
                </a:lnTo>
                <a:lnTo>
                  <a:pt x="2292" y="8408"/>
                </a:lnTo>
                <a:lnTo>
                  <a:pt x="2292" y="8649"/>
                </a:lnTo>
                <a:lnTo>
                  <a:pt x="2105" y="8877"/>
                </a:lnTo>
                <a:lnTo>
                  <a:pt x="2204" y="9009"/>
                </a:lnTo>
                <a:lnTo>
                  <a:pt x="2499" y="8769"/>
                </a:lnTo>
                <a:lnTo>
                  <a:pt x="2499" y="9009"/>
                </a:lnTo>
                <a:lnTo>
                  <a:pt x="2292" y="9117"/>
                </a:lnTo>
                <a:lnTo>
                  <a:pt x="2292" y="9237"/>
                </a:lnTo>
                <a:lnTo>
                  <a:pt x="2204" y="9465"/>
                </a:lnTo>
                <a:lnTo>
                  <a:pt x="2204" y="9574"/>
                </a:lnTo>
                <a:lnTo>
                  <a:pt x="2292" y="9706"/>
                </a:lnTo>
                <a:lnTo>
                  <a:pt x="2292" y="9814"/>
                </a:lnTo>
                <a:lnTo>
                  <a:pt x="2105" y="10042"/>
                </a:lnTo>
                <a:lnTo>
                  <a:pt x="2292" y="10282"/>
                </a:lnTo>
                <a:lnTo>
                  <a:pt x="2292" y="10174"/>
                </a:lnTo>
                <a:lnTo>
                  <a:pt x="2292" y="10282"/>
                </a:lnTo>
                <a:lnTo>
                  <a:pt x="2105" y="10282"/>
                </a:lnTo>
                <a:lnTo>
                  <a:pt x="2105" y="10402"/>
                </a:lnTo>
                <a:lnTo>
                  <a:pt x="2292" y="10402"/>
                </a:lnTo>
                <a:lnTo>
                  <a:pt x="2292" y="10511"/>
                </a:lnTo>
                <a:lnTo>
                  <a:pt x="2400" y="10643"/>
                </a:lnTo>
                <a:lnTo>
                  <a:pt x="2292" y="10751"/>
                </a:lnTo>
                <a:lnTo>
                  <a:pt x="2499" y="10871"/>
                </a:lnTo>
                <a:lnTo>
                  <a:pt x="2400" y="11219"/>
                </a:lnTo>
                <a:lnTo>
                  <a:pt x="2292" y="11219"/>
                </a:lnTo>
                <a:lnTo>
                  <a:pt x="2292" y="11339"/>
                </a:lnTo>
                <a:lnTo>
                  <a:pt x="2400" y="11339"/>
                </a:lnTo>
                <a:lnTo>
                  <a:pt x="2499" y="11447"/>
                </a:lnTo>
                <a:lnTo>
                  <a:pt x="2587" y="11447"/>
                </a:lnTo>
                <a:lnTo>
                  <a:pt x="2499" y="11339"/>
                </a:lnTo>
                <a:lnTo>
                  <a:pt x="2587" y="11219"/>
                </a:lnTo>
                <a:lnTo>
                  <a:pt x="2784" y="11339"/>
                </a:lnTo>
                <a:lnTo>
                  <a:pt x="2784" y="11568"/>
                </a:lnTo>
                <a:lnTo>
                  <a:pt x="2696" y="11568"/>
                </a:lnTo>
                <a:lnTo>
                  <a:pt x="2696" y="11808"/>
                </a:lnTo>
                <a:lnTo>
                  <a:pt x="2499" y="11916"/>
                </a:lnTo>
                <a:lnTo>
                  <a:pt x="2499" y="12036"/>
                </a:lnTo>
                <a:lnTo>
                  <a:pt x="2400" y="12144"/>
                </a:lnTo>
                <a:lnTo>
                  <a:pt x="2204" y="12613"/>
                </a:lnTo>
                <a:lnTo>
                  <a:pt x="2400" y="12613"/>
                </a:lnTo>
                <a:lnTo>
                  <a:pt x="2292" y="12745"/>
                </a:lnTo>
                <a:lnTo>
                  <a:pt x="2587" y="13081"/>
                </a:lnTo>
                <a:lnTo>
                  <a:pt x="2587" y="13213"/>
                </a:lnTo>
                <a:lnTo>
                  <a:pt x="2587" y="13321"/>
                </a:lnTo>
                <a:lnTo>
                  <a:pt x="2696" y="13550"/>
                </a:lnTo>
                <a:lnTo>
                  <a:pt x="2696" y="13682"/>
                </a:lnTo>
                <a:lnTo>
                  <a:pt x="2696" y="14138"/>
                </a:lnTo>
                <a:lnTo>
                  <a:pt x="2784" y="14138"/>
                </a:lnTo>
                <a:lnTo>
                  <a:pt x="2882" y="14378"/>
                </a:lnTo>
                <a:lnTo>
                  <a:pt x="2784" y="14715"/>
                </a:lnTo>
                <a:lnTo>
                  <a:pt x="2587" y="14607"/>
                </a:lnTo>
                <a:lnTo>
                  <a:pt x="2499" y="14486"/>
                </a:lnTo>
                <a:lnTo>
                  <a:pt x="2204" y="14486"/>
                </a:lnTo>
                <a:lnTo>
                  <a:pt x="2204" y="14715"/>
                </a:lnTo>
                <a:lnTo>
                  <a:pt x="2105" y="14847"/>
                </a:lnTo>
                <a:lnTo>
                  <a:pt x="2204" y="14847"/>
                </a:lnTo>
                <a:lnTo>
                  <a:pt x="2400" y="15075"/>
                </a:lnTo>
                <a:lnTo>
                  <a:pt x="2400" y="15183"/>
                </a:lnTo>
                <a:lnTo>
                  <a:pt x="2204" y="15183"/>
                </a:lnTo>
                <a:lnTo>
                  <a:pt x="2204" y="15315"/>
                </a:lnTo>
                <a:lnTo>
                  <a:pt x="2292" y="15423"/>
                </a:lnTo>
                <a:lnTo>
                  <a:pt x="2400" y="15423"/>
                </a:lnTo>
                <a:lnTo>
                  <a:pt x="2400" y="15652"/>
                </a:lnTo>
                <a:lnTo>
                  <a:pt x="2587" y="15652"/>
                </a:lnTo>
                <a:lnTo>
                  <a:pt x="2587" y="15544"/>
                </a:lnTo>
                <a:lnTo>
                  <a:pt x="2696" y="15544"/>
                </a:lnTo>
                <a:lnTo>
                  <a:pt x="2784" y="15544"/>
                </a:lnTo>
                <a:lnTo>
                  <a:pt x="2971" y="15652"/>
                </a:lnTo>
                <a:lnTo>
                  <a:pt x="3069" y="15652"/>
                </a:lnTo>
                <a:lnTo>
                  <a:pt x="3069" y="15784"/>
                </a:lnTo>
                <a:lnTo>
                  <a:pt x="3168" y="15784"/>
                </a:lnTo>
                <a:lnTo>
                  <a:pt x="3355" y="15652"/>
                </a:lnTo>
                <a:lnTo>
                  <a:pt x="3453" y="15892"/>
                </a:lnTo>
                <a:lnTo>
                  <a:pt x="3738" y="15784"/>
                </a:lnTo>
                <a:lnTo>
                  <a:pt x="3945" y="15652"/>
                </a:lnTo>
                <a:lnTo>
                  <a:pt x="4033" y="15544"/>
                </a:lnTo>
                <a:lnTo>
                  <a:pt x="4220" y="15652"/>
                </a:lnTo>
                <a:lnTo>
                  <a:pt x="4417" y="15544"/>
                </a:lnTo>
                <a:lnTo>
                  <a:pt x="4515" y="15544"/>
                </a:lnTo>
                <a:lnTo>
                  <a:pt x="4515" y="15423"/>
                </a:lnTo>
                <a:lnTo>
                  <a:pt x="4801" y="15315"/>
                </a:lnTo>
                <a:lnTo>
                  <a:pt x="4899" y="15315"/>
                </a:lnTo>
                <a:lnTo>
                  <a:pt x="4899" y="15423"/>
                </a:lnTo>
                <a:lnTo>
                  <a:pt x="5175" y="15544"/>
                </a:lnTo>
                <a:lnTo>
                  <a:pt x="5175" y="15652"/>
                </a:lnTo>
                <a:lnTo>
                  <a:pt x="5381" y="15544"/>
                </a:lnTo>
                <a:lnTo>
                  <a:pt x="5381" y="15652"/>
                </a:lnTo>
                <a:lnTo>
                  <a:pt x="5381" y="15784"/>
                </a:lnTo>
                <a:lnTo>
                  <a:pt x="5578" y="15652"/>
                </a:lnTo>
                <a:lnTo>
                  <a:pt x="5578" y="15784"/>
                </a:lnTo>
                <a:lnTo>
                  <a:pt x="5765" y="15652"/>
                </a:lnTo>
                <a:lnTo>
                  <a:pt x="5853" y="15784"/>
                </a:lnTo>
                <a:lnTo>
                  <a:pt x="5765" y="15892"/>
                </a:lnTo>
                <a:lnTo>
                  <a:pt x="5765" y="16012"/>
                </a:lnTo>
                <a:lnTo>
                  <a:pt x="5952" y="16012"/>
                </a:lnTo>
                <a:lnTo>
                  <a:pt x="6050" y="15892"/>
                </a:lnTo>
                <a:lnTo>
                  <a:pt x="6149" y="15892"/>
                </a:lnTo>
                <a:lnTo>
                  <a:pt x="6237" y="15892"/>
                </a:lnTo>
                <a:lnTo>
                  <a:pt x="6335" y="15544"/>
                </a:lnTo>
                <a:lnTo>
                  <a:pt x="6424" y="15544"/>
                </a:lnTo>
                <a:lnTo>
                  <a:pt x="6532" y="15544"/>
                </a:lnTo>
                <a:lnTo>
                  <a:pt x="6827" y="16012"/>
                </a:lnTo>
                <a:lnTo>
                  <a:pt x="6916" y="15892"/>
                </a:lnTo>
                <a:lnTo>
                  <a:pt x="7398" y="16012"/>
                </a:lnTo>
                <a:lnTo>
                  <a:pt x="7300" y="16120"/>
                </a:lnTo>
                <a:lnTo>
                  <a:pt x="7300" y="16240"/>
                </a:lnTo>
                <a:lnTo>
                  <a:pt x="7486" y="16240"/>
                </a:lnTo>
                <a:lnTo>
                  <a:pt x="7683" y="16240"/>
                </a:lnTo>
                <a:lnTo>
                  <a:pt x="7782" y="16360"/>
                </a:lnTo>
                <a:lnTo>
                  <a:pt x="7782" y="16589"/>
                </a:lnTo>
                <a:lnTo>
                  <a:pt x="7969" y="16589"/>
                </a:lnTo>
                <a:lnTo>
                  <a:pt x="8057" y="16360"/>
                </a:lnTo>
                <a:lnTo>
                  <a:pt x="8165" y="16360"/>
                </a:lnTo>
                <a:lnTo>
                  <a:pt x="8165" y="16709"/>
                </a:lnTo>
                <a:lnTo>
                  <a:pt x="8264" y="16709"/>
                </a:lnTo>
                <a:lnTo>
                  <a:pt x="8352" y="16817"/>
                </a:lnTo>
                <a:lnTo>
                  <a:pt x="8352" y="16949"/>
                </a:lnTo>
                <a:lnTo>
                  <a:pt x="8460" y="16949"/>
                </a:lnTo>
                <a:lnTo>
                  <a:pt x="8549" y="16709"/>
                </a:lnTo>
                <a:lnTo>
                  <a:pt x="8647" y="16709"/>
                </a:lnTo>
                <a:lnTo>
                  <a:pt x="8736" y="16589"/>
                </a:lnTo>
                <a:lnTo>
                  <a:pt x="9031" y="16817"/>
                </a:lnTo>
                <a:lnTo>
                  <a:pt x="9120" y="17057"/>
                </a:lnTo>
                <a:lnTo>
                  <a:pt x="9218" y="17177"/>
                </a:lnTo>
                <a:lnTo>
                  <a:pt x="9415" y="16949"/>
                </a:lnTo>
                <a:lnTo>
                  <a:pt x="9415" y="17177"/>
                </a:lnTo>
                <a:lnTo>
                  <a:pt x="9710" y="17177"/>
                </a:lnTo>
                <a:lnTo>
                  <a:pt x="9798" y="17057"/>
                </a:lnTo>
                <a:lnTo>
                  <a:pt x="9710" y="16949"/>
                </a:lnTo>
                <a:lnTo>
                  <a:pt x="9798" y="16817"/>
                </a:lnTo>
                <a:lnTo>
                  <a:pt x="9897" y="16817"/>
                </a:lnTo>
                <a:lnTo>
                  <a:pt x="9985" y="16709"/>
                </a:lnTo>
                <a:lnTo>
                  <a:pt x="10182" y="16949"/>
                </a:lnTo>
                <a:lnTo>
                  <a:pt x="10280" y="16817"/>
                </a:lnTo>
                <a:lnTo>
                  <a:pt x="10280" y="17057"/>
                </a:lnTo>
                <a:lnTo>
                  <a:pt x="10566" y="16949"/>
                </a:lnTo>
                <a:lnTo>
                  <a:pt x="10664" y="16817"/>
                </a:lnTo>
                <a:lnTo>
                  <a:pt x="10753" y="16949"/>
                </a:lnTo>
                <a:lnTo>
                  <a:pt x="10851" y="16949"/>
                </a:lnTo>
                <a:lnTo>
                  <a:pt x="10939" y="16817"/>
                </a:lnTo>
                <a:lnTo>
                  <a:pt x="11146" y="16817"/>
                </a:lnTo>
                <a:lnTo>
                  <a:pt x="11146" y="16949"/>
                </a:lnTo>
                <a:lnTo>
                  <a:pt x="11235" y="17057"/>
                </a:lnTo>
                <a:lnTo>
                  <a:pt x="11431" y="16817"/>
                </a:lnTo>
                <a:lnTo>
                  <a:pt x="11618" y="16817"/>
                </a:lnTo>
                <a:lnTo>
                  <a:pt x="11727" y="16817"/>
                </a:lnTo>
                <a:lnTo>
                  <a:pt x="11727" y="16589"/>
                </a:lnTo>
                <a:lnTo>
                  <a:pt x="11815" y="16480"/>
                </a:lnTo>
                <a:lnTo>
                  <a:pt x="12100" y="16589"/>
                </a:lnTo>
                <a:lnTo>
                  <a:pt x="12199" y="16480"/>
                </a:lnTo>
                <a:lnTo>
                  <a:pt x="12484" y="16709"/>
                </a:lnTo>
                <a:lnTo>
                  <a:pt x="12386" y="16949"/>
                </a:lnTo>
                <a:lnTo>
                  <a:pt x="12484" y="16949"/>
                </a:lnTo>
                <a:lnTo>
                  <a:pt x="12592" y="17177"/>
                </a:lnTo>
                <a:lnTo>
                  <a:pt x="12681" y="17285"/>
                </a:lnTo>
                <a:lnTo>
                  <a:pt x="12484" y="17526"/>
                </a:lnTo>
                <a:lnTo>
                  <a:pt x="12484" y="17646"/>
                </a:lnTo>
                <a:lnTo>
                  <a:pt x="12779" y="17886"/>
                </a:lnTo>
                <a:lnTo>
                  <a:pt x="12779" y="17994"/>
                </a:lnTo>
                <a:lnTo>
                  <a:pt x="12976" y="18114"/>
                </a:lnTo>
                <a:lnTo>
                  <a:pt x="12976" y="18222"/>
                </a:lnTo>
                <a:lnTo>
                  <a:pt x="13163" y="18222"/>
                </a:lnTo>
                <a:lnTo>
                  <a:pt x="13163" y="18462"/>
                </a:lnTo>
                <a:lnTo>
                  <a:pt x="13163" y="18583"/>
                </a:lnTo>
                <a:lnTo>
                  <a:pt x="13251" y="18691"/>
                </a:lnTo>
                <a:lnTo>
                  <a:pt x="13546" y="18691"/>
                </a:lnTo>
                <a:lnTo>
                  <a:pt x="13546" y="19051"/>
                </a:lnTo>
                <a:lnTo>
                  <a:pt x="13733" y="19159"/>
                </a:lnTo>
                <a:lnTo>
                  <a:pt x="13930" y="18931"/>
                </a:lnTo>
                <a:lnTo>
                  <a:pt x="14029" y="19628"/>
                </a:lnTo>
                <a:lnTo>
                  <a:pt x="14117" y="19628"/>
                </a:lnTo>
                <a:lnTo>
                  <a:pt x="14117" y="19520"/>
                </a:lnTo>
                <a:lnTo>
                  <a:pt x="14225" y="19520"/>
                </a:lnTo>
                <a:lnTo>
                  <a:pt x="14225" y="19628"/>
                </a:lnTo>
                <a:lnTo>
                  <a:pt x="14609" y="19748"/>
                </a:lnTo>
                <a:lnTo>
                  <a:pt x="14501" y="19988"/>
                </a:lnTo>
                <a:lnTo>
                  <a:pt x="14609" y="19988"/>
                </a:lnTo>
                <a:lnTo>
                  <a:pt x="14697" y="19856"/>
                </a:lnTo>
                <a:lnTo>
                  <a:pt x="14796" y="19856"/>
                </a:lnTo>
                <a:lnTo>
                  <a:pt x="14796" y="19748"/>
                </a:lnTo>
                <a:lnTo>
                  <a:pt x="14796" y="19628"/>
                </a:lnTo>
                <a:lnTo>
                  <a:pt x="14884" y="19628"/>
                </a:lnTo>
                <a:lnTo>
                  <a:pt x="15081" y="19159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77"/>
          <p:cNvSpPr>
            <a:spLocks/>
          </p:cNvSpPr>
          <p:nvPr/>
        </p:nvSpPr>
        <p:spPr bwMode="auto">
          <a:xfrm>
            <a:off x="3109268" y="835868"/>
            <a:ext cx="788988" cy="969963"/>
          </a:xfrm>
          <a:custGeom>
            <a:avLst/>
            <a:gdLst>
              <a:gd name="T0" fmla="*/ 17762 w 20000"/>
              <a:gd name="T1" fmla="*/ 14267 h 20000"/>
              <a:gd name="T2" fmla="*/ 18245 w 20000"/>
              <a:gd name="T3" fmla="*/ 13364 h 20000"/>
              <a:gd name="T4" fmla="*/ 18390 w 20000"/>
              <a:gd name="T5" fmla="*/ 12736 h 20000"/>
              <a:gd name="T6" fmla="*/ 18873 w 20000"/>
              <a:gd name="T7" fmla="*/ 11584 h 20000"/>
              <a:gd name="T8" fmla="*/ 19984 w 20000"/>
              <a:gd name="T9" fmla="*/ 11466 h 20000"/>
              <a:gd name="T10" fmla="*/ 19501 w 20000"/>
              <a:gd name="T11" fmla="*/ 10183 h 20000"/>
              <a:gd name="T12" fmla="*/ 19356 w 20000"/>
              <a:gd name="T13" fmla="*/ 8914 h 20000"/>
              <a:gd name="T14" fmla="*/ 19807 w 20000"/>
              <a:gd name="T15" fmla="*/ 8154 h 20000"/>
              <a:gd name="T16" fmla="*/ 19179 w 20000"/>
              <a:gd name="T17" fmla="*/ 8154 h 20000"/>
              <a:gd name="T18" fmla="*/ 19356 w 20000"/>
              <a:gd name="T19" fmla="*/ 7644 h 20000"/>
              <a:gd name="T20" fmla="*/ 18712 w 20000"/>
              <a:gd name="T21" fmla="*/ 7134 h 20000"/>
              <a:gd name="T22" fmla="*/ 19018 w 20000"/>
              <a:gd name="T23" fmla="*/ 6479 h 20000"/>
              <a:gd name="T24" fmla="*/ 19018 w 20000"/>
              <a:gd name="T25" fmla="*/ 5720 h 20000"/>
              <a:gd name="T26" fmla="*/ 19018 w 20000"/>
              <a:gd name="T27" fmla="*/ 5209 h 20000"/>
              <a:gd name="T28" fmla="*/ 19807 w 20000"/>
              <a:gd name="T29" fmla="*/ 4581 h 20000"/>
              <a:gd name="T30" fmla="*/ 19179 w 20000"/>
              <a:gd name="T31" fmla="*/ 3312 h 20000"/>
              <a:gd name="T32" fmla="*/ 18873 w 20000"/>
              <a:gd name="T33" fmla="*/ 2408 h 20000"/>
              <a:gd name="T34" fmla="*/ 17456 w 20000"/>
              <a:gd name="T35" fmla="*/ 1387 h 20000"/>
              <a:gd name="T36" fmla="*/ 16667 w 20000"/>
              <a:gd name="T37" fmla="*/ 759 h 20000"/>
              <a:gd name="T38" fmla="*/ 16039 w 20000"/>
              <a:gd name="T39" fmla="*/ 0 h 20000"/>
              <a:gd name="T40" fmla="*/ 14155 w 20000"/>
              <a:gd name="T41" fmla="*/ 759 h 20000"/>
              <a:gd name="T42" fmla="*/ 13043 w 20000"/>
              <a:gd name="T43" fmla="*/ 1531 h 20000"/>
              <a:gd name="T44" fmla="*/ 11481 w 20000"/>
              <a:gd name="T45" fmla="*/ 2042 h 20000"/>
              <a:gd name="T46" fmla="*/ 9742 w 20000"/>
              <a:gd name="T47" fmla="*/ 2408 h 20000"/>
              <a:gd name="T48" fmla="*/ 8019 w 20000"/>
              <a:gd name="T49" fmla="*/ 2801 h 20000"/>
              <a:gd name="T50" fmla="*/ 5974 w 20000"/>
              <a:gd name="T51" fmla="*/ 3050 h 20000"/>
              <a:gd name="T52" fmla="*/ 4235 w 20000"/>
              <a:gd name="T53" fmla="*/ 3940 h 20000"/>
              <a:gd name="T54" fmla="*/ 3301 w 20000"/>
              <a:gd name="T55" fmla="*/ 4450 h 20000"/>
              <a:gd name="T56" fmla="*/ 2351 w 20000"/>
              <a:gd name="T57" fmla="*/ 4699 h 20000"/>
              <a:gd name="T58" fmla="*/ 1256 w 20000"/>
              <a:gd name="T59" fmla="*/ 5209 h 20000"/>
              <a:gd name="T60" fmla="*/ 0 w 20000"/>
              <a:gd name="T61" fmla="*/ 7644 h 20000"/>
              <a:gd name="T62" fmla="*/ 1562 w 20000"/>
              <a:gd name="T63" fmla="*/ 8403 h 20000"/>
              <a:gd name="T64" fmla="*/ 3607 w 20000"/>
              <a:gd name="T65" fmla="*/ 8783 h 20000"/>
              <a:gd name="T66" fmla="*/ 2673 w 20000"/>
              <a:gd name="T67" fmla="*/ 9791 h 20000"/>
              <a:gd name="T68" fmla="*/ 2673 w 20000"/>
              <a:gd name="T69" fmla="*/ 10694 h 20000"/>
              <a:gd name="T70" fmla="*/ 3301 w 20000"/>
              <a:gd name="T71" fmla="*/ 10955 h 20000"/>
              <a:gd name="T72" fmla="*/ 3607 w 20000"/>
              <a:gd name="T73" fmla="*/ 12094 h 20000"/>
              <a:gd name="T74" fmla="*/ 3784 w 20000"/>
              <a:gd name="T75" fmla="*/ 12984 h 20000"/>
              <a:gd name="T76" fmla="*/ 3784 w 20000"/>
              <a:gd name="T77" fmla="*/ 13495 h 20000"/>
              <a:gd name="T78" fmla="*/ 3929 w 20000"/>
              <a:gd name="T79" fmla="*/ 14123 h 20000"/>
              <a:gd name="T80" fmla="*/ 3784 w 20000"/>
              <a:gd name="T81" fmla="*/ 14764 h 20000"/>
              <a:gd name="T82" fmla="*/ 3929 w 20000"/>
              <a:gd name="T83" fmla="*/ 15393 h 20000"/>
              <a:gd name="T84" fmla="*/ 3929 w 20000"/>
              <a:gd name="T85" fmla="*/ 16806 h 20000"/>
              <a:gd name="T86" fmla="*/ 5024 w 20000"/>
              <a:gd name="T87" fmla="*/ 16924 h 20000"/>
              <a:gd name="T88" fmla="*/ 5829 w 20000"/>
              <a:gd name="T89" fmla="*/ 16924 h 20000"/>
              <a:gd name="T90" fmla="*/ 6280 w 20000"/>
              <a:gd name="T91" fmla="*/ 17317 h 20000"/>
              <a:gd name="T92" fmla="*/ 6602 w 20000"/>
              <a:gd name="T93" fmla="*/ 17945 h 20000"/>
              <a:gd name="T94" fmla="*/ 7697 w 20000"/>
              <a:gd name="T95" fmla="*/ 18848 h 20000"/>
              <a:gd name="T96" fmla="*/ 7697 w 20000"/>
              <a:gd name="T97" fmla="*/ 19476 h 20000"/>
              <a:gd name="T98" fmla="*/ 8180 w 20000"/>
              <a:gd name="T99" fmla="*/ 19987 h 20000"/>
              <a:gd name="T100" fmla="*/ 9275 w 20000"/>
              <a:gd name="T101" fmla="*/ 19359 h 20000"/>
              <a:gd name="T102" fmla="*/ 11176 w 20000"/>
              <a:gd name="T103" fmla="*/ 18704 h 20000"/>
              <a:gd name="T104" fmla="*/ 11948 w 20000"/>
              <a:gd name="T105" fmla="*/ 18338 h 20000"/>
              <a:gd name="T106" fmla="*/ 13366 w 20000"/>
              <a:gd name="T107" fmla="*/ 18586 h 20000"/>
              <a:gd name="T108" fmla="*/ 14638 w 20000"/>
              <a:gd name="T109" fmla="*/ 18455 h 20000"/>
              <a:gd name="T110" fmla="*/ 14783 w 20000"/>
              <a:gd name="T111" fmla="*/ 17945 h 20000"/>
              <a:gd name="T112" fmla="*/ 15894 w 20000"/>
              <a:gd name="T113" fmla="*/ 17186 h 20000"/>
              <a:gd name="T114" fmla="*/ 15894 w 20000"/>
              <a:gd name="T115" fmla="*/ 16414 h 20000"/>
              <a:gd name="T116" fmla="*/ 16345 w 20000"/>
              <a:gd name="T117" fmla="*/ 15785 h 20000"/>
              <a:gd name="T118" fmla="*/ 16200 w 20000"/>
              <a:gd name="T119" fmla="*/ 15144 h 20000"/>
              <a:gd name="T120" fmla="*/ 16200 w 20000"/>
              <a:gd name="T121" fmla="*/ 14516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00" h="20000">
                <a:moveTo>
                  <a:pt x="16989" y="14385"/>
                </a:moveTo>
                <a:lnTo>
                  <a:pt x="16989" y="14385"/>
                </a:lnTo>
                <a:lnTo>
                  <a:pt x="17311" y="14267"/>
                </a:lnTo>
                <a:lnTo>
                  <a:pt x="17456" y="14123"/>
                </a:lnTo>
                <a:lnTo>
                  <a:pt x="17762" y="14267"/>
                </a:lnTo>
                <a:lnTo>
                  <a:pt x="17762" y="14123"/>
                </a:lnTo>
                <a:lnTo>
                  <a:pt x="17762" y="14005"/>
                </a:lnTo>
                <a:lnTo>
                  <a:pt x="17939" y="13874"/>
                </a:lnTo>
                <a:lnTo>
                  <a:pt x="18245" y="13495"/>
                </a:lnTo>
                <a:lnTo>
                  <a:pt x="18245" y="13364"/>
                </a:lnTo>
                <a:lnTo>
                  <a:pt x="18390" y="13102"/>
                </a:lnTo>
                <a:lnTo>
                  <a:pt x="18390" y="12853"/>
                </a:lnTo>
                <a:lnTo>
                  <a:pt x="18390" y="12736"/>
                </a:lnTo>
                <a:lnTo>
                  <a:pt x="18390" y="12343"/>
                </a:lnTo>
                <a:lnTo>
                  <a:pt x="18873" y="12225"/>
                </a:lnTo>
                <a:lnTo>
                  <a:pt x="18873" y="11963"/>
                </a:lnTo>
                <a:lnTo>
                  <a:pt x="18712" y="11963"/>
                </a:lnTo>
                <a:lnTo>
                  <a:pt x="18873" y="11832"/>
                </a:lnTo>
                <a:lnTo>
                  <a:pt x="18873" y="11584"/>
                </a:lnTo>
                <a:lnTo>
                  <a:pt x="19356" y="11584"/>
                </a:lnTo>
                <a:lnTo>
                  <a:pt x="19501" y="11715"/>
                </a:lnTo>
                <a:lnTo>
                  <a:pt x="19807" y="11832"/>
                </a:lnTo>
                <a:lnTo>
                  <a:pt x="19984" y="11466"/>
                </a:lnTo>
                <a:lnTo>
                  <a:pt x="19807" y="11204"/>
                </a:lnTo>
                <a:lnTo>
                  <a:pt x="19662" y="11204"/>
                </a:lnTo>
                <a:lnTo>
                  <a:pt x="19662" y="10694"/>
                </a:lnTo>
                <a:lnTo>
                  <a:pt x="19662" y="10563"/>
                </a:lnTo>
                <a:lnTo>
                  <a:pt x="19501" y="10301"/>
                </a:lnTo>
                <a:lnTo>
                  <a:pt x="19501" y="10183"/>
                </a:lnTo>
                <a:lnTo>
                  <a:pt x="19501" y="10052"/>
                </a:lnTo>
                <a:lnTo>
                  <a:pt x="19018" y="9673"/>
                </a:lnTo>
                <a:lnTo>
                  <a:pt x="19179" y="9542"/>
                </a:lnTo>
                <a:lnTo>
                  <a:pt x="18873" y="9542"/>
                </a:lnTo>
                <a:lnTo>
                  <a:pt x="19179" y="9031"/>
                </a:lnTo>
                <a:lnTo>
                  <a:pt x="19356" y="8914"/>
                </a:lnTo>
                <a:lnTo>
                  <a:pt x="19356" y="8783"/>
                </a:lnTo>
                <a:lnTo>
                  <a:pt x="19662" y="8665"/>
                </a:lnTo>
                <a:lnTo>
                  <a:pt x="19662" y="8403"/>
                </a:lnTo>
                <a:lnTo>
                  <a:pt x="19807" y="8403"/>
                </a:lnTo>
                <a:lnTo>
                  <a:pt x="19807" y="8154"/>
                </a:lnTo>
                <a:lnTo>
                  <a:pt x="19501" y="8010"/>
                </a:lnTo>
                <a:lnTo>
                  <a:pt x="19356" y="8154"/>
                </a:lnTo>
                <a:lnTo>
                  <a:pt x="19501" y="8272"/>
                </a:lnTo>
                <a:lnTo>
                  <a:pt x="19356" y="8272"/>
                </a:lnTo>
                <a:lnTo>
                  <a:pt x="19179" y="8154"/>
                </a:lnTo>
                <a:lnTo>
                  <a:pt x="19018" y="8154"/>
                </a:lnTo>
                <a:lnTo>
                  <a:pt x="19018" y="8010"/>
                </a:lnTo>
                <a:lnTo>
                  <a:pt x="19179" y="8010"/>
                </a:lnTo>
                <a:lnTo>
                  <a:pt x="19356" y="7644"/>
                </a:lnTo>
                <a:lnTo>
                  <a:pt x="19018" y="7500"/>
                </a:lnTo>
                <a:lnTo>
                  <a:pt x="19179" y="7382"/>
                </a:lnTo>
                <a:lnTo>
                  <a:pt x="19018" y="7251"/>
                </a:lnTo>
                <a:lnTo>
                  <a:pt x="19018" y="7134"/>
                </a:lnTo>
                <a:lnTo>
                  <a:pt x="18712" y="7134"/>
                </a:lnTo>
                <a:lnTo>
                  <a:pt x="18712" y="6990"/>
                </a:lnTo>
                <a:lnTo>
                  <a:pt x="19018" y="6990"/>
                </a:lnTo>
                <a:lnTo>
                  <a:pt x="19018" y="6872"/>
                </a:lnTo>
                <a:lnTo>
                  <a:pt x="19018" y="6990"/>
                </a:lnTo>
                <a:lnTo>
                  <a:pt x="18712" y="6741"/>
                </a:lnTo>
                <a:lnTo>
                  <a:pt x="19018" y="6479"/>
                </a:lnTo>
                <a:lnTo>
                  <a:pt x="19018" y="6361"/>
                </a:lnTo>
                <a:lnTo>
                  <a:pt x="18873" y="6230"/>
                </a:lnTo>
                <a:lnTo>
                  <a:pt x="18873" y="6113"/>
                </a:lnTo>
                <a:lnTo>
                  <a:pt x="19018" y="5864"/>
                </a:lnTo>
                <a:lnTo>
                  <a:pt x="19018" y="5720"/>
                </a:lnTo>
                <a:lnTo>
                  <a:pt x="19356" y="5602"/>
                </a:lnTo>
                <a:lnTo>
                  <a:pt x="19356" y="5353"/>
                </a:lnTo>
                <a:lnTo>
                  <a:pt x="18873" y="5602"/>
                </a:lnTo>
                <a:lnTo>
                  <a:pt x="18712" y="5471"/>
                </a:lnTo>
                <a:lnTo>
                  <a:pt x="19018" y="5209"/>
                </a:lnTo>
                <a:lnTo>
                  <a:pt x="19018" y="4961"/>
                </a:lnTo>
                <a:lnTo>
                  <a:pt x="19356" y="4843"/>
                </a:lnTo>
                <a:lnTo>
                  <a:pt x="19356" y="4581"/>
                </a:lnTo>
                <a:lnTo>
                  <a:pt x="19501" y="4450"/>
                </a:lnTo>
                <a:lnTo>
                  <a:pt x="19501" y="4581"/>
                </a:lnTo>
                <a:lnTo>
                  <a:pt x="19807" y="4581"/>
                </a:lnTo>
                <a:lnTo>
                  <a:pt x="19807" y="4450"/>
                </a:lnTo>
                <a:lnTo>
                  <a:pt x="19501" y="4188"/>
                </a:lnTo>
                <a:lnTo>
                  <a:pt x="19501" y="4071"/>
                </a:lnTo>
                <a:lnTo>
                  <a:pt x="19356" y="3940"/>
                </a:lnTo>
                <a:lnTo>
                  <a:pt x="19179" y="3822"/>
                </a:lnTo>
                <a:lnTo>
                  <a:pt x="19179" y="3312"/>
                </a:lnTo>
                <a:lnTo>
                  <a:pt x="19018" y="3181"/>
                </a:lnTo>
                <a:lnTo>
                  <a:pt x="19018" y="2919"/>
                </a:lnTo>
                <a:lnTo>
                  <a:pt x="19018" y="2801"/>
                </a:lnTo>
                <a:lnTo>
                  <a:pt x="19018" y="2670"/>
                </a:lnTo>
                <a:lnTo>
                  <a:pt x="18873" y="2552"/>
                </a:lnTo>
                <a:lnTo>
                  <a:pt x="18873" y="2408"/>
                </a:lnTo>
                <a:lnTo>
                  <a:pt x="18712" y="2291"/>
                </a:lnTo>
                <a:lnTo>
                  <a:pt x="18567" y="2291"/>
                </a:lnTo>
                <a:lnTo>
                  <a:pt x="18567" y="2160"/>
                </a:lnTo>
                <a:lnTo>
                  <a:pt x="18245" y="2042"/>
                </a:lnTo>
                <a:lnTo>
                  <a:pt x="17762" y="1898"/>
                </a:lnTo>
                <a:lnTo>
                  <a:pt x="17456" y="1387"/>
                </a:lnTo>
                <a:lnTo>
                  <a:pt x="17311" y="1387"/>
                </a:lnTo>
                <a:lnTo>
                  <a:pt x="16989" y="1139"/>
                </a:lnTo>
                <a:lnTo>
                  <a:pt x="16828" y="1021"/>
                </a:lnTo>
                <a:lnTo>
                  <a:pt x="16828" y="877"/>
                </a:lnTo>
                <a:lnTo>
                  <a:pt x="16667" y="759"/>
                </a:lnTo>
                <a:lnTo>
                  <a:pt x="16506" y="759"/>
                </a:lnTo>
                <a:lnTo>
                  <a:pt x="16345" y="510"/>
                </a:lnTo>
                <a:lnTo>
                  <a:pt x="16200" y="510"/>
                </a:lnTo>
                <a:lnTo>
                  <a:pt x="16200" y="118"/>
                </a:lnTo>
                <a:lnTo>
                  <a:pt x="16039" y="118"/>
                </a:lnTo>
                <a:lnTo>
                  <a:pt x="16039" y="0"/>
                </a:lnTo>
                <a:lnTo>
                  <a:pt x="15717" y="118"/>
                </a:lnTo>
                <a:lnTo>
                  <a:pt x="15572" y="249"/>
                </a:lnTo>
                <a:lnTo>
                  <a:pt x="15266" y="118"/>
                </a:lnTo>
                <a:lnTo>
                  <a:pt x="15089" y="118"/>
                </a:lnTo>
                <a:lnTo>
                  <a:pt x="14783" y="380"/>
                </a:lnTo>
                <a:lnTo>
                  <a:pt x="14155" y="759"/>
                </a:lnTo>
                <a:lnTo>
                  <a:pt x="13994" y="877"/>
                </a:lnTo>
                <a:lnTo>
                  <a:pt x="13849" y="1021"/>
                </a:lnTo>
                <a:lnTo>
                  <a:pt x="13527" y="1139"/>
                </a:lnTo>
                <a:lnTo>
                  <a:pt x="13366" y="1270"/>
                </a:lnTo>
                <a:lnTo>
                  <a:pt x="13043" y="1531"/>
                </a:lnTo>
                <a:lnTo>
                  <a:pt x="12899" y="1649"/>
                </a:lnTo>
                <a:lnTo>
                  <a:pt x="12738" y="1649"/>
                </a:lnTo>
                <a:lnTo>
                  <a:pt x="12593" y="1649"/>
                </a:lnTo>
                <a:lnTo>
                  <a:pt x="12415" y="1780"/>
                </a:lnTo>
                <a:lnTo>
                  <a:pt x="12271" y="1898"/>
                </a:lnTo>
                <a:lnTo>
                  <a:pt x="11481" y="2042"/>
                </a:lnTo>
                <a:lnTo>
                  <a:pt x="11176" y="2160"/>
                </a:lnTo>
                <a:lnTo>
                  <a:pt x="10548" y="2160"/>
                </a:lnTo>
                <a:lnTo>
                  <a:pt x="10370" y="2160"/>
                </a:lnTo>
                <a:lnTo>
                  <a:pt x="10225" y="2160"/>
                </a:lnTo>
                <a:lnTo>
                  <a:pt x="10064" y="2291"/>
                </a:lnTo>
                <a:lnTo>
                  <a:pt x="9742" y="2408"/>
                </a:lnTo>
                <a:lnTo>
                  <a:pt x="9130" y="2408"/>
                </a:lnTo>
                <a:lnTo>
                  <a:pt x="8953" y="2552"/>
                </a:lnTo>
                <a:lnTo>
                  <a:pt x="8647" y="2670"/>
                </a:lnTo>
                <a:lnTo>
                  <a:pt x="8180" y="2801"/>
                </a:lnTo>
                <a:lnTo>
                  <a:pt x="8019" y="2801"/>
                </a:lnTo>
                <a:lnTo>
                  <a:pt x="7552" y="2670"/>
                </a:lnTo>
                <a:lnTo>
                  <a:pt x="7069" y="2801"/>
                </a:lnTo>
                <a:lnTo>
                  <a:pt x="6908" y="2801"/>
                </a:lnTo>
                <a:lnTo>
                  <a:pt x="6763" y="2919"/>
                </a:lnTo>
                <a:lnTo>
                  <a:pt x="6280" y="2919"/>
                </a:lnTo>
                <a:lnTo>
                  <a:pt x="5974" y="3050"/>
                </a:lnTo>
                <a:lnTo>
                  <a:pt x="5829" y="3181"/>
                </a:lnTo>
                <a:lnTo>
                  <a:pt x="5507" y="3429"/>
                </a:lnTo>
                <a:lnTo>
                  <a:pt x="5346" y="3429"/>
                </a:lnTo>
                <a:lnTo>
                  <a:pt x="4863" y="3678"/>
                </a:lnTo>
                <a:lnTo>
                  <a:pt x="4235" y="3940"/>
                </a:lnTo>
                <a:lnTo>
                  <a:pt x="3929" y="4071"/>
                </a:lnTo>
                <a:lnTo>
                  <a:pt x="3929" y="4188"/>
                </a:lnTo>
                <a:lnTo>
                  <a:pt x="3607" y="4188"/>
                </a:lnTo>
                <a:lnTo>
                  <a:pt x="3462" y="4332"/>
                </a:lnTo>
                <a:lnTo>
                  <a:pt x="3301" y="4332"/>
                </a:lnTo>
                <a:lnTo>
                  <a:pt x="3301" y="4450"/>
                </a:lnTo>
                <a:lnTo>
                  <a:pt x="3156" y="4581"/>
                </a:lnTo>
                <a:lnTo>
                  <a:pt x="2818" y="4581"/>
                </a:lnTo>
                <a:lnTo>
                  <a:pt x="2673" y="4581"/>
                </a:lnTo>
                <a:lnTo>
                  <a:pt x="2512" y="4699"/>
                </a:lnTo>
                <a:lnTo>
                  <a:pt x="2351" y="4699"/>
                </a:lnTo>
                <a:lnTo>
                  <a:pt x="1884" y="4961"/>
                </a:lnTo>
                <a:lnTo>
                  <a:pt x="1739" y="4961"/>
                </a:lnTo>
                <a:lnTo>
                  <a:pt x="1417" y="5092"/>
                </a:lnTo>
                <a:lnTo>
                  <a:pt x="1417" y="5209"/>
                </a:lnTo>
                <a:lnTo>
                  <a:pt x="1256" y="5209"/>
                </a:lnTo>
                <a:lnTo>
                  <a:pt x="1256" y="5602"/>
                </a:lnTo>
                <a:lnTo>
                  <a:pt x="934" y="6113"/>
                </a:lnTo>
                <a:lnTo>
                  <a:pt x="789" y="6361"/>
                </a:lnTo>
                <a:lnTo>
                  <a:pt x="628" y="6623"/>
                </a:lnTo>
                <a:lnTo>
                  <a:pt x="145" y="7382"/>
                </a:lnTo>
                <a:lnTo>
                  <a:pt x="0" y="7644"/>
                </a:lnTo>
                <a:lnTo>
                  <a:pt x="0" y="7762"/>
                </a:lnTo>
                <a:lnTo>
                  <a:pt x="306" y="8010"/>
                </a:lnTo>
                <a:lnTo>
                  <a:pt x="306" y="8154"/>
                </a:lnTo>
                <a:lnTo>
                  <a:pt x="306" y="8272"/>
                </a:lnTo>
                <a:lnTo>
                  <a:pt x="628" y="8403"/>
                </a:lnTo>
                <a:lnTo>
                  <a:pt x="1562" y="8403"/>
                </a:lnTo>
                <a:lnTo>
                  <a:pt x="2045" y="8665"/>
                </a:lnTo>
                <a:lnTo>
                  <a:pt x="2190" y="8665"/>
                </a:lnTo>
                <a:lnTo>
                  <a:pt x="2351" y="8665"/>
                </a:lnTo>
                <a:lnTo>
                  <a:pt x="2818" y="8665"/>
                </a:lnTo>
                <a:lnTo>
                  <a:pt x="3607" y="8665"/>
                </a:lnTo>
                <a:lnTo>
                  <a:pt x="3607" y="8783"/>
                </a:lnTo>
                <a:lnTo>
                  <a:pt x="3462" y="8783"/>
                </a:lnTo>
                <a:lnTo>
                  <a:pt x="3156" y="8914"/>
                </a:lnTo>
                <a:lnTo>
                  <a:pt x="2818" y="8914"/>
                </a:lnTo>
                <a:lnTo>
                  <a:pt x="2673" y="8914"/>
                </a:lnTo>
                <a:lnTo>
                  <a:pt x="2673" y="9673"/>
                </a:lnTo>
                <a:lnTo>
                  <a:pt x="2673" y="9791"/>
                </a:lnTo>
                <a:lnTo>
                  <a:pt x="2673" y="9935"/>
                </a:lnTo>
                <a:lnTo>
                  <a:pt x="2818" y="10052"/>
                </a:lnTo>
                <a:lnTo>
                  <a:pt x="2979" y="10301"/>
                </a:lnTo>
                <a:lnTo>
                  <a:pt x="2673" y="10563"/>
                </a:lnTo>
                <a:lnTo>
                  <a:pt x="2673" y="10694"/>
                </a:lnTo>
                <a:lnTo>
                  <a:pt x="2818" y="10694"/>
                </a:lnTo>
                <a:lnTo>
                  <a:pt x="2818" y="10955"/>
                </a:lnTo>
                <a:lnTo>
                  <a:pt x="2673" y="11073"/>
                </a:lnTo>
                <a:lnTo>
                  <a:pt x="2818" y="11204"/>
                </a:lnTo>
                <a:lnTo>
                  <a:pt x="3156" y="10955"/>
                </a:lnTo>
                <a:lnTo>
                  <a:pt x="3301" y="10955"/>
                </a:lnTo>
                <a:lnTo>
                  <a:pt x="3462" y="11073"/>
                </a:lnTo>
                <a:lnTo>
                  <a:pt x="3607" y="11322"/>
                </a:lnTo>
                <a:lnTo>
                  <a:pt x="2818" y="11584"/>
                </a:lnTo>
                <a:lnTo>
                  <a:pt x="2979" y="11832"/>
                </a:lnTo>
                <a:lnTo>
                  <a:pt x="3607" y="12094"/>
                </a:lnTo>
                <a:lnTo>
                  <a:pt x="3784" y="12225"/>
                </a:lnTo>
                <a:lnTo>
                  <a:pt x="3607" y="12474"/>
                </a:lnTo>
                <a:lnTo>
                  <a:pt x="3607" y="12592"/>
                </a:lnTo>
                <a:lnTo>
                  <a:pt x="3607" y="12984"/>
                </a:lnTo>
                <a:lnTo>
                  <a:pt x="3784" y="12984"/>
                </a:lnTo>
                <a:lnTo>
                  <a:pt x="4090" y="13102"/>
                </a:lnTo>
                <a:lnTo>
                  <a:pt x="3929" y="13246"/>
                </a:lnTo>
                <a:lnTo>
                  <a:pt x="3784" y="13364"/>
                </a:lnTo>
                <a:lnTo>
                  <a:pt x="3784" y="13495"/>
                </a:lnTo>
                <a:lnTo>
                  <a:pt x="3784" y="13757"/>
                </a:lnTo>
                <a:lnTo>
                  <a:pt x="3607" y="13874"/>
                </a:lnTo>
                <a:lnTo>
                  <a:pt x="3929" y="13874"/>
                </a:lnTo>
                <a:lnTo>
                  <a:pt x="3929" y="14123"/>
                </a:lnTo>
                <a:lnTo>
                  <a:pt x="3607" y="14123"/>
                </a:lnTo>
                <a:lnTo>
                  <a:pt x="3462" y="14267"/>
                </a:lnTo>
                <a:lnTo>
                  <a:pt x="3301" y="14385"/>
                </a:lnTo>
                <a:lnTo>
                  <a:pt x="3462" y="14516"/>
                </a:lnTo>
                <a:lnTo>
                  <a:pt x="3462" y="14634"/>
                </a:lnTo>
                <a:lnTo>
                  <a:pt x="3784" y="14764"/>
                </a:lnTo>
                <a:lnTo>
                  <a:pt x="3929" y="14764"/>
                </a:lnTo>
                <a:lnTo>
                  <a:pt x="4090" y="14895"/>
                </a:lnTo>
                <a:lnTo>
                  <a:pt x="4235" y="14895"/>
                </a:lnTo>
                <a:lnTo>
                  <a:pt x="4090" y="15144"/>
                </a:lnTo>
                <a:lnTo>
                  <a:pt x="3929" y="15393"/>
                </a:lnTo>
                <a:lnTo>
                  <a:pt x="4090" y="15537"/>
                </a:lnTo>
                <a:lnTo>
                  <a:pt x="3784" y="15903"/>
                </a:lnTo>
                <a:lnTo>
                  <a:pt x="3607" y="16165"/>
                </a:lnTo>
                <a:lnTo>
                  <a:pt x="3462" y="16414"/>
                </a:lnTo>
                <a:lnTo>
                  <a:pt x="3784" y="16675"/>
                </a:lnTo>
                <a:lnTo>
                  <a:pt x="3929" y="16806"/>
                </a:lnTo>
                <a:lnTo>
                  <a:pt x="4090" y="16806"/>
                </a:lnTo>
                <a:lnTo>
                  <a:pt x="4090" y="16924"/>
                </a:lnTo>
                <a:lnTo>
                  <a:pt x="4235" y="16806"/>
                </a:lnTo>
                <a:lnTo>
                  <a:pt x="4718" y="16924"/>
                </a:lnTo>
                <a:lnTo>
                  <a:pt x="5024" y="16924"/>
                </a:lnTo>
                <a:lnTo>
                  <a:pt x="5346" y="16924"/>
                </a:lnTo>
                <a:lnTo>
                  <a:pt x="5652" y="16675"/>
                </a:lnTo>
                <a:lnTo>
                  <a:pt x="5829" y="16806"/>
                </a:lnTo>
                <a:lnTo>
                  <a:pt x="5829" y="16924"/>
                </a:lnTo>
                <a:lnTo>
                  <a:pt x="5829" y="17068"/>
                </a:lnTo>
                <a:lnTo>
                  <a:pt x="5974" y="16924"/>
                </a:lnTo>
                <a:lnTo>
                  <a:pt x="6135" y="17068"/>
                </a:lnTo>
                <a:lnTo>
                  <a:pt x="5974" y="17068"/>
                </a:lnTo>
                <a:lnTo>
                  <a:pt x="6135" y="17317"/>
                </a:lnTo>
                <a:lnTo>
                  <a:pt x="6280" y="17317"/>
                </a:lnTo>
                <a:lnTo>
                  <a:pt x="6135" y="17435"/>
                </a:lnTo>
                <a:lnTo>
                  <a:pt x="5974" y="17579"/>
                </a:lnTo>
                <a:lnTo>
                  <a:pt x="6280" y="17696"/>
                </a:lnTo>
                <a:lnTo>
                  <a:pt x="6457" y="17827"/>
                </a:lnTo>
                <a:lnTo>
                  <a:pt x="6602" y="17945"/>
                </a:lnTo>
                <a:lnTo>
                  <a:pt x="7069" y="18207"/>
                </a:lnTo>
                <a:lnTo>
                  <a:pt x="7230" y="18338"/>
                </a:lnTo>
                <a:lnTo>
                  <a:pt x="7552" y="18338"/>
                </a:lnTo>
                <a:lnTo>
                  <a:pt x="7697" y="18586"/>
                </a:lnTo>
                <a:lnTo>
                  <a:pt x="7697" y="18848"/>
                </a:lnTo>
                <a:lnTo>
                  <a:pt x="7874" y="18966"/>
                </a:lnTo>
                <a:lnTo>
                  <a:pt x="7697" y="19215"/>
                </a:lnTo>
                <a:lnTo>
                  <a:pt x="7552" y="19215"/>
                </a:lnTo>
                <a:lnTo>
                  <a:pt x="7391" y="19476"/>
                </a:lnTo>
                <a:lnTo>
                  <a:pt x="7697" y="19476"/>
                </a:lnTo>
                <a:lnTo>
                  <a:pt x="7697" y="19607"/>
                </a:lnTo>
                <a:lnTo>
                  <a:pt x="7697" y="19725"/>
                </a:lnTo>
                <a:lnTo>
                  <a:pt x="7874" y="19869"/>
                </a:lnTo>
                <a:lnTo>
                  <a:pt x="7874" y="19987"/>
                </a:lnTo>
                <a:lnTo>
                  <a:pt x="8019" y="19987"/>
                </a:lnTo>
                <a:lnTo>
                  <a:pt x="8180" y="19987"/>
                </a:lnTo>
                <a:lnTo>
                  <a:pt x="8325" y="19987"/>
                </a:lnTo>
                <a:lnTo>
                  <a:pt x="8502" y="19869"/>
                </a:lnTo>
                <a:lnTo>
                  <a:pt x="8808" y="19869"/>
                </a:lnTo>
                <a:lnTo>
                  <a:pt x="8953" y="19607"/>
                </a:lnTo>
                <a:lnTo>
                  <a:pt x="9130" y="19359"/>
                </a:lnTo>
                <a:lnTo>
                  <a:pt x="9275" y="19359"/>
                </a:lnTo>
                <a:lnTo>
                  <a:pt x="9581" y="19476"/>
                </a:lnTo>
                <a:lnTo>
                  <a:pt x="10225" y="19097"/>
                </a:lnTo>
                <a:lnTo>
                  <a:pt x="10370" y="19215"/>
                </a:lnTo>
                <a:lnTo>
                  <a:pt x="10853" y="19097"/>
                </a:lnTo>
                <a:lnTo>
                  <a:pt x="10998" y="19097"/>
                </a:lnTo>
                <a:lnTo>
                  <a:pt x="11176" y="18704"/>
                </a:lnTo>
                <a:lnTo>
                  <a:pt x="11320" y="18848"/>
                </a:lnTo>
                <a:lnTo>
                  <a:pt x="11626" y="18704"/>
                </a:lnTo>
                <a:lnTo>
                  <a:pt x="11787" y="18848"/>
                </a:lnTo>
                <a:lnTo>
                  <a:pt x="11948" y="18586"/>
                </a:lnTo>
                <a:lnTo>
                  <a:pt x="11948" y="18338"/>
                </a:lnTo>
                <a:lnTo>
                  <a:pt x="12271" y="18338"/>
                </a:lnTo>
                <a:lnTo>
                  <a:pt x="12415" y="18586"/>
                </a:lnTo>
                <a:lnTo>
                  <a:pt x="12738" y="18586"/>
                </a:lnTo>
                <a:lnTo>
                  <a:pt x="13043" y="18704"/>
                </a:lnTo>
                <a:lnTo>
                  <a:pt x="13221" y="18586"/>
                </a:lnTo>
                <a:lnTo>
                  <a:pt x="13366" y="18586"/>
                </a:lnTo>
                <a:lnTo>
                  <a:pt x="13671" y="18848"/>
                </a:lnTo>
                <a:lnTo>
                  <a:pt x="13671" y="18704"/>
                </a:lnTo>
                <a:lnTo>
                  <a:pt x="14155" y="18704"/>
                </a:lnTo>
                <a:lnTo>
                  <a:pt x="14461" y="18704"/>
                </a:lnTo>
                <a:lnTo>
                  <a:pt x="14638" y="18455"/>
                </a:lnTo>
                <a:lnTo>
                  <a:pt x="14783" y="18455"/>
                </a:lnTo>
                <a:lnTo>
                  <a:pt x="14944" y="18207"/>
                </a:lnTo>
                <a:lnTo>
                  <a:pt x="14783" y="18076"/>
                </a:lnTo>
                <a:lnTo>
                  <a:pt x="14783" y="17945"/>
                </a:lnTo>
                <a:lnTo>
                  <a:pt x="14783" y="17696"/>
                </a:lnTo>
                <a:lnTo>
                  <a:pt x="15089" y="17579"/>
                </a:lnTo>
                <a:lnTo>
                  <a:pt x="15266" y="17317"/>
                </a:lnTo>
                <a:lnTo>
                  <a:pt x="15572" y="17317"/>
                </a:lnTo>
                <a:lnTo>
                  <a:pt x="15717" y="17186"/>
                </a:lnTo>
                <a:lnTo>
                  <a:pt x="15894" y="17186"/>
                </a:lnTo>
                <a:lnTo>
                  <a:pt x="16039" y="17068"/>
                </a:lnTo>
                <a:lnTo>
                  <a:pt x="16039" y="16806"/>
                </a:lnTo>
                <a:lnTo>
                  <a:pt x="15894" y="16806"/>
                </a:lnTo>
                <a:lnTo>
                  <a:pt x="15894" y="16675"/>
                </a:lnTo>
                <a:lnTo>
                  <a:pt x="15894" y="16414"/>
                </a:lnTo>
                <a:lnTo>
                  <a:pt x="15894" y="16296"/>
                </a:lnTo>
                <a:lnTo>
                  <a:pt x="16345" y="16296"/>
                </a:lnTo>
                <a:lnTo>
                  <a:pt x="16506" y="16165"/>
                </a:lnTo>
                <a:lnTo>
                  <a:pt x="16506" y="16047"/>
                </a:lnTo>
                <a:lnTo>
                  <a:pt x="16345" y="15785"/>
                </a:lnTo>
                <a:lnTo>
                  <a:pt x="16667" y="15654"/>
                </a:lnTo>
                <a:lnTo>
                  <a:pt x="16506" y="15537"/>
                </a:lnTo>
                <a:lnTo>
                  <a:pt x="16039" y="15654"/>
                </a:lnTo>
                <a:lnTo>
                  <a:pt x="16039" y="15537"/>
                </a:lnTo>
                <a:lnTo>
                  <a:pt x="16200" y="15275"/>
                </a:lnTo>
                <a:lnTo>
                  <a:pt x="16200" y="15144"/>
                </a:lnTo>
                <a:lnTo>
                  <a:pt x="16039" y="15026"/>
                </a:lnTo>
                <a:lnTo>
                  <a:pt x="15894" y="15026"/>
                </a:lnTo>
                <a:lnTo>
                  <a:pt x="15717" y="14634"/>
                </a:lnTo>
                <a:lnTo>
                  <a:pt x="15894" y="14634"/>
                </a:lnTo>
                <a:lnTo>
                  <a:pt x="16039" y="14516"/>
                </a:lnTo>
                <a:lnTo>
                  <a:pt x="16200" y="14516"/>
                </a:lnTo>
                <a:lnTo>
                  <a:pt x="16345" y="14516"/>
                </a:lnTo>
                <a:lnTo>
                  <a:pt x="16506" y="14516"/>
                </a:lnTo>
                <a:lnTo>
                  <a:pt x="16506" y="14267"/>
                </a:lnTo>
                <a:lnTo>
                  <a:pt x="16667" y="14385"/>
                </a:lnTo>
                <a:lnTo>
                  <a:pt x="16989" y="14385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76"/>
          <p:cNvSpPr>
            <a:spLocks/>
          </p:cNvSpPr>
          <p:nvPr/>
        </p:nvSpPr>
        <p:spPr bwMode="auto">
          <a:xfrm>
            <a:off x="2204393" y="1027956"/>
            <a:ext cx="1303338" cy="1119187"/>
          </a:xfrm>
          <a:custGeom>
            <a:avLst/>
            <a:gdLst>
              <a:gd name="T0" fmla="*/ 11417 w 20000"/>
              <a:gd name="T1" fmla="*/ 5959 h 20000"/>
              <a:gd name="T2" fmla="*/ 13522 w 20000"/>
              <a:gd name="T3" fmla="*/ 5516 h 20000"/>
              <a:gd name="T4" fmla="*/ 14467 w 20000"/>
              <a:gd name="T5" fmla="*/ 4631 h 20000"/>
              <a:gd name="T6" fmla="*/ 15519 w 20000"/>
              <a:gd name="T7" fmla="*/ 5199 h 20000"/>
              <a:gd name="T8" fmla="*/ 15801 w 20000"/>
              <a:gd name="T9" fmla="*/ 6073 h 20000"/>
              <a:gd name="T10" fmla="*/ 16084 w 20000"/>
              <a:gd name="T11" fmla="*/ 7401 h 20000"/>
              <a:gd name="T12" fmla="*/ 16181 w 20000"/>
              <a:gd name="T13" fmla="*/ 8286 h 20000"/>
              <a:gd name="T14" fmla="*/ 15996 w 20000"/>
              <a:gd name="T15" fmla="*/ 8944 h 20000"/>
              <a:gd name="T16" fmla="*/ 16376 w 20000"/>
              <a:gd name="T17" fmla="*/ 9716 h 20000"/>
              <a:gd name="T18" fmla="*/ 16376 w 20000"/>
              <a:gd name="T19" fmla="*/ 11260 h 20000"/>
              <a:gd name="T20" fmla="*/ 17418 w 20000"/>
              <a:gd name="T21" fmla="*/ 11158 h 20000"/>
              <a:gd name="T22" fmla="*/ 17613 w 20000"/>
              <a:gd name="T23" fmla="*/ 11703 h 20000"/>
              <a:gd name="T24" fmla="*/ 18558 w 20000"/>
              <a:gd name="T25" fmla="*/ 12701 h 20000"/>
              <a:gd name="T26" fmla="*/ 18558 w 20000"/>
              <a:gd name="T27" fmla="*/ 13689 h 20000"/>
              <a:gd name="T28" fmla="*/ 19133 w 20000"/>
              <a:gd name="T29" fmla="*/ 14688 h 20000"/>
              <a:gd name="T30" fmla="*/ 19903 w 20000"/>
              <a:gd name="T31" fmla="*/ 15675 h 20000"/>
              <a:gd name="T32" fmla="*/ 19795 w 20000"/>
              <a:gd name="T33" fmla="*/ 17333 h 20000"/>
              <a:gd name="T34" fmla="*/ 18850 w 20000"/>
              <a:gd name="T35" fmla="*/ 17877 h 20000"/>
              <a:gd name="T36" fmla="*/ 18665 w 20000"/>
              <a:gd name="T37" fmla="*/ 18763 h 20000"/>
              <a:gd name="T38" fmla="*/ 18266 w 20000"/>
              <a:gd name="T39" fmla="*/ 19864 h 20000"/>
              <a:gd name="T40" fmla="*/ 17516 w 20000"/>
              <a:gd name="T41" fmla="*/ 18990 h 20000"/>
              <a:gd name="T42" fmla="*/ 16561 w 20000"/>
              <a:gd name="T43" fmla="*/ 18547 h 20000"/>
              <a:gd name="T44" fmla="*/ 15899 w 20000"/>
              <a:gd name="T45" fmla="*/ 18218 h 20000"/>
              <a:gd name="T46" fmla="*/ 15801 w 20000"/>
              <a:gd name="T47" fmla="*/ 16776 h 20000"/>
              <a:gd name="T48" fmla="*/ 14944 w 20000"/>
              <a:gd name="T49" fmla="*/ 16232 h 20000"/>
              <a:gd name="T50" fmla="*/ 14174 w 20000"/>
              <a:gd name="T51" fmla="*/ 16334 h 20000"/>
              <a:gd name="T52" fmla="*/ 13522 w 20000"/>
              <a:gd name="T53" fmla="*/ 17333 h 20000"/>
              <a:gd name="T54" fmla="*/ 12752 w 20000"/>
              <a:gd name="T55" fmla="*/ 16674 h 20000"/>
              <a:gd name="T56" fmla="*/ 11905 w 20000"/>
              <a:gd name="T57" fmla="*/ 15789 h 20000"/>
              <a:gd name="T58" fmla="*/ 11135 w 20000"/>
              <a:gd name="T59" fmla="*/ 15675 h 20000"/>
              <a:gd name="T60" fmla="*/ 10472 w 20000"/>
              <a:gd name="T61" fmla="*/ 15789 h 20000"/>
              <a:gd name="T62" fmla="*/ 9323 w 20000"/>
              <a:gd name="T63" fmla="*/ 15789 h 20000"/>
              <a:gd name="T64" fmla="*/ 8378 w 20000"/>
              <a:gd name="T65" fmla="*/ 15789 h 20000"/>
              <a:gd name="T66" fmla="*/ 7618 w 20000"/>
              <a:gd name="T67" fmla="*/ 16016 h 20000"/>
              <a:gd name="T68" fmla="*/ 6381 w 20000"/>
              <a:gd name="T69" fmla="*/ 15346 h 20000"/>
              <a:gd name="T70" fmla="*/ 4949 w 20000"/>
              <a:gd name="T71" fmla="*/ 15233 h 20000"/>
              <a:gd name="T72" fmla="*/ 4092 w 20000"/>
              <a:gd name="T73" fmla="*/ 15346 h 20000"/>
              <a:gd name="T74" fmla="*/ 3234 w 20000"/>
              <a:gd name="T75" fmla="*/ 15891 h 20000"/>
              <a:gd name="T76" fmla="*/ 2289 w 20000"/>
              <a:gd name="T77" fmla="*/ 14790 h 20000"/>
              <a:gd name="T78" fmla="*/ 2182 w 20000"/>
              <a:gd name="T79" fmla="*/ 13689 h 20000"/>
              <a:gd name="T80" fmla="*/ 3147 w 20000"/>
              <a:gd name="T81" fmla="*/ 13689 h 20000"/>
              <a:gd name="T82" fmla="*/ 2854 w 20000"/>
              <a:gd name="T83" fmla="*/ 13462 h 20000"/>
              <a:gd name="T84" fmla="*/ 2094 w 20000"/>
              <a:gd name="T85" fmla="*/ 12259 h 20000"/>
              <a:gd name="T86" fmla="*/ 2182 w 20000"/>
              <a:gd name="T87" fmla="*/ 10488 h 20000"/>
              <a:gd name="T88" fmla="*/ 2377 w 20000"/>
              <a:gd name="T89" fmla="*/ 9047 h 20000"/>
              <a:gd name="T90" fmla="*/ 2094 w 20000"/>
              <a:gd name="T91" fmla="*/ 7730 h 20000"/>
              <a:gd name="T92" fmla="*/ 1715 w 20000"/>
              <a:gd name="T93" fmla="*/ 5743 h 20000"/>
              <a:gd name="T94" fmla="*/ 1140 w 20000"/>
              <a:gd name="T95" fmla="*/ 4529 h 20000"/>
              <a:gd name="T96" fmla="*/ 672 w 20000"/>
              <a:gd name="T97" fmla="*/ 2872 h 20000"/>
              <a:gd name="T98" fmla="*/ 672 w 20000"/>
              <a:gd name="T99" fmla="*/ 1544 h 20000"/>
              <a:gd name="T100" fmla="*/ 0 w 20000"/>
              <a:gd name="T101" fmla="*/ 216 h 20000"/>
              <a:gd name="T102" fmla="*/ 857 w 20000"/>
              <a:gd name="T103" fmla="*/ 443 h 20000"/>
              <a:gd name="T104" fmla="*/ 2182 w 20000"/>
              <a:gd name="T105" fmla="*/ 999 h 20000"/>
              <a:gd name="T106" fmla="*/ 3419 w 20000"/>
              <a:gd name="T107" fmla="*/ 658 h 20000"/>
              <a:gd name="T108" fmla="*/ 4764 w 20000"/>
              <a:gd name="T109" fmla="*/ 885 h 20000"/>
              <a:gd name="T110" fmla="*/ 4569 w 20000"/>
              <a:gd name="T111" fmla="*/ 1986 h 20000"/>
              <a:gd name="T112" fmla="*/ 4851 w 20000"/>
              <a:gd name="T113" fmla="*/ 3428 h 20000"/>
              <a:gd name="T114" fmla="*/ 5144 w 20000"/>
              <a:gd name="T115" fmla="*/ 4756 h 20000"/>
              <a:gd name="T116" fmla="*/ 5611 w 20000"/>
              <a:gd name="T117" fmla="*/ 5199 h 20000"/>
              <a:gd name="T118" fmla="*/ 6654 w 20000"/>
              <a:gd name="T119" fmla="*/ 4415 h 20000"/>
              <a:gd name="T120" fmla="*/ 8758 w 20000"/>
              <a:gd name="T121" fmla="*/ 5199 h 20000"/>
              <a:gd name="T122" fmla="*/ 10093 w 20000"/>
              <a:gd name="T123" fmla="*/ 5301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00" h="20000">
                <a:moveTo>
                  <a:pt x="10375" y="5414"/>
                </a:moveTo>
                <a:lnTo>
                  <a:pt x="10560" y="5414"/>
                </a:lnTo>
                <a:lnTo>
                  <a:pt x="10755" y="5414"/>
                </a:lnTo>
                <a:lnTo>
                  <a:pt x="10755" y="5516"/>
                </a:lnTo>
                <a:lnTo>
                  <a:pt x="10852" y="5516"/>
                </a:lnTo>
                <a:lnTo>
                  <a:pt x="11038" y="5641"/>
                </a:lnTo>
                <a:lnTo>
                  <a:pt x="11232" y="5857"/>
                </a:lnTo>
                <a:lnTo>
                  <a:pt x="11417" y="5959"/>
                </a:lnTo>
                <a:lnTo>
                  <a:pt x="11797" y="6073"/>
                </a:lnTo>
                <a:lnTo>
                  <a:pt x="12177" y="6073"/>
                </a:lnTo>
                <a:lnTo>
                  <a:pt x="12372" y="6073"/>
                </a:lnTo>
                <a:lnTo>
                  <a:pt x="12752" y="5959"/>
                </a:lnTo>
                <a:lnTo>
                  <a:pt x="12947" y="5857"/>
                </a:lnTo>
                <a:lnTo>
                  <a:pt x="13035" y="5743"/>
                </a:lnTo>
                <a:lnTo>
                  <a:pt x="13142" y="5743"/>
                </a:lnTo>
                <a:lnTo>
                  <a:pt x="13229" y="5641"/>
                </a:lnTo>
                <a:lnTo>
                  <a:pt x="13522" y="5516"/>
                </a:lnTo>
                <a:lnTo>
                  <a:pt x="13609" y="5414"/>
                </a:lnTo>
                <a:lnTo>
                  <a:pt x="13794" y="5301"/>
                </a:lnTo>
                <a:lnTo>
                  <a:pt x="13989" y="5074"/>
                </a:lnTo>
                <a:lnTo>
                  <a:pt x="13989" y="4972"/>
                </a:lnTo>
                <a:lnTo>
                  <a:pt x="14174" y="4858"/>
                </a:lnTo>
                <a:lnTo>
                  <a:pt x="14379" y="4631"/>
                </a:lnTo>
                <a:lnTo>
                  <a:pt x="14467" y="4631"/>
                </a:lnTo>
                <a:lnTo>
                  <a:pt x="14759" y="4529"/>
                </a:lnTo>
                <a:lnTo>
                  <a:pt x="14944" y="4415"/>
                </a:lnTo>
                <a:lnTo>
                  <a:pt x="15226" y="4415"/>
                </a:lnTo>
                <a:lnTo>
                  <a:pt x="15412" y="4313"/>
                </a:lnTo>
                <a:lnTo>
                  <a:pt x="15519" y="4313"/>
                </a:lnTo>
                <a:lnTo>
                  <a:pt x="15519" y="4972"/>
                </a:lnTo>
                <a:lnTo>
                  <a:pt x="15519" y="5074"/>
                </a:lnTo>
                <a:lnTo>
                  <a:pt x="15519" y="5199"/>
                </a:lnTo>
                <a:lnTo>
                  <a:pt x="15606" y="5301"/>
                </a:lnTo>
                <a:lnTo>
                  <a:pt x="15704" y="5516"/>
                </a:lnTo>
                <a:lnTo>
                  <a:pt x="15519" y="5743"/>
                </a:lnTo>
                <a:lnTo>
                  <a:pt x="15519" y="5857"/>
                </a:lnTo>
                <a:lnTo>
                  <a:pt x="15606" y="5857"/>
                </a:lnTo>
                <a:lnTo>
                  <a:pt x="15606" y="6073"/>
                </a:lnTo>
                <a:lnTo>
                  <a:pt x="15519" y="6186"/>
                </a:lnTo>
                <a:lnTo>
                  <a:pt x="15606" y="6300"/>
                </a:lnTo>
                <a:lnTo>
                  <a:pt x="15801" y="6073"/>
                </a:lnTo>
                <a:lnTo>
                  <a:pt x="15899" y="6073"/>
                </a:lnTo>
                <a:lnTo>
                  <a:pt x="15996" y="6186"/>
                </a:lnTo>
                <a:lnTo>
                  <a:pt x="16084" y="6402"/>
                </a:lnTo>
                <a:lnTo>
                  <a:pt x="15606" y="6617"/>
                </a:lnTo>
                <a:lnTo>
                  <a:pt x="15704" y="6844"/>
                </a:lnTo>
                <a:lnTo>
                  <a:pt x="16084" y="7060"/>
                </a:lnTo>
                <a:lnTo>
                  <a:pt x="16181" y="7185"/>
                </a:lnTo>
                <a:lnTo>
                  <a:pt x="16084" y="7401"/>
                </a:lnTo>
                <a:lnTo>
                  <a:pt x="16084" y="7503"/>
                </a:lnTo>
                <a:lnTo>
                  <a:pt x="16084" y="7843"/>
                </a:lnTo>
                <a:lnTo>
                  <a:pt x="16181" y="7843"/>
                </a:lnTo>
                <a:lnTo>
                  <a:pt x="16376" y="7946"/>
                </a:lnTo>
                <a:lnTo>
                  <a:pt x="16269" y="8070"/>
                </a:lnTo>
                <a:lnTo>
                  <a:pt x="16181" y="8173"/>
                </a:lnTo>
                <a:lnTo>
                  <a:pt x="16181" y="8286"/>
                </a:lnTo>
                <a:lnTo>
                  <a:pt x="16181" y="8502"/>
                </a:lnTo>
                <a:lnTo>
                  <a:pt x="16084" y="8604"/>
                </a:lnTo>
                <a:lnTo>
                  <a:pt x="16269" y="8604"/>
                </a:lnTo>
                <a:lnTo>
                  <a:pt x="16269" y="8831"/>
                </a:lnTo>
                <a:lnTo>
                  <a:pt x="16084" y="8831"/>
                </a:lnTo>
                <a:lnTo>
                  <a:pt x="15996" y="8944"/>
                </a:lnTo>
                <a:lnTo>
                  <a:pt x="15899" y="9047"/>
                </a:lnTo>
                <a:lnTo>
                  <a:pt x="15996" y="9171"/>
                </a:lnTo>
                <a:lnTo>
                  <a:pt x="15996" y="9274"/>
                </a:lnTo>
                <a:lnTo>
                  <a:pt x="16181" y="9387"/>
                </a:lnTo>
                <a:lnTo>
                  <a:pt x="16269" y="9387"/>
                </a:lnTo>
                <a:lnTo>
                  <a:pt x="16376" y="9489"/>
                </a:lnTo>
                <a:lnTo>
                  <a:pt x="16464" y="9489"/>
                </a:lnTo>
                <a:lnTo>
                  <a:pt x="16376" y="9716"/>
                </a:lnTo>
                <a:lnTo>
                  <a:pt x="16269" y="9932"/>
                </a:lnTo>
                <a:lnTo>
                  <a:pt x="16376" y="10057"/>
                </a:lnTo>
                <a:lnTo>
                  <a:pt x="16181" y="10375"/>
                </a:lnTo>
                <a:lnTo>
                  <a:pt x="16084" y="10602"/>
                </a:lnTo>
                <a:lnTo>
                  <a:pt x="15996" y="10817"/>
                </a:lnTo>
                <a:lnTo>
                  <a:pt x="16181" y="11033"/>
                </a:lnTo>
                <a:lnTo>
                  <a:pt x="16269" y="11158"/>
                </a:lnTo>
                <a:lnTo>
                  <a:pt x="16376" y="11158"/>
                </a:lnTo>
                <a:lnTo>
                  <a:pt x="16376" y="11260"/>
                </a:lnTo>
                <a:lnTo>
                  <a:pt x="16464" y="11158"/>
                </a:lnTo>
                <a:lnTo>
                  <a:pt x="16756" y="11260"/>
                </a:lnTo>
                <a:lnTo>
                  <a:pt x="16941" y="11260"/>
                </a:lnTo>
                <a:lnTo>
                  <a:pt x="17136" y="11260"/>
                </a:lnTo>
                <a:lnTo>
                  <a:pt x="17321" y="11033"/>
                </a:lnTo>
                <a:lnTo>
                  <a:pt x="17418" y="11158"/>
                </a:lnTo>
                <a:lnTo>
                  <a:pt x="17418" y="11260"/>
                </a:lnTo>
                <a:lnTo>
                  <a:pt x="17418" y="11373"/>
                </a:lnTo>
                <a:lnTo>
                  <a:pt x="17516" y="11260"/>
                </a:lnTo>
                <a:lnTo>
                  <a:pt x="17613" y="11373"/>
                </a:lnTo>
                <a:lnTo>
                  <a:pt x="17516" y="11373"/>
                </a:lnTo>
                <a:lnTo>
                  <a:pt x="17613" y="11600"/>
                </a:lnTo>
                <a:lnTo>
                  <a:pt x="17701" y="11600"/>
                </a:lnTo>
                <a:lnTo>
                  <a:pt x="17613" y="11703"/>
                </a:lnTo>
                <a:lnTo>
                  <a:pt x="17516" y="11816"/>
                </a:lnTo>
                <a:lnTo>
                  <a:pt x="17701" y="11918"/>
                </a:lnTo>
                <a:lnTo>
                  <a:pt x="17798" y="12043"/>
                </a:lnTo>
                <a:lnTo>
                  <a:pt x="17886" y="12145"/>
                </a:lnTo>
                <a:lnTo>
                  <a:pt x="18178" y="12361"/>
                </a:lnTo>
                <a:lnTo>
                  <a:pt x="18266" y="12474"/>
                </a:lnTo>
                <a:lnTo>
                  <a:pt x="18471" y="12474"/>
                </a:lnTo>
                <a:lnTo>
                  <a:pt x="18558" y="12701"/>
                </a:lnTo>
                <a:lnTo>
                  <a:pt x="18558" y="12917"/>
                </a:lnTo>
                <a:lnTo>
                  <a:pt x="18665" y="13019"/>
                </a:lnTo>
                <a:lnTo>
                  <a:pt x="18558" y="13246"/>
                </a:lnTo>
                <a:lnTo>
                  <a:pt x="18471" y="13246"/>
                </a:lnTo>
                <a:lnTo>
                  <a:pt x="18373" y="13462"/>
                </a:lnTo>
                <a:lnTo>
                  <a:pt x="18558" y="13462"/>
                </a:lnTo>
                <a:lnTo>
                  <a:pt x="18558" y="13587"/>
                </a:lnTo>
                <a:lnTo>
                  <a:pt x="18558" y="13689"/>
                </a:lnTo>
                <a:lnTo>
                  <a:pt x="18665" y="13802"/>
                </a:lnTo>
                <a:lnTo>
                  <a:pt x="18665" y="13905"/>
                </a:lnTo>
                <a:lnTo>
                  <a:pt x="18753" y="13905"/>
                </a:lnTo>
                <a:lnTo>
                  <a:pt x="18850" y="13905"/>
                </a:lnTo>
                <a:lnTo>
                  <a:pt x="18938" y="13905"/>
                </a:lnTo>
                <a:lnTo>
                  <a:pt x="19036" y="14132"/>
                </a:lnTo>
                <a:lnTo>
                  <a:pt x="19036" y="14347"/>
                </a:lnTo>
                <a:lnTo>
                  <a:pt x="18938" y="14688"/>
                </a:lnTo>
                <a:lnTo>
                  <a:pt x="19133" y="14688"/>
                </a:lnTo>
                <a:lnTo>
                  <a:pt x="19133" y="15006"/>
                </a:lnTo>
                <a:lnTo>
                  <a:pt x="19318" y="15131"/>
                </a:lnTo>
                <a:lnTo>
                  <a:pt x="19503" y="15131"/>
                </a:lnTo>
                <a:lnTo>
                  <a:pt x="19503" y="15233"/>
                </a:lnTo>
                <a:lnTo>
                  <a:pt x="19698" y="15346"/>
                </a:lnTo>
                <a:lnTo>
                  <a:pt x="19795" y="15448"/>
                </a:lnTo>
                <a:lnTo>
                  <a:pt x="19698" y="15573"/>
                </a:lnTo>
                <a:lnTo>
                  <a:pt x="19903" y="15675"/>
                </a:lnTo>
                <a:lnTo>
                  <a:pt x="19990" y="15789"/>
                </a:lnTo>
                <a:lnTo>
                  <a:pt x="19795" y="16016"/>
                </a:lnTo>
                <a:lnTo>
                  <a:pt x="19903" y="16118"/>
                </a:lnTo>
                <a:lnTo>
                  <a:pt x="19903" y="16232"/>
                </a:lnTo>
                <a:lnTo>
                  <a:pt x="19795" y="16334"/>
                </a:lnTo>
                <a:lnTo>
                  <a:pt x="19795" y="16561"/>
                </a:lnTo>
                <a:lnTo>
                  <a:pt x="19990" y="16776"/>
                </a:lnTo>
                <a:lnTo>
                  <a:pt x="19795" y="17117"/>
                </a:lnTo>
                <a:lnTo>
                  <a:pt x="19795" y="17333"/>
                </a:lnTo>
                <a:lnTo>
                  <a:pt x="19698" y="17435"/>
                </a:lnTo>
                <a:lnTo>
                  <a:pt x="19503" y="17662"/>
                </a:lnTo>
                <a:lnTo>
                  <a:pt x="19415" y="17662"/>
                </a:lnTo>
                <a:lnTo>
                  <a:pt x="19318" y="17775"/>
                </a:lnTo>
                <a:lnTo>
                  <a:pt x="19230" y="17775"/>
                </a:lnTo>
                <a:lnTo>
                  <a:pt x="19230" y="17877"/>
                </a:lnTo>
                <a:lnTo>
                  <a:pt x="19036" y="17877"/>
                </a:lnTo>
                <a:lnTo>
                  <a:pt x="18938" y="18002"/>
                </a:lnTo>
                <a:lnTo>
                  <a:pt x="18850" y="17877"/>
                </a:lnTo>
                <a:lnTo>
                  <a:pt x="18665" y="18002"/>
                </a:lnTo>
                <a:lnTo>
                  <a:pt x="18558" y="18104"/>
                </a:lnTo>
                <a:lnTo>
                  <a:pt x="18471" y="18445"/>
                </a:lnTo>
                <a:lnTo>
                  <a:pt x="18558" y="18445"/>
                </a:lnTo>
                <a:lnTo>
                  <a:pt x="18753" y="18661"/>
                </a:lnTo>
                <a:lnTo>
                  <a:pt x="18665" y="18763"/>
                </a:lnTo>
                <a:lnTo>
                  <a:pt x="18665" y="18876"/>
                </a:lnTo>
                <a:lnTo>
                  <a:pt x="18753" y="19205"/>
                </a:lnTo>
                <a:lnTo>
                  <a:pt x="18850" y="19421"/>
                </a:lnTo>
                <a:lnTo>
                  <a:pt x="18850" y="19546"/>
                </a:lnTo>
                <a:lnTo>
                  <a:pt x="18753" y="19762"/>
                </a:lnTo>
                <a:lnTo>
                  <a:pt x="18665" y="19762"/>
                </a:lnTo>
                <a:lnTo>
                  <a:pt x="18558" y="19864"/>
                </a:lnTo>
                <a:lnTo>
                  <a:pt x="18373" y="19989"/>
                </a:lnTo>
                <a:lnTo>
                  <a:pt x="18266" y="19864"/>
                </a:lnTo>
                <a:lnTo>
                  <a:pt x="18178" y="19762"/>
                </a:lnTo>
                <a:lnTo>
                  <a:pt x="18178" y="19648"/>
                </a:lnTo>
                <a:lnTo>
                  <a:pt x="18081" y="19648"/>
                </a:lnTo>
                <a:lnTo>
                  <a:pt x="18081" y="19421"/>
                </a:lnTo>
                <a:lnTo>
                  <a:pt x="17993" y="19319"/>
                </a:lnTo>
                <a:lnTo>
                  <a:pt x="17886" y="19205"/>
                </a:lnTo>
                <a:lnTo>
                  <a:pt x="17886" y="18990"/>
                </a:lnTo>
                <a:lnTo>
                  <a:pt x="17701" y="18876"/>
                </a:lnTo>
                <a:lnTo>
                  <a:pt x="17516" y="18990"/>
                </a:lnTo>
                <a:lnTo>
                  <a:pt x="17613" y="19319"/>
                </a:lnTo>
                <a:lnTo>
                  <a:pt x="17516" y="19319"/>
                </a:lnTo>
                <a:lnTo>
                  <a:pt x="17516" y="19205"/>
                </a:lnTo>
                <a:lnTo>
                  <a:pt x="17233" y="19103"/>
                </a:lnTo>
                <a:lnTo>
                  <a:pt x="17136" y="19103"/>
                </a:lnTo>
                <a:lnTo>
                  <a:pt x="16844" y="19103"/>
                </a:lnTo>
                <a:lnTo>
                  <a:pt x="16844" y="18876"/>
                </a:lnTo>
                <a:lnTo>
                  <a:pt x="16649" y="18876"/>
                </a:lnTo>
                <a:lnTo>
                  <a:pt x="16561" y="18547"/>
                </a:lnTo>
                <a:lnTo>
                  <a:pt x="16649" y="18547"/>
                </a:lnTo>
                <a:lnTo>
                  <a:pt x="16561" y="18320"/>
                </a:lnTo>
                <a:lnTo>
                  <a:pt x="16464" y="18445"/>
                </a:lnTo>
                <a:lnTo>
                  <a:pt x="16376" y="18320"/>
                </a:lnTo>
                <a:lnTo>
                  <a:pt x="16181" y="18320"/>
                </a:lnTo>
                <a:lnTo>
                  <a:pt x="16084" y="18218"/>
                </a:lnTo>
                <a:lnTo>
                  <a:pt x="15996" y="18218"/>
                </a:lnTo>
                <a:lnTo>
                  <a:pt x="15899" y="18218"/>
                </a:lnTo>
                <a:lnTo>
                  <a:pt x="15801" y="17877"/>
                </a:lnTo>
                <a:lnTo>
                  <a:pt x="15801" y="17775"/>
                </a:lnTo>
                <a:lnTo>
                  <a:pt x="15801" y="17560"/>
                </a:lnTo>
                <a:lnTo>
                  <a:pt x="15801" y="17333"/>
                </a:lnTo>
                <a:lnTo>
                  <a:pt x="15704" y="17333"/>
                </a:lnTo>
                <a:lnTo>
                  <a:pt x="15801" y="17219"/>
                </a:lnTo>
                <a:lnTo>
                  <a:pt x="15704" y="17003"/>
                </a:lnTo>
                <a:lnTo>
                  <a:pt x="15801" y="17003"/>
                </a:lnTo>
                <a:lnTo>
                  <a:pt x="15801" y="16776"/>
                </a:lnTo>
                <a:lnTo>
                  <a:pt x="15704" y="16674"/>
                </a:lnTo>
                <a:lnTo>
                  <a:pt x="15704" y="16459"/>
                </a:lnTo>
                <a:lnTo>
                  <a:pt x="15606" y="16459"/>
                </a:lnTo>
                <a:lnTo>
                  <a:pt x="15519" y="16334"/>
                </a:lnTo>
                <a:lnTo>
                  <a:pt x="15412" y="16232"/>
                </a:lnTo>
                <a:lnTo>
                  <a:pt x="15139" y="16118"/>
                </a:lnTo>
                <a:lnTo>
                  <a:pt x="14944" y="16118"/>
                </a:lnTo>
                <a:lnTo>
                  <a:pt x="14944" y="16232"/>
                </a:lnTo>
                <a:lnTo>
                  <a:pt x="14759" y="16232"/>
                </a:lnTo>
                <a:lnTo>
                  <a:pt x="14652" y="16232"/>
                </a:lnTo>
                <a:lnTo>
                  <a:pt x="14467" y="16334"/>
                </a:lnTo>
                <a:lnTo>
                  <a:pt x="14379" y="16334"/>
                </a:lnTo>
                <a:lnTo>
                  <a:pt x="14379" y="16459"/>
                </a:lnTo>
                <a:lnTo>
                  <a:pt x="14282" y="16459"/>
                </a:lnTo>
                <a:lnTo>
                  <a:pt x="14174" y="16334"/>
                </a:lnTo>
                <a:lnTo>
                  <a:pt x="14174" y="16459"/>
                </a:lnTo>
                <a:lnTo>
                  <a:pt x="14174" y="16561"/>
                </a:lnTo>
                <a:lnTo>
                  <a:pt x="14174" y="16674"/>
                </a:lnTo>
                <a:lnTo>
                  <a:pt x="13989" y="16674"/>
                </a:lnTo>
                <a:lnTo>
                  <a:pt x="13902" y="16776"/>
                </a:lnTo>
                <a:lnTo>
                  <a:pt x="13707" y="17003"/>
                </a:lnTo>
                <a:lnTo>
                  <a:pt x="13522" y="17003"/>
                </a:lnTo>
                <a:lnTo>
                  <a:pt x="13522" y="17333"/>
                </a:lnTo>
                <a:lnTo>
                  <a:pt x="13327" y="17333"/>
                </a:lnTo>
                <a:lnTo>
                  <a:pt x="13229" y="17333"/>
                </a:lnTo>
                <a:lnTo>
                  <a:pt x="13142" y="17117"/>
                </a:lnTo>
                <a:lnTo>
                  <a:pt x="12947" y="17219"/>
                </a:lnTo>
                <a:lnTo>
                  <a:pt x="12947" y="17333"/>
                </a:lnTo>
                <a:lnTo>
                  <a:pt x="12752" y="17333"/>
                </a:lnTo>
                <a:lnTo>
                  <a:pt x="12655" y="17333"/>
                </a:lnTo>
                <a:lnTo>
                  <a:pt x="12752" y="17117"/>
                </a:lnTo>
                <a:lnTo>
                  <a:pt x="12752" y="16674"/>
                </a:lnTo>
                <a:lnTo>
                  <a:pt x="12752" y="16334"/>
                </a:lnTo>
                <a:lnTo>
                  <a:pt x="12655" y="16334"/>
                </a:lnTo>
                <a:lnTo>
                  <a:pt x="12470" y="16459"/>
                </a:lnTo>
                <a:lnTo>
                  <a:pt x="12372" y="16459"/>
                </a:lnTo>
                <a:lnTo>
                  <a:pt x="12090" y="16334"/>
                </a:lnTo>
                <a:lnTo>
                  <a:pt x="11992" y="16118"/>
                </a:lnTo>
                <a:lnTo>
                  <a:pt x="11992" y="15891"/>
                </a:lnTo>
                <a:lnTo>
                  <a:pt x="11905" y="15789"/>
                </a:lnTo>
                <a:lnTo>
                  <a:pt x="11905" y="15675"/>
                </a:lnTo>
                <a:lnTo>
                  <a:pt x="12090" y="15448"/>
                </a:lnTo>
                <a:lnTo>
                  <a:pt x="11797" y="15131"/>
                </a:lnTo>
                <a:lnTo>
                  <a:pt x="11417" y="15006"/>
                </a:lnTo>
                <a:lnTo>
                  <a:pt x="11320" y="15131"/>
                </a:lnTo>
                <a:lnTo>
                  <a:pt x="11417" y="15346"/>
                </a:lnTo>
                <a:lnTo>
                  <a:pt x="11232" y="15675"/>
                </a:lnTo>
                <a:lnTo>
                  <a:pt x="11135" y="15675"/>
                </a:lnTo>
                <a:lnTo>
                  <a:pt x="11135" y="15573"/>
                </a:lnTo>
                <a:lnTo>
                  <a:pt x="10940" y="15573"/>
                </a:lnTo>
                <a:lnTo>
                  <a:pt x="10852" y="15448"/>
                </a:lnTo>
                <a:lnTo>
                  <a:pt x="10755" y="15675"/>
                </a:lnTo>
                <a:lnTo>
                  <a:pt x="10667" y="15675"/>
                </a:lnTo>
                <a:lnTo>
                  <a:pt x="10560" y="15789"/>
                </a:lnTo>
                <a:lnTo>
                  <a:pt x="10667" y="15789"/>
                </a:lnTo>
                <a:lnTo>
                  <a:pt x="10560" y="15891"/>
                </a:lnTo>
                <a:lnTo>
                  <a:pt x="10472" y="15789"/>
                </a:lnTo>
                <a:lnTo>
                  <a:pt x="10375" y="15789"/>
                </a:lnTo>
                <a:lnTo>
                  <a:pt x="10287" y="15573"/>
                </a:lnTo>
                <a:lnTo>
                  <a:pt x="10093" y="15675"/>
                </a:lnTo>
                <a:lnTo>
                  <a:pt x="9888" y="15573"/>
                </a:lnTo>
                <a:lnTo>
                  <a:pt x="9703" y="15675"/>
                </a:lnTo>
                <a:lnTo>
                  <a:pt x="9518" y="15675"/>
                </a:lnTo>
                <a:lnTo>
                  <a:pt x="9323" y="15789"/>
                </a:lnTo>
                <a:lnTo>
                  <a:pt x="9235" y="16016"/>
                </a:lnTo>
                <a:lnTo>
                  <a:pt x="9138" y="16016"/>
                </a:lnTo>
                <a:lnTo>
                  <a:pt x="9050" y="16016"/>
                </a:lnTo>
                <a:lnTo>
                  <a:pt x="8855" y="16016"/>
                </a:lnTo>
                <a:lnTo>
                  <a:pt x="8466" y="16334"/>
                </a:lnTo>
                <a:lnTo>
                  <a:pt x="8466" y="16232"/>
                </a:lnTo>
                <a:lnTo>
                  <a:pt x="8378" y="15891"/>
                </a:lnTo>
                <a:lnTo>
                  <a:pt x="8378" y="15789"/>
                </a:lnTo>
                <a:lnTo>
                  <a:pt x="8271" y="16016"/>
                </a:lnTo>
                <a:lnTo>
                  <a:pt x="7998" y="16016"/>
                </a:lnTo>
                <a:lnTo>
                  <a:pt x="7901" y="16016"/>
                </a:lnTo>
                <a:lnTo>
                  <a:pt x="7901" y="16118"/>
                </a:lnTo>
                <a:lnTo>
                  <a:pt x="7998" y="16118"/>
                </a:lnTo>
                <a:lnTo>
                  <a:pt x="7998" y="16232"/>
                </a:lnTo>
                <a:lnTo>
                  <a:pt x="7706" y="16334"/>
                </a:lnTo>
                <a:lnTo>
                  <a:pt x="7521" y="16334"/>
                </a:lnTo>
                <a:lnTo>
                  <a:pt x="7618" y="16016"/>
                </a:lnTo>
                <a:lnTo>
                  <a:pt x="7326" y="16118"/>
                </a:lnTo>
                <a:lnTo>
                  <a:pt x="7326" y="16016"/>
                </a:lnTo>
                <a:lnTo>
                  <a:pt x="7238" y="15891"/>
                </a:lnTo>
                <a:lnTo>
                  <a:pt x="7238" y="15789"/>
                </a:lnTo>
                <a:lnTo>
                  <a:pt x="7034" y="15573"/>
                </a:lnTo>
                <a:lnTo>
                  <a:pt x="6761" y="15675"/>
                </a:lnTo>
                <a:lnTo>
                  <a:pt x="6566" y="15448"/>
                </a:lnTo>
                <a:lnTo>
                  <a:pt x="6469" y="15346"/>
                </a:lnTo>
                <a:lnTo>
                  <a:pt x="6381" y="15346"/>
                </a:lnTo>
                <a:lnTo>
                  <a:pt x="6283" y="15573"/>
                </a:lnTo>
                <a:lnTo>
                  <a:pt x="6001" y="15675"/>
                </a:lnTo>
                <a:lnTo>
                  <a:pt x="5611" y="15346"/>
                </a:lnTo>
                <a:lnTo>
                  <a:pt x="5524" y="15448"/>
                </a:lnTo>
                <a:lnTo>
                  <a:pt x="5329" y="15346"/>
                </a:lnTo>
                <a:lnTo>
                  <a:pt x="5231" y="15233"/>
                </a:lnTo>
                <a:lnTo>
                  <a:pt x="5037" y="15233"/>
                </a:lnTo>
                <a:lnTo>
                  <a:pt x="4949" y="15233"/>
                </a:lnTo>
                <a:lnTo>
                  <a:pt x="4851" y="15131"/>
                </a:lnTo>
                <a:lnTo>
                  <a:pt x="4764" y="15131"/>
                </a:lnTo>
                <a:lnTo>
                  <a:pt x="4569" y="15006"/>
                </a:lnTo>
                <a:lnTo>
                  <a:pt x="4472" y="15006"/>
                </a:lnTo>
                <a:lnTo>
                  <a:pt x="4286" y="14904"/>
                </a:lnTo>
                <a:lnTo>
                  <a:pt x="4092" y="15006"/>
                </a:lnTo>
                <a:lnTo>
                  <a:pt x="4092" y="15131"/>
                </a:lnTo>
                <a:lnTo>
                  <a:pt x="4092" y="15346"/>
                </a:lnTo>
                <a:lnTo>
                  <a:pt x="3994" y="15346"/>
                </a:lnTo>
                <a:lnTo>
                  <a:pt x="3906" y="15448"/>
                </a:lnTo>
                <a:lnTo>
                  <a:pt x="3712" y="15448"/>
                </a:lnTo>
                <a:lnTo>
                  <a:pt x="3712" y="15573"/>
                </a:lnTo>
                <a:lnTo>
                  <a:pt x="3614" y="15573"/>
                </a:lnTo>
                <a:lnTo>
                  <a:pt x="3527" y="15675"/>
                </a:lnTo>
                <a:lnTo>
                  <a:pt x="3527" y="15789"/>
                </a:lnTo>
                <a:lnTo>
                  <a:pt x="3332" y="15891"/>
                </a:lnTo>
                <a:lnTo>
                  <a:pt x="3234" y="15891"/>
                </a:lnTo>
                <a:lnTo>
                  <a:pt x="2952" y="15891"/>
                </a:lnTo>
                <a:lnTo>
                  <a:pt x="2952" y="15675"/>
                </a:lnTo>
                <a:lnTo>
                  <a:pt x="2854" y="15573"/>
                </a:lnTo>
                <a:lnTo>
                  <a:pt x="2669" y="15573"/>
                </a:lnTo>
                <a:lnTo>
                  <a:pt x="2562" y="15573"/>
                </a:lnTo>
                <a:lnTo>
                  <a:pt x="2474" y="15233"/>
                </a:lnTo>
                <a:lnTo>
                  <a:pt x="2377" y="15006"/>
                </a:lnTo>
                <a:lnTo>
                  <a:pt x="2289" y="14790"/>
                </a:lnTo>
                <a:lnTo>
                  <a:pt x="2289" y="14574"/>
                </a:lnTo>
                <a:lnTo>
                  <a:pt x="2377" y="14574"/>
                </a:lnTo>
                <a:lnTo>
                  <a:pt x="2289" y="14347"/>
                </a:lnTo>
                <a:lnTo>
                  <a:pt x="2182" y="14347"/>
                </a:lnTo>
                <a:lnTo>
                  <a:pt x="2182" y="14132"/>
                </a:lnTo>
                <a:lnTo>
                  <a:pt x="2094" y="14030"/>
                </a:lnTo>
                <a:lnTo>
                  <a:pt x="1997" y="13905"/>
                </a:lnTo>
                <a:lnTo>
                  <a:pt x="1997" y="13689"/>
                </a:lnTo>
                <a:lnTo>
                  <a:pt x="2182" y="13689"/>
                </a:lnTo>
                <a:lnTo>
                  <a:pt x="2377" y="13689"/>
                </a:lnTo>
                <a:lnTo>
                  <a:pt x="2377" y="13587"/>
                </a:lnTo>
                <a:lnTo>
                  <a:pt x="2474" y="13689"/>
                </a:lnTo>
                <a:lnTo>
                  <a:pt x="2562" y="13802"/>
                </a:lnTo>
                <a:lnTo>
                  <a:pt x="2669" y="13802"/>
                </a:lnTo>
                <a:lnTo>
                  <a:pt x="2757" y="13689"/>
                </a:lnTo>
                <a:lnTo>
                  <a:pt x="2854" y="13802"/>
                </a:lnTo>
                <a:lnTo>
                  <a:pt x="2854" y="13689"/>
                </a:lnTo>
                <a:lnTo>
                  <a:pt x="3147" y="13689"/>
                </a:lnTo>
                <a:lnTo>
                  <a:pt x="3419" y="13689"/>
                </a:lnTo>
                <a:lnTo>
                  <a:pt x="3527" y="13802"/>
                </a:lnTo>
                <a:lnTo>
                  <a:pt x="3527" y="13587"/>
                </a:lnTo>
                <a:lnTo>
                  <a:pt x="3234" y="13462"/>
                </a:lnTo>
                <a:lnTo>
                  <a:pt x="3234" y="13246"/>
                </a:lnTo>
                <a:lnTo>
                  <a:pt x="3049" y="13360"/>
                </a:lnTo>
                <a:lnTo>
                  <a:pt x="3049" y="13462"/>
                </a:lnTo>
                <a:lnTo>
                  <a:pt x="2854" y="13462"/>
                </a:lnTo>
                <a:lnTo>
                  <a:pt x="2952" y="13246"/>
                </a:lnTo>
                <a:lnTo>
                  <a:pt x="2854" y="13246"/>
                </a:lnTo>
                <a:lnTo>
                  <a:pt x="2669" y="13144"/>
                </a:lnTo>
                <a:lnTo>
                  <a:pt x="2562" y="13144"/>
                </a:lnTo>
                <a:lnTo>
                  <a:pt x="2562" y="13019"/>
                </a:lnTo>
                <a:lnTo>
                  <a:pt x="2474" y="12701"/>
                </a:lnTo>
                <a:lnTo>
                  <a:pt x="2377" y="12474"/>
                </a:lnTo>
                <a:lnTo>
                  <a:pt x="2289" y="12361"/>
                </a:lnTo>
                <a:lnTo>
                  <a:pt x="2094" y="12259"/>
                </a:lnTo>
                <a:lnTo>
                  <a:pt x="2094" y="11703"/>
                </a:lnTo>
                <a:lnTo>
                  <a:pt x="2094" y="11373"/>
                </a:lnTo>
                <a:lnTo>
                  <a:pt x="1997" y="11158"/>
                </a:lnTo>
                <a:lnTo>
                  <a:pt x="1909" y="11158"/>
                </a:lnTo>
                <a:lnTo>
                  <a:pt x="2094" y="11033"/>
                </a:lnTo>
                <a:lnTo>
                  <a:pt x="2094" y="10817"/>
                </a:lnTo>
                <a:lnTo>
                  <a:pt x="2182" y="10602"/>
                </a:lnTo>
                <a:lnTo>
                  <a:pt x="2182" y="10488"/>
                </a:lnTo>
                <a:lnTo>
                  <a:pt x="2182" y="10272"/>
                </a:lnTo>
                <a:lnTo>
                  <a:pt x="2289" y="10057"/>
                </a:lnTo>
                <a:lnTo>
                  <a:pt x="2289" y="9932"/>
                </a:lnTo>
                <a:lnTo>
                  <a:pt x="2289" y="9830"/>
                </a:lnTo>
                <a:lnTo>
                  <a:pt x="2289" y="9716"/>
                </a:lnTo>
                <a:lnTo>
                  <a:pt x="2289" y="9489"/>
                </a:lnTo>
                <a:lnTo>
                  <a:pt x="2289" y="9387"/>
                </a:lnTo>
                <a:lnTo>
                  <a:pt x="2377" y="9171"/>
                </a:lnTo>
                <a:lnTo>
                  <a:pt x="2377" y="9047"/>
                </a:lnTo>
                <a:lnTo>
                  <a:pt x="2289" y="9047"/>
                </a:lnTo>
                <a:lnTo>
                  <a:pt x="2182" y="9171"/>
                </a:lnTo>
                <a:lnTo>
                  <a:pt x="2182" y="9047"/>
                </a:lnTo>
                <a:lnTo>
                  <a:pt x="2094" y="8604"/>
                </a:lnTo>
                <a:lnTo>
                  <a:pt x="2094" y="8388"/>
                </a:lnTo>
                <a:lnTo>
                  <a:pt x="1997" y="8070"/>
                </a:lnTo>
                <a:lnTo>
                  <a:pt x="2094" y="7730"/>
                </a:lnTo>
                <a:lnTo>
                  <a:pt x="2182" y="7503"/>
                </a:lnTo>
                <a:lnTo>
                  <a:pt x="2182" y="7287"/>
                </a:lnTo>
                <a:lnTo>
                  <a:pt x="2094" y="6742"/>
                </a:lnTo>
                <a:lnTo>
                  <a:pt x="2094" y="6617"/>
                </a:lnTo>
                <a:lnTo>
                  <a:pt x="2094" y="6515"/>
                </a:lnTo>
                <a:lnTo>
                  <a:pt x="1997" y="6515"/>
                </a:lnTo>
                <a:lnTo>
                  <a:pt x="1802" y="6186"/>
                </a:lnTo>
                <a:lnTo>
                  <a:pt x="1715" y="5857"/>
                </a:lnTo>
                <a:lnTo>
                  <a:pt x="1715" y="5743"/>
                </a:lnTo>
                <a:lnTo>
                  <a:pt x="1617" y="5516"/>
                </a:lnTo>
                <a:lnTo>
                  <a:pt x="1617" y="5414"/>
                </a:lnTo>
                <a:lnTo>
                  <a:pt x="1529" y="5301"/>
                </a:lnTo>
                <a:lnTo>
                  <a:pt x="1432" y="5074"/>
                </a:lnTo>
                <a:lnTo>
                  <a:pt x="1325" y="4972"/>
                </a:lnTo>
                <a:lnTo>
                  <a:pt x="1237" y="4756"/>
                </a:lnTo>
                <a:lnTo>
                  <a:pt x="1237" y="4631"/>
                </a:lnTo>
                <a:lnTo>
                  <a:pt x="1140" y="4529"/>
                </a:lnTo>
                <a:lnTo>
                  <a:pt x="945" y="4415"/>
                </a:lnTo>
                <a:lnTo>
                  <a:pt x="760" y="4415"/>
                </a:lnTo>
                <a:lnTo>
                  <a:pt x="760" y="4313"/>
                </a:lnTo>
                <a:lnTo>
                  <a:pt x="760" y="4086"/>
                </a:lnTo>
                <a:lnTo>
                  <a:pt x="760" y="3871"/>
                </a:lnTo>
                <a:lnTo>
                  <a:pt x="760" y="3655"/>
                </a:lnTo>
                <a:lnTo>
                  <a:pt x="672" y="3212"/>
                </a:lnTo>
                <a:lnTo>
                  <a:pt x="565" y="3212"/>
                </a:lnTo>
                <a:lnTo>
                  <a:pt x="672" y="2872"/>
                </a:lnTo>
                <a:lnTo>
                  <a:pt x="565" y="2645"/>
                </a:lnTo>
                <a:lnTo>
                  <a:pt x="380" y="2543"/>
                </a:lnTo>
                <a:lnTo>
                  <a:pt x="380" y="2429"/>
                </a:lnTo>
                <a:lnTo>
                  <a:pt x="477" y="2202"/>
                </a:lnTo>
                <a:lnTo>
                  <a:pt x="565" y="2100"/>
                </a:lnTo>
                <a:lnTo>
                  <a:pt x="672" y="1986"/>
                </a:lnTo>
                <a:lnTo>
                  <a:pt x="672" y="1771"/>
                </a:lnTo>
                <a:lnTo>
                  <a:pt x="672" y="1544"/>
                </a:lnTo>
                <a:lnTo>
                  <a:pt x="672" y="1442"/>
                </a:lnTo>
                <a:lnTo>
                  <a:pt x="672" y="1101"/>
                </a:lnTo>
                <a:lnTo>
                  <a:pt x="565" y="999"/>
                </a:lnTo>
                <a:lnTo>
                  <a:pt x="477" y="885"/>
                </a:lnTo>
                <a:lnTo>
                  <a:pt x="380" y="783"/>
                </a:lnTo>
                <a:lnTo>
                  <a:pt x="0" y="658"/>
                </a:lnTo>
                <a:lnTo>
                  <a:pt x="97" y="443"/>
                </a:lnTo>
                <a:lnTo>
                  <a:pt x="0" y="216"/>
                </a:lnTo>
                <a:lnTo>
                  <a:pt x="97" y="0"/>
                </a:lnTo>
                <a:lnTo>
                  <a:pt x="185" y="0"/>
                </a:lnTo>
                <a:lnTo>
                  <a:pt x="292" y="0"/>
                </a:lnTo>
                <a:lnTo>
                  <a:pt x="380" y="216"/>
                </a:lnTo>
                <a:lnTo>
                  <a:pt x="477" y="216"/>
                </a:lnTo>
                <a:lnTo>
                  <a:pt x="672" y="114"/>
                </a:lnTo>
                <a:lnTo>
                  <a:pt x="672" y="216"/>
                </a:lnTo>
                <a:lnTo>
                  <a:pt x="760" y="216"/>
                </a:lnTo>
                <a:lnTo>
                  <a:pt x="857" y="443"/>
                </a:lnTo>
                <a:lnTo>
                  <a:pt x="945" y="556"/>
                </a:lnTo>
                <a:lnTo>
                  <a:pt x="1237" y="658"/>
                </a:lnTo>
                <a:lnTo>
                  <a:pt x="1617" y="658"/>
                </a:lnTo>
                <a:lnTo>
                  <a:pt x="1715" y="783"/>
                </a:lnTo>
                <a:lnTo>
                  <a:pt x="1802" y="783"/>
                </a:lnTo>
                <a:lnTo>
                  <a:pt x="1802" y="885"/>
                </a:lnTo>
                <a:lnTo>
                  <a:pt x="1909" y="999"/>
                </a:lnTo>
                <a:lnTo>
                  <a:pt x="2094" y="999"/>
                </a:lnTo>
                <a:lnTo>
                  <a:pt x="2182" y="999"/>
                </a:lnTo>
                <a:lnTo>
                  <a:pt x="2289" y="1101"/>
                </a:lnTo>
                <a:lnTo>
                  <a:pt x="2377" y="1101"/>
                </a:lnTo>
                <a:lnTo>
                  <a:pt x="2562" y="999"/>
                </a:lnTo>
                <a:lnTo>
                  <a:pt x="2757" y="999"/>
                </a:lnTo>
                <a:lnTo>
                  <a:pt x="2854" y="999"/>
                </a:lnTo>
                <a:lnTo>
                  <a:pt x="3049" y="999"/>
                </a:lnTo>
                <a:lnTo>
                  <a:pt x="3234" y="885"/>
                </a:lnTo>
                <a:lnTo>
                  <a:pt x="3332" y="556"/>
                </a:lnTo>
                <a:lnTo>
                  <a:pt x="3419" y="658"/>
                </a:lnTo>
                <a:lnTo>
                  <a:pt x="3614" y="556"/>
                </a:lnTo>
                <a:lnTo>
                  <a:pt x="3712" y="443"/>
                </a:lnTo>
                <a:lnTo>
                  <a:pt x="3994" y="443"/>
                </a:lnTo>
                <a:lnTo>
                  <a:pt x="4179" y="556"/>
                </a:lnTo>
                <a:lnTo>
                  <a:pt x="4286" y="556"/>
                </a:lnTo>
                <a:lnTo>
                  <a:pt x="4472" y="658"/>
                </a:lnTo>
                <a:lnTo>
                  <a:pt x="4764" y="658"/>
                </a:lnTo>
                <a:lnTo>
                  <a:pt x="4764" y="885"/>
                </a:lnTo>
                <a:lnTo>
                  <a:pt x="4851" y="1101"/>
                </a:lnTo>
                <a:lnTo>
                  <a:pt x="4851" y="1226"/>
                </a:lnTo>
                <a:lnTo>
                  <a:pt x="4851" y="1328"/>
                </a:lnTo>
                <a:lnTo>
                  <a:pt x="4949" y="1442"/>
                </a:lnTo>
                <a:lnTo>
                  <a:pt x="4949" y="1771"/>
                </a:lnTo>
                <a:lnTo>
                  <a:pt x="4764" y="1669"/>
                </a:lnTo>
                <a:lnTo>
                  <a:pt x="4666" y="1884"/>
                </a:lnTo>
                <a:lnTo>
                  <a:pt x="4666" y="1986"/>
                </a:lnTo>
                <a:lnTo>
                  <a:pt x="4569" y="1986"/>
                </a:lnTo>
                <a:lnTo>
                  <a:pt x="4384" y="2100"/>
                </a:lnTo>
                <a:lnTo>
                  <a:pt x="4384" y="2327"/>
                </a:lnTo>
                <a:lnTo>
                  <a:pt x="4384" y="2429"/>
                </a:lnTo>
                <a:lnTo>
                  <a:pt x="4384" y="2645"/>
                </a:lnTo>
                <a:lnTo>
                  <a:pt x="4472" y="2770"/>
                </a:lnTo>
                <a:lnTo>
                  <a:pt x="4569" y="2985"/>
                </a:lnTo>
                <a:lnTo>
                  <a:pt x="4569" y="3087"/>
                </a:lnTo>
                <a:lnTo>
                  <a:pt x="4764" y="3314"/>
                </a:lnTo>
                <a:lnTo>
                  <a:pt x="4851" y="3428"/>
                </a:lnTo>
                <a:lnTo>
                  <a:pt x="4851" y="3530"/>
                </a:lnTo>
                <a:lnTo>
                  <a:pt x="4949" y="3655"/>
                </a:lnTo>
                <a:lnTo>
                  <a:pt x="5037" y="3757"/>
                </a:lnTo>
                <a:lnTo>
                  <a:pt x="5144" y="3973"/>
                </a:lnTo>
                <a:lnTo>
                  <a:pt x="5231" y="4086"/>
                </a:lnTo>
                <a:lnTo>
                  <a:pt x="5231" y="4313"/>
                </a:lnTo>
                <a:lnTo>
                  <a:pt x="5144" y="4756"/>
                </a:lnTo>
                <a:lnTo>
                  <a:pt x="5144" y="4858"/>
                </a:lnTo>
                <a:lnTo>
                  <a:pt x="5231" y="4858"/>
                </a:lnTo>
                <a:lnTo>
                  <a:pt x="5416" y="4858"/>
                </a:lnTo>
                <a:lnTo>
                  <a:pt x="5329" y="4972"/>
                </a:lnTo>
                <a:lnTo>
                  <a:pt x="5416" y="5074"/>
                </a:lnTo>
                <a:lnTo>
                  <a:pt x="5416" y="5199"/>
                </a:lnTo>
                <a:lnTo>
                  <a:pt x="5611" y="5199"/>
                </a:lnTo>
                <a:lnTo>
                  <a:pt x="5709" y="4972"/>
                </a:lnTo>
                <a:lnTo>
                  <a:pt x="5611" y="4858"/>
                </a:lnTo>
                <a:lnTo>
                  <a:pt x="5816" y="4631"/>
                </a:lnTo>
                <a:lnTo>
                  <a:pt x="5816" y="4529"/>
                </a:lnTo>
                <a:lnTo>
                  <a:pt x="6001" y="4529"/>
                </a:lnTo>
                <a:lnTo>
                  <a:pt x="6186" y="4529"/>
                </a:lnTo>
                <a:lnTo>
                  <a:pt x="6283" y="4415"/>
                </a:lnTo>
                <a:lnTo>
                  <a:pt x="6566" y="4415"/>
                </a:lnTo>
                <a:lnTo>
                  <a:pt x="6654" y="4415"/>
                </a:lnTo>
                <a:lnTo>
                  <a:pt x="6946" y="4529"/>
                </a:lnTo>
                <a:lnTo>
                  <a:pt x="7034" y="4631"/>
                </a:lnTo>
                <a:lnTo>
                  <a:pt x="7238" y="4858"/>
                </a:lnTo>
                <a:lnTo>
                  <a:pt x="7433" y="4858"/>
                </a:lnTo>
                <a:lnTo>
                  <a:pt x="7618" y="4972"/>
                </a:lnTo>
                <a:lnTo>
                  <a:pt x="7901" y="5074"/>
                </a:lnTo>
                <a:lnTo>
                  <a:pt x="8183" y="5074"/>
                </a:lnTo>
                <a:lnTo>
                  <a:pt x="8378" y="5199"/>
                </a:lnTo>
                <a:lnTo>
                  <a:pt x="8758" y="5199"/>
                </a:lnTo>
                <a:lnTo>
                  <a:pt x="8943" y="5199"/>
                </a:lnTo>
                <a:lnTo>
                  <a:pt x="9050" y="5199"/>
                </a:lnTo>
                <a:lnTo>
                  <a:pt x="9050" y="5301"/>
                </a:lnTo>
                <a:lnTo>
                  <a:pt x="9138" y="5301"/>
                </a:lnTo>
                <a:lnTo>
                  <a:pt x="9235" y="5301"/>
                </a:lnTo>
                <a:lnTo>
                  <a:pt x="9420" y="5199"/>
                </a:lnTo>
                <a:lnTo>
                  <a:pt x="9518" y="5199"/>
                </a:lnTo>
                <a:lnTo>
                  <a:pt x="9888" y="5301"/>
                </a:lnTo>
                <a:lnTo>
                  <a:pt x="10093" y="5301"/>
                </a:lnTo>
                <a:lnTo>
                  <a:pt x="10180" y="5301"/>
                </a:lnTo>
                <a:lnTo>
                  <a:pt x="10375" y="541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Freeform 75"/>
          <p:cNvSpPr>
            <a:spLocks/>
          </p:cNvSpPr>
          <p:nvPr/>
        </p:nvSpPr>
        <p:spPr bwMode="auto">
          <a:xfrm>
            <a:off x="4380856" y="1997918"/>
            <a:ext cx="1266825" cy="1544638"/>
          </a:xfrm>
          <a:custGeom>
            <a:avLst/>
            <a:gdLst>
              <a:gd name="T0" fmla="*/ 18816 w 20000"/>
              <a:gd name="T1" fmla="*/ 11517 h 20000"/>
              <a:gd name="T2" fmla="*/ 19488 w 20000"/>
              <a:gd name="T3" fmla="*/ 10949 h 20000"/>
              <a:gd name="T4" fmla="*/ 19789 w 20000"/>
              <a:gd name="T5" fmla="*/ 9593 h 20000"/>
              <a:gd name="T6" fmla="*/ 19398 w 20000"/>
              <a:gd name="T7" fmla="*/ 8714 h 20000"/>
              <a:gd name="T8" fmla="*/ 18907 w 20000"/>
              <a:gd name="T9" fmla="*/ 7834 h 20000"/>
              <a:gd name="T10" fmla="*/ 19298 w 20000"/>
              <a:gd name="T11" fmla="*/ 6560 h 20000"/>
              <a:gd name="T12" fmla="*/ 17823 w 20000"/>
              <a:gd name="T13" fmla="*/ 7037 h 20000"/>
              <a:gd name="T14" fmla="*/ 16851 w 20000"/>
              <a:gd name="T15" fmla="*/ 6395 h 20000"/>
              <a:gd name="T16" fmla="*/ 15577 w 20000"/>
              <a:gd name="T17" fmla="*/ 5993 h 20000"/>
              <a:gd name="T18" fmla="*/ 15777 w 20000"/>
              <a:gd name="T19" fmla="*/ 4957 h 20000"/>
              <a:gd name="T20" fmla="*/ 14794 w 20000"/>
              <a:gd name="T21" fmla="*/ 3757 h 20000"/>
              <a:gd name="T22" fmla="*/ 13029 w 20000"/>
              <a:gd name="T23" fmla="*/ 3198 h 20000"/>
              <a:gd name="T24" fmla="*/ 11474 w 20000"/>
              <a:gd name="T25" fmla="*/ 3757 h 20000"/>
              <a:gd name="T26" fmla="*/ 10000 w 20000"/>
              <a:gd name="T27" fmla="*/ 3995 h 20000"/>
              <a:gd name="T28" fmla="*/ 8816 w 20000"/>
              <a:gd name="T29" fmla="*/ 4159 h 20000"/>
              <a:gd name="T30" fmla="*/ 7643 w 20000"/>
              <a:gd name="T31" fmla="*/ 3518 h 20000"/>
              <a:gd name="T32" fmla="*/ 7061 w 20000"/>
              <a:gd name="T33" fmla="*/ 2795 h 20000"/>
              <a:gd name="T34" fmla="*/ 6269 w 20000"/>
              <a:gd name="T35" fmla="*/ 2236 h 20000"/>
              <a:gd name="T36" fmla="*/ 5486 w 20000"/>
              <a:gd name="T37" fmla="*/ 1439 h 20000"/>
              <a:gd name="T38" fmla="*/ 4704 w 20000"/>
              <a:gd name="T39" fmla="*/ 238 h 20000"/>
              <a:gd name="T40" fmla="*/ 3330 w 20000"/>
              <a:gd name="T41" fmla="*/ 238 h 20000"/>
              <a:gd name="T42" fmla="*/ 1856 w 20000"/>
              <a:gd name="T43" fmla="*/ 477 h 20000"/>
              <a:gd name="T44" fmla="*/ 1374 w 20000"/>
              <a:gd name="T45" fmla="*/ 1192 h 20000"/>
              <a:gd name="T46" fmla="*/ 792 w 20000"/>
              <a:gd name="T47" fmla="*/ 2236 h 20000"/>
              <a:gd name="T48" fmla="*/ 1966 w 20000"/>
              <a:gd name="T49" fmla="*/ 3272 h 20000"/>
              <a:gd name="T50" fmla="*/ 1474 w 20000"/>
              <a:gd name="T51" fmla="*/ 4233 h 20000"/>
              <a:gd name="T52" fmla="*/ 1184 w 20000"/>
              <a:gd name="T53" fmla="*/ 5031 h 20000"/>
              <a:gd name="T54" fmla="*/ 191 w 20000"/>
              <a:gd name="T55" fmla="*/ 6075 h 20000"/>
              <a:gd name="T56" fmla="*/ 692 w 20000"/>
              <a:gd name="T57" fmla="*/ 7111 h 20000"/>
              <a:gd name="T58" fmla="*/ 100 w 20000"/>
              <a:gd name="T59" fmla="*/ 7834 h 20000"/>
              <a:gd name="T60" fmla="*/ 191 w 20000"/>
              <a:gd name="T61" fmla="*/ 9346 h 20000"/>
              <a:gd name="T62" fmla="*/ 1184 w 20000"/>
              <a:gd name="T63" fmla="*/ 10711 h 20000"/>
              <a:gd name="T64" fmla="*/ 1665 w 20000"/>
              <a:gd name="T65" fmla="*/ 12067 h 20000"/>
              <a:gd name="T66" fmla="*/ 1575 w 20000"/>
              <a:gd name="T67" fmla="*/ 13991 h 20000"/>
              <a:gd name="T68" fmla="*/ 2748 w 20000"/>
              <a:gd name="T69" fmla="*/ 15430 h 20000"/>
              <a:gd name="T70" fmla="*/ 4413 w 20000"/>
              <a:gd name="T71" fmla="*/ 15109 h 20000"/>
              <a:gd name="T72" fmla="*/ 5587 w 20000"/>
              <a:gd name="T73" fmla="*/ 15035 h 20000"/>
              <a:gd name="T74" fmla="*/ 6068 w 20000"/>
              <a:gd name="T75" fmla="*/ 15109 h 20000"/>
              <a:gd name="T76" fmla="*/ 6670 w 20000"/>
              <a:gd name="T77" fmla="*/ 16062 h 20000"/>
              <a:gd name="T78" fmla="*/ 7643 w 20000"/>
              <a:gd name="T79" fmla="*/ 16794 h 20000"/>
              <a:gd name="T80" fmla="*/ 8726 w 20000"/>
              <a:gd name="T81" fmla="*/ 17345 h 20000"/>
              <a:gd name="T82" fmla="*/ 8726 w 20000"/>
              <a:gd name="T83" fmla="*/ 18463 h 20000"/>
              <a:gd name="T84" fmla="*/ 8144 w 20000"/>
              <a:gd name="T85" fmla="*/ 19277 h 20000"/>
              <a:gd name="T86" fmla="*/ 9509 w 20000"/>
              <a:gd name="T87" fmla="*/ 19753 h 20000"/>
              <a:gd name="T88" fmla="*/ 10672 w 20000"/>
              <a:gd name="T89" fmla="*/ 19753 h 20000"/>
              <a:gd name="T90" fmla="*/ 11755 w 20000"/>
              <a:gd name="T91" fmla="*/ 19671 h 20000"/>
              <a:gd name="T92" fmla="*/ 12638 w 20000"/>
              <a:gd name="T93" fmla="*/ 18792 h 20000"/>
              <a:gd name="T94" fmla="*/ 14022 w 20000"/>
              <a:gd name="T95" fmla="*/ 18553 h 20000"/>
              <a:gd name="T96" fmla="*/ 14504 w 20000"/>
              <a:gd name="T97" fmla="*/ 19277 h 20000"/>
              <a:gd name="T98" fmla="*/ 14995 w 20000"/>
              <a:gd name="T99" fmla="*/ 19277 h 20000"/>
              <a:gd name="T100" fmla="*/ 15486 w 20000"/>
              <a:gd name="T101" fmla="*/ 17822 h 20000"/>
              <a:gd name="T102" fmla="*/ 15878 w 20000"/>
              <a:gd name="T103" fmla="*/ 16794 h 20000"/>
              <a:gd name="T104" fmla="*/ 17151 w 20000"/>
              <a:gd name="T105" fmla="*/ 16794 h 20000"/>
              <a:gd name="T106" fmla="*/ 18516 w 20000"/>
              <a:gd name="T107" fmla="*/ 17189 h 20000"/>
              <a:gd name="T108" fmla="*/ 19398 w 20000"/>
              <a:gd name="T109" fmla="*/ 16630 h 20000"/>
              <a:gd name="T110" fmla="*/ 19398 w 20000"/>
              <a:gd name="T111" fmla="*/ 15668 h 20000"/>
              <a:gd name="T112" fmla="*/ 19398 w 20000"/>
              <a:gd name="T113" fmla="*/ 14871 h 20000"/>
              <a:gd name="T114" fmla="*/ 19007 w 20000"/>
              <a:gd name="T115" fmla="*/ 13827 h 20000"/>
              <a:gd name="T116" fmla="*/ 19488 w 20000"/>
              <a:gd name="T117" fmla="*/ 13432 h 20000"/>
              <a:gd name="T118" fmla="*/ 18516 w 20000"/>
              <a:gd name="T119" fmla="*/ 12791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00" h="20000">
                <a:moveTo>
                  <a:pt x="18235" y="12314"/>
                </a:moveTo>
                <a:lnTo>
                  <a:pt x="18325" y="12232"/>
                </a:lnTo>
                <a:lnTo>
                  <a:pt x="18516" y="12232"/>
                </a:lnTo>
                <a:lnTo>
                  <a:pt x="18626" y="12067"/>
                </a:lnTo>
                <a:lnTo>
                  <a:pt x="18516" y="12067"/>
                </a:lnTo>
                <a:lnTo>
                  <a:pt x="18325" y="11993"/>
                </a:lnTo>
                <a:lnTo>
                  <a:pt x="18425" y="11747"/>
                </a:lnTo>
                <a:lnTo>
                  <a:pt x="18425" y="11673"/>
                </a:lnTo>
                <a:lnTo>
                  <a:pt x="18516" y="11673"/>
                </a:lnTo>
                <a:lnTo>
                  <a:pt x="18716" y="11517"/>
                </a:lnTo>
                <a:lnTo>
                  <a:pt x="18816" y="11517"/>
                </a:lnTo>
                <a:lnTo>
                  <a:pt x="18907" y="11517"/>
                </a:lnTo>
                <a:lnTo>
                  <a:pt x="19007" y="11517"/>
                </a:lnTo>
                <a:lnTo>
                  <a:pt x="19107" y="11352"/>
                </a:lnTo>
                <a:lnTo>
                  <a:pt x="19208" y="11270"/>
                </a:lnTo>
                <a:lnTo>
                  <a:pt x="19208" y="11196"/>
                </a:lnTo>
                <a:lnTo>
                  <a:pt x="19298" y="11106"/>
                </a:lnTo>
                <a:lnTo>
                  <a:pt x="19208" y="11032"/>
                </a:lnTo>
                <a:lnTo>
                  <a:pt x="19298" y="11032"/>
                </a:lnTo>
                <a:lnTo>
                  <a:pt x="19398" y="10949"/>
                </a:lnTo>
                <a:lnTo>
                  <a:pt x="19488" y="10949"/>
                </a:lnTo>
                <a:lnTo>
                  <a:pt x="19398" y="10875"/>
                </a:lnTo>
                <a:lnTo>
                  <a:pt x="19488" y="10785"/>
                </a:lnTo>
                <a:lnTo>
                  <a:pt x="19599" y="10711"/>
                </a:lnTo>
                <a:lnTo>
                  <a:pt x="19599" y="10473"/>
                </a:lnTo>
                <a:lnTo>
                  <a:pt x="19488" y="10390"/>
                </a:lnTo>
                <a:lnTo>
                  <a:pt x="19699" y="10308"/>
                </a:lnTo>
                <a:lnTo>
                  <a:pt x="19699" y="10234"/>
                </a:lnTo>
                <a:lnTo>
                  <a:pt x="19699" y="10152"/>
                </a:lnTo>
                <a:lnTo>
                  <a:pt x="19699" y="10078"/>
                </a:lnTo>
                <a:lnTo>
                  <a:pt x="19699" y="9831"/>
                </a:lnTo>
                <a:lnTo>
                  <a:pt x="19699" y="9667"/>
                </a:lnTo>
                <a:lnTo>
                  <a:pt x="19789" y="9593"/>
                </a:lnTo>
                <a:lnTo>
                  <a:pt x="19900" y="9593"/>
                </a:lnTo>
                <a:lnTo>
                  <a:pt x="19990" y="9437"/>
                </a:lnTo>
                <a:lnTo>
                  <a:pt x="19900" y="9437"/>
                </a:lnTo>
                <a:lnTo>
                  <a:pt x="19599" y="9346"/>
                </a:lnTo>
                <a:lnTo>
                  <a:pt x="19599" y="9273"/>
                </a:lnTo>
                <a:lnTo>
                  <a:pt x="19789" y="9190"/>
                </a:lnTo>
                <a:lnTo>
                  <a:pt x="19699" y="9026"/>
                </a:lnTo>
                <a:lnTo>
                  <a:pt x="19699" y="8952"/>
                </a:lnTo>
                <a:lnTo>
                  <a:pt x="19789" y="8796"/>
                </a:lnTo>
                <a:lnTo>
                  <a:pt x="19789" y="8631"/>
                </a:lnTo>
                <a:lnTo>
                  <a:pt x="19599" y="8631"/>
                </a:lnTo>
                <a:lnTo>
                  <a:pt x="19398" y="8714"/>
                </a:lnTo>
                <a:lnTo>
                  <a:pt x="19298" y="8631"/>
                </a:lnTo>
                <a:lnTo>
                  <a:pt x="19298" y="8549"/>
                </a:lnTo>
                <a:lnTo>
                  <a:pt x="19208" y="8393"/>
                </a:lnTo>
                <a:lnTo>
                  <a:pt x="19298" y="8229"/>
                </a:lnTo>
                <a:lnTo>
                  <a:pt x="19298" y="8155"/>
                </a:lnTo>
                <a:lnTo>
                  <a:pt x="19208" y="8155"/>
                </a:lnTo>
                <a:lnTo>
                  <a:pt x="19107" y="8072"/>
                </a:lnTo>
                <a:lnTo>
                  <a:pt x="18907" y="8155"/>
                </a:lnTo>
                <a:lnTo>
                  <a:pt x="18816" y="8072"/>
                </a:lnTo>
                <a:lnTo>
                  <a:pt x="19007" y="7908"/>
                </a:lnTo>
                <a:lnTo>
                  <a:pt x="18907" y="7834"/>
                </a:lnTo>
                <a:lnTo>
                  <a:pt x="19007" y="7752"/>
                </a:lnTo>
                <a:lnTo>
                  <a:pt x="19208" y="7834"/>
                </a:lnTo>
                <a:lnTo>
                  <a:pt x="19298" y="7752"/>
                </a:lnTo>
                <a:lnTo>
                  <a:pt x="19398" y="7678"/>
                </a:lnTo>
                <a:lnTo>
                  <a:pt x="19488" y="7431"/>
                </a:lnTo>
                <a:lnTo>
                  <a:pt x="19599" y="7431"/>
                </a:lnTo>
                <a:lnTo>
                  <a:pt x="19699" y="7267"/>
                </a:lnTo>
                <a:lnTo>
                  <a:pt x="19599" y="7111"/>
                </a:lnTo>
                <a:lnTo>
                  <a:pt x="19599" y="6880"/>
                </a:lnTo>
                <a:lnTo>
                  <a:pt x="19488" y="6716"/>
                </a:lnTo>
                <a:lnTo>
                  <a:pt x="19298" y="6560"/>
                </a:lnTo>
                <a:lnTo>
                  <a:pt x="19107" y="6560"/>
                </a:lnTo>
                <a:lnTo>
                  <a:pt x="19007" y="6880"/>
                </a:lnTo>
                <a:lnTo>
                  <a:pt x="18907" y="6880"/>
                </a:lnTo>
                <a:lnTo>
                  <a:pt x="18816" y="6790"/>
                </a:lnTo>
                <a:lnTo>
                  <a:pt x="18716" y="6790"/>
                </a:lnTo>
                <a:lnTo>
                  <a:pt x="18626" y="6880"/>
                </a:lnTo>
                <a:lnTo>
                  <a:pt x="18516" y="6880"/>
                </a:lnTo>
                <a:lnTo>
                  <a:pt x="18516" y="6716"/>
                </a:lnTo>
                <a:lnTo>
                  <a:pt x="18235" y="6790"/>
                </a:lnTo>
                <a:lnTo>
                  <a:pt x="18124" y="7037"/>
                </a:lnTo>
                <a:lnTo>
                  <a:pt x="17934" y="7037"/>
                </a:lnTo>
                <a:lnTo>
                  <a:pt x="17823" y="7037"/>
                </a:lnTo>
                <a:lnTo>
                  <a:pt x="17823" y="6880"/>
                </a:lnTo>
                <a:lnTo>
                  <a:pt x="17934" y="6716"/>
                </a:lnTo>
                <a:lnTo>
                  <a:pt x="17823" y="6716"/>
                </a:lnTo>
                <a:lnTo>
                  <a:pt x="17733" y="6716"/>
                </a:lnTo>
                <a:lnTo>
                  <a:pt x="17543" y="6560"/>
                </a:lnTo>
                <a:lnTo>
                  <a:pt x="17352" y="6469"/>
                </a:lnTo>
                <a:lnTo>
                  <a:pt x="17352" y="6395"/>
                </a:lnTo>
                <a:lnTo>
                  <a:pt x="17242" y="6395"/>
                </a:lnTo>
                <a:lnTo>
                  <a:pt x="17242" y="6149"/>
                </a:lnTo>
                <a:lnTo>
                  <a:pt x="17151" y="6149"/>
                </a:lnTo>
                <a:lnTo>
                  <a:pt x="17051" y="6395"/>
                </a:lnTo>
                <a:lnTo>
                  <a:pt x="16851" y="6395"/>
                </a:lnTo>
                <a:lnTo>
                  <a:pt x="16359" y="6313"/>
                </a:lnTo>
                <a:lnTo>
                  <a:pt x="16269" y="6239"/>
                </a:lnTo>
                <a:lnTo>
                  <a:pt x="16359" y="6149"/>
                </a:lnTo>
                <a:lnTo>
                  <a:pt x="16359" y="6075"/>
                </a:lnTo>
                <a:lnTo>
                  <a:pt x="16169" y="6075"/>
                </a:lnTo>
                <a:lnTo>
                  <a:pt x="16169" y="5919"/>
                </a:lnTo>
                <a:lnTo>
                  <a:pt x="15968" y="5993"/>
                </a:lnTo>
                <a:lnTo>
                  <a:pt x="15968" y="6075"/>
                </a:lnTo>
                <a:lnTo>
                  <a:pt x="15687" y="6075"/>
                </a:lnTo>
                <a:lnTo>
                  <a:pt x="15577" y="5993"/>
                </a:lnTo>
                <a:lnTo>
                  <a:pt x="15687" y="5919"/>
                </a:lnTo>
                <a:lnTo>
                  <a:pt x="15687" y="5754"/>
                </a:lnTo>
                <a:lnTo>
                  <a:pt x="15577" y="5516"/>
                </a:lnTo>
                <a:lnTo>
                  <a:pt x="15486" y="5434"/>
                </a:lnTo>
                <a:lnTo>
                  <a:pt x="15386" y="5434"/>
                </a:lnTo>
                <a:lnTo>
                  <a:pt x="15296" y="5351"/>
                </a:lnTo>
                <a:lnTo>
                  <a:pt x="15486" y="5277"/>
                </a:lnTo>
                <a:lnTo>
                  <a:pt x="15577" y="5195"/>
                </a:lnTo>
                <a:lnTo>
                  <a:pt x="15777" y="5121"/>
                </a:lnTo>
                <a:lnTo>
                  <a:pt x="15878" y="4957"/>
                </a:lnTo>
                <a:lnTo>
                  <a:pt x="15777" y="4957"/>
                </a:lnTo>
                <a:lnTo>
                  <a:pt x="15777" y="4875"/>
                </a:lnTo>
                <a:lnTo>
                  <a:pt x="15687" y="4875"/>
                </a:lnTo>
                <a:lnTo>
                  <a:pt x="15577" y="4554"/>
                </a:lnTo>
                <a:lnTo>
                  <a:pt x="15386" y="4480"/>
                </a:lnTo>
                <a:lnTo>
                  <a:pt x="15296" y="4316"/>
                </a:lnTo>
                <a:lnTo>
                  <a:pt x="15186" y="4069"/>
                </a:lnTo>
                <a:lnTo>
                  <a:pt x="14885" y="4069"/>
                </a:lnTo>
                <a:lnTo>
                  <a:pt x="14794" y="4233"/>
                </a:lnTo>
                <a:lnTo>
                  <a:pt x="14604" y="4159"/>
                </a:lnTo>
                <a:lnTo>
                  <a:pt x="14794" y="3913"/>
                </a:lnTo>
                <a:lnTo>
                  <a:pt x="14794" y="3757"/>
                </a:lnTo>
                <a:lnTo>
                  <a:pt x="14694" y="3674"/>
                </a:lnTo>
                <a:lnTo>
                  <a:pt x="14413" y="3757"/>
                </a:lnTo>
                <a:lnTo>
                  <a:pt x="14303" y="3674"/>
                </a:lnTo>
                <a:lnTo>
                  <a:pt x="14303" y="3518"/>
                </a:lnTo>
                <a:lnTo>
                  <a:pt x="14413" y="3518"/>
                </a:lnTo>
                <a:lnTo>
                  <a:pt x="14413" y="3436"/>
                </a:lnTo>
                <a:lnTo>
                  <a:pt x="14303" y="3362"/>
                </a:lnTo>
                <a:lnTo>
                  <a:pt x="13811" y="3272"/>
                </a:lnTo>
                <a:lnTo>
                  <a:pt x="13611" y="3198"/>
                </a:lnTo>
                <a:lnTo>
                  <a:pt x="13420" y="3272"/>
                </a:lnTo>
                <a:lnTo>
                  <a:pt x="13029" y="3198"/>
                </a:lnTo>
                <a:lnTo>
                  <a:pt x="13029" y="3115"/>
                </a:lnTo>
                <a:lnTo>
                  <a:pt x="12748" y="3198"/>
                </a:lnTo>
                <a:lnTo>
                  <a:pt x="12548" y="3272"/>
                </a:lnTo>
                <a:lnTo>
                  <a:pt x="12548" y="3362"/>
                </a:lnTo>
                <a:lnTo>
                  <a:pt x="12447" y="3362"/>
                </a:lnTo>
                <a:lnTo>
                  <a:pt x="12638" y="3674"/>
                </a:lnTo>
                <a:lnTo>
                  <a:pt x="12548" y="3674"/>
                </a:lnTo>
                <a:lnTo>
                  <a:pt x="12146" y="3674"/>
                </a:lnTo>
                <a:lnTo>
                  <a:pt x="11755" y="3839"/>
                </a:lnTo>
                <a:lnTo>
                  <a:pt x="11665" y="3757"/>
                </a:lnTo>
                <a:lnTo>
                  <a:pt x="11474" y="3757"/>
                </a:lnTo>
                <a:lnTo>
                  <a:pt x="11083" y="3839"/>
                </a:lnTo>
                <a:lnTo>
                  <a:pt x="10782" y="3757"/>
                </a:lnTo>
                <a:lnTo>
                  <a:pt x="10782" y="3839"/>
                </a:lnTo>
                <a:lnTo>
                  <a:pt x="10672" y="3913"/>
                </a:lnTo>
                <a:lnTo>
                  <a:pt x="10672" y="4159"/>
                </a:lnTo>
                <a:lnTo>
                  <a:pt x="10582" y="4069"/>
                </a:lnTo>
                <a:lnTo>
                  <a:pt x="10391" y="4069"/>
                </a:lnTo>
                <a:lnTo>
                  <a:pt x="10090" y="3913"/>
                </a:lnTo>
                <a:lnTo>
                  <a:pt x="10090" y="3757"/>
                </a:lnTo>
                <a:lnTo>
                  <a:pt x="9900" y="3757"/>
                </a:lnTo>
                <a:lnTo>
                  <a:pt x="10000" y="3995"/>
                </a:lnTo>
                <a:lnTo>
                  <a:pt x="9900" y="3995"/>
                </a:lnTo>
                <a:lnTo>
                  <a:pt x="9809" y="3913"/>
                </a:lnTo>
                <a:lnTo>
                  <a:pt x="9699" y="3839"/>
                </a:lnTo>
                <a:lnTo>
                  <a:pt x="9509" y="3995"/>
                </a:lnTo>
                <a:lnTo>
                  <a:pt x="9398" y="4069"/>
                </a:lnTo>
                <a:lnTo>
                  <a:pt x="9208" y="4069"/>
                </a:lnTo>
                <a:lnTo>
                  <a:pt x="9117" y="3995"/>
                </a:lnTo>
                <a:lnTo>
                  <a:pt x="8917" y="3995"/>
                </a:lnTo>
                <a:lnTo>
                  <a:pt x="8917" y="4069"/>
                </a:lnTo>
                <a:lnTo>
                  <a:pt x="8816" y="4159"/>
                </a:lnTo>
                <a:lnTo>
                  <a:pt x="8726" y="4069"/>
                </a:lnTo>
                <a:lnTo>
                  <a:pt x="8626" y="4159"/>
                </a:lnTo>
                <a:lnTo>
                  <a:pt x="8526" y="3995"/>
                </a:lnTo>
                <a:lnTo>
                  <a:pt x="8335" y="4069"/>
                </a:lnTo>
                <a:lnTo>
                  <a:pt x="7934" y="4069"/>
                </a:lnTo>
                <a:lnTo>
                  <a:pt x="7934" y="4159"/>
                </a:lnTo>
                <a:lnTo>
                  <a:pt x="7733" y="4159"/>
                </a:lnTo>
                <a:lnTo>
                  <a:pt x="7844" y="3757"/>
                </a:lnTo>
                <a:lnTo>
                  <a:pt x="7733" y="3592"/>
                </a:lnTo>
                <a:lnTo>
                  <a:pt x="7733" y="3518"/>
                </a:lnTo>
                <a:lnTo>
                  <a:pt x="7643" y="3518"/>
                </a:lnTo>
                <a:lnTo>
                  <a:pt x="7543" y="3674"/>
                </a:lnTo>
                <a:lnTo>
                  <a:pt x="7452" y="3674"/>
                </a:lnTo>
                <a:lnTo>
                  <a:pt x="7352" y="3674"/>
                </a:lnTo>
                <a:lnTo>
                  <a:pt x="7252" y="3518"/>
                </a:lnTo>
                <a:lnTo>
                  <a:pt x="7543" y="3436"/>
                </a:lnTo>
                <a:lnTo>
                  <a:pt x="7543" y="3362"/>
                </a:lnTo>
                <a:lnTo>
                  <a:pt x="7352" y="3198"/>
                </a:lnTo>
                <a:lnTo>
                  <a:pt x="7252" y="3198"/>
                </a:lnTo>
                <a:lnTo>
                  <a:pt x="7151" y="3115"/>
                </a:lnTo>
                <a:lnTo>
                  <a:pt x="7151" y="2951"/>
                </a:lnTo>
                <a:lnTo>
                  <a:pt x="7061" y="2795"/>
                </a:lnTo>
                <a:lnTo>
                  <a:pt x="6961" y="2721"/>
                </a:lnTo>
                <a:lnTo>
                  <a:pt x="7061" y="2630"/>
                </a:lnTo>
                <a:lnTo>
                  <a:pt x="6961" y="2557"/>
                </a:lnTo>
                <a:lnTo>
                  <a:pt x="6760" y="2400"/>
                </a:lnTo>
                <a:lnTo>
                  <a:pt x="6570" y="2400"/>
                </a:lnTo>
                <a:lnTo>
                  <a:pt x="6459" y="2236"/>
                </a:lnTo>
                <a:lnTo>
                  <a:pt x="6670" y="2154"/>
                </a:lnTo>
                <a:lnTo>
                  <a:pt x="6570" y="1998"/>
                </a:lnTo>
                <a:lnTo>
                  <a:pt x="6369" y="1998"/>
                </a:lnTo>
                <a:lnTo>
                  <a:pt x="6369" y="2080"/>
                </a:lnTo>
                <a:lnTo>
                  <a:pt x="6269" y="2236"/>
                </a:lnTo>
                <a:lnTo>
                  <a:pt x="6179" y="2154"/>
                </a:lnTo>
                <a:lnTo>
                  <a:pt x="6179" y="2236"/>
                </a:lnTo>
                <a:lnTo>
                  <a:pt x="5978" y="2236"/>
                </a:lnTo>
                <a:lnTo>
                  <a:pt x="5878" y="1998"/>
                </a:lnTo>
                <a:lnTo>
                  <a:pt x="5787" y="1833"/>
                </a:lnTo>
                <a:lnTo>
                  <a:pt x="5687" y="1833"/>
                </a:lnTo>
                <a:lnTo>
                  <a:pt x="5587" y="1833"/>
                </a:lnTo>
                <a:lnTo>
                  <a:pt x="5486" y="1915"/>
                </a:lnTo>
                <a:lnTo>
                  <a:pt x="5296" y="1833"/>
                </a:lnTo>
                <a:lnTo>
                  <a:pt x="5687" y="1513"/>
                </a:lnTo>
                <a:lnTo>
                  <a:pt x="5587" y="1439"/>
                </a:lnTo>
                <a:lnTo>
                  <a:pt x="5486" y="1439"/>
                </a:lnTo>
                <a:lnTo>
                  <a:pt x="5587" y="1192"/>
                </a:lnTo>
                <a:lnTo>
                  <a:pt x="5587" y="1118"/>
                </a:lnTo>
                <a:lnTo>
                  <a:pt x="5486" y="1036"/>
                </a:lnTo>
                <a:lnTo>
                  <a:pt x="5296" y="962"/>
                </a:lnTo>
                <a:lnTo>
                  <a:pt x="5296" y="871"/>
                </a:lnTo>
                <a:lnTo>
                  <a:pt x="5206" y="715"/>
                </a:lnTo>
                <a:lnTo>
                  <a:pt x="5206" y="641"/>
                </a:lnTo>
                <a:lnTo>
                  <a:pt x="4995" y="715"/>
                </a:lnTo>
                <a:lnTo>
                  <a:pt x="4995" y="551"/>
                </a:lnTo>
                <a:lnTo>
                  <a:pt x="4704" y="238"/>
                </a:lnTo>
                <a:lnTo>
                  <a:pt x="4514" y="238"/>
                </a:lnTo>
                <a:lnTo>
                  <a:pt x="4514" y="156"/>
                </a:lnTo>
                <a:lnTo>
                  <a:pt x="4213" y="321"/>
                </a:lnTo>
                <a:lnTo>
                  <a:pt x="4122" y="238"/>
                </a:lnTo>
                <a:lnTo>
                  <a:pt x="4022" y="74"/>
                </a:lnTo>
                <a:lnTo>
                  <a:pt x="3821" y="0"/>
                </a:lnTo>
                <a:lnTo>
                  <a:pt x="3731" y="156"/>
                </a:lnTo>
                <a:lnTo>
                  <a:pt x="3631" y="156"/>
                </a:lnTo>
                <a:lnTo>
                  <a:pt x="3521" y="238"/>
                </a:lnTo>
                <a:lnTo>
                  <a:pt x="3430" y="238"/>
                </a:lnTo>
                <a:lnTo>
                  <a:pt x="3330" y="238"/>
                </a:lnTo>
                <a:lnTo>
                  <a:pt x="3129" y="156"/>
                </a:lnTo>
                <a:lnTo>
                  <a:pt x="3039" y="156"/>
                </a:lnTo>
                <a:lnTo>
                  <a:pt x="2849" y="321"/>
                </a:lnTo>
                <a:lnTo>
                  <a:pt x="2748" y="238"/>
                </a:lnTo>
                <a:lnTo>
                  <a:pt x="2648" y="238"/>
                </a:lnTo>
                <a:lnTo>
                  <a:pt x="2548" y="321"/>
                </a:lnTo>
                <a:lnTo>
                  <a:pt x="2357" y="238"/>
                </a:lnTo>
                <a:lnTo>
                  <a:pt x="2267" y="238"/>
                </a:lnTo>
                <a:lnTo>
                  <a:pt x="2056" y="238"/>
                </a:lnTo>
                <a:lnTo>
                  <a:pt x="1966" y="238"/>
                </a:lnTo>
                <a:lnTo>
                  <a:pt x="1856" y="477"/>
                </a:lnTo>
                <a:lnTo>
                  <a:pt x="1765" y="477"/>
                </a:lnTo>
                <a:lnTo>
                  <a:pt x="1765" y="395"/>
                </a:lnTo>
                <a:lnTo>
                  <a:pt x="1575" y="395"/>
                </a:lnTo>
                <a:lnTo>
                  <a:pt x="1374" y="395"/>
                </a:lnTo>
                <a:lnTo>
                  <a:pt x="1274" y="551"/>
                </a:lnTo>
                <a:lnTo>
                  <a:pt x="1374" y="551"/>
                </a:lnTo>
                <a:lnTo>
                  <a:pt x="1184" y="797"/>
                </a:lnTo>
                <a:lnTo>
                  <a:pt x="1184" y="871"/>
                </a:lnTo>
                <a:lnTo>
                  <a:pt x="1184" y="962"/>
                </a:lnTo>
                <a:lnTo>
                  <a:pt x="1274" y="1036"/>
                </a:lnTo>
                <a:lnTo>
                  <a:pt x="1184" y="1118"/>
                </a:lnTo>
                <a:lnTo>
                  <a:pt x="1374" y="1192"/>
                </a:lnTo>
                <a:lnTo>
                  <a:pt x="1374" y="1282"/>
                </a:lnTo>
                <a:lnTo>
                  <a:pt x="1184" y="1603"/>
                </a:lnTo>
                <a:lnTo>
                  <a:pt x="1083" y="1759"/>
                </a:lnTo>
                <a:lnTo>
                  <a:pt x="993" y="1759"/>
                </a:lnTo>
                <a:lnTo>
                  <a:pt x="883" y="1759"/>
                </a:lnTo>
                <a:lnTo>
                  <a:pt x="883" y="1833"/>
                </a:lnTo>
                <a:lnTo>
                  <a:pt x="792" y="1833"/>
                </a:lnTo>
                <a:lnTo>
                  <a:pt x="582" y="1998"/>
                </a:lnTo>
                <a:lnTo>
                  <a:pt x="582" y="2080"/>
                </a:lnTo>
                <a:lnTo>
                  <a:pt x="792" y="2080"/>
                </a:lnTo>
                <a:lnTo>
                  <a:pt x="792" y="2236"/>
                </a:lnTo>
                <a:lnTo>
                  <a:pt x="993" y="2236"/>
                </a:lnTo>
                <a:lnTo>
                  <a:pt x="1083" y="2310"/>
                </a:lnTo>
                <a:lnTo>
                  <a:pt x="1184" y="2236"/>
                </a:lnTo>
                <a:lnTo>
                  <a:pt x="1274" y="2400"/>
                </a:lnTo>
                <a:lnTo>
                  <a:pt x="1274" y="2557"/>
                </a:lnTo>
                <a:lnTo>
                  <a:pt x="1374" y="2557"/>
                </a:lnTo>
                <a:lnTo>
                  <a:pt x="1374" y="2721"/>
                </a:lnTo>
                <a:lnTo>
                  <a:pt x="1474" y="2795"/>
                </a:lnTo>
                <a:lnTo>
                  <a:pt x="1474" y="2951"/>
                </a:lnTo>
                <a:lnTo>
                  <a:pt x="1765" y="3115"/>
                </a:lnTo>
                <a:lnTo>
                  <a:pt x="1765" y="3198"/>
                </a:lnTo>
                <a:lnTo>
                  <a:pt x="1966" y="3272"/>
                </a:lnTo>
                <a:lnTo>
                  <a:pt x="1856" y="3362"/>
                </a:lnTo>
                <a:lnTo>
                  <a:pt x="1856" y="3518"/>
                </a:lnTo>
                <a:lnTo>
                  <a:pt x="1966" y="3436"/>
                </a:lnTo>
                <a:lnTo>
                  <a:pt x="1966" y="3518"/>
                </a:lnTo>
                <a:lnTo>
                  <a:pt x="1966" y="3592"/>
                </a:lnTo>
                <a:lnTo>
                  <a:pt x="1966" y="3674"/>
                </a:lnTo>
                <a:lnTo>
                  <a:pt x="1966" y="3839"/>
                </a:lnTo>
                <a:lnTo>
                  <a:pt x="1856" y="3913"/>
                </a:lnTo>
                <a:lnTo>
                  <a:pt x="1856" y="4069"/>
                </a:lnTo>
                <a:lnTo>
                  <a:pt x="1765" y="4069"/>
                </a:lnTo>
                <a:lnTo>
                  <a:pt x="1575" y="4233"/>
                </a:lnTo>
                <a:lnTo>
                  <a:pt x="1474" y="4233"/>
                </a:lnTo>
                <a:lnTo>
                  <a:pt x="1474" y="4390"/>
                </a:lnTo>
                <a:lnTo>
                  <a:pt x="1374" y="4390"/>
                </a:lnTo>
                <a:lnTo>
                  <a:pt x="1274" y="4390"/>
                </a:lnTo>
                <a:lnTo>
                  <a:pt x="1184" y="4390"/>
                </a:lnTo>
                <a:lnTo>
                  <a:pt x="1184" y="4480"/>
                </a:lnTo>
                <a:lnTo>
                  <a:pt x="1184" y="4554"/>
                </a:lnTo>
                <a:lnTo>
                  <a:pt x="1184" y="4636"/>
                </a:lnTo>
                <a:lnTo>
                  <a:pt x="1083" y="4801"/>
                </a:lnTo>
                <a:lnTo>
                  <a:pt x="1274" y="4801"/>
                </a:lnTo>
                <a:lnTo>
                  <a:pt x="1374" y="4957"/>
                </a:lnTo>
                <a:lnTo>
                  <a:pt x="1274" y="5031"/>
                </a:lnTo>
                <a:lnTo>
                  <a:pt x="1184" y="5031"/>
                </a:lnTo>
                <a:lnTo>
                  <a:pt x="1184" y="5277"/>
                </a:lnTo>
                <a:lnTo>
                  <a:pt x="1274" y="5277"/>
                </a:lnTo>
                <a:lnTo>
                  <a:pt x="1274" y="5516"/>
                </a:lnTo>
                <a:lnTo>
                  <a:pt x="883" y="5516"/>
                </a:lnTo>
                <a:lnTo>
                  <a:pt x="582" y="5672"/>
                </a:lnTo>
                <a:lnTo>
                  <a:pt x="491" y="5672"/>
                </a:lnTo>
                <a:lnTo>
                  <a:pt x="0" y="5754"/>
                </a:lnTo>
                <a:lnTo>
                  <a:pt x="0" y="6075"/>
                </a:lnTo>
                <a:lnTo>
                  <a:pt x="0" y="6149"/>
                </a:lnTo>
                <a:lnTo>
                  <a:pt x="100" y="6149"/>
                </a:lnTo>
                <a:lnTo>
                  <a:pt x="100" y="6075"/>
                </a:lnTo>
                <a:lnTo>
                  <a:pt x="191" y="6075"/>
                </a:lnTo>
                <a:lnTo>
                  <a:pt x="191" y="6239"/>
                </a:lnTo>
                <a:lnTo>
                  <a:pt x="301" y="6313"/>
                </a:lnTo>
                <a:lnTo>
                  <a:pt x="582" y="6469"/>
                </a:lnTo>
                <a:lnTo>
                  <a:pt x="491" y="6560"/>
                </a:lnTo>
                <a:lnTo>
                  <a:pt x="582" y="6634"/>
                </a:lnTo>
                <a:lnTo>
                  <a:pt x="692" y="6634"/>
                </a:lnTo>
                <a:lnTo>
                  <a:pt x="792" y="6716"/>
                </a:lnTo>
                <a:lnTo>
                  <a:pt x="692" y="6880"/>
                </a:lnTo>
                <a:lnTo>
                  <a:pt x="692" y="6954"/>
                </a:lnTo>
                <a:lnTo>
                  <a:pt x="692" y="7111"/>
                </a:lnTo>
                <a:lnTo>
                  <a:pt x="993" y="7431"/>
                </a:lnTo>
                <a:lnTo>
                  <a:pt x="883" y="7513"/>
                </a:lnTo>
                <a:lnTo>
                  <a:pt x="491" y="7513"/>
                </a:lnTo>
                <a:lnTo>
                  <a:pt x="301" y="7587"/>
                </a:lnTo>
                <a:lnTo>
                  <a:pt x="191" y="7587"/>
                </a:lnTo>
                <a:lnTo>
                  <a:pt x="191" y="7678"/>
                </a:lnTo>
                <a:lnTo>
                  <a:pt x="100" y="7678"/>
                </a:lnTo>
                <a:lnTo>
                  <a:pt x="100" y="7587"/>
                </a:lnTo>
                <a:lnTo>
                  <a:pt x="0" y="7587"/>
                </a:lnTo>
                <a:lnTo>
                  <a:pt x="0" y="7678"/>
                </a:lnTo>
                <a:lnTo>
                  <a:pt x="100" y="7834"/>
                </a:lnTo>
                <a:lnTo>
                  <a:pt x="191" y="7908"/>
                </a:lnTo>
                <a:lnTo>
                  <a:pt x="301" y="7998"/>
                </a:lnTo>
                <a:lnTo>
                  <a:pt x="301" y="8072"/>
                </a:lnTo>
                <a:lnTo>
                  <a:pt x="391" y="8229"/>
                </a:lnTo>
                <a:lnTo>
                  <a:pt x="491" y="8319"/>
                </a:lnTo>
                <a:lnTo>
                  <a:pt x="491" y="8475"/>
                </a:lnTo>
                <a:lnTo>
                  <a:pt x="582" y="8475"/>
                </a:lnTo>
                <a:lnTo>
                  <a:pt x="582" y="8631"/>
                </a:lnTo>
                <a:lnTo>
                  <a:pt x="491" y="8870"/>
                </a:lnTo>
                <a:lnTo>
                  <a:pt x="301" y="9273"/>
                </a:lnTo>
                <a:lnTo>
                  <a:pt x="191" y="9346"/>
                </a:lnTo>
                <a:lnTo>
                  <a:pt x="191" y="9593"/>
                </a:lnTo>
                <a:lnTo>
                  <a:pt x="301" y="9667"/>
                </a:lnTo>
                <a:lnTo>
                  <a:pt x="391" y="9758"/>
                </a:lnTo>
                <a:lnTo>
                  <a:pt x="491" y="9758"/>
                </a:lnTo>
                <a:lnTo>
                  <a:pt x="582" y="9831"/>
                </a:lnTo>
                <a:lnTo>
                  <a:pt x="883" y="10078"/>
                </a:lnTo>
                <a:lnTo>
                  <a:pt x="883" y="10152"/>
                </a:lnTo>
                <a:lnTo>
                  <a:pt x="993" y="10152"/>
                </a:lnTo>
                <a:lnTo>
                  <a:pt x="993" y="10234"/>
                </a:lnTo>
                <a:lnTo>
                  <a:pt x="993" y="10390"/>
                </a:lnTo>
                <a:lnTo>
                  <a:pt x="1083" y="10711"/>
                </a:lnTo>
                <a:lnTo>
                  <a:pt x="1184" y="10711"/>
                </a:lnTo>
                <a:lnTo>
                  <a:pt x="1274" y="11106"/>
                </a:lnTo>
                <a:lnTo>
                  <a:pt x="1274" y="11270"/>
                </a:lnTo>
                <a:lnTo>
                  <a:pt x="1374" y="11352"/>
                </a:lnTo>
                <a:lnTo>
                  <a:pt x="1374" y="11426"/>
                </a:lnTo>
                <a:lnTo>
                  <a:pt x="1374" y="11591"/>
                </a:lnTo>
                <a:lnTo>
                  <a:pt x="1374" y="11747"/>
                </a:lnTo>
                <a:lnTo>
                  <a:pt x="1274" y="11837"/>
                </a:lnTo>
                <a:lnTo>
                  <a:pt x="1374" y="11993"/>
                </a:lnTo>
                <a:lnTo>
                  <a:pt x="1575" y="12067"/>
                </a:lnTo>
                <a:lnTo>
                  <a:pt x="1665" y="12067"/>
                </a:lnTo>
                <a:lnTo>
                  <a:pt x="1765" y="12232"/>
                </a:lnTo>
                <a:lnTo>
                  <a:pt x="1765" y="12388"/>
                </a:lnTo>
                <a:lnTo>
                  <a:pt x="1665" y="12544"/>
                </a:lnTo>
                <a:lnTo>
                  <a:pt x="1665" y="12709"/>
                </a:lnTo>
                <a:lnTo>
                  <a:pt x="1765" y="12865"/>
                </a:lnTo>
                <a:lnTo>
                  <a:pt x="1665" y="13111"/>
                </a:lnTo>
                <a:lnTo>
                  <a:pt x="1575" y="13350"/>
                </a:lnTo>
                <a:lnTo>
                  <a:pt x="1665" y="13506"/>
                </a:lnTo>
                <a:lnTo>
                  <a:pt x="1665" y="13909"/>
                </a:lnTo>
                <a:lnTo>
                  <a:pt x="1575" y="13991"/>
                </a:lnTo>
                <a:lnTo>
                  <a:pt x="1575" y="14147"/>
                </a:lnTo>
                <a:lnTo>
                  <a:pt x="1474" y="14229"/>
                </a:lnTo>
                <a:lnTo>
                  <a:pt x="1374" y="14394"/>
                </a:lnTo>
                <a:lnTo>
                  <a:pt x="1474" y="14624"/>
                </a:lnTo>
                <a:lnTo>
                  <a:pt x="1856" y="14945"/>
                </a:lnTo>
                <a:lnTo>
                  <a:pt x="1966" y="14945"/>
                </a:lnTo>
                <a:lnTo>
                  <a:pt x="2156" y="14945"/>
                </a:lnTo>
                <a:lnTo>
                  <a:pt x="2267" y="15109"/>
                </a:lnTo>
                <a:lnTo>
                  <a:pt x="2267" y="15191"/>
                </a:lnTo>
                <a:lnTo>
                  <a:pt x="2548" y="15356"/>
                </a:lnTo>
                <a:lnTo>
                  <a:pt x="2748" y="15430"/>
                </a:lnTo>
                <a:lnTo>
                  <a:pt x="2748" y="15356"/>
                </a:lnTo>
                <a:lnTo>
                  <a:pt x="2939" y="15265"/>
                </a:lnTo>
                <a:lnTo>
                  <a:pt x="3129" y="15191"/>
                </a:lnTo>
                <a:lnTo>
                  <a:pt x="3240" y="15035"/>
                </a:lnTo>
                <a:lnTo>
                  <a:pt x="3240" y="15109"/>
                </a:lnTo>
                <a:lnTo>
                  <a:pt x="3330" y="15109"/>
                </a:lnTo>
                <a:lnTo>
                  <a:pt x="3430" y="15109"/>
                </a:lnTo>
                <a:lnTo>
                  <a:pt x="3521" y="15356"/>
                </a:lnTo>
                <a:lnTo>
                  <a:pt x="3821" y="15356"/>
                </a:lnTo>
                <a:lnTo>
                  <a:pt x="4122" y="15035"/>
                </a:lnTo>
                <a:lnTo>
                  <a:pt x="4413" y="15109"/>
                </a:lnTo>
                <a:lnTo>
                  <a:pt x="4413" y="15265"/>
                </a:lnTo>
                <a:lnTo>
                  <a:pt x="4604" y="15265"/>
                </a:lnTo>
                <a:lnTo>
                  <a:pt x="4514" y="15586"/>
                </a:lnTo>
                <a:lnTo>
                  <a:pt x="4704" y="15668"/>
                </a:lnTo>
                <a:lnTo>
                  <a:pt x="4905" y="15586"/>
                </a:lnTo>
                <a:lnTo>
                  <a:pt x="4995" y="15512"/>
                </a:lnTo>
                <a:lnTo>
                  <a:pt x="5206" y="15265"/>
                </a:lnTo>
                <a:lnTo>
                  <a:pt x="5296" y="15356"/>
                </a:lnTo>
                <a:lnTo>
                  <a:pt x="5396" y="15356"/>
                </a:lnTo>
                <a:lnTo>
                  <a:pt x="5296" y="15035"/>
                </a:lnTo>
                <a:lnTo>
                  <a:pt x="5587" y="15035"/>
                </a:lnTo>
                <a:lnTo>
                  <a:pt x="5687" y="14945"/>
                </a:lnTo>
                <a:lnTo>
                  <a:pt x="5587" y="14714"/>
                </a:lnTo>
                <a:lnTo>
                  <a:pt x="5587" y="14624"/>
                </a:lnTo>
                <a:lnTo>
                  <a:pt x="5787" y="14714"/>
                </a:lnTo>
                <a:lnTo>
                  <a:pt x="5878" y="14714"/>
                </a:lnTo>
                <a:lnTo>
                  <a:pt x="5978" y="14714"/>
                </a:lnTo>
                <a:lnTo>
                  <a:pt x="5878" y="14788"/>
                </a:lnTo>
                <a:lnTo>
                  <a:pt x="5978" y="14871"/>
                </a:lnTo>
                <a:lnTo>
                  <a:pt x="5978" y="15109"/>
                </a:lnTo>
                <a:lnTo>
                  <a:pt x="6068" y="15109"/>
                </a:lnTo>
                <a:lnTo>
                  <a:pt x="6179" y="15265"/>
                </a:lnTo>
                <a:lnTo>
                  <a:pt x="6269" y="15356"/>
                </a:lnTo>
                <a:lnTo>
                  <a:pt x="6269" y="15430"/>
                </a:lnTo>
                <a:lnTo>
                  <a:pt x="6459" y="15512"/>
                </a:lnTo>
                <a:lnTo>
                  <a:pt x="6459" y="15586"/>
                </a:lnTo>
                <a:lnTo>
                  <a:pt x="6570" y="15668"/>
                </a:lnTo>
                <a:lnTo>
                  <a:pt x="6570" y="15750"/>
                </a:lnTo>
                <a:lnTo>
                  <a:pt x="6570" y="15832"/>
                </a:lnTo>
                <a:lnTo>
                  <a:pt x="6670" y="15832"/>
                </a:lnTo>
                <a:lnTo>
                  <a:pt x="6570" y="15988"/>
                </a:lnTo>
                <a:lnTo>
                  <a:pt x="6670" y="16062"/>
                </a:lnTo>
                <a:lnTo>
                  <a:pt x="6760" y="16062"/>
                </a:lnTo>
                <a:lnTo>
                  <a:pt x="6760" y="16227"/>
                </a:lnTo>
                <a:lnTo>
                  <a:pt x="6760" y="16309"/>
                </a:lnTo>
                <a:lnTo>
                  <a:pt x="6760" y="16473"/>
                </a:lnTo>
                <a:lnTo>
                  <a:pt x="6760" y="16547"/>
                </a:lnTo>
                <a:lnTo>
                  <a:pt x="7061" y="16630"/>
                </a:lnTo>
                <a:lnTo>
                  <a:pt x="7151" y="16704"/>
                </a:lnTo>
                <a:lnTo>
                  <a:pt x="7252" y="16794"/>
                </a:lnTo>
                <a:lnTo>
                  <a:pt x="7352" y="16794"/>
                </a:lnTo>
                <a:lnTo>
                  <a:pt x="7543" y="16704"/>
                </a:lnTo>
                <a:lnTo>
                  <a:pt x="7643" y="16794"/>
                </a:lnTo>
                <a:lnTo>
                  <a:pt x="7733" y="16868"/>
                </a:lnTo>
                <a:lnTo>
                  <a:pt x="7733" y="17024"/>
                </a:lnTo>
                <a:lnTo>
                  <a:pt x="8034" y="17115"/>
                </a:lnTo>
                <a:lnTo>
                  <a:pt x="8144" y="16950"/>
                </a:lnTo>
                <a:lnTo>
                  <a:pt x="8526" y="17024"/>
                </a:lnTo>
                <a:lnTo>
                  <a:pt x="8425" y="17115"/>
                </a:lnTo>
                <a:lnTo>
                  <a:pt x="8526" y="17115"/>
                </a:lnTo>
                <a:lnTo>
                  <a:pt x="8726" y="17189"/>
                </a:lnTo>
                <a:lnTo>
                  <a:pt x="8726" y="17345"/>
                </a:lnTo>
                <a:lnTo>
                  <a:pt x="8816" y="17427"/>
                </a:lnTo>
                <a:lnTo>
                  <a:pt x="8726" y="17509"/>
                </a:lnTo>
                <a:lnTo>
                  <a:pt x="8726" y="17591"/>
                </a:lnTo>
                <a:lnTo>
                  <a:pt x="8726" y="17665"/>
                </a:lnTo>
                <a:lnTo>
                  <a:pt x="8626" y="17822"/>
                </a:lnTo>
                <a:lnTo>
                  <a:pt x="8726" y="17986"/>
                </a:lnTo>
                <a:lnTo>
                  <a:pt x="8726" y="18068"/>
                </a:lnTo>
                <a:lnTo>
                  <a:pt x="8816" y="18068"/>
                </a:lnTo>
                <a:lnTo>
                  <a:pt x="8726" y="18307"/>
                </a:lnTo>
                <a:lnTo>
                  <a:pt x="8726" y="18463"/>
                </a:lnTo>
                <a:lnTo>
                  <a:pt x="8816" y="18463"/>
                </a:lnTo>
                <a:lnTo>
                  <a:pt x="8816" y="18553"/>
                </a:lnTo>
                <a:lnTo>
                  <a:pt x="8726" y="18553"/>
                </a:lnTo>
                <a:lnTo>
                  <a:pt x="8425" y="18553"/>
                </a:lnTo>
                <a:lnTo>
                  <a:pt x="8526" y="18709"/>
                </a:lnTo>
                <a:lnTo>
                  <a:pt x="8425" y="18709"/>
                </a:lnTo>
                <a:lnTo>
                  <a:pt x="8034" y="18874"/>
                </a:lnTo>
                <a:lnTo>
                  <a:pt x="8144" y="18956"/>
                </a:lnTo>
                <a:lnTo>
                  <a:pt x="8144" y="19112"/>
                </a:lnTo>
                <a:lnTo>
                  <a:pt x="8144" y="19277"/>
                </a:lnTo>
                <a:lnTo>
                  <a:pt x="8144" y="19351"/>
                </a:lnTo>
                <a:lnTo>
                  <a:pt x="8034" y="19507"/>
                </a:lnTo>
                <a:lnTo>
                  <a:pt x="8235" y="19597"/>
                </a:lnTo>
                <a:lnTo>
                  <a:pt x="8335" y="19597"/>
                </a:lnTo>
                <a:lnTo>
                  <a:pt x="8626" y="19597"/>
                </a:lnTo>
                <a:lnTo>
                  <a:pt x="8726" y="19597"/>
                </a:lnTo>
                <a:lnTo>
                  <a:pt x="8726" y="19918"/>
                </a:lnTo>
                <a:lnTo>
                  <a:pt x="9117" y="19918"/>
                </a:lnTo>
                <a:lnTo>
                  <a:pt x="9308" y="19827"/>
                </a:lnTo>
                <a:lnTo>
                  <a:pt x="9308" y="19753"/>
                </a:lnTo>
                <a:lnTo>
                  <a:pt x="9509" y="19753"/>
                </a:lnTo>
                <a:lnTo>
                  <a:pt x="9699" y="19671"/>
                </a:lnTo>
                <a:lnTo>
                  <a:pt x="9900" y="19827"/>
                </a:lnTo>
                <a:lnTo>
                  <a:pt x="10000" y="19827"/>
                </a:lnTo>
                <a:lnTo>
                  <a:pt x="10291" y="19827"/>
                </a:lnTo>
                <a:lnTo>
                  <a:pt x="10291" y="19753"/>
                </a:lnTo>
                <a:lnTo>
                  <a:pt x="10291" y="19671"/>
                </a:lnTo>
                <a:lnTo>
                  <a:pt x="10481" y="19671"/>
                </a:lnTo>
                <a:lnTo>
                  <a:pt x="10582" y="19753"/>
                </a:lnTo>
                <a:lnTo>
                  <a:pt x="10582" y="19827"/>
                </a:lnTo>
                <a:lnTo>
                  <a:pt x="10672" y="19753"/>
                </a:lnTo>
                <a:lnTo>
                  <a:pt x="10782" y="19671"/>
                </a:lnTo>
                <a:lnTo>
                  <a:pt x="10873" y="19753"/>
                </a:lnTo>
                <a:lnTo>
                  <a:pt x="10782" y="19918"/>
                </a:lnTo>
                <a:lnTo>
                  <a:pt x="10782" y="19992"/>
                </a:lnTo>
                <a:lnTo>
                  <a:pt x="11083" y="19992"/>
                </a:lnTo>
                <a:lnTo>
                  <a:pt x="11174" y="19827"/>
                </a:lnTo>
                <a:lnTo>
                  <a:pt x="11274" y="19827"/>
                </a:lnTo>
                <a:lnTo>
                  <a:pt x="11364" y="19671"/>
                </a:lnTo>
                <a:lnTo>
                  <a:pt x="11565" y="19671"/>
                </a:lnTo>
                <a:lnTo>
                  <a:pt x="11665" y="19753"/>
                </a:lnTo>
                <a:lnTo>
                  <a:pt x="11755" y="19671"/>
                </a:lnTo>
                <a:lnTo>
                  <a:pt x="11665" y="19597"/>
                </a:lnTo>
                <a:lnTo>
                  <a:pt x="11755" y="19433"/>
                </a:lnTo>
                <a:lnTo>
                  <a:pt x="11755" y="19351"/>
                </a:lnTo>
                <a:lnTo>
                  <a:pt x="11856" y="19351"/>
                </a:lnTo>
                <a:lnTo>
                  <a:pt x="11856" y="19112"/>
                </a:lnTo>
                <a:lnTo>
                  <a:pt x="11856" y="18956"/>
                </a:lnTo>
                <a:lnTo>
                  <a:pt x="11856" y="18874"/>
                </a:lnTo>
                <a:lnTo>
                  <a:pt x="11946" y="18709"/>
                </a:lnTo>
                <a:lnTo>
                  <a:pt x="12146" y="18627"/>
                </a:lnTo>
                <a:lnTo>
                  <a:pt x="12247" y="18709"/>
                </a:lnTo>
                <a:lnTo>
                  <a:pt x="12337" y="18709"/>
                </a:lnTo>
                <a:lnTo>
                  <a:pt x="12638" y="18792"/>
                </a:lnTo>
                <a:lnTo>
                  <a:pt x="12748" y="18956"/>
                </a:lnTo>
                <a:lnTo>
                  <a:pt x="13029" y="18874"/>
                </a:lnTo>
                <a:lnTo>
                  <a:pt x="13129" y="18709"/>
                </a:lnTo>
                <a:lnTo>
                  <a:pt x="13230" y="18709"/>
                </a:lnTo>
                <a:lnTo>
                  <a:pt x="13230" y="18874"/>
                </a:lnTo>
                <a:lnTo>
                  <a:pt x="13330" y="18956"/>
                </a:lnTo>
                <a:lnTo>
                  <a:pt x="13611" y="18956"/>
                </a:lnTo>
                <a:lnTo>
                  <a:pt x="13611" y="18792"/>
                </a:lnTo>
                <a:lnTo>
                  <a:pt x="13721" y="18709"/>
                </a:lnTo>
                <a:lnTo>
                  <a:pt x="13721" y="18627"/>
                </a:lnTo>
                <a:lnTo>
                  <a:pt x="14022" y="18627"/>
                </a:lnTo>
                <a:lnTo>
                  <a:pt x="14022" y="18553"/>
                </a:lnTo>
                <a:lnTo>
                  <a:pt x="14112" y="18553"/>
                </a:lnTo>
                <a:lnTo>
                  <a:pt x="14213" y="18627"/>
                </a:lnTo>
                <a:lnTo>
                  <a:pt x="14213" y="18792"/>
                </a:lnTo>
                <a:lnTo>
                  <a:pt x="14303" y="18874"/>
                </a:lnTo>
                <a:lnTo>
                  <a:pt x="14213" y="18874"/>
                </a:lnTo>
                <a:lnTo>
                  <a:pt x="14112" y="18956"/>
                </a:lnTo>
                <a:lnTo>
                  <a:pt x="14112" y="19112"/>
                </a:lnTo>
                <a:lnTo>
                  <a:pt x="14303" y="19030"/>
                </a:lnTo>
                <a:lnTo>
                  <a:pt x="14504" y="19186"/>
                </a:lnTo>
                <a:lnTo>
                  <a:pt x="14504" y="19277"/>
                </a:lnTo>
                <a:lnTo>
                  <a:pt x="14413" y="19277"/>
                </a:lnTo>
                <a:lnTo>
                  <a:pt x="14504" y="19433"/>
                </a:lnTo>
                <a:lnTo>
                  <a:pt x="14413" y="19507"/>
                </a:lnTo>
                <a:lnTo>
                  <a:pt x="14413" y="19671"/>
                </a:lnTo>
                <a:lnTo>
                  <a:pt x="14694" y="19753"/>
                </a:lnTo>
                <a:lnTo>
                  <a:pt x="14794" y="19753"/>
                </a:lnTo>
                <a:lnTo>
                  <a:pt x="14794" y="19671"/>
                </a:lnTo>
                <a:lnTo>
                  <a:pt x="14995" y="19433"/>
                </a:lnTo>
                <a:lnTo>
                  <a:pt x="14995" y="19351"/>
                </a:lnTo>
                <a:lnTo>
                  <a:pt x="14995" y="19277"/>
                </a:lnTo>
                <a:lnTo>
                  <a:pt x="15085" y="19030"/>
                </a:lnTo>
                <a:lnTo>
                  <a:pt x="15085" y="18956"/>
                </a:lnTo>
                <a:lnTo>
                  <a:pt x="15186" y="18792"/>
                </a:lnTo>
                <a:lnTo>
                  <a:pt x="15186" y="18627"/>
                </a:lnTo>
                <a:lnTo>
                  <a:pt x="15296" y="18463"/>
                </a:lnTo>
                <a:lnTo>
                  <a:pt x="15296" y="18389"/>
                </a:lnTo>
                <a:lnTo>
                  <a:pt x="15386" y="18389"/>
                </a:lnTo>
                <a:lnTo>
                  <a:pt x="15386" y="18233"/>
                </a:lnTo>
                <a:lnTo>
                  <a:pt x="15296" y="18142"/>
                </a:lnTo>
                <a:lnTo>
                  <a:pt x="15386" y="17986"/>
                </a:lnTo>
                <a:lnTo>
                  <a:pt x="15486" y="17912"/>
                </a:lnTo>
                <a:lnTo>
                  <a:pt x="15486" y="17822"/>
                </a:lnTo>
                <a:lnTo>
                  <a:pt x="15577" y="17665"/>
                </a:lnTo>
                <a:lnTo>
                  <a:pt x="15577" y="17509"/>
                </a:lnTo>
                <a:lnTo>
                  <a:pt x="15577" y="17427"/>
                </a:lnTo>
                <a:lnTo>
                  <a:pt x="15577" y="17271"/>
                </a:lnTo>
                <a:lnTo>
                  <a:pt x="15687" y="17271"/>
                </a:lnTo>
                <a:lnTo>
                  <a:pt x="15777" y="17115"/>
                </a:lnTo>
                <a:lnTo>
                  <a:pt x="15777" y="16950"/>
                </a:lnTo>
                <a:lnTo>
                  <a:pt x="15777" y="16868"/>
                </a:lnTo>
                <a:lnTo>
                  <a:pt x="15878" y="16794"/>
                </a:lnTo>
                <a:lnTo>
                  <a:pt x="15878" y="16704"/>
                </a:lnTo>
                <a:lnTo>
                  <a:pt x="15878" y="16630"/>
                </a:lnTo>
                <a:lnTo>
                  <a:pt x="15968" y="16630"/>
                </a:lnTo>
                <a:lnTo>
                  <a:pt x="15968" y="16704"/>
                </a:lnTo>
                <a:lnTo>
                  <a:pt x="16068" y="16704"/>
                </a:lnTo>
                <a:lnTo>
                  <a:pt x="16269" y="16630"/>
                </a:lnTo>
                <a:lnTo>
                  <a:pt x="16459" y="16704"/>
                </a:lnTo>
                <a:lnTo>
                  <a:pt x="16550" y="16794"/>
                </a:lnTo>
                <a:lnTo>
                  <a:pt x="16851" y="16868"/>
                </a:lnTo>
                <a:lnTo>
                  <a:pt x="16961" y="16868"/>
                </a:lnTo>
                <a:lnTo>
                  <a:pt x="17151" y="16794"/>
                </a:lnTo>
                <a:lnTo>
                  <a:pt x="17242" y="16794"/>
                </a:lnTo>
                <a:lnTo>
                  <a:pt x="17442" y="16704"/>
                </a:lnTo>
                <a:lnTo>
                  <a:pt x="17442" y="16630"/>
                </a:lnTo>
                <a:lnTo>
                  <a:pt x="17633" y="16630"/>
                </a:lnTo>
                <a:lnTo>
                  <a:pt x="17633" y="16547"/>
                </a:lnTo>
                <a:lnTo>
                  <a:pt x="17934" y="16630"/>
                </a:lnTo>
                <a:lnTo>
                  <a:pt x="17934" y="16868"/>
                </a:lnTo>
                <a:lnTo>
                  <a:pt x="18024" y="17024"/>
                </a:lnTo>
                <a:lnTo>
                  <a:pt x="18124" y="17024"/>
                </a:lnTo>
                <a:lnTo>
                  <a:pt x="18235" y="17115"/>
                </a:lnTo>
                <a:lnTo>
                  <a:pt x="18325" y="17115"/>
                </a:lnTo>
                <a:lnTo>
                  <a:pt x="18516" y="17189"/>
                </a:lnTo>
                <a:lnTo>
                  <a:pt x="18716" y="17115"/>
                </a:lnTo>
                <a:lnTo>
                  <a:pt x="18816" y="17189"/>
                </a:lnTo>
                <a:lnTo>
                  <a:pt x="18907" y="17115"/>
                </a:lnTo>
                <a:lnTo>
                  <a:pt x="18907" y="17024"/>
                </a:lnTo>
                <a:lnTo>
                  <a:pt x="19208" y="17024"/>
                </a:lnTo>
                <a:lnTo>
                  <a:pt x="19298" y="16950"/>
                </a:lnTo>
                <a:lnTo>
                  <a:pt x="19398" y="16950"/>
                </a:lnTo>
                <a:lnTo>
                  <a:pt x="19599" y="16868"/>
                </a:lnTo>
                <a:lnTo>
                  <a:pt x="19599" y="16704"/>
                </a:lnTo>
                <a:lnTo>
                  <a:pt x="19398" y="16630"/>
                </a:lnTo>
                <a:lnTo>
                  <a:pt x="19107" y="16547"/>
                </a:lnTo>
                <a:lnTo>
                  <a:pt x="19107" y="16473"/>
                </a:lnTo>
                <a:lnTo>
                  <a:pt x="19107" y="16227"/>
                </a:lnTo>
                <a:lnTo>
                  <a:pt x="19107" y="16153"/>
                </a:lnTo>
                <a:lnTo>
                  <a:pt x="19208" y="16062"/>
                </a:lnTo>
                <a:lnTo>
                  <a:pt x="19107" y="15988"/>
                </a:lnTo>
                <a:lnTo>
                  <a:pt x="19298" y="15988"/>
                </a:lnTo>
                <a:lnTo>
                  <a:pt x="19488" y="15906"/>
                </a:lnTo>
                <a:lnTo>
                  <a:pt x="19488" y="15750"/>
                </a:lnTo>
                <a:lnTo>
                  <a:pt x="19398" y="15750"/>
                </a:lnTo>
                <a:lnTo>
                  <a:pt x="19398" y="15668"/>
                </a:lnTo>
                <a:lnTo>
                  <a:pt x="19488" y="15668"/>
                </a:lnTo>
                <a:lnTo>
                  <a:pt x="19599" y="15586"/>
                </a:lnTo>
                <a:lnTo>
                  <a:pt x="19599" y="15512"/>
                </a:lnTo>
                <a:lnTo>
                  <a:pt x="19699" y="15430"/>
                </a:lnTo>
                <a:lnTo>
                  <a:pt x="19488" y="15356"/>
                </a:lnTo>
                <a:lnTo>
                  <a:pt x="19488" y="15265"/>
                </a:lnTo>
                <a:lnTo>
                  <a:pt x="19599" y="15265"/>
                </a:lnTo>
                <a:lnTo>
                  <a:pt x="19488" y="15265"/>
                </a:lnTo>
                <a:lnTo>
                  <a:pt x="19488" y="15109"/>
                </a:lnTo>
                <a:lnTo>
                  <a:pt x="19298" y="15035"/>
                </a:lnTo>
                <a:lnTo>
                  <a:pt x="19398" y="14945"/>
                </a:lnTo>
                <a:lnTo>
                  <a:pt x="19398" y="14871"/>
                </a:lnTo>
                <a:lnTo>
                  <a:pt x="19298" y="14788"/>
                </a:lnTo>
                <a:lnTo>
                  <a:pt x="19298" y="14624"/>
                </a:lnTo>
                <a:lnTo>
                  <a:pt x="19107" y="14624"/>
                </a:lnTo>
                <a:lnTo>
                  <a:pt x="19107" y="14468"/>
                </a:lnTo>
                <a:lnTo>
                  <a:pt x="19208" y="14303"/>
                </a:lnTo>
                <a:lnTo>
                  <a:pt x="19208" y="14229"/>
                </a:lnTo>
                <a:lnTo>
                  <a:pt x="18907" y="14073"/>
                </a:lnTo>
                <a:lnTo>
                  <a:pt x="18816" y="13991"/>
                </a:lnTo>
                <a:lnTo>
                  <a:pt x="18716" y="13909"/>
                </a:lnTo>
                <a:lnTo>
                  <a:pt x="18816" y="13827"/>
                </a:lnTo>
                <a:lnTo>
                  <a:pt x="18907" y="13827"/>
                </a:lnTo>
                <a:lnTo>
                  <a:pt x="19007" y="13827"/>
                </a:lnTo>
                <a:lnTo>
                  <a:pt x="19107" y="13753"/>
                </a:lnTo>
                <a:lnTo>
                  <a:pt x="19208" y="13753"/>
                </a:lnTo>
                <a:lnTo>
                  <a:pt x="19398" y="13670"/>
                </a:lnTo>
                <a:lnTo>
                  <a:pt x="19398" y="13753"/>
                </a:lnTo>
                <a:lnTo>
                  <a:pt x="19789" y="13753"/>
                </a:lnTo>
                <a:lnTo>
                  <a:pt x="19699" y="13506"/>
                </a:lnTo>
                <a:lnTo>
                  <a:pt x="19789" y="13506"/>
                </a:lnTo>
                <a:lnTo>
                  <a:pt x="19599" y="13432"/>
                </a:lnTo>
                <a:lnTo>
                  <a:pt x="19599" y="13506"/>
                </a:lnTo>
                <a:lnTo>
                  <a:pt x="19599" y="13596"/>
                </a:lnTo>
                <a:lnTo>
                  <a:pt x="19488" y="13432"/>
                </a:lnTo>
                <a:lnTo>
                  <a:pt x="19298" y="13432"/>
                </a:lnTo>
                <a:lnTo>
                  <a:pt x="19298" y="13185"/>
                </a:lnTo>
                <a:lnTo>
                  <a:pt x="19208" y="13185"/>
                </a:lnTo>
                <a:lnTo>
                  <a:pt x="19107" y="13185"/>
                </a:lnTo>
                <a:lnTo>
                  <a:pt x="19007" y="13276"/>
                </a:lnTo>
                <a:lnTo>
                  <a:pt x="18907" y="13185"/>
                </a:lnTo>
                <a:lnTo>
                  <a:pt x="18816" y="13185"/>
                </a:lnTo>
                <a:lnTo>
                  <a:pt x="18716" y="13276"/>
                </a:lnTo>
                <a:lnTo>
                  <a:pt x="18626" y="13029"/>
                </a:lnTo>
                <a:lnTo>
                  <a:pt x="18626" y="12955"/>
                </a:lnTo>
                <a:lnTo>
                  <a:pt x="18516" y="12791"/>
                </a:lnTo>
                <a:lnTo>
                  <a:pt x="18235" y="12865"/>
                </a:lnTo>
                <a:lnTo>
                  <a:pt x="18124" y="12709"/>
                </a:lnTo>
                <a:lnTo>
                  <a:pt x="18235" y="12709"/>
                </a:lnTo>
                <a:lnTo>
                  <a:pt x="18124" y="12388"/>
                </a:lnTo>
                <a:lnTo>
                  <a:pt x="18235" y="1231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74"/>
          <p:cNvSpPr>
            <a:spLocks/>
          </p:cNvSpPr>
          <p:nvPr/>
        </p:nvSpPr>
        <p:spPr bwMode="auto">
          <a:xfrm>
            <a:off x="3791893" y="132606"/>
            <a:ext cx="1198563" cy="771525"/>
          </a:xfrm>
          <a:custGeom>
            <a:avLst/>
            <a:gdLst>
              <a:gd name="T0" fmla="*/ 19459 w 20000"/>
              <a:gd name="T1" fmla="*/ 14227 h 20000"/>
              <a:gd name="T2" fmla="*/ 19152 w 20000"/>
              <a:gd name="T3" fmla="*/ 14391 h 20000"/>
              <a:gd name="T4" fmla="*/ 18431 w 20000"/>
              <a:gd name="T5" fmla="*/ 12944 h 20000"/>
              <a:gd name="T6" fmla="*/ 17085 w 20000"/>
              <a:gd name="T7" fmla="*/ 13257 h 20000"/>
              <a:gd name="T8" fmla="*/ 16248 w 20000"/>
              <a:gd name="T9" fmla="*/ 13257 h 20000"/>
              <a:gd name="T10" fmla="*/ 16036 w 20000"/>
              <a:gd name="T11" fmla="*/ 14079 h 20000"/>
              <a:gd name="T12" fmla="*/ 15739 w 20000"/>
              <a:gd name="T13" fmla="*/ 12615 h 20000"/>
              <a:gd name="T14" fmla="*/ 15008 w 20000"/>
              <a:gd name="T15" fmla="*/ 10707 h 20000"/>
              <a:gd name="T16" fmla="*/ 14181 w 20000"/>
              <a:gd name="T17" fmla="*/ 10066 h 20000"/>
              <a:gd name="T18" fmla="*/ 13143 w 20000"/>
              <a:gd name="T19" fmla="*/ 10378 h 20000"/>
              <a:gd name="T20" fmla="*/ 12634 w 20000"/>
              <a:gd name="T21" fmla="*/ 8322 h 20000"/>
              <a:gd name="T22" fmla="*/ 12517 w 20000"/>
              <a:gd name="T23" fmla="*/ 6859 h 20000"/>
              <a:gd name="T24" fmla="*/ 11902 w 20000"/>
              <a:gd name="T25" fmla="*/ 5757 h 20000"/>
              <a:gd name="T26" fmla="*/ 11383 w 20000"/>
              <a:gd name="T27" fmla="*/ 5592 h 20000"/>
              <a:gd name="T28" fmla="*/ 10238 w 20000"/>
              <a:gd name="T29" fmla="*/ 6234 h 20000"/>
              <a:gd name="T30" fmla="*/ 9624 w 20000"/>
              <a:gd name="T31" fmla="*/ 6546 h 20000"/>
              <a:gd name="T32" fmla="*/ 8384 w 20000"/>
              <a:gd name="T33" fmla="*/ 4951 h 20000"/>
              <a:gd name="T34" fmla="*/ 7769 w 20000"/>
              <a:gd name="T35" fmla="*/ 3191 h 20000"/>
              <a:gd name="T36" fmla="*/ 7345 w 20000"/>
              <a:gd name="T37" fmla="*/ 148 h 20000"/>
              <a:gd name="T38" fmla="*/ 5787 w 20000"/>
              <a:gd name="T39" fmla="*/ 641 h 20000"/>
              <a:gd name="T40" fmla="*/ 3105 w 20000"/>
              <a:gd name="T41" fmla="*/ 1743 h 20000"/>
              <a:gd name="T42" fmla="*/ 1028 w 20000"/>
              <a:gd name="T43" fmla="*/ 3191 h 20000"/>
              <a:gd name="T44" fmla="*/ 307 w 20000"/>
              <a:gd name="T45" fmla="*/ 4803 h 20000"/>
              <a:gd name="T46" fmla="*/ 95 w 20000"/>
              <a:gd name="T47" fmla="*/ 7188 h 20000"/>
              <a:gd name="T48" fmla="*/ 413 w 20000"/>
              <a:gd name="T49" fmla="*/ 9918 h 20000"/>
              <a:gd name="T50" fmla="*/ 95 w 20000"/>
              <a:gd name="T51" fmla="*/ 12615 h 20000"/>
              <a:gd name="T52" fmla="*/ 827 w 20000"/>
              <a:gd name="T53" fmla="*/ 13586 h 20000"/>
              <a:gd name="T54" fmla="*/ 1961 w 20000"/>
              <a:gd name="T55" fmla="*/ 13257 h 20000"/>
              <a:gd name="T56" fmla="*/ 2682 w 20000"/>
              <a:gd name="T57" fmla="*/ 13898 h 20000"/>
              <a:gd name="T58" fmla="*/ 3201 w 20000"/>
              <a:gd name="T59" fmla="*/ 14704 h 20000"/>
              <a:gd name="T60" fmla="*/ 3826 w 20000"/>
              <a:gd name="T61" fmla="*/ 15493 h 20000"/>
              <a:gd name="T62" fmla="*/ 4346 w 20000"/>
              <a:gd name="T63" fmla="*/ 15987 h 20000"/>
              <a:gd name="T64" fmla="*/ 4960 w 20000"/>
              <a:gd name="T65" fmla="*/ 15822 h 20000"/>
              <a:gd name="T66" fmla="*/ 5692 w 20000"/>
              <a:gd name="T67" fmla="*/ 15674 h 20000"/>
              <a:gd name="T68" fmla="*/ 5893 w 20000"/>
              <a:gd name="T69" fmla="*/ 15345 h 20000"/>
              <a:gd name="T70" fmla="*/ 6423 w 20000"/>
              <a:gd name="T71" fmla="*/ 15493 h 20000"/>
              <a:gd name="T72" fmla="*/ 7038 w 20000"/>
              <a:gd name="T73" fmla="*/ 15987 h 20000"/>
              <a:gd name="T74" fmla="*/ 6423 w 20000"/>
              <a:gd name="T75" fmla="*/ 16464 h 20000"/>
              <a:gd name="T76" fmla="*/ 6306 w 20000"/>
              <a:gd name="T77" fmla="*/ 17747 h 20000"/>
              <a:gd name="T78" fmla="*/ 6720 w 20000"/>
              <a:gd name="T79" fmla="*/ 17270 h 20000"/>
              <a:gd name="T80" fmla="*/ 7451 w 20000"/>
              <a:gd name="T81" fmla="*/ 17105 h 20000"/>
              <a:gd name="T82" fmla="*/ 7769 w 20000"/>
              <a:gd name="T83" fmla="*/ 17599 h 20000"/>
              <a:gd name="T84" fmla="*/ 8479 w 20000"/>
              <a:gd name="T85" fmla="*/ 17911 h 20000"/>
              <a:gd name="T86" fmla="*/ 8892 w 20000"/>
              <a:gd name="T87" fmla="*/ 17599 h 20000"/>
              <a:gd name="T88" fmla="*/ 8797 w 20000"/>
              <a:gd name="T89" fmla="*/ 18865 h 20000"/>
              <a:gd name="T90" fmla="*/ 9528 w 20000"/>
              <a:gd name="T91" fmla="*/ 18553 h 20000"/>
              <a:gd name="T92" fmla="*/ 9730 w 20000"/>
              <a:gd name="T93" fmla="*/ 19194 h 20000"/>
              <a:gd name="T94" fmla="*/ 10355 w 20000"/>
              <a:gd name="T95" fmla="*/ 18701 h 20000"/>
              <a:gd name="T96" fmla="*/ 10970 w 20000"/>
              <a:gd name="T97" fmla="*/ 18553 h 20000"/>
              <a:gd name="T98" fmla="*/ 11902 w 20000"/>
              <a:gd name="T99" fmla="*/ 19194 h 20000"/>
              <a:gd name="T100" fmla="*/ 13047 w 20000"/>
              <a:gd name="T101" fmla="*/ 19342 h 20000"/>
              <a:gd name="T102" fmla="*/ 13980 w 20000"/>
              <a:gd name="T103" fmla="*/ 19194 h 20000"/>
              <a:gd name="T104" fmla="*/ 14807 w 20000"/>
              <a:gd name="T105" fmla="*/ 18553 h 20000"/>
              <a:gd name="T106" fmla="*/ 15538 w 20000"/>
              <a:gd name="T107" fmla="*/ 18865 h 20000"/>
              <a:gd name="T108" fmla="*/ 16036 w 20000"/>
              <a:gd name="T109" fmla="*/ 18224 h 20000"/>
              <a:gd name="T110" fmla="*/ 16884 w 20000"/>
              <a:gd name="T111" fmla="*/ 18701 h 20000"/>
              <a:gd name="T112" fmla="*/ 17912 w 20000"/>
              <a:gd name="T113" fmla="*/ 19013 h 20000"/>
              <a:gd name="T114" fmla="*/ 18325 w 20000"/>
              <a:gd name="T115" fmla="*/ 19655 h 20000"/>
              <a:gd name="T116" fmla="*/ 19459 w 20000"/>
              <a:gd name="T117" fmla="*/ 19507 h 20000"/>
              <a:gd name="T118" fmla="*/ 19767 w 20000"/>
              <a:gd name="T119" fmla="*/ 17418 h 20000"/>
              <a:gd name="T120" fmla="*/ 19353 w 20000"/>
              <a:gd name="T121" fmla="*/ 15987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00" h="20000">
                <a:moveTo>
                  <a:pt x="19353" y="15987"/>
                </a:moveTo>
                <a:lnTo>
                  <a:pt x="19353" y="15493"/>
                </a:lnTo>
                <a:lnTo>
                  <a:pt x="19671" y="15033"/>
                </a:lnTo>
                <a:lnTo>
                  <a:pt x="19873" y="14868"/>
                </a:lnTo>
                <a:lnTo>
                  <a:pt x="19767" y="14539"/>
                </a:lnTo>
                <a:lnTo>
                  <a:pt x="19555" y="14391"/>
                </a:lnTo>
                <a:lnTo>
                  <a:pt x="19459" y="14227"/>
                </a:lnTo>
                <a:lnTo>
                  <a:pt x="19353" y="14391"/>
                </a:lnTo>
                <a:lnTo>
                  <a:pt x="19459" y="14539"/>
                </a:lnTo>
                <a:lnTo>
                  <a:pt x="19459" y="14704"/>
                </a:lnTo>
                <a:lnTo>
                  <a:pt x="19258" y="14704"/>
                </a:lnTo>
                <a:lnTo>
                  <a:pt x="19258" y="14539"/>
                </a:lnTo>
                <a:lnTo>
                  <a:pt x="19152" y="14391"/>
                </a:lnTo>
                <a:lnTo>
                  <a:pt x="19057" y="13898"/>
                </a:lnTo>
                <a:lnTo>
                  <a:pt x="18940" y="13750"/>
                </a:lnTo>
                <a:lnTo>
                  <a:pt x="18845" y="13898"/>
                </a:lnTo>
                <a:lnTo>
                  <a:pt x="18739" y="13898"/>
                </a:lnTo>
                <a:lnTo>
                  <a:pt x="18643" y="13257"/>
                </a:lnTo>
                <a:lnTo>
                  <a:pt x="18431" y="13257"/>
                </a:lnTo>
                <a:lnTo>
                  <a:pt x="18431" y="12944"/>
                </a:lnTo>
                <a:lnTo>
                  <a:pt x="18113" y="13257"/>
                </a:lnTo>
                <a:lnTo>
                  <a:pt x="17912" y="13257"/>
                </a:lnTo>
                <a:lnTo>
                  <a:pt x="17594" y="13438"/>
                </a:lnTo>
                <a:lnTo>
                  <a:pt x="17297" y="13586"/>
                </a:lnTo>
                <a:lnTo>
                  <a:pt x="17297" y="13438"/>
                </a:lnTo>
                <a:lnTo>
                  <a:pt x="17085" y="13257"/>
                </a:lnTo>
                <a:lnTo>
                  <a:pt x="17085" y="13109"/>
                </a:lnTo>
                <a:lnTo>
                  <a:pt x="16884" y="13109"/>
                </a:lnTo>
                <a:lnTo>
                  <a:pt x="16884" y="13257"/>
                </a:lnTo>
                <a:lnTo>
                  <a:pt x="16767" y="13257"/>
                </a:lnTo>
                <a:lnTo>
                  <a:pt x="16767" y="13109"/>
                </a:lnTo>
                <a:lnTo>
                  <a:pt x="16449" y="13257"/>
                </a:lnTo>
                <a:lnTo>
                  <a:pt x="16248" y="13257"/>
                </a:lnTo>
                <a:lnTo>
                  <a:pt x="16248" y="13438"/>
                </a:lnTo>
                <a:lnTo>
                  <a:pt x="16153" y="13898"/>
                </a:lnTo>
                <a:lnTo>
                  <a:pt x="16036" y="13750"/>
                </a:lnTo>
                <a:lnTo>
                  <a:pt x="16036" y="13898"/>
                </a:lnTo>
                <a:lnTo>
                  <a:pt x="16036" y="14079"/>
                </a:lnTo>
                <a:lnTo>
                  <a:pt x="15941" y="13898"/>
                </a:lnTo>
                <a:lnTo>
                  <a:pt x="15835" y="13750"/>
                </a:lnTo>
                <a:lnTo>
                  <a:pt x="15835" y="13586"/>
                </a:lnTo>
                <a:lnTo>
                  <a:pt x="15739" y="13438"/>
                </a:lnTo>
                <a:lnTo>
                  <a:pt x="15633" y="12944"/>
                </a:lnTo>
                <a:lnTo>
                  <a:pt x="15633" y="12796"/>
                </a:lnTo>
                <a:lnTo>
                  <a:pt x="15739" y="12615"/>
                </a:lnTo>
                <a:lnTo>
                  <a:pt x="15739" y="12155"/>
                </a:lnTo>
                <a:lnTo>
                  <a:pt x="15739" y="11661"/>
                </a:lnTo>
                <a:lnTo>
                  <a:pt x="15633" y="11201"/>
                </a:lnTo>
                <a:lnTo>
                  <a:pt x="15538" y="11201"/>
                </a:lnTo>
                <a:lnTo>
                  <a:pt x="15326" y="10707"/>
                </a:lnTo>
                <a:lnTo>
                  <a:pt x="15220" y="10559"/>
                </a:lnTo>
                <a:lnTo>
                  <a:pt x="15008" y="10707"/>
                </a:lnTo>
                <a:lnTo>
                  <a:pt x="15008" y="10559"/>
                </a:lnTo>
                <a:lnTo>
                  <a:pt x="14902" y="10559"/>
                </a:lnTo>
                <a:lnTo>
                  <a:pt x="14489" y="10707"/>
                </a:lnTo>
                <a:lnTo>
                  <a:pt x="14489" y="10559"/>
                </a:lnTo>
                <a:lnTo>
                  <a:pt x="14595" y="10378"/>
                </a:lnTo>
                <a:lnTo>
                  <a:pt x="14595" y="10066"/>
                </a:lnTo>
                <a:lnTo>
                  <a:pt x="14181" y="10066"/>
                </a:lnTo>
                <a:lnTo>
                  <a:pt x="14075" y="10378"/>
                </a:lnTo>
                <a:lnTo>
                  <a:pt x="13980" y="10378"/>
                </a:lnTo>
                <a:lnTo>
                  <a:pt x="13778" y="10559"/>
                </a:lnTo>
                <a:lnTo>
                  <a:pt x="13556" y="10707"/>
                </a:lnTo>
                <a:lnTo>
                  <a:pt x="13461" y="10559"/>
                </a:lnTo>
                <a:lnTo>
                  <a:pt x="13143" y="10378"/>
                </a:lnTo>
                <a:lnTo>
                  <a:pt x="13143" y="10230"/>
                </a:lnTo>
                <a:lnTo>
                  <a:pt x="12835" y="10066"/>
                </a:lnTo>
                <a:lnTo>
                  <a:pt x="12835" y="9589"/>
                </a:lnTo>
                <a:lnTo>
                  <a:pt x="12729" y="9112"/>
                </a:lnTo>
                <a:lnTo>
                  <a:pt x="12729" y="8783"/>
                </a:lnTo>
                <a:lnTo>
                  <a:pt x="12729" y="8635"/>
                </a:lnTo>
                <a:lnTo>
                  <a:pt x="12634" y="8322"/>
                </a:lnTo>
                <a:lnTo>
                  <a:pt x="12517" y="8141"/>
                </a:lnTo>
                <a:lnTo>
                  <a:pt x="12517" y="7829"/>
                </a:lnTo>
                <a:lnTo>
                  <a:pt x="12517" y="7500"/>
                </a:lnTo>
                <a:lnTo>
                  <a:pt x="12634" y="7352"/>
                </a:lnTo>
                <a:lnTo>
                  <a:pt x="12517" y="7188"/>
                </a:lnTo>
                <a:lnTo>
                  <a:pt x="12634" y="7039"/>
                </a:lnTo>
                <a:lnTo>
                  <a:pt x="12517" y="6859"/>
                </a:lnTo>
                <a:lnTo>
                  <a:pt x="12316" y="6859"/>
                </a:lnTo>
                <a:lnTo>
                  <a:pt x="12114" y="6546"/>
                </a:lnTo>
                <a:lnTo>
                  <a:pt x="12220" y="6398"/>
                </a:lnTo>
                <a:lnTo>
                  <a:pt x="12114" y="6234"/>
                </a:lnTo>
                <a:lnTo>
                  <a:pt x="11998" y="6069"/>
                </a:lnTo>
                <a:lnTo>
                  <a:pt x="11998" y="5905"/>
                </a:lnTo>
                <a:lnTo>
                  <a:pt x="11902" y="5757"/>
                </a:lnTo>
                <a:lnTo>
                  <a:pt x="11797" y="5444"/>
                </a:lnTo>
                <a:lnTo>
                  <a:pt x="11701" y="5444"/>
                </a:lnTo>
                <a:lnTo>
                  <a:pt x="11585" y="5444"/>
                </a:lnTo>
                <a:lnTo>
                  <a:pt x="11585" y="5263"/>
                </a:lnTo>
                <a:lnTo>
                  <a:pt x="11489" y="5444"/>
                </a:lnTo>
                <a:lnTo>
                  <a:pt x="11489" y="5592"/>
                </a:lnTo>
                <a:lnTo>
                  <a:pt x="11383" y="5592"/>
                </a:lnTo>
                <a:lnTo>
                  <a:pt x="11171" y="5592"/>
                </a:lnTo>
                <a:lnTo>
                  <a:pt x="10970" y="5757"/>
                </a:lnTo>
                <a:lnTo>
                  <a:pt x="10758" y="5757"/>
                </a:lnTo>
                <a:lnTo>
                  <a:pt x="10556" y="6069"/>
                </a:lnTo>
                <a:lnTo>
                  <a:pt x="10355" y="6069"/>
                </a:lnTo>
                <a:lnTo>
                  <a:pt x="10238" y="6234"/>
                </a:lnTo>
                <a:lnTo>
                  <a:pt x="10238" y="6398"/>
                </a:lnTo>
                <a:lnTo>
                  <a:pt x="10143" y="6859"/>
                </a:lnTo>
                <a:lnTo>
                  <a:pt x="10037" y="7039"/>
                </a:lnTo>
                <a:lnTo>
                  <a:pt x="9942" y="7039"/>
                </a:lnTo>
                <a:lnTo>
                  <a:pt x="9942" y="6859"/>
                </a:lnTo>
                <a:lnTo>
                  <a:pt x="9730" y="6859"/>
                </a:lnTo>
                <a:lnTo>
                  <a:pt x="9624" y="6546"/>
                </a:lnTo>
                <a:lnTo>
                  <a:pt x="9316" y="6711"/>
                </a:lnTo>
                <a:lnTo>
                  <a:pt x="8998" y="5757"/>
                </a:lnTo>
                <a:lnTo>
                  <a:pt x="8892" y="5757"/>
                </a:lnTo>
                <a:lnTo>
                  <a:pt x="8797" y="5592"/>
                </a:lnTo>
                <a:lnTo>
                  <a:pt x="8691" y="5263"/>
                </a:lnTo>
                <a:lnTo>
                  <a:pt x="8691" y="5115"/>
                </a:lnTo>
                <a:lnTo>
                  <a:pt x="8384" y="4951"/>
                </a:lnTo>
                <a:lnTo>
                  <a:pt x="8182" y="4951"/>
                </a:lnTo>
                <a:lnTo>
                  <a:pt x="7970" y="4951"/>
                </a:lnTo>
                <a:lnTo>
                  <a:pt x="7769" y="4309"/>
                </a:lnTo>
                <a:lnTo>
                  <a:pt x="7864" y="4161"/>
                </a:lnTo>
                <a:lnTo>
                  <a:pt x="7769" y="3980"/>
                </a:lnTo>
                <a:lnTo>
                  <a:pt x="7769" y="3355"/>
                </a:lnTo>
                <a:lnTo>
                  <a:pt x="7769" y="3191"/>
                </a:lnTo>
                <a:lnTo>
                  <a:pt x="7769" y="3026"/>
                </a:lnTo>
                <a:lnTo>
                  <a:pt x="7970" y="2566"/>
                </a:lnTo>
                <a:lnTo>
                  <a:pt x="7769" y="1924"/>
                </a:lnTo>
                <a:lnTo>
                  <a:pt x="7557" y="1595"/>
                </a:lnTo>
                <a:lnTo>
                  <a:pt x="7451" y="789"/>
                </a:lnTo>
                <a:lnTo>
                  <a:pt x="7451" y="477"/>
                </a:lnTo>
                <a:lnTo>
                  <a:pt x="7345" y="148"/>
                </a:lnTo>
                <a:lnTo>
                  <a:pt x="7345" y="0"/>
                </a:lnTo>
                <a:lnTo>
                  <a:pt x="6932" y="313"/>
                </a:lnTo>
                <a:lnTo>
                  <a:pt x="6836" y="477"/>
                </a:lnTo>
                <a:lnTo>
                  <a:pt x="6720" y="477"/>
                </a:lnTo>
                <a:lnTo>
                  <a:pt x="6518" y="641"/>
                </a:lnTo>
                <a:lnTo>
                  <a:pt x="6211" y="789"/>
                </a:lnTo>
                <a:lnTo>
                  <a:pt x="5787" y="641"/>
                </a:lnTo>
                <a:lnTo>
                  <a:pt x="5586" y="789"/>
                </a:lnTo>
                <a:lnTo>
                  <a:pt x="5278" y="954"/>
                </a:lnTo>
                <a:lnTo>
                  <a:pt x="5077" y="954"/>
                </a:lnTo>
                <a:lnTo>
                  <a:pt x="4547" y="1283"/>
                </a:lnTo>
                <a:lnTo>
                  <a:pt x="4134" y="1431"/>
                </a:lnTo>
                <a:lnTo>
                  <a:pt x="4028" y="1595"/>
                </a:lnTo>
                <a:lnTo>
                  <a:pt x="3105" y="1743"/>
                </a:lnTo>
                <a:lnTo>
                  <a:pt x="2904" y="1743"/>
                </a:lnTo>
                <a:lnTo>
                  <a:pt x="2682" y="1924"/>
                </a:lnTo>
                <a:lnTo>
                  <a:pt x="2067" y="2385"/>
                </a:lnTo>
                <a:lnTo>
                  <a:pt x="1558" y="2566"/>
                </a:lnTo>
                <a:lnTo>
                  <a:pt x="1240" y="2878"/>
                </a:lnTo>
                <a:lnTo>
                  <a:pt x="1240" y="3026"/>
                </a:lnTo>
                <a:lnTo>
                  <a:pt x="1028" y="3191"/>
                </a:lnTo>
                <a:lnTo>
                  <a:pt x="710" y="3668"/>
                </a:lnTo>
                <a:lnTo>
                  <a:pt x="615" y="3832"/>
                </a:lnTo>
                <a:lnTo>
                  <a:pt x="509" y="3980"/>
                </a:lnTo>
                <a:lnTo>
                  <a:pt x="201" y="3980"/>
                </a:lnTo>
                <a:lnTo>
                  <a:pt x="307" y="4622"/>
                </a:lnTo>
                <a:lnTo>
                  <a:pt x="307" y="4803"/>
                </a:lnTo>
                <a:lnTo>
                  <a:pt x="413" y="5115"/>
                </a:lnTo>
                <a:lnTo>
                  <a:pt x="307" y="6234"/>
                </a:lnTo>
                <a:lnTo>
                  <a:pt x="307" y="6546"/>
                </a:lnTo>
                <a:lnTo>
                  <a:pt x="201" y="6546"/>
                </a:lnTo>
                <a:lnTo>
                  <a:pt x="95" y="7039"/>
                </a:lnTo>
                <a:lnTo>
                  <a:pt x="95" y="7188"/>
                </a:lnTo>
                <a:lnTo>
                  <a:pt x="95" y="7681"/>
                </a:lnTo>
                <a:lnTo>
                  <a:pt x="201" y="8141"/>
                </a:lnTo>
                <a:lnTo>
                  <a:pt x="201" y="8783"/>
                </a:lnTo>
                <a:lnTo>
                  <a:pt x="201" y="9112"/>
                </a:lnTo>
                <a:lnTo>
                  <a:pt x="201" y="9424"/>
                </a:lnTo>
                <a:lnTo>
                  <a:pt x="413" y="9918"/>
                </a:lnTo>
                <a:lnTo>
                  <a:pt x="201" y="9918"/>
                </a:lnTo>
                <a:lnTo>
                  <a:pt x="201" y="10872"/>
                </a:lnTo>
                <a:lnTo>
                  <a:pt x="95" y="11201"/>
                </a:lnTo>
                <a:lnTo>
                  <a:pt x="95" y="11661"/>
                </a:lnTo>
                <a:lnTo>
                  <a:pt x="0" y="12303"/>
                </a:lnTo>
                <a:lnTo>
                  <a:pt x="0" y="12467"/>
                </a:lnTo>
                <a:lnTo>
                  <a:pt x="95" y="12615"/>
                </a:lnTo>
                <a:lnTo>
                  <a:pt x="201" y="12796"/>
                </a:lnTo>
                <a:lnTo>
                  <a:pt x="307" y="12796"/>
                </a:lnTo>
                <a:lnTo>
                  <a:pt x="307" y="12944"/>
                </a:lnTo>
                <a:lnTo>
                  <a:pt x="509" y="12944"/>
                </a:lnTo>
                <a:lnTo>
                  <a:pt x="710" y="13438"/>
                </a:lnTo>
                <a:lnTo>
                  <a:pt x="827" y="13586"/>
                </a:lnTo>
                <a:lnTo>
                  <a:pt x="1028" y="13438"/>
                </a:lnTo>
                <a:lnTo>
                  <a:pt x="1240" y="13257"/>
                </a:lnTo>
                <a:lnTo>
                  <a:pt x="1558" y="13109"/>
                </a:lnTo>
                <a:lnTo>
                  <a:pt x="1759" y="13109"/>
                </a:lnTo>
                <a:lnTo>
                  <a:pt x="1855" y="13109"/>
                </a:lnTo>
                <a:lnTo>
                  <a:pt x="1961" y="13257"/>
                </a:lnTo>
                <a:lnTo>
                  <a:pt x="2173" y="13438"/>
                </a:lnTo>
                <a:lnTo>
                  <a:pt x="2374" y="13750"/>
                </a:lnTo>
                <a:lnTo>
                  <a:pt x="2470" y="13750"/>
                </a:lnTo>
                <a:lnTo>
                  <a:pt x="2586" y="13898"/>
                </a:lnTo>
                <a:lnTo>
                  <a:pt x="2682" y="13898"/>
                </a:lnTo>
                <a:lnTo>
                  <a:pt x="2787" y="13750"/>
                </a:lnTo>
                <a:lnTo>
                  <a:pt x="2999" y="13750"/>
                </a:lnTo>
                <a:lnTo>
                  <a:pt x="2999" y="13898"/>
                </a:lnTo>
                <a:lnTo>
                  <a:pt x="2787" y="14227"/>
                </a:lnTo>
                <a:lnTo>
                  <a:pt x="2904" y="14391"/>
                </a:lnTo>
                <a:lnTo>
                  <a:pt x="2999" y="14391"/>
                </a:lnTo>
                <a:lnTo>
                  <a:pt x="3201" y="14704"/>
                </a:lnTo>
                <a:lnTo>
                  <a:pt x="3317" y="14704"/>
                </a:lnTo>
                <a:lnTo>
                  <a:pt x="3519" y="14704"/>
                </a:lnTo>
                <a:lnTo>
                  <a:pt x="3614" y="14868"/>
                </a:lnTo>
                <a:lnTo>
                  <a:pt x="3826" y="15033"/>
                </a:lnTo>
                <a:lnTo>
                  <a:pt x="3826" y="15181"/>
                </a:lnTo>
                <a:lnTo>
                  <a:pt x="3720" y="15345"/>
                </a:lnTo>
                <a:lnTo>
                  <a:pt x="3826" y="15493"/>
                </a:lnTo>
                <a:lnTo>
                  <a:pt x="3932" y="15674"/>
                </a:lnTo>
                <a:lnTo>
                  <a:pt x="3932" y="15987"/>
                </a:lnTo>
                <a:lnTo>
                  <a:pt x="4134" y="15987"/>
                </a:lnTo>
                <a:lnTo>
                  <a:pt x="4134" y="15822"/>
                </a:lnTo>
                <a:lnTo>
                  <a:pt x="4229" y="15822"/>
                </a:lnTo>
                <a:lnTo>
                  <a:pt x="4346" y="15987"/>
                </a:lnTo>
                <a:lnTo>
                  <a:pt x="4452" y="16135"/>
                </a:lnTo>
                <a:lnTo>
                  <a:pt x="4547" y="15822"/>
                </a:lnTo>
                <a:lnTo>
                  <a:pt x="4663" y="15822"/>
                </a:lnTo>
                <a:lnTo>
                  <a:pt x="4759" y="15822"/>
                </a:lnTo>
                <a:lnTo>
                  <a:pt x="4960" y="15822"/>
                </a:lnTo>
                <a:lnTo>
                  <a:pt x="5172" y="15822"/>
                </a:lnTo>
                <a:lnTo>
                  <a:pt x="5278" y="15674"/>
                </a:lnTo>
                <a:lnTo>
                  <a:pt x="5278" y="15493"/>
                </a:lnTo>
                <a:lnTo>
                  <a:pt x="5480" y="15674"/>
                </a:lnTo>
                <a:lnTo>
                  <a:pt x="5480" y="15822"/>
                </a:lnTo>
                <a:lnTo>
                  <a:pt x="5692" y="15674"/>
                </a:lnTo>
                <a:lnTo>
                  <a:pt x="5787" y="15674"/>
                </a:lnTo>
                <a:lnTo>
                  <a:pt x="5692" y="15493"/>
                </a:lnTo>
                <a:lnTo>
                  <a:pt x="5692" y="15345"/>
                </a:lnTo>
                <a:lnTo>
                  <a:pt x="5893" y="15345"/>
                </a:lnTo>
                <a:lnTo>
                  <a:pt x="6010" y="15987"/>
                </a:lnTo>
                <a:lnTo>
                  <a:pt x="6010" y="15822"/>
                </a:lnTo>
                <a:lnTo>
                  <a:pt x="6105" y="15674"/>
                </a:lnTo>
                <a:lnTo>
                  <a:pt x="6105" y="15493"/>
                </a:lnTo>
                <a:lnTo>
                  <a:pt x="6306" y="15345"/>
                </a:lnTo>
                <a:lnTo>
                  <a:pt x="6423" y="15345"/>
                </a:lnTo>
                <a:lnTo>
                  <a:pt x="6423" y="15493"/>
                </a:lnTo>
                <a:lnTo>
                  <a:pt x="6518" y="15493"/>
                </a:lnTo>
                <a:lnTo>
                  <a:pt x="6624" y="15493"/>
                </a:lnTo>
                <a:lnTo>
                  <a:pt x="6720" y="15674"/>
                </a:lnTo>
                <a:lnTo>
                  <a:pt x="6932" y="15822"/>
                </a:lnTo>
                <a:lnTo>
                  <a:pt x="6932" y="15987"/>
                </a:lnTo>
                <a:lnTo>
                  <a:pt x="7038" y="15987"/>
                </a:lnTo>
                <a:lnTo>
                  <a:pt x="7038" y="16135"/>
                </a:lnTo>
                <a:lnTo>
                  <a:pt x="6932" y="16135"/>
                </a:lnTo>
                <a:lnTo>
                  <a:pt x="6836" y="16316"/>
                </a:lnTo>
                <a:lnTo>
                  <a:pt x="6624" y="16464"/>
                </a:lnTo>
                <a:lnTo>
                  <a:pt x="6518" y="16464"/>
                </a:lnTo>
                <a:lnTo>
                  <a:pt x="6423" y="16464"/>
                </a:lnTo>
                <a:lnTo>
                  <a:pt x="6423" y="16628"/>
                </a:lnTo>
                <a:lnTo>
                  <a:pt x="6306" y="16628"/>
                </a:lnTo>
                <a:lnTo>
                  <a:pt x="6211" y="16776"/>
                </a:lnTo>
                <a:lnTo>
                  <a:pt x="6105" y="17418"/>
                </a:lnTo>
                <a:lnTo>
                  <a:pt x="6105" y="17599"/>
                </a:lnTo>
                <a:lnTo>
                  <a:pt x="6211" y="17747"/>
                </a:lnTo>
                <a:lnTo>
                  <a:pt x="6306" y="17747"/>
                </a:lnTo>
                <a:lnTo>
                  <a:pt x="6423" y="17747"/>
                </a:lnTo>
                <a:lnTo>
                  <a:pt x="6423" y="18059"/>
                </a:lnTo>
                <a:lnTo>
                  <a:pt x="6518" y="18059"/>
                </a:lnTo>
                <a:lnTo>
                  <a:pt x="6624" y="17599"/>
                </a:lnTo>
                <a:lnTo>
                  <a:pt x="6624" y="17418"/>
                </a:lnTo>
                <a:lnTo>
                  <a:pt x="6720" y="17270"/>
                </a:lnTo>
                <a:lnTo>
                  <a:pt x="6836" y="17270"/>
                </a:lnTo>
                <a:lnTo>
                  <a:pt x="6836" y="17105"/>
                </a:lnTo>
                <a:lnTo>
                  <a:pt x="7038" y="17105"/>
                </a:lnTo>
                <a:lnTo>
                  <a:pt x="7133" y="17105"/>
                </a:lnTo>
                <a:lnTo>
                  <a:pt x="7239" y="17599"/>
                </a:lnTo>
                <a:lnTo>
                  <a:pt x="7345" y="17418"/>
                </a:lnTo>
                <a:lnTo>
                  <a:pt x="7451" y="17105"/>
                </a:lnTo>
                <a:lnTo>
                  <a:pt x="7557" y="17105"/>
                </a:lnTo>
                <a:lnTo>
                  <a:pt x="7652" y="17105"/>
                </a:lnTo>
                <a:lnTo>
                  <a:pt x="7652" y="17270"/>
                </a:lnTo>
                <a:lnTo>
                  <a:pt x="7557" y="17418"/>
                </a:lnTo>
                <a:lnTo>
                  <a:pt x="7557" y="17599"/>
                </a:lnTo>
                <a:lnTo>
                  <a:pt x="7769" y="17599"/>
                </a:lnTo>
                <a:lnTo>
                  <a:pt x="7970" y="17599"/>
                </a:lnTo>
                <a:lnTo>
                  <a:pt x="7970" y="17747"/>
                </a:lnTo>
                <a:lnTo>
                  <a:pt x="8066" y="17911"/>
                </a:lnTo>
                <a:lnTo>
                  <a:pt x="8182" y="17747"/>
                </a:lnTo>
                <a:lnTo>
                  <a:pt x="8278" y="17911"/>
                </a:lnTo>
                <a:lnTo>
                  <a:pt x="8479" y="17911"/>
                </a:lnTo>
                <a:lnTo>
                  <a:pt x="8479" y="18059"/>
                </a:lnTo>
                <a:lnTo>
                  <a:pt x="8596" y="18059"/>
                </a:lnTo>
                <a:lnTo>
                  <a:pt x="8479" y="17747"/>
                </a:lnTo>
                <a:lnTo>
                  <a:pt x="8596" y="17599"/>
                </a:lnTo>
                <a:lnTo>
                  <a:pt x="8596" y="17270"/>
                </a:lnTo>
                <a:lnTo>
                  <a:pt x="8691" y="17270"/>
                </a:lnTo>
                <a:lnTo>
                  <a:pt x="8892" y="17599"/>
                </a:lnTo>
                <a:lnTo>
                  <a:pt x="9115" y="17599"/>
                </a:lnTo>
                <a:lnTo>
                  <a:pt x="9115" y="17911"/>
                </a:lnTo>
                <a:lnTo>
                  <a:pt x="9115" y="18224"/>
                </a:lnTo>
                <a:lnTo>
                  <a:pt x="8892" y="18372"/>
                </a:lnTo>
                <a:lnTo>
                  <a:pt x="8998" y="18553"/>
                </a:lnTo>
                <a:lnTo>
                  <a:pt x="8797" y="18865"/>
                </a:lnTo>
                <a:lnTo>
                  <a:pt x="8892" y="18865"/>
                </a:lnTo>
                <a:lnTo>
                  <a:pt x="9115" y="18865"/>
                </a:lnTo>
                <a:lnTo>
                  <a:pt x="9210" y="18865"/>
                </a:lnTo>
                <a:lnTo>
                  <a:pt x="9210" y="18701"/>
                </a:lnTo>
                <a:lnTo>
                  <a:pt x="9316" y="18553"/>
                </a:lnTo>
                <a:lnTo>
                  <a:pt x="9528" y="18553"/>
                </a:lnTo>
                <a:lnTo>
                  <a:pt x="9624" y="18224"/>
                </a:lnTo>
                <a:lnTo>
                  <a:pt x="9730" y="18224"/>
                </a:lnTo>
                <a:lnTo>
                  <a:pt x="9730" y="18553"/>
                </a:lnTo>
                <a:lnTo>
                  <a:pt x="9825" y="19013"/>
                </a:lnTo>
                <a:lnTo>
                  <a:pt x="9624" y="19013"/>
                </a:lnTo>
                <a:lnTo>
                  <a:pt x="9730" y="19194"/>
                </a:lnTo>
                <a:lnTo>
                  <a:pt x="9825" y="19194"/>
                </a:lnTo>
                <a:lnTo>
                  <a:pt x="9825" y="19013"/>
                </a:lnTo>
                <a:lnTo>
                  <a:pt x="10143" y="19013"/>
                </a:lnTo>
                <a:lnTo>
                  <a:pt x="10143" y="18701"/>
                </a:lnTo>
                <a:lnTo>
                  <a:pt x="10355" y="18865"/>
                </a:lnTo>
                <a:lnTo>
                  <a:pt x="10355" y="18701"/>
                </a:lnTo>
                <a:lnTo>
                  <a:pt x="10450" y="18701"/>
                </a:lnTo>
                <a:lnTo>
                  <a:pt x="10556" y="18865"/>
                </a:lnTo>
                <a:lnTo>
                  <a:pt x="10758" y="18701"/>
                </a:lnTo>
                <a:lnTo>
                  <a:pt x="10874" y="18553"/>
                </a:lnTo>
                <a:lnTo>
                  <a:pt x="10970" y="18553"/>
                </a:lnTo>
                <a:lnTo>
                  <a:pt x="11171" y="18701"/>
                </a:lnTo>
                <a:lnTo>
                  <a:pt x="11288" y="18701"/>
                </a:lnTo>
                <a:lnTo>
                  <a:pt x="11489" y="18701"/>
                </a:lnTo>
                <a:lnTo>
                  <a:pt x="11701" y="19013"/>
                </a:lnTo>
                <a:lnTo>
                  <a:pt x="11701" y="19194"/>
                </a:lnTo>
                <a:lnTo>
                  <a:pt x="11902" y="19194"/>
                </a:lnTo>
                <a:lnTo>
                  <a:pt x="11998" y="19194"/>
                </a:lnTo>
                <a:lnTo>
                  <a:pt x="12114" y="19342"/>
                </a:lnTo>
                <a:lnTo>
                  <a:pt x="12634" y="19013"/>
                </a:lnTo>
                <a:lnTo>
                  <a:pt x="12835" y="19013"/>
                </a:lnTo>
                <a:lnTo>
                  <a:pt x="12835" y="19194"/>
                </a:lnTo>
                <a:lnTo>
                  <a:pt x="13047" y="19342"/>
                </a:lnTo>
                <a:lnTo>
                  <a:pt x="13047" y="19194"/>
                </a:lnTo>
                <a:lnTo>
                  <a:pt x="13344" y="19194"/>
                </a:lnTo>
                <a:lnTo>
                  <a:pt x="13344" y="19013"/>
                </a:lnTo>
                <a:lnTo>
                  <a:pt x="13556" y="18865"/>
                </a:lnTo>
                <a:lnTo>
                  <a:pt x="13662" y="19013"/>
                </a:lnTo>
                <a:lnTo>
                  <a:pt x="13778" y="19013"/>
                </a:lnTo>
                <a:lnTo>
                  <a:pt x="13980" y="19194"/>
                </a:lnTo>
                <a:lnTo>
                  <a:pt x="14393" y="19194"/>
                </a:lnTo>
                <a:lnTo>
                  <a:pt x="14595" y="18865"/>
                </a:lnTo>
                <a:lnTo>
                  <a:pt x="14690" y="18865"/>
                </a:lnTo>
                <a:lnTo>
                  <a:pt x="14807" y="18553"/>
                </a:lnTo>
                <a:lnTo>
                  <a:pt x="14902" y="18553"/>
                </a:lnTo>
                <a:lnTo>
                  <a:pt x="15008" y="18553"/>
                </a:lnTo>
                <a:lnTo>
                  <a:pt x="15103" y="18701"/>
                </a:lnTo>
                <a:lnTo>
                  <a:pt x="15220" y="18865"/>
                </a:lnTo>
                <a:lnTo>
                  <a:pt x="15326" y="19013"/>
                </a:lnTo>
                <a:lnTo>
                  <a:pt x="15538" y="18865"/>
                </a:lnTo>
                <a:lnTo>
                  <a:pt x="15633" y="18865"/>
                </a:lnTo>
                <a:lnTo>
                  <a:pt x="15739" y="19013"/>
                </a:lnTo>
                <a:lnTo>
                  <a:pt x="15739" y="18865"/>
                </a:lnTo>
                <a:lnTo>
                  <a:pt x="15739" y="18701"/>
                </a:lnTo>
                <a:lnTo>
                  <a:pt x="15835" y="18553"/>
                </a:lnTo>
                <a:lnTo>
                  <a:pt x="16036" y="18224"/>
                </a:lnTo>
                <a:lnTo>
                  <a:pt x="16153" y="18224"/>
                </a:lnTo>
                <a:lnTo>
                  <a:pt x="16354" y="18553"/>
                </a:lnTo>
                <a:lnTo>
                  <a:pt x="16566" y="18553"/>
                </a:lnTo>
                <a:lnTo>
                  <a:pt x="16566" y="18701"/>
                </a:lnTo>
                <a:lnTo>
                  <a:pt x="16767" y="18701"/>
                </a:lnTo>
                <a:lnTo>
                  <a:pt x="16884" y="18701"/>
                </a:lnTo>
                <a:lnTo>
                  <a:pt x="17085" y="18701"/>
                </a:lnTo>
                <a:lnTo>
                  <a:pt x="17297" y="18865"/>
                </a:lnTo>
                <a:lnTo>
                  <a:pt x="17393" y="19013"/>
                </a:lnTo>
                <a:lnTo>
                  <a:pt x="17499" y="19342"/>
                </a:lnTo>
                <a:lnTo>
                  <a:pt x="17700" y="19013"/>
                </a:lnTo>
                <a:lnTo>
                  <a:pt x="17912" y="18865"/>
                </a:lnTo>
                <a:lnTo>
                  <a:pt x="17912" y="19013"/>
                </a:lnTo>
                <a:lnTo>
                  <a:pt x="18113" y="18701"/>
                </a:lnTo>
                <a:lnTo>
                  <a:pt x="18209" y="18701"/>
                </a:lnTo>
                <a:lnTo>
                  <a:pt x="18209" y="19013"/>
                </a:lnTo>
                <a:lnTo>
                  <a:pt x="18113" y="19342"/>
                </a:lnTo>
                <a:lnTo>
                  <a:pt x="18113" y="19507"/>
                </a:lnTo>
                <a:lnTo>
                  <a:pt x="18325" y="19507"/>
                </a:lnTo>
                <a:lnTo>
                  <a:pt x="18325" y="19655"/>
                </a:lnTo>
                <a:lnTo>
                  <a:pt x="18431" y="19655"/>
                </a:lnTo>
                <a:lnTo>
                  <a:pt x="18527" y="19655"/>
                </a:lnTo>
                <a:lnTo>
                  <a:pt x="18845" y="19836"/>
                </a:lnTo>
                <a:lnTo>
                  <a:pt x="18940" y="19836"/>
                </a:lnTo>
                <a:lnTo>
                  <a:pt x="19057" y="19984"/>
                </a:lnTo>
                <a:lnTo>
                  <a:pt x="19353" y="19836"/>
                </a:lnTo>
                <a:lnTo>
                  <a:pt x="19459" y="19507"/>
                </a:lnTo>
                <a:lnTo>
                  <a:pt x="19258" y="19013"/>
                </a:lnTo>
                <a:lnTo>
                  <a:pt x="19459" y="18553"/>
                </a:lnTo>
                <a:lnTo>
                  <a:pt x="19555" y="18553"/>
                </a:lnTo>
                <a:lnTo>
                  <a:pt x="19989" y="18224"/>
                </a:lnTo>
                <a:lnTo>
                  <a:pt x="19989" y="18059"/>
                </a:lnTo>
                <a:lnTo>
                  <a:pt x="19989" y="17911"/>
                </a:lnTo>
                <a:lnTo>
                  <a:pt x="19767" y="17418"/>
                </a:lnTo>
                <a:lnTo>
                  <a:pt x="19671" y="16957"/>
                </a:lnTo>
                <a:lnTo>
                  <a:pt x="19459" y="16957"/>
                </a:lnTo>
                <a:lnTo>
                  <a:pt x="19459" y="17105"/>
                </a:lnTo>
                <a:lnTo>
                  <a:pt x="19258" y="16957"/>
                </a:lnTo>
                <a:lnTo>
                  <a:pt x="19353" y="16464"/>
                </a:lnTo>
                <a:lnTo>
                  <a:pt x="19353" y="15987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3"/>
          <p:cNvSpPr>
            <a:spLocks/>
          </p:cNvSpPr>
          <p:nvPr/>
        </p:nvSpPr>
        <p:spPr bwMode="auto">
          <a:xfrm>
            <a:off x="5312718" y="1126381"/>
            <a:ext cx="1254125" cy="1217612"/>
          </a:xfrm>
          <a:custGeom>
            <a:avLst/>
            <a:gdLst>
              <a:gd name="T0" fmla="*/ 16628 w 20000"/>
              <a:gd name="T1" fmla="*/ 11762 h 20000"/>
              <a:gd name="T2" fmla="*/ 17519 w 20000"/>
              <a:gd name="T3" fmla="*/ 10949 h 20000"/>
              <a:gd name="T4" fmla="*/ 17418 w 20000"/>
              <a:gd name="T5" fmla="*/ 9739 h 20000"/>
              <a:gd name="T6" fmla="*/ 17519 w 20000"/>
              <a:gd name="T7" fmla="*/ 8624 h 20000"/>
              <a:gd name="T8" fmla="*/ 17023 w 20000"/>
              <a:gd name="T9" fmla="*/ 8425 h 20000"/>
              <a:gd name="T10" fmla="*/ 16425 w 20000"/>
              <a:gd name="T11" fmla="*/ 8717 h 20000"/>
              <a:gd name="T12" fmla="*/ 15838 w 20000"/>
              <a:gd name="T13" fmla="*/ 8217 h 20000"/>
              <a:gd name="T14" fmla="*/ 15038 w 20000"/>
              <a:gd name="T15" fmla="*/ 7414 h 20000"/>
              <a:gd name="T16" fmla="*/ 15635 w 20000"/>
              <a:gd name="T17" fmla="*/ 6486 h 20000"/>
              <a:gd name="T18" fmla="*/ 16122 w 20000"/>
              <a:gd name="T19" fmla="*/ 5683 h 20000"/>
              <a:gd name="T20" fmla="*/ 16820 w 20000"/>
              <a:gd name="T21" fmla="*/ 6601 h 20000"/>
              <a:gd name="T22" fmla="*/ 18309 w 20000"/>
              <a:gd name="T23" fmla="*/ 6799 h 20000"/>
              <a:gd name="T24" fmla="*/ 19595 w 20000"/>
              <a:gd name="T25" fmla="*/ 6601 h 20000"/>
              <a:gd name="T26" fmla="*/ 19099 w 20000"/>
              <a:gd name="T27" fmla="*/ 5068 h 20000"/>
              <a:gd name="T28" fmla="*/ 17914 w 20000"/>
              <a:gd name="T29" fmla="*/ 4661 h 20000"/>
              <a:gd name="T30" fmla="*/ 16628 w 20000"/>
              <a:gd name="T31" fmla="*/ 4870 h 20000"/>
              <a:gd name="T32" fmla="*/ 15737 w 20000"/>
              <a:gd name="T33" fmla="*/ 5182 h 20000"/>
              <a:gd name="T34" fmla="*/ 14835 w 20000"/>
              <a:gd name="T35" fmla="*/ 4161 h 20000"/>
              <a:gd name="T36" fmla="*/ 14248 w 20000"/>
              <a:gd name="T37" fmla="*/ 4567 h 20000"/>
              <a:gd name="T38" fmla="*/ 13154 w 20000"/>
              <a:gd name="T39" fmla="*/ 4463 h 20000"/>
              <a:gd name="T40" fmla="*/ 12476 w 20000"/>
              <a:gd name="T41" fmla="*/ 3243 h 20000"/>
              <a:gd name="T42" fmla="*/ 12071 w 20000"/>
              <a:gd name="T43" fmla="*/ 2231 h 20000"/>
              <a:gd name="T44" fmla="*/ 10886 w 20000"/>
              <a:gd name="T45" fmla="*/ 1324 h 20000"/>
              <a:gd name="T46" fmla="*/ 10187 w 20000"/>
              <a:gd name="T47" fmla="*/ 1418 h 20000"/>
              <a:gd name="T48" fmla="*/ 8810 w 20000"/>
              <a:gd name="T49" fmla="*/ 1220 h 20000"/>
              <a:gd name="T50" fmla="*/ 7524 w 20000"/>
              <a:gd name="T51" fmla="*/ 1324 h 20000"/>
              <a:gd name="T52" fmla="*/ 6046 w 20000"/>
              <a:gd name="T53" fmla="*/ 605 h 20000"/>
              <a:gd name="T54" fmla="*/ 4851 w 20000"/>
              <a:gd name="T55" fmla="*/ 1126 h 20000"/>
              <a:gd name="T56" fmla="*/ 3858 w 20000"/>
              <a:gd name="T57" fmla="*/ 1126 h 20000"/>
              <a:gd name="T58" fmla="*/ 3362 w 20000"/>
              <a:gd name="T59" fmla="*/ 0 h 20000"/>
              <a:gd name="T60" fmla="*/ 2380 w 20000"/>
              <a:gd name="T61" fmla="*/ 813 h 20000"/>
              <a:gd name="T62" fmla="*/ 1286 w 20000"/>
              <a:gd name="T63" fmla="*/ 511 h 20000"/>
              <a:gd name="T64" fmla="*/ 1003 w 20000"/>
              <a:gd name="T65" fmla="*/ 1418 h 20000"/>
              <a:gd name="T66" fmla="*/ 1195 w 20000"/>
              <a:gd name="T67" fmla="*/ 2544 h 20000"/>
              <a:gd name="T68" fmla="*/ 891 w 20000"/>
              <a:gd name="T69" fmla="*/ 3764 h 20000"/>
              <a:gd name="T70" fmla="*/ 608 w 20000"/>
              <a:gd name="T71" fmla="*/ 4776 h 20000"/>
              <a:gd name="T72" fmla="*/ 699 w 20000"/>
              <a:gd name="T73" fmla="*/ 6486 h 20000"/>
              <a:gd name="T74" fmla="*/ 1003 w 20000"/>
              <a:gd name="T75" fmla="*/ 7205 h 20000"/>
              <a:gd name="T76" fmla="*/ 192 w 20000"/>
              <a:gd name="T77" fmla="*/ 8321 h 20000"/>
              <a:gd name="T78" fmla="*/ 101 w 20000"/>
              <a:gd name="T79" fmla="*/ 9531 h 20000"/>
              <a:gd name="T80" fmla="*/ 891 w 20000"/>
              <a:gd name="T81" fmla="*/ 10657 h 20000"/>
              <a:gd name="T82" fmla="*/ 1195 w 20000"/>
              <a:gd name="T83" fmla="*/ 11564 h 20000"/>
              <a:gd name="T84" fmla="*/ 2481 w 20000"/>
              <a:gd name="T85" fmla="*/ 12482 h 20000"/>
              <a:gd name="T86" fmla="*/ 3666 w 20000"/>
              <a:gd name="T87" fmla="*/ 12982 h 20000"/>
              <a:gd name="T88" fmla="*/ 3970 w 20000"/>
              <a:gd name="T89" fmla="*/ 13994 h 20000"/>
              <a:gd name="T90" fmla="*/ 5053 w 20000"/>
              <a:gd name="T91" fmla="*/ 14807 h 20000"/>
              <a:gd name="T92" fmla="*/ 6430 w 20000"/>
              <a:gd name="T93" fmla="*/ 16027 h 20000"/>
              <a:gd name="T94" fmla="*/ 5934 w 20000"/>
              <a:gd name="T95" fmla="*/ 17143 h 20000"/>
              <a:gd name="T96" fmla="*/ 6542 w 20000"/>
              <a:gd name="T97" fmla="*/ 17758 h 20000"/>
              <a:gd name="T98" fmla="*/ 7332 w 20000"/>
              <a:gd name="T99" fmla="*/ 18770 h 20000"/>
              <a:gd name="T100" fmla="*/ 8020 w 20000"/>
              <a:gd name="T101" fmla="*/ 18863 h 20000"/>
              <a:gd name="T102" fmla="*/ 8618 w 20000"/>
              <a:gd name="T103" fmla="*/ 18770 h 20000"/>
              <a:gd name="T104" fmla="*/ 9792 w 20000"/>
              <a:gd name="T105" fmla="*/ 18571 h 20000"/>
              <a:gd name="T106" fmla="*/ 10491 w 20000"/>
              <a:gd name="T107" fmla="*/ 18770 h 20000"/>
              <a:gd name="T108" fmla="*/ 12668 w 20000"/>
              <a:gd name="T109" fmla="*/ 19072 h 20000"/>
              <a:gd name="T110" fmla="*/ 13752 w 20000"/>
              <a:gd name="T111" fmla="*/ 19270 h 20000"/>
              <a:gd name="T112" fmla="*/ 15342 w 20000"/>
              <a:gd name="T113" fmla="*/ 19781 h 20000"/>
              <a:gd name="T114" fmla="*/ 15534 w 20000"/>
              <a:gd name="T115" fmla="*/ 18863 h 20000"/>
              <a:gd name="T116" fmla="*/ 16030 w 20000"/>
              <a:gd name="T117" fmla="*/ 17351 h 20000"/>
              <a:gd name="T118" fmla="*/ 16628 w 20000"/>
              <a:gd name="T119" fmla="*/ 15527 h 20000"/>
              <a:gd name="T120" fmla="*/ 17124 w 20000"/>
              <a:gd name="T121" fmla="*/ 13900 h 20000"/>
              <a:gd name="T122" fmla="*/ 16425 w 20000"/>
              <a:gd name="T123" fmla="*/ 13389 h 20000"/>
              <a:gd name="T124" fmla="*/ 16516 w 20000"/>
              <a:gd name="T125" fmla="*/ 1228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00" h="20000">
                <a:moveTo>
                  <a:pt x="16516" y="11971"/>
                </a:moveTo>
                <a:lnTo>
                  <a:pt x="16324" y="11877"/>
                </a:lnTo>
                <a:lnTo>
                  <a:pt x="16233" y="11971"/>
                </a:lnTo>
                <a:lnTo>
                  <a:pt x="16122" y="11877"/>
                </a:lnTo>
                <a:lnTo>
                  <a:pt x="16122" y="11762"/>
                </a:lnTo>
                <a:lnTo>
                  <a:pt x="16324" y="11762"/>
                </a:lnTo>
                <a:lnTo>
                  <a:pt x="16425" y="11668"/>
                </a:lnTo>
                <a:lnTo>
                  <a:pt x="16628" y="11762"/>
                </a:lnTo>
                <a:lnTo>
                  <a:pt x="16719" y="11762"/>
                </a:lnTo>
                <a:lnTo>
                  <a:pt x="16820" y="11762"/>
                </a:lnTo>
                <a:lnTo>
                  <a:pt x="17023" y="11668"/>
                </a:lnTo>
                <a:lnTo>
                  <a:pt x="17023" y="11470"/>
                </a:lnTo>
                <a:lnTo>
                  <a:pt x="17215" y="11356"/>
                </a:lnTo>
                <a:lnTo>
                  <a:pt x="17418" y="11157"/>
                </a:lnTo>
                <a:lnTo>
                  <a:pt x="17519" y="11064"/>
                </a:lnTo>
                <a:lnTo>
                  <a:pt x="17519" y="10949"/>
                </a:lnTo>
                <a:lnTo>
                  <a:pt x="17519" y="10855"/>
                </a:lnTo>
                <a:lnTo>
                  <a:pt x="17610" y="10657"/>
                </a:lnTo>
                <a:lnTo>
                  <a:pt x="17519" y="10553"/>
                </a:lnTo>
                <a:lnTo>
                  <a:pt x="17610" y="10553"/>
                </a:lnTo>
                <a:lnTo>
                  <a:pt x="17803" y="10250"/>
                </a:lnTo>
                <a:lnTo>
                  <a:pt x="17519" y="10250"/>
                </a:lnTo>
                <a:lnTo>
                  <a:pt x="17418" y="10052"/>
                </a:lnTo>
                <a:lnTo>
                  <a:pt x="17316" y="9844"/>
                </a:lnTo>
                <a:lnTo>
                  <a:pt x="17418" y="9739"/>
                </a:lnTo>
                <a:lnTo>
                  <a:pt x="17519" y="9739"/>
                </a:lnTo>
                <a:lnTo>
                  <a:pt x="17519" y="9645"/>
                </a:lnTo>
                <a:lnTo>
                  <a:pt x="17610" y="9437"/>
                </a:lnTo>
                <a:lnTo>
                  <a:pt x="17711" y="9124"/>
                </a:lnTo>
                <a:lnTo>
                  <a:pt x="17803" y="9030"/>
                </a:lnTo>
                <a:lnTo>
                  <a:pt x="17711" y="8832"/>
                </a:lnTo>
                <a:lnTo>
                  <a:pt x="17610" y="8832"/>
                </a:lnTo>
                <a:lnTo>
                  <a:pt x="17610" y="8717"/>
                </a:lnTo>
                <a:lnTo>
                  <a:pt x="17519" y="8624"/>
                </a:lnTo>
                <a:lnTo>
                  <a:pt x="17418" y="8624"/>
                </a:lnTo>
                <a:lnTo>
                  <a:pt x="17316" y="8519"/>
                </a:lnTo>
                <a:lnTo>
                  <a:pt x="17418" y="8425"/>
                </a:lnTo>
                <a:lnTo>
                  <a:pt x="17316" y="8425"/>
                </a:lnTo>
                <a:lnTo>
                  <a:pt x="17215" y="8425"/>
                </a:lnTo>
                <a:lnTo>
                  <a:pt x="17215" y="8321"/>
                </a:lnTo>
                <a:lnTo>
                  <a:pt x="17023" y="8321"/>
                </a:lnTo>
                <a:lnTo>
                  <a:pt x="17124" y="8425"/>
                </a:lnTo>
                <a:lnTo>
                  <a:pt x="17023" y="8425"/>
                </a:lnTo>
                <a:lnTo>
                  <a:pt x="16932" y="8321"/>
                </a:lnTo>
                <a:lnTo>
                  <a:pt x="16820" y="8217"/>
                </a:lnTo>
                <a:lnTo>
                  <a:pt x="16820" y="8113"/>
                </a:lnTo>
                <a:lnTo>
                  <a:pt x="16719" y="8217"/>
                </a:lnTo>
                <a:lnTo>
                  <a:pt x="16516" y="8217"/>
                </a:lnTo>
                <a:lnTo>
                  <a:pt x="16516" y="8321"/>
                </a:lnTo>
                <a:lnTo>
                  <a:pt x="16516" y="8425"/>
                </a:lnTo>
                <a:lnTo>
                  <a:pt x="16425" y="8519"/>
                </a:lnTo>
                <a:lnTo>
                  <a:pt x="16324" y="8624"/>
                </a:lnTo>
                <a:lnTo>
                  <a:pt x="16425" y="8717"/>
                </a:lnTo>
                <a:lnTo>
                  <a:pt x="16324" y="8717"/>
                </a:lnTo>
                <a:lnTo>
                  <a:pt x="16233" y="8717"/>
                </a:lnTo>
                <a:lnTo>
                  <a:pt x="16030" y="8832"/>
                </a:lnTo>
                <a:lnTo>
                  <a:pt x="15929" y="8717"/>
                </a:lnTo>
                <a:lnTo>
                  <a:pt x="16122" y="8624"/>
                </a:lnTo>
                <a:lnTo>
                  <a:pt x="15838" y="8519"/>
                </a:lnTo>
                <a:lnTo>
                  <a:pt x="15838" y="8321"/>
                </a:lnTo>
                <a:lnTo>
                  <a:pt x="15838" y="8217"/>
                </a:lnTo>
                <a:lnTo>
                  <a:pt x="16030" y="8217"/>
                </a:lnTo>
                <a:lnTo>
                  <a:pt x="16122" y="8113"/>
                </a:lnTo>
                <a:lnTo>
                  <a:pt x="16122" y="8019"/>
                </a:lnTo>
                <a:lnTo>
                  <a:pt x="15838" y="8019"/>
                </a:lnTo>
                <a:lnTo>
                  <a:pt x="15737" y="7914"/>
                </a:lnTo>
                <a:lnTo>
                  <a:pt x="15342" y="7706"/>
                </a:lnTo>
                <a:lnTo>
                  <a:pt x="15230" y="7706"/>
                </a:lnTo>
                <a:lnTo>
                  <a:pt x="15139" y="7706"/>
                </a:lnTo>
                <a:lnTo>
                  <a:pt x="15139" y="7414"/>
                </a:lnTo>
                <a:lnTo>
                  <a:pt x="15038" y="7414"/>
                </a:lnTo>
                <a:lnTo>
                  <a:pt x="14947" y="7299"/>
                </a:lnTo>
                <a:lnTo>
                  <a:pt x="14947" y="7205"/>
                </a:lnTo>
                <a:lnTo>
                  <a:pt x="15139" y="7299"/>
                </a:lnTo>
                <a:lnTo>
                  <a:pt x="15230" y="7101"/>
                </a:lnTo>
                <a:lnTo>
                  <a:pt x="15342" y="6893"/>
                </a:lnTo>
                <a:lnTo>
                  <a:pt x="15443" y="7007"/>
                </a:lnTo>
                <a:lnTo>
                  <a:pt x="15534" y="7007"/>
                </a:lnTo>
                <a:lnTo>
                  <a:pt x="15635" y="7007"/>
                </a:lnTo>
                <a:lnTo>
                  <a:pt x="15635" y="6486"/>
                </a:lnTo>
                <a:lnTo>
                  <a:pt x="15737" y="6392"/>
                </a:lnTo>
                <a:lnTo>
                  <a:pt x="15737" y="6090"/>
                </a:lnTo>
                <a:lnTo>
                  <a:pt x="15838" y="5881"/>
                </a:lnTo>
                <a:lnTo>
                  <a:pt x="15838" y="5787"/>
                </a:lnTo>
                <a:lnTo>
                  <a:pt x="15838" y="5683"/>
                </a:lnTo>
                <a:lnTo>
                  <a:pt x="15929" y="5683"/>
                </a:lnTo>
                <a:lnTo>
                  <a:pt x="16030" y="5589"/>
                </a:lnTo>
                <a:lnTo>
                  <a:pt x="16122" y="5683"/>
                </a:lnTo>
                <a:lnTo>
                  <a:pt x="16030" y="5683"/>
                </a:lnTo>
                <a:lnTo>
                  <a:pt x="16030" y="5881"/>
                </a:lnTo>
                <a:lnTo>
                  <a:pt x="16122" y="5985"/>
                </a:lnTo>
                <a:lnTo>
                  <a:pt x="16233" y="6194"/>
                </a:lnTo>
                <a:lnTo>
                  <a:pt x="16233" y="6288"/>
                </a:lnTo>
                <a:lnTo>
                  <a:pt x="16233" y="6392"/>
                </a:lnTo>
                <a:lnTo>
                  <a:pt x="16516" y="6392"/>
                </a:lnTo>
                <a:lnTo>
                  <a:pt x="16628" y="6288"/>
                </a:lnTo>
                <a:lnTo>
                  <a:pt x="16719" y="6392"/>
                </a:lnTo>
                <a:lnTo>
                  <a:pt x="16820" y="6601"/>
                </a:lnTo>
                <a:lnTo>
                  <a:pt x="17023" y="6486"/>
                </a:lnTo>
                <a:lnTo>
                  <a:pt x="17519" y="6694"/>
                </a:lnTo>
                <a:lnTo>
                  <a:pt x="17519" y="6799"/>
                </a:lnTo>
                <a:lnTo>
                  <a:pt x="17711" y="7007"/>
                </a:lnTo>
                <a:lnTo>
                  <a:pt x="17914" y="6799"/>
                </a:lnTo>
                <a:lnTo>
                  <a:pt x="18005" y="6893"/>
                </a:lnTo>
                <a:lnTo>
                  <a:pt x="18106" y="6893"/>
                </a:lnTo>
                <a:lnTo>
                  <a:pt x="18197" y="6893"/>
                </a:lnTo>
                <a:lnTo>
                  <a:pt x="18309" y="6799"/>
                </a:lnTo>
                <a:lnTo>
                  <a:pt x="18613" y="6694"/>
                </a:lnTo>
                <a:lnTo>
                  <a:pt x="18704" y="6694"/>
                </a:lnTo>
                <a:lnTo>
                  <a:pt x="18896" y="6799"/>
                </a:lnTo>
                <a:lnTo>
                  <a:pt x="19099" y="6893"/>
                </a:lnTo>
                <a:lnTo>
                  <a:pt x="19291" y="7007"/>
                </a:lnTo>
                <a:lnTo>
                  <a:pt x="19392" y="6893"/>
                </a:lnTo>
                <a:lnTo>
                  <a:pt x="19484" y="6799"/>
                </a:lnTo>
                <a:lnTo>
                  <a:pt x="19595" y="6601"/>
                </a:lnTo>
                <a:lnTo>
                  <a:pt x="19686" y="6392"/>
                </a:lnTo>
                <a:lnTo>
                  <a:pt x="19595" y="6288"/>
                </a:lnTo>
                <a:lnTo>
                  <a:pt x="19787" y="6090"/>
                </a:lnTo>
                <a:lnTo>
                  <a:pt x="19787" y="5985"/>
                </a:lnTo>
                <a:lnTo>
                  <a:pt x="19899" y="5787"/>
                </a:lnTo>
                <a:lnTo>
                  <a:pt x="19990" y="5589"/>
                </a:lnTo>
                <a:lnTo>
                  <a:pt x="19899" y="5381"/>
                </a:lnTo>
                <a:lnTo>
                  <a:pt x="19595" y="5276"/>
                </a:lnTo>
                <a:lnTo>
                  <a:pt x="19392" y="5276"/>
                </a:lnTo>
                <a:lnTo>
                  <a:pt x="19099" y="5068"/>
                </a:lnTo>
                <a:lnTo>
                  <a:pt x="18896" y="4776"/>
                </a:lnTo>
                <a:lnTo>
                  <a:pt x="18805" y="4661"/>
                </a:lnTo>
                <a:lnTo>
                  <a:pt x="18896" y="4567"/>
                </a:lnTo>
                <a:lnTo>
                  <a:pt x="18805" y="4369"/>
                </a:lnTo>
                <a:lnTo>
                  <a:pt x="18501" y="4369"/>
                </a:lnTo>
                <a:lnTo>
                  <a:pt x="18410" y="4254"/>
                </a:lnTo>
                <a:lnTo>
                  <a:pt x="18106" y="4254"/>
                </a:lnTo>
                <a:lnTo>
                  <a:pt x="17914" y="4369"/>
                </a:lnTo>
                <a:lnTo>
                  <a:pt x="17914" y="4661"/>
                </a:lnTo>
                <a:lnTo>
                  <a:pt x="17610" y="4661"/>
                </a:lnTo>
                <a:lnTo>
                  <a:pt x="17519" y="4974"/>
                </a:lnTo>
                <a:lnTo>
                  <a:pt x="17418" y="5068"/>
                </a:lnTo>
                <a:lnTo>
                  <a:pt x="17316" y="5068"/>
                </a:lnTo>
                <a:lnTo>
                  <a:pt x="17316" y="4974"/>
                </a:lnTo>
                <a:lnTo>
                  <a:pt x="17023" y="4870"/>
                </a:lnTo>
                <a:lnTo>
                  <a:pt x="16719" y="4974"/>
                </a:lnTo>
                <a:lnTo>
                  <a:pt x="16719" y="5068"/>
                </a:lnTo>
                <a:lnTo>
                  <a:pt x="16628" y="4870"/>
                </a:lnTo>
                <a:lnTo>
                  <a:pt x="16425" y="4974"/>
                </a:lnTo>
                <a:lnTo>
                  <a:pt x="16425" y="5068"/>
                </a:lnTo>
                <a:lnTo>
                  <a:pt x="16233" y="4974"/>
                </a:lnTo>
                <a:lnTo>
                  <a:pt x="16233" y="4776"/>
                </a:lnTo>
                <a:lnTo>
                  <a:pt x="16030" y="4870"/>
                </a:lnTo>
                <a:lnTo>
                  <a:pt x="16030" y="4661"/>
                </a:lnTo>
                <a:lnTo>
                  <a:pt x="15838" y="4776"/>
                </a:lnTo>
                <a:lnTo>
                  <a:pt x="15838" y="4870"/>
                </a:lnTo>
                <a:lnTo>
                  <a:pt x="15737" y="5068"/>
                </a:lnTo>
                <a:lnTo>
                  <a:pt x="15737" y="5182"/>
                </a:lnTo>
                <a:lnTo>
                  <a:pt x="15635" y="5182"/>
                </a:lnTo>
                <a:lnTo>
                  <a:pt x="15635" y="4974"/>
                </a:lnTo>
                <a:lnTo>
                  <a:pt x="15534" y="4870"/>
                </a:lnTo>
                <a:lnTo>
                  <a:pt x="15443" y="4661"/>
                </a:lnTo>
                <a:lnTo>
                  <a:pt x="15443" y="4254"/>
                </a:lnTo>
                <a:lnTo>
                  <a:pt x="15342" y="4254"/>
                </a:lnTo>
                <a:lnTo>
                  <a:pt x="15230" y="4254"/>
                </a:lnTo>
                <a:lnTo>
                  <a:pt x="15038" y="4161"/>
                </a:lnTo>
                <a:lnTo>
                  <a:pt x="14947" y="4056"/>
                </a:lnTo>
                <a:lnTo>
                  <a:pt x="14835" y="4161"/>
                </a:lnTo>
                <a:lnTo>
                  <a:pt x="14744" y="4056"/>
                </a:lnTo>
                <a:lnTo>
                  <a:pt x="14744" y="3962"/>
                </a:lnTo>
                <a:lnTo>
                  <a:pt x="14643" y="3962"/>
                </a:lnTo>
                <a:lnTo>
                  <a:pt x="14441" y="4161"/>
                </a:lnTo>
                <a:lnTo>
                  <a:pt x="14349" y="4161"/>
                </a:lnTo>
                <a:lnTo>
                  <a:pt x="14157" y="3962"/>
                </a:lnTo>
                <a:lnTo>
                  <a:pt x="14056" y="4161"/>
                </a:lnTo>
                <a:lnTo>
                  <a:pt x="14157" y="4369"/>
                </a:lnTo>
                <a:lnTo>
                  <a:pt x="14248" y="4567"/>
                </a:lnTo>
                <a:lnTo>
                  <a:pt x="14157" y="4567"/>
                </a:lnTo>
                <a:lnTo>
                  <a:pt x="14157" y="4661"/>
                </a:lnTo>
                <a:lnTo>
                  <a:pt x="14157" y="4776"/>
                </a:lnTo>
                <a:lnTo>
                  <a:pt x="14056" y="4870"/>
                </a:lnTo>
                <a:lnTo>
                  <a:pt x="13853" y="4776"/>
                </a:lnTo>
                <a:lnTo>
                  <a:pt x="13549" y="4661"/>
                </a:lnTo>
                <a:lnTo>
                  <a:pt x="13458" y="4661"/>
                </a:lnTo>
                <a:lnTo>
                  <a:pt x="13266" y="4661"/>
                </a:lnTo>
                <a:lnTo>
                  <a:pt x="13154" y="4567"/>
                </a:lnTo>
                <a:lnTo>
                  <a:pt x="13154" y="4463"/>
                </a:lnTo>
                <a:lnTo>
                  <a:pt x="13266" y="4254"/>
                </a:lnTo>
                <a:lnTo>
                  <a:pt x="13154" y="4056"/>
                </a:lnTo>
                <a:lnTo>
                  <a:pt x="12962" y="4161"/>
                </a:lnTo>
                <a:lnTo>
                  <a:pt x="12871" y="3858"/>
                </a:lnTo>
                <a:lnTo>
                  <a:pt x="12871" y="3764"/>
                </a:lnTo>
                <a:lnTo>
                  <a:pt x="12871" y="3650"/>
                </a:lnTo>
                <a:lnTo>
                  <a:pt x="12759" y="3650"/>
                </a:lnTo>
                <a:lnTo>
                  <a:pt x="12759" y="3452"/>
                </a:lnTo>
                <a:lnTo>
                  <a:pt x="12567" y="3358"/>
                </a:lnTo>
                <a:lnTo>
                  <a:pt x="12476" y="3243"/>
                </a:lnTo>
                <a:lnTo>
                  <a:pt x="12172" y="3045"/>
                </a:lnTo>
                <a:lnTo>
                  <a:pt x="12172" y="2951"/>
                </a:lnTo>
                <a:lnTo>
                  <a:pt x="12172" y="2836"/>
                </a:lnTo>
                <a:lnTo>
                  <a:pt x="12071" y="2836"/>
                </a:lnTo>
                <a:lnTo>
                  <a:pt x="11980" y="2638"/>
                </a:lnTo>
                <a:lnTo>
                  <a:pt x="12172" y="2638"/>
                </a:lnTo>
                <a:lnTo>
                  <a:pt x="12172" y="2430"/>
                </a:lnTo>
                <a:lnTo>
                  <a:pt x="12071" y="2430"/>
                </a:lnTo>
                <a:lnTo>
                  <a:pt x="12071" y="2231"/>
                </a:lnTo>
                <a:lnTo>
                  <a:pt x="11868" y="2138"/>
                </a:lnTo>
                <a:lnTo>
                  <a:pt x="11777" y="2138"/>
                </a:lnTo>
                <a:lnTo>
                  <a:pt x="11676" y="2033"/>
                </a:lnTo>
                <a:lnTo>
                  <a:pt x="11868" y="1929"/>
                </a:lnTo>
                <a:lnTo>
                  <a:pt x="11777" y="1825"/>
                </a:lnTo>
                <a:lnTo>
                  <a:pt x="11676" y="1731"/>
                </a:lnTo>
                <a:lnTo>
                  <a:pt x="11281" y="1533"/>
                </a:lnTo>
                <a:lnTo>
                  <a:pt x="11190" y="1418"/>
                </a:lnTo>
                <a:lnTo>
                  <a:pt x="10987" y="1418"/>
                </a:lnTo>
                <a:lnTo>
                  <a:pt x="10886" y="1324"/>
                </a:lnTo>
                <a:lnTo>
                  <a:pt x="10785" y="1324"/>
                </a:lnTo>
                <a:lnTo>
                  <a:pt x="10694" y="1418"/>
                </a:lnTo>
                <a:lnTo>
                  <a:pt x="10582" y="1418"/>
                </a:lnTo>
                <a:lnTo>
                  <a:pt x="10491" y="1418"/>
                </a:lnTo>
                <a:lnTo>
                  <a:pt x="10491" y="1533"/>
                </a:lnTo>
                <a:lnTo>
                  <a:pt x="10390" y="1533"/>
                </a:lnTo>
                <a:lnTo>
                  <a:pt x="10299" y="1418"/>
                </a:lnTo>
                <a:lnTo>
                  <a:pt x="10187" y="1418"/>
                </a:lnTo>
                <a:lnTo>
                  <a:pt x="9904" y="1220"/>
                </a:lnTo>
                <a:lnTo>
                  <a:pt x="9792" y="1126"/>
                </a:lnTo>
                <a:lnTo>
                  <a:pt x="9792" y="1011"/>
                </a:lnTo>
                <a:lnTo>
                  <a:pt x="9600" y="1011"/>
                </a:lnTo>
                <a:lnTo>
                  <a:pt x="9509" y="1011"/>
                </a:lnTo>
                <a:lnTo>
                  <a:pt x="9296" y="1011"/>
                </a:lnTo>
                <a:lnTo>
                  <a:pt x="9104" y="1011"/>
                </a:lnTo>
                <a:lnTo>
                  <a:pt x="8901" y="1126"/>
                </a:lnTo>
                <a:lnTo>
                  <a:pt x="8901" y="1220"/>
                </a:lnTo>
                <a:lnTo>
                  <a:pt x="8810" y="1220"/>
                </a:lnTo>
                <a:lnTo>
                  <a:pt x="8709" y="1220"/>
                </a:lnTo>
                <a:lnTo>
                  <a:pt x="8618" y="1533"/>
                </a:lnTo>
                <a:lnTo>
                  <a:pt x="8506" y="1533"/>
                </a:lnTo>
                <a:lnTo>
                  <a:pt x="8506" y="1731"/>
                </a:lnTo>
                <a:lnTo>
                  <a:pt x="8223" y="1627"/>
                </a:lnTo>
                <a:lnTo>
                  <a:pt x="8111" y="1731"/>
                </a:lnTo>
                <a:lnTo>
                  <a:pt x="7919" y="1731"/>
                </a:lnTo>
                <a:lnTo>
                  <a:pt x="7727" y="1731"/>
                </a:lnTo>
                <a:lnTo>
                  <a:pt x="7615" y="1324"/>
                </a:lnTo>
                <a:lnTo>
                  <a:pt x="7524" y="1324"/>
                </a:lnTo>
                <a:lnTo>
                  <a:pt x="7332" y="1220"/>
                </a:lnTo>
                <a:lnTo>
                  <a:pt x="7028" y="1220"/>
                </a:lnTo>
                <a:lnTo>
                  <a:pt x="6825" y="1220"/>
                </a:lnTo>
                <a:lnTo>
                  <a:pt x="6633" y="1011"/>
                </a:lnTo>
                <a:lnTo>
                  <a:pt x="6633" y="918"/>
                </a:lnTo>
                <a:lnTo>
                  <a:pt x="6633" y="813"/>
                </a:lnTo>
                <a:lnTo>
                  <a:pt x="6430" y="813"/>
                </a:lnTo>
                <a:lnTo>
                  <a:pt x="6430" y="719"/>
                </a:lnTo>
                <a:lnTo>
                  <a:pt x="6137" y="511"/>
                </a:lnTo>
                <a:lnTo>
                  <a:pt x="6046" y="605"/>
                </a:lnTo>
                <a:lnTo>
                  <a:pt x="6046" y="813"/>
                </a:lnTo>
                <a:lnTo>
                  <a:pt x="5539" y="813"/>
                </a:lnTo>
                <a:lnTo>
                  <a:pt x="5347" y="719"/>
                </a:lnTo>
                <a:lnTo>
                  <a:pt x="5144" y="719"/>
                </a:lnTo>
                <a:lnTo>
                  <a:pt x="5144" y="813"/>
                </a:lnTo>
                <a:lnTo>
                  <a:pt x="5053" y="1011"/>
                </a:lnTo>
                <a:lnTo>
                  <a:pt x="5053" y="1126"/>
                </a:lnTo>
                <a:lnTo>
                  <a:pt x="4952" y="1220"/>
                </a:lnTo>
                <a:lnTo>
                  <a:pt x="4851" y="1126"/>
                </a:lnTo>
                <a:lnTo>
                  <a:pt x="4749" y="1011"/>
                </a:lnTo>
                <a:lnTo>
                  <a:pt x="4557" y="1011"/>
                </a:lnTo>
                <a:lnTo>
                  <a:pt x="4456" y="1220"/>
                </a:lnTo>
                <a:lnTo>
                  <a:pt x="4365" y="1220"/>
                </a:lnTo>
                <a:lnTo>
                  <a:pt x="4061" y="1220"/>
                </a:lnTo>
                <a:lnTo>
                  <a:pt x="4061" y="1418"/>
                </a:lnTo>
                <a:lnTo>
                  <a:pt x="3970" y="1324"/>
                </a:lnTo>
                <a:lnTo>
                  <a:pt x="3970" y="1220"/>
                </a:lnTo>
                <a:lnTo>
                  <a:pt x="3858" y="1220"/>
                </a:lnTo>
                <a:lnTo>
                  <a:pt x="3858" y="1126"/>
                </a:lnTo>
                <a:lnTo>
                  <a:pt x="3970" y="1126"/>
                </a:lnTo>
                <a:lnTo>
                  <a:pt x="3970" y="918"/>
                </a:lnTo>
                <a:lnTo>
                  <a:pt x="3767" y="813"/>
                </a:lnTo>
                <a:lnTo>
                  <a:pt x="3767" y="605"/>
                </a:lnTo>
                <a:lnTo>
                  <a:pt x="3666" y="313"/>
                </a:lnTo>
                <a:lnTo>
                  <a:pt x="3463" y="104"/>
                </a:lnTo>
                <a:lnTo>
                  <a:pt x="3362" y="0"/>
                </a:lnTo>
                <a:lnTo>
                  <a:pt x="3271" y="198"/>
                </a:lnTo>
                <a:lnTo>
                  <a:pt x="3271" y="313"/>
                </a:lnTo>
                <a:lnTo>
                  <a:pt x="3170" y="407"/>
                </a:lnTo>
                <a:lnTo>
                  <a:pt x="2967" y="313"/>
                </a:lnTo>
                <a:lnTo>
                  <a:pt x="2775" y="719"/>
                </a:lnTo>
                <a:lnTo>
                  <a:pt x="2572" y="813"/>
                </a:lnTo>
                <a:lnTo>
                  <a:pt x="2481" y="918"/>
                </a:lnTo>
                <a:lnTo>
                  <a:pt x="2380" y="813"/>
                </a:lnTo>
                <a:lnTo>
                  <a:pt x="2289" y="719"/>
                </a:lnTo>
                <a:lnTo>
                  <a:pt x="2289" y="605"/>
                </a:lnTo>
                <a:lnTo>
                  <a:pt x="2086" y="605"/>
                </a:lnTo>
                <a:lnTo>
                  <a:pt x="1782" y="719"/>
                </a:lnTo>
                <a:lnTo>
                  <a:pt x="1681" y="719"/>
                </a:lnTo>
                <a:lnTo>
                  <a:pt x="1681" y="605"/>
                </a:lnTo>
                <a:lnTo>
                  <a:pt x="1590" y="407"/>
                </a:lnTo>
                <a:lnTo>
                  <a:pt x="1387" y="407"/>
                </a:lnTo>
                <a:lnTo>
                  <a:pt x="1286" y="511"/>
                </a:lnTo>
                <a:lnTo>
                  <a:pt x="1387" y="719"/>
                </a:lnTo>
                <a:lnTo>
                  <a:pt x="1387" y="813"/>
                </a:lnTo>
                <a:lnTo>
                  <a:pt x="1286" y="813"/>
                </a:lnTo>
                <a:lnTo>
                  <a:pt x="1195" y="1011"/>
                </a:lnTo>
                <a:lnTo>
                  <a:pt x="1286" y="1011"/>
                </a:lnTo>
                <a:lnTo>
                  <a:pt x="1195" y="1220"/>
                </a:lnTo>
                <a:lnTo>
                  <a:pt x="1195" y="1324"/>
                </a:lnTo>
                <a:lnTo>
                  <a:pt x="1094" y="1418"/>
                </a:lnTo>
                <a:lnTo>
                  <a:pt x="1003" y="1418"/>
                </a:lnTo>
                <a:lnTo>
                  <a:pt x="1195" y="1627"/>
                </a:lnTo>
                <a:lnTo>
                  <a:pt x="1195" y="1825"/>
                </a:lnTo>
                <a:lnTo>
                  <a:pt x="1286" y="1929"/>
                </a:lnTo>
                <a:lnTo>
                  <a:pt x="1387" y="1929"/>
                </a:lnTo>
                <a:lnTo>
                  <a:pt x="1286" y="2138"/>
                </a:lnTo>
                <a:lnTo>
                  <a:pt x="1387" y="2336"/>
                </a:lnTo>
                <a:lnTo>
                  <a:pt x="1387" y="2430"/>
                </a:lnTo>
                <a:lnTo>
                  <a:pt x="1195" y="2544"/>
                </a:lnTo>
                <a:lnTo>
                  <a:pt x="1286" y="2638"/>
                </a:lnTo>
                <a:lnTo>
                  <a:pt x="1387" y="2742"/>
                </a:lnTo>
                <a:lnTo>
                  <a:pt x="1286" y="2951"/>
                </a:lnTo>
                <a:lnTo>
                  <a:pt x="1003" y="2951"/>
                </a:lnTo>
                <a:lnTo>
                  <a:pt x="891" y="3358"/>
                </a:lnTo>
                <a:lnTo>
                  <a:pt x="800" y="3452"/>
                </a:lnTo>
                <a:lnTo>
                  <a:pt x="891" y="3556"/>
                </a:lnTo>
                <a:lnTo>
                  <a:pt x="891" y="3650"/>
                </a:lnTo>
                <a:lnTo>
                  <a:pt x="891" y="3764"/>
                </a:lnTo>
                <a:lnTo>
                  <a:pt x="1094" y="3858"/>
                </a:lnTo>
                <a:lnTo>
                  <a:pt x="1003" y="3962"/>
                </a:lnTo>
                <a:lnTo>
                  <a:pt x="1003" y="4056"/>
                </a:lnTo>
                <a:lnTo>
                  <a:pt x="699" y="4056"/>
                </a:lnTo>
                <a:lnTo>
                  <a:pt x="699" y="4161"/>
                </a:lnTo>
                <a:lnTo>
                  <a:pt x="496" y="4254"/>
                </a:lnTo>
                <a:lnTo>
                  <a:pt x="395" y="4463"/>
                </a:lnTo>
                <a:lnTo>
                  <a:pt x="496" y="4661"/>
                </a:lnTo>
                <a:lnTo>
                  <a:pt x="608" y="4776"/>
                </a:lnTo>
                <a:lnTo>
                  <a:pt x="304" y="5068"/>
                </a:lnTo>
                <a:lnTo>
                  <a:pt x="304" y="5182"/>
                </a:lnTo>
                <a:lnTo>
                  <a:pt x="395" y="5381"/>
                </a:lnTo>
                <a:lnTo>
                  <a:pt x="496" y="5683"/>
                </a:lnTo>
                <a:lnTo>
                  <a:pt x="608" y="5683"/>
                </a:lnTo>
                <a:lnTo>
                  <a:pt x="608" y="5787"/>
                </a:lnTo>
                <a:lnTo>
                  <a:pt x="699" y="6090"/>
                </a:lnTo>
                <a:lnTo>
                  <a:pt x="699" y="6486"/>
                </a:lnTo>
                <a:lnTo>
                  <a:pt x="800" y="6486"/>
                </a:lnTo>
                <a:lnTo>
                  <a:pt x="699" y="6601"/>
                </a:lnTo>
                <a:lnTo>
                  <a:pt x="496" y="6893"/>
                </a:lnTo>
                <a:lnTo>
                  <a:pt x="496" y="7007"/>
                </a:lnTo>
                <a:lnTo>
                  <a:pt x="800" y="6799"/>
                </a:lnTo>
                <a:lnTo>
                  <a:pt x="891" y="6799"/>
                </a:lnTo>
                <a:lnTo>
                  <a:pt x="1003" y="6893"/>
                </a:lnTo>
                <a:lnTo>
                  <a:pt x="1003" y="7205"/>
                </a:lnTo>
                <a:lnTo>
                  <a:pt x="800" y="7299"/>
                </a:lnTo>
                <a:lnTo>
                  <a:pt x="800" y="7414"/>
                </a:lnTo>
                <a:lnTo>
                  <a:pt x="1003" y="7414"/>
                </a:lnTo>
                <a:lnTo>
                  <a:pt x="1003" y="7706"/>
                </a:lnTo>
                <a:lnTo>
                  <a:pt x="891" y="7821"/>
                </a:lnTo>
                <a:lnTo>
                  <a:pt x="891" y="7914"/>
                </a:lnTo>
                <a:lnTo>
                  <a:pt x="496" y="8019"/>
                </a:lnTo>
                <a:lnTo>
                  <a:pt x="395" y="8019"/>
                </a:lnTo>
                <a:lnTo>
                  <a:pt x="304" y="8019"/>
                </a:lnTo>
                <a:lnTo>
                  <a:pt x="192" y="8321"/>
                </a:lnTo>
                <a:lnTo>
                  <a:pt x="192" y="8425"/>
                </a:lnTo>
                <a:lnTo>
                  <a:pt x="192" y="8519"/>
                </a:lnTo>
                <a:lnTo>
                  <a:pt x="192" y="8717"/>
                </a:lnTo>
                <a:lnTo>
                  <a:pt x="304" y="8926"/>
                </a:lnTo>
                <a:lnTo>
                  <a:pt x="304" y="9030"/>
                </a:lnTo>
                <a:lnTo>
                  <a:pt x="101" y="9124"/>
                </a:lnTo>
                <a:lnTo>
                  <a:pt x="0" y="9239"/>
                </a:lnTo>
                <a:lnTo>
                  <a:pt x="0" y="9531"/>
                </a:lnTo>
                <a:lnTo>
                  <a:pt x="101" y="9531"/>
                </a:lnTo>
                <a:lnTo>
                  <a:pt x="304" y="9531"/>
                </a:lnTo>
                <a:lnTo>
                  <a:pt x="496" y="9844"/>
                </a:lnTo>
                <a:lnTo>
                  <a:pt x="699" y="10052"/>
                </a:lnTo>
                <a:lnTo>
                  <a:pt x="891" y="10146"/>
                </a:lnTo>
                <a:lnTo>
                  <a:pt x="1003" y="10448"/>
                </a:lnTo>
                <a:lnTo>
                  <a:pt x="800" y="10448"/>
                </a:lnTo>
                <a:lnTo>
                  <a:pt x="891" y="10657"/>
                </a:lnTo>
                <a:lnTo>
                  <a:pt x="800" y="10657"/>
                </a:lnTo>
                <a:lnTo>
                  <a:pt x="800" y="10751"/>
                </a:lnTo>
                <a:lnTo>
                  <a:pt x="891" y="10855"/>
                </a:lnTo>
                <a:lnTo>
                  <a:pt x="1003" y="10949"/>
                </a:lnTo>
                <a:lnTo>
                  <a:pt x="800" y="11064"/>
                </a:lnTo>
                <a:lnTo>
                  <a:pt x="891" y="11262"/>
                </a:lnTo>
                <a:lnTo>
                  <a:pt x="891" y="11356"/>
                </a:lnTo>
                <a:lnTo>
                  <a:pt x="891" y="11564"/>
                </a:lnTo>
                <a:lnTo>
                  <a:pt x="1003" y="11564"/>
                </a:lnTo>
                <a:lnTo>
                  <a:pt x="1195" y="11564"/>
                </a:lnTo>
                <a:lnTo>
                  <a:pt x="1286" y="11356"/>
                </a:lnTo>
                <a:lnTo>
                  <a:pt x="1387" y="11762"/>
                </a:lnTo>
                <a:lnTo>
                  <a:pt x="1782" y="11762"/>
                </a:lnTo>
                <a:lnTo>
                  <a:pt x="1873" y="11877"/>
                </a:lnTo>
                <a:lnTo>
                  <a:pt x="1873" y="12075"/>
                </a:lnTo>
                <a:lnTo>
                  <a:pt x="1985" y="12075"/>
                </a:lnTo>
                <a:lnTo>
                  <a:pt x="2177" y="12075"/>
                </a:lnTo>
                <a:lnTo>
                  <a:pt x="2380" y="12284"/>
                </a:lnTo>
                <a:lnTo>
                  <a:pt x="2481" y="12482"/>
                </a:lnTo>
                <a:lnTo>
                  <a:pt x="2572" y="12482"/>
                </a:lnTo>
                <a:lnTo>
                  <a:pt x="2967" y="12576"/>
                </a:lnTo>
                <a:lnTo>
                  <a:pt x="3068" y="12576"/>
                </a:lnTo>
                <a:lnTo>
                  <a:pt x="3068" y="12680"/>
                </a:lnTo>
                <a:lnTo>
                  <a:pt x="3170" y="12680"/>
                </a:lnTo>
                <a:lnTo>
                  <a:pt x="3362" y="12680"/>
                </a:lnTo>
                <a:lnTo>
                  <a:pt x="3463" y="12982"/>
                </a:lnTo>
                <a:lnTo>
                  <a:pt x="3666" y="12982"/>
                </a:lnTo>
                <a:lnTo>
                  <a:pt x="3970" y="13087"/>
                </a:lnTo>
                <a:lnTo>
                  <a:pt x="3970" y="13295"/>
                </a:lnTo>
                <a:lnTo>
                  <a:pt x="4162" y="13493"/>
                </a:lnTo>
                <a:lnTo>
                  <a:pt x="4365" y="13587"/>
                </a:lnTo>
                <a:lnTo>
                  <a:pt x="4456" y="13587"/>
                </a:lnTo>
                <a:lnTo>
                  <a:pt x="4162" y="13796"/>
                </a:lnTo>
                <a:lnTo>
                  <a:pt x="3970" y="13994"/>
                </a:lnTo>
                <a:lnTo>
                  <a:pt x="3858" y="13994"/>
                </a:lnTo>
                <a:lnTo>
                  <a:pt x="4253" y="14108"/>
                </a:lnTo>
                <a:lnTo>
                  <a:pt x="4162" y="14202"/>
                </a:lnTo>
                <a:lnTo>
                  <a:pt x="4061" y="14307"/>
                </a:lnTo>
                <a:lnTo>
                  <a:pt x="4162" y="14609"/>
                </a:lnTo>
                <a:lnTo>
                  <a:pt x="4557" y="14400"/>
                </a:lnTo>
                <a:lnTo>
                  <a:pt x="4851" y="14400"/>
                </a:lnTo>
                <a:lnTo>
                  <a:pt x="4952" y="14713"/>
                </a:lnTo>
                <a:lnTo>
                  <a:pt x="5053" y="14807"/>
                </a:lnTo>
                <a:lnTo>
                  <a:pt x="5347" y="15214"/>
                </a:lnTo>
                <a:lnTo>
                  <a:pt x="5539" y="15005"/>
                </a:lnTo>
                <a:lnTo>
                  <a:pt x="5843" y="15318"/>
                </a:lnTo>
                <a:lnTo>
                  <a:pt x="5843" y="15412"/>
                </a:lnTo>
                <a:lnTo>
                  <a:pt x="5843" y="15620"/>
                </a:lnTo>
                <a:lnTo>
                  <a:pt x="6046" y="15725"/>
                </a:lnTo>
                <a:lnTo>
                  <a:pt x="6137" y="15620"/>
                </a:lnTo>
                <a:lnTo>
                  <a:pt x="6329" y="15819"/>
                </a:lnTo>
                <a:lnTo>
                  <a:pt x="6430" y="16027"/>
                </a:lnTo>
                <a:lnTo>
                  <a:pt x="6430" y="16225"/>
                </a:lnTo>
                <a:lnTo>
                  <a:pt x="6238" y="16225"/>
                </a:lnTo>
                <a:lnTo>
                  <a:pt x="6137" y="16340"/>
                </a:lnTo>
                <a:lnTo>
                  <a:pt x="6137" y="16538"/>
                </a:lnTo>
                <a:lnTo>
                  <a:pt x="6238" y="16632"/>
                </a:lnTo>
                <a:lnTo>
                  <a:pt x="6137" y="16840"/>
                </a:lnTo>
                <a:lnTo>
                  <a:pt x="6046" y="16840"/>
                </a:lnTo>
                <a:lnTo>
                  <a:pt x="6046" y="16945"/>
                </a:lnTo>
                <a:lnTo>
                  <a:pt x="6046" y="17143"/>
                </a:lnTo>
                <a:lnTo>
                  <a:pt x="5934" y="17143"/>
                </a:lnTo>
                <a:lnTo>
                  <a:pt x="5843" y="17351"/>
                </a:lnTo>
                <a:lnTo>
                  <a:pt x="6046" y="17550"/>
                </a:lnTo>
                <a:lnTo>
                  <a:pt x="6046" y="17445"/>
                </a:lnTo>
                <a:lnTo>
                  <a:pt x="5934" y="17445"/>
                </a:lnTo>
                <a:lnTo>
                  <a:pt x="6046" y="17351"/>
                </a:lnTo>
                <a:lnTo>
                  <a:pt x="6329" y="17445"/>
                </a:lnTo>
                <a:lnTo>
                  <a:pt x="6329" y="17550"/>
                </a:lnTo>
                <a:lnTo>
                  <a:pt x="6430" y="17643"/>
                </a:lnTo>
                <a:lnTo>
                  <a:pt x="6542" y="17758"/>
                </a:lnTo>
                <a:lnTo>
                  <a:pt x="6633" y="17758"/>
                </a:lnTo>
                <a:lnTo>
                  <a:pt x="6937" y="17956"/>
                </a:lnTo>
                <a:lnTo>
                  <a:pt x="6937" y="18050"/>
                </a:lnTo>
                <a:lnTo>
                  <a:pt x="7028" y="18259"/>
                </a:lnTo>
                <a:lnTo>
                  <a:pt x="7028" y="18363"/>
                </a:lnTo>
                <a:lnTo>
                  <a:pt x="6937" y="18571"/>
                </a:lnTo>
                <a:lnTo>
                  <a:pt x="7028" y="18863"/>
                </a:lnTo>
                <a:lnTo>
                  <a:pt x="7220" y="18863"/>
                </a:lnTo>
                <a:lnTo>
                  <a:pt x="7220" y="18770"/>
                </a:lnTo>
                <a:lnTo>
                  <a:pt x="7332" y="18770"/>
                </a:lnTo>
                <a:lnTo>
                  <a:pt x="7423" y="18665"/>
                </a:lnTo>
                <a:lnTo>
                  <a:pt x="7423" y="18571"/>
                </a:lnTo>
                <a:lnTo>
                  <a:pt x="7524" y="18571"/>
                </a:lnTo>
                <a:lnTo>
                  <a:pt x="7524" y="18665"/>
                </a:lnTo>
                <a:lnTo>
                  <a:pt x="7615" y="18863"/>
                </a:lnTo>
                <a:lnTo>
                  <a:pt x="7615" y="18968"/>
                </a:lnTo>
                <a:lnTo>
                  <a:pt x="7818" y="19072"/>
                </a:lnTo>
                <a:lnTo>
                  <a:pt x="7919" y="18863"/>
                </a:lnTo>
                <a:lnTo>
                  <a:pt x="8020" y="18863"/>
                </a:lnTo>
                <a:lnTo>
                  <a:pt x="8020" y="18571"/>
                </a:lnTo>
                <a:lnTo>
                  <a:pt x="8111" y="18457"/>
                </a:lnTo>
                <a:lnTo>
                  <a:pt x="8223" y="18457"/>
                </a:lnTo>
                <a:lnTo>
                  <a:pt x="8314" y="18665"/>
                </a:lnTo>
                <a:lnTo>
                  <a:pt x="8111" y="18863"/>
                </a:lnTo>
                <a:lnTo>
                  <a:pt x="8111" y="18968"/>
                </a:lnTo>
                <a:lnTo>
                  <a:pt x="8223" y="18968"/>
                </a:lnTo>
                <a:lnTo>
                  <a:pt x="8415" y="18863"/>
                </a:lnTo>
                <a:lnTo>
                  <a:pt x="8415" y="18770"/>
                </a:lnTo>
                <a:lnTo>
                  <a:pt x="8618" y="18770"/>
                </a:lnTo>
                <a:lnTo>
                  <a:pt x="8810" y="18457"/>
                </a:lnTo>
                <a:lnTo>
                  <a:pt x="8709" y="18363"/>
                </a:lnTo>
                <a:lnTo>
                  <a:pt x="9104" y="18050"/>
                </a:lnTo>
                <a:lnTo>
                  <a:pt x="9205" y="18050"/>
                </a:lnTo>
                <a:lnTo>
                  <a:pt x="9397" y="18050"/>
                </a:lnTo>
                <a:lnTo>
                  <a:pt x="9600" y="17852"/>
                </a:lnTo>
                <a:lnTo>
                  <a:pt x="9792" y="18050"/>
                </a:lnTo>
                <a:lnTo>
                  <a:pt x="9792" y="18259"/>
                </a:lnTo>
                <a:lnTo>
                  <a:pt x="9792" y="18457"/>
                </a:lnTo>
                <a:lnTo>
                  <a:pt x="9792" y="18571"/>
                </a:lnTo>
                <a:lnTo>
                  <a:pt x="9792" y="18665"/>
                </a:lnTo>
                <a:lnTo>
                  <a:pt x="9995" y="18665"/>
                </a:lnTo>
                <a:lnTo>
                  <a:pt x="10187" y="18770"/>
                </a:lnTo>
                <a:lnTo>
                  <a:pt x="10187" y="18968"/>
                </a:lnTo>
                <a:lnTo>
                  <a:pt x="10299" y="18863"/>
                </a:lnTo>
                <a:lnTo>
                  <a:pt x="10390" y="18863"/>
                </a:lnTo>
                <a:lnTo>
                  <a:pt x="10491" y="18770"/>
                </a:lnTo>
                <a:lnTo>
                  <a:pt x="10582" y="18770"/>
                </a:lnTo>
                <a:lnTo>
                  <a:pt x="10694" y="18665"/>
                </a:lnTo>
                <a:lnTo>
                  <a:pt x="10886" y="18571"/>
                </a:lnTo>
                <a:lnTo>
                  <a:pt x="10886" y="18665"/>
                </a:lnTo>
                <a:lnTo>
                  <a:pt x="11382" y="18571"/>
                </a:lnTo>
                <a:lnTo>
                  <a:pt x="11676" y="18571"/>
                </a:lnTo>
                <a:lnTo>
                  <a:pt x="11676" y="18665"/>
                </a:lnTo>
                <a:lnTo>
                  <a:pt x="11868" y="18665"/>
                </a:lnTo>
                <a:lnTo>
                  <a:pt x="12172" y="19270"/>
                </a:lnTo>
                <a:lnTo>
                  <a:pt x="12668" y="19072"/>
                </a:lnTo>
                <a:lnTo>
                  <a:pt x="12759" y="18863"/>
                </a:lnTo>
                <a:lnTo>
                  <a:pt x="12871" y="18770"/>
                </a:lnTo>
                <a:lnTo>
                  <a:pt x="13063" y="18571"/>
                </a:lnTo>
                <a:lnTo>
                  <a:pt x="13154" y="18665"/>
                </a:lnTo>
                <a:lnTo>
                  <a:pt x="13357" y="18863"/>
                </a:lnTo>
                <a:lnTo>
                  <a:pt x="13458" y="19072"/>
                </a:lnTo>
                <a:lnTo>
                  <a:pt x="13752" y="19176"/>
                </a:lnTo>
                <a:lnTo>
                  <a:pt x="13752" y="19270"/>
                </a:lnTo>
                <a:lnTo>
                  <a:pt x="13954" y="19270"/>
                </a:lnTo>
                <a:lnTo>
                  <a:pt x="13954" y="19374"/>
                </a:lnTo>
                <a:lnTo>
                  <a:pt x="14157" y="19468"/>
                </a:lnTo>
                <a:lnTo>
                  <a:pt x="14552" y="19583"/>
                </a:lnTo>
                <a:lnTo>
                  <a:pt x="14552" y="19875"/>
                </a:lnTo>
                <a:lnTo>
                  <a:pt x="14643" y="19875"/>
                </a:lnTo>
                <a:lnTo>
                  <a:pt x="14835" y="19990"/>
                </a:lnTo>
                <a:lnTo>
                  <a:pt x="14947" y="19875"/>
                </a:lnTo>
                <a:lnTo>
                  <a:pt x="15342" y="19781"/>
                </a:lnTo>
                <a:lnTo>
                  <a:pt x="15443" y="19583"/>
                </a:lnTo>
                <a:lnTo>
                  <a:pt x="15534" y="19583"/>
                </a:lnTo>
                <a:lnTo>
                  <a:pt x="15534" y="19468"/>
                </a:lnTo>
                <a:lnTo>
                  <a:pt x="15443" y="19374"/>
                </a:lnTo>
                <a:lnTo>
                  <a:pt x="15342" y="19072"/>
                </a:lnTo>
                <a:lnTo>
                  <a:pt x="15443" y="19072"/>
                </a:lnTo>
                <a:lnTo>
                  <a:pt x="15443" y="18968"/>
                </a:lnTo>
                <a:lnTo>
                  <a:pt x="15534" y="18863"/>
                </a:lnTo>
                <a:lnTo>
                  <a:pt x="15443" y="18770"/>
                </a:lnTo>
                <a:lnTo>
                  <a:pt x="15534" y="18665"/>
                </a:lnTo>
                <a:lnTo>
                  <a:pt x="15534" y="18363"/>
                </a:lnTo>
                <a:lnTo>
                  <a:pt x="15635" y="18050"/>
                </a:lnTo>
                <a:lnTo>
                  <a:pt x="15635" y="17956"/>
                </a:lnTo>
                <a:lnTo>
                  <a:pt x="15635" y="17852"/>
                </a:lnTo>
                <a:lnTo>
                  <a:pt x="15838" y="17758"/>
                </a:lnTo>
                <a:lnTo>
                  <a:pt x="16122" y="17445"/>
                </a:lnTo>
                <a:lnTo>
                  <a:pt x="16030" y="17351"/>
                </a:lnTo>
                <a:lnTo>
                  <a:pt x="16122" y="17237"/>
                </a:lnTo>
                <a:lnTo>
                  <a:pt x="16324" y="16840"/>
                </a:lnTo>
                <a:lnTo>
                  <a:pt x="16425" y="16538"/>
                </a:lnTo>
                <a:lnTo>
                  <a:pt x="16516" y="16538"/>
                </a:lnTo>
                <a:lnTo>
                  <a:pt x="16516" y="16340"/>
                </a:lnTo>
                <a:lnTo>
                  <a:pt x="16425" y="16225"/>
                </a:lnTo>
                <a:lnTo>
                  <a:pt x="16516" y="15819"/>
                </a:lnTo>
                <a:lnTo>
                  <a:pt x="16719" y="15620"/>
                </a:lnTo>
                <a:lnTo>
                  <a:pt x="16628" y="15527"/>
                </a:lnTo>
                <a:lnTo>
                  <a:pt x="16820" y="15214"/>
                </a:lnTo>
                <a:lnTo>
                  <a:pt x="16820" y="15005"/>
                </a:lnTo>
                <a:lnTo>
                  <a:pt x="16932" y="14911"/>
                </a:lnTo>
                <a:lnTo>
                  <a:pt x="17023" y="14713"/>
                </a:lnTo>
                <a:lnTo>
                  <a:pt x="17023" y="14400"/>
                </a:lnTo>
                <a:lnTo>
                  <a:pt x="17215" y="14307"/>
                </a:lnTo>
                <a:lnTo>
                  <a:pt x="17316" y="14202"/>
                </a:lnTo>
                <a:lnTo>
                  <a:pt x="17124" y="14108"/>
                </a:lnTo>
                <a:lnTo>
                  <a:pt x="17124" y="13900"/>
                </a:lnTo>
                <a:lnTo>
                  <a:pt x="17023" y="13900"/>
                </a:lnTo>
                <a:lnTo>
                  <a:pt x="16820" y="13994"/>
                </a:lnTo>
                <a:lnTo>
                  <a:pt x="16628" y="13994"/>
                </a:lnTo>
                <a:lnTo>
                  <a:pt x="16628" y="13900"/>
                </a:lnTo>
                <a:lnTo>
                  <a:pt x="16516" y="13900"/>
                </a:lnTo>
                <a:lnTo>
                  <a:pt x="16324" y="13796"/>
                </a:lnTo>
                <a:lnTo>
                  <a:pt x="16324" y="13702"/>
                </a:lnTo>
                <a:lnTo>
                  <a:pt x="16516" y="13493"/>
                </a:lnTo>
                <a:lnTo>
                  <a:pt x="16425" y="13389"/>
                </a:lnTo>
                <a:lnTo>
                  <a:pt x="16324" y="13295"/>
                </a:lnTo>
                <a:lnTo>
                  <a:pt x="16425" y="13180"/>
                </a:lnTo>
                <a:lnTo>
                  <a:pt x="16425" y="12982"/>
                </a:lnTo>
                <a:lnTo>
                  <a:pt x="16516" y="12774"/>
                </a:lnTo>
                <a:lnTo>
                  <a:pt x="16425" y="12774"/>
                </a:lnTo>
                <a:lnTo>
                  <a:pt x="16516" y="12576"/>
                </a:lnTo>
                <a:lnTo>
                  <a:pt x="16516" y="12377"/>
                </a:lnTo>
                <a:lnTo>
                  <a:pt x="16516" y="12284"/>
                </a:lnTo>
                <a:lnTo>
                  <a:pt x="16324" y="12284"/>
                </a:lnTo>
                <a:lnTo>
                  <a:pt x="16324" y="12075"/>
                </a:lnTo>
                <a:lnTo>
                  <a:pt x="16628" y="12075"/>
                </a:lnTo>
                <a:lnTo>
                  <a:pt x="16516" y="11971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72"/>
          <p:cNvSpPr>
            <a:spLocks/>
          </p:cNvSpPr>
          <p:nvPr/>
        </p:nvSpPr>
        <p:spPr bwMode="auto">
          <a:xfrm>
            <a:off x="6249343" y="1453406"/>
            <a:ext cx="590550" cy="1149350"/>
          </a:xfrm>
          <a:custGeom>
            <a:avLst/>
            <a:gdLst>
              <a:gd name="T0" fmla="*/ 18903 w 20000"/>
              <a:gd name="T1" fmla="*/ 1503 h 20000"/>
              <a:gd name="T2" fmla="*/ 18903 w 20000"/>
              <a:gd name="T3" fmla="*/ 862 h 20000"/>
              <a:gd name="T4" fmla="*/ 14925 w 20000"/>
              <a:gd name="T5" fmla="*/ 210 h 20000"/>
              <a:gd name="T6" fmla="*/ 12796 w 20000"/>
              <a:gd name="T7" fmla="*/ 99 h 20000"/>
              <a:gd name="T8" fmla="*/ 10710 w 20000"/>
              <a:gd name="T9" fmla="*/ 210 h 20000"/>
              <a:gd name="T10" fmla="*/ 9871 w 20000"/>
              <a:gd name="T11" fmla="*/ 1293 h 20000"/>
              <a:gd name="T12" fmla="*/ 8387 w 20000"/>
              <a:gd name="T13" fmla="*/ 1503 h 20000"/>
              <a:gd name="T14" fmla="*/ 6731 w 20000"/>
              <a:gd name="T15" fmla="*/ 1602 h 20000"/>
              <a:gd name="T16" fmla="*/ 5462 w 20000"/>
              <a:gd name="T17" fmla="*/ 1392 h 20000"/>
              <a:gd name="T18" fmla="*/ 2731 w 20000"/>
              <a:gd name="T19" fmla="*/ 1072 h 20000"/>
              <a:gd name="T20" fmla="*/ 2516 w 20000"/>
              <a:gd name="T21" fmla="*/ 320 h 20000"/>
              <a:gd name="T22" fmla="*/ 1892 w 20000"/>
              <a:gd name="T23" fmla="*/ 431 h 20000"/>
              <a:gd name="T24" fmla="*/ 1247 w 20000"/>
              <a:gd name="T25" fmla="*/ 1724 h 20000"/>
              <a:gd name="T26" fmla="*/ 0 w 20000"/>
              <a:gd name="T27" fmla="*/ 1934 h 20000"/>
              <a:gd name="T28" fmla="*/ 839 w 20000"/>
              <a:gd name="T29" fmla="*/ 2464 h 20000"/>
              <a:gd name="T30" fmla="*/ 1892 w 20000"/>
              <a:gd name="T31" fmla="*/ 3006 h 20000"/>
              <a:gd name="T32" fmla="*/ 2086 w 20000"/>
              <a:gd name="T33" fmla="*/ 3536 h 20000"/>
              <a:gd name="T34" fmla="*/ 3161 w 20000"/>
              <a:gd name="T35" fmla="*/ 3326 h 20000"/>
              <a:gd name="T36" fmla="*/ 3978 w 20000"/>
              <a:gd name="T37" fmla="*/ 3006 h 20000"/>
              <a:gd name="T38" fmla="*/ 4817 w 20000"/>
              <a:gd name="T39" fmla="*/ 3227 h 20000"/>
              <a:gd name="T40" fmla="*/ 5462 w 20000"/>
              <a:gd name="T41" fmla="*/ 3436 h 20000"/>
              <a:gd name="T42" fmla="*/ 5656 w 20000"/>
              <a:gd name="T43" fmla="*/ 4298 h 20000"/>
              <a:gd name="T44" fmla="*/ 5247 w 20000"/>
              <a:gd name="T45" fmla="*/ 4939 h 20000"/>
              <a:gd name="T46" fmla="*/ 5656 w 20000"/>
              <a:gd name="T47" fmla="*/ 5591 h 20000"/>
              <a:gd name="T48" fmla="*/ 4409 w 20000"/>
              <a:gd name="T49" fmla="*/ 6442 h 20000"/>
              <a:gd name="T50" fmla="*/ 3570 w 20000"/>
              <a:gd name="T51" fmla="*/ 6762 h 20000"/>
              <a:gd name="T52" fmla="*/ 2731 w 20000"/>
              <a:gd name="T53" fmla="*/ 6972 h 20000"/>
              <a:gd name="T54" fmla="*/ 3570 w 20000"/>
              <a:gd name="T55" fmla="*/ 7094 h 20000"/>
              <a:gd name="T56" fmla="*/ 3355 w 20000"/>
              <a:gd name="T57" fmla="*/ 7624 h 20000"/>
              <a:gd name="T58" fmla="*/ 3161 w 20000"/>
              <a:gd name="T59" fmla="*/ 8486 h 20000"/>
              <a:gd name="T60" fmla="*/ 3570 w 20000"/>
              <a:gd name="T61" fmla="*/ 9028 h 20000"/>
              <a:gd name="T62" fmla="*/ 4624 w 20000"/>
              <a:gd name="T63" fmla="*/ 9238 h 20000"/>
              <a:gd name="T64" fmla="*/ 4215 w 20000"/>
              <a:gd name="T65" fmla="*/ 10099 h 20000"/>
              <a:gd name="T66" fmla="*/ 3355 w 20000"/>
              <a:gd name="T67" fmla="*/ 11061 h 20000"/>
              <a:gd name="T68" fmla="*/ 2516 w 20000"/>
              <a:gd name="T69" fmla="*/ 12564 h 20000"/>
              <a:gd name="T70" fmla="*/ 1484 w 20000"/>
              <a:gd name="T71" fmla="*/ 13425 h 20000"/>
              <a:gd name="T72" fmla="*/ 1247 w 20000"/>
              <a:gd name="T73" fmla="*/ 14287 h 20000"/>
              <a:gd name="T74" fmla="*/ 1247 w 20000"/>
              <a:gd name="T75" fmla="*/ 15039 h 20000"/>
              <a:gd name="T76" fmla="*/ 839 w 20000"/>
              <a:gd name="T77" fmla="*/ 15901 h 20000"/>
              <a:gd name="T78" fmla="*/ 2516 w 20000"/>
              <a:gd name="T79" fmla="*/ 16221 h 20000"/>
              <a:gd name="T80" fmla="*/ 3161 w 20000"/>
              <a:gd name="T81" fmla="*/ 16762 h 20000"/>
              <a:gd name="T82" fmla="*/ 3355 w 20000"/>
              <a:gd name="T83" fmla="*/ 17083 h 20000"/>
              <a:gd name="T84" fmla="*/ 2925 w 20000"/>
              <a:gd name="T85" fmla="*/ 17624 h 20000"/>
              <a:gd name="T86" fmla="*/ 3978 w 20000"/>
              <a:gd name="T87" fmla="*/ 17934 h 20000"/>
              <a:gd name="T88" fmla="*/ 4624 w 20000"/>
              <a:gd name="T89" fmla="*/ 18365 h 20000"/>
              <a:gd name="T90" fmla="*/ 5247 w 20000"/>
              <a:gd name="T91" fmla="*/ 18796 h 20000"/>
              <a:gd name="T92" fmla="*/ 6301 w 20000"/>
              <a:gd name="T93" fmla="*/ 19227 h 20000"/>
              <a:gd name="T94" fmla="*/ 6925 w 20000"/>
              <a:gd name="T95" fmla="*/ 19989 h 20000"/>
              <a:gd name="T96" fmla="*/ 9871 w 20000"/>
              <a:gd name="T97" fmla="*/ 19436 h 20000"/>
              <a:gd name="T98" fmla="*/ 10710 w 20000"/>
              <a:gd name="T99" fmla="*/ 19227 h 20000"/>
              <a:gd name="T100" fmla="*/ 10925 w 20000"/>
              <a:gd name="T101" fmla="*/ 18586 h 20000"/>
              <a:gd name="T102" fmla="*/ 12194 w 20000"/>
              <a:gd name="T103" fmla="*/ 17724 h 20000"/>
              <a:gd name="T104" fmla="*/ 10925 w 20000"/>
              <a:gd name="T105" fmla="*/ 16552 h 20000"/>
              <a:gd name="T106" fmla="*/ 11140 w 20000"/>
              <a:gd name="T107" fmla="*/ 15359 h 20000"/>
              <a:gd name="T108" fmla="*/ 11548 w 20000"/>
              <a:gd name="T109" fmla="*/ 13856 h 20000"/>
              <a:gd name="T110" fmla="*/ 11355 w 20000"/>
              <a:gd name="T111" fmla="*/ 12564 h 20000"/>
              <a:gd name="T112" fmla="*/ 11140 w 20000"/>
              <a:gd name="T113" fmla="*/ 11492 h 20000"/>
              <a:gd name="T114" fmla="*/ 12194 w 20000"/>
              <a:gd name="T115" fmla="*/ 10420 h 20000"/>
              <a:gd name="T116" fmla="*/ 13226 w 20000"/>
              <a:gd name="T117" fmla="*/ 8486 h 20000"/>
              <a:gd name="T118" fmla="*/ 14086 w 20000"/>
              <a:gd name="T119" fmla="*/ 6762 h 20000"/>
              <a:gd name="T120" fmla="*/ 15527 w 20000"/>
              <a:gd name="T121" fmla="*/ 4398 h 20000"/>
              <a:gd name="T122" fmla="*/ 17011 w 20000"/>
              <a:gd name="T123" fmla="*/ 3227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00" h="20000">
                <a:moveTo>
                  <a:pt x="18280" y="2796"/>
                </a:moveTo>
                <a:lnTo>
                  <a:pt x="18280" y="2674"/>
                </a:lnTo>
                <a:lnTo>
                  <a:pt x="18495" y="2144"/>
                </a:lnTo>
                <a:lnTo>
                  <a:pt x="18688" y="1823"/>
                </a:lnTo>
                <a:lnTo>
                  <a:pt x="18903" y="1503"/>
                </a:lnTo>
                <a:lnTo>
                  <a:pt x="19333" y="1171"/>
                </a:lnTo>
                <a:lnTo>
                  <a:pt x="19978" y="862"/>
                </a:lnTo>
                <a:lnTo>
                  <a:pt x="19742" y="740"/>
                </a:lnTo>
                <a:lnTo>
                  <a:pt x="19333" y="862"/>
                </a:lnTo>
                <a:lnTo>
                  <a:pt x="18903" y="862"/>
                </a:lnTo>
                <a:lnTo>
                  <a:pt x="18495" y="740"/>
                </a:lnTo>
                <a:lnTo>
                  <a:pt x="17656" y="740"/>
                </a:lnTo>
                <a:lnTo>
                  <a:pt x="17441" y="641"/>
                </a:lnTo>
                <a:lnTo>
                  <a:pt x="15333" y="0"/>
                </a:lnTo>
                <a:lnTo>
                  <a:pt x="15118" y="0"/>
                </a:lnTo>
                <a:lnTo>
                  <a:pt x="14925" y="210"/>
                </a:lnTo>
                <a:lnTo>
                  <a:pt x="14710" y="99"/>
                </a:lnTo>
                <a:lnTo>
                  <a:pt x="14495" y="99"/>
                </a:lnTo>
                <a:lnTo>
                  <a:pt x="14280" y="320"/>
                </a:lnTo>
                <a:lnTo>
                  <a:pt x="14086" y="320"/>
                </a:lnTo>
                <a:lnTo>
                  <a:pt x="13226" y="0"/>
                </a:lnTo>
                <a:lnTo>
                  <a:pt x="12796" y="99"/>
                </a:lnTo>
                <a:lnTo>
                  <a:pt x="12194" y="320"/>
                </a:lnTo>
                <a:lnTo>
                  <a:pt x="12194" y="99"/>
                </a:lnTo>
                <a:lnTo>
                  <a:pt x="11548" y="210"/>
                </a:lnTo>
                <a:lnTo>
                  <a:pt x="11355" y="320"/>
                </a:lnTo>
                <a:lnTo>
                  <a:pt x="10710" y="210"/>
                </a:lnTo>
                <a:lnTo>
                  <a:pt x="10516" y="431"/>
                </a:lnTo>
                <a:lnTo>
                  <a:pt x="10301" y="641"/>
                </a:lnTo>
                <a:lnTo>
                  <a:pt x="10301" y="740"/>
                </a:lnTo>
                <a:lnTo>
                  <a:pt x="9871" y="961"/>
                </a:lnTo>
                <a:lnTo>
                  <a:pt x="10065" y="1072"/>
                </a:lnTo>
                <a:lnTo>
                  <a:pt x="9871" y="1293"/>
                </a:lnTo>
                <a:lnTo>
                  <a:pt x="9656" y="1503"/>
                </a:lnTo>
                <a:lnTo>
                  <a:pt x="9462" y="1602"/>
                </a:lnTo>
                <a:lnTo>
                  <a:pt x="9226" y="1724"/>
                </a:lnTo>
                <a:lnTo>
                  <a:pt x="8817" y="1602"/>
                </a:lnTo>
                <a:lnTo>
                  <a:pt x="8387" y="1503"/>
                </a:lnTo>
                <a:lnTo>
                  <a:pt x="7978" y="1392"/>
                </a:lnTo>
                <a:lnTo>
                  <a:pt x="7785" y="1392"/>
                </a:lnTo>
                <a:lnTo>
                  <a:pt x="7140" y="1503"/>
                </a:lnTo>
                <a:lnTo>
                  <a:pt x="6925" y="1602"/>
                </a:lnTo>
                <a:lnTo>
                  <a:pt x="6731" y="1602"/>
                </a:lnTo>
                <a:lnTo>
                  <a:pt x="6495" y="1602"/>
                </a:lnTo>
                <a:lnTo>
                  <a:pt x="6301" y="1503"/>
                </a:lnTo>
                <a:lnTo>
                  <a:pt x="5892" y="1724"/>
                </a:lnTo>
                <a:lnTo>
                  <a:pt x="5462" y="1503"/>
                </a:lnTo>
                <a:lnTo>
                  <a:pt x="5462" y="1392"/>
                </a:lnTo>
                <a:lnTo>
                  <a:pt x="4409" y="1171"/>
                </a:lnTo>
                <a:lnTo>
                  <a:pt x="3978" y="1293"/>
                </a:lnTo>
                <a:lnTo>
                  <a:pt x="3763" y="1072"/>
                </a:lnTo>
                <a:lnTo>
                  <a:pt x="3570" y="961"/>
                </a:lnTo>
                <a:lnTo>
                  <a:pt x="3355" y="1072"/>
                </a:lnTo>
                <a:lnTo>
                  <a:pt x="2731" y="1072"/>
                </a:lnTo>
                <a:lnTo>
                  <a:pt x="2731" y="961"/>
                </a:lnTo>
                <a:lnTo>
                  <a:pt x="2731" y="862"/>
                </a:lnTo>
                <a:lnTo>
                  <a:pt x="2516" y="641"/>
                </a:lnTo>
                <a:lnTo>
                  <a:pt x="2323" y="530"/>
                </a:lnTo>
                <a:lnTo>
                  <a:pt x="2323" y="320"/>
                </a:lnTo>
                <a:lnTo>
                  <a:pt x="2516" y="320"/>
                </a:lnTo>
                <a:lnTo>
                  <a:pt x="2323" y="210"/>
                </a:lnTo>
                <a:lnTo>
                  <a:pt x="2086" y="320"/>
                </a:lnTo>
                <a:lnTo>
                  <a:pt x="1892" y="320"/>
                </a:lnTo>
                <a:lnTo>
                  <a:pt x="1892" y="431"/>
                </a:lnTo>
                <a:lnTo>
                  <a:pt x="1892" y="530"/>
                </a:lnTo>
                <a:lnTo>
                  <a:pt x="1677" y="740"/>
                </a:lnTo>
                <a:lnTo>
                  <a:pt x="1677" y="1072"/>
                </a:lnTo>
                <a:lnTo>
                  <a:pt x="1484" y="1171"/>
                </a:lnTo>
                <a:lnTo>
                  <a:pt x="1484" y="1724"/>
                </a:lnTo>
                <a:lnTo>
                  <a:pt x="1247" y="1724"/>
                </a:lnTo>
                <a:lnTo>
                  <a:pt x="1054" y="1724"/>
                </a:lnTo>
                <a:lnTo>
                  <a:pt x="839" y="1602"/>
                </a:lnTo>
                <a:lnTo>
                  <a:pt x="624" y="1823"/>
                </a:lnTo>
                <a:lnTo>
                  <a:pt x="409" y="2033"/>
                </a:lnTo>
                <a:lnTo>
                  <a:pt x="0" y="1934"/>
                </a:lnTo>
                <a:lnTo>
                  <a:pt x="0" y="2033"/>
                </a:lnTo>
                <a:lnTo>
                  <a:pt x="194" y="2144"/>
                </a:lnTo>
                <a:lnTo>
                  <a:pt x="409" y="2144"/>
                </a:lnTo>
                <a:lnTo>
                  <a:pt x="409" y="2464"/>
                </a:lnTo>
                <a:lnTo>
                  <a:pt x="624" y="2464"/>
                </a:lnTo>
                <a:lnTo>
                  <a:pt x="839" y="2464"/>
                </a:lnTo>
                <a:lnTo>
                  <a:pt x="1677" y="2674"/>
                </a:lnTo>
                <a:lnTo>
                  <a:pt x="1892" y="2796"/>
                </a:lnTo>
                <a:lnTo>
                  <a:pt x="2516" y="2796"/>
                </a:lnTo>
                <a:lnTo>
                  <a:pt x="2516" y="2895"/>
                </a:lnTo>
                <a:lnTo>
                  <a:pt x="2323" y="3006"/>
                </a:lnTo>
                <a:lnTo>
                  <a:pt x="1892" y="3006"/>
                </a:lnTo>
                <a:lnTo>
                  <a:pt x="1892" y="3105"/>
                </a:lnTo>
                <a:lnTo>
                  <a:pt x="1892" y="3326"/>
                </a:lnTo>
                <a:lnTo>
                  <a:pt x="2516" y="3436"/>
                </a:lnTo>
                <a:lnTo>
                  <a:pt x="2086" y="3536"/>
                </a:lnTo>
                <a:lnTo>
                  <a:pt x="2323" y="3657"/>
                </a:lnTo>
                <a:lnTo>
                  <a:pt x="2731" y="3536"/>
                </a:lnTo>
                <a:lnTo>
                  <a:pt x="2925" y="3536"/>
                </a:lnTo>
                <a:lnTo>
                  <a:pt x="3161" y="3536"/>
                </a:lnTo>
                <a:lnTo>
                  <a:pt x="2925" y="3436"/>
                </a:lnTo>
                <a:lnTo>
                  <a:pt x="3161" y="3326"/>
                </a:lnTo>
                <a:lnTo>
                  <a:pt x="3355" y="3227"/>
                </a:lnTo>
                <a:lnTo>
                  <a:pt x="3355" y="3105"/>
                </a:lnTo>
                <a:lnTo>
                  <a:pt x="3355" y="3006"/>
                </a:lnTo>
                <a:lnTo>
                  <a:pt x="3763" y="3006"/>
                </a:lnTo>
                <a:lnTo>
                  <a:pt x="3978" y="2895"/>
                </a:lnTo>
                <a:lnTo>
                  <a:pt x="3978" y="3006"/>
                </a:lnTo>
                <a:lnTo>
                  <a:pt x="4215" y="3105"/>
                </a:lnTo>
                <a:lnTo>
                  <a:pt x="4409" y="3227"/>
                </a:lnTo>
                <a:lnTo>
                  <a:pt x="4624" y="3227"/>
                </a:lnTo>
                <a:lnTo>
                  <a:pt x="4409" y="3105"/>
                </a:lnTo>
                <a:lnTo>
                  <a:pt x="4817" y="3105"/>
                </a:lnTo>
                <a:lnTo>
                  <a:pt x="4817" y="3227"/>
                </a:lnTo>
                <a:lnTo>
                  <a:pt x="5054" y="3227"/>
                </a:lnTo>
                <a:lnTo>
                  <a:pt x="5247" y="3227"/>
                </a:lnTo>
                <a:lnTo>
                  <a:pt x="5054" y="3326"/>
                </a:lnTo>
                <a:lnTo>
                  <a:pt x="5247" y="3436"/>
                </a:lnTo>
                <a:lnTo>
                  <a:pt x="5462" y="3436"/>
                </a:lnTo>
                <a:lnTo>
                  <a:pt x="5656" y="3536"/>
                </a:lnTo>
                <a:lnTo>
                  <a:pt x="5656" y="3657"/>
                </a:lnTo>
                <a:lnTo>
                  <a:pt x="5892" y="3657"/>
                </a:lnTo>
                <a:lnTo>
                  <a:pt x="6086" y="3867"/>
                </a:lnTo>
                <a:lnTo>
                  <a:pt x="5892" y="3967"/>
                </a:lnTo>
                <a:lnTo>
                  <a:pt x="5656" y="4298"/>
                </a:lnTo>
                <a:lnTo>
                  <a:pt x="5462" y="4508"/>
                </a:lnTo>
                <a:lnTo>
                  <a:pt x="5462" y="4608"/>
                </a:lnTo>
                <a:lnTo>
                  <a:pt x="5247" y="4608"/>
                </a:lnTo>
                <a:lnTo>
                  <a:pt x="5054" y="4729"/>
                </a:lnTo>
                <a:lnTo>
                  <a:pt x="5247" y="4939"/>
                </a:lnTo>
                <a:lnTo>
                  <a:pt x="5462" y="5160"/>
                </a:lnTo>
                <a:lnTo>
                  <a:pt x="6086" y="5160"/>
                </a:lnTo>
                <a:lnTo>
                  <a:pt x="5656" y="5470"/>
                </a:lnTo>
                <a:lnTo>
                  <a:pt x="5462" y="5470"/>
                </a:lnTo>
                <a:lnTo>
                  <a:pt x="5656" y="5591"/>
                </a:lnTo>
                <a:lnTo>
                  <a:pt x="5462" y="5801"/>
                </a:lnTo>
                <a:lnTo>
                  <a:pt x="5462" y="5901"/>
                </a:lnTo>
                <a:lnTo>
                  <a:pt x="5462" y="6022"/>
                </a:lnTo>
                <a:lnTo>
                  <a:pt x="5247" y="6122"/>
                </a:lnTo>
                <a:lnTo>
                  <a:pt x="4817" y="6331"/>
                </a:lnTo>
                <a:lnTo>
                  <a:pt x="4409" y="6442"/>
                </a:lnTo>
                <a:lnTo>
                  <a:pt x="4409" y="6663"/>
                </a:lnTo>
                <a:lnTo>
                  <a:pt x="3978" y="6762"/>
                </a:lnTo>
                <a:lnTo>
                  <a:pt x="3763" y="6762"/>
                </a:lnTo>
                <a:lnTo>
                  <a:pt x="3570" y="6762"/>
                </a:lnTo>
                <a:lnTo>
                  <a:pt x="3161" y="6663"/>
                </a:lnTo>
                <a:lnTo>
                  <a:pt x="2925" y="6762"/>
                </a:lnTo>
                <a:lnTo>
                  <a:pt x="2516" y="6762"/>
                </a:lnTo>
                <a:lnTo>
                  <a:pt x="2516" y="6873"/>
                </a:lnTo>
                <a:lnTo>
                  <a:pt x="2731" y="6972"/>
                </a:lnTo>
                <a:lnTo>
                  <a:pt x="2925" y="6873"/>
                </a:lnTo>
                <a:lnTo>
                  <a:pt x="3355" y="6972"/>
                </a:lnTo>
                <a:lnTo>
                  <a:pt x="3570" y="7094"/>
                </a:lnTo>
                <a:lnTo>
                  <a:pt x="2925" y="7094"/>
                </a:lnTo>
                <a:lnTo>
                  <a:pt x="2925" y="7304"/>
                </a:lnTo>
                <a:lnTo>
                  <a:pt x="3355" y="7304"/>
                </a:lnTo>
                <a:lnTo>
                  <a:pt x="3355" y="7403"/>
                </a:lnTo>
                <a:lnTo>
                  <a:pt x="3355" y="7624"/>
                </a:lnTo>
                <a:lnTo>
                  <a:pt x="3161" y="7834"/>
                </a:lnTo>
                <a:lnTo>
                  <a:pt x="3355" y="7834"/>
                </a:lnTo>
                <a:lnTo>
                  <a:pt x="3161" y="8055"/>
                </a:lnTo>
                <a:lnTo>
                  <a:pt x="3161" y="8265"/>
                </a:lnTo>
                <a:lnTo>
                  <a:pt x="2925" y="8376"/>
                </a:lnTo>
                <a:lnTo>
                  <a:pt x="3161" y="8486"/>
                </a:lnTo>
                <a:lnTo>
                  <a:pt x="3355" y="8597"/>
                </a:lnTo>
                <a:lnTo>
                  <a:pt x="2925" y="8807"/>
                </a:lnTo>
                <a:lnTo>
                  <a:pt x="2925" y="8906"/>
                </a:lnTo>
                <a:lnTo>
                  <a:pt x="3355" y="9028"/>
                </a:lnTo>
                <a:lnTo>
                  <a:pt x="3570" y="9028"/>
                </a:lnTo>
                <a:lnTo>
                  <a:pt x="3570" y="9127"/>
                </a:lnTo>
                <a:lnTo>
                  <a:pt x="3978" y="9127"/>
                </a:lnTo>
                <a:lnTo>
                  <a:pt x="4409" y="9028"/>
                </a:lnTo>
                <a:lnTo>
                  <a:pt x="4624" y="9028"/>
                </a:lnTo>
                <a:lnTo>
                  <a:pt x="4624" y="9238"/>
                </a:lnTo>
                <a:lnTo>
                  <a:pt x="5054" y="9337"/>
                </a:lnTo>
                <a:lnTo>
                  <a:pt x="4817" y="9459"/>
                </a:lnTo>
                <a:lnTo>
                  <a:pt x="4409" y="9558"/>
                </a:lnTo>
                <a:lnTo>
                  <a:pt x="4409" y="9890"/>
                </a:lnTo>
                <a:lnTo>
                  <a:pt x="4215" y="10099"/>
                </a:lnTo>
                <a:lnTo>
                  <a:pt x="3978" y="10199"/>
                </a:lnTo>
                <a:lnTo>
                  <a:pt x="3978" y="10420"/>
                </a:lnTo>
                <a:lnTo>
                  <a:pt x="3570" y="10740"/>
                </a:lnTo>
                <a:lnTo>
                  <a:pt x="3763" y="10840"/>
                </a:lnTo>
                <a:lnTo>
                  <a:pt x="3355" y="11061"/>
                </a:lnTo>
                <a:lnTo>
                  <a:pt x="3161" y="11492"/>
                </a:lnTo>
                <a:lnTo>
                  <a:pt x="3355" y="11602"/>
                </a:lnTo>
                <a:lnTo>
                  <a:pt x="3355" y="11823"/>
                </a:lnTo>
                <a:lnTo>
                  <a:pt x="3161" y="11823"/>
                </a:lnTo>
                <a:lnTo>
                  <a:pt x="2925" y="12133"/>
                </a:lnTo>
                <a:lnTo>
                  <a:pt x="2516" y="12564"/>
                </a:lnTo>
                <a:lnTo>
                  <a:pt x="2323" y="12674"/>
                </a:lnTo>
                <a:lnTo>
                  <a:pt x="2516" y="12785"/>
                </a:lnTo>
                <a:lnTo>
                  <a:pt x="1892" y="13105"/>
                </a:lnTo>
                <a:lnTo>
                  <a:pt x="1484" y="13204"/>
                </a:lnTo>
                <a:lnTo>
                  <a:pt x="1484" y="13326"/>
                </a:lnTo>
                <a:lnTo>
                  <a:pt x="1484" y="13425"/>
                </a:lnTo>
                <a:lnTo>
                  <a:pt x="1247" y="13757"/>
                </a:lnTo>
                <a:lnTo>
                  <a:pt x="1247" y="14066"/>
                </a:lnTo>
                <a:lnTo>
                  <a:pt x="1054" y="14188"/>
                </a:lnTo>
                <a:lnTo>
                  <a:pt x="1247" y="14287"/>
                </a:lnTo>
                <a:lnTo>
                  <a:pt x="1054" y="14398"/>
                </a:lnTo>
                <a:lnTo>
                  <a:pt x="1054" y="14497"/>
                </a:lnTo>
                <a:lnTo>
                  <a:pt x="839" y="14497"/>
                </a:lnTo>
                <a:lnTo>
                  <a:pt x="1054" y="14829"/>
                </a:lnTo>
                <a:lnTo>
                  <a:pt x="1247" y="14928"/>
                </a:lnTo>
                <a:lnTo>
                  <a:pt x="1247" y="15039"/>
                </a:lnTo>
                <a:lnTo>
                  <a:pt x="1054" y="15039"/>
                </a:lnTo>
                <a:lnTo>
                  <a:pt x="839" y="15260"/>
                </a:lnTo>
                <a:lnTo>
                  <a:pt x="0" y="15359"/>
                </a:lnTo>
                <a:lnTo>
                  <a:pt x="409" y="15901"/>
                </a:lnTo>
                <a:lnTo>
                  <a:pt x="839" y="15901"/>
                </a:lnTo>
                <a:lnTo>
                  <a:pt x="1054" y="15901"/>
                </a:lnTo>
                <a:lnTo>
                  <a:pt x="1247" y="15901"/>
                </a:lnTo>
                <a:lnTo>
                  <a:pt x="1484" y="16000"/>
                </a:lnTo>
                <a:lnTo>
                  <a:pt x="1677" y="16000"/>
                </a:lnTo>
                <a:lnTo>
                  <a:pt x="2516" y="16221"/>
                </a:lnTo>
                <a:lnTo>
                  <a:pt x="2925" y="16331"/>
                </a:lnTo>
                <a:lnTo>
                  <a:pt x="2925" y="16431"/>
                </a:lnTo>
                <a:lnTo>
                  <a:pt x="3161" y="16431"/>
                </a:lnTo>
                <a:lnTo>
                  <a:pt x="3161" y="16552"/>
                </a:lnTo>
                <a:lnTo>
                  <a:pt x="3161" y="16762"/>
                </a:lnTo>
                <a:lnTo>
                  <a:pt x="3161" y="16862"/>
                </a:lnTo>
                <a:lnTo>
                  <a:pt x="3355" y="16862"/>
                </a:lnTo>
                <a:lnTo>
                  <a:pt x="3355" y="16972"/>
                </a:lnTo>
                <a:lnTo>
                  <a:pt x="3355" y="17083"/>
                </a:lnTo>
                <a:lnTo>
                  <a:pt x="3355" y="17193"/>
                </a:lnTo>
                <a:lnTo>
                  <a:pt x="3355" y="17403"/>
                </a:lnTo>
                <a:lnTo>
                  <a:pt x="3161" y="17403"/>
                </a:lnTo>
                <a:lnTo>
                  <a:pt x="2925" y="17503"/>
                </a:lnTo>
                <a:lnTo>
                  <a:pt x="2925" y="17624"/>
                </a:lnTo>
                <a:lnTo>
                  <a:pt x="2925" y="17724"/>
                </a:lnTo>
                <a:lnTo>
                  <a:pt x="2925" y="17934"/>
                </a:lnTo>
                <a:lnTo>
                  <a:pt x="2925" y="18055"/>
                </a:lnTo>
                <a:lnTo>
                  <a:pt x="3161" y="18055"/>
                </a:lnTo>
                <a:lnTo>
                  <a:pt x="3355" y="18055"/>
                </a:lnTo>
                <a:lnTo>
                  <a:pt x="3978" y="17934"/>
                </a:lnTo>
                <a:lnTo>
                  <a:pt x="4215" y="17934"/>
                </a:lnTo>
                <a:lnTo>
                  <a:pt x="4215" y="18055"/>
                </a:lnTo>
                <a:lnTo>
                  <a:pt x="4215" y="18155"/>
                </a:lnTo>
                <a:lnTo>
                  <a:pt x="4409" y="18265"/>
                </a:lnTo>
                <a:lnTo>
                  <a:pt x="4624" y="18365"/>
                </a:lnTo>
                <a:lnTo>
                  <a:pt x="4624" y="18486"/>
                </a:lnTo>
                <a:lnTo>
                  <a:pt x="4817" y="18586"/>
                </a:lnTo>
                <a:lnTo>
                  <a:pt x="5054" y="18586"/>
                </a:lnTo>
                <a:lnTo>
                  <a:pt x="5054" y="18696"/>
                </a:lnTo>
                <a:lnTo>
                  <a:pt x="5247" y="18796"/>
                </a:lnTo>
                <a:lnTo>
                  <a:pt x="5247" y="19127"/>
                </a:lnTo>
                <a:lnTo>
                  <a:pt x="5656" y="19227"/>
                </a:lnTo>
                <a:lnTo>
                  <a:pt x="6086" y="19127"/>
                </a:lnTo>
                <a:lnTo>
                  <a:pt x="6301" y="19127"/>
                </a:lnTo>
                <a:lnTo>
                  <a:pt x="6301" y="19227"/>
                </a:lnTo>
                <a:lnTo>
                  <a:pt x="6086" y="19227"/>
                </a:lnTo>
                <a:lnTo>
                  <a:pt x="5892" y="19657"/>
                </a:lnTo>
                <a:lnTo>
                  <a:pt x="5892" y="19768"/>
                </a:lnTo>
                <a:lnTo>
                  <a:pt x="6301" y="19867"/>
                </a:lnTo>
                <a:lnTo>
                  <a:pt x="6731" y="19867"/>
                </a:lnTo>
                <a:lnTo>
                  <a:pt x="6925" y="19989"/>
                </a:lnTo>
                <a:lnTo>
                  <a:pt x="7140" y="19989"/>
                </a:lnTo>
                <a:lnTo>
                  <a:pt x="8194" y="19768"/>
                </a:lnTo>
                <a:lnTo>
                  <a:pt x="8387" y="19768"/>
                </a:lnTo>
                <a:lnTo>
                  <a:pt x="9032" y="19867"/>
                </a:lnTo>
                <a:lnTo>
                  <a:pt x="9462" y="19768"/>
                </a:lnTo>
                <a:lnTo>
                  <a:pt x="9871" y="19436"/>
                </a:lnTo>
                <a:lnTo>
                  <a:pt x="10065" y="19436"/>
                </a:lnTo>
                <a:lnTo>
                  <a:pt x="10301" y="19337"/>
                </a:lnTo>
                <a:lnTo>
                  <a:pt x="9871" y="19227"/>
                </a:lnTo>
                <a:lnTo>
                  <a:pt x="9871" y="19017"/>
                </a:lnTo>
                <a:lnTo>
                  <a:pt x="10301" y="19127"/>
                </a:lnTo>
                <a:lnTo>
                  <a:pt x="10710" y="19227"/>
                </a:lnTo>
                <a:lnTo>
                  <a:pt x="11140" y="19017"/>
                </a:lnTo>
                <a:lnTo>
                  <a:pt x="11140" y="18796"/>
                </a:lnTo>
                <a:lnTo>
                  <a:pt x="11355" y="18696"/>
                </a:lnTo>
                <a:lnTo>
                  <a:pt x="11355" y="18586"/>
                </a:lnTo>
                <a:lnTo>
                  <a:pt x="10925" y="18586"/>
                </a:lnTo>
                <a:lnTo>
                  <a:pt x="10925" y="18486"/>
                </a:lnTo>
                <a:lnTo>
                  <a:pt x="10925" y="18365"/>
                </a:lnTo>
                <a:lnTo>
                  <a:pt x="11548" y="18155"/>
                </a:lnTo>
                <a:lnTo>
                  <a:pt x="11957" y="17934"/>
                </a:lnTo>
                <a:lnTo>
                  <a:pt x="12194" y="18055"/>
                </a:lnTo>
                <a:lnTo>
                  <a:pt x="12194" y="17724"/>
                </a:lnTo>
                <a:lnTo>
                  <a:pt x="11957" y="17403"/>
                </a:lnTo>
                <a:lnTo>
                  <a:pt x="11763" y="17403"/>
                </a:lnTo>
                <a:lnTo>
                  <a:pt x="11763" y="17293"/>
                </a:lnTo>
                <a:lnTo>
                  <a:pt x="11140" y="17083"/>
                </a:lnTo>
                <a:lnTo>
                  <a:pt x="10925" y="16552"/>
                </a:lnTo>
                <a:lnTo>
                  <a:pt x="11140" y="16331"/>
                </a:lnTo>
                <a:lnTo>
                  <a:pt x="11355" y="16122"/>
                </a:lnTo>
                <a:lnTo>
                  <a:pt x="11140" y="15901"/>
                </a:lnTo>
                <a:lnTo>
                  <a:pt x="10925" y="15691"/>
                </a:lnTo>
                <a:lnTo>
                  <a:pt x="10925" y="15569"/>
                </a:lnTo>
                <a:lnTo>
                  <a:pt x="11140" y="15359"/>
                </a:lnTo>
                <a:lnTo>
                  <a:pt x="11140" y="15138"/>
                </a:lnTo>
                <a:lnTo>
                  <a:pt x="11355" y="14928"/>
                </a:lnTo>
                <a:lnTo>
                  <a:pt x="11355" y="14718"/>
                </a:lnTo>
                <a:lnTo>
                  <a:pt x="11140" y="14497"/>
                </a:lnTo>
                <a:lnTo>
                  <a:pt x="11548" y="14188"/>
                </a:lnTo>
                <a:lnTo>
                  <a:pt x="11548" y="13856"/>
                </a:lnTo>
                <a:lnTo>
                  <a:pt x="11548" y="13757"/>
                </a:lnTo>
                <a:lnTo>
                  <a:pt x="11763" y="13536"/>
                </a:lnTo>
                <a:lnTo>
                  <a:pt x="12194" y="13204"/>
                </a:lnTo>
                <a:lnTo>
                  <a:pt x="11763" y="12895"/>
                </a:lnTo>
                <a:lnTo>
                  <a:pt x="11548" y="12674"/>
                </a:lnTo>
                <a:lnTo>
                  <a:pt x="11355" y="12564"/>
                </a:lnTo>
                <a:lnTo>
                  <a:pt x="11140" y="12464"/>
                </a:lnTo>
                <a:lnTo>
                  <a:pt x="11140" y="12133"/>
                </a:lnTo>
                <a:lnTo>
                  <a:pt x="11140" y="11823"/>
                </a:lnTo>
                <a:lnTo>
                  <a:pt x="11140" y="11602"/>
                </a:lnTo>
                <a:lnTo>
                  <a:pt x="11140" y="11492"/>
                </a:lnTo>
                <a:lnTo>
                  <a:pt x="11548" y="11271"/>
                </a:lnTo>
                <a:lnTo>
                  <a:pt x="11548" y="11061"/>
                </a:lnTo>
                <a:lnTo>
                  <a:pt x="11548" y="10840"/>
                </a:lnTo>
                <a:lnTo>
                  <a:pt x="11957" y="10630"/>
                </a:lnTo>
                <a:lnTo>
                  <a:pt x="11957" y="10530"/>
                </a:lnTo>
                <a:lnTo>
                  <a:pt x="12194" y="10420"/>
                </a:lnTo>
                <a:lnTo>
                  <a:pt x="12387" y="10199"/>
                </a:lnTo>
                <a:lnTo>
                  <a:pt x="12602" y="9768"/>
                </a:lnTo>
                <a:lnTo>
                  <a:pt x="12796" y="9127"/>
                </a:lnTo>
                <a:lnTo>
                  <a:pt x="13441" y="8906"/>
                </a:lnTo>
                <a:lnTo>
                  <a:pt x="13441" y="8696"/>
                </a:lnTo>
                <a:lnTo>
                  <a:pt x="13226" y="8486"/>
                </a:lnTo>
                <a:lnTo>
                  <a:pt x="13226" y="7956"/>
                </a:lnTo>
                <a:lnTo>
                  <a:pt x="13441" y="7624"/>
                </a:lnTo>
                <a:lnTo>
                  <a:pt x="13441" y="7525"/>
                </a:lnTo>
                <a:lnTo>
                  <a:pt x="13677" y="7094"/>
                </a:lnTo>
                <a:lnTo>
                  <a:pt x="13677" y="6873"/>
                </a:lnTo>
                <a:lnTo>
                  <a:pt x="14086" y="6762"/>
                </a:lnTo>
                <a:lnTo>
                  <a:pt x="13871" y="5691"/>
                </a:lnTo>
                <a:lnTo>
                  <a:pt x="14280" y="5160"/>
                </a:lnTo>
                <a:lnTo>
                  <a:pt x="14495" y="5039"/>
                </a:lnTo>
                <a:lnTo>
                  <a:pt x="15118" y="4729"/>
                </a:lnTo>
                <a:lnTo>
                  <a:pt x="15333" y="4729"/>
                </a:lnTo>
                <a:lnTo>
                  <a:pt x="15527" y="4398"/>
                </a:lnTo>
                <a:lnTo>
                  <a:pt x="16172" y="3967"/>
                </a:lnTo>
                <a:lnTo>
                  <a:pt x="16172" y="3867"/>
                </a:lnTo>
                <a:lnTo>
                  <a:pt x="16366" y="3536"/>
                </a:lnTo>
                <a:lnTo>
                  <a:pt x="17011" y="3536"/>
                </a:lnTo>
                <a:lnTo>
                  <a:pt x="17011" y="3436"/>
                </a:lnTo>
                <a:lnTo>
                  <a:pt x="17011" y="3227"/>
                </a:lnTo>
                <a:lnTo>
                  <a:pt x="17247" y="3105"/>
                </a:lnTo>
                <a:lnTo>
                  <a:pt x="17656" y="3105"/>
                </a:lnTo>
                <a:lnTo>
                  <a:pt x="18086" y="3006"/>
                </a:lnTo>
                <a:lnTo>
                  <a:pt x="18280" y="2796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71"/>
          <p:cNvSpPr>
            <a:spLocks/>
          </p:cNvSpPr>
          <p:nvPr/>
        </p:nvSpPr>
        <p:spPr bwMode="auto">
          <a:xfrm>
            <a:off x="5528618" y="2213818"/>
            <a:ext cx="874713" cy="1236663"/>
          </a:xfrm>
          <a:custGeom>
            <a:avLst/>
            <a:gdLst>
              <a:gd name="T0" fmla="*/ 18287 w 20000"/>
              <a:gd name="T1" fmla="*/ 5903 h 20000"/>
              <a:gd name="T2" fmla="*/ 19985 w 20000"/>
              <a:gd name="T3" fmla="*/ 5195 h 20000"/>
              <a:gd name="T4" fmla="*/ 19289 w 20000"/>
              <a:gd name="T5" fmla="*/ 4589 h 20000"/>
              <a:gd name="T6" fmla="*/ 18418 w 20000"/>
              <a:gd name="T7" fmla="*/ 4199 h 20000"/>
              <a:gd name="T8" fmla="*/ 18708 w 20000"/>
              <a:gd name="T9" fmla="*/ 3593 h 20000"/>
              <a:gd name="T10" fmla="*/ 18563 w 20000"/>
              <a:gd name="T11" fmla="*/ 2998 h 20000"/>
              <a:gd name="T12" fmla="*/ 17155 w 20000"/>
              <a:gd name="T13" fmla="*/ 2505 h 20000"/>
              <a:gd name="T14" fmla="*/ 15312 w 20000"/>
              <a:gd name="T15" fmla="*/ 1602 h 20000"/>
              <a:gd name="T16" fmla="*/ 13890 w 20000"/>
              <a:gd name="T17" fmla="*/ 801 h 20000"/>
              <a:gd name="T18" fmla="*/ 12046 w 20000"/>
              <a:gd name="T19" fmla="*/ 801 h 20000"/>
              <a:gd name="T20" fmla="*/ 10073 w 20000"/>
              <a:gd name="T21" fmla="*/ 903 h 20000"/>
              <a:gd name="T22" fmla="*/ 9071 w 20000"/>
              <a:gd name="T23" fmla="*/ 801 h 20000"/>
              <a:gd name="T24" fmla="*/ 8215 w 20000"/>
              <a:gd name="T25" fmla="*/ 195 h 20000"/>
              <a:gd name="T26" fmla="*/ 6662 w 20000"/>
              <a:gd name="T27" fmla="*/ 1109 h 20000"/>
              <a:gd name="T28" fmla="*/ 6226 w 20000"/>
              <a:gd name="T29" fmla="*/ 1201 h 20000"/>
              <a:gd name="T30" fmla="*/ 5530 w 20000"/>
              <a:gd name="T31" fmla="*/ 1797 h 20000"/>
              <a:gd name="T32" fmla="*/ 4688 w 20000"/>
              <a:gd name="T33" fmla="*/ 2197 h 20000"/>
              <a:gd name="T34" fmla="*/ 4107 w 20000"/>
              <a:gd name="T35" fmla="*/ 2998 h 20000"/>
              <a:gd name="T36" fmla="*/ 4253 w 20000"/>
              <a:gd name="T37" fmla="*/ 3901 h 20000"/>
              <a:gd name="T38" fmla="*/ 2554 w 20000"/>
              <a:gd name="T39" fmla="*/ 4199 h 20000"/>
              <a:gd name="T40" fmla="*/ 1132 w 20000"/>
              <a:gd name="T41" fmla="*/ 4497 h 20000"/>
              <a:gd name="T42" fmla="*/ 1974 w 20000"/>
              <a:gd name="T43" fmla="*/ 4897 h 20000"/>
              <a:gd name="T44" fmla="*/ 1698 w 20000"/>
              <a:gd name="T45" fmla="*/ 6191 h 20000"/>
              <a:gd name="T46" fmla="*/ 1408 w 20000"/>
              <a:gd name="T47" fmla="*/ 6591 h 20000"/>
              <a:gd name="T48" fmla="*/ 2119 w 20000"/>
              <a:gd name="T49" fmla="*/ 7300 h 20000"/>
              <a:gd name="T50" fmla="*/ 2554 w 20000"/>
              <a:gd name="T51" fmla="*/ 8296 h 20000"/>
              <a:gd name="T52" fmla="*/ 2279 w 20000"/>
              <a:gd name="T53" fmla="*/ 9292 h 20000"/>
              <a:gd name="T54" fmla="*/ 1843 w 20000"/>
              <a:gd name="T55" fmla="*/ 10185 h 20000"/>
              <a:gd name="T56" fmla="*/ 1277 w 20000"/>
              <a:gd name="T57" fmla="*/ 10893 h 20000"/>
              <a:gd name="T58" fmla="*/ 435 w 20000"/>
              <a:gd name="T59" fmla="*/ 11181 h 20000"/>
              <a:gd name="T60" fmla="*/ 145 w 20000"/>
              <a:gd name="T61" fmla="*/ 12382 h 20000"/>
              <a:gd name="T62" fmla="*/ 1132 w 20000"/>
              <a:gd name="T63" fmla="*/ 12988 h 20000"/>
              <a:gd name="T64" fmla="*/ 1974 w 20000"/>
              <a:gd name="T65" fmla="*/ 13285 h 20000"/>
              <a:gd name="T66" fmla="*/ 1843 w 20000"/>
              <a:gd name="T67" fmla="*/ 13583 h 20000"/>
              <a:gd name="T68" fmla="*/ 1132 w 20000"/>
              <a:gd name="T69" fmla="*/ 14086 h 20000"/>
              <a:gd name="T70" fmla="*/ 1843 w 20000"/>
              <a:gd name="T71" fmla="*/ 15185 h 20000"/>
              <a:gd name="T72" fmla="*/ 2119 w 20000"/>
              <a:gd name="T73" fmla="*/ 15883 h 20000"/>
              <a:gd name="T74" fmla="*/ 1408 w 20000"/>
              <a:gd name="T75" fmla="*/ 16489 h 20000"/>
              <a:gd name="T76" fmla="*/ 2119 w 20000"/>
              <a:gd name="T77" fmla="*/ 17382 h 20000"/>
              <a:gd name="T78" fmla="*/ 1132 w 20000"/>
              <a:gd name="T79" fmla="*/ 17885 h 20000"/>
              <a:gd name="T80" fmla="*/ 1408 w 20000"/>
              <a:gd name="T81" fmla="*/ 18480 h 20000"/>
              <a:gd name="T82" fmla="*/ 1974 w 20000"/>
              <a:gd name="T83" fmla="*/ 19374 h 20000"/>
              <a:gd name="T84" fmla="*/ 2685 w 20000"/>
              <a:gd name="T85" fmla="*/ 19682 h 20000"/>
              <a:gd name="T86" fmla="*/ 3817 w 20000"/>
              <a:gd name="T87" fmla="*/ 19569 h 20000"/>
              <a:gd name="T88" fmla="*/ 4688 w 20000"/>
              <a:gd name="T89" fmla="*/ 19086 h 20000"/>
              <a:gd name="T90" fmla="*/ 5530 w 20000"/>
              <a:gd name="T91" fmla="*/ 19682 h 20000"/>
              <a:gd name="T92" fmla="*/ 7097 w 20000"/>
              <a:gd name="T93" fmla="*/ 19774 h 20000"/>
              <a:gd name="T94" fmla="*/ 8650 w 20000"/>
              <a:gd name="T95" fmla="*/ 18573 h 20000"/>
              <a:gd name="T96" fmla="*/ 9507 w 20000"/>
              <a:gd name="T97" fmla="*/ 17382 h 20000"/>
              <a:gd name="T98" fmla="*/ 11060 w 20000"/>
              <a:gd name="T99" fmla="*/ 15082 h 20000"/>
              <a:gd name="T100" fmla="*/ 13193 w 20000"/>
              <a:gd name="T101" fmla="*/ 13686 h 20000"/>
              <a:gd name="T102" fmla="*/ 12903 w 20000"/>
              <a:gd name="T103" fmla="*/ 12187 h 20000"/>
              <a:gd name="T104" fmla="*/ 13599 w 20000"/>
              <a:gd name="T105" fmla="*/ 11786 h 20000"/>
              <a:gd name="T106" fmla="*/ 15878 w 20000"/>
              <a:gd name="T107" fmla="*/ 10688 h 20000"/>
              <a:gd name="T108" fmla="*/ 17010 w 20000"/>
              <a:gd name="T109" fmla="*/ 9589 h 20000"/>
              <a:gd name="T110" fmla="*/ 18708 w 20000"/>
              <a:gd name="T111" fmla="*/ 7793 h 20000"/>
              <a:gd name="T112" fmla="*/ 17852 w 20000"/>
              <a:gd name="T113" fmla="*/ 7187 h 20000"/>
              <a:gd name="T114" fmla="*/ 17852 w 20000"/>
              <a:gd name="T115" fmla="*/ 6591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00" h="20000">
                <a:moveTo>
                  <a:pt x="17852" y="6294"/>
                </a:moveTo>
                <a:lnTo>
                  <a:pt x="18142" y="6294"/>
                </a:lnTo>
                <a:lnTo>
                  <a:pt x="18287" y="6191"/>
                </a:lnTo>
                <a:lnTo>
                  <a:pt x="18563" y="6099"/>
                </a:lnTo>
                <a:lnTo>
                  <a:pt x="18563" y="5996"/>
                </a:lnTo>
                <a:lnTo>
                  <a:pt x="18418" y="5903"/>
                </a:lnTo>
                <a:lnTo>
                  <a:pt x="18287" y="5903"/>
                </a:lnTo>
                <a:lnTo>
                  <a:pt x="18287" y="5595"/>
                </a:lnTo>
                <a:lnTo>
                  <a:pt x="18708" y="5503"/>
                </a:lnTo>
                <a:lnTo>
                  <a:pt x="18853" y="5595"/>
                </a:lnTo>
                <a:lnTo>
                  <a:pt x="19289" y="5698"/>
                </a:lnTo>
                <a:lnTo>
                  <a:pt x="19565" y="5595"/>
                </a:lnTo>
                <a:lnTo>
                  <a:pt x="19985" y="5503"/>
                </a:lnTo>
                <a:lnTo>
                  <a:pt x="19985" y="5195"/>
                </a:lnTo>
                <a:lnTo>
                  <a:pt x="19855" y="5103"/>
                </a:lnTo>
                <a:lnTo>
                  <a:pt x="19855" y="4990"/>
                </a:lnTo>
                <a:lnTo>
                  <a:pt x="19695" y="4990"/>
                </a:lnTo>
                <a:lnTo>
                  <a:pt x="19565" y="4897"/>
                </a:lnTo>
                <a:lnTo>
                  <a:pt x="19565" y="4795"/>
                </a:lnTo>
                <a:lnTo>
                  <a:pt x="19419" y="4702"/>
                </a:lnTo>
                <a:lnTo>
                  <a:pt x="19289" y="4589"/>
                </a:lnTo>
                <a:lnTo>
                  <a:pt x="19289" y="4497"/>
                </a:lnTo>
                <a:lnTo>
                  <a:pt x="19289" y="4394"/>
                </a:lnTo>
                <a:lnTo>
                  <a:pt x="19129" y="4394"/>
                </a:lnTo>
                <a:lnTo>
                  <a:pt x="18708" y="4497"/>
                </a:lnTo>
                <a:lnTo>
                  <a:pt x="18563" y="4497"/>
                </a:lnTo>
                <a:lnTo>
                  <a:pt x="18418" y="4497"/>
                </a:lnTo>
                <a:lnTo>
                  <a:pt x="18418" y="4394"/>
                </a:lnTo>
                <a:lnTo>
                  <a:pt x="18418" y="4199"/>
                </a:lnTo>
                <a:lnTo>
                  <a:pt x="18418" y="4097"/>
                </a:lnTo>
                <a:lnTo>
                  <a:pt x="18418" y="3994"/>
                </a:lnTo>
                <a:lnTo>
                  <a:pt x="18563" y="3901"/>
                </a:lnTo>
                <a:lnTo>
                  <a:pt x="18708" y="3901"/>
                </a:lnTo>
                <a:lnTo>
                  <a:pt x="18708" y="3706"/>
                </a:lnTo>
                <a:lnTo>
                  <a:pt x="18708" y="3593"/>
                </a:lnTo>
                <a:lnTo>
                  <a:pt x="18708" y="3501"/>
                </a:lnTo>
                <a:lnTo>
                  <a:pt x="18708" y="3398"/>
                </a:lnTo>
                <a:lnTo>
                  <a:pt x="18563" y="3398"/>
                </a:lnTo>
                <a:lnTo>
                  <a:pt x="18563" y="3306"/>
                </a:lnTo>
                <a:lnTo>
                  <a:pt x="18563" y="3101"/>
                </a:lnTo>
                <a:lnTo>
                  <a:pt x="18563" y="2998"/>
                </a:lnTo>
                <a:lnTo>
                  <a:pt x="18418" y="2998"/>
                </a:lnTo>
                <a:lnTo>
                  <a:pt x="18418" y="2906"/>
                </a:lnTo>
                <a:lnTo>
                  <a:pt x="18142" y="2793"/>
                </a:lnTo>
                <a:lnTo>
                  <a:pt x="17576" y="2598"/>
                </a:lnTo>
                <a:lnTo>
                  <a:pt x="17446" y="2598"/>
                </a:lnTo>
                <a:lnTo>
                  <a:pt x="17286" y="2505"/>
                </a:lnTo>
                <a:lnTo>
                  <a:pt x="17155" y="2505"/>
                </a:lnTo>
                <a:lnTo>
                  <a:pt x="17010" y="2505"/>
                </a:lnTo>
                <a:lnTo>
                  <a:pt x="16720" y="2505"/>
                </a:lnTo>
                <a:lnTo>
                  <a:pt x="16444" y="2002"/>
                </a:lnTo>
                <a:lnTo>
                  <a:pt x="16299" y="2105"/>
                </a:lnTo>
                <a:lnTo>
                  <a:pt x="16009" y="2002"/>
                </a:lnTo>
                <a:lnTo>
                  <a:pt x="15878" y="2002"/>
                </a:lnTo>
                <a:lnTo>
                  <a:pt x="15878" y="1704"/>
                </a:lnTo>
                <a:lnTo>
                  <a:pt x="15312" y="1602"/>
                </a:lnTo>
                <a:lnTo>
                  <a:pt x="15036" y="1509"/>
                </a:lnTo>
                <a:lnTo>
                  <a:pt x="15036" y="1396"/>
                </a:lnTo>
                <a:lnTo>
                  <a:pt x="14731" y="1396"/>
                </a:lnTo>
                <a:lnTo>
                  <a:pt x="14731" y="1304"/>
                </a:lnTo>
                <a:lnTo>
                  <a:pt x="14325" y="1201"/>
                </a:lnTo>
                <a:lnTo>
                  <a:pt x="14165" y="996"/>
                </a:lnTo>
                <a:lnTo>
                  <a:pt x="13890" y="801"/>
                </a:lnTo>
                <a:lnTo>
                  <a:pt x="13759" y="708"/>
                </a:lnTo>
                <a:lnTo>
                  <a:pt x="13469" y="903"/>
                </a:lnTo>
                <a:lnTo>
                  <a:pt x="13324" y="996"/>
                </a:lnTo>
                <a:lnTo>
                  <a:pt x="13193" y="1201"/>
                </a:lnTo>
                <a:lnTo>
                  <a:pt x="12467" y="1396"/>
                </a:lnTo>
                <a:lnTo>
                  <a:pt x="12046" y="801"/>
                </a:lnTo>
                <a:lnTo>
                  <a:pt x="11756" y="801"/>
                </a:lnTo>
                <a:lnTo>
                  <a:pt x="11756" y="708"/>
                </a:lnTo>
                <a:lnTo>
                  <a:pt x="11350" y="708"/>
                </a:lnTo>
                <a:lnTo>
                  <a:pt x="10624" y="801"/>
                </a:lnTo>
                <a:lnTo>
                  <a:pt x="10624" y="708"/>
                </a:lnTo>
                <a:lnTo>
                  <a:pt x="10348" y="801"/>
                </a:lnTo>
                <a:lnTo>
                  <a:pt x="10203" y="903"/>
                </a:lnTo>
                <a:lnTo>
                  <a:pt x="10073" y="903"/>
                </a:lnTo>
                <a:lnTo>
                  <a:pt x="9913" y="996"/>
                </a:lnTo>
                <a:lnTo>
                  <a:pt x="9782" y="996"/>
                </a:lnTo>
                <a:lnTo>
                  <a:pt x="9637" y="1109"/>
                </a:lnTo>
                <a:lnTo>
                  <a:pt x="9637" y="903"/>
                </a:lnTo>
                <a:lnTo>
                  <a:pt x="9347" y="801"/>
                </a:lnTo>
                <a:lnTo>
                  <a:pt x="9071" y="801"/>
                </a:lnTo>
                <a:lnTo>
                  <a:pt x="9071" y="708"/>
                </a:lnTo>
                <a:lnTo>
                  <a:pt x="9071" y="595"/>
                </a:lnTo>
                <a:lnTo>
                  <a:pt x="9071" y="400"/>
                </a:lnTo>
                <a:lnTo>
                  <a:pt x="9071" y="195"/>
                </a:lnTo>
                <a:lnTo>
                  <a:pt x="8781" y="0"/>
                </a:lnTo>
                <a:lnTo>
                  <a:pt x="8505" y="195"/>
                </a:lnTo>
                <a:lnTo>
                  <a:pt x="8215" y="195"/>
                </a:lnTo>
                <a:lnTo>
                  <a:pt x="8070" y="195"/>
                </a:lnTo>
                <a:lnTo>
                  <a:pt x="7504" y="503"/>
                </a:lnTo>
                <a:lnTo>
                  <a:pt x="7663" y="595"/>
                </a:lnTo>
                <a:lnTo>
                  <a:pt x="7373" y="903"/>
                </a:lnTo>
                <a:lnTo>
                  <a:pt x="7097" y="903"/>
                </a:lnTo>
                <a:lnTo>
                  <a:pt x="7097" y="996"/>
                </a:lnTo>
                <a:lnTo>
                  <a:pt x="6807" y="1109"/>
                </a:lnTo>
                <a:lnTo>
                  <a:pt x="6662" y="1109"/>
                </a:lnTo>
                <a:lnTo>
                  <a:pt x="6662" y="996"/>
                </a:lnTo>
                <a:lnTo>
                  <a:pt x="6938" y="801"/>
                </a:lnTo>
                <a:lnTo>
                  <a:pt x="6807" y="595"/>
                </a:lnTo>
                <a:lnTo>
                  <a:pt x="6662" y="595"/>
                </a:lnTo>
                <a:lnTo>
                  <a:pt x="6531" y="708"/>
                </a:lnTo>
                <a:lnTo>
                  <a:pt x="6531" y="996"/>
                </a:lnTo>
                <a:lnTo>
                  <a:pt x="6372" y="996"/>
                </a:lnTo>
                <a:lnTo>
                  <a:pt x="6226" y="1201"/>
                </a:lnTo>
                <a:lnTo>
                  <a:pt x="6226" y="1396"/>
                </a:lnTo>
                <a:lnTo>
                  <a:pt x="6226" y="1509"/>
                </a:lnTo>
                <a:lnTo>
                  <a:pt x="5820" y="1509"/>
                </a:lnTo>
                <a:lnTo>
                  <a:pt x="5820" y="1602"/>
                </a:lnTo>
                <a:lnTo>
                  <a:pt x="5660" y="1602"/>
                </a:lnTo>
                <a:lnTo>
                  <a:pt x="5660" y="1704"/>
                </a:lnTo>
                <a:lnTo>
                  <a:pt x="5530" y="1797"/>
                </a:lnTo>
                <a:lnTo>
                  <a:pt x="5530" y="2002"/>
                </a:lnTo>
                <a:lnTo>
                  <a:pt x="5660" y="2105"/>
                </a:lnTo>
                <a:lnTo>
                  <a:pt x="5385" y="2105"/>
                </a:lnTo>
                <a:lnTo>
                  <a:pt x="5254" y="2105"/>
                </a:lnTo>
                <a:lnTo>
                  <a:pt x="4964" y="2002"/>
                </a:lnTo>
                <a:lnTo>
                  <a:pt x="4819" y="2105"/>
                </a:lnTo>
                <a:lnTo>
                  <a:pt x="4688" y="2197"/>
                </a:lnTo>
                <a:lnTo>
                  <a:pt x="4819" y="2392"/>
                </a:lnTo>
                <a:lnTo>
                  <a:pt x="4528" y="2505"/>
                </a:lnTo>
                <a:lnTo>
                  <a:pt x="4398" y="2505"/>
                </a:lnTo>
                <a:lnTo>
                  <a:pt x="4253" y="2505"/>
                </a:lnTo>
                <a:lnTo>
                  <a:pt x="4107" y="2505"/>
                </a:lnTo>
                <a:lnTo>
                  <a:pt x="4107" y="2906"/>
                </a:lnTo>
                <a:lnTo>
                  <a:pt x="4107" y="2998"/>
                </a:lnTo>
                <a:lnTo>
                  <a:pt x="4107" y="3101"/>
                </a:lnTo>
                <a:lnTo>
                  <a:pt x="4398" y="3101"/>
                </a:lnTo>
                <a:lnTo>
                  <a:pt x="4398" y="3306"/>
                </a:lnTo>
                <a:lnTo>
                  <a:pt x="4253" y="3398"/>
                </a:lnTo>
                <a:lnTo>
                  <a:pt x="4253" y="3501"/>
                </a:lnTo>
                <a:lnTo>
                  <a:pt x="4107" y="3706"/>
                </a:lnTo>
                <a:lnTo>
                  <a:pt x="4253" y="3901"/>
                </a:lnTo>
                <a:lnTo>
                  <a:pt x="3977" y="3994"/>
                </a:lnTo>
                <a:lnTo>
                  <a:pt x="3817" y="4097"/>
                </a:lnTo>
                <a:lnTo>
                  <a:pt x="3411" y="4097"/>
                </a:lnTo>
                <a:lnTo>
                  <a:pt x="3251" y="4097"/>
                </a:lnTo>
                <a:lnTo>
                  <a:pt x="2975" y="3799"/>
                </a:lnTo>
                <a:lnTo>
                  <a:pt x="2845" y="3799"/>
                </a:lnTo>
                <a:lnTo>
                  <a:pt x="2554" y="4199"/>
                </a:lnTo>
                <a:lnTo>
                  <a:pt x="2409" y="4097"/>
                </a:lnTo>
                <a:lnTo>
                  <a:pt x="2279" y="4097"/>
                </a:lnTo>
                <a:lnTo>
                  <a:pt x="1974" y="3994"/>
                </a:lnTo>
                <a:lnTo>
                  <a:pt x="1567" y="4199"/>
                </a:lnTo>
                <a:lnTo>
                  <a:pt x="1408" y="4199"/>
                </a:lnTo>
                <a:lnTo>
                  <a:pt x="1277" y="4199"/>
                </a:lnTo>
                <a:lnTo>
                  <a:pt x="1132" y="4394"/>
                </a:lnTo>
                <a:lnTo>
                  <a:pt x="1132" y="4497"/>
                </a:lnTo>
                <a:lnTo>
                  <a:pt x="842" y="4795"/>
                </a:lnTo>
                <a:lnTo>
                  <a:pt x="842" y="4990"/>
                </a:lnTo>
                <a:lnTo>
                  <a:pt x="1001" y="4990"/>
                </a:lnTo>
                <a:lnTo>
                  <a:pt x="1132" y="5103"/>
                </a:lnTo>
                <a:lnTo>
                  <a:pt x="1277" y="5103"/>
                </a:lnTo>
                <a:lnTo>
                  <a:pt x="1408" y="4702"/>
                </a:lnTo>
                <a:lnTo>
                  <a:pt x="1698" y="4702"/>
                </a:lnTo>
                <a:lnTo>
                  <a:pt x="1974" y="4897"/>
                </a:lnTo>
                <a:lnTo>
                  <a:pt x="2119" y="5103"/>
                </a:lnTo>
                <a:lnTo>
                  <a:pt x="2119" y="5390"/>
                </a:lnTo>
                <a:lnTo>
                  <a:pt x="2279" y="5595"/>
                </a:lnTo>
                <a:lnTo>
                  <a:pt x="2119" y="5791"/>
                </a:lnTo>
                <a:lnTo>
                  <a:pt x="1974" y="5791"/>
                </a:lnTo>
                <a:lnTo>
                  <a:pt x="1843" y="6099"/>
                </a:lnTo>
                <a:lnTo>
                  <a:pt x="1698" y="6191"/>
                </a:lnTo>
                <a:lnTo>
                  <a:pt x="1567" y="6294"/>
                </a:lnTo>
                <a:lnTo>
                  <a:pt x="1277" y="6191"/>
                </a:lnTo>
                <a:lnTo>
                  <a:pt x="1132" y="6294"/>
                </a:lnTo>
                <a:lnTo>
                  <a:pt x="1277" y="6396"/>
                </a:lnTo>
                <a:lnTo>
                  <a:pt x="1001" y="6591"/>
                </a:lnTo>
                <a:lnTo>
                  <a:pt x="1132" y="6694"/>
                </a:lnTo>
                <a:lnTo>
                  <a:pt x="1408" y="6591"/>
                </a:lnTo>
                <a:lnTo>
                  <a:pt x="1567" y="6694"/>
                </a:lnTo>
                <a:lnTo>
                  <a:pt x="1698" y="6694"/>
                </a:lnTo>
                <a:lnTo>
                  <a:pt x="1698" y="6786"/>
                </a:lnTo>
                <a:lnTo>
                  <a:pt x="1567" y="6992"/>
                </a:lnTo>
                <a:lnTo>
                  <a:pt x="1698" y="7187"/>
                </a:lnTo>
                <a:lnTo>
                  <a:pt x="1698" y="7300"/>
                </a:lnTo>
                <a:lnTo>
                  <a:pt x="1843" y="7392"/>
                </a:lnTo>
                <a:lnTo>
                  <a:pt x="2119" y="7300"/>
                </a:lnTo>
                <a:lnTo>
                  <a:pt x="2409" y="7300"/>
                </a:lnTo>
                <a:lnTo>
                  <a:pt x="2409" y="7495"/>
                </a:lnTo>
                <a:lnTo>
                  <a:pt x="2279" y="7700"/>
                </a:lnTo>
                <a:lnTo>
                  <a:pt x="2279" y="7793"/>
                </a:lnTo>
                <a:lnTo>
                  <a:pt x="2409" y="7988"/>
                </a:lnTo>
                <a:lnTo>
                  <a:pt x="2119" y="8101"/>
                </a:lnTo>
                <a:lnTo>
                  <a:pt x="2119" y="8193"/>
                </a:lnTo>
                <a:lnTo>
                  <a:pt x="2554" y="8296"/>
                </a:lnTo>
                <a:lnTo>
                  <a:pt x="2685" y="8296"/>
                </a:lnTo>
                <a:lnTo>
                  <a:pt x="2554" y="8491"/>
                </a:lnTo>
                <a:lnTo>
                  <a:pt x="2409" y="8491"/>
                </a:lnTo>
                <a:lnTo>
                  <a:pt x="2279" y="8593"/>
                </a:lnTo>
                <a:lnTo>
                  <a:pt x="2279" y="8789"/>
                </a:lnTo>
                <a:lnTo>
                  <a:pt x="2279" y="9097"/>
                </a:lnTo>
                <a:lnTo>
                  <a:pt x="2279" y="9189"/>
                </a:lnTo>
                <a:lnTo>
                  <a:pt x="2279" y="9292"/>
                </a:lnTo>
                <a:lnTo>
                  <a:pt x="2279" y="9384"/>
                </a:lnTo>
                <a:lnTo>
                  <a:pt x="1974" y="9497"/>
                </a:lnTo>
                <a:lnTo>
                  <a:pt x="2119" y="9589"/>
                </a:lnTo>
                <a:lnTo>
                  <a:pt x="2119" y="9897"/>
                </a:lnTo>
                <a:lnTo>
                  <a:pt x="1974" y="9990"/>
                </a:lnTo>
                <a:lnTo>
                  <a:pt x="1843" y="10092"/>
                </a:lnTo>
                <a:lnTo>
                  <a:pt x="1974" y="10185"/>
                </a:lnTo>
                <a:lnTo>
                  <a:pt x="1843" y="10185"/>
                </a:lnTo>
                <a:lnTo>
                  <a:pt x="1698" y="10298"/>
                </a:lnTo>
                <a:lnTo>
                  <a:pt x="1567" y="10298"/>
                </a:lnTo>
                <a:lnTo>
                  <a:pt x="1698" y="10390"/>
                </a:lnTo>
                <a:lnTo>
                  <a:pt x="1567" y="10493"/>
                </a:lnTo>
                <a:lnTo>
                  <a:pt x="1567" y="10585"/>
                </a:lnTo>
                <a:lnTo>
                  <a:pt x="1408" y="10688"/>
                </a:lnTo>
                <a:lnTo>
                  <a:pt x="1277" y="10893"/>
                </a:lnTo>
                <a:lnTo>
                  <a:pt x="1132" y="10893"/>
                </a:lnTo>
                <a:lnTo>
                  <a:pt x="1001" y="10893"/>
                </a:lnTo>
                <a:lnTo>
                  <a:pt x="842" y="10893"/>
                </a:lnTo>
                <a:lnTo>
                  <a:pt x="566" y="11088"/>
                </a:lnTo>
                <a:lnTo>
                  <a:pt x="435" y="11088"/>
                </a:lnTo>
                <a:lnTo>
                  <a:pt x="435" y="11181"/>
                </a:lnTo>
                <a:lnTo>
                  <a:pt x="276" y="11489"/>
                </a:lnTo>
                <a:lnTo>
                  <a:pt x="566" y="11581"/>
                </a:lnTo>
                <a:lnTo>
                  <a:pt x="711" y="11581"/>
                </a:lnTo>
                <a:lnTo>
                  <a:pt x="566" y="11786"/>
                </a:lnTo>
                <a:lnTo>
                  <a:pt x="276" y="11786"/>
                </a:lnTo>
                <a:lnTo>
                  <a:pt x="145" y="11889"/>
                </a:lnTo>
                <a:lnTo>
                  <a:pt x="0" y="11982"/>
                </a:lnTo>
                <a:lnTo>
                  <a:pt x="145" y="12382"/>
                </a:lnTo>
                <a:lnTo>
                  <a:pt x="0" y="12382"/>
                </a:lnTo>
                <a:lnTo>
                  <a:pt x="145" y="12587"/>
                </a:lnTo>
                <a:lnTo>
                  <a:pt x="566" y="12495"/>
                </a:lnTo>
                <a:lnTo>
                  <a:pt x="711" y="12690"/>
                </a:lnTo>
                <a:lnTo>
                  <a:pt x="711" y="12782"/>
                </a:lnTo>
                <a:lnTo>
                  <a:pt x="842" y="13090"/>
                </a:lnTo>
                <a:lnTo>
                  <a:pt x="1001" y="12988"/>
                </a:lnTo>
                <a:lnTo>
                  <a:pt x="1132" y="12988"/>
                </a:lnTo>
                <a:lnTo>
                  <a:pt x="1277" y="13090"/>
                </a:lnTo>
                <a:lnTo>
                  <a:pt x="1408" y="12988"/>
                </a:lnTo>
                <a:lnTo>
                  <a:pt x="1567" y="12988"/>
                </a:lnTo>
                <a:lnTo>
                  <a:pt x="1698" y="12988"/>
                </a:lnTo>
                <a:lnTo>
                  <a:pt x="1698" y="13285"/>
                </a:lnTo>
                <a:lnTo>
                  <a:pt x="1974" y="13285"/>
                </a:lnTo>
                <a:lnTo>
                  <a:pt x="2119" y="13491"/>
                </a:lnTo>
                <a:lnTo>
                  <a:pt x="2119" y="13378"/>
                </a:lnTo>
                <a:lnTo>
                  <a:pt x="2119" y="13285"/>
                </a:lnTo>
                <a:lnTo>
                  <a:pt x="2409" y="13378"/>
                </a:lnTo>
                <a:lnTo>
                  <a:pt x="2279" y="13378"/>
                </a:lnTo>
                <a:lnTo>
                  <a:pt x="2409" y="13686"/>
                </a:lnTo>
                <a:lnTo>
                  <a:pt x="1843" y="13686"/>
                </a:lnTo>
                <a:lnTo>
                  <a:pt x="1843" y="13583"/>
                </a:lnTo>
                <a:lnTo>
                  <a:pt x="1567" y="13686"/>
                </a:lnTo>
                <a:lnTo>
                  <a:pt x="1408" y="13686"/>
                </a:lnTo>
                <a:lnTo>
                  <a:pt x="1277" y="13778"/>
                </a:lnTo>
                <a:lnTo>
                  <a:pt x="1132" y="13778"/>
                </a:lnTo>
                <a:lnTo>
                  <a:pt x="1001" y="13778"/>
                </a:lnTo>
                <a:lnTo>
                  <a:pt x="842" y="13891"/>
                </a:lnTo>
                <a:lnTo>
                  <a:pt x="1001" y="13984"/>
                </a:lnTo>
                <a:lnTo>
                  <a:pt x="1132" y="14086"/>
                </a:lnTo>
                <a:lnTo>
                  <a:pt x="1567" y="14292"/>
                </a:lnTo>
                <a:lnTo>
                  <a:pt x="1567" y="14384"/>
                </a:lnTo>
                <a:lnTo>
                  <a:pt x="1408" y="14579"/>
                </a:lnTo>
                <a:lnTo>
                  <a:pt x="1408" y="14784"/>
                </a:lnTo>
                <a:lnTo>
                  <a:pt x="1698" y="14784"/>
                </a:lnTo>
                <a:lnTo>
                  <a:pt x="1698" y="14979"/>
                </a:lnTo>
                <a:lnTo>
                  <a:pt x="1843" y="15082"/>
                </a:lnTo>
                <a:lnTo>
                  <a:pt x="1843" y="15185"/>
                </a:lnTo>
                <a:lnTo>
                  <a:pt x="1698" y="15287"/>
                </a:lnTo>
                <a:lnTo>
                  <a:pt x="1974" y="15380"/>
                </a:lnTo>
                <a:lnTo>
                  <a:pt x="1974" y="15575"/>
                </a:lnTo>
                <a:lnTo>
                  <a:pt x="2119" y="15575"/>
                </a:lnTo>
                <a:lnTo>
                  <a:pt x="1974" y="15575"/>
                </a:lnTo>
                <a:lnTo>
                  <a:pt x="1974" y="15688"/>
                </a:lnTo>
                <a:lnTo>
                  <a:pt x="2279" y="15780"/>
                </a:lnTo>
                <a:lnTo>
                  <a:pt x="2119" y="15883"/>
                </a:lnTo>
                <a:lnTo>
                  <a:pt x="2119" y="15975"/>
                </a:lnTo>
                <a:lnTo>
                  <a:pt x="1974" y="16088"/>
                </a:lnTo>
                <a:lnTo>
                  <a:pt x="1843" y="16088"/>
                </a:lnTo>
                <a:lnTo>
                  <a:pt x="1843" y="16181"/>
                </a:lnTo>
                <a:lnTo>
                  <a:pt x="1974" y="16181"/>
                </a:lnTo>
                <a:lnTo>
                  <a:pt x="1974" y="16376"/>
                </a:lnTo>
                <a:lnTo>
                  <a:pt x="1698" y="16489"/>
                </a:lnTo>
                <a:lnTo>
                  <a:pt x="1408" y="16489"/>
                </a:lnTo>
                <a:lnTo>
                  <a:pt x="1567" y="16581"/>
                </a:lnTo>
                <a:lnTo>
                  <a:pt x="1408" y="16684"/>
                </a:lnTo>
                <a:lnTo>
                  <a:pt x="1408" y="16776"/>
                </a:lnTo>
                <a:lnTo>
                  <a:pt x="1408" y="17084"/>
                </a:lnTo>
                <a:lnTo>
                  <a:pt x="1408" y="17177"/>
                </a:lnTo>
                <a:lnTo>
                  <a:pt x="1843" y="17279"/>
                </a:lnTo>
                <a:lnTo>
                  <a:pt x="2119" y="17382"/>
                </a:lnTo>
                <a:lnTo>
                  <a:pt x="2119" y="17577"/>
                </a:lnTo>
                <a:lnTo>
                  <a:pt x="1843" y="17680"/>
                </a:lnTo>
                <a:lnTo>
                  <a:pt x="1698" y="17680"/>
                </a:lnTo>
                <a:lnTo>
                  <a:pt x="1567" y="17772"/>
                </a:lnTo>
                <a:lnTo>
                  <a:pt x="1132" y="17772"/>
                </a:lnTo>
                <a:lnTo>
                  <a:pt x="1132" y="17885"/>
                </a:lnTo>
                <a:lnTo>
                  <a:pt x="1001" y="17977"/>
                </a:lnTo>
                <a:lnTo>
                  <a:pt x="1132" y="18172"/>
                </a:lnTo>
                <a:lnTo>
                  <a:pt x="1001" y="18172"/>
                </a:lnTo>
                <a:lnTo>
                  <a:pt x="1001" y="18285"/>
                </a:lnTo>
                <a:lnTo>
                  <a:pt x="842" y="18285"/>
                </a:lnTo>
                <a:lnTo>
                  <a:pt x="842" y="18378"/>
                </a:lnTo>
                <a:lnTo>
                  <a:pt x="1001" y="18378"/>
                </a:lnTo>
                <a:lnTo>
                  <a:pt x="1408" y="18480"/>
                </a:lnTo>
                <a:lnTo>
                  <a:pt x="1567" y="18573"/>
                </a:lnTo>
                <a:lnTo>
                  <a:pt x="1698" y="18686"/>
                </a:lnTo>
                <a:lnTo>
                  <a:pt x="1567" y="18778"/>
                </a:lnTo>
                <a:lnTo>
                  <a:pt x="1698" y="18881"/>
                </a:lnTo>
                <a:lnTo>
                  <a:pt x="1698" y="18973"/>
                </a:lnTo>
                <a:lnTo>
                  <a:pt x="1974" y="19179"/>
                </a:lnTo>
                <a:lnTo>
                  <a:pt x="1974" y="19374"/>
                </a:lnTo>
                <a:lnTo>
                  <a:pt x="1974" y="19476"/>
                </a:lnTo>
                <a:lnTo>
                  <a:pt x="2119" y="19476"/>
                </a:lnTo>
                <a:lnTo>
                  <a:pt x="2119" y="19086"/>
                </a:lnTo>
                <a:lnTo>
                  <a:pt x="2279" y="19086"/>
                </a:lnTo>
                <a:lnTo>
                  <a:pt x="2409" y="19374"/>
                </a:lnTo>
                <a:lnTo>
                  <a:pt x="2685" y="19281"/>
                </a:lnTo>
                <a:lnTo>
                  <a:pt x="2845" y="19374"/>
                </a:lnTo>
                <a:lnTo>
                  <a:pt x="2685" y="19682"/>
                </a:lnTo>
                <a:lnTo>
                  <a:pt x="2685" y="19774"/>
                </a:lnTo>
                <a:lnTo>
                  <a:pt x="2845" y="19990"/>
                </a:lnTo>
                <a:lnTo>
                  <a:pt x="3120" y="19877"/>
                </a:lnTo>
                <a:lnTo>
                  <a:pt x="3251" y="19990"/>
                </a:lnTo>
                <a:lnTo>
                  <a:pt x="3541" y="19877"/>
                </a:lnTo>
                <a:lnTo>
                  <a:pt x="3687" y="19682"/>
                </a:lnTo>
                <a:lnTo>
                  <a:pt x="3817" y="19682"/>
                </a:lnTo>
                <a:lnTo>
                  <a:pt x="3817" y="19569"/>
                </a:lnTo>
                <a:lnTo>
                  <a:pt x="4107" y="19569"/>
                </a:lnTo>
                <a:lnTo>
                  <a:pt x="4253" y="19476"/>
                </a:lnTo>
                <a:lnTo>
                  <a:pt x="4253" y="19374"/>
                </a:lnTo>
                <a:lnTo>
                  <a:pt x="4398" y="19179"/>
                </a:lnTo>
                <a:lnTo>
                  <a:pt x="4528" y="19179"/>
                </a:lnTo>
                <a:lnTo>
                  <a:pt x="4528" y="19086"/>
                </a:lnTo>
                <a:lnTo>
                  <a:pt x="4688" y="19086"/>
                </a:lnTo>
                <a:lnTo>
                  <a:pt x="4688" y="19179"/>
                </a:lnTo>
                <a:lnTo>
                  <a:pt x="4688" y="19281"/>
                </a:lnTo>
                <a:lnTo>
                  <a:pt x="4964" y="19281"/>
                </a:lnTo>
                <a:lnTo>
                  <a:pt x="5094" y="19281"/>
                </a:lnTo>
                <a:lnTo>
                  <a:pt x="5094" y="19374"/>
                </a:lnTo>
                <a:lnTo>
                  <a:pt x="5530" y="19374"/>
                </a:lnTo>
                <a:lnTo>
                  <a:pt x="5530" y="19682"/>
                </a:lnTo>
                <a:lnTo>
                  <a:pt x="5660" y="19877"/>
                </a:lnTo>
                <a:lnTo>
                  <a:pt x="5820" y="19877"/>
                </a:lnTo>
                <a:lnTo>
                  <a:pt x="6096" y="19877"/>
                </a:lnTo>
                <a:lnTo>
                  <a:pt x="6662" y="19877"/>
                </a:lnTo>
                <a:lnTo>
                  <a:pt x="6938" y="19877"/>
                </a:lnTo>
                <a:lnTo>
                  <a:pt x="7097" y="19774"/>
                </a:lnTo>
                <a:lnTo>
                  <a:pt x="7228" y="19774"/>
                </a:lnTo>
                <a:lnTo>
                  <a:pt x="7504" y="19569"/>
                </a:lnTo>
                <a:lnTo>
                  <a:pt x="7794" y="19281"/>
                </a:lnTo>
                <a:lnTo>
                  <a:pt x="7939" y="19281"/>
                </a:lnTo>
                <a:lnTo>
                  <a:pt x="8360" y="18881"/>
                </a:lnTo>
                <a:lnTo>
                  <a:pt x="8505" y="18573"/>
                </a:lnTo>
                <a:lnTo>
                  <a:pt x="8650" y="18573"/>
                </a:lnTo>
                <a:lnTo>
                  <a:pt x="8940" y="18285"/>
                </a:lnTo>
                <a:lnTo>
                  <a:pt x="9071" y="18172"/>
                </a:lnTo>
                <a:lnTo>
                  <a:pt x="9216" y="18080"/>
                </a:lnTo>
                <a:lnTo>
                  <a:pt x="9216" y="17977"/>
                </a:lnTo>
                <a:lnTo>
                  <a:pt x="9347" y="17772"/>
                </a:lnTo>
                <a:lnTo>
                  <a:pt x="9347" y="17680"/>
                </a:lnTo>
                <a:lnTo>
                  <a:pt x="9347" y="17485"/>
                </a:lnTo>
                <a:lnTo>
                  <a:pt x="9507" y="17382"/>
                </a:lnTo>
                <a:lnTo>
                  <a:pt x="9782" y="16889"/>
                </a:lnTo>
                <a:lnTo>
                  <a:pt x="10203" y="16581"/>
                </a:lnTo>
                <a:lnTo>
                  <a:pt x="9913" y="16489"/>
                </a:lnTo>
                <a:lnTo>
                  <a:pt x="9637" y="16283"/>
                </a:lnTo>
                <a:lnTo>
                  <a:pt x="10203" y="15780"/>
                </a:lnTo>
                <a:lnTo>
                  <a:pt x="10479" y="15575"/>
                </a:lnTo>
                <a:lnTo>
                  <a:pt x="10624" y="15483"/>
                </a:lnTo>
                <a:lnTo>
                  <a:pt x="11060" y="15082"/>
                </a:lnTo>
                <a:lnTo>
                  <a:pt x="11350" y="14979"/>
                </a:lnTo>
                <a:lnTo>
                  <a:pt x="11626" y="14784"/>
                </a:lnTo>
                <a:lnTo>
                  <a:pt x="11916" y="14692"/>
                </a:lnTo>
                <a:lnTo>
                  <a:pt x="12192" y="14579"/>
                </a:lnTo>
                <a:lnTo>
                  <a:pt x="12192" y="14487"/>
                </a:lnTo>
                <a:lnTo>
                  <a:pt x="12612" y="14292"/>
                </a:lnTo>
                <a:lnTo>
                  <a:pt x="13033" y="14086"/>
                </a:lnTo>
                <a:lnTo>
                  <a:pt x="13193" y="13686"/>
                </a:lnTo>
                <a:lnTo>
                  <a:pt x="13033" y="13686"/>
                </a:lnTo>
                <a:lnTo>
                  <a:pt x="13033" y="13491"/>
                </a:lnTo>
                <a:lnTo>
                  <a:pt x="13193" y="12885"/>
                </a:lnTo>
                <a:lnTo>
                  <a:pt x="13193" y="12587"/>
                </a:lnTo>
                <a:lnTo>
                  <a:pt x="13193" y="12495"/>
                </a:lnTo>
                <a:lnTo>
                  <a:pt x="13033" y="12382"/>
                </a:lnTo>
                <a:lnTo>
                  <a:pt x="12903" y="12187"/>
                </a:lnTo>
                <a:lnTo>
                  <a:pt x="12903" y="12094"/>
                </a:lnTo>
                <a:lnTo>
                  <a:pt x="13033" y="12094"/>
                </a:lnTo>
                <a:lnTo>
                  <a:pt x="13193" y="11889"/>
                </a:lnTo>
                <a:lnTo>
                  <a:pt x="13324" y="11786"/>
                </a:lnTo>
                <a:lnTo>
                  <a:pt x="13469" y="11694"/>
                </a:lnTo>
                <a:lnTo>
                  <a:pt x="13599" y="11786"/>
                </a:lnTo>
                <a:lnTo>
                  <a:pt x="14456" y="11489"/>
                </a:lnTo>
                <a:lnTo>
                  <a:pt x="14601" y="11386"/>
                </a:lnTo>
                <a:lnTo>
                  <a:pt x="14877" y="11386"/>
                </a:lnTo>
                <a:lnTo>
                  <a:pt x="15036" y="11294"/>
                </a:lnTo>
                <a:lnTo>
                  <a:pt x="15167" y="11088"/>
                </a:lnTo>
                <a:lnTo>
                  <a:pt x="15443" y="10893"/>
                </a:lnTo>
                <a:lnTo>
                  <a:pt x="15602" y="10893"/>
                </a:lnTo>
                <a:lnTo>
                  <a:pt x="15878" y="10688"/>
                </a:lnTo>
                <a:lnTo>
                  <a:pt x="15602" y="10585"/>
                </a:lnTo>
                <a:lnTo>
                  <a:pt x="15602" y="10493"/>
                </a:lnTo>
                <a:lnTo>
                  <a:pt x="15878" y="10298"/>
                </a:lnTo>
                <a:lnTo>
                  <a:pt x="16009" y="10298"/>
                </a:lnTo>
                <a:lnTo>
                  <a:pt x="16168" y="10298"/>
                </a:lnTo>
                <a:lnTo>
                  <a:pt x="16168" y="9990"/>
                </a:lnTo>
                <a:lnTo>
                  <a:pt x="16865" y="9692"/>
                </a:lnTo>
                <a:lnTo>
                  <a:pt x="17010" y="9589"/>
                </a:lnTo>
                <a:lnTo>
                  <a:pt x="17155" y="9384"/>
                </a:lnTo>
                <a:lnTo>
                  <a:pt x="17155" y="9292"/>
                </a:lnTo>
                <a:lnTo>
                  <a:pt x="17286" y="9189"/>
                </a:lnTo>
                <a:lnTo>
                  <a:pt x="17576" y="8891"/>
                </a:lnTo>
                <a:lnTo>
                  <a:pt x="18142" y="8388"/>
                </a:lnTo>
                <a:lnTo>
                  <a:pt x="18287" y="8388"/>
                </a:lnTo>
                <a:lnTo>
                  <a:pt x="18142" y="7988"/>
                </a:lnTo>
                <a:lnTo>
                  <a:pt x="18708" y="7793"/>
                </a:lnTo>
                <a:lnTo>
                  <a:pt x="18853" y="7495"/>
                </a:lnTo>
                <a:lnTo>
                  <a:pt x="19129" y="7495"/>
                </a:lnTo>
                <a:lnTo>
                  <a:pt x="19129" y="7392"/>
                </a:lnTo>
                <a:lnTo>
                  <a:pt x="19289" y="7300"/>
                </a:lnTo>
                <a:lnTo>
                  <a:pt x="18984" y="7094"/>
                </a:lnTo>
                <a:lnTo>
                  <a:pt x="18708" y="6992"/>
                </a:lnTo>
                <a:lnTo>
                  <a:pt x="18563" y="7094"/>
                </a:lnTo>
                <a:lnTo>
                  <a:pt x="17852" y="7187"/>
                </a:lnTo>
                <a:lnTo>
                  <a:pt x="17576" y="7187"/>
                </a:lnTo>
                <a:lnTo>
                  <a:pt x="17286" y="7300"/>
                </a:lnTo>
                <a:lnTo>
                  <a:pt x="17286" y="7094"/>
                </a:lnTo>
                <a:lnTo>
                  <a:pt x="17446" y="6992"/>
                </a:lnTo>
                <a:lnTo>
                  <a:pt x="17576" y="6899"/>
                </a:lnTo>
                <a:lnTo>
                  <a:pt x="17576" y="6786"/>
                </a:lnTo>
                <a:lnTo>
                  <a:pt x="17721" y="6694"/>
                </a:lnTo>
                <a:lnTo>
                  <a:pt x="17852" y="6591"/>
                </a:lnTo>
                <a:lnTo>
                  <a:pt x="17852" y="629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70"/>
          <p:cNvSpPr>
            <a:spLocks/>
          </p:cNvSpPr>
          <p:nvPr/>
        </p:nvSpPr>
        <p:spPr bwMode="auto">
          <a:xfrm>
            <a:off x="1824981" y="1867743"/>
            <a:ext cx="1651000" cy="1576388"/>
          </a:xfrm>
          <a:custGeom>
            <a:avLst/>
            <a:gdLst>
              <a:gd name="T0" fmla="*/ 2108 w 20000"/>
              <a:gd name="T1" fmla="*/ 14190 h 20000"/>
              <a:gd name="T2" fmla="*/ 3315 w 20000"/>
              <a:gd name="T3" fmla="*/ 16068 h 20000"/>
              <a:gd name="T4" fmla="*/ 3838 w 20000"/>
              <a:gd name="T5" fmla="*/ 17558 h 20000"/>
              <a:gd name="T6" fmla="*/ 5269 w 20000"/>
              <a:gd name="T7" fmla="*/ 18582 h 20000"/>
              <a:gd name="T8" fmla="*/ 6762 w 20000"/>
              <a:gd name="T9" fmla="*/ 19678 h 20000"/>
              <a:gd name="T10" fmla="*/ 7369 w 20000"/>
              <a:gd name="T11" fmla="*/ 19750 h 20000"/>
              <a:gd name="T12" fmla="*/ 8715 w 20000"/>
              <a:gd name="T13" fmla="*/ 19202 h 20000"/>
              <a:gd name="T14" fmla="*/ 9177 w 20000"/>
              <a:gd name="T15" fmla="*/ 19517 h 20000"/>
              <a:gd name="T16" fmla="*/ 9992 w 20000"/>
              <a:gd name="T17" fmla="*/ 19678 h 20000"/>
              <a:gd name="T18" fmla="*/ 11054 w 20000"/>
              <a:gd name="T19" fmla="*/ 19283 h 20000"/>
              <a:gd name="T20" fmla="*/ 10677 w 20000"/>
              <a:gd name="T21" fmla="*/ 18735 h 20000"/>
              <a:gd name="T22" fmla="*/ 10969 w 20000"/>
              <a:gd name="T23" fmla="*/ 17478 h 20000"/>
              <a:gd name="T24" fmla="*/ 10754 w 20000"/>
              <a:gd name="T25" fmla="*/ 16543 h 20000"/>
              <a:gd name="T26" fmla="*/ 10377 w 20000"/>
              <a:gd name="T27" fmla="*/ 15447 h 20000"/>
              <a:gd name="T28" fmla="*/ 9777 w 20000"/>
              <a:gd name="T29" fmla="*/ 14577 h 20000"/>
              <a:gd name="T30" fmla="*/ 9400 w 20000"/>
              <a:gd name="T31" fmla="*/ 13795 h 20000"/>
              <a:gd name="T32" fmla="*/ 10677 w 20000"/>
              <a:gd name="T33" fmla="*/ 13723 h 20000"/>
              <a:gd name="T34" fmla="*/ 11431 w 20000"/>
              <a:gd name="T35" fmla="*/ 13094 h 20000"/>
              <a:gd name="T36" fmla="*/ 12562 w 20000"/>
              <a:gd name="T37" fmla="*/ 12853 h 20000"/>
              <a:gd name="T38" fmla="*/ 13608 w 20000"/>
              <a:gd name="T39" fmla="*/ 13094 h 20000"/>
              <a:gd name="T40" fmla="*/ 14431 w 20000"/>
              <a:gd name="T41" fmla="*/ 12699 h 20000"/>
              <a:gd name="T42" fmla="*/ 15031 w 20000"/>
              <a:gd name="T43" fmla="*/ 11837 h 20000"/>
              <a:gd name="T44" fmla="*/ 15631 w 20000"/>
              <a:gd name="T45" fmla="*/ 10346 h 20000"/>
              <a:gd name="T46" fmla="*/ 16008 w 20000"/>
              <a:gd name="T47" fmla="*/ 8703 h 20000"/>
              <a:gd name="T48" fmla="*/ 16838 w 20000"/>
              <a:gd name="T49" fmla="*/ 8308 h 20000"/>
              <a:gd name="T50" fmla="*/ 18262 w 20000"/>
              <a:gd name="T51" fmla="*/ 7840 h 20000"/>
              <a:gd name="T52" fmla="*/ 18715 w 20000"/>
              <a:gd name="T53" fmla="*/ 7139 h 20000"/>
              <a:gd name="T54" fmla="*/ 19238 w 20000"/>
              <a:gd name="T55" fmla="*/ 5882 h 20000"/>
              <a:gd name="T56" fmla="*/ 19538 w 20000"/>
              <a:gd name="T57" fmla="*/ 4859 h 20000"/>
              <a:gd name="T58" fmla="*/ 19992 w 20000"/>
              <a:gd name="T59" fmla="*/ 3916 h 20000"/>
              <a:gd name="T60" fmla="*/ 19015 w 20000"/>
              <a:gd name="T61" fmla="*/ 3449 h 20000"/>
              <a:gd name="T62" fmla="*/ 18492 w 20000"/>
              <a:gd name="T63" fmla="*/ 3062 h 20000"/>
              <a:gd name="T64" fmla="*/ 17669 w 20000"/>
              <a:gd name="T65" fmla="*/ 2353 h 20000"/>
              <a:gd name="T66" fmla="*/ 17069 w 20000"/>
              <a:gd name="T67" fmla="*/ 1805 h 20000"/>
              <a:gd name="T68" fmla="*/ 16908 w 20000"/>
              <a:gd name="T69" fmla="*/ 1023 h 20000"/>
              <a:gd name="T70" fmla="*/ 15938 w 20000"/>
              <a:gd name="T71" fmla="*/ 943 h 20000"/>
              <a:gd name="T72" fmla="*/ 15408 w 20000"/>
              <a:gd name="T73" fmla="*/ 1410 h 20000"/>
              <a:gd name="T74" fmla="*/ 14585 w 20000"/>
              <a:gd name="T75" fmla="*/ 1652 h 20000"/>
              <a:gd name="T76" fmla="*/ 14054 w 20000"/>
              <a:gd name="T77" fmla="*/ 629 h 20000"/>
              <a:gd name="T78" fmla="*/ 13377 w 20000"/>
              <a:gd name="T79" fmla="*/ 467 h 20000"/>
              <a:gd name="T80" fmla="*/ 12777 w 20000"/>
              <a:gd name="T81" fmla="*/ 556 h 20000"/>
              <a:gd name="T82" fmla="*/ 11800 w 20000"/>
              <a:gd name="T83" fmla="*/ 709 h 20000"/>
              <a:gd name="T84" fmla="*/ 10823 w 20000"/>
              <a:gd name="T85" fmla="*/ 709 h 20000"/>
              <a:gd name="T86" fmla="*/ 10308 w 20000"/>
              <a:gd name="T87" fmla="*/ 556 h 20000"/>
              <a:gd name="T88" fmla="*/ 8946 w 20000"/>
              <a:gd name="T89" fmla="*/ 314 h 20000"/>
              <a:gd name="T90" fmla="*/ 9015 w 20000"/>
              <a:gd name="T91" fmla="*/ 1410 h 20000"/>
              <a:gd name="T92" fmla="*/ 8715 w 20000"/>
              <a:gd name="T93" fmla="*/ 2434 h 20000"/>
              <a:gd name="T94" fmla="*/ 8869 w 20000"/>
              <a:gd name="T95" fmla="*/ 3844 h 20000"/>
              <a:gd name="T96" fmla="*/ 8415 w 20000"/>
              <a:gd name="T97" fmla="*/ 4940 h 20000"/>
              <a:gd name="T98" fmla="*/ 7892 w 20000"/>
              <a:gd name="T99" fmla="*/ 5955 h 20000"/>
              <a:gd name="T100" fmla="*/ 6762 w 20000"/>
              <a:gd name="T101" fmla="*/ 6197 h 20000"/>
              <a:gd name="T102" fmla="*/ 5415 w 20000"/>
              <a:gd name="T103" fmla="*/ 7051 h 20000"/>
              <a:gd name="T104" fmla="*/ 4208 w 20000"/>
              <a:gd name="T105" fmla="*/ 7139 h 20000"/>
              <a:gd name="T106" fmla="*/ 3085 w 20000"/>
              <a:gd name="T107" fmla="*/ 7526 h 20000"/>
              <a:gd name="T108" fmla="*/ 2415 w 20000"/>
              <a:gd name="T109" fmla="*/ 8864 h 20000"/>
              <a:gd name="T110" fmla="*/ 1285 w 20000"/>
              <a:gd name="T111" fmla="*/ 9178 h 20000"/>
              <a:gd name="T112" fmla="*/ 762 w 20000"/>
              <a:gd name="T113" fmla="*/ 9404 h 20000"/>
              <a:gd name="T114" fmla="*/ 308 w 20000"/>
              <a:gd name="T115" fmla="*/ 10588 h 20000"/>
              <a:gd name="T116" fmla="*/ 2185 w 20000"/>
              <a:gd name="T117" fmla="*/ 10588 h 20000"/>
              <a:gd name="T118" fmla="*/ 3992 w 20000"/>
              <a:gd name="T119" fmla="*/ 10975 h 20000"/>
              <a:gd name="T120" fmla="*/ 2931 w 20000"/>
              <a:gd name="T121" fmla="*/ 10741 h 20000"/>
              <a:gd name="T122" fmla="*/ 2108 w 20000"/>
              <a:gd name="T123" fmla="*/ 12151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00" h="20000">
                <a:moveTo>
                  <a:pt x="3162" y="13006"/>
                </a:moveTo>
                <a:lnTo>
                  <a:pt x="2931" y="13167"/>
                </a:lnTo>
                <a:lnTo>
                  <a:pt x="2862" y="13247"/>
                </a:lnTo>
                <a:lnTo>
                  <a:pt x="2785" y="13723"/>
                </a:lnTo>
                <a:lnTo>
                  <a:pt x="2631" y="13795"/>
                </a:lnTo>
                <a:lnTo>
                  <a:pt x="2415" y="13876"/>
                </a:lnTo>
                <a:lnTo>
                  <a:pt x="2331" y="14037"/>
                </a:lnTo>
                <a:lnTo>
                  <a:pt x="2331" y="14110"/>
                </a:lnTo>
                <a:lnTo>
                  <a:pt x="2254" y="14190"/>
                </a:lnTo>
                <a:lnTo>
                  <a:pt x="2108" y="14190"/>
                </a:lnTo>
                <a:lnTo>
                  <a:pt x="2185" y="14424"/>
                </a:lnTo>
                <a:lnTo>
                  <a:pt x="2185" y="14819"/>
                </a:lnTo>
                <a:lnTo>
                  <a:pt x="2254" y="14891"/>
                </a:lnTo>
                <a:lnTo>
                  <a:pt x="2631" y="15205"/>
                </a:lnTo>
                <a:lnTo>
                  <a:pt x="3015" y="15673"/>
                </a:lnTo>
                <a:lnTo>
                  <a:pt x="3015" y="15761"/>
                </a:lnTo>
                <a:lnTo>
                  <a:pt x="3085" y="15915"/>
                </a:lnTo>
                <a:lnTo>
                  <a:pt x="3162" y="15915"/>
                </a:lnTo>
                <a:lnTo>
                  <a:pt x="3231" y="15915"/>
                </a:lnTo>
                <a:lnTo>
                  <a:pt x="3315" y="16068"/>
                </a:lnTo>
                <a:lnTo>
                  <a:pt x="3385" y="16229"/>
                </a:lnTo>
                <a:lnTo>
                  <a:pt x="3385" y="16301"/>
                </a:lnTo>
                <a:lnTo>
                  <a:pt x="3462" y="16454"/>
                </a:lnTo>
                <a:lnTo>
                  <a:pt x="3538" y="16543"/>
                </a:lnTo>
                <a:lnTo>
                  <a:pt x="3608" y="16616"/>
                </a:lnTo>
                <a:lnTo>
                  <a:pt x="3692" y="16696"/>
                </a:lnTo>
                <a:lnTo>
                  <a:pt x="3762" y="16930"/>
                </a:lnTo>
                <a:lnTo>
                  <a:pt x="3762" y="17244"/>
                </a:lnTo>
                <a:lnTo>
                  <a:pt x="3838" y="17325"/>
                </a:lnTo>
                <a:lnTo>
                  <a:pt x="3838" y="17558"/>
                </a:lnTo>
                <a:lnTo>
                  <a:pt x="3908" y="17712"/>
                </a:lnTo>
                <a:lnTo>
                  <a:pt x="3908" y="17792"/>
                </a:lnTo>
                <a:lnTo>
                  <a:pt x="4062" y="17712"/>
                </a:lnTo>
                <a:lnTo>
                  <a:pt x="4208" y="17865"/>
                </a:lnTo>
                <a:lnTo>
                  <a:pt x="4438" y="18106"/>
                </a:lnTo>
                <a:lnTo>
                  <a:pt x="4508" y="18179"/>
                </a:lnTo>
                <a:lnTo>
                  <a:pt x="4815" y="18340"/>
                </a:lnTo>
                <a:lnTo>
                  <a:pt x="4815" y="18421"/>
                </a:lnTo>
                <a:lnTo>
                  <a:pt x="4969" y="18493"/>
                </a:lnTo>
                <a:lnTo>
                  <a:pt x="5269" y="18582"/>
                </a:lnTo>
                <a:lnTo>
                  <a:pt x="5338" y="18582"/>
                </a:lnTo>
                <a:lnTo>
                  <a:pt x="5485" y="18582"/>
                </a:lnTo>
                <a:lnTo>
                  <a:pt x="5638" y="18654"/>
                </a:lnTo>
                <a:lnTo>
                  <a:pt x="5792" y="18896"/>
                </a:lnTo>
                <a:lnTo>
                  <a:pt x="5862" y="19122"/>
                </a:lnTo>
                <a:lnTo>
                  <a:pt x="6015" y="19202"/>
                </a:lnTo>
                <a:lnTo>
                  <a:pt x="6462" y="19283"/>
                </a:lnTo>
                <a:lnTo>
                  <a:pt x="6615" y="19363"/>
                </a:lnTo>
                <a:lnTo>
                  <a:pt x="6692" y="19436"/>
                </a:lnTo>
                <a:lnTo>
                  <a:pt x="6762" y="19678"/>
                </a:lnTo>
                <a:lnTo>
                  <a:pt x="6846" y="19750"/>
                </a:lnTo>
                <a:lnTo>
                  <a:pt x="6923" y="19750"/>
                </a:lnTo>
                <a:lnTo>
                  <a:pt x="6992" y="19750"/>
                </a:lnTo>
                <a:lnTo>
                  <a:pt x="6992" y="19678"/>
                </a:lnTo>
                <a:lnTo>
                  <a:pt x="6992" y="19589"/>
                </a:lnTo>
                <a:lnTo>
                  <a:pt x="7069" y="19831"/>
                </a:lnTo>
                <a:lnTo>
                  <a:pt x="7292" y="19992"/>
                </a:lnTo>
                <a:lnTo>
                  <a:pt x="7369" y="19903"/>
                </a:lnTo>
                <a:lnTo>
                  <a:pt x="7369" y="19831"/>
                </a:lnTo>
                <a:lnTo>
                  <a:pt x="7369" y="19750"/>
                </a:lnTo>
                <a:lnTo>
                  <a:pt x="7438" y="19750"/>
                </a:lnTo>
                <a:lnTo>
                  <a:pt x="7438" y="19589"/>
                </a:lnTo>
                <a:lnTo>
                  <a:pt x="7592" y="19517"/>
                </a:lnTo>
                <a:lnTo>
                  <a:pt x="7669" y="19517"/>
                </a:lnTo>
                <a:lnTo>
                  <a:pt x="7823" y="19589"/>
                </a:lnTo>
                <a:lnTo>
                  <a:pt x="7823" y="19517"/>
                </a:lnTo>
                <a:lnTo>
                  <a:pt x="8123" y="19517"/>
                </a:lnTo>
                <a:lnTo>
                  <a:pt x="8200" y="19363"/>
                </a:lnTo>
                <a:lnTo>
                  <a:pt x="8269" y="19283"/>
                </a:lnTo>
                <a:lnTo>
                  <a:pt x="8715" y="19202"/>
                </a:lnTo>
                <a:lnTo>
                  <a:pt x="8800" y="19122"/>
                </a:lnTo>
                <a:lnTo>
                  <a:pt x="8869" y="19122"/>
                </a:lnTo>
                <a:lnTo>
                  <a:pt x="8946" y="19122"/>
                </a:lnTo>
                <a:lnTo>
                  <a:pt x="8946" y="19202"/>
                </a:lnTo>
                <a:lnTo>
                  <a:pt x="8869" y="19363"/>
                </a:lnTo>
                <a:lnTo>
                  <a:pt x="8800" y="19436"/>
                </a:lnTo>
                <a:lnTo>
                  <a:pt x="8946" y="19589"/>
                </a:lnTo>
                <a:lnTo>
                  <a:pt x="9100" y="19589"/>
                </a:lnTo>
                <a:lnTo>
                  <a:pt x="9177" y="19517"/>
                </a:lnTo>
                <a:lnTo>
                  <a:pt x="9246" y="19436"/>
                </a:lnTo>
                <a:lnTo>
                  <a:pt x="9400" y="19517"/>
                </a:lnTo>
                <a:lnTo>
                  <a:pt x="9477" y="19517"/>
                </a:lnTo>
                <a:lnTo>
                  <a:pt x="9477" y="19363"/>
                </a:lnTo>
                <a:lnTo>
                  <a:pt x="9623" y="19436"/>
                </a:lnTo>
                <a:lnTo>
                  <a:pt x="9692" y="19436"/>
                </a:lnTo>
                <a:lnTo>
                  <a:pt x="9692" y="19517"/>
                </a:lnTo>
                <a:lnTo>
                  <a:pt x="9846" y="19589"/>
                </a:lnTo>
                <a:lnTo>
                  <a:pt x="9992" y="19678"/>
                </a:lnTo>
                <a:lnTo>
                  <a:pt x="10146" y="19678"/>
                </a:lnTo>
                <a:lnTo>
                  <a:pt x="10223" y="19589"/>
                </a:lnTo>
                <a:lnTo>
                  <a:pt x="10308" y="19517"/>
                </a:lnTo>
                <a:lnTo>
                  <a:pt x="10454" y="19589"/>
                </a:lnTo>
                <a:lnTo>
                  <a:pt x="10600" y="19589"/>
                </a:lnTo>
                <a:lnTo>
                  <a:pt x="10677" y="19589"/>
                </a:lnTo>
                <a:lnTo>
                  <a:pt x="10677" y="19436"/>
                </a:lnTo>
                <a:lnTo>
                  <a:pt x="10823" y="19436"/>
                </a:lnTo>
                <a:lnTo>
                  <a:pt x="10900" y="19283"/>
                </a:lnTo>
                <a:lnTo>
                  <a:pt x="11054" y="19283"/>
                </a:lnTo>
                <a:lnTo>
                  <a:pt x="11200" y="19202"/>
                </a:lnTo>
                <a:lnTo>
                  <a:pt x="11269" y="19049"/>
                </a:lnTo>
                <a:lnTo>
                  <a:pt x="11123" y="18896"/>
                </a:lnTo>
                <a:lnTo>
                  <a:pt x="10969" y="18807"/>
                </a:lnTo>
                <a:lnTo>
                  <a:pt x="10900" y="18807"/>
                </a:lnTo>
                <a:lnTo>
                  <a:pt x="10823" y="18969"/>
                </a:lnTo>
                <a:lnTo>
                  <a:pt x="10754" y="18896"/>
                </a:lnTo>
                <a:lnTo>
                  <a:pt x="10754" y="18807"/>
                </a:lnTo>
                <a:lnTo>
                  <a:pt x="10677" y="18735"/>
                </a:lnTo>
                <a:lnTo>
                  <a:pt x="10754" y="18654"/>
                </a:lnTo>
                <a:lnTo>
                  <a:pt x="10823" y="18493"/>
                </a:lnTo>
                <a:lnTo>
                  <a:pt x="10900" y="18421"/>
                </a:lnTo>
                <a:lnTo>
                  <a:pt x="10823" y="18179"/>
                </a:lnTo>
                <a:lnTo>
                  <a:pt x="10823" y="17953"/>
                </a:lnTo>
                <a:lnTo>
                  <a:pt x="10754" y="17953"/>
                </a:lnTo>
                <a:lnTo>
                  <a:pt x="10754" y="17792"/>
                </a:lnTo>
                <a:lnTo>
                  <a:pt x="10969" y="17792"/>
                </a:lnTo>
                <a:lnTo>
                  <a:pt x="10969" y="17639"/>
                </a:lnTo>
                <a:lnTo>
                  <a:pt x="10969" y="17478"/>
                </a:lnTo>
                <a:lnTo>
                  <a:pt x="10900" y="17478"/>
                </a:lnTo>
                <a:lnTo>
                  <a:pt x="10823" y="17325"/>
                </a:lnTo>
                <a:lnTo>
                  <a:pt x="10900" y="17244"/>
                </a:lnTo>
                <a:lnTo>
                  <a:pt x="10823" y="17083"/>
                </a:lnTo>
                <a:lnTo>
                  <a:pt x="10900" y="16930"/>
                </a:lnTo>
                <a:lnTo>
                  <a:pt x="10823" y="16769"/>
                </a:lnTo>
                <a:lnTo>
                  <a:pt x="10677" y="16769"/>
                </a:lnTo>
                <a:lnTo>
                  <a:pt x="10677" y="16696"/>
                </a:lnTo>
                <a:lnTo>
                  <a:pt x="10823" y="16616"/>
                </a:lnTo>
                <a:lnTo>
                  <a:pt x="10754" y="16543"/>
                </a:lnTo>
                <a:lnTo>
                  <a:pt x="10677" y="16454"/>
                </a:lnTo>
                <a:lnTo>
                  <a:pt x="10600" y="16382"/>
                </a:lnTo>
                <a:lnTo>
                  <a:pt x="10677" y="16229"/>
                </a:lnTo>
                <a:lnTo>
                  <a:pt x="10600" y="15987"/>
                </a:lnTo>
                <a:lnTo>
                  <a:pt x="10523" y="15987"/>
                </a:lnTo>
                <a:lnTo>
                  <a:pt x="10454" y="15761"/>
                </a:lnTo>
                <a:lnTo>
                  <a:pt x="10454" y="15834"/>
                </a:lnTo>
                <a:lnTo>
                  <a:pt x="10308" y="15761"/>
                </a:lnTo>
                <a:lnTo>
                  <a:pt x="10377" y="15447"/>
                </a:lnTo>
                <a:lnTo>
                  <a:pt x="10377" y="15359"/>
                </a:lnTo>
                <a:lnTo>
                  <a:pt x="10523" y="15286"/>
                </a:lnTo>
                <a:lnTo>
                  <a:pt x="10454" y="15133"/>
                </a:lnTo>
                <a:lnTo>
                  <a:pt x="10146" y="15044"/>
                </a:lnTo>
                <a:lnTo>
                  <a:pt x="10077" y="14972"/>
                </a:lnTo>
                <a:lnTo>
                  <a:pt x="9992" y="14891"/>
                </a:lnTo>
                <a:lnTo>
                  <a:pt x="9923" y="14819"/>
                </a:lnTo>
                <a:lnTo>
                  <a:pt x="9923" y="14730"/>
                </a:lnTo>
                <a:lnTo>
                  <a:pt x="9846" y="14577"/>
                </a:lnTo>
                <a:lnTo>
                  <a:pt x="9777" y="14577"/>
                </a:lnTo>
                <a:lnTo>
                  <a:pt x="9846" y="14343"/>
                </a:lnTo>
                <a:lnTo>
                  <a:pt x="9846" y="14263"/>
                </a:lnTo>
                <a:lnTo>
                  <a:pt x="9777" y="14263"/>
                </a:lnTo>
                <a:lnTo>
                  <a:pt x="9777" y="14190"/>
                </a:lnTo>
                <a:lnTo>
                  <a:pt x="9692" y="14110"/>
                </a:lnTo>
                <a:lnTo>
                  <a:pt x="9477" y="14037"/>
                </a:lnTo>
                <a:lnTo>
                  <a:pt x="9546" y="13948"/>
                </a:lnTo>
                <a:lnTo>
                  <a:pt x="9546" y="13876"/>
                </a:lnTo>
                <a:lnTo>
                  <a:pt x="9400" y="13876"/>
                </a:lnTo>
                <a:lnTo>
                  <a:pt x="9400" y="13795"/>
                </a:lnTo>
                <a:lnTo>
                  <a:pt x="9623" y="13876"/>
                </a:lnTo>
                <a:lnTo>
                  <a:pt x="9692" y="13795"/>
                </a:lnTo>
                <a:lnTo>
                  <a:pt x="9692" y="13723"/>
                </a:lnTo>
                <a:lnTo>
                  <a:pt x="9923" y="13634"/>
                </a:lnTo>
                <a:lnTo>
                  <a:pt x="10077" y="13562"/>
                </a:lnTo>
                <a:lnTo>
                  <a:pt x="10308" y="13634"/>
                </a:lnTo>
                <a:lnTo>
                  <a:pt x="10454" y="13723"/>
                </a:lnTo>
                <a:lnTo>
                  <a:pt x="10523" y="13634"/>
                </a:lnTo>
                <a:lnTo>
                  <a:pt x="10677" y="13723"/>
                </a:lnTo>
                <a:lnTo>
                  <a:pt x="10677" y="13634"/>
                </a:lnTo>
                <a:lnTo>
                  <a:pt x="10754" y="13634"/>
                </a:lnTo>
                <a:lnTo>
                  <a:pt x="10969" y="13634"/>
                </a:lnTo>
                <a:lnTo>
                  <a:pt x="10969" y="13723"/>
                </a:lnTo>
                <a:lnTo>
                  <a:pt x="11123" y="13634"/>
                </a:lnTo>
                <a:lnTo>
                  <a:pt x="11200" y="13562"/>
                </a:lnTo>
                <a:lnTo>
                  <a:pt x="11354" y="13409"/>
                </a:lnTo>
                <a:lnTo>
                  <a:pt x="11500" y="13409"/>
                </a:lnTo>
                <a:lnTo>
                  <a:pt x="11431" y="13247"/>
                </a:lnTo>
                <a:lnTo>
                  <a:pt x="11431" y="13094"/>
                </a:lnTo>
                <a:lnTo>
                  <a:pt x="11654" y="12933"/>
                </a:lnTo>
                <a:lnTo>
                  <a:pt x="11954" y="12933"/>
                </a:lnTo>
                <a:lnTo>
                  <a:pt x="11954" y="13006"/>
                </a:lnTo>
                <a:lnTo>
                  <a:pt x="11800" y="13094"/>
                </a:lnTo>
                <a:lnTo>
                  <a:pt x="11800" y="13167"/>
                </a:lnTo>
                <a:lnTo>
                  <a:pt x="11954" y="13094"/>
                </a:lnTo>
                <a:lnTo>
                  <a:pt x="12331" y="13006"/>
                </a:lnTo>
                <a:lnTo>
                  <a:pt x="12331" y="12853"/>
                </a:lnTo>
                <a:lnTo>
                  <a:pt x="12477" y="12933"/>
                </a:lnTo>
                <a:lnTo>
                  <a:pt x="12562" y="12853"/>
                </a:lnTo>
                <a:lnTo>
                  <a:pt x="12631" y="12933"/>
                </a:lnTo>
                <a:lnTo>
                  <a:pt x="12862" y="12853"/>
                </a:lnTo>
                <a:lnTo>
                  <a:pt x="13154" y="12780"/>
                </a:lnTo>
                <a:lnTo>
                  <a:pt x="13308" y="12780"/>
                </a:lnTo>
                <a:lnTo>
                  <a:pt x="13377" y="12853"/>
                </a:lnTo>
                <a:lnTo>
                  <a:pt x="13523" y="12780"/>
                </a:lnTo>
                <a:lnTo>
                  <a:pt x="13838" y="12853"/>
                </a:lnTo>
                <a:lnTo>
                  <a:pt x="13754" y="12933"/>
                </a:lnTo>
                <a:lnTo>
                  <a:pt x="13685" y="12933"/>
                </a:lnTo>
                <a:lnTo>
                  <a:pt x="13608" y="13094"/>
                </a:lnTo>
                <a:lnTo>
                  <a:pt x="13685" y="13167"/>
                </a:lnTo>
                <a:lnTo>
                  <a:pt x="13685" y="13094"/>
                </a:lnTo>
                <a:lnTo>
                  <a:pt x="13838" y="13247"/>
                </a:lnTo>
                <a:lnTo>
                  <a:pt x="13985" y="13167"/>
                </a:lnTo>
                <a:lnTo>
                  <a:pt x="14054" y="13006"/>
                </a:lnTo>
                <a:lnTo>
                  <a:pt x="14054" y="12933"/>
                </a:lnTo>
                <a:lnTo>
                  <a:pt x="14138" y="12853"/>
                </a:lnTo>
                <a:lnTo>
                  <a:pt x="14208" y="12933"/>
                </a:lnTo>
                <a:lnTo>
                  <a:pt x="14431" y="12933"/>
                </a:lnTo>
                <a:lnTo>
                  <a:pt x="14431" y="12699"/>
                </a:lnTo>
                <a:lnTo>
                  <a:pt x="14585" y="12385"/>
                </a:lnTo>
                <a:lnTo>
                  <a:pt x="14731" y="12224"/>
                </a:lnTo>
                <a:lnTo>
                  <a:pt x="14731" y="12313"/>
                </a:lnTo>
                <a:lnTo>
                  <a:pt x="14815" y="12313"/>
                </a:lnTo>
                <a:lnTo>
                  <a:pt x="14885" y="12313"/>
                </a:lnTo>
                <a:lnTo>
                  <a:pt x="14962" y="12151"/>
                </a:lnTo>
                <a:lnTo>
                  <a:pt x="14885" y="11998"/>
                </a:lnTo>
                <a:lnTo>
                  <a:pt x="15031" y="11837"/>
                </a:lnTo>
                <a:lnTo>
                  <a:pt x="15031" y="11757"/>
                </a:lnTo>
                <a:lnTo>
                  <a:pt x="15031" y="11442"/>
                </a:lnTo>
                <a:lnTo>
                  <a:pt x="15115" y="11370"/>
                </a:lnTo>
                <a:lnTo>
                  <a:pt x="15185" y="11128"/>
                </a:lnTo>
                <a:lnTo>
                  <a:pt x="15331" y="10902"/>
                </a:lnTo>
                <a:lnTo>
                  <a:pt x="15485" y="10814"/>
                </a:lnTo>
                <a:lnTo>
                  <a:pt x="15408" y="10588"/>
                </a:lnTo>
                <a:lnTo>
                  <a:pt x="15562" y="10588"/>
                </a:lnTo>
                <a:lnTo>
                  <a:pt x="15631" y="10427"/>
                </a:lnTo>
                <a:lnTo>
                  <a:pt x="15631" y="10346"/>
                </a:lnTo>
                <a:lnTo>
                  <a:pt x="15562" y="10274"/>
                </a:lnTo>
                <a:lnTo>
                  <a:pt x="15708" y="10032"/>
                </a:lnTo>
                <a:lnTo>
                  <a:pt x="15708" y="9799"/>
                </a:lnTo>
                <a:lnTo>
                  <a:pt x="15777" y="9645"/>
                </a:lnTo>
                <a:lnTo>
                  <a:pt x="15777" y="9484"/>
                </a:lnTo>
                <a:lnTo>
                  <a:pt x="15938" y="9404"/>
                </a:lnTo>
                <a:lnTo>
                  <a:pt x="15938" y="9178"/>
                </a:lnTo>
                <a:lnTo>
                  <a:pt x="15777" y="9089"/>
                </a:lnTo>
                <a:lnTo>
                  <a:pt x="15938" y="8775"/>
                </a:lnTo>
                <a:lnTo>
                  <a:pt x="16008" y="8703"/>
                </a:lnTo>
                <a:lnTo>
                  <a:pt x="16008" y="8388"/>
                </a:lnTo>
                <a:lnTo>
                  <a:pt x="16162" y="8388"/>
                </a:lnTo>
                <a:lnTo>
                  <a:pt x="16308" y="8550"/>
                </a:lnTo>
                <a:lnTo>
                  <a:pt x="16538" y="8622"/>
                </a:lnTo>
                <a:lnTo>
                  <a:pt x="16608" y="8703"/>
                </a:lnTo>
                <a:lnTo>
                  <a:pt x="16838" y="8775"/>
                </a:lnTo>
                <a:lnTo>
                  <a:pt x="16985" y="8703"/>
                </a:lnTo>
                <a:lnTo>
                  <a:pt x="16985" y="8622"/>
                </a:lnTo>
                <a:lnTo>
                  <a:pt x="16838" y="8308"/>
                </a:lnTo>
                <a:lnTo>
                  <a:pt x="16908" y="8235"/>
                </a:lnTo>
                <a:lnTo>
                  <a:pt x="16985" y="8235"/>
                </a:lnTo>
                <a:lnTo>
                  <a:pt x="17138" y="8388"/>
                </a:lnTo>
                <a:lnTo>
                  <a:pt x="17285" y="8388"/>
                </a:lnTo>
                <a:lnTo>
                  <a:pt x="17369" y="8147"/>
                </a:lnTo>
                <a:lnTo>
                  <a:pt x="17585" y="8147"/>
                </a:lnTo>
                <a:lnTo>
                  <a:pt x="17885" y="7994"/>
                </a:lnTo>
                <a:lnTo>
                  <a:pt x="17885" y="7921"/>
                </a:lnTo>
                <a:lnTo>
                  <a:pt x="18115" y="7994"/>
                </a:lnTo>
                <a:lnTo>
                  <a:pt x="18262" y="7840"/>
                </a:lnTo>
                <a:lnTo>
                  <a:pt x="18262" y="7760"/>
                </a:lnTo>
                <a:lnTo>
                  <a:pt x="18115" y="7840"/>
                </a:lnTo>
                <a:lnTo>
                  <a:pt x="18046" y="7607"/>
                </a:lnTo>
                <a:lnTo>
                  <a:pt x="18262" y="7454"/>
                </a:lnTo>
                <a:lnTo>
                  <a:pt x="18262" y="7293"/>
                </a:lnTo>
                <a:lnTo>
                  <a:pt x="18415" y="7212"/>
                </a:lnTo>
                <a:lnTo>
                  <a:pt x="18562" y="7139"/>
                </a:lnTo>
                <a:lnTo>
                  <a:pt x="18715" y="7139"/>
                </a:lnTo>
                <a:lnTo>
                  <a:pt x="18715" y="6978"/>
                </a:lnTo>
                <a:lnTo>
                  <a:pt x="18792" y="6898"/>
                </a:lnTo>
                <a:lnTo>
                  <a:pt x="18946" y="6825"/>
                </a:lnTo>
                <a:lnTo>
                  <a:pt x="19092" y="6583"/>
                </a:lnTo>
                <a:lnTo>
                  <a:pt x="19169" y="6430"/>
                </a:lnTo>
                <a:lnTo>
                  <a:pt x="19092" y="6269"/>
                </a:lnTo>
                <a:lnTo>
                  <a:pt x="19092" y="5955"/>
                </a:lnTo>
                <a:lnTo>
                  <a:pt x="19238" y="5882"/>
                </a:lnTo>
                <a:lnTo>
                  <a:pt x="19392" y="6044"/>
                </a:lnTo>
                <a:lnTo>
                  <a:pt x="19392" y="5955"/>
                </a:lnTo>
                <a:lnTo>
                  <a:pt x="19392" y="5641"/>
                </a:lnTo>
                <a:lnTo>
                  <a:pt x="19623" y="5641"/>
                </a:lnTo>
                <a:lnTo>
                  <a:pt x="19538" y="5488"/>
                </a:lnTo>
                <a:lnTo>
                  <a:pt x="19469" y="5326"/>
                </a:lnTo>
                <a:lnTo>
                  <a:pt x="19469" y="5254"/>
                </a:lnTo>
                <a:lnTo>
                  <a:pt x="19538" y="5012"/>
                </a:lnTo>
                <a:lnTo>
                  <a:pt x="19538" y="4859"/>
                </a:lnTo>
                <a:lnTo>
                  <a:pt x="19323" y="4786"/>
                </a:lnTo>
                <a:lnTo>
                  <a:pt x="19323" y="4472"/>
                </a:lnTo>
                <a:lnTo>
                  <a:pt x="19538" y="4472"/>
                </a:lnTo>
                <a:lnTo>
                  <a:pt x="19623" y="4319"/>
                </a:lnTo>
                <a:lnTo>
                  <a:pt x="19469" y="4319"/>
                </a:lnTo>
                <a:lnTo>
                  <a:pt x="19469" y="4230"/>
                </a:lnTo>
                <a:lnTo>
                  <a:pt x="19623" y="4158"/>
                </a:lnTo>
                <a:lnTo>
                  <a:pt x="19623" y="4005"/>
                </a:lnTo>
                <a:lnTo>
                  <a:pt x="19692" y="3916"/>
                </a:lnTo>
                <a:lnTo>
                  <a:pt x="19992" y="3916"/>
                </a:lnTo>
                <a:lnTo>
                  <a:pt x="19992" y="3844"/>
                </a:lnTo>
                <a:lnTo>
                  <a:pt x="19992" y="3763"/>
                </a:lnTo>
                <a:lnTo>
                  <a:pt x="19838" y="3691"/>
                </a:lnTo>
                <a:lnTo>
                  <a:pt x="19538" y="3602"/>
                </a:lnTo>
                <a:lnTo>
                  <a:pt x="19469" y="3602"/>
                </a:lnTo>
                <a:lnTo>
                  <a:pt x="19323" y="3376"/>
                </a:lnTo>
                <a:lnTo>
                  <a:pt x="19238" y="3449"/>
                </a:lnTo>
                <a:lnTo>
                  <a:pt x="19092" y="3529"/>
                </a:lnTo>
                <a:lnTo>
                  <a:pt x="19015" y="3449"/>
                </a:lnTo>
                <a:lnTo>
                  <a:pt x="18946" y="3376"/>
                </a:lnTo>
                <a:lnTo>
                  <a:pt x="18946" y="3288"/>
                </a:lnTo>
                <a:lnTo>
                  <a:pt x="18862" y="3288"/>
                </a:lnTo>
                <a:lnTo>
                  <a:pt x="18862" y="3135"/>
                </a:lnTo>
                <a:lnTo>
                  <a:pt x="18792" y="3062"/>
                </a:lnTo>
                <a:lnTo>
                  <a:pt x="18715" y="2981"/>
                </a:lnTo>
                <a:lnTo>
                  <a:pt x="18715" y="2820"/>
                </a:lnTo>
                <a:lnTo>
                  <a:pt x="18562" y="2748"/>
                </a:lnTo>
                <a:lnTo>
                  <a:pt x="18415" y="2820"/>
                </a:lnTo>
                <a:lnTo>
                  <a:pt x="18492" y="3062"/>
                </a:lnTo>
                <a:lnTo>
                  <a:pt x="18415" y="3062"/>
                </a:lnTo>
                <a:lnTo>
                  <a:pt x="18415" y="2981"/>
                </a:lnTo>
                <a:lnTo>
                  <a:pt x="18192" y="2901"/>
                </a:lnTo>
                <a:lnTo>
                  <a:pt x="18115" y="2901"/>
                </a:lnTo>
                <a:lnTo>
                  <a:pt x="17885" y="2901"/>
                </a:lnTo>
                <a:lnTo>
                  <a:pt x="17885" y="2748"/>
                </a:lnTo>
                <a:lnTo>
                  <a:pt x="17738" y="2748"/>
                </a:lnTo>
                <a:lnTo>
                  <a:pt x="17669" y="2506"/>
                </a:lnTo>
                <a:lnTo>
                  <a:pt x="17738" y="2506"/>
                </a:lnTo>
                <a:lnTo>
                  <a:pt x="17669" y="2353"/>
                </a:lnTo>
                <a:lnTo>
                  <a:pt x="17585" y="2434"/>
                </a:lnTo>
                <a:lnTo>
                  <a:pt x="17515" y="2353"/>
                </a:lnTo>
                <a:lnTo>
                  <a:pt x="17369" y="2353"/>
                </a:lnTo>
                <a:lnTo>
                  <a:pt x="17285" y="2280"/>
                </a:lnTo>
                <a:lnTo>
                  <a:pt x="17215" y="2280"/>
                </a:lnTo>
                <a:lnTo>
                  <a:pt x="17138" y="2280"/>
                </a:lnTo>
                <a:lnTo>
                  <a:pt x="17069" y="2039"/>
                </a:lnTo>
                <a:lnTo>
                  <a:pt x="17069" y="1966"/>
                </a:lnTo>
                <a:lnTo>
                  <a:pt x="17069" y="1805"/>
                </a:lnTo>
                <a:lnTo>
                  <a:pt x="17069" y="1652"/>
                </a:lnTo>
                <a:lnTo>
                  <a:pt x="16985" y="1652"/>
                </a:lnTo>
                <a:lnTo>
                  <a:pt x="17069" y="1571"/>
                </a:lnTo>
                <a:lnTo>
                  <a:pt x="16985" y="1410"/>
                </a:lnTo>
                <a:lnTo>
                  <a:pt x="17069" y="1410"/>
                </a:lnTo>
                <a:lnTo>
                  <a:pt x="17069" y="1257"/>
                </a:lnTo>
                <a:lnTo>
                  <a:pt x="16985" y="1185"/>
                </a:lnTo>
                <a:lnTo>
                  <a:pt x="16985" y="1023"/>
                </a:lnTo>
                <a:lnTo>
                  <a:pt x="16908" y="1023"/>
                </a:lnTo>
                <a:lnTo>
                  <a:pt x="16838" y="943"/>
                </a:lnTo>
                <a:lnTo>
                  <a:pt x="16762" y="870"/>
                </a:lnTo>
                <a:lnTo>
                  <a:pt x="16538" y="782"/>
                </a:lnTo>
                <a:lnTo>
                  <a:pt x="16392" y="782"/>
                </a:lnTo>
                <a:lnTo>
                  <a:pt x="16392" y="870"/>
                </a:lnTo>
                <a:lnTo>
                  <a:pt x="16238" y="870"/>
                </a:lnTo>
                <a:lnTo>
                  <a:pt x="16162" y="870"/>
                </a:lnTo>
                <a:lnTo>
                  <a:pt x="16008" y="943"/>
                </a:lnTo>
                <a:lnTo>
                  <a:pt x="15938" y="943"/>
                </a:lnTo>
                <a:lnTo>
                  <a:pt x="15938" y="1023"/>
                </a:lnTo>
                <a:lnTo>
                  <a:pt x="15862" y="1023"/>
                </a:lnTo>
                <a:lnTo>
                  <a:pt x="15777" y="943"/>
                </a:lnTo>
                <a:lnTo>
                  <a:pt x="15777" y="1023"/>
                </a:lnTo>
                <a:lnTo>
                  <a:pt x="15777" y="1096"/>
                </a:lnTo>
                <a:lnTo>
                  <a:pt x="15777" y="1185"/>
                </a:lnTo>
                <a:lnTo>
                  <a:pt x="15631" y="1185"/>
                </a:lnTo>
                <a:lnTo>
                  <a:pt x="15562" y="1257"/>
                </a:lnTo>
                <a:lnTo>
                  <a:pt x="15408" y="1410"/>
                </a:lnTo>
                <a:lnTo>
                  <a:pt x="15262" y="1410"/>
                </a:lnTo>
                <a:lnTo>
                  <a:pt x="15262" y="1652"/>
                </a:lnTo>
                <a:lnTo>
                  <a:pt x="15115" y="1652"/>
                </a:lnTo>
                <a:lnTo>
                  <a:pt x="15031" y="1652"/>
                </a:lnTo>
                <a:lnTo>
                  <a:pt x="14962" y="1491"/>
                </a:lnTo>
                <a:lnTo>
                  <a:pt x="14815" y="1571"/>
                </a:lnTo>
                <a:lnTo>
                  <a:pt x="14815" y="1652"/>
                </a:lnTo>
                <a:lnTo>
                  <a:pt x="14654" y="1652"/>
                </a:lnTo>
                <a:lnTo>
                  <a:pt x="14585" y="1652"/>
                </a:lnTo>
                <a:lnTo>
                  <a:pt x="14654" y="1491"/>
                </a:lnTo>
                <a:lnTo>
                  <a:pt x="14654" y="1185"/>
                </a:lnTo>
                <a:lnTo>
                  <a:pt x="14654" y="943"/>
                </a:lnTo>
                <a:lnTo>
                  <a:pt x="14585" y="943"/>
                </a:lnTo>
                <a:lnTo>
                  <a:pt x="14431" y="1023"/>
                </a:lnTo>
                <a:lnTo>
                  <a:pt x="14354" y="1023"/>
                </a:lnTo>
                <a:lnTo>
                  <a:pt x="14138" y="943"/>
                </a:lnTo>
                <a:lnTo>
                  <a:pt x="14054" y="782"/>
                </a:lnTo>
                <a:lnTo>
                  <a:pt x="14054" y="629"/>
                </a:lnTo>
                <a:lnTo>
                  <a:pt x="13985" y="556"/>
                </a:lnTo>
                <a:lnTo>
                  <a:pt x="13985" y="467"/>
                </a:lnTo>
                <a:lnTo>
                  <a:pt x="14138" y="314"/>
                </a:lnTo>
                <a:lnTo>
                  <a:pt x="13908" y="81"/>
                </a:lnTo>
                <a:lnTo>
                  <a:pt x="13608" y="0"/>
                </a:lnTo>
                <a:lnTo>
                  <a:pt x="13523" y="81"/>
                </a:lnTo>
                <a:lnTo>
                  <a:pt x="13608" y="242"/>
                </a:lnTo>
                <a:lnTo>
                  <a:pt x="13454" y="467"/>
                </a:lnTo>
                <a:lnTo>
                  <a:pt x="13377" y="467"/>
                </a:lnTo>
                <a:lnTo>
                  <a:pt x="13377" y="395"/>
                </a:lnTo>
                <a:lnTo>
                  <a:pt x="13231" y="395"/>
                </a:lnTo>
                <a:lnTo>
                  <a:pt x="13154" y="314"/>
                </a:lnTo>
                <a:lnTo>
                  <a:pt x="13077" y="467"/>
                </a:lnTo>
                <a:lnTo>
                  <a:pt x="13008" y="467"/>
                </a:lnTo>
                <a:lnTo>
                  <a:pt x="12931" y="556"/>
                </a:lnTo>
                <a:lnTo>
                  <a:pt x="13008" y="556"/>
                </a:lnTo>
                <a:lnTo>
                  <a:pt x="12931" y="629"/>
                </a:lnTo>
                <a:lnTo>
                  <a:pt x="12862" y="556"/>
                </a:lnTo>
                <a:lnTo>
                  <a:pt x="12777" y="556"/>
                </a:lnTo>
                <a:lnTo>
                  <a:pt x="12708" y="395"/>
                </a:lnTo>
                <a:lnTo>
                  <a:pt x="12562" y="467"/>
                </a:lnTo>
                <a:lnTo>
                  <a:pt x="12400" y="395"/>
                </a:lnTo>
                <a:lnTo>
                  <a:pt x="12246" y="467"/>
                </a:lnTo>
                <a:lnTo>
                  <a:pt x="12100" y="467"/>
                </a:lnTo>
                <a:lnTo>
                  <a:pt x="11954" y="556"/>
                </a:lnTo>
                <a:lnTo>
                  <a:pt x="11877" y="709"/>
                </a:lnTo>
                <a:lnTo>
                  <a:pt x="11800" y="709"/>
                </a:lnTo>
                <a:lnTo>
                  <a:pt x="11731" y="709"/>
                </a:lnTo>
                <a:lnTo>
                  <a:pt x="11585" y="709"/>
                </a:lnTo>
                <a:lnTo>
                  <a:pt x="11269" y="943"/>
                </a:lnTo>
                <a:lnTo>
                  <a:pt x="11269" y="870"/>
                </a:lnTo>
                <a:lnTo>
                  <a:pt x="11200" y="629"/>
                </a:lnTo>
                <a:lnTo>
                  <a:pt x="11200" y="556"/>
                </a:lnTo>
                <a:lnTo>
                  <a:pt x="11123" y="709"/>
                </a:lnTo>
                <a:lnTo>
                  <a:pt x="10900" y="709"/>
                </a:lnTo>
                <a:lnTo>
                  <a:pt x="10823" y="709"/>
                </a:lnTo>
                <a:lnTo>
                  <a:pt x="10823" y="782"/>
                </a:lnTo>
                <a:lnTo>
                  <a:pt x="10900" y="782"/>
                </a:lnTo>
                <a:lnTo>
                  <a:pt x="10900" y="870"/>
                </a:lnTo>
                <a:lnTo>
                  <a:pt x="10677" y="943"/>
                </a:lnTo>
                <a:lnTo>
                  <a:pt x="10523" y="943"/>
                </a:lnTo>
                <a:lnTo>
                  <a:pt x="10600" y="709"/>
                </a:lnTo>
                <a:lnTo>
                  <a:pt x="10377" y="782"/>
                </a:lnTo>
                <a:lnTo>
                  <a:pt x="10377" y="709"/>
                </a:lnTo>
                <a:lnTo>
                  <a:pt x="10308" y="629"/>
                </a:lnTo>
                <a:lnTo>
                  <a:pt x="10308" y="556"/>
                </a:lnTo>
                <a:lnTo>
                  <a:pt x="10146" y="395"/>
                </a:lnTo>
                <a:lnTo>
                  <a:pt x="9923" y="467"/>
                </a:lnTo>
                <a:lnTo>
                  <a:pt x="9777" y="314"/>
                </a:lnTo>
                <a:lnTo>
                  <a:pt x="9692" y="242"/>
                </a:lnTo>
                <a:lnTo>
                  <a:pt x="9623" y="242"/>
                </a:lnTo>
                <a:lnTo>
                  <a:pt x="9546" y="395"/>
                </a:lnTo>
                <a:lnTo>
                  <a:pt x="9323" y="467"/>
                </a:lnTo>
                <a:lnTo>
                  <a:pt x="9015" y="242"/>
                </a:lnTo>
                <a:lnTo>
                  <a:pt x="8946" y="314"/>
                </a:lnTo>
                <a:lnTo>
                  <a:pt x="8946" y="467"/>
                </a:lnTo>
                <a:lnTo>
                  <a:pt x="8946" y="556"/>
                </a:lnTo>
                <a:lnTo>
                  <a:pt x="8946" y="709"/>
                </a:lnTo>
                <a:lnTo>
                  <a:pt x="8946" y="782"/>
                </a:lnTo>
                <a:lnTo>
                  <a:pt x="8869" y="870"/>
                </a:lnTo>
                <a:lnTo>
                  <a:pt x="8869" y="1023"/>
                </a:lnTo>
                <a:lnTo>
                  <a:pt x="8869" y="1096"/>
                </a:lnTo>
                <a:lnTo>
                  <a:pt x="8946" y="1185"/>
                </a:lnTo>
                <a:lnTo>
                  <a:pt x="9015" y="1410"/>
                </a:lnTo>
                <a:lnTo>
                  <a:pt x="8946" y="1410"/>
                </a:lnTo>
                <a:lnTo>
                  <a:pt x="8946" y="1491"/>
                </a:lnTo>
                <a:lnTo>
                  <a:pt x="9015" y="1571"/>
                </a:lnTo>
                <a:lnTo>
                  <a:pt x="9015" y="1805"/>
                </a:lnTo>
                <a:lnTo>
                  <a:pt x="9015" y="1878"/>
                </a:lnTo>
                <a:lnTo>
                  <a:pt x="8946" y="2039"/>
                </a:lnTo>
                <a:lnTo>
                  <a:pt x="8869" y="2039"/>
                </a:lnTo>
                <a:lnTo>
                  <a:pt x="8800" y="2192"/>
                </a:lnTo>
                <a:lnTo>
                  <a:pt x="8800" y="2353"/>
                </a:lnTo>
                <a:lnTo>
                  <a:pt x="8715" y="2434"/>
                </a:lnTo>
                <a:lnTo>
                  <a:pt x="8715" y="2667"/>
                </a:lnTo>
                <a:lnTo>
                  <a:pt x="8800" y="2820"/>
                </a:lnTo>
                <a:lnTo>
                  <a:pt x="8715" y="2901"/>
                </a:lnTo>
                <a:lnTo>
                  <a:pt x="8800" y="2981"/>
                </a:lnTo>
                <a:lnTo>
                  <a:pt x="8800" y="3135"/>
                </a:lnTo>
                <a:lnTo>
                  <a:pt x="8800" y="3376"/>
                </a:lnTo>
                <a:lnTo>
                  <a:pt x="8869" y="3602"/>
                </a:lnTo>
                <a:lnTo>
                  <a:pt x="8869" y="3691"/>
                </a:lnTo>
                <a:lnTo>
                  <a:pt x="8869" y="3844"/>
                </a:lnTo>
                <a:lnTo>
                  <a:pt x="8946" y="4005"/>
                </a:lnTo>
                <a:lnTo>
                  <a:pt x="9015" y="4158"/>
                </a:lnTo>
                <a:lnTo>
                  <a:pt x="8946" y="4472"/>
                </a:lnTo>
                <a:lnTo>
                  <a:pt x="9100" y="4625"/>
                </a:lnTo>
                <a:lnTo>
                  <a:pt x="8946" y="4786"/>
                </a:lnTo>
                <a:lnTo>
                  <a:pt x="8800" y="4940"/>
                </a:lnTo>
                <a:lnTo>
                  <a:pt x="8715" y="4859"/>
                </a:lnTo>
                <a:lnTo>
                  <a:pt x="8569" y="4859"/>
                </a:lnTo>
                <a:lnTo>
                  <a:pt x="8415" y="4859"/>
                </a:lnTo>
                <a:lnTo>
                  <a:pt x="8415" y="4940"/>
                </a:lnTo>
                <a:lnTo>
                  <a:pt x="8269" y="5012"/>
                </a:lnTo>
                <a:lnTo>
                  <a:pt x="8200" y="5173"/>
                </a:lnTo>
                <a:lnTo>
                  <a:pt x="8200" y="5254"/>
                </a:lnTo>
                <a:lnTo>
                  <a:pt x="8200" y="5326"/>
                </a:lnTo>
                <a:lnTo>
                  <a:pt x="8123" y="5568"/>
                </a:lnTo>
                <a:lnTo>
                  <a:pt x="7969" y="5729"/>
                </a:lnTo>
                <a:lnTo>
                  <a:pt x="8046" y="5882"/>
                </a:lnTo>
                <a:lnTo>
                  <a:pt x="7969" y="5955"/>
                </a:lnTo>
                <a:lnTo>
                  <a:pt x="7892" y="5955"/>
                </a:lnTo>
                <a:lnTo>
                  <a:pt x="7823" y="6116"/>
                </a:lnTo>
                <a:lnTo>
                  <a:pt x="7823" y="6269"/>
                </a:lnTo>
                <a:lnTo>
                  <a:pt x="7738" y="6350"/>
                </a:lnTo>
                <a:lnTo>
                  <a:pt x="7669" y="6430"/>
                </a:lnTo>
                <a:lnTo>
                  <a:pt x="7669" y="6664"/>
                </a:lnTo>
                <a:lnTo>
                  <a:pt x="7138" y="6511"/>
                </a:lnTo>
                <a:lnTo>
                  <a:pt x="7069" y="6511"/>
                </a:lnTo>
                <a:lnTo>
                  <a:pt x="6923" y="6197"/>
                </a:lnTo>
                <a:lnTo>
                  <a:pt x="6762" y="6197"/>
                </a:lnTo>
                <a:lnTo>
                  <a:pt x="6392" y="6116"/>
                </a:lnTo>
                <a:lnTo>
                  <a:pt x="6462" y="6350"/>
                </a:lnTo>
                <a:lnTo>
                  <a:pt x="6162" y="6430"/>
                </a:lnTo>
                <a:lnTo>
                  <a:pt x="6092" y="6511"/>
                </a:lnTo>
                <a:lnTo>
                  <a:pt x="5792" y="6511"/>
                </a:lnTo>
                <a:lnTo>
                  <a:pt x="5715" y="6583"/>
                </a:lnTo>
                <a:lnTo>
                  <a:pt x="5638" y="6664"/>
                </a:lnTo>
                <a:lnTo>
                  <a:pt x="5485" y="6664"/>
                </a:lnTo>
                <a:lnTo>
                  <a:pt x="5415" y="7051"/>
                </a:lnTo>
                <a:lnTo>
                  <a:pt x="5338" y="7051"/>
                </a:lnTo>
                <a:lnTo>
                  <a:pt x="5338" y="7139"/>
                </a:lnTo>
                <a:lnTo>
                  <a:pt x="5038" y="7139"/>
                </a:lnTo>
                <a:lnTo>
                  <a:pt x="5038" y="7212"/>
                </a:lnTo>
                <a:lnTo>
                  <a:pt x="4885" y="7212"/>
                </a:lnTo>
                <a:lnTo>
                  <a:pt x="4738" y="7139"/>
                </a:lnTo>
                <a:lnTo>
                  <a:pt x="4738" y="7212"/>
                </a:lnTo>
                <a:lnTo>
                  <a:pt x="4592" y="7139"/>
                </a:lnTo>
                <a:lnTo>
                  <a:pt x="4292" y="7051"/>
                </a:lnTo>
                <a:lnTo>
                  <a:pt x="4208" y="7139"/>
                </a:lnTo>
                <a:lnTo>
                  <a:pt x="4062" y="7212"/>
                </a:lnTo>
                <a:lnTo>
                  <a:pt x="3838" y="7212"/>
                </a:lnTo>
                <a:lnTo>
                  <a:pt x="3692" y="7365"/>
                </a:lnTo>
                <a:lnTo>
                  <a:pt x="3538" y="7365"/>
                </a:lnTo>
                <a:lnTo>
                  <a:pt x="3538" y="7212"/>
                </a:lnTo>
                <a:lnTo>
                  <a:pt x="3385" y="7293"/>
                </a:lnTo>
                <a:lnTo>
                  <a:pt x="3315" y="7365"/>
                </a:lnTo>
                <a:lnTo>
                  <a:pt x="3085" y="7454"/>
                </a:lnTo>
                <a:lnTo>
                  <a:pt x="3085" y="7526"/>
                </a:lnTo>
                <a:lnTo>
                  <a:pt x="2862" y="7526"/>
                </a:lnTo>
                <a:lnTo>
                  <a:pt x="2785" y="7679"/>
                </a:lnTo>
                <a:lnTo>
                  <a:pt x="2862" y="7760"/>
                </a:lnTo>
                <a:lnTo>
                  <a:pt x="2862" y="7921"/>
                </a:lnTo>
                <a:lnTo>
                  <a:pt x="2715" y="8147"/>
                </a:lnTo>
                <a:lnTo>
                  <a:pt x="2785" y="8235"/>
                </a:lnTo>
                <a:lnTo>
                  <a:pt x="2715" y="8550"/>
                </a:lnTo>
                <a:lnTo>
                  <a:pt x="2485" y="8622"/>
                </a:lnTo>
                <a:lnTo>
                  <a:pt x="2415" y="8622"/>
                </a:lnTo>
                <a:lnTo>
                  <a:pt x="2415" y="8864"/>
                </a:lnTo>
                <a:lnTo>
                  <a:pt x="2254" y="8864"/>
                </a:lnTo>
                <a:lnTo>
                  <a:pt x="2254" y="8703"/>
                </a:lnTo>
                <a:lnTo>
                  <a:pt x="2185" y="8703"/>
                </a:lnTo>
                <a:lnTo>
                  <a:pt x="1885" y="8864"/>
                </a:lnTo>
                <a:lnTo>
                  <a:pt x="1808" y="8775"/>
                </a:lnTo>
                <a:lnTo>
                  <a:pt x="1808" y="8703"/>
                </a:lnTo>
                <a:lnTo>
                  <a:pt x="1585" y="8622"/>
                </a:lnTo>
                <a:lnTo>
                  <a:pt x="1508" y="9089"/>
                </a:lnTo>
                <a:lnTo>
                  <a:pt x="1285" y="9178"/>
                </a:lnTo>
                <a:lnTo>
                  <a:pt x="1131" y="9089"/>
                </a:lnTo>
                <a:lnTo>
                  <a:pt x="908" y="9089"/>
                </a:lnTo>
                <a:lnTo>
                  <a:pt x="908" y="9017"/>
                </a:lnTo>
                <a:lnTo>
                  <a:pt x="831" y="8936"/>
                </a:lnTo>
                <a:lnTo>
                  <a:pt x="677" y="9089"/>
                </a:lnTo>
                <a:lnTo>
                  <a:pt x="677" y="9178"/>
                </a:lnTo>
                <a:lnTo>
                  <a:pt x="677" y="9251"/>
                </a:lnTo>
                <a:lnTo>
                  <a:pt x="677" y="9331"/>
                </a:lnTo>
                <a:lnTo>
                  <a:pt x="762" y="9404"/>
                </a:lnTo>
                <a:lnTo>
                  <a:pt x="762" y="9484"/>
                </a:lnTo>
                <a:lnTo>
                  <a:pt x="531" y="9404"/>
                </a:lnTo>
                <a:lnTo>
                  <a:pt x="377" y="9565"/>
                </a:lnTo>
                <a:lnTo>
                  <a:pt x="0" y="9799"/>
                </a:lnTo>
                <a:lnTo>
                  <a:pt x="231" y="9871"/>
                </a:lnTo>
                <a:lnTo>
                  <a:pt x="308" y="10113"/>
                </a:lnTo>
                <a:lnTo>
                  <a:pt x="231" y="10427"/>
                </a:lnTo>
                <a:lnTo>
                  <a:pt x="77" y="10427"/>
                </a:lnTo>
                <a:lnTo>
                  <a:pt x="77" y="10500"/>
                </a:lnTo>
                <a:lnTo>
                  <a:pt x="308" y="10588"/>
                </a:lnTo>
                <a:lnTo>
                  <a:pt x="608" y="10814"/>
                </a:lnTo>
                <a:lnTo>
                  <a:pt x="762" y="10814"/>
                </a:lnTo>
                <a:lnTo>
                  <a:pt x="762" y="10741"/>
                </a:lnTo>
                <a:lnTo>
                  <a:pt x="831" y="10661"/>
                </a:lnTo>
                <a:lnTo>
                  <a:pt x="1131" y="10741"/>
                </a:lnTo>
                <a:lnTo>
                  <a:pt x="1438" y="11056"/>
                </a:lnTo>
                <a:lnTo>
                  <a:pt x="2038" y="10814"/>
                </a:lnTo>
                <a:lnTo>
                  <a:pt x="2108" y="10661"/>
                </a:lnTo>
                <a:lnTo>
                  <a:pt x="2185" y="10588"/>
                </a:lnTo>
                <a:lnTo>
                  <a:pt x="2185" y="10661"/>
                </a:lnTo>
                <a:lnTo>
                  <a:pt x="2331" y="10588"/>
                </a:lnTo>
                <a:lnTo>
                  <a:pt x="2631" y="10588"/>
                </a:lnTo>
                <a:lnTo>
                  <a:pt x="2785" y="10588"/>
                </a:lnTo>
                <a:lnTo>
                  <a:pt x="3015" y="10500"/>
                </a:lnTo>
                <a:lnTo>
                  <a:pt x="3162" y="10588"/>
                </a:lnTo>
                <a:lnTo>
                  <a:pt x="3231" y="10588"/>
                </a:lnTo>
                <a:lnTo>
                  <a:pt x="3538" y="10588"/>
                </a:lnTo>
                <a:lnTo>
                  <a:pt x="3762" y="10814"/>
                </a:lnTo>
                <a:lnTo>
                  <a:pt x="3992" y="10975"/>
                </a:lnTo>
                <a:lnTo>
                  <a:pt x="4062" y="11128"/>
                </a:lnTo>
                <a:lnTo>
                  <a:pt x="4362" y="11442"/>
                </a:lnTo>
                <a:lnTo>
                  <a:pt x="4292" y="11442"/>
                </a:lnTo>
                <a:lnTo>
                  <a:pt x="4062" y="11289"/>
                </a:lnTo>
                <a:lnTo>
                  <a:pt x="3908" y="11209"/>
                </a:lnTo>
                <a:lnTo>
                  <a:pt x="3462" y="10902"/>
                </a:lnTo>
                <a:lnTo>
                  <a:pt x="3085" y="10741"/>
                </a:lnTo>
                <a:lnTo>
                  <a:pt x="3015" y="10661"/>
                </a:lnTo>
                <a:lnTo>
                  <a:pt x="2931" y="10741"/>
                </a:lnTo>
                <a:lnTo>
                  <a:pt x="2415" y="10814"/>
                </a:lnTo>
                <a:lnTo>
                  <a:pt x="2185" y="10814"/>
                </a:lnTo>
                <a:lnTo>
                  <a:pt x="2108" y="11128"/>
                </a:lnTo>
                <a:lnTo>
                  <a:pt x="2254" y="11289"/>
                </a:lnTo>
                <a:lnTo>
                  <a:pt x="2254" y="11442"/>
                </a:lnTo>
                <a:lnTo>
                  <a:pt x="2185" y="11757"/>
                </a:lnTo>
                <a:lnTo>
                  <a:pt x="1808" y="11837"/>
                </a:lnTo>
                <a:lnTo>
                  <a:pt x="1808" y="11910"/>
                </a:lnTo>
                <a:lnTo>
                  <a:pt x="1738" y="11998"/>
                </a:lnTo>
                <a:lnTo>
                  <a:pt x="2108" y="12151"/>
                </a:lnTo>
                <a:lnTo>
                  <a:pt x="2785" y="12385"/>
                </a:lnTo>
                <a:lnTo>
                  <a:pt x="2931" y="12538"/>
                </a:lnTo>
                <a:lnTo>
                  <a:pt x="2931" y="12619"/>
                </a:lnTo>
                <a:lnTo>
                  <a:pt x="3162" y="13006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6" name="Group 50"/>
          <p:cNvGrpSpPr>
            <a:grpSpLocks/>
          </p:cNvGrpSpPr>
          <p:nvPr/>
        </p:nvGrpSpPr>
        <p:grpSpPr bwMode="auto">
          <a:xfrm>
            <a:off x="683568" y="1577231"/>
            <a:ext cx="1892300" cy="1104900"/>
            <a:chOff x="0" y="0"/>
            <a:chExt cx="20000" cy="20000"/>
          </a:xfrm>
        </p:grpSpPr>
        <p:sp>
          <p:nvSpPr>
            <p:cNvPr id="27" name="Freeform 69"/>
            <p:cNvSpPr>
              <a:spLocks/>
            </p:cNvSpPr>
            <p:nvPr/>
          </p:nvSpPr>
          <p:spPr bwMode="auto">
            <a:xfrm>
              <a:off x="1644" y="0"/>
              <a:ext cx="18356" cy="18438"/>
            </a:xfrm>
            <a:custGeom>
              <a:avLst/>
              <a:gdLst>
                <a:gd name="T0" fmla="*/ 15058 w 20000"/>
                <a:gd name="T1" fmla="*/ 3639 h 20000"/>
                <a:gd name="T2" fmla="*/ 15848 w 20000"/>
                <a:gd name="T3" fmla="*/ 3502 h 20000"/>
                <a:gd name="T4" fmla="*/ 17200 w 20000"/>
                <a:gd name="T5" fmla="*/ 4237 h 20000"/>
                <a:gd name="T6" fmla="*/ 17485 w 20000"/>
                <a:gd name="T7" fmla="*/ 5682 h 20000"/>
                <a:gd name="T8" fmla="*/ 18348 w 20000"/>
                <a:gd name="T9" fmla="*/ 6417 h 20000"/>
                <a:gd name="T10" fmla="*/ 18918 w 20000"/>
                <a:gd name="T11" fmla="*/ 5570 h 20000"/>
                <a:gd name="T12" fmla="*/ 19846 w 20000"/>
                <a:gd name="T13" fmla="*/ 6417 h 20000"/>
                <a:gd name="T14" fmla="*/ 19846 w 20000"/>
                <a:gd name="T15" fmla="*/ 7863 h 20000"/>
                <a:gd name="T16" fmla="*/ 19627 w 20000"/>
                <a:gd name="T17" fmla="*/ 9807 h 20000"/>
                <a:gd name="T18" fmla="*/ 19846 w 20000"/>
                <a:gd name="T19" fmla="*/ 11875 h 20000"/>
                <a:gd name="T20" fmla="*/ 19203 w 20000"/>
                <a:gd name="T21" fmla="*/ 13445 h 20000"/>
                <a:gd name="T22" fmla="*/ 18779 w 20000"/>
                <a:gd name="T23" fmla="*/ 15140 h 20000"/>
                <a:gd name="T24" fmla="*/ 17770 w 20000"/>
                <a:gd name="T25" fmla="*/ 15265 h 20000"/>
                <a:gd name="T26" fmla="*/ 16418 w 20000"/>
                <a:gd name="T27" fmla="*/ 16586 h 20000"/>
                <a:gd name="T28" fmla="*/ 15205 w 20000"/>
                <a:gd name="T29" fmla="*/ 16835 h 20000"/>
                <a:gd name="T30" fmla="*/ 14064 w 20000"/>
                <a:gd name="T31" fmla="*/ 17321 h 20000"/>
                <a:gd name="T32" fmla="*/ 13487 w 20000"/>
                <a:gd name="T33" fmla="*/ 19389 h 20000"/>
                <a:gd name="T34" fmla="*/ 12420 w 20000"/>
                <a:gd name="T35" fmla="*/ 19738 h 20000"/>
                <a:gd name="T36" fmla="*/ 11849 w 20000"/>
                <a:gd name="T37" fmla="*/ 19140 h 20000"/>
                <a:gd name="T38" fmla="*/ 11206 w 20000"/>
                <a:gd name="T39" fmla="*/ 18903 h 20000"/>
                <a:gd name="T40" fmla="*/ 9846 w 20000"/>
                <a:gd name="T41" fmla="*/ 18766 h 20000"/>
                <a:gd name="T42" fmla="*/ 10775 w 20000"/>
                <a:gd name="T43" fmla="*/ 17807 h 20000"/>
                <a:gd name="T44" fmla="*/ 9642 w 20000"/>
                <a:gd name="T45" fmla="*/ 17695 h 20000"/>
                <a:gd name="T46" fmla="*/ 8999 w 20000"/>
                <a:gd name="T47" fmla="*/ 17931 h 20000"/>
                <a:gd name="T48" fmla="*/ 8567 w 20000"/>
                <a:gd name="T49" fmla="*/ 19140 h 20000"/>
                <a:gd name="T50" fmla="*/ 7566 w 20000"/>
                <a:gd name="T51" fmla="*/ 16112 h 20000"/>
                <a:gd name="T52" fmla="*/ 7215 w 20000"/>
                <a:gd name="T53" fmla="*/ 15863 h 20000"/>
                <a:gd name="T54" fmla="*/ 5563 w 20000"/>
                <a:gd name="T55" fmla="*/ 14654 h 20000"/>
                <a:gd name="T56" fmla="*/ 4284 w 20000"/>
                <a:gd name="T57" fmla="*/ 13196 h 20000"/>
                <a:gd name="T58" fmla="*/ 3070 w 20000"/>
                <a:gd name="T59" fmla="*/ 13196 h 20000"/>
                <a:gd name="T60" fmla="*/ 2003 w 20000"/>
                <a:gd name="T61" fmla="*/ 13196 h 20000"/>
                <a:gd name="T62" fmla="*/ 709 w 20000"/>
                <a:gd name="T63" fmla="*/ 10779 h 20000"/>
                <a:gd name="T64" fmla="*/ 709 w 20000"/>
                <a:gd name="T65" fmla="*/ 9931 h 20000"/>
                <a:gd name="T66" fmla="*/ 2427 w 20000"/>
                <a:gd name="T67" fmla="*/ 8349 h 20000"/>
                <a:gd name="T68" fmla="*/ 1075 w 20000"/>
                <a:gd name="T69" fmla="*/ 7863 h 20000"/>
                <a:gd name="T70" fmla="*/ 1140 w 20000"/>
                <a:gd name="T71" fmla="*/ 7028 h 20000"/>
                <a:gd name="T72" fmla="*/ 1425 w 20000"/>
                <a:gd name="T73" fmla="*/ 7028 h 20000"/>
                <a:gd name="T74" fmla="*/ 2493 w 20000"/>
                <a:gd name="T75" fmla="*/ 6903 h 20000"/>
                <a:gd name="T76" fmla="*/ 1784 w 20000"/>
                <a:gd name="T77" fmla="*/ 6654 h 20000"/>
                <a:gd name="T78" fmla="*/ 570 w 20000"/>
                <a:gd name="T79" fmla="*/ 6056 h 20000"/>
                <a:gd name="T80" fmla="*/ 66 w 20000"/>
                <a:gd name="T81" fmla="*/ 5819 h 20000"/>
                <a:gd name="T82" fmla="*/ 490 w 20000"/>
                <a:gd name="T83" fmla="*/ 3265 h 20000"/>
                <a:gd name="T84" fmla="*/ 1564 w 20000"/>
                <a:gd name="T85" fmla="*/ 2417 h 20000"/>
                <a:gd name="T86" fmla="*/ 2851 w 20000"/>
                <a:gd name="T87" fmla="*/ 2181 h 20000"/>
                <a:gd name="T88" fmla="*/ 4064 w 20000"/>
                <a:gd name="T89" fmla="*/ 1944 h 20000"/>
                <a:gd name="T90" fmla="*/ 4569 w 20000"/>
                <a:gd name="T91" fmla="*/ 1807 h 20000"/>
                <a:gd name="T92" fmla="*/ 5073 w 20000"/>
                <a:gd name="T93" fmla="*/ 2903 h 20000"/>
                <a:gd name="T94" fmla="*/ 5994 w 20000"/>
                <a:gd name="T95" fmla="*/ 2181 h 20000"/>
                <a:gd name="T96" fmla="*/ 6711 w 20000"/>
                <a:gd name="T97" fmla="*/ 2293 h 20000"/>
                <a:gd name="T98" fmla="*/ 6923 w 20000"/>
                <a:gd name="T99" fmla="*/ 598 h 20000"/>
                <a:gd name="T100" fmla="*/ 8348 w 20000"/>
                <a:gd name="T101" fmla="*/ 361 h 20000"/>
                <a:gd name="T102" fmla="*/ 9423 w 20000"/>
                <a:gd name="T103" fmla="*/ 0 h 20000"/>
                <a:gd name="T104" fmla="*/ 9993 w 20000"/>
                <a:gd name="T105" fmla="*/ 1570 h 20000"/>
                <a:gd name="T106" fmla="*/ 10636 w 20000"/>
                <a:gd name="T107" fmla="*/ 3265 h 20000"/>
                <a:gd name="T108" fmla="*/ 11140 w 20000"/>
                <a:gd name="T109" fmla="*/ 5196 h 20000"/>
                <a:gd name="T110" fmla="*/ 11923 w 20000"/>
                <a:gd name="T111" fmla="*/ 4474 h 20000"/>
                <a:gd name="T112" fmla="*/ 13282 w 20000"/>
                <a:gd name="T113" fmla="*/ 3265 h 20000"/>
                <a:gd name="T114" fmla="*/ 13640 w 20000"/>
                <a:gd name="T115" fmla="*/ 3751 h 20000"/>
                <a:gd name="T116" fmla="*/ 14064 w 20000"/>
                <a:gd name="T117" fmla="*/ 472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14276" y="4361"/>
                  </a:moveTo>
                  <a:lnTo>
                    <a:pt x="14349" y="4361"/>
                  </a:lnTo>
                  <a:lnTo>
                    <a:pt x="14130" y="3988"/>
                  </a:lnTo>
                  <a:lnTo>
                    <a:pt x="14276" y="3988"/>
                  </a:lnTo>
                  <a:lnTo>
                    <a:pt x="14349" y="3875"/>
                  </a:lnTo>
                  <a:lnTo>
                    <a:pt x="14415" y="3875"/>
                  </a:lnTo>
                  <a:lnTo>
                    <a:pt x="14496" y="3988"/>
                  </a:lnTo>
                  <a:lnTo>
                    <a:pt x="14635" y="3875"/>
                  </a:lnTo>
                  <a:lnTo>
                    <a:pt x="14708" y="3875"/>
                  </a:lnTo>
                  <a:lnTo>
                    <a:pt x="15058" y="3639"/>
                  </a:lnTo>
                  <a:lnTo>
                    <a:pt x="15058" y="3389"/>
                  </a:lnTo>
                  <a:lnTo>
                    <a:pt x="15205" y="3265"/>
                  </a:lnTo>
                  <a:lnTo>
                    <a:pt x="15205" y="3389"/>
                  </a:lnTo>
                  <a:lnTo>
                    <a:pt x="15278" y="3389"/>
                  </a:lnTo>
                  <a:lnTo>
                    <a:pt x="15205" y="3265"/>
                  </a:lnTo>
                  <a:lnTo>
                    <a:pt x="15424" y="3153"/>
                  </a:lnTo>
                  <a:lnTo>
                    <a:pt x="15563" y="3265"/>
                  </a:lnTo>
                  <a:lnTo>
                    <a:pt x="15848" y="3016"/>
                  </a:lnTo>
                  <a:lnTo>
                    <a:pt x="15848" y="3502"/>
                  </a:lnTo>
                  <a:lnTo>
                    <a:pt x="15709" y="3751"/>
                  </a:lnTo>
                  <a:lnTo>
                    <a:pt x="15629" y="3875"/>
                  </a:lnTo>
                  <a:lnTo>
                    <a:pt x="15709" y="4237"/>
                  </a:lnTo>
                  <a:lnTo>
                    <a:pt x="15782" y="4361"/>
                  </a:lnTo>
                  <a:lnTo>
                    <a:pt x="16067" y="4474"/>
                  </a:lnTo>
                  <a:lnTo>
                    <a:pt x="16206" y="4474"/>
                  </a:lnTo>
                  <a:lnTo>
                    <a:pt x="16703" y="4474"/>
                  </a:lnTo>
                  <a:lnTo>
                    <a:pt x="16923" y="4361"/>
                  </a:lnTo>
                  <a:lnTo>
                    <a:pt x="17061" y="4237"/>
                  </a:lnTo>
                  <a:lnTo>
                    <a:pt x="17200" y="4237"/>
                  </a:lnTo>
                  <a:lnTo>
                    <a:pt x="17200" y="4474"/>
                  </a:lnTo>
                  <a:lnTo>
                    <a:pt x="17281" y="4598"/>
                  </a:lnTo>
                  <a:lnTo>
                    <a:pt x="17346" y="4723"/>
                  </a:lnTo>
                  <a:lnTo>
                    <a:pt x="17346" y="4960"/>
                  </a:lnTo>
                  <a:lnTo>
                    <a:pt x="17420" y="4960"/>
                  </a:lnTo>
                  <a:lnTo>
                    <a:pt x="17485" y="5196"/>
                  </a:lnTo>
                  <a:lnTo>
                    <a:pt x="17420" y="5196"/>
                  </a:lnTo>
                  <a:lnTo>
                    <a:pt x="17420" y="5445"/>
                  </a:lnTo>
                  <a:lnTo>
                    <a:pt x="17485" y="5682"/>
                  </a:lnTo>
                  <a:lnTo>
                    <a:pt x="17566" y="5931"/>
                  </a:lnTo>
                  <a:lnTo>
                    <a:pt x="17632" y="6305"/>
                  </a:lnTo>
                  <a:lnTo>
                    <a:pt x="17705" y="6305"/>
                  </a:lnTo>
                  <a:lnTo>
                    <a:pt x="17851" y="6305"/>
                  </a:lnTo>
                  <a:lnTo>
                    <a:pt x="17924" y="6417"/>
                  </a:lnTo>
                  <a:lnTo>
                    <a:pt x="17924" y="6654"/>
                  </a:lnTo>
                  <a:lnTo>
                    <a:pt x="18136" y="6654"/>
                  </a:lnTo>
                  <a:lnTo>
                    <a:pt x="18209" y="6654"/>
                  </a:lnTo>
                  <a:lnTo>
                    <a:pt x="18348" y="6542"/>
                  </a:lnTo>
                  <a:lnTo>
                    <a:pt x="18348" y="6417"/>
                  </a:lnTo>
                  <a:lnTo>
                    <a:pt x="18414" y="6305"/>
                  </a:lnTo>
                  <a:lnTo>
                    <a:pt x="18494" y="6305"/>
                  </a:lnTo>
                  <a:lnTo>
                    <a:pt x="18494" y="6168"/>
                  </a:lnTo>
                  <a:lnTo>
                    <a:pt x="18633" y="6168"/>
                  </a:lnTo>
                  <a:lnTo>
                    <a:pt x="18699" y="6056"/>
                  </a:lnTo>
                  <a:lnTo>
                    <a:pt x="18779" y="6056"/>
                  </a:lnTo>
                  <a:lnTo>
                    <a:pt x="18779" y="5819"/>
                  </a:lnTo>
                  <a:lnTo>
                    <a:pt x="18779" y="5682"/>
                  </a:lnTo>
                  <a:lnTo>
                    <a:pt x="18918" y="5570"/>
                  </a:lnTo>
                  <a:lnTo>
                    <a:pt x="19064" y="5682"/>
                  </a:lnTo>
                  <a:lnTo>
                    <a:pt x="19137" y="5682"/>
                  </a:lnTo>
                  <a:lnTo>
                    <a:pt x="19276" y="5819"/>
                  </a:lnTo>
                  <a:lnTo>
                    <a:pt x="19349" y="5819"/>
                  </a:lnTo>
                  <a:lnTo>
                    <a:pt x="19423" y="5931"/>
                  </a:lnTo>
                  <a:lnTo>
                    <a:pt x="19488" y="5931"/>
                  </a:lnTo>
                  <a:lnTo>
                    <a:pt x="19627" y="5931"/>
                  </a:lnTo>
                  <a:lnTo>
                    <a:pt x="19708" y="6056"/>
                  </a:lnTo>
                  <a:lnTo>
                    <a:pt x="19846" y="6168"/>
                  </a:lnTo>
                  <a:lnTo>
                    <a:pt x="19846" y="6417"/>
                  </a:lnTo>
                  <a:lnTo>
                    <a:pt x="19846" y="6542"/>
                  </a:lnTo>
                  <a:lnTo>
                    <a:pt x="19846" y="6791"/>
                  </a:lnTo>
                  <a:lnTo>
                    <a:pt x="19846" y="6903"/>
                  </a:lnTo>
                  <a:lnTo>
                    <a:pt x="19773" y="7028"/>
                  </a:lnTo>
                  <a:lnTo>
                    <a:pt x="19773" y="7265"/>
                  </a:lnTo>
                  <a:lnTo>
                    <a:pt x="19773" y="7377"/>
                  </a:lnTo>
                  <a:lnTo>
                    <a:pt x="19846" y="7514"/>
                  </a:lnTo>
                  <a:lnTo>
                    <a:pt x="19912" y="7863"/>
                  </a:lnTo>
                  <a:lnTo>
                    <a:pt x="19846" y="7863"/>
                  </a:lnTo>
                  <a:lnTo>
                    <a:pt x="19846" y="8000"/>
                  </a:lnTo>
                  <a:lnTo>
                    <a:pt x="19912" y="8112"/>
                  </a:lnTo>
                  <a:lnTo>
                    <a:pt x="19912" y="8486"/>
                  </a:lnTo>
                  <a:lnTo>
                    <a:pt x="19912" y="8598"/>
                  </a:lnTo>
                  <a:lnTo>
                    <a:pt x="19846" y="8835"/>
                  </a:lnTo>
                  <a:lnTo>
                    <a:pt x="19773" y="8835"/>
                  </a:lnTo>
                  <a:lnTo>
                    <a:pt x="19708" y="9084"/>
                  </a:lnTo>
                  <a:lnTo>
                    <a:pt x="19708" y="9321"/>
                  </a:lnTo>
                  <a:lnTo>
                    <a:pt x="19627" y="9445"/>
                  </a:lnTo>
                  <a:lnTo>
                    <a:pt x="19627" y="9807"/>
                  </a:lnTo>
                  <a:lnTo>
                    <a:pt x="19708" y="10044"/>
                  </a:lnTo>
                  <a:lnTo>
                    <a:pt x="19627" y="10181"/>
                  </a:lnTo>
                  <a:lnTo>
                    <a:pt x="19708" y="10293"/>
                  </a:lnTo>
                  <a:lnTo>
                    <a:pt x="19708" y="10530"/>
                  </a:lnTo>
                  <a:lnTo>
                    <a:pt x="19708" y="10903"/>
                  </a:lnTo>
                  <a:lnTo>
                    <a:pt x="19773" y="11265"/>
                  </a:lnTo>
                  <a:lnTo>
                    <a:pt x="19773" y="11389"/>
                  </a:lnTo>
                  <a:lnTo>
                    <a:pt x="19773" y="11626"/>
                  </a:lnTo>
                  <a:lnTo>
                    <a:pt x="19846" y="11875"/>
                  </a:lnTo>
                  <a:lnTo>
                    <a:pt x="19912" y="12112"/>
                  </a:lnTo>
                  <a:lnTo>
                    <a:pt x="19846" y="12598"/>
                  </a:lnTo>
                  <a:lnTo>
                    <a:pt x="19993" y="12847"/>
                  </a:lnTo>
                  <a:lnTo>
                    <a:pt x="19846" y="13084"/>
                  </a:lnTo>
                  <a:lnTo>
                    <a:pt x="19708" y="13333"/>
                  </a:lnTo>
                  <a:lnTo>
                    <a:pt x="19627" y="13196"/>
                  </a:lnTo>
                  <a:lnTo>
                    <a:pt x="19488" y="13196"/>
                  </a:lnTo>
                  <a:lnTo>
                    <a:pt x="19349" y="13196"/>
                  </a:lnTo>
                  <a:lnTo>
                    <a:pt x="19349" y="13333"/>
                  </a:lnTo>
                  <a:lnTo>
                    <a:pt x="19203" y="13445"/>
                  </a:lnTo>
                  <a:lnTo>
                    <a:pt x="19137" y="13682"/>
                  </a:lnTo>
                  <a:lnTo>
                    <a:pt x="19137" y="13807"/>
                  </a:lnTo>
                  <a:lnTo>
                    <a:pt x="19137" y="13931"/>
                  </a:lnTo>
                  <a:lnTo>
                    <a:pt x="19064" y="14293"/>
                  </a:lnTo>
                  <a:lnTo>
                    <a:pt x="18918" y="14542"/>
                  </a:lnTo>
                  <a:lnTo>
                    <a:pt x="18999" y="14779"/>
                  </a:lnTo>
                  <a:lnTo>
                    <a:pt x="18918" y="14891"/>
                  </a:lnTo>
                  <a:lnTo>
                    <a:pt x="18845" y="14891"/>
                  </a:lnTo>
                  <a:lnTo>
                    <a:pt x="18779" y="15140"/>
                  </a:lnTo>
                  <a:lnTo>
                    <a:pt x="18779" y="15377"/>
                  </a:lnTo>
                  <a:lnTo>
                    <a:pt x="18699" y="15514"/>
                  </a:lnTo>
                  <a:lnTo>
                    <a:pt x="18633" y="15626"/>
                  </a:lnTo>
                  <a:lnTo>
                    <a:pt x="18633" y="15988"/>
                  </a:lnTo>
                  <a:lnTo>
                    <a:pt x="18136" y="15751"/>
                  </a:lnTo>
                  <a:lnTo>
                    <a:pt x="18063" y="15751"/>
                  </a:lnTo>
                  <a:lnTo>
                    <a:pt x="17924" y="15265"/>
                  </a:lnTo>
                  <a:lnTo>
                    <a:pt x="17770" y="15265"/>
                  </a:lnTo>
                  <a:lnTo>
                    <a:pt x="17420" y="15140"/>
                  </a:lnTo>
                  <a:lnTo>
                    <a:pt x="17485" y="15514"/>
                  </a:lnTo>
                  <a:lnTo>
                    <a:pt x="17200" y="15626"/>
                  </a:lnTo>
                  <a:lnTo>
                    <a:pt x="17135" y="15751"/>
                  </a:lnTo>
                  <a:lnTo>
                    <a:pt x="16857" y="15751"/>
                  </a:lnTo>
                  <a:lnTo>
                    <a:pt x="16776" y="15863"/>
                  </a:lnTo>
                  <a:lnTo>
                    <a:pt x="16703" y="15988"/>
                  </a:lnTo>
                  <a:lnTo>
                    <a:pt x="16557" y="15988"/>
                  </a:lnTo>
                  <a:lnTo>
                    <a:pt x="16491" y="16586"/>
                  </a:lnTo>
                  <a:lnTo>
                    <a:pt x="16418" y="16586"/>
                  </a:lnTo>
                  <a:lnTo>
                    <a:pt x="16418" y="16723"/>
                  </a:lnTo>
                  <a:lnTo>
                    <a:pt x="16133" y="16723"/>
                  </a:lnTo>
                  <a:lnTo>
                    <a:pt x="16133" y="16835"/>
                  </a:lnTo>
                  <a:lnTo>
                    <a:pt x="15994" y="16835"/>
                  </a:lnTo>
                  <a:lnTo>
                    <a:pt x="15848" y="16723"/>
                  </a:lnTo>
                  <a:lnTo>
                    <a:pt x="15848" y="16835"/>
                  </a:lnTo>
                  <a:lnTo>
                    <a:pt x="15709" y="16723"/>
                  </a:lnTo>
                  <a:lnTo>
                    <a:pt x="15424" y="16586"/>
                  </a:lnTo>
                  <a:lnTo>
                    <a:pt x="15344" y="16723"/>
                  </a:lnTo>
                  <a:lnTo>
                    <a:pt x="15205" y="16835"/>
                  </a:lnTo>
                  <a:lnTo>
                    <a:pt x="14993" y="16835"/>
                  </a:lnTo>
                  <a:lnTo>
                    <a:pt x="14854" y="17072"/>
                  </a:lnTo>
                  <a:lnTo>
                    <a:pt x="14708" y="17072"/>
                  </a:lnTo>
                  <a:lnTo>
                    <a:pt x="14708" y="16835"/>
                  </a:lnTo>
                  <a:lnTo>
                    <a:pt x="14561" y="16960"/>
                  </a:lnTo>
                  <a:lnTo>
                    <a:pt x="14496" y="17072"/>
                  </a:lnTo>
                  <a:lnTo>
                    <a:pt x="14276" y="17209"/>
                  </a:lnTo>
                  <a:lnTo>
                    <a:pt x="14276" y="17321"/>
                  </a:lnTo>
                  <a:lnTo>
                    <a:pt x="14064" y="17321"/>
                  </a:lnTo>
                  <a:lnTo>
                    <a:pt x="13991" y="17558"/>
                  </a:lnTo>
                  <a:lnTo>
                    <a:pt x="14064" y="17695"/>
                  </a:lnTo>
                  <a:lnTo>
                    <a:pt x="14064" y="17931"/>
                  </a:lnTo>
                  <a:lnTo>
                    <a:pt x="13925" y="18293"/>
                  </a:lnTo>
                  <a:lnTo>
                    <a:pt x="13991" y="18417"/>
                  </a:lnTo>
                  <a:lnTo>
                    <a:pt x="13925" y="18903"/>
                  </a:lnTo>
                  <a:lnTo>
                    <a:pt x="13706" y="19016"/>
                  </a:lnTo>
                  <a:lnTo>
                    <a:pt x="13640" y="19016"/>
                  </a:lnTo>
                  <a:lnTo>
                    <a:pt x="13640" y="19389"/>
                  </a:lnTo>
                  <a:lnTo>
                    <a:pt x="13487" y="19389"/>
                  </a:lnTo>
                  <a:lnTo>
                    <a:pt x="13487" y="19140"/>
                  </a:lnTo>
                  <a:lnTo>
                    <a:pt x="13421" y="19140"/>
                  </a:lnTo>
                  <a:lnTo>
                    <a:pt x="13136" y="19389"/>
                  </a:lnTo>
                  <a:lnTo>
                    <a:pt x="13063" y="19252"/>
                  </a:lnTo>
                  <a:lnTo>
                    <a:pt x="13063" y="19140"/>
                  </a:lnTo>
                  <a:lnTo>
                    <a:pt x="12851" y="19016"/>
                  </a:lnTo>
                  <a:lnTo>
                    <a:pt x="12778" y="19738"/>
                  </a:lnTo>
                  <a:lnTo>
                    <a:pt x="12566" y="19875"/>
                  </a:lnTo>
                  <a:lnTo>
                    <a:pt x="12420" y="19738"/>
                  </a:lnTo>
                  <a:lnTo>
                    <a:pt x="12208" y="19738"/>
                  </a:lnTo>
                  <a:lnTo>
                    <a:pt x="12208" y="19626"/>
                  </a:lnTo>
                  <a:lnTo>
                    <a:pt x="12135" y="19502"/>
                  </a:lnTo>
                  <a:lnTo>
                    <a:pt x="11988" y="19738"/>
                  </a:lnTo>
                  <a:lnTo>
                    <a:pt x="11988" y="19875"/>
                  </a:lnTo>
                  <a:lnTo>
                    <a:pt x="11849" y="19988"/>
                  </a:lnTo>
                  <a:lnTo>
                    <a:pt x="11703" y="19389"/>
                  </a:lnTo>
                  <a:lnTo>
                    <a:pt x="11703" y="19252"/>
                  </a:lnTo>
                  <a:lnTo>
                    <a:pt x="11849" y="19140"/>
                  </a:lnTo>
                  <a:lnTo>
                    <a:pt x="11923" y="19252"/>
                  </a:lnTo>
                  <a:lnTo>
                    <a:pt x="12135" y="19252"/>
                  </a:lnTo>
                  <a:lnTo>
                    <a:pt x="12135" y="19140"/>
                  </a:lnTo>
                  <a:lnTo>
                    <a:pt x="12069" y="19140"/>
                  </a:lnTo>
                  <a:lnTo>
                    <a:pt x="11923" y="19016"/>
                  </a:lnTo>
                  <a:lnTo>
                    <a:pt x="11784" y="18903"/>
                  </a:lnTo>
                  <a:lnTo>
                    <a:pt x="11703" y="18766"/>
                  </a:lnTo>
                  <a:lnTo>
                    <a:pt x="11499" y="18766"/>
                  </a:lnTo>
                  <a:lnTo>
                    <a:pt x="11499" y="18903"/>
                  </a:lnTo>
                  <a:lnTo>
                    <a:pt x="11206" y="18903"/>
                  </a:lnTo>
                  <a:lnTo>
                    <a:pt x="11140" y="19016"/>
                  </a:lnTo>
                  <a:lnTo>
                    <a:pt x="11060" y="19016"/>
                  </a:lnTo>
                  <a:lnTo>
                    <a:pt x="11060" y="18903"/>
                  </a:lnTo>
                  <a:lnTo>
                    <a:pt x="10921" y="18766"/>
                  </a:lnTo>
                  <a:lnTo>
                    <a:pt x="10775" y="19140"/>
                  </a:lnTo>
                  <a:lnTo>
                    <a:pt x="10490" y="18903"/>
                  </a:lnTo>
                  <a:lnTo>
                    <a:pt x="10132" y="19140"/>
                  </a:lnTo>
                  <a:lnTo>
                    <a:pt x="10066" y="19140"/>
                  </a:lnTo>
                  <a:lnTo>
                    <a:pt x="9846" y="18903"/>
                  </a:lnTo>
                  <a:lnTo>
                    <a:pt x="9846" y="18766"/>
                  </a:lnTo>
                  <a:lnTo>
                    <a:pt x="9781" y="18530"/>
                  </a:lnTo>
                  <a:lnTo>
                    <a:pt x="9561" y="18417"/>
                  </a:lnTo>
                  <a:lnTo>
                    <a:pt x="9561" y="18293"/>
                  </a:lnTo>
                  <a:lnTo>
                    <a:pt x="9561" y="18044"/>
                  </a:lnTo>
                  <a:lnTo>
                    <a:pt x="9708" y="18181"/>
                  </a:lnTo>
                  <a:lnTo>
                    <a:pt x="9846" y="18293"/>
                  </a:lnTo>
                  <a:lnTo>
                    <a:pt x="10570" y="18417"/>
                  </a:lnTo>
                  <a:lnTo>
                    <a:pt x="10570" y="18293"/>
                  </a:lnTo>
                  <a:lnTo>
                    <a:pt x="10709" y="18044"/>
                  </a:lnTo>
                  <a:lnTo>
                    <a:pt x="10775" y="17807"/>
                  </a:lnTo>
                  <a:lnTo>
                    <a:pt x="10775" y="17695"/>
                  </a:lnTo>
                  <a:lnTo>
                    <a:pt x="10855" y="17445"/>
                  </a:lnTo>
                  <a:lnTo>
                    <a:pt x="10775" y="17209"/>
                  </a:lnTo>
                  <a:lnTo>
                    <a:pt x="10709" y="17209"/>
                  </a:lnTo>
                  <a:lnTo>
                    <a:pt x="10636" y="17558"/>
                  </a:lnTo>
                  <a:lnTo>
                    <a:pt x="10351" y="17321"/>
                  </a:lnTo>
                  <a:lnTo>
                    <a:pt x="10278" y="17209"/>
                  </a:lnTo>
                  <a:lnTo>
                    <a:pt x="9846" y="17321"/>
                  </a:lnTo>
                  <a:lnTo>
                    <a:pt x="9708" y="17558"/>
                  </a:lnTo>
                  <a:lnTo>
                    <a:pt x="9642" y="17695"/>
                  </a:lnTo>
                  <a:lnTo>
                    <a:pt x="9561" y="17695"/>
                  </a:lnTo>
                  <a:lnTo>
                    <a:pt x="9423" y="17209"/>
                  </a:lnTo>
                  <a:lnTo>
                    <a:pt x="9423" y="17072"/>
                  </a:lnTo>
                  <a:lnTo>
                    <a:pt x="9357" y="17072"/>
                  </a:lnTo>
                  <a:lnTo>
                    <a:pt x="9276" y="17445"/>
                  </a:lnTo>
                  <a:lnTo>
                    <a:pt x="9423" y="18044"/>
                  </a:lnTo>
                  <a:lnTo>
                    <a:pt x="9423" y="18181"/>
                  </a:lnTo>
                  <a:lnTo>
                    <a:pt x="9203" y="18044"/>
                  </a:lnTo>
                  <a:lnTo>
                    <a:pt x="8999" y="17931"/>
                  </a:lnTo>
                  <a:lnTo>
                    <a:pt x="8852" y="17931"/>
                  </a:lnTo>
                  <a:lnTo>
                    <a:pt x="8567" y="17807"/>
                  </a:lnTo>
                  <a:lnTo>
                    <a:pt x="8567" y="17695"/>
                  </a:lnTo>
                  <a:lnTo>
                    <a:pt x="8428" y="17445"/>
                  </a:lnTo>
                  <a:lnTo>
                    <a:pt x="8428" y="17558"/>
                  </a:lnTo>
                  <a:lnTo>
                    <a:pt x="8348" y="17931"/>
                  </a:lnTo>
                  <a:lnTo>
                    <a:pt x="8348" y="18417"/>
                  </a:lnTo>
                  <a:lnTo>
                    <a:pt x="8428" y="18766"/>
                  </a:lnTo>
                  <a:lnTo>
                    <a:pt x="8494" y="19016"/>
                  </a:lnTo>
                  <a:lnTo>
                    <a:pt x="8567" y="19140"/>
                  </a:lnTo>
                  <a:lnTo>
                    <a:pt x="8348" y="19140"/>
                  </a:lnTo>
                  <a:lnTo>
                    <a:pt x="8282" y="18766"/>
                  </a:lnTo>
                  <a:lnTo>
                    <a:pt x="8209" y="18417"/>
                  </a:lnTo>
                  <a:lnTo>
                    <a:pt x="8282" y="18293"/>
                  </a:lnTo>
                  <a:lnTo>
                    <a:pt x="8348" y="17931"/>
                  </a:lnTo>
                  <a:lnTo>
                    <a:pt x="8348" y="17558"/>
                  </a:lnTo>
                  <a:lnTo>
                    <a:pt x="8282" y="17321"/>
                  </a:lnTo>
                  <a:lnTo>
                    <a:pt x="7990" y="16723"/>
                  </a:lnTo>
                  <a:lnTo>
                    <a:pt x="7705" y="16237"/>
                  </a:lnTo>
                  <a:lnTo>
                    <a:pt x="7566" y="16112"/>
                  </a:lnTo>
                  <a:lnTo>
                    <a:pt x="7281" y="15988"/>
                  </a:lnTo>
                  <a:lnTo>
                    <a:pt x="7281" y="16112"/>
                  </a:lnTo>
                  <a:lnTo>
                    <a:pt x="7215" y="16112"/>
                  </a:lnTo>
                  <a:lnTo>
                    <a:pt x="7281" y="15863"/>
                  </a:lnTo>
                  <a:lnTo>
                    <a:pt x="7566" y="16112"/>
                  </a:lnTo>
                  <a:lnTo>
                    <a:pt x="7639" y="16112"/>
                  </a:lnTo>
                  <a:lnTo>
                    <a:pt x="7639" y="15988"/>
                  </a:lnTo>
                  <a:lnTo>
                    <a:pt x="7354" y="15751"/>
                  </a:lnTo>
                  <a:lnTo>
                    <a:pt x="7281" y="15751"/>
                  </a:lnTo>
                  <a:lnTo>
                    <a:pt x="7215" y="15863"/>
                  </a:lnTo>
                  <a:lnTo>
                    <a:pt x="7215" y="15751"/>
                  </a:lnTo>
                  <a:lnTo>
                    <a:pt x="6923" y="15863"/>
                  </a:lnTo>
                  <a:lnTo>
                    <a:pt x="6857" y="15751"/>
                  </a:lnTo>
                  <a:lnTo>
                    <a:pt x="6711" y="15863"/>
                  </a:lnTo>
                  <a:lnTo>
                    <a:pt x="6491" y="15265"/>
                  </a:lnTo>
                  <a:lnTo>
                    <a:pt x="6287" y="14891"/>
                  </a:lnTo>
                  <a:lnTo>
                    <a:pt x="5848" y="14779"/>
                  </a:lnTo>
                  <a:lnTo>
                    <a:pt x="5643" y="14654"/>
                  </a:lnTo>
                  <a:lnTo>
                    <a:pt x="5563" y="14654"/>
                  </a:lnTo>
                  <a:lnTo>
                    <a:pt x="5358" y="14293"/>
                  </a:lnTo>
                  <a:lnTo>
                    <a:pt x="5212" y="14293"/>
                  </a:lnTo>
                  <a:lnTo>
                    <a:pt x="5073" y="14405"/>
                  </a:lnTo>
                  <a:lnTo>
                    <a:pt x="4854" y="14293"/>
                  </a:lnTo>
                  <a:lnTo>
                    <a:pt x="4635" y="14293"/>
                  </a:lnTo>
                  <a:lnTo>
                    <a:pt x="4349" y="13445"/>
                  </a:lnTo>
                  <a:lnTo>
                    <a:pt x="4349" y="13333"/>
                  </a:lnTo>
                  <a:lnTo>
                    <a:pt x="4349" y="13196"/>
                  </a:lnTo>
                  <a:lnTo>
                    <a:pt x="4284" y="13196"/>
                  </a:lnTo>
                  <a:lnTo>
                    <a:pt x="4145" y="12847"/>
                  </a:lnTo>
                  <a:lnTo>
                    <a:pt x="4064" y="12710"/>
                  </a:lnTo>
                  <a:lnTo>
                    <a:pt x="3999" y="12847"/>
                  </a:lnTo>
                  <a:lnTo>
                    <a:pt x="3999" y="13445"/>
                  </a:lnTo>
                  <a:lnTo>
                    <a:pt x="3706" y="13333"/>
                  </a:lnTo>
                  <a:lnTo>
                    <a:pt x="3640" y="13445"/>
                  </a:lnTo>
                  <a:lnTo>
                    <a:pt x="3494" y="13196"/>
                  </a:lnTo>
                  <a:lnTo>
                    <a:pt x="3355" y="13196"/>
                  </a:lnTo>
                  <a:lnTo>
                    <a:pt x="3282" y="13196"/>
                  </a:lnTo>
                  <a:lnTo>
                    <a:pt x="3070" y="13196"/>
                  </a:lnTo>
                  <a:lnTo>
                    <a:pt x="2997" y="13445"/>
                  </a:lnTo>
                  <a:lnTo>
                    <a:pt x="2851" y="13931"/>
                  </a:lnTo>
                  <a:lnTo>
                    <a:pt x="2712" y="13931"/>
                  </a:lnTo>
                  <a:lnTo>
                    <a:pt x="2566" y="14056"/>
                  </a:lnTo>
                  <a:lnTo>
                    <a:pt x="2288" y="14056"/>
                  </a:lnTo>
                  <a:lnTo>
                    <a:pt x="2208" y="13931"/>
                  </a:lnTo>
                  <a:lnTo>
                    <a:pt x="1784" y="13807"/>
                  </a:lnTo>
                  <a:lnTo>
                    <a:pt x="1784" y="13570"/>
                  </a:lnTo>
                  <a:lnTo>
                    <a:pt x="2003" y="13445"/>
                  </a:lnTo>
                  <a:lnTo>
                    <a:pt x="2003" y="13196"/>
                  </a:lnTo>
                  <a:lnTo>
                    <a:pt x="1923" y="12960"/>
                  </a:lnTo>
                  <a:lnTo>
                    <a:pt x="1923" y="12598"/>
                  </a:lnTo>
                  <a:lnTo>
                    <a:pt x="1849" y="12361"/>
                  </a:lnTo>
                  <a:lnTo>
                    <a:pt x="1784" y="11988"/>
                  </a:lnTo>
                  <a:lnTo>
                    <a:pt x="1703" y="11751"/>
                  </a:lnTo>
                  <a:lnTo>
                    <a:pt x="1499" y="11153"/>
                  </a:lnTo>
                  <a:lnTo>
                    <a:pt x="1075" y="10779"/>
                  </a:lnTo>
                  <a:lnTo>
                    <a:pt x="994" y="10779"/>
                  </a:lnTo>
                  <a:lnTo>
                    <a:pt x="928" y="10903"/>
                  </a:lnTo>
                  <a:lnTo>
                    <a:pt x="709" y="10779"/>
                  </a:lnTo>
                  <a:lnTo>
                    <a:pt x="636" y="10667"/>
                  </a:lnTo>
                  <a:lnTo>
                    <a:pt x="570" y="10530"/>
                  </a:lnTo>
                  <a:lnTo>
                    <a:pt x="490" y="10530"/>
                  </a:lnTo>
                  <a:lnTo>
                    <a:pt x="490" y="10667"/>
                  </a:lnTo>
                  <a:lnTo>
                    <a:pt x="0" y="10293"/>
                  </a:lnTo>
                  <a:lnTo>
                    <a:pt x="0" y="10181"/>
                  </a:lnTo>
                  <a:lnTo>
                    <a:pt x="139" y="10293"/>
                  </a:lnTo>
                  <a:lnTo>
                    <a:pt x="212" y="10181"/>
                  </a:lnTo>
                  <a:lnTo>
                    <a:pt x="139" y="9931"/>
                  </a:lnTo>
                  <a:lnTo>
                    <a:pt x="709" y="9931"/>
                  </a:lnTo>
                  <a:lnTo>
                    <a:pt x="928" y="9807"/>
                  </a:lnTo>
                  <a:lnTo>
                    <a:pt x="1564" y="9695"/>
                  </a:lnTo>
                  <a:lnTo>
                    <a:pt x="2003" y="9695"/>
                  </a:lnTo>
                  <a:lnTo>
                    <a:pt x="2427" y="9931"/>
                  </a:lnTo>
                  <a:lnTo>
                    <a:pt x="2493" y="9695"/>
                  </a:lnTo>
                  <a:lnTo>
                    <a:pt x="2566" y="9209"/>
                  </a:lnTo>
                  <a:lnTo>
                    <a:pt x="2566" y="9084"/>
                  </a:lnTo>
                  <a:lnTo>
                    <a:pt x="2493" y="8972"/>
                  </a:lnTo>
                  <a:lnTo>
                    <a:pt x="2493" y="8598"/>
                  </a:lnTo>
                  <a:lnTo>
                    <a:pt x="2427" y="8349"/>
                  </a:lnTo>
                  <a:lnTo>
                    <a:pt x="2354" y="8349"/>
                  </a:lnTo>
                  <a:lnTo>
                    <a:pt x="2069" y="8349"/>
                  </a:lnTo>
                  <a:lnTo>
                    <a:pt x="1923" y="8112"/>
                  </a:lnTo>
                  <a:lnTo>
                    <a:pt x="1784" y="8000"/>
                  </a:lnTo>
                  <a:lnTo>
                    <a:pt x="1703" y="7863"/>
                  </a:lnTo>
                  <a:lnTo>
                    <a:pt x="1425" y="7863"/>
                  </a:lnTo>
                  <a:lnTo>
                    <a:pt x="1213" y="8723"/>
                  </a:lnTo>
                  <a:lnTo>
                    <a:pt x="1075" y="8598"/>
                  </a:lnTo>
                  <a:lnTo>
                    <a:pt x="1140" y="8000"/>
                  </a:lnTo>
                  <a:lnTo>
                    <a:pt x="1075" y="7863"/>
                  </a:lnTo>
                  <a:lnTo>
                    <a:pt x="1075" y="7751"/>
                  </a:lnTo>
                  <a:lnTo>
                    <a:pt x="1213" y="7626"/>
                  </a:lnTo>
                  <a:lnTo>
                    <a:pt x="1140" y="7377"/>
                  </a:lnTo>
                  <a:lnTo>
                    <a:pt x="994" y="7514"/>
                  </a:lnTo>
                  <a:lnTo>
                    <a:pt x="775" y="7377"/>
                  </a:lnTo>
                  <a:lnTo>
                    <a:pt x="855" y="7140"/>
                  </a:lnTo>
                  <a:lnTo>
                    <a:pt x="775" y="7028"/>
                  </a:lnTo>
                  <a:lnTo>
                    <a:pt x="928" y="7028"/>
                  </a:lnTo>
                  <a:lnTo>
                    <a:pt x="994" y="7140"/>
                  </a:lnTo>
                  <a:lnTo>
                    <a:pt x="1140" y="7028"/>
                  </a:lnTo>
                  <a:lnTo>
                    <a:pt x="1075" y="6542"/>
                  </a:lnTo>
                  <a:lnTo>
                    <a:pt x="1213" y="6417"/>
                  </a:lnTo>
                  <a:lnTo>
                    <a:pt x="1352" y="6305"/>
                  </a:lnTo>
                  <a:lnTo>
                    <a:pt x="1213" y="6903"/>
                  </a:lnTo>
                  <a:lnTo>
                    <a:pt x="1279" y="7028"/>
                  </a:lnTo>
                  <a:lnTo>
                    <a:pt x="1499" y="6791"/>
                  </a:lnTo>
                  <a:lnTo>
                    <a:pt x="1499" y="6903"/>
                  </a:lnTo>
                  <a:lnTo>
                    <a:pt x="1425" y="7028"/>
                  </a:lnTo>
                  <a:lnTo>
                    <a:pt x="1499" y="7140"/>
                  </a:lnTo>
                  <a:lnTo>
                    <a:pt x="1703" y="7028"/>
                  </a:lnTo>
                  <a:lnTo>
                    <a:pt x="1923" y="7028"/>
                  </a:lnTo>
                  <a:lnTo>
                    <a:pt x="1923" y="7265"/>
                  </a:lnTo>
                  <a:lnTo>
                    <a:pt x="2069" y="7265"/>
                  </a:lnTo>
                  <a:lnTo>
                    <a:pt x="2208" y="7265"/>
                  </a:lnTo>
                  <a:lnTo>
                    <a:pt x="2288" y="7140"/>
                  </a:lnTo>
                  <a:lnTo>
                    <a:pt x="2427" y="7140"/>
                  </a:lnTo>
                  <a:lnTo>
                    <a:pt x="2493" y="7028"/>
                  </a:lnTo>
                  <a:lnTo>
                    <a:pt x="2493" y="6903"/>
                  </a:lnTo>
                  <a:lnTo>
                    <a:pt x="2427" y="6791"/>
                  </a:lnTo>
                  <a:lnTo>
                    <a:pt x="2427" y="6654"/>
                  </a:lnTo>
                  <a:lnTo>
                    <a:pt x="2354" y="6417"/>
                  </a:lnTo>
                  <a:lnTo>
                    <a:pt x="2208" y="6417"/>
                  </a:lnTo>
                  <a:lnTo>
                    <a:pt x="2208" y="6654"/>
                  </a:lnTo>
                  <a:lnTo>
                    <a:pt x="2003" y="6654"/>
                  </a:lnTo>
                  <a:lnTo>
                    <a:pt x="2069" y="6542"/>
                  </a:lnTo>
                  <a:lnTo>
                    <a:pt x="2069" y="6417"/>
                  </a:lnTo>
                  <a:lnTo>
                    <a:pt x="1784" y="6654"/>
                  </a:lnTo>
                  <a:lnTo>
                    <a:pt x="1703" y="6542"/>
                  </a:lnTo>
                  <a:lnTo>
                    <a:pt x="1923" y="6056"/>
                  </a:lnTo>
                  <a:lnTo>
                    <a:pt x="2069" y="5819"/>
                  </a:lnTo>
                  <a:lnTo>
                    <a:pt x="2003" y="5682"/>
                  </a:lnTo>
                  <a:lnTo>
                    <a:pt x="1923" y="5682"/>
                  </a:lnTo>
                  <a:lnTo>
                    <a:pt x="1564" y="6056"/>
                  </a:lnTo>
                  <a:lnTo>
                    <a:pt x="1279" y="6056"/>
                  </a:lnTo>
                  <a:lnTo>
                    <a:pt x="994" y="6305"/>
                  </a:lnTo>
                  <a:lnTo>
                    <a:pt x="855" y="6305"/>
                  </a:lnTo>
                  <a:lnTo>
                    <a:pt x="570" y="6056"/>
                  </a:lnTo>
                  <a:lnTo>
                    <a:pt x="490" y="6168"/>
                  </a:lnTo>
                  <a:lnTo>
                    <a:pt x="490" y="6305"/>
                  </a:lnTo>
                  <a:lnTo>
                    <a:pt x="424" y="6417"/>
                  </a:lnTo>
                  <a:lnTo>
                    <a:pt x="66" y="6305"/>
                  </a:lnTo>
                  <a:lnTo>
                    <a:pt x="66" y="6168"/>
                  </a:lnTo>
                  <a:lnTo>
                    <a:pt x="66" y="6056"/>
                  </a:lnTo>
                  <a:lnTo>
                    <a:pt x="0" y="5931"/>
                  </a:lnTo>
                  <a:lnTo>
                    <a:pt x="0" y="5819"/>
                  </a:lnTo>
                  <a:lnTo>
                    <a:pt x="0" y="5682"/>
                  </a:lnTo>
                  <a:lnTo>
                    <a:pt x="66" y="5819"/>
                  </a:lnTo>
                  <a:lnTo>
                    <a:pt x="139" y="5682"/>
                  </a:lnTo>
                  <a:lnTo>
                    <a:pt x="66" y="5333"/>
                  </a:lnTo>
                  <a:lnTo>
                    <a:pt x="0" y="5084"/>
                  </a:lnTo>
                  <a:lnTo>
                    <a:pt x="139" y="4723"/>
                  </a:lnTo>
                  <a:lnTo>
                    <a:pt x="212" y="4361"/>
                  </a:lnTo>
                  <a:lnTo>
                    <a:pt x="212" y="4237"/>
                  </a:lnTo>
                  <a:lnTo>
                    <a:pt x="139" y="3988"/>
                  </a:lnTo>
                  <a:lnTo>
                    <a:pt x="285" y="3751"/>
                  </a:lnTo>
                  <a:lnTo>
                    <a:pt x="285" y="3502"/>
                  </a:lnTo>
                  <a:lnTo>
                    <a:pt x="490" y="3265"/>
                  </a:lnTo>
                  <a:lnTo>
                    <a:pt x="570" y="3389"/>
                  </a:lnTo>
                  <a:lnTo>
                    <a:pt x="636" y="3153"/>
                  </a:lnTo>
                  <a:lnTo>
                    <a:pt x="855" y="3153"/>
                  </a:lnTo>
                  <a:lnTo>
                    <a:pt x="928" y="3153"/>
                  </a:lnTo>
                  <a:lnTo>
                    <a:pt x="1075" y="3016"/>
                  </a:lnTo>
                  <a:lnTo>
                    <a:pt x="1140" y="2903"/>
                  </a:lnTo>
                  <a:lnTo>
                    <a:pt x="1140" y="2779"/>
                  </a:lnTo>
                  <a:lnTo>
                    <a:pt x="1279" y="2667"/>
                  </a:lnTo>
                  <a:lnTo>
                    <a:pt x="1499" y="2293"/>
                  </a:lnTo>
                  <a:lnTo>
                    <a:pt x="1564" y="2417"/>
                  </a:lnTo>
                  <a:lnTo>
                    <a:pt x="1784" y="2542"/>
                  </a:lnTo>
                  <a:lnTo>
                    <a:pt x="2003" y="2417"/>
                  </a:lnTo>
                  <a:lnTo>
                    <a:pt x="2069" y="2293"/>
                  </a:lnTo>
                  <a:lnTo>
                    <a:pt x="2069" y="2181"/>
                  </a:lnTo>
                  <a:lnTo>
                    <a:pt x="2288" y="2181"/>
                  </a:lnTo>
                  <a:lnTo>
                    <a:pt x="2566" y="1944"/>
                  </a:lnTo>
                  <a:lnTo>
                    <a:pt x="2632" y="1944"/>
                  </a:lnTo>
                  <a:lnTo>
                    <a:pt x="2712" y="2056"/>
                  </a:lnTo>
                  <a:lnTo>
                    <a:pt x="2778" y="2056"/>
                  </a:lnTo>
                  <a:lnTo>
                    <a:pt x="2851" y="2181"/>
                  </a:lnTo>
                  <a:lnTo>
                    <a:pt x="2712" y="2417"/>
                  </a:lnTo>
                  <a:lnTo>
                    <a:pt x="2778" y="2417"/>
                  </a:lnTo>
                  <a:lnTo>
                    <a:pt x="2917" y="2293"/>
                  </a:lnTo>
                  <a:lnTo>
                    <a:pt x="3070" y="2417"/>
                  </a:lnTo>
                  <a:lnTo>
                    <a:pt x="3216" y="2293"/>
                  </a:lnTo>
                  <a:lnTo>
                    <a:pt x="3355" y="1944"/>
                  </a:lnTo>
                  <a:lnTo>
                    <a:pt x="3567" y="1944"/>
                  </a:lnTo>
                  <a:lnTo>
                    <a:pt x="3925" y="1944"/>
                  </a:lnTo>
                  <a:lnTo>
                    <a:pt x="4064" y="1944"/>
                  </a:lnTo>
                  <a:lnTo>
                    <a:pt x="4145" y="1807"/>
                  </a:lnTo>
                  <a:lnTo>
                    <a:pt x="4349" y="1570"/>
                  </a:lnTo>
                  <a:lnTo>
                    <a:pt x="4430" y="1570"/>
                  </a:lnTo>
                  <a:lnTo>
                    <a:pt x="4430" y="1695"/>
                  </a:lnTo>
                  <a:lnTo>
                    <a:pt x="4496" y="1570"/>
                  </a:lnTo>
                  <a:lnTo>
                    <a:pt x="4569" y="1570"/>
                  </a:lnTo>
                  <a:lnTo>
                    <a:pt x="4569" y="1807"/>
                  </a:lnTo>
                  <a:lnTo>
                    <a:pt x="4635" y="2417"/>
                  </a:lnTo>
                  <a:lnTo>
                    <a:pt x="4708" y="2542"/>
                  </a:lnTo>
                  <a:lnTo>
                    <a:pt x="4781" y="2417"/>
                  </a:lnTo>
                  <a:lnTo>
                    <a:pt x="4781" y="2293"/>
                  </a:lnTo>
                  <a:lnTo>
                    <a:pt x="4993" y="2293"/>
                  </a:lnTo>
                  <a:lnTo>
                    <a:pt x="4993" y="2417"/>
                  </a:lnTo>
                  <a:lnTo>
                    <a:pt x="4920" y="2417"/>
                  </a:lnTo>
                  <a:lnTo>
                    <a:pt x="4920" y="2667"/>
                  </a:lnTo>
                  <a:lnTo>
                    <a:pt x="4993" y="2779"/>
                  </a:lnTo>
                  <a:lnTo>
                    <a:pt x="5073" y="2903"/>
                  </a:lnTo>
                  <a:lnTo>
                    <a:pt x="5139" y="2903"/>
                  </a:lnTo>
                  <a:lnTo>
                    <a:pt x="5139" y="2542"/>
                  </a:lnTo>
                  <a:lnTo>
                    <a:pt x="5278" y="1944"/>
                  </a:lnTo>
                  <a:lnTo>
                    <a:pt x="5358" y="1944"/>
                  </a:lnTo>
                  <a:lnTo>
                    <a:pt x="5358" y="1807"/>
                  </a:lnTo>
                  <a:lnTo>
                    <a:pt x="5424" y="1807"/>
                  </a:lnTo>
                  <a:lnTo>
                    <a:pt x="5563" y="2056"/>
                  </a:lnTo>
                  <a:lnTo>
                    <a:pt x="5782" y="1944"/>
                  </a:lnTo>
                  <a:lnTo>
                    <a:pt x="5921" y="2056"/>
                  </a:lnTo>
                  <a:lnTo>
                    <a:pt x="5994" y="2181"/>
                  </a:lnTo>
                  <a:lnTo>
                    <a:pt x="6140" y="2181"/>
                  </a:lnTo>
                  <a:lnTo>
                    <a:pt x="6206" y="2181"/>
                  </a:lnTo>
                  <a:lnTo>
                    <a:pt x="6287" y="2181"/>
                  </a:lnTo>
                  <a:lnTo>
                    <a:pt x="6206" y="2293"/>
                  </a:lnTo>
                  <a:lnTo>
                    <a:pt x="6287" y="2417"/>
                  </a:lnTo>
                  <a:lnTo>
                    <a:pt x="6425" y="2417"/>
                  </a:lnTo>
                  <a:lnTo>
                    <a:pt x="6491" y="2542"/>
                  </a:lnTo>
                  <a:lnTo>
                    <a:pt x="6572" y="2542"/>
                  </a:lnTo>
                  <a:lnTo>
                    <a:pt x="6637" y="2542"/>
                  </a:lnTo>
                  <a:lnTo>
                    <a:pt x="6711" y="2293"/>
                  </a:lnTo>
                  <a:lnTo>
                    <a:pt x="6637" y="2293"/>
                  </a:lnTo>
                  <a:lnTo>
                    <a:pt x="6637" y="1807"/>
                  </a:lnTo>
                  <a:lnTo>
                    <a:pt x="6776" y="1807"/>
                  </a:lnTo>
                  <a:lnTo>
                    <a:pt x="6857" y="1570"/>
                  </a:lnTo>
                  <a:lnTo>
                    <a:pt x="6711" y="1321"/>
                  </a:lnTo>
                  <a:lnTo>
                    <a:pt x="6637" y="1209"/>
                  </a:lnTo>
                  <a:lnTo>
                    <a:pt x="6711" y="972"/>
                  </a:lnTo>
                  <a:lnTo>
                    <a:pt x="6776" y="972"/>
                  </a:lnTo>
                  <a:lnTo>
                    <a:pt x="6857" y="835"/>
                  </a:lnTo>
                  <a:lnTo>
                    <a:pt x="6923" y="598"/>
                  </a:lnTo>
                  <a:lnTo>
                    <a:pt x="6996" y="598"/>
                  </a:lnTo>
                  <a:lnTo>
                    <a:pt x="7215" y="361"/>
                  </a:lnTo>
                  <a:lnTo>
                    <a:pt x="7281" y="361"/>
                  </a:lnTo>
                  <a:lnTo>
                    <a:pt x="7420" y="598"/>
                  </a:lnTo>
                  <a:lnTo>
                    <a:pt x="7566" y="723"/>
                  </a:lnTo>
                  <a:lnTo>
                    <a:pt x="7639" y="723"/>
                  </a:lnTo>
                  <a:lnTo>
                    <a:pt x="7851" y="723"/>
                  </a:lnTo>
                  <a:lnTo>
                    <a:pt x="7990" y="598"/>
                  </a:lnTo>
                  <a:lnTo>
                    <a:pt x="8209" y="361"/>
                  </a:lnTo>
                  <a:lnTo>
                    <a:pt x="8348" y="361"/>
                  </a:lnTo>
                  <a:lnTo>
                    <a:pt x="8633" y="112"/>
                  </a:lnTo>
                  <a:lnTo>
                    <a:pt x="8713" y="361"/>
                  </a:lnTo>
                  <a:lnTo>
                    <a:pt x="8713" y="598"/>
                  </a:lnTo>
                  <a:lnTo>
                    <a:pt x="8713" y="723"/>
                  </a:lnTo>
                  <a:lnTo>
                    <a:pt x="8852" y="598"/>
                  </a:lnTo>
                  <a:lnTo>
                    <a:pt x="8852" y="486"/>
                  </a:lnTo>
                  <a:lnTo>
                    <a:pt x="9203" y="237"/>
                  </a:lnTo>
                  <a:lnTo>
                    <a:pt x="9357" y="112"/>
                  </a:lnTo>
                  <a:lnTo>
                    <a:pt x="9357" y="0"/>
                  </a:lnTo>
                  <a:lnTo>
                    <a:pt x="9423" y="0"/>
                  </a:lnTo>
                  <a:lnTo>
                    <a:pt x="9357" y="361"/>
                  </a:lnTo>
                  <a:lnTo>
                    <a:pt x="9357" y="723"/>
                  </a:lnTo>
                  <a:lnTo>
                    <a:pt x="9357" y="835"/>
                  </a:lnTo>
                  <a:lnTo>
                    <a:pt x="9642" y="972"/>
                  </a:lnTo>
                  <a:lnTo>
                    <a:pt x="9708" y="1084"/>
                  </a:lnTo>
                  <a:lnTo>
                    <a:pt x="9561" y="1321"/>
                  </a:lnTo>
                  <a:lnTo>
                    <a:pt x="9846" y="1570"/>
                  </a:lnTo>
                  <a:lnTo>
                    <a:pt x="9927" y="1695"/>
                  </a:lnTo>
                  <a:lnTo>
                    <a:pt x="9993" y="1570"/>
                  </a:lnTo>
                  <a:lnTo>
                    <a:pt x="10066" y="1695"/>
                  </a:lnTo>
                  <a:lnTo>
                    <a:pt x="10132" y="1807"/>
                  </a:lnTo>
                  <a:lnTo>
                    <a:pt x="10066" y="2181"/>
                  </a:lnTo>
                  <a:lnTo>
                    <a:pt x="10278" y="2667"/>
                  </a:lnTo>
                  <a:lnTo>
                    <a:pt x="10351" y="2542"/>
                  </a:lnTo>
                  <a:lnTo>
                    <a:pt x="10424" y="2779"/>
                  </a:lnTo>
                  <a:lnTo>
                    <a:pt x="10424" y="2903"/>
                  </a:lnTo>
                  <a:lnTo>
                    <a:pt x="10490" y="3016"/>
                  </a:lnTo>
                  <a:lnTo>
                    <a:pt x="10636" y="3265"/>
                  </a:lnTo>
                  <a:lnTo>
                    <a:pt x="10570" y="3389"/>
                  </a:lnTo>
                  <a:lnTo>
                    <a:pt x="10636" y="3751"/>
                  </a:lnTo>
                  <a:lnTo>
                    <a:pt x="10636" y="3875"/>
                  </a:lnTo>
                  <a:lnTo>
                    <a:pt x="10570" y="3988"/>
                  </a:lnTo>
                  <a:lnTo>
                    <a:pt x="10636" y="4125"/>
                  </a:lnTo>
                  <a:lnTo>
                    <a:pt x="10775" y="4237"/>
                  </a:lnTo>
                  <a:lnTo>
                    <a:pt x="10855" y="4474"/>
                  </a:lnTo>
                  <a:lnTo>
                    <a:pt x="11140" y="4723"/>
                  </a:lnTo>
                  <a:lnTo>
                    <a:pt x="11060" y="4960"/>
                  </a:lnTo>
                  <a:lnTo>
                    <a:pt x="11140" y="5196"/>
                  </a:lnTo>
                  <a:lnTo>
                    <a:pt x="11206" y="5196"/>
                  </a:lnTo>
                  <a:lnTo>
                    <a:pt x="11279" y="5445"/>
                  </a:lnTo>
                  <a:lnTo>
                    <a:pt x="11345" y="5196"/>
                  </a:lnTo>
                  <a:lnTo>
                    <a:pt x="11279" y="5084"/>
                  </a:lnTo>
                  <a:lnTo>
                    <a:pt x="11425" y="4960"/>
                  </a:lnTo>
                  <a:lnTo>
                    <a:pt x="11425" y="5084"/>
                  </a:lnTo>
                  <a:lnTo>
                    <a:pt x="11564" y="5084"/>
                  </a:lnTo>
                  <a:lnTo>
                    <a:pt x="11637" y="4960"/>
                  </a:lnTo>
                  <a:lnTo>
                    <a:pt x="11923" y="4474"/>
                  </a:lnTo>
                  <a:lnTo>
                    <a:pt x="11988" y="4237"/>
                  </a:lnTo>
                  <a:lnTo>
                    <a:pt x="12354" y="4125"/>
                  </a:lnTo>
                  <a:lnTo>
                    <a:pt x="12493" y="3751"/>
                  </a:lnTo>
                  <a:lnTo>
                    <a:pt x="12420" y="3639"/>
                  </a:lnTo>
                  <a:lnTo>
                    <a:pt x="12493" y="3502"/>
                  </a:lnTo>
                  <a:lnTo>
                    <a:pt x="12712" y="3639"/>
                  </a:lnTo>
                  <a:lnTo>
                    <a:pt x="12778" y="3751"/>
                  </a:lnTo>
                  <a:lnTo>
                    <a:pt x="12851" y="3751"/>
                  </a:lnTo>
                  <a:lnTo>
                    <a:pt x="12851" y="3639"/>
                  </a:lnTo>
                  <a:lnTo>
                    <a:pt x="13282" y="3265"/>
                  </a:lnTo>
                  <a:lnTo>
                    <a:pt x="13282" y="3153"/>
                  </a:lnTo>
                  <a:lnTo>
                    <a:pt x="13348" y="3153"/>
                  </a:lnTo>
                  <a:lnTo>
                    <a:pt x="13348" y="3389"/>
                  </a:lnTo>
                  <a:lnTo>
                    <a:pt x="13487" y="3389"/>
                  </a:lnTo>
                  <a:lnTo>
                    <a:pt x="13202" y="3988"/>
                  </a:lnTo>
                  <a:lnTo>
                    <a:pt x="13282" y="4125"/>
                  </a:lnTo>
                  <a:lnTo>
                    <a:pt x="13421" y="3988"/>
                  </a:lnTo>
                  <a:lnTo>
                    <a:pt x="13487" y="3875"/>
                  </a:lnTo>
                  <a:lnTo>
                    <a:pt x="13640" y="3751"/>
                  </a:lnTo>
                  <a:lnTo>
                    <a:pt x="13640" y="3875"/>
                  </a:lnTo>
                  <a:lnTo>
                    <a:pt x="13779" y="4361"/>
                  </a:lnTo>
                  <a:lnTo>
                    <a:pt x="13779" y="4723"/>
                  </a:lnTo>
                  <a:lnTo>
                    <a:pt x="13845" y="4723"/>
                  </a:lnTo>
                  <a:lnTo>
                    <a:pt x="13925" y="4361"/>
                  </a:lnTo>
                  <a:lnTo>
                    <a:pt x="13925" y="4237"/>
                  </a:lnTo>
                  <a:lnTo>
                    <a:pt x="13991" y="4361"/>
                  </a:lnTo>
                  <a:lnTo>
                    <a:pt x="13991" y="4598"/>
                  </a:lnTo>
                  <a:lnTo>
                    <a:pt x="14064" y="4723"/>
                  </a:lnTo>
                  <a:lnTo>
                    <a:pt x="14064" y="4598"/>
                  </a:lnTo>
                  <a:lnTo>
                    <a:pt x="14064" y="4361"/>
                  </a:lnTo>
                  <a:lnTo>
                    <a:pt x="14130" y="4125"/>
                  </a:lnTo>
                  <a:lnTo>
                    <a:pt x="14211" y="4237"/>
                  </a:lnTo>
                  <a:lnTo>
                    <a:pt x="14276" y="4361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8"/>
            <p:cNvSpPr>
              <a:spLocks/>
            </p:cNvSpPr>
            <p:nvPr/>
          </p:nvSpPr>
          <p:spPr bwMode="auto">
            <a:xfrm>
              <a:off x="8588" y="18645"/>
              <a:ext cx="932" cy="1355"/>
            </a:xfrm>
            <a:custGeom>
              <a:avLst/>
              <a:gdLst>
                <a:gd name="T0" fmla="*/ 19856 w 20000"/>
                <a:gd name="T1" fmla="*/ 14915 h 20000"/>
                <a:gd name="T2" fmla="*/ 14245 w 20000"/>
                <a:gd name="T3" fmla="*/ 11695 h 20000"/>
                <a:gd name="T4" fmla="*/ 11223 w 20000"/>
                <a:gd name="T5" fmla="*/ 9831 h 20000"/>
                <a:gd name="T6" fmla="*/ 11223 w 20000"/>
                <a:gd name="T7" fmla="*/ 5085 h 20000"/>
                <a:gd name="T8" fmla="*/ 7050 w 20000"/>
                <a:gd name="T9" fmla="*/ 3220 h 20000"/>
                <a:gd name="T10" fmla="*/ 5612 w 20000"/>
                <a:gd name="T11" fmla="*/ 3220 h 20000"/>
                <a:gd name="T12" fmla="*/ 1439 w 20000"/>
                <a:gd name="T13" fmla="*/ 0 h 20000"/>
                <a:gd name="T14" fmla="*/ 0 w 20000"/>
                <a:gd name="T15" fmla="*/ 6610 h 20000"/>
                <a:gd name="T16" fmla="*/ 1439 w 20000"/>
                <a:gd name="T17" fmla="*/ 11695 h 20000"/>
                <a:gd name="T18" fmla="*/ 2734 w 20000"/>
                <a:gd name="T19" fmla="*/ 16441 h 20000"/>
                <a:gd name="T20" fmla="*/ 9928 w 20000"/>
                <a:gd name="T21" fmla="*/ 18305 h 20000"/>
                <a:gd name="T22" fmla="*/ 16978 w 20000"/>
                <a:gd name="T23" fmla="*/ 19831 h 20000"/>
                <a:gd name="T24" fmla="*/ 18273 w 20000"/>
                <a:gd name="T25" fmla="*/ 18305 h 20000"/>
                <a:gd name="T26" fmla="*/ 19856 w 20000"/>
                <a:gd name="T27" fmla="*/ 1491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00" h="20000">
                  <a:moveTo>
                    <a:pt x="19856" y="14915"/>
                  </a:moveTo>
                  <a:lnTo>
                    <a:pt x="14245" y="11695"/>
                  </a:lnTo>
                  <a:lnTo>
                    <a:pt x="11223" y="9831"/>
                  </a:lnTo>
                  <a:lnTo>
                    <a:pt x="11223" y="5085"/>
                  </a:lnTo>
                  <a:lnTo>
                    <a:pt x="7050" y="3220"/>
                  </a:lnTo>
                  <a:lnTo>
                    <a:pt x="5612" y="3220"/>
                  </a:lnTo>
                  <a:lnTo>
                    <a:pt x="1439" y="0"/>
                  </a:lnTo>
                  <a:lnTo>
                    <a:pt x="0" y="6610"/>
                  </a:lnTo>
                  <a:lnTo>
                    <a:pt x="1439" y="11695"/>
                  </a:lnTo>
                  <a:lnTo>
                    <a:pt x="2734" y="16441"/>
                  </a:lnTo>
                  <a:lnTo>
                    <a:pt x="9928" y="18305"/>
                  </a:lnTo>
                  <a:lnTo>
                    <a:pt x="16978" y="19831"/>
                  </a:lnTo>
                  <a:lnTo>
                    <a:pt x="18273" y="18305"/>
                  </a:lnTo>
                  <a:lnTo>
                    <a:pt x="19856" y="1491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7"/>
            <p:cNvSpPr>
              <a:spLocks/>
            </p:cNvSpPr>
            <p:nvPr/>
          </p:nvSpPr>
          <p:spPr bwMode="auto">
            <a:xfrm>
              <a:off x="0" y="3676"/>
              <a:ext cx="537" cy="586"/>
            </a:xfrm>
            <a:custGeom>
              <a:avLst/>
              <a:gdLst>
                <a:gd name="T0" fmla="*/ 19750 w 20000"/>
                <a:gd name="T1" fmla="*/ 7843 h 20000"/>
                <a:gd name="T2" fmla="*/ 17000 w 20000"/>
                <a:gd name="T3" fmla="*/ 7843 h 20000"/>
                <a:gd name="T4" fmla="*/ 14500 w 20000"/>
                <a:gd name="T5" fmla="*/ 3922 h 20000"/>
                <a:gd name="T6" fmla="*/ 17000 w 20000"/>
                <a:gd name="T7" fmla="*/ 3922 h 20000"/>
                <a:gd name="T8" fmla="*/ 14500 w 20000"/>
                <a:gd name="T9" fmla="*/ 0 h 20000"/>
                <a:gd name="T10" fmla="*/ 9750 w 20000"/>
                <a:gd name="T11" fmla="*/ 0 h 20000"/>
                <a:gd name="T12" fmla="*/ 0 w 20000"/>
                <a:gd name="T13" fmla="*/ 7843 h 20000"/>
                <a:gd name="T14" fmla="*/ 0 w 20000"/>
                <a:gd name="T15" fmla="*/ 11765 h 20000"/>
                <a:gd name="T16" fmla="*/ 7500 w 20000"/>
                <a:gd name="T17" fmla="*/ 7843 h 20000"/>
                <a:gd name="T18" fmla="*/ 7500 w 20000"/>
                <a:gd name="T19" fmla="*/ 11765 h 20000"/>
                <a:gd name="T20" fmla="*/ 4750 w 20000"/>
                <a:gd name="T21" fmla="*/ 15294 h 20000"/>
                <a:gd name="T22" fmla="*/ 4750 w 20000"/>
                <a:gd name="T23" fmla="*/ 19608 h 20000"/>
                <a:gd name="T24" fmla="*/ 4750 w 20000"/>
                <a:gd name="T25" fmla="*/ 19608 h 20000"/>
                <a:gd name="T26" fmla="*/ 14500 w 20000"/>
                <a:gd name="T27" fmla="*/ 11765 h 20000"/>
                <a:gd name="T28" fmla="*/ 19750 w 20000"/>
                <a:gd name="T29" fmla="*/ 11765 h 20000"/>
                <a:gd name="T30" fmla="*/ 19750 w 20000"/>
                <a:gd name="T31" fmla="*/ 784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00" h="20000">
                  <a:moveTo>
                    <a:pt x="19750" y="7843"/>
                  </a:moveTo>
                  <a:lnTo>
                    <a:pt x="17000" y="7843"/>
                  </a:lnTo>
                  <a:lnTo>
                    <a:pt x="14500" y="3922"/>
                  </a:lnTo>
                  <a:lnTo>
                    <a:pt x="17000" y="3922"/>
                  </a:lnTo>
                  <a:lnTo>
                    <a:pt x="14500" y="0"/>
                  </a:lnTo>
                  <a:lnTo>
                    <a:pt x="9750" y="0"/>
                  </a:lnTo>
                  <a:lnTo>
                    <a:pt x="0" y="7843"/>
                  </a:lnTo>
                  <a:lnTo>
                    <a:pt x="0" y="11765"/>
                  </a:lnTo>
                  <a:lnTo>
                    <a:pt x="7500" y="7843"/>
                  </a:lnTo>
                  <a:lnTo>
                    <a:pt x="7500" y="11765"/>
                  </a:lnTo>
                  <a:lnTo>
                    <a:pt x="4750" y="15294"/>
                  </a:lnTo>
                  <a:lnTo>
                    <a:pt x="4750" y="19608"/>
                  </a:lnTo>
                  <a:lnTo>
                    <a:pt x="14500" y="11765"/>
                  </a:lnTo>
                  <a:lnTo>
                    <a:pt x="19750" y="11765"/>
                  </a:lnTo>
                  <a:lnTo>
                    <a:pt x="19750" y="7843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66"/>
            <p:cNvSpPr>
              <a:spLocks/>
            </p:cNvSpPr>
            <p:nvPr/>
          </p:nvSpPr>
          <p:spPr bwMode="auto">
            <a:xfrm>
              <a:off x="7474" y="15187"/>
              <a:ext cx="470" cy="459"/>
            </a:xfrm>
            <a:custGeom>
              <a:avLst/>
              <a:gdLst>
                <a:gd name="T0" fmla="*/ 19714 w 20000"/>
                <a:gd name="T1" fmla="*/ 9500 h 20000"/>
                <a:gd name="T2" fmla="*/ 8571 w 20000"/>
                <a:gd name="T3" fmla="*/ 0 h 20000"/>
                <a:gd name="T4" fmla="*/ 0 w 20000"/>
                <a:gd name="T5" fmla="*/ 0 h 20000"/>
                <a:gd name="T6" fmla="*/ 0 w 20000"/>
                <a:gd name="T7" fmla="*/ 4500 h 20000"/>
                <a:gd name="T8" fmla="*/ 5429 w 20000"/>
                <a:gd name="T9" fmla="*/ 9500 h 20000"/>
                <a:gd name="T10" fmla="*/ 11143 w 20000"/>
                <a:gd name="T11" fmla="*/ 19500 h 20000"/>
                <a:gd name="T12" fmla="*/ 16571 w 20000"/>
                <a:gd name="T13" fmla="*/ 14000 h 20000"/>
                <a:gd name="T14" fmla="*/ 19714 w 20000"/>
                <a:gd name="T15" fmla="*/ 14000 h 20000"/>
                <a:gd name="T16" fmla="*/ 19714 w 20000"/>
                <a:gd name="T17" fmla="*/ 95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9714" y="9500"/>
                  </a:moveTo>
                  <a:lnTo>
                    <a:pt x="8571" y="0"/>
                  </a:lnTo>
                  <a:lnTo>
                    <a:pt x="0" y="0"/>
                  </a:lnTo>
                  <a:lnTo>
                    <a:pt x="0" y="4500"/>
                  </a:lnTo>
                  <a:lnTo>
                    <a:pt x="5429" y="9500"/>
                  </a:lnTo>
                  <a:lnTo>
                    <a:pt x="11143" y="19500"/>
                  </a:lnTo>
                  <a:lnTo>
                    <a:pt x="16571" y="14000"/>
                  </a:lnTo>
                  <a:lnTo>
                    <a:pt x="19714" y="14000"/>
                  </a:lnTo>
                  <a:lnTo>
                    <a:pt x="19714" y="950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auto">
            <a:xfrm>
              <a:off x="5508" y="999"/>
              <a:ext cx="342" cy="242"/>
            </a:xfrm>
            <a:custGeom>
              <a:avLst/>
              <a:gdLst>
                <a:gd name="T0" fmla="*/ 19608 w 20000"/>
                <a:gd name="T1" fmla="*/ 10476 h 20000"/>
                <a:gd name="T2" fmla="*/ 11765 w 20000"/>
                <a:gd name="T3" fmla="*/ 0 h 20000"/>
                <a:gd name="T4" fmla="*/ 7843 w 20000"/>
                <a:gd name="T5" fmla="*/ 0 h 20000"/>
                <a:gd name="T6" fmla="*/ 0 w 20000"/>
                <a:gd name="T7" fmla="*/ 0 h 20000"/>
                <a:gd name="T8" fmla="*/ 0 w 20000"/>
                <a:gd name="T9" fmla="*/ 19048 h 20000"/>
                <a:gd name="T10" fmla="*/ 15294 w 20000"/>
                <a:gd name="T11" fmla="*/ 19048 h 20000"/>
                <a:gd name="T12" fmla="*/ 19608 w 20000"/>
                <a:gd name="T13" fmla="*/ 1047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9608" y="10476"/>
                  </a:moveTo>
                  <a:lnTo>
                    <a:pt x="11765" y="0"/>
                  </a:lnTo>
                  <a:lnTo>
                    <a:pt x="7843" y="0"/>
                  </a:lnTo>
                  <a:lnTo>
                    <a:pt x="0" y="0"/>
                  </a:lnTo>
                  <a:lnTo>
                    <a:pt x="0" y="19048"/>
                  </a:lnTo>
                  <a:lnTo>
                    <a:pt x="15294" y="19048"/>
                  </a:lnTo>
                  <a:lnTo>
                    <a:pt x="19608" y="1047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4"/>
            <p:cNvSpPr>
              <a:spLocks/>
            </p:cNvSpPr>
            <p:nvPr/>
          </p:nvSpPr>
          <p:spPr bwMode="auto">
            <a:xfrm>
              <a:off x="9903" y="18644"/>
              <a:ext cx="268" cy="357"/>
            </a:xfrm>
            <a:custGeom>
              <a:avLst/>
              <a:gdLst>
                <a:gd name="T0" fmla="*/ 19500 w 20000"/>
                <a:gd name="T1" fmla="*/ 12258 h 20000"/>
                <a:gd name="T2" fmla="*/ 19500 w 20000"/>
                <a:gd name="T3" fmla="*/ 6452 h 20000"/>
                <a:gd name="T4" fmla="*/ 19500 w 20000"/>
                <a:gd name="T5" fmla="*/ 6452 h 20000"/>
                <a:gd name="T6" fmla="*/ 19500 w 20000"/>
                <a:gd name="T7" fmla="*/ 0 h 20000"/>
                <a:gd name="T8" fmla="*/ 14000 w 20000"/>
                <a:gd name="T9" fmla="*/ 6452 h 20000"/>
                <a:gd name="T10" fmla="*/ 9500 w 20000"/>
                <a:gd name="T11" fmla="*/ 0 h 20000"/>
                <a:gd name="T12" fmla="*/ 4500 w 20000"/>
                <a:gd name="T13" fmla="*/ 0 h 20000"/>
                <a:gd name="T14" fmla="*/ 0 w 20000"/>
                <a:gd name="T15" fmla="*/ 6452 h 20000"/>
                <a:gd name="T16" fmla="*/ 14000 w 20000"/>
                <a:gd name="T17" fmla="*/ 12258 h 20000"/>
                <a:gd name="T18" fmla="*/ 14000 w 20000"/>
                <a:gd name="T19" fmla="*/ 19355 h 20000"/>
                <a:gd name="T20" fmla="*/ 19500 w 20000"/>
                <a:gd name="T21" fmla="*/ 1225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9500" y="12258"/>
                  </a:moveTo>
                  <a:lnTo>
                    <a:pt x="19500" y="6452"/>
                  </a:lnTo>
                  <a:lnTo>
                    <a:pt x="19500" y="0"/>
                  </a:lnTo>
                  <a:lnTo>
                    <a:pt x="14000" y="6452"/>
                  </a:lnTo>
                  <a:lnTo>
                    <a:pt x="9500" y="0"/>
                  </a:lnTo>
                  <a:lnTo>
                    <a:pt x="4500" y="0"/>
                  </a:lnTo>
                  <a:lnTo>
                    <a:pt x="0" y="6452"/>
                  </a:lnTo>
                  <a:lnTo>
                    <a:pt x="14000" y="12258"/>
                  </a:lnTo>
                  <a:lnTo>
                    <a:pt x="14000" y="19355"/>
                  </a:lnTo>
                  <a:lnTo>
                    <a:pt x="19500" y="12258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10681" y="16186"/>
              <a:ext cx="141" cy="460"/>
            </a:xfrm>
            <a:custGeom>
              <a:avLst/>
              <a:gdLst>
                <a:gd name="T0" fmla="*/ 19048 w 20000"/>
                <a:gd name="T1" fmla="*/ 0 h 20000"/>
                <a:gd name="T2" fmla="*/ 19048 w 20000"/>
                <a:gd name="T3" fmla="*/ 5000 h 20000"/>
                <a:gd name="T4" fmla="*/ 0 w 20000"/>
                <a:gd name="T5" fmla="*/ 19500 h 20000"/>
                <a:gd name="T6" fmla="*/ 0 w 20000"/>
                <a:gd name="T7" fmla="*/ 15000 h 20000"/>
                <a:gd name="T8" fmla="*/ 10476 w 20000"/>
                <a:gd name="T9" fmla="*/ 0 h 20000"/>
                <a:gd name="T10" fmla="*/ 19048 w 20000"/>
                <a:gd name="T1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048" y="0"/>
                  </a:moveTo>
                  <a:lnTo>
                    <a:pt x="19048" y="5000"/>
                  </a:lnTo>
                  <a:lnTo>
                    <a:pt x="0" y="19500"/>
                  </a:lnTo>
                  <a:lnTo>
                    <a:pt x="0" y="15000"/>
                  </a:lnTo>
                  <a:lnTo>
                    <a:pt x="10476" y="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>
              <a:off x="10882" y="16186"/>
              <a:ext cx="202" cy="241"/>
            </a:xfrm>
            <a:custGeom>
              <a:avLst/>
              <a:gdLst>
                <a:gd name="T0" fmla="*/ 19333 w 20000"/>
                <a:gd name="T1" fmla="*/ 10476 h 20000"/>
                <a:gd name="T2" fmla="*/ 13333 w 20000"/>
                <a:gd name="T3" fmla="*/ 0 h 20000"/>
                <a:gd name="T4" fmla="*/ 0 w 20000"/>
                <a:gd name="T5" fmla="*/ 0 h 20000"/>
                <a:gd name="T6" fmla="*/ 6000 w 20000"/>
                <a:gd name="T7" fmla="*/ 19048 h 20000"/>
                <a:gd name="T8" fmla="*/ 19333 w 20000"/>
                <a:gd name="T9" fmla="*/ 1047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333" y="10476"/>
                  </a:moveTo>
                  <a:lnTo>
                    <a:pt x="13333" y="0"/>
                  </a:lnTo>
                  <a:lnTo>
                    <a:pt x="0" y="0"/>
                  </a:lnTo>
                  <a:lnTo>
                    <a:pt x="6000" y="19048"/>
                  </a:lnTo>
                  <a:lnTo>
                    <a:pt x="19333" y="1047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61"/>
            <p:cNvSpPr>
              <a:spLocks/>
            </p:cNvSpPr>
            <p:nvPr/>
          </p:nvSpPr>
          <p:spPr bwMode="auto">
            <a:xfrm>
              <a:off x="10426" y="19437"/>
              <a:ext cx="141" cy="115"/>
            </a:xfrm>
            <a:custGeom>
              <a:avLst/>
              <a:gdLst>
                <a:gd name="T0" fmla="*/ 19048 w 20000"/>
                <a:gd name="T1" fmla="*/ 0 h 20000"/>
                <a:gd name="T2" fmla="*/ 19048 w 20000"/>
                <a:gd name="T3" fmla="*/ 18000 h 20000"/>
                <a:gd name="T4" fmla="*/ 0 w 20000"/>
                <a:gd name="T5" fmla="*/ 18000 h 20000"/>
                <a:gd name="T6" fmla="*/ 0 w 20000"/>
                <a:gd name="T7" fmla="*/ 0 h 20000"/>
                <a:gd name="T8" fmla="*/ 190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048" y="0"/>
                  </a:moveTo>
                  <a:lnTo>
                    <a:pt x="19048" y="18000"/>
                  </a:lnTo>
                  <a:lnTo>
                    <a:pt x="0" y="18000"/>
                  </a:lnTo>
                  <a:lnTo>
                    <a:pt x="0" y="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60"/>
            <p:cNvSpPr>
              <a:spLocks/>
            </p:cNvSpPr>
            <p:nvPr/>
          </p:nvSpPr>
          <p:spPr bwMode="auto">
            <a:xfrm>
              <a:off x="5045" y="14072"/>
              <a:ext cx="141" cy="242"/>
            </a:xfrm>
            <a:custGeom>
              <a:avLst/>
              <a:gdLst>
                <a:gd name="T0" fmla="*/ 19048 w 20000"/>
                <a:gd name="T1" fmla="*/ 19048 h 20000"/>
                <a:gd name="T2" fmla="*/ 19048 w 20000"/>
                <a:gd name="T3" fmla="*/ 0 h 20000"/>
                <a:gd name="T4" fmla="*/ 0 w 20000"/>
                <a:gd name="T5" fmla="*/ 0 h 20000"/>
                <a:gd name="T6" fmla="*/ 10476 w 20000"/>
                <a:gd name="T7" fmla="*/ 8571 h 20000"/>
                <a:gd name="T8" fmla="*/ 10476 w 20000"/>
                <a:gd name="T9" fmla="*/ 19048 h 20000"/>
                <a:gd name="T10" fmla="*/ 19048 w 20000"/>
                <a:gd name="T11" fmla="*/ 190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048" y="19048"/>
                  </a:moveTo>
                  <a:lnTo>
                    <a:pt x="19048" y="0"/>
                  </a:lnTo>
                  <a:lnTo>
                    <a:pt x="0" y="0"/>
                  </a:lnTo>
                  <a:lnTo>
                    <a:pt x="10476" y="8571"/>
                  </a:lnTo>
                  <a:lnTo>
                    <a:pt x="10476" y="19048"/>
                  </a:lnTo>
                  <a:lnTo>
                    <a:pt x="19048" y="19048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1241" y="5365"/>
              <a:ext cx="141" cy="241"/>
            </a:xfrm>
            <a:custGeom>
              <a:avLst/>
              <a:gdLst>
                <a:gd name="T0" fmla="*/ 19048 w 20000"/>
                <a:gd name="T1" fmla="*/ 0 h 20000"/>
                <a:gd name="T2" fmla="*/ 19048 w 20000"/>
                <a:gd name="T3" fmla="*/ 8571 h 20000"/>
                <a:gd name="T4" fmla="*/ 10476 w 20000"/>
                <a:gd name="T5" fmla="*/ 19048 h 20000"/>
                <a:gd name="T6" fmla="*/ 0 w 20000"/>
                <a:gd name="T7" fmla="*/ 8571 h 20000"/>
                <a:gd name="T8" fmla="*/ 10476 w 20000"/>
                <a:gd name="T9" fmla="*/ 0 h 20000"/>
                <a:gd name="T10" fmla="*/ 19048 w 20000"/>
                <a:gd name="T1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048" y="0"/>
                  </a:moveTo>
                  <a:lnTo>
                    <a:pt x="19048" y="8571"/>
                  </a:lnTo>
                  <a:lnTo>
                    <a:pt x="10476" y="19048"/>
                  </a:lnTo>
                  <a:lnTo>
                    <a:pt x="0" y="8571"/>
                  </a:lnTo>
                  <a:lnTo>
                    <a:pt x="10476" y="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1053" y="5020"/>
              <a:ext cx="141" cy="138"/>
            </a:xfrm>
            <a:custGeom>
              <a:avLst/>
              <a:gdLst>
                <a:gd name="T0" fmla="*/ 19048 w 20000"/>
                <a:gd name="T1" fmla="*/ 18333 h 20000"/>
                <a:gd name="T2" fmla="*/ 0 w 20000"/>
                <a:gd name="T3" fmla="*/ 0 h 20000"/>
                <a:gd name="T4" fmla="*/ 0 w 20000"/>
                <a:gd name="T5" fmla="*/ 18333 h 20000"/>
                <a:gd name="T6" fmla="*/ 19048 w 20000"/>
                <a:gd name="T7" fmla="*/ 18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9048" y="18333"/>
                  </a:moveTo>
                  <a:lnTo>
                    <a:pt x="0" y="0"/>
                  </a:lnTo>
                  <a:lnTo>
                    <a:pt x="0" y="18333"/>
                  </a:lnTo>
                  <a:lnTo>
                    <a:pt x="19048" y="18333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986" y="9259"/>
              <a:ext cx="141" cy="241"/>
            </a:xfrm>
            <a:custGeom>
              <a:avLst/>
              <a:gdLst>
                <a:gd name="T0" fmla="*/ 19048 w 20000"/>
                <a:gd name="T1" fmla="*/ 10476 h 20000"/>
                <a:gd name="T2" fmla="*/ 0 w 20000"/>
                <a:gd name="T3" fmla="*/ 0 h 20000"/>
                <a:gd name="T4" fmla="*/ 0 w 20000"/>
                <a:gd name="T5" fmla="*/ 10476 h 20000"/>
                <a:gd name="T6" fmla="*/ 19048 w 20000"/>
                <a:gd name="T7" fmla="*/ 19048 h 20000"/>
                <a:gd name="T8" fmla="*/ 19048 w 20000"/>
                <a:gd name="T9" fmla="*/ 1047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048" y="10476"/>
                  </a:moveTo>
                  <a:lnTo>
                    <a:pt x="0" y="0"/>
                  </a:lnTo>
                  <a:lnTo>
                    <a:pt x="0" y="10476"/>
                  </a:lnTo>
                  <a:lnTo>
                    <a:pt x="19048" y="19048"/>
                  </a:lnTo>
                  <a:lnTo>
                    <a:pt x="19048" y="1047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5247" y="13957"/>
              <a:ext cx="140" cy="138"/>
            </a:xfrm>
            <a:custGeom>
              <a:avLst/>
              <a:gdLst>
                <a:gd name="T0" fmla="*/ 19048 w 20000"/>
                <a:gd name="T1" fmla="*/ 0 h 20000"/>
                <a:gd name="T2" fmla="*/ 10476 w 20000"/>
                <a:gd name="T3" fmla="*/ 0 h 20000"/>
                <a:gd name="T4" fmla="*/ 0 w 20000"/>
                <a:gd name="T5" fmla="*/ 18333 h 20000"/>
                <a:gd name="T6" fmla="*/ 10476 w 20000"/>
                <a:gd name="T7" fmla="*/ 18333 h 20000"/>
                <a:gd name="T8" fmla="*/ 19048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048" y="0"/>
                  </a:moveTo>
                  <a:lnTo>
                    <a:pt x="10476" y="0"/>
                  </a:lnTo>
                  <a:lnTo>
                    <a:pt x="0" y="18333"/>
                  </a:lnTo>
                  <a:lnTo>
                    <a:pt x="10476" y="18333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792" y="4790"/>
              <a:ext cx="67" cy="138"/>
            </a:xfrm>
            <a:custGeom>
              <a:avLst/>
              <a:gdLst>
                <a:gd name="T0" fmla="*/ 18000 w 20000"/>
                <a:gd name="T1" fmla="*/ 0 h 20000"/>
                <a:gd name="T2" fmla="*/ 18000 w 20000"/>
                <a:gd name="T3" fmla="*/ 0 h 20000"/>
                <a:gd name="T4" fmla="*/ 0 w 20000"/>
                <a:gd name="T5" fmla="*/ 0 h 20000"/>
                <a:gd name="T6" fmla="*/ 0 w 20000"/>
                <a:gd name="T7" fmla="*/ 18333 h 20000"/>
                <a:gd name="T8" fmla="*/ 1800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8000" y="0"/>
                  </a:moveTo>
                  <a:lnTo>
                    <a:pt x="18000" y="0"/>
                  </a:lnTo>
                  <a:lnTo>
                    <a:pt x="0" y="0"/>
                  </a:lnTo>
                  <a:lnTo>
                    <a:pt x="0" y="18333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7736" y="666"/>
              <a:ext cx="141" cy="115"/>
            </a:xfrm>
            <a:custGeom>
              <a:avLst/>
              <a:gdLst>
                <a:gd name="T0" fmla="*/ 19048 w 20000"/>
                <a:gd name="T1" fmla="*/ 18000 h 20000"/>
                <a:gd name="T2" fmla="*/ 10476 w 20000"/>
                <a:gd name="T3" fmla="*/ 0 h 20000"/>
                <a:gd name="T4" fmla="*/ 0 w 20000"/>
                <a:gd name="T5" fmla="*/ 0 h 20000"/>
                <a:gd name="T6" fmla="*/ 0 w 20000"/>
                <a:gd name="T7" fmla="*/ 18000 h 20000"/>
                <a:gd name="T8" fmla="*/ 10476 w 20000"/>
                <a:gd name="T9" fmla="*/ 18000 h 20000"/>
                <a:gd name="T10" fmla="*/ 19048 w 20000"/>
                <a:gd name="T11" fmla="*/ 18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048" y="18000"/>
                  </a:moveTo>
                  <a:lnTo>
                    <a:pt x="10476" y="0"/>
                  </a:lnTo>
                  <a:lnTo>
                    <a:pt x="0" y="0"/>
                  </a:lnTo>
                  <a:lnTo>
                    <a:pt x="0" y="18000"/>
                  </a:lnTo>
                  <a:lnTo>
                    <a:pt x="10476" y="18000"/>
                  </a:lnTo>
                  <a:lnTo>
                    <a:pt x="19048" y="1800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5045" y="13854"/>
              <a:ext cx="141" cy="115"/>
            </a:xfrm>
            <a:custGeom>
              <a:avLst/>
              <a:gdLst>
                <a:gd name="T0" fmla="*/ 19048 w 20000"/>
                <a:gd name="T1" fmla="*/ 18000 h 20000"/>
                <a:gd name="T2" fmla="*/ 10476 w 20000"/>
                <a:gd name="T3" fmla="*/ 0 h 20000"/>
                <a:gd name="T4" fmla="*/ 0 w 20000"/>
                <a:gd name="T5" fmla="*/ 0 h 20000"/>
                <a:gd name="T6" fmla="*/ 0 w 20000"/>
                <a:gd name="T7" fmla="*/ 18000 h 20000"/>
                <a:gd name="T8" fmla="*/ 10476 w 20000"/>
                <a:gd name="T9" fmla="*/ 18000 h 20000"/>
                <a:gd name="T10" fmla="*/ 19048 w 20000"/>
                <a:gd name="T11" fmla="*/ 18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048" y="18000"/>
                  </a:moveTo>
                  <a:lnTo>
                    <a:pt x="10476" y="0"/>
                  </a:lnTo>
                  <a:lnTo>
                    <a:pt x="0" y="0"/>
                  </a:lnTo>
                  <a:lnTo>
                    <a:pt x="0" y="18000"/>
                  </a:lnTo>
                  <a:lnTo>
                    <a:pt x="10476" y="18000"/>
                  </a:lnTo>
                  <a:lnTo>
                    <a:pt x="19048" y="1800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10621" y="551"/>
              <a:ext cx="67" cy="138"/>
            </a:xfrm>
            <a:custGeom>
              <a:avLst/>
              <a:gdLst>
                <a:gd name="T0" fmla="*/ 1800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18000 w 20000"/>
                <a:gd name="T7" fmla="*/ 18333 h 20000"/>
                <a:gd name="T8" fmla="*/ 1800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8000" y="0"/>
                  </a:moveTo>
                  <a:lnTo>
                    <a:pt x="0" y="0"/>
                  </a:lnTo>
                  <a:lnTo>
                    <a:pt x="18000" y="18333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10621" y="322"/>
              <a:ext cx="67" cy="138"/>
            </a:xfrm>
            <a:custGeom>
              <a:avLst/>
              <a:gdLst>
                <a:gd name="T0" fmla="*/ 18000 w 20000"/>
                <a:gd name="T1" fmla="*/ 0 h 20000"/>
                <a:gd name="T2" fmla="*/ 18000 w 20000"/>
                <a:gd name="T3" fmla="*/ 0 h 20000"/>
                <a:gd name="T4" fmla="*/ 0 w 20000"/>
                <a:gd name="T5" fmla="*/ 0 h 20000"/>
                <a:gd name="T6" fmla="*/ 18000 w 20000"/>
                <a:gd name="T7" fmla="*/ 18333 h 20000"/>
                <a:gd name="T8" fmla="*/ 1800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8000" y="0"/>
                  </a:moveTo>
                  <a:lnTo>
                    <a:pt x="18000" y="0"/>
                  </a:lnTo>
                  <a:lnTo>
                    <a:pt x="0" y="0"/>
                  </a:lnTo>
                  <a:lnTo>
                    <a:pt x="18000" y="18333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" name="Freeform 49"/>
          <p:cNvSpPr>
            <a:spLocks/>
          </p:cNvSpPr>
          <p:nvPr/>
        </p:nvSpPr>
        <p:spPr bwMode="auto">
          <a:xfrm>
            <a:off x="2042468" y="3856881"/>
            <a:ext cx="1657350" cy="2006600"/>
          </a:xfrm>
          <a:custGeom>
            <a:avLst/>
            <a:gdLst>
              <a:gd name="T0" fmla="*/ 11824 w 20000"/>
              <a:gd name="T1" fmla="*/ 3258 h 20000"/>
              <a:gd name="T2" fmla="*/ 12498 w 20000"/>
              <a:gd name="T3" fmla="*/ 3012 h 20000"/>
              <a:gd name="T4" fmla="*/ 12943 w 20000"/>
              <a:gd name="T5" fmla="*/ 2341 h 20000"/>
              <a:gd name="T6" fmla="*/ 13402 w 20000"/>
              <a:gd name="T7" fmla="*/ 1658 h 20000"/>
              <a:gd name="T8" fmla="*/ 14069 w 20000"/>
              <a:gd name="T9" fmla="*/ 1354 h 20000"/>
              <a:gd name="T10" fmla="*/ 14529 w 20000"/>
              <a:gd name="T11" fmla="*/ 550 h 20000"/>
              <a:gd name="T12" fmla="*/ 15119 w 20000"/>
              <a:gd name="T13" fmla="*/ 57 h 20000"/>
              <a:gd name="T14" fmla="*/ 16092 w 20000"/>
              <a:gd name="T15" fmla="*/ 797 h 20000"/>
              <a:gd name="T16" fmla="*/ 17364 w 20000"/>
              <a:gd name="T17" fmla="*/ 740 h 20000"/>
              <a:gd name="T18" fmla="*/ 18414 w 20000"/>
              <a:gd name="T19" fmla="*/ 1227 h 20000"/>
              <a:gd name="T20" fmla="*/ 19088 w 20000"/>
              <a:gd name="T21" fmla="*/ 1904 h 20000"/>
              <a:gd name="T22" fmla="*/ 18935 w 20000"/>
              <a:gd name="T23" fmla="*/ 2708 h 20000"/>
              <a:gd name="T24" fmla="*/ 18935 w 20000"/>
              <a:gd name="T25" fmla="*/ 3505 h 20000"/>
              <a:gd name="T26" fmla="*/ 19762 w 20000"/>
              <a:gd name="T27" fmla="*/ 3992 h 20000"/>
              <a:gd name="T28" fmla="*/ 19839 w 20000"/>
              <a:gd name="T29" fmla="*/ 5226 h 20000"/>
              <a:gd name="T30" fmla="*/ 19533 w 20000"/>
              <a:gd name="T31" fmla="*/ 5966 h 20000"/>
              <a:gd name="T32" fmla="*/ 19088 w 20000"/>
              <a:gd name="T33" fmla="*/ 6700 h 20000"/>
              <a:gd name="T34" fmla="*/ 17893 w 20000"/>
              <a:gd name="T35" fmla="*/ 7630 h 20000"/>
              <a:gd name="T36" fmla="*/ 17433 w 20000"/>
              <a:gd name="T37" fmla="*/ 8491 h 20000"/>
              <a:gd name="T38" fmla="*/ 16989 w 20000"/>
              <a:gd name="T39" fmla="*/ 9288 h 20000"/>
              <a:gd name="T40" fmla="*/ 16690 w 20000"/>
              <a:gd name="T41" fmla="*/ 9718 h 20000"/>
              <a:gd name="T42" fmla="*/ 16475 w 20000"/>
              <a:gd name="T43" fmla="*/ 10585 h 20000"/>
              <a:gd name="T44" fmla="*/ 15946 w 20000"/>
              <a:gd name="T45" fmla="*/ 10952 h 20000"/>
              <a:gd name="T46" fmla="*/ 14529 w 20000"/>
              <a:gd name="T47" fmla="*/ 11319 h 20000"/>
              <a:gd name="T48" fmla="*/ 13027 w 20000"/>
              <a:gd name="T49" fmla="*/ 11749 h 20000"/>
              <a:gd name="T50" fmla="*/ 11969 w 20000"/>
              <a:gd name="T51" fmla="*/ 11693 h 20000"/>
              <a:gd name="T52" fmla="*/ 11080 w 20000"/>
              <a:gd name="T53" fmla="*/ 12116 h 20000"/>
              <a:gd name="T54" fmla="*/ 10107 w 20000"/>
              <a:gd name="T55" fmla="*/ 12116 h 20000"/>
              <a:gd name="T56" fmla="*/ 9885 w 20000"/>
              <a:gd name="T57" fmla="*/ 12610 h 20000"/>
              <a:gd name="T58" fmla="*/ 9885 w 20000"/>
              <a:gd name="T59" fmla="*/ 13470 h 20000"/>
              <a:gd name="T60" fmla="*/ 9425 w 20000"/>
              <a:gd name="T61" fmla="*/ 14084 h 20000"/>
              <a:gd name="T62" fmla="*/ 10107 w 20000"/>
              <a:gd name="T63" fmla="*/ 14521 h 20000"/>
              <a:gd name="T64" fmla="*/ 10782 w 20000"/>
              <a:gd name="T65" fmla="*/ 15071 h 20000"/>
              <a:gd name="T66" fmla="*/ 10782 w 20000"/>
              <a:gd name="T67" fmla="*/ 15685 h 20000"/>
              <a:gd name="T68" fmla="*/ 11011 w 20000"/>
              <a:gd name="T69" fmla="*/ 16052 h 20000"/>
              <a:gd name="T70" fmla="*/ 10782 w 20000"/>
              <a:gd name="T71" fmla="*/ 16672 h 20000"/>
              <a:gd name="T72" fmla="*/ 10184 w 20000"/>
              <a:gd name="T73" fmla="*/ 17349 h 20000"/>
              <a:gd name="T74" fmla="*/ 9425 w 20000"/>
              <a:gd name="T75" fmla="*/ 18209 h 20000"/>
              <a:gd name="T76" fmla="*/ 7709 w 20000"/>
              <a:gd name="T77" fmla="*/ 19690 h 20000"/>
              <a:gd name="T78" fmla="*/ 6521 w 20000"/>
              <a:gd name="T79" fmla="*/ 19253 h 20000"/>
              <a:gd name="T80" fmla="*/ 4866 w 20000"/>
              <a:gd name="T81" fmla="*/ 18640 h 20000"/>
              <a:gd name="T82" fmla="*/ 3073 w 20000"/>
              <a:gd name="T83" fmla="*/ 17899 h 20000"/>
              <a:gd name="T84" fmla="*/ 2176 w 20000"/>
              <a:gd name="T85" fmla="*/ 17406 h 20000"/>
              <a:gd name="T86" fmla="*/ 1050 w 20000"/>
              <a:gd name="T87" fmla="*/ 16488 h 20000"/>
              <a:gd name="T88" fmla="*/ 0 w 20000"/>
              <a:gd name="T89" fmla="*/ 15628 h 20000"/>
              <a:gd name="T90" fmla="*/ 1203 w 20000"/>
              <a:gd name="T91" fmla="*/ 15261 h 20000"/>
              <a:gd name="T92" fmla="*/ 2245 w 20000"/>
              <a:gd name="T93" fmla="*/ 13534 h 20000"/>
              <a:gd name="T94" fmla="*/ 3517 w 20000"/>
              <a:gd name="T95" fmla="*/ 9105 h 20000"/>
              <a:gd name="T96" fmla="*/ 4636 w 20000"/>
              <a:gd name="T97" fmla="*/ 7017 h 20000"/>
              <a:gd name="T98" fmla="*/ 4421 w 20000"/>
              <a:gd name="T99" fmla="*/ 6207 h 20000"/>
              <a:gd name="T100" fmla="*/ 4567 w 20000"/>
              <a:gd name="T101" fmla="*/ 2638 h 20000"/>
              <a:gd name="T102" fmla="*/ 5395 w 20000"/>
              <a:gd name="T103" fmla="*/ 860 h 20000"/>
              <a:gd name="T104" fmla="*/ 6521 w 20000"/>
              <a:gd name="T105" fmla="*/ 2025 h 20000"/>
              <a:gd name="T106" fmla="*/ 7264 w 20000"/>
              <a:gd name="T107" fmla="*/ 3935 h 20000"/>
              <a:gd name="T108" fmla="*/ 8153 w 20000"/>
              <a:gd name="T109" fmla="*/ 4796 h 20000"/>
              <a:gd name="T110" fmla="*/ 8452 w 20000"/>
              <a:gd name="T111" fmla="*/ 4612 h 20000"/>
              <a:gd name="T112" fmla="*/ 7479 w 20000"/>
              <a:gd name="T113" fmla="*/ 3689 h 20000"/>
              <a:gd name="T114" fmla="*/ 7709 w 20000"/>
              <a:gd name="T115" fmla="*/ 2518 h 20000"/>
              <a:gd name="T116" fmla="*/ 8766 w 20000"/>
              <a:gd name="T117" fmla="*/ 2708 h 20000"/>
              <a:gd name="T118" fmla="*/ 9510 w 20000"/>
              <a:gd name="T119" fmla="*/ 3625 h 20000"/>
              <a:gd name="T120" fmla="*/ 10697 w 20000"/>
              <a:gd name="T121" fmla="*/ 399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00" h="20000">
                <a:moveTo>
                  <a:pt x="11226" y="3815"/>
                </a:moveTo>
                <a:lnTo>
                  <a:pt x="11456" y="3689"/>
                </a:lnTo>
                <a:lnTo>
                  <a:pt x="11379" y="3625"/>
                </a:lnTo>
                <a:lnTo>
                  <a:pt x="11456" y="3505"/>
                </a:lnTo>
                <a:lnTo>
                  <a:pt x="11456" y="3448"/>
                </a:lnTo>
                <a:lnTo>
                  <a:pt x="11525" y="3379"/>
                </a:lnTo>
                <a:lnTo>
                  <a:pt x="11670" y="3379"/>
                </a:lnTo>
                <a:lnTo>
                  <a:pt x="11670" y="3322"/>
                </a:lnTo>
                <a:lnTo>
                  <a:pt x="11755" y="3258"/>
                </a:lnTo>
                <a:lnTo>
                  <a:pt x="11824" y="3202"/>
                </a:lnTo>
                <a:lnTo>
                  <a:pt x="11824" y="3258"/>
                </a:lnTo>
                <a:lnTo>
                  <a:pt x="11900" y="3258"/>
                </a:lnTo>
                <a:lnTo>
                  <a:pt x="12054" y="3202"/>
                </a:lnTo>
                <a:lnTo>
                  <a:pt x="12054" y="3258"/>
                </a:lnTo>
                <a:lnTo>
                  <a:pt x="12130" y="3322"/>
                </a:lnTo>
                <a:lnTo>
                  <a:pt x="12284" y="3379"/>
                </a:lnTo>
                <a:lnTo>
                  <a:pt x="12352" y="3322"/>
                </a:lnTo>
                <a:lnTo>
                  <a:pt x="12429" y="3202"/>
                </a:lnTo>
                <a:lnTo>
                  <a:pt x="12498" y="3132"/>
                </a:lnTo>
                <a:lnTo>
                  <a:pt x="12429" y="3075"/>
                </a:lnTo>
                <a:lnTo>
                  <a:pt x="12498" y="3012"/>
                </a:lnTo>
                <a:lnTo>
                  <a:pt x="12651" y="3012"/>
                </a:lnTo>
                <a:lnTo>
                  <a:pt x="12728" y="2885"/>
                </a:lnTo>
                <a:lnTo>
                  <a:pt x="12797" y="2828"/>
                </a:lnTo>
                <a:lnTo>
                  <a:pt x="12943" y="2828"/>
                </a:lnTo>
                <a:lnTo>
                  <a:pt x="13027" y="2765"/>
                </a:lnTo>
                <a:lnTo>
                  <a:pt x="13027" y="2518"/>
                </a:lnTo>
                <a:lnTo>
                  <a:pt x="13027" y="2398"/>
                </a:lnTo>
                <a:lnTo>
                  <a:pt x="12943" y="2341"/>
                </a:lnTo>
                <a:lnTo>
                  <a:pt x="12943" y="2271"/>
                </a:lnTo>
                <a:lnTo>
                  <a:pt x="13027" y="2094"/>
                </a:lnTo>
                <a:lnTo>
                  <a:pt x="13027" y="2025"/>
                </a:lnTo>
                <a:lnTo>
                  <a:pt x="13096" y="1904"/>
                </a:lnTo>
                <a:lnTo>
                  <a:pt x="13172" y="1848"/>
                </a:lnTo>
                <a:lnTo>
                  <a:pt x="13257" y="1848"/>
                </a:lnTo>
                <a:lnTo>
                  <a:pt x="13326" y="1778"/>
                </a:lnTo>
                <a:lnTo>
                  <a:pt x="13257" y="1721"/>
                </a:lnTo>
                <a:lnTo>
                  <a:pt x="13257" y="1658"/>
                </a:lnTo>
                <a:lnTo>
                  <a:pt x="13326" y="1658"/>
                </a:lnTo>
                <a:lnTo>
                  <a:pt x="13402" y="1658"/>
                </a:lnTo>
                <a:lnTo>
                  <a:pt x="13471" y="1721"/>
                </a:lnTo>
                <a:lnTo>
                  <a:pt x="13471" y="1658"/>
                </a:lnTo>
                <a:lnTo>
                  <a:pt x="13625" y="1601"/>
                </a:lnTo>
                <a:lnTo>
                  <a:pt x="13625" y="1531"/>
                </a:lnTo>
                <a:lnTo>
                  <a:pt x="13770" y="1474"/>
                </a:lnTo>
                <a:lnTo>
                  <a:pt x="13847" y="1474"/>
                </a:lnTo>
                <a:lnTo>
                  <a:pt x="13916" y="1411"/>
                </a:lnTo>
                <a:lnTo>
                  <a:pt x="14000" y="1474"/>
                </a:lnTo>
                <a:lnTo>
                  <a:pt x="14069" y="1474"/>
                </a:lnTo>
                <a:lnTo>
                  <a:pt x="14069" y="1354"/>
                </a:lnTo>
                <a:lnTo>
                  <a:pt x="14146" y="1291"/>
                </a:lnTo>
                <a:lnTo>
                  <a:pt x="14146" y="1227"/>
                </a:lnTo>
                <a:lnTo>
                  <a:pt x="14215" y="1107"/>
                </a:lnTo>
                <a:lnTo>
                  <a:pt x="14299" y="1107"/>
                </a:lnTo>
                <a:lnTo>
                  <a:pt x="14375" y="1107"/>
                </a:lnTo>
                <a:lnTo>
                  <a:pt x="14529" y="987"/>
                </a:lnTo>
                <a:lnTo>
                  <a:pt x="14529" y="917"/>
                </a:lnTo>
                <a:lnTo>
                  <a:pt x="14598" y="797"/>
                </a:lnTo>
                <a:lnTo>
                  <a:pt x="14529" y="671"/>
                </a:lnTo>
                <a:lnTo>
                  <a:pt x="14529" y="614"/>
                </a:lnTo>
                <a:lnTo>
                  <a:pt x="14529" y="550"/>
                </a:lnTo>
                <a:lnTo>
                  <a:pt x="14598" y="424"/>
                </a:lnTo>
                <a:lnTo>
                  <a:pt x="14674" y="424"/>
                </a:lnTo>
                <a:lnTo>
                  <a:pt x="14743" y="494"/>
                </a:lnTo>
                <a:lnTo>
                  <a:pt x="14897" y="424"/>
                </a:lnTo>
                <a:lnTo>
                  <a:pt x="14897" y="304"/>
                </a:lnTo>
                <a:lnTo>
                  <a:pt x="15042" y="247"/>
                </a:lnTo>
                <a:lnTo>
                  <a:pt x="15119" y="247"/>
                </a:lnTo>
                <a:lnTo>
                  <a:pt x="15119" y="57"/>
                </a:lnTo>
                <a:lnTo>
                  <a:pt x="15272" y="0"/>
                </a:lnTo>
                <a:lnTo>
                  <a:pt x="15502" y="120"/>
                </a:lnTo>
                <a:lnTo>
                  <a:pt x="15571" y="120"/>
                </a:lnTo>
                <a:lnTo>
                  <a:pt x="15801" y="57"/>
                </a:lnTo>
                <a:lnTo>
                  <a:pt x="15946" y="120"/>
                </a:lnTo>
                <a:lnTo>
                  <a:pt x="16092" y="247"/>
                </a:lnTo>
                <a:lnTo>
                  <a:pt x="16015" y="494"/>
                </a:lnTo>
                <a:lnTo>
                  <a:pt x="15946" y="614"/>
                </a:lnTo>
                <a:lnTo>
                  <a:pt x="16092" y="797"/>
                </a:lnTo>
                <a:lnTo>
                  <a:pt x="16314" y="740"/>
                </a:lnTo>
                <a:lnTo>
                  <a:pt x="16314" y="917"/>
                </a:lnTo>
                <a:lnTo>
                  <a:pt x="16544" y="860"/>
                </a:lnTo>
                <a:lnTo>
                  <a:pt x="16544" y="797"/>
                </a:lnTo>
                <a:lnTo>
                  <a:pt x="16621" y="671"/>
                </a:lnTo>
                <a:lnTo>
                  <a:pt x="16690" y="614"/>
                </a:lnTo>
                <a:lnTo>
                  <a:pt x="16774" y="671"/>
                </a:lnTo>
                <a:lnTo>
                  <a:pt x="16843" y="740"/>
                </a:lnTo>
                <a:lnTo>
                  <a:pt x="17073" y="671"/>
                </a:lnTo>
                <a:lnTo>
                  <a:pt x="17287" y="671"/>
                </a:lnTo>
                <a:lnTo>
                  <a:pt x="17364" y="740"/>
                </a:lnTo>
                <a:lnTo>
                  <a:pt x="17364" y="671"/>
                </a:lnTo>
                <a:lnTo>
                  <a:pt x="17594" y="671"/>
                </a:lnTo>
                <a:lnTo>
                  <a:pt x="17663" y="987"/>
                </a:lnTo>
                <a:lnTo>
                  <a:pt x="17816" y="1044"/>
                </a:lnTo>
                <a:lnTo>
                  <a:pt x="17816" y="1107"/>
                </a:lnTo>
                <a:lnTo>
                  <a:pt x="17962" y="1227"/>
                </a:lnTo>
                <a:lnTo>
                  <a:pt x="18115" y="1164"/>
                </a:lnTo>
                <a:lnTo>
                  <a:pt x="18261" y="1164"/>
                </a:lnTo>
                <a:lnTo>
                  <a:pt x="18414" y="1227"/>
                </a:lnTo>
                <a:lnTo>
                  <a:pt x="18414" y="1291"/>
                </a:lnTo>
                <a:lnTo>
                  <a:pt x="18115" y="1531"/>
                </a:lnTo>
                <a:lnTo>
                  <a:pt x="18261" y="1601"/>
                </a:lnTo>
                <a:lnTo>
                  <a:pt x="18337" y="1601"/>
                </a:lnTo>
                <a:lnTo>
                  <a:pt x="18490" y="1721"/>
                </a:lnTo>
                <a:lnTo>
                  <a:pt x="18636" y="1721"/>
                </a:lnTo>
                <a:lnTo>
                  <a:pt x="18789" y="1778"/>
                </a:lnTo>
                <a:lnTo>
                  <a:pt x="18789" y="1848"/>
                </a:lnTo>
                <a:lnTo>
                  <a:pt x="18866" y="1904"/>
                </a:lnTo>
                <a:lnTo>
                  <a:pt x="18935" y="1848"/>
                </a:lnTo>
                <a:lnTo>
                  <a:pt x="19088" y="1904"/>
                </a:lnTo>
                <a:lnTo>
                  <a:pt x="19088" y="2025"/>
                </a:lnTo>
                <a:lnTo>
                  <a:pt x="18935" y="2025"/>
                </a:lnTo>
                <a:lnTo>
                  <a:pt x="18935" y="2094"/>
                </a:lnTo>
                <a:lnTo>
                  <a:pt x="18935" y="2151"/>
                </a:lnTo>
                <a:lnTo>
                  <a:pt x="19019" y="2214"/>
                </a:lnTo>
                <a:lnTo>
                  <a:pt x="19088" y="2214"/>
                </a:lnTo>
                <a:lnTo>
                  <a:pt x="19165" y="2151"/>
                </a:lnTo>
                <a:lnTo>
                  <a:pt x="19318" y="2271"/>
                </a:lnTo>
                <a:lnTo>
                  <a:pt x="19234" y="2461"/>
                </a:lnTo>
                <a:lnTo>
                  <a:pt x="19088" y="2518"/>
                </a:lnTo>
                <a:lnTo>
                  <a:pt x="18935" y="2708"/>
                </a:lnTo>
                <a:lnTo>
                  <a:pt x="18789" y="2708"/>
                </a:lnTo>
                <a:lnTo>
                  <a:pt x="18789" y="2828"/>
                </a:lnTo>
                <a:lnTo>
                  <a:pt x="18720" y="3012"/>
                </a:lnTo>
                <a:lnTo>
                  <a:pt x="18866" y="3075"/>
                </a:lnTo>
                <a:lnTo>
                  <a:pt x="18789" y="3132"/>
                </a:lnTo>
                <a:lnTo>
                  <a:pt x="19019" y="3132"/>
                </a:lnTo>
                <a:lnTo>
                  <a:pt x="19019" y="3258"/>
                </a:lnTo>
                <a:lnTo>
                  <a:pt x="18789" y="3379"/>
                </a:lnTo>
                <a:lnTo>
                  <a:pt x="18789" y="3448"/>
                </a:lnTo>
                <a:lnTo>
                  <a:pt x="18789" y="3568"/>
                </a:lnTo>
                <a:lnTo>
                  <a:pt x="18935" y="3505"/>
                </a:lnTo>
                <a:lnTo>
                  <a:pt x="19019" y="3505"/>
                </a:lnTo>
                <a:lnTo>
                  <a:pt x="19088" y="3568"/>
                </a:lnTo>
                <a:lnTo>
                  <a:pt x="19088" y="3689"/>
                </a:lnTo>
                <a:lnTo>
                  <a:pt x="18935" y="3752"/>
                </a:lnTo>
                <a:lnTo>
                  <a:pt x="18935" y="3815"/>
                </a:lnTo>
                <a:lnTo>
                  <a:pt x="19234" y="3935"/>
                </a:lnTo>
                <a:lnTo>
                  <a:pt x="19464" y="3935"/>
                </a:lnTo>
                <a:lnTo>
                  <a:pt x="19464" y="3992"/>
                </a:lnTo>
                <a:lnTo>
                  <a:pt x="19686" y="3992"/>
                </a:lnTo>
                <a:lnTo>
                  <a:pt x="19762" y="3992"/>
                </a:lnTo>
                <a:lnTo>
                  <a:pt x="19839" y="4062"/>
                </a:lnTo>
                <a:lnTo>
                  <a:pt x="19762" y="4119"/>
                </a:lnTo>
                <a:lnTo>
                  <a:pt x="19609" y="4182"/>
                </a:lnTo>
                <a:lnTo>
                  <a:pt x="19609" y="4239"/>
                </a:lnTo>
                <a:lnTo>
                  <a:pt x="19686" y="4239"/>
                </a:lnTo>
                <a:lnTo>
                  <a:pt x="19762" y="4366"/>
                </a:lnTo>
                <a:lnTo>
                  <a:pt x="19762" y="4486"/>
                </a:lnTo>
                <a:lnTo>
                  <a:pt x="19908" y="4676"/>
                </a:lnTo>
                <a:lnTo>
                  <a:pt x="19992" y="4796"/>
                </a:lnTo>
                <a:lnTo>
                  <a:pt x="19762" y="4859"/>
                </a:lnTo>
                <a:lnTo>
                  <a:pt x="19839" y="5226"/>
                </a:lnTo>
                <a:lnTo>
                  <a:pt x="19908" y="5226"/>
                </a:lnTo>
                <a:lnTo>
                  <a:pt x="19908" y="5346"/>
                </a:lnTo>
                <a:lnTo>
                  <a:pt x="19908" y="5473"/>
                </a:lnTo>
                <a:lnTo>
                  <a:pt x="19762" y="5536"/>
                </a:lnTo>
                <a:lnTo>
                  <a:pt x="19839" y="5663"/>
                </a:lnTo>
                <a:lnTo>
                  <a:pt x="19992" y="5663"/>
                </a:lnTo>
                <a:lnTo>
                  <a:pt x="19992" y="5783"/>
                </a:lnTo>
                <a:lnTo>
                  <a:pt x="19839" y="5783"/>
                </a:lnTo>
                <a:lnTo>
                  <a:pt x="19762" y="5840"/>
                </a:lnTo>
                <a:lnTo>
                  <a:pt x="19762" y="5966"/>
                </a:lnTo>
                <a:lnTo>
                  <a:pt x="19533" y="5966"/>
                </a:lnTo>
                <a:lnTo>
                  <a:pt x="19464" y="6207"/>
                </a:lnTo>
                <a:lnTo>
                  <a:pt x="19387" y="6207"/>
                </a:lnTo>
                <a:lnTo>
                  <a:pt x="19234" y="6207"/>
                </a:lnTo>
                <a:lnTo>
                  <a:pt x="19234" y="6276"/>
                </a:lnTo>
                <a:lnTo>
                  <a:pt x="19088" y="6333"/>
                </a:lnTo>
                <a:lnTo>
                  <a:pt x="19165" y="6454"/>
                </a:lnTo>
                <a:lnTo>
                  <a:pt x="19234" y="6523"/>
                </a:lnTo>
                <a:lnTo>
                  <a:pt x="19234" y="6700"/>
                </a:lnTo>
                <a:lnTo>
                  <a:pt x="19088" y="6700"/>
                </a:lnTo>
                <a:lnTo>
                  <a:pt x="19019" y="6890"/>
                </a:lnTo>
                <a:lnTo>
                  <a:pt x="18935" y="6827"/>
                </a:lnTo>
                <a:lnTo>
                  <a:pt x="18789" y="6947"/>
                </a:lnTo>
                <a:lnTo>
                  <a:pt x="18636" y="7074"/>
                </a:lnTo>
                <a:lnTo>
                  <a:pt x="18192" y="7194"/>
                </a:lnTo>
                <a:lnTo>
                  <a:pt x="18192" y="7320"/>
                </a:lnTo>
                <a:lnTo>
                  <a:pt x="18192" y="7441"/>
                </a:lnTo>
                <a:lnTo>
                  <a:pt x="18115" y="7441"/>
                </a:lnTo>
                <a:lnTo>
                  <a:pt x="18046" y="7504"/>
                </a:lnTo>
                <a:lnTo>
                  <a:pt x="17893" y="7630"/>
                </a:lnTo>
                <a:lnTo>
                  <a:pt x="17893" y="7751"/>
                </a:lnTo>
                <a:lnTo>
                  <a:pt x="17893" y="7808"/>
                </a:lnTo>
                <a:lnTo>
                  <a:pt x="17747" y="7808"/>
                </a:lnTo>
                <a:lnTo>
                  <a:pt x="17517" y="7934"/>
                </a:lnTo>
                <a:lnTo>
                  <a:pt x="17364" y="8054"/>
                </a:lnTo>
                <a:lnTo>
                  <a:pt x="17287" y="7997"/>
                </a:lnTo>
                <a:lnTo>
                  <a:pt x="17218" y="8054"/>
                </a:lnTo>
                <a:lnTo>
                  <a:pt x="17364" y="8364"/>
                </a:lnTo>
                <a:lnTo>
                  <a:pt x="17364" y="8428"/>
                </a:lnTo>
                <a:lnTo>
                  <a:pt x="17433" y="8491"/>
                </a:lnTo>
                <a:lnTo>
                  <a:pt x="17364" y="8611"/>
                </a:lnTo>
                <a:lnTo>
                  <a:pt x="17517" y="8795"/>
                </a:lnTo>
                <a:lnTo>
                  <a:pt x="17594" y="8858"/>
                </a:lnTo>
                <a:lnTo>
                  <a:pt x="17594" y="8984"/>
                </a:lnTo>
                <a:lnTo>
                  <a:pt x="17517" y="9105"/>
                </a:lnTo>
                <a:lnTo>
                  <a:pt x="17663" y="9162"/>
                </a:lnTo>
                <a:lnTo>
                  <a:pt x="17594" y="9288"/>
                </a:lnTo>
                <a:lnTo>
                  <a:pt x="17364" y="9288"/>
                </a:lnTo>
                <a:lnTo>
                  <a:pt x="17218" y="9231"/>
                </a:lnTo>
                <a:lnTo>
                  <a:pt x="17142" y="9288"/>
                </a:lnTo>
                <a:lnTo>
                  <a:pt x="16989" y="9288"/>
                </a:lnTo>
                <a:lnTo>
                  <a:pt x="16920" y="9408"/>
                </a:lnTo>
                <a:lnTo>
                  <a:pt x="16774" y="9105"/>
                </a:lnTo>
                <a:lnTo>
                  <a:pt x="16690" y="9105"/>
                </a:lnTo>
                <a:lnTo>
                  <a:pt x="16621" y="9162"/>
                </a:lnTo>
                <a:lnTo>
                  <a:pt x="16544" y="9351"/>
                </a:lnTo>
                <a:lnTo>
                  <a:pt x="16621" y="9408"/>
                </a:lnTo>
                <a:lnTo>
                  <a:pt x="16544" y="9535"/>
                </a:lnTo>
                <a:lnTo>
                  <a:pt x="16475" y="9535"/>
                </a:lnTo>
                <a:lnTo>
                  <a:pt x="16475" y="9655"/>
                </a:lnTo>
                <a:lnTo>
                  <a:pt x="16621" y="9718"/>
                </a:lnTo>
                <a:lnTo>
                  <a:pt x="16690" y="9718"/>
                </a:lnTo>
                <a:lnTo>
                  <a:pt x="16774" y="9718"/>
                </a:lnTo>
                <a:lnTo>
                  <a:pt x="16920" y="9902"/>
                </a:lnTo>
                <a:lnTo>
                  <a:pt x="16920" y="9965"/>
                </a:lnTo>
                <a:lnTo>
                  <a:pt x="16843" y="9965"/>
                </a:lnTo>
                <a:lnTo>
                  <a:pt x="16774" y="10149"/>
                </a:lnTo>
                <a:lnTo>
                  <a:pt x="16774" y="10212"/>
                </a:lnTo>
                <a:lnTo>
                  <a:pt x="16621" y="10459"/>
                </a:lnTo>
                <a:lnTo>
                  <a:pt x="16391" y="10459"/>
                </a:lnTo>
                <a:lnTo>
                  <a:pt x="16314" y="10516"/>
                </a:lnTo>
                <a:lnTo>
                  <a:pt x="16391" y="10585"/>
                </a:lnTo>
                <a:lnTo>
                  <a:pt x="16475" y="10585"/>
                </a:lnTo>
                <a:lnTo>
                  <a:pt x="16544" y="10585"/>
                </a:lnTo>
                <a:lnTo>
                  <a:pt x="16544" y="10642"/>
                </a:lnTo>
                <a:lnTo>
                  <a:pt x="16544" y="10705"/>
                </a:lnTo>
                <a:lnTo>
                  <a:pt x="16544" y="10762"/>
                </a:lnTo>
                <a:lnTo>
                  <a:pt x="16475" y="10889"/>
                </a:lnTo>
                <a:lnTo>
                  <a:pt x="16314" y="10889"/>
                </a:lnTo>
                <a:lnTo>
                  <a:pt x="16169" y="10762"/>
                </a:lnTo>
                <a:lnTo>
                  <a:pt x="15946" y="10762"/>
                </a:lnTo>
                <a:lnTo>
                  <a:pt x="16015" y="10889"/>
                </a:lnTo>
                <a:lnTo>
                  <a:pt x="15946" y="10952"/>
                </a:lnTo>
                <a:lnTo>
                  <a:pt x="15870" y="10952"/>
                </a:lnTo>
                <a:lnTo>
                  <a:pt x="15716" y="11072"/>
                </a:lnTo>
                <a:lnTo>
                  <a:pt x="15648" y="11319"/>
                </a:lnTo>
                <a:lnTo>
                  <a:pt x="15418" y="11319"/>
                </a:lnTo>
                <a:lnTo>
                  <a:pt x="15272" y="11566"/>
                </a:lnTo>
                <a:lnTo>
                  <a:pt x="15119" y="11566"/>
                </a:lnTo>
                <a:lnTo>
                  <a:pt x="15042" y="11446"/>
                </a:lnTo>
                <a:lnTo>
                  <a:pt x="14973" y="11376"/>
                </a:lnTo>
                <a:lnTo>
                  <a:pt x="14820" y="11199"/>
                </a:lnTo>
                <a:lnTo>
                  <a:pt x="14674" y="11199"/>
                </a:lnTo>
                <a:lnTo>
                  <a:pt x="14529" y="11319"/>
                </a:lnTo>
                <a:lnTo>
                  <a:pt x="14444" y="11376"/>
                </a:lnTo>
                <a:lnTo>
                  <a:pt x="14375" y="11319"/>
                </a:lnTo>
                <a:lnTo>
                  <a:pt x="14215" y="11319"/>
                </a:lnTo>
                <a:lnTo>
                  <a:pt x="14215" y="11376"/>
                </a:lnTo>
                <a:lnTo>
                  <a:pt x="14069" y="11319"/>
                </a:lnTo>
                <a:lnTo>
                  <a:pt x="13916" y="11319"/>
                </a:lnTo>
                <a:lnTo>
                  <a:pt x="13847" y="11376"/>
                </a:lnTo>
                <a:lnTo>
                  <a:pt x="13770" y="11566"/>
                </a:lnTo>
                <a:lnTo>
                  <a:pt x="13096" y="11623"/>
                </a:lnTo>
                <a:lnTo>
                  <a:pt x="13027" y="11749"/>
                </a:lnTo>
                <a:lnTo>
                  <a:pt x="12943" y="11749"/>
                </a:lnTo>
                <a:lnTo>
                  <a:pt x="12797" y="11693"/>
                </a:lnTo>
                <a:lnTo>
                  <a:pt x="12575" y="11623"/>
                </a:lnTo>
                <a:lnTo>
                  <a:pt x="12575" y="11566"/>
                </a:lnTo>
                <a:lnTo>
                  <a:pt x="12429" y="11566"/>
                </a:lnTo>
                <a:lnTo>
                  <a:pt x="12352" y="11566"/>
                </a:lnTo>
                <a:lnTo>
                  <a:pt x="12284" y="11566"/>
                </a:lnTo>
                <a:lnTo>
                  <a:pt x="12199" y="11693"/>
                </a:lnTo>
                <a:lnTo>
                  <a:pt x="12130" y="11870"/>
                </a:lnTo>
                <a:lnTo>
                  <a:pt x="11969" y="11813"/>
                </a:lnTo>
                <a:lnTo>
                  <a:pt x="11969" y="11693"/>
                </a:lnTo>
                <a:lnTo>
                  <a:pt x="11900" y="11693"/>
                </a:lnTo>
                <a:lnTo>
                  <a:pt x="11824" y="11749"/>
                </a:lnTo>
                <a:lnTo>
                  <a:pt x="11602" y="11749"/>
                </a:lnTo>
                <a:lnTo>
                  <a:pt x="11525" y="11813"/>
                </a:lnTo>
                <a:lnTo>
                  <a:pt x="11525" y="11933"/>
                </a:lnTo>
                <a:lnTo>
                  <a:pt x="11456" y="11933"/>
                </a:lnTo>
                <a:lnTo>
                  <a:pt x="11602" y="12237"/>
                </a:lnTo>
                <a:lnTo>
                  <a:pt x="11525" y="12306"/>
                </a:lnTo>
                <a:lnTo>
                  <a:pt x="11303" y="12363"/>
                </a:lnTo>
                <a:lnTo>
                  <a:pt x="11303" y="12306"/>
                </a:lnTo>
                <a:lnTo>
                  <a:pt x="11080" y="12116"/>
                </a:lnTo>
                <a:lnTo>
                  <a:pt x="11157" y="12059"/>
                </a:lnTo>
                <a:lnTo>
                  <a:pt x="11157" y="11933"/>
                </a:lnTo>
                <a:lnTo>
                  <a:pt x="10927" y="11813"/>
                </a:lnTo>
                <a:lnTo>
                  <a:pt x="10927" y="11870"/>
                </a:lnTo>
                <a:lnTo>
                  <a:pt x="10552" y="11996"/>
                </a:lnTo>
                <a:lnTo>
                  <a:pt x="10552" y="12116"/>
                </a:lnTo>
                <a:lnTo>
                  <a:pt x="10406" y="12059"/>
                </a:lnTo>
                <a:lnTo>
                  <a:pt x="10330" y="12059"/>
                </a:lnTo>
                <a:lnTo>
                  <a:pt x="10253" y="12059"/>
                </a:lnTo>
                <a:lnTo>
                  <a:pt x="10107" y="12116"/>
                </a:lnTo>
                <a:lnTo>
                  <a:pt x="10038" y="12059"/>
                </a:lnTo>
                <a:lnTo>
                  <a:pt x="9885" y="12180"/>
                </a:lnTo>
                <a:lnTo>
                  <a:pt x="9724" y="12237"/>
                </a:lnTo>
                <a:lnTo>
                  <a:pt x="9655" y="12306"/>
                </a:lnTo>
                <a:lnTo>
                  <a:pt x="9724" y="12363"/>
                </a:lnTo>
                <a:lnTo>
                  <a:pt x="9808" y="12426"/>
                </a:lnTo>
                <a:lnTo>
                  <a:pt x="9954" y="12426"/>
                </a:lnTo>
                <a:lnTo>
                  <a:pt x="9954" y="12553"/>
                </a:lnTo>
                <a:lnTo>
                  <a:pt x="9885" y="12610"/>
                </a:lnTo>
                <a:lnTo>
                  <a:pt x="9954" y="12730"/>
                </a:lnTo>
                <a:lnTo>
                  <a:pt x="9954" y="12920"/>
                </a:lnTo>
                <a:lnTo>
                  <a:pt x="9808" y="12920"/>
                </a:lnTo>
                <a:lnTo>
                  <a:pt x="9724" y="13103"/>
                </a:lnTo>
                <a:lnTo>
                  <a:pt x="9808" y="13287"/>
                </a:lnTo>
                <a:lnTo>
                  <a:pt x="9724" y="13344"/>
                </a:lnTo>
                <a:lnTo>
                  <a:pt x="9885" y="13344"/>
                </a:lnTo>
                <a:lnTo>
                  <a:pt x="9885" y="13470"/>
                </a:lnTo>
                <a:lnTo>
                  <a:pt x="9808" y="13470"/>
                </a:lnTo>
                <a:lnTo>
                  <a:pt x="9724" y="13591"/>
                </a:lnTo>
                <a:lnTo>
                  <a:pt x="9579" y="13660"/>
                </a:lnTo>
                <a:lnTo>
                  <a:pt x="9579" y="13717"/>
                </a:lnTo>
                <a:lnTo>
                  <a:pt x="9510" y="13780"/>
                </a:lnTo>
                <a:lnTo>
                  <a:pt x="9510" y="13837"/>
                </a:lnTo>
                <a:lnTo>
                  <a:pt x="9579" y="13907"/>
                </a:lnTo>
                <a:lnTo>
                  <a:pt x="9579" y="13964"/>
                </a:lnTo>
                <a:lnTo>
                  <a:pt x="9510" y="14027"/>
                </a:lnTo>
                <a:lnTo>
                  <a:pt x="9425" y="14027"/>
                </a:lnTo>
                <a:lnTo>
                  <a:pt x="9425" y="14084"/>
                </a:lnTo>
                <a:lnTo>
                  <a:pt x="9356" y="14084"/>
                </a:lnTo>
                <a:lnTo>
                  <a:pt x="9356" y="14211"/>
                </a:lnTo>
                <a:lnTo>
                  <a:pt x="9510" y="14274"/>
                </a:lnTo>
                <a:lnTo>
                  <a:pt x="9510" y="14394"/>
                </a:lnTo>
                <a:lnTo>
                  <a:pt x="9579" y="14457"/>
                </a:lnTo>
                <a:lnTo>
                  <a:pt x="9724" y="14457"/>
                </a:lnTo>
                <a:lnTo>
                  <a:pt x="9808" y="14521"/>
                </a:lnTo>
                <a:lnTo>
                  <a:pt x="9954" y="14394"/>
                </a:lnTo>
                <a:lnTo>
                  <a:pt x="10038" y="14457"/>
                </a:lnTo>
                <a:lnTo>
                  <a:pt x="10107" y="14521"/>
                </a:lnTo>
                <a:lnTo>
                  <a:pt x="10253" y="14521"/>
                </a:lnTo>
                <a:lnTo>
                  <a:pt x="10483" y="14521"/>
                </a:lnTo>
                <a:lnTo>
                  <a:pt x="10483" y="14641"/>
                </a:lnTo>
                <a:lnTo>
                  <a:pt x="10483" y="14767"/>
                </a:lnTo>
                <a:lnTo>
                  <a:pt x="10628" y="14767"/>
                </a:lnTo>
                <a:lnTo>
                  <a:pt x="10697" y="14888"/>
                </a:lnTo>
                <a:lnTo>
                  <a:pt x="10782" y="14888"/>
                </a:lnTo>
                <a:lnTo>
                  <a:pt x="10782" y="14945"/>
                </a:lnTo>
                <a:lnTo>
                  <a:pt x="10782" y="15014"/>
                </a:lnTo>
                <a:lnTo>
                  <a:pt x="10782" y="15071"/>
                </a:lnTo>
                <a:lnTo>
                  <a:pt x="10697" y="15134"/>
                </a:lnTo>
                <a:lnTo>
                  <a:pt x="10851" y="15261"/>
                </a:lnTo>
                <a:lnTo>
                  <a:pt x="10927" y="15318"/>
                </a:lnTo>
                <a:lnTo>
                  <a:pt x="10851" y="15318"/>
                </a:lnTo>
                <a:lnTo>
                  <a:pt x="10628" y="15381"/>
                </a:lnTo>
                <a:lnTo>
                  <a:pt x="10628" y="15501"/>
                </a:lnTo>
                <a:lnTo>
                  <a:pt x="10628" y="15565"/>
                </a:lnTo>
                <a:lnTo>
                  <a:pt x="10697" y="15628"/>
                </a:lnTo>
                <a:lnTo>
                  <a:pt x="10628" y="15685"/>
                </a:lnTo>
                <a:lnTo>
                  <a:pt x="10697" y="15748"/>
                </a:lnTo>
                <a:lnTo>
                  <a:pt x="10782" y="15685"/>
                </a:lnTo>
                <a:lnTo>
                  <a:pt x="10851" y="15565"/>
                </a:lnTo>
                <a:lnTo>
                  <a:pt x="10927" y="15501"/>
                </a:lnTo>
                <a:lnTo>
                  <a:pt x="11011" y="15501"/>
                </a:lnTo>
                <a:lnTo>
                  <a:pt x="11011" y="15628"/>
                </a:lnTo>
                <a:lnTo>
                  <a:pt x="11080" y="15628"/>
                </a:lnTo>
                <a:lnTo>
                  <a:pt x="11011" y="15805"/>
                </a:lnTo>
                <a:lnTo>
                  <a:pt x="11011" y="15875"/>
                </a:lnTo>
                <a:lnTo>
                  <a:pt x="11011" y="15995"/>
                </a:lnTo>
                <a:lnTo>
                  <a:pt x="11011" y="16052"/>
                </a:lnTo>
                <a:lnTo>
                  <a:pt x="11157" y="16121"/>
                </a:lnTo>
                <a:lnTo>
                  <a:pt x="11157" y="16178"/>
                </a:lnTo>
                <a:lnTo>
                  <a:pt x="11157" y="16242"/>
                </a:lnTo>
                <a:lnTo>
                  <a:pt x="11080" y="16299"/>
                </a:lnTo>
                <a:lnTo>
                  <a:pt x="10851" y="16299"/>
                </a:lnTo>
                <a:lnTo>
                  <a:pt x="10782" y="16299"/>
                </a:lnTo>
                <a:lnTo>
                  <a:pt x="10782" y="16425"/>
                </a:lnTo>
                <a:lnTo>
                  <a:pt x="10697" y="16545"/>
                </a:lnTo>
                <a:lnTo>
                  <a:pt x="10851" y="16615"/>
                </a:lnTo>
                <a:lnTo>
                  <a:pt x="10782" y="16672"/>
                </a:lnTo>
                <a:lnTo>
                  <a:pt x="10697" y="16855"/>
                </a:lnTo>
                <a:lnTo>
                  <a:pt x="10628" y="16982"/>
                </a:lnTo>
                <a:lnTo>
                  <a:pt x="10552" y="17039"/>
                </a:lnTo>
                <a:lnTo>
                  <a:pt x="10483" y="17039"/>
                </a:lnTo>
                <a:lnTo>
                  <a:pt x="10483" y="17349"/>
                </a:lnTo>
                <a:lnTo>
                  <a:pt x="10330" y="17349"/>
                </a:lnTo>
                <a:lnTo>
                  <a:pt x="10253" y="17349"/>
                </a:lnTo>
                <a:lnTo>
                  <a:pt x="10253" y="17286"/>
                </a:lnTo>
                <a:lnTo>
                  <a:pt x="10184" y="17349"/>
                </a:lnTo>
                <a:lnTo>
                  <a:pt x="10107" y="17532"/>
                </a:lnTo>
                <a:lnTo>
                  <a:pt x="10038" y="17532"/>
                </a:lnTo>
                <a:lnTo>
                  <a:pt x="10038" y="17653"/>
                </a:lnTo>
                <a:lnTo>
                  <a:pt x="9885" y="17779"/>
                </a:lnTo>
                <a:lnTo>
                  <a:pt x="9724" y="17722"/>
                </a:lnTo>
                <a:lnTo>
                  <a:pt x="9724" y="17779"/>
                </a:lnTo>
                <a:lnTo>
                  <a:pt x="9724" y="18089"/>
                </a:lnTo>
                <a:lnTo>
                  <a:pt x="9724" y="18146"/>
                </a:lnTo>
                <a:lnTo>
                  <a:pt x="9808" y="18146"/>
                </a:lnTo>
                <a:lnTo>
                  <a:pt x="9510" y="18266"/>
                </a:lnTo>
                <a:lnTo>
                  <a:pt x="9425" y="18209"/>
                </a:lnTo>
                <a:lnTo>
                  <a:pt x="9280" y="18266"/>
                </a:lnTo>
                <a:lnTo>
                  <a:pt x="9280" y="18456"/>
                </a:lnTo>
                <a:lnTo>
                  <a:pt x="9134" y="18456"/>
                </a:lnTo>
                <a:lnTo>
                  <a:pt x="9057" y="18760"/>
                </a:lnTo>
                <a:lnTo>
                  <a:pt x="9134" y="18886"/>
                </a:lnTo>
                <a:lnTo>
                  <a:pt x="9134" y="19007"/>
                </a:lnTo>
                <a:lnTo>
                  <a:pt x="8981" y="19007"/>
                </a:lnTo>
                <a:lnTo>
                  <a:pt x="8835" y="19070"/>
                </a:lnTo>
                <a:lnTo>
                  <a:pt x="8912" y="19563"/>
                </a:lnTo>
                <a:lnTo>
                  <a:pt x="8084" y="19867"/>
                </a:lnTo>
                <a:lnTo>
                  <a:pt x="7709" y="19690"/>
                </a:lnTo>
                <a:lnTo>
                  <a:pt x="7410" y="19994"/>
                </a:lnTo>
                <a:lnTo>
                  <a:pt x="7333" y="19937"/>
                </a:lnTo>
                <a:lnTo>
                  <a:pt x="7264" y="19937"/>
                </a:lnTo>
                <a:lnTo>
                  <a:pt x="7333" y="19810"/>
                </a:lnTo>
                <a:lnTo>
                  <a:pt x="7111" y="19810"/>
                </a:lnTo>
                <a:lnTo>
                  <a:pt x="7111" y="19563"/>
                </a:lnTo>
                <a:lnTo>
                  <a:pt x="6889" y="19443"/>
                </a:lnTo>
                <a:lnTo>
                  <a:pt x="6736" y="19374"/>
                </a:lnTo>
                <a:lnTo>
                  <a:pt x="6736" y="19317"/>
                </a:lnTo>
                <a:lnTo>
                  <a:pt x="6667" y="19253"/>
                </a:lnTo>
                <a:lnTo>
                  <a:pt x="6521" y="19253"/>
                </a:lnTo>
                <a:lnTo>
                  <a:pt x="6291" y="19007"/>
                </a:lnTo>
                <a:lnTo>
                  <a:pt x="6437" y="19007"/>
                </a:lnTo>
                <a:lnTo>
                  <a:pt x="6360" y="18829"/>
                </a:lnTo>
                <a:lnTo>
                  <a:pt x="6291" y="18760"/>
                </a:lnTo>
                <a:lnTo>
                  <a:pt x="6291" y="18640"/>
                </a:lnTo>
                <a:lnTo>
                  <a:pt x="6061" y="18640"/>
                </a:lnTo>
                <a:lnTo>
                  <a:pt x="5839" y="18760"/>
                </a:lnTo>
                <a:lnTo>
                  <a:pt x="5395" y="18703"/>
                </a:lnTo>
                <a:lnTo>
                  <a:pt x="4935" y="18640"/>
                </a:lnTo>
                <a:lnTo>
                  <a:pt x="4866" y="18640"/>
                </a:lnTo>
                <a:lnTo>
                  <a:pt x="4636" y="18456"/>
                </a:lnTo>
                <a:lnTo>
                  <a:pt x="4192" y="18266"/>
                </a:lnTo>
                <a:lnTo>
                  <a:pt x="4046" y="18209"/>
                </a:lnTo>
                <a:lnTo>
                  <a:pt x="3962" y="18266"/>
                </a:lnTo>
                <a:lnTo>
                  <a:pt x="3893" y="18266"/>
                </a:lnTo>
                <a:lnTo>
                  <a:pt x="3816" y="18146"/>
                </a:lnTo>
                <a:lnTo>
                  <a:pt x="3663" y="18089"/>
                </a:lnTo>
                <a:lnTo>
                  <a:pt x="3372" y="17963"/>
                </a:lnTo>
                <a:lnTo>
                  <a:pt x="3218" y="18026"/>
                </a:lnTo>
                <a:lnTo>
                  <a:pt x="3149" y="18026"/>
                </a:lnTo>
                <a:lnTo>
                  <a:pt x="3073" y="17899"/>
                </a:lnTo>
                <a:lnTo>
                  <a:pt x="2843" y="17842"/>
                </a:lnTo>
                <a:lnTo>
                  <a:pt x="2989" y="17596"/>
                </a:lnTo>
                <a:lnTo>
                  <a:pt x="3073" y="17532"/>
                </a:lnTo>
                <a:lnTo>
                  <a:pt x="2690" y="17532"/>
                </a:lnTo>
                <a:lnTo>
                  <a:pt x="2544" y="18089"/>
                </a:lnTo>
                <a:lnTo>
                  <a:pt x="2475" y="18089"/>
                </a:lnTo>
                <a:lnTo>
                  <a:pt x="2031" y="17963"/>
                </a:lnTo>
                <a:lnTo>
                  <a:pt x="1946" y="17842"/>
                </a:lnTo>
                <a:lnTo>
                  <a:pt x="1870" y="17653"/>
                </a:lnTo>
                <a:lnTo>
                  <a:pt x="1870" y="17596"/>
                </a:lnTo>
                <a:lnTo>
                  <a:pt x="2176" y="17406"/>
                </a:lnTo>
                <a:lnTo>
                  <a:pt x="2245" y="17229"/>
                </a:lnTo>
                <a:lnTo>
                  <a:pt x="2475" y="16672"/>
                </a:lnTo>
                <a:lnTo>
                  <a:pt x="2391" y="16545"/>
                </a:lnTo>
                <a:lnTo>
                  <a:pt x="2322" y="16425"/>
                </a:lnTo>
                <a:lnTo>
                  <a:pt x="2100" y="16425"/>
                </a:lnTo>
                <a:lnTo>
                  <a:pt x="1870" y="16299"/>
                </a:lnTo>
                <a:lnTo>
                  <a:pt x="1716" y="16242"/>
                </a:lnTo>
                <a:lnTo>
                  <a:pt x="1571" y="16242"/>
                </a:lnTo>
                <a:lnTo>
                  <a:pt x="1418" y="16242"/>
                </a:lnTo>
                <a:lnTo>
                  <a:pt x="1272" y="16488"/>
                </a:lnTo>
                <a:lnTo>
                  <a:pt x="1050" y="16488"/>
                </a:lnTo>
                <a:lnTo>
                  <a:pt x="973" y="16299"/>
                </a:lnTo>
                <a:lnTo>
                  <a:pt x="973" y="16121"/>
                </a:lnTo>
                <a:lnTo>
                  <a:pt x="904" y="16121"/>
                </a:lnTo>
                <a:lnTo>
                  <a:pt x="674" y="16052"/>
                </a:lnTo>
                <a:lnTo>
                  <a:pt x="529" y="16121"/>
                </a:lnTo>
                <a:lnTo>
                  <a:pt x="375" y="16121"/>
                </a:lnTo>
                <a:lnTo>
                  <a:pt x="299" y="16121"/>
                </a:lnTo>
                <a:lnTo>
                  <a:pt x="230" y="15805"/>
                </a:lnTo>
                <a:lnTo>
                  <a:pt x="146" y="15805"/>
                </a:lnTo>
                <a:lnTo>
                  <a:pt x="77" y="15805"/>
                </a:lnTo>
                <a:lnTo>
                  <a:pt x="0" y="15628"/>
                </a:lnTo>
                <a:lnTo>
                  <a:pt x="230" y="15565"/>
                </a:lnTo>
                <a:lnTo>
                  <a:pt x="299" y="15501"/>
                </a:lnTo>
                <a:lnTo>
                  <a:pt x="375" y="15565"/>
                </a:lnTo>
                <a:lnTo>
                  <a:pt x="674" y="15501"/>
                </a:lnTo>
                <a:lnTo>
                  <a:pt x="743" y="15501"/>
                </a:lnTo>
                <a:lnTo>
                  <a:pt x="828" y="15501"/>
                </a:lnTo>
                <a:lnTo>
                  <a:pt x="828" y="15438"/>
                </a:lnTo>
                <a:lnTo>
                  <a:pt x="1050" y="15318"/>
                </a:lnTo>
                <a:lnTo>
                  <a:pt x="1126" y="15318"/>
                </a:lnTo>
                <a:lnTo>
                  <a:pt x="1203" y="15261"/>
                </a:lnTo>
                <a:lnTo>
                  <a:pt x="1272" y="15134"/>
                </a:lnTo>
                <a:lnTo>
                  <a:pt x="1349" y="15014"/>
                </a:lnTo>
                <a:lnTo>
                  <a:pt x="1418" y="14945"/>
                </a:lnTo>
                <a:lnTo>
                  <a:pt x="1571" y="14824"/>
                </a:lnTo>
                <a:lnTo>
                  <a:pt x="1648" y="14641"/>
                </a:lnTo>
                <a:lnTo>
                  <a:pt x="1716" y="14578"/>
                </a:lnTo>
                <a:lnTo>
                  <a:pt x="1946" y="14331"/>
                </a:lnTo>
                <a:lnTo>
                  <a:pt x="2031" y="14211"/>
                </a:lnTo>
                <a:lnTo>
                  <a:pt x="2100" y="14027"/>
                </a:lnTo>
                <a:lnTo>
                  <a:pt x="2245" y="13717"/>
                </a:lnTo>
                <a:lnTo>
                  <a:pt x="2245" y="13534"/>
                </a:lnTo>
                <a:lnTo>
                  <a:pt x="2322" y="13167"/>
                </a:lnTo>
                <a:lnTo>
                  <a:pt x="2475" y="12857"/>
                </a:lnTo>
                <a:lnTo>
                  <a:pt x="2475" y="12730"/>
                </a:lnTo>
                <a:lnTo>
                  <a:pt x="2621" y="12483"/>
                </a:lnTo>
                <a:lnTo>
                  <a:pt x="2690" y="12180"/>
                </a:lnTo>
                <a:lnTo>
                  <a:pt x="2920" y="11376"/>
                </a:lnTo>
                <a:lnTo>
                  <a:pt x="3149" y="10826"/>
                </a:lnTo>
                <a:lnTo>
                  <a:pt x="3218" y="10516"/>
                </a:lnTo>
                <a:lnTo>
                  <a:pt x="3448" y="9535"/>
                </a:lnTo>
                <a:lnTo>
                  <a:pt x="3448" y="9288"/>
                </a:lnTo>
                <a:lnTo>
                  <a:pt x="3517" y="9105"/>
                </a:lnTo>
                <a:lnTo>
                  <a:pt x="3747" y="8181"/>
                </a:lnTo>
                <a:lnTo>
                  <a:pt x="3594" y="7561"/>
                </a:lnTo>
                <a:lnTo>
                  <a:pt x="3816" y="7561"/>
                </a:lnTo>
                <a:lnTo>
                  <a:pt x="4046" y="7194"/>
                </a:lnTo>
                <a:lnTo>
                  <a:pt x="4115" y="7017"/>
                </a:lnTo>
                <a:lnTo>
                  <a:pt x="4115" y="6890"/>
                </a:lnTo>
                <a:lnTo>
                  <a:pt x="4276" y="6890"/>
                </a:lnTo>
                <a:lnTo>
                  <a:pt x="4421" y="6827"/>
                </a:lnTo>
                <a:lnTo>
                  <a:pt x="4490" y="6890"/>
                </a:lnTo>
                <a:lnTo>
                  <a:pt x="4567" y="6947"/>
                </a:lnTo>
                <a:lnTo>
                  <a:pt x="4636" y="7017"/>
                </a:lnTo>
                <a:lnTo>
                  <a:pt x="4720" y="7017"/>
                </a:lnTo>
                <a:lnTo>
                  <a:pt x="5088" y="6947"/>
                </a:lnTo>
                <a:lnTo>
                  <a:pt x="5165" y="6827"/>
                </a:lnTo>
                <a:lnTo>
                  <a:pt x="4935" y="6643"/>
                </a:lnTo>
                <a:lnTo>
                  <a:pt x="5019" y="6643"/>
                </a:lnTo>
                <a:lnTo>
                  <a:pt x="5088" y="6700"/>
                </a:lnTo>
                <a:lnTo>
                  <a:pt x="5088" y="6643"/>
                </a:lnTo>
                <a:lnTo>
                  <a:pt x="4866" y="6523"/>
                </a:lnTo>
                <a:lnTo>
                  <a:pt x="4636" y="6333"/>
                </a:lnTo>
                <a:lnTo>
                  <a:pt x="4421" y="6207"/>
                </a:lnTo>
                <a:lnTo>
                  <a:pt x="3962" y="6523"/>
                </a:lnTo>
                <a:lnTo>
                  <a:pt x="3893" y="6947"/>
                </a:lnTo>
                <a:lnTo>
                  <a:pt x="3816" y="7194"/>
                </a:lnTo>
                <a:lnTo>
                  <a:pt x="3747" y="7137"/>
                </a:lnTo>
                <a:lnTo>
                  <a:pt x="3816" y="6827"/>
                </a:lnTo>
                <a:lnTo>
                  <a:pt x="3962" y="5840"/>
                </a:lnTo>
                <a:lnTo>
                  <a:pt x="4115" y="5100"/>
                </a:lnTo>
                <a:lnTo>
                  <a:pt x="4276" y="4119"/>
                </a:lnTo>
                <a:lnTo>
                  <a:pt x="4421" y="3689"/>
                </a:lnTo>
                <a:lnTo>
                  <a:pt x="4490" y="2885"/>
                </a:lnTo>
                <a:lnTo>
                  <a:pt x="4567" y="2638"/>
                </a:lnTo>
                <a:lnTo>
                  <a:pt x="4636" y="1904"/>
                </a:lnTo>
                <a:lnTo>
                  <a:pt x="4636" y="1778"/>
                </a:lnTo>
                <a:lnTo>
                  <a:pt x="4720" y="1474"/>
                </a:lnTo>
                <a:lnTo>
                  <a:pt x="4720" y="1354"/>
                </a:lnTo>
                <a:lnTo>
                  <a:pt x="4636" y="1291"/>
                </a:lnTo>
                <a:lnTo>
                  <a:pt x="4866" y="1044"/>
                </a:lnTo>
                <a:lnTo>
                  <a:pt x="4935" y="987"/>
                </a:lnTo>
                <a:lnTo>
                  <a:pt x="5088" y="740"/>
                </a:lnTo>
                <a:lnTo>
                  <a:pt x="5234" y="671"/>
                </a:lnTo>
                <a:lnTo>
                  <a:pt x="5395" y="860"/>
                </a:lnTo>
                <a:lnTo>
                  <a:pt x="5234" y="860"/>
                </a:lnTo>
                <a:lnTo>
                  <a:pt x="5165" y="1044"/>
                </a:lnTo>
                <a:lnTo>
                  <a:pt x="5318" y="1164"/>
                </a:lnTo>
                <a:lnTo>
                  <a:pt x="5464" y="1227"/>
                </a:lnTo>
                <a:lnTo>
                  <a:pt x="5540" y="1291"/>
                </a:lnTo>
                <a:lnTo>
                  <a:pt x="5540" y="1354"/>
                </a:lnTo>
                <a:lnTo>
                  <a:pt x="5693" y="1474"/>
                </a:lnTo>
                <a:lnTo>
                  <a:pt x="5992" y="1531"/>
                </a:lnTo>
                <a:lnTo>
                  <a:pt x="6138" y="1778"/>
                </a:lnTo>
                <a:lnTo>
                  <a:pt x="6360" y="1968"/>
                </a:lnTo>
                <a:lnTo>
                  <a:pt x="6521" y="2025"/>
                </a:lnTo>
                <a:lnTo>
                  <a:pt x="6590" y="2094"/>
                </a:lnTo>
                <a:lnTo>
                  <a:pt x="6667" y="2214"/>
                </a:lnTo>
                <a:lnTo>
                  <a:pt x="6736" y="2341"/>
                </a:lnTo>
                <a:lnTo>
                  <a:pt x="6812" y="2518"/>
                </a:lnTo>
                <a:lnTo>
                  <a:pt x="6966" y="2708"/>
                </a:lnTo>
                <a:lnTo>
                  <a:pt x="7034" y="3075"/>
                </a:lnTo>
                <a:lnTo>
                  <a:pt x="7034" y="3322"/>
                </a:lnTo>
                <a:lnTo>
                  <a:pt x="7111" y="3448"/>
                </a:lnTo>
                <a:lnTo>
                  <a:pt x="7180" y="3689"/>
                </a:lnTo>
                <a:lnTo>
                  <a:pt x="7264" y="3935"/>
                </a:lnTo>
                <a:lnTo>
                  <a:pt x="7333" y="4062"/>
                </a:lnTo>
                <a:lnTo>
                  <a:pt x="7333" y="4119"/>
                </a:lnTo>
                <a:lnTo>
                  <a:pt x="7410" y="4239"/>
                </a:lnTo>
                <a:lnTo>
                  <a:pt x="7479" y="4366"/>
                </a:lnTo>
                <a:lnTo>
                  <a:pt x="7563" y="4366"/>
                </a:lnTo>
                <a:lnTo>
                  <a:pt x="7563" y="4429"/>
                </a:lnTo>
                <a:lnTo>
                  <a:pt x="7640" y="4486"/>
                </a:lnTo>
                <a:lnTo>
                  <a:pt x="7793" y="4556"/>
                </a:lnTo>
                <a:lnTo>
                  <a:pt x="7939" y="4612"/>
                </a:lnTo>
                <a:lnTo>
                  <a:pt x="8008" y="4733"/>
                </a:lnTo>
                <a:lnTo>
                  <a:pt x="8153" y="4796"/>
                </a:lnTo>
                <a:lnTo>
                  <a:pt x="8153" y="4859"/>
                </a:lnTo>
                <a:lnTo>
                  <a:pt x="8238" y="4859"/>
                </a:lnTo>
                <a:lnTo>
                  <a:pt x="8238" y="4796"/>
                </a:lnTo>
                <a:lnTo>
                  <a:pt x="7862" y="4429"/>
                </a:lnTo>
                <a:lnTo>
                  <a:pt x="7793" y="4366"/>
                </a:lnTo>
                <a:lnTo>
                  <a:pt x="7939" y="4429"/>
                </a:lnTo>
                <a:lnTo>
                  <a:pt x="8307" y="4556"/>
                </a:lnTo>
                <a:lnTo>
                  <a:pt x="8383" y="4676"/>
                </a:lnTo>
                <a:lnTo>
                  <a:pt x="8452" y="4676"/>
                </a:lnTo>
                <a:lnTo>
                  <a:pt x="8452" y="4612"/>
                </a:lnTo>
                <a:lnTo>
                  <a:pt x="8307" y="4556"/>
                </a:lnTo>
                <a:lnTo>
                  <a:pt x="8153" y="4429"/>
                </a:lnTo>
                <a:lnTo>
                  <a:pt x="7939" y="4366"/>
                </a:lnTo>
                <a:lnTo>
                  <a:pt x="7862" y="4366"/>
                </a:lnTo>
                <a:lnTo>
                  <a:pt x="7793" y="4309"/>
                </a:lnTo>
                <a:lnTo>
                  <a:pt x="7709" y="4239"/>
                </a:lnTo>
                <a:lnTo>
                  <a:pt x="7640" y="4119"/>
                </a:lnTo>
                <a:lnTo>
                  <a:pt x="7640" y="4062"/>
                </a:lnTo>
                <a:lnTo>
                  <a:pt x="7563" y="3872"/>
                </a:lnTo>
                <a:lnTo>
                  <a:pt x="7479" y="3689"/>
                </a:lnTo>
                <a:lnTo>
                  <a:pt x="7479" y="3625"/>
                </a:lnTo>
                <a:lnTo>
                  <a:pt x="7479" y="3505"/>
                </a:lnTo>
                <a:lnTo>
                  <a:pt x="7479" y="3379"/>
                </a:lnTo>
                <a:lnTo>
                  <a:pt x="7333" y="3202"/>
                </a:lnTo>
                <a:lnTo>
                  <a:pt x="7333" y="3012"/>
                </a:lnTo>
                <a:lnTo>
                  <a:pt x="7333" y="2708"/>
                </a:lnTo>
                <a:lnTo>
                  <a:pt x="7264" y="2398"/>
                </a:lnTo>
                <a:lnTo>
                  <a:pt x="7640" y="2461"/>
                </a:lnTo>
                <a:lnTo>
                  <a:pt x="7640" y="2518"/>
                </a:lnTo>
                <a:lnTo>
                  <a:pt x="7709" y="2518"/>
                </a:lnTo>
                <a:lnTo>
                  <a:pt x="7862" y="2461"/>
                </a:lnTo>
                <a:lnTo>
                  <a:pt x="7939" y="2461"/>
                </a:lnTo>
                <a:lnTo>
                  <a:pt x="7939" y="2341"/>
                </a:lnTo>
                <a:lnTo>
                  <a:pt x="8008" y="2341"/>
                </a:lnTo>
                <a:lnTo>
                  <a:pt x="8084" y="2398"/>
                </a:lnTo>
                <a:lnTo>
                  <a:pt x="8084" y="2518"/>
                </a:lnTo>
                <a:lnTo>
                  <a:pt x="8084" y="2638"/>
                </a:lnTo>
                <a:lnTo>
                  <a:pt x="8238" y="2638"/>
                </a:lnTo>
                <a:lnTo>
                  <a:pt x="8383" y="2708"/>
                </a:lnTo>
                <a:lnTo>
                  <a:pt x="8605" y="2638"/>
                </a:lnTo>
                <a:lnTo>
                  <a:pt x="8766" y="2708"/>
                </a:lnTo>
                <a:lnTo>
                  <a:pt x="8912" y="2765"/>
                </a:lnTo>
                <a:lnTo>
                  <a:pt x="8981" y="2828"/>
                </a:lnTo>
                <a:lnTo>
                  <a:pt x="8981" y="2885"/>
                </a:lnTo>
                <a:lnTo>
                  <a:pt x="8912" y="3012"/>
                </a:lnTo>
                <a:lnTo>
                  <a:pt x="9057" y="3012"/>
                </a:lnTo>
                <a:lnTo>
                  <a:pt x="8981" y="3132"/>
                </a:lnTo>
                <a:lnTo>
                  <a:pt x="8981" y="3322"/>
                </a:lnTo>
                <a:lnTo>
                  <a:pt x="9057" y="3448"/>
                </a:lnTo>
                <a:lnTo>
                  <a:pt x="9134" y="3689"/>
                </a:lnTo>
                <a:lnTo>
                  <a:pt x="9280" y="3505"/>
                </a:lnTo>
                <a:lnTo>
                  <a:pt x="9510" y="3625"/>
                </a:lnTo>
                <a:lnTo>
                  <a:pt x="9579" y="3752"/>
                </a:lnTo>
                <a:lnTo>
                  <a:pt x="9655" y="3689"/>
                </a:lnTo>
                <a:lnTo>
                  <a:pt x="9808" y="3752"/>
                </a:lnTo>
                <a:lnTo>
                  <a:pt x="9954" y="3992"/>
                </a:lnTo>
                <a:lnTo>
                  <a:pt x="10107" y="3992"/>
                </a:lnTo>
                <a:lnTo>
                  <a:pt x="10184" y="3992"/>
                </a:lnTo>
                <a:lnTo>
                  <a:pt x="10184" y="4062"/>
                </a:lnTo>
                <a:lnTo>
                  <a:pt x="10406" y="4119"/>
                </a:lnTo>
                <a:lnTo>
                  <a:pt x="10552" y="4119"/>
                </a:lnTo>
                <a:lnTo>
                  <a:pt x="10697" y="3992"/>
                </a:lnTo>
                <a:lnTo>
                  <a:pt x="10782" y="3935"/>
                </a:lnTo>
                <a:lnTo>
                  <a:pt x="10927" y="3935"/>
                </a:lnTo>
                <a:lnTo>
                  <a:pt x="11011" y="3992"/>
                </a:lnTo>
                <a:lnTo>
                  <a:pt x="11080" y="4062"/>
                </a:lnTo>
                <a:lnTo>
                  <a:pt x="11226" y="4062"/>
                </a:lnTo>
                <a:lnTo>
                  <a:pt x="11226" y="3815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2377431" y="4634756"/>
            <a:ext cx="63500" cy="74612"/>
          </a:xfrm>
          <a:custGeom>
            <a:avLst/>
            <a:gdLst>
              <a:gd name="T0" fmla="*/ 0 w 20000"/>
              <a:gd name="T1" fmla="*/ 4915 h 20000"/>
              <a:gd name="T2" fmla="*/ 6061 w 20000"/>
              <a:gd name="T3" fmla="*/ 0 h 20000"/>
              <a:gd name="T4" fmla="*/ 7879 w 20000"/>
              <a:gd name="T5" fmla="*/ 1525 h 20000"/>
              <a:gd name="T6" fmla="*/ 15758 w 20000"/>
              <a:gd name="T7" fmla="*/ 6610 h 20000"/>
              <a:gd name="T8" fmla="*/ 19798 w 20000"/>
              <a:gd name="T9" fmla="*/ 9831 h 20000"/>
              <a:gd name="T10" fmla="*/ 13939 w 20000"/>
              <a:gd name="T11" fmla="*/ 13220 h 20000"/>
              <a:gd name="T12" fmla="*/ 13939 w 20000"/>
              <a:gd name="T13" fmla="*/ 14746 h 20000"/>
              <a:gd name="T14" fmla="*/ 4040 w 20000"/>
              <a:gd name="T15" fmla="*/ 19831 h 20000"/>
              <a:gd name="T16" fmla="*/ 1818 w 20000"/>
              <a:gd name="T17" fmla="*/ 19831 h 20000"/>
              <a:gd name="T18" fmla="*/ 0 w 20000"/>
              <a:gd name="T19" fmla="*/ 9831 h 20000"/>
              <a:gd name="T20" fmla="*/ 0 w 20000"/>
              <a:gd name="T21" fmla="*/ 4915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00" h="20000">
                <a:moveTo>
                  <a:pt x="0" y="4915"/>
                </a:moveTo>
                <a:lnTo>
                  <a:pt x="6061" y="0"/>
                </a:lnTo>
                <a:lnTo>
                  <a:pt x="7879" y="1525"/>
                </a:lnTo>
                <a:lnTo>
                  <a:pt x="15758" y="6610"/>
                </a:lnTo>
                <a:lnTo>
                  <a:pt x="19798" y="9831"/>
                </a:lnTo>
                <a:lnTo>
                  <a:pt x="13939" y="13220"/>
                </a:lnTo>
                <a:lnTo>
                  <a:pt x="13939" y="14746"/>
                </a:lnTo>
                <a:lnTo>
                  <a:pt x="4040" y="19831"/>
                </a:lnTo>
                <a:lnTo>
                  <a:pt x="1818" y="19831"/>
                </a:lnTo>
                <a:lnTo>
                  <a:pt x="0" y="9831"/>
                </a:lnTo>
                <a:lnTo>
                  <a:pt x="0" y="4915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2371081" y="4739531"/>
            <a:ext cx="50800" cy="57150"/>
          </a:xfrm>
          <a:custGeom>
            <a:avLst/>
            <a:gdLst>
              <a:gd name="T0" fmla="*/ 19750 w 20000"/>
              <a:gd name="T1" fmla="*/ 11011 h 20000"/>
              <a:gd name="T2" fmla="*/ 17000 w 20000"/>
              <a:gd name="T3" fmla="*/ 13034 h 20000"/>
              <a:gd name="T4" fmla="*/ 7500 w 20000"/>
              <a:gd name="T5" fmla="*/ 15281 h 20000"/>
              <a:gd name="T6" fmla="*/ 4750 w 20000"/>
              <a:gd name="T7" fmla="*/ 17303 h 20000"/>
              <a:gd name="T8" fmla="*/ 2500 w 20000"/>
              <a:gd name="T9" fmla="*/ 19775 h 20000"/>
              <a:gd name="T10" fmla="*/ 0 w 20000"/>
              <a:gd name="T11" fmla="*/ 17303 h 20000"/>
              <a:gd name="T12" fmla="*/ 0 w 20000"/>
              <a:gd name="T13" fmla="*/ 11011 h 20000"/>
              <a:gd name="T14" fmla="*/ 0 w 20000"/>
              <a:gd name="T15" fmla="*/ 2247 h 20000"/>
              <a:gd name="T16" fmla="*/ 4750 w 20000"/>
              <a:gd name="T17" fmla="*/ 0 h 20000"/>
              <a:gd name="T18" fmla="*/ 7500 w 20000"/>
              <a:gd name="T19" fmla="*/ 0 h 20000"/>
              <a:gd name="T20" fmla="*/ 10000 w 20000"/>
              <a:gd name="T21" fmla="*/ 4270 h 20000"/>
              <a:gd name="T22" fmla="*/ 12250 w 20000"/>
              <a:gd name="T23" fmla="*/ 6742 h 20000"/>
              <a:gd name="T24" fmla="*/ 19750 w 20000"/>
              <a:gd name="T25" fmla="*/ 11011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00" h="20000">
                <a:moveTo>
                  <a:pt x="19750" y="11011"/>
                </a:moveTo>
                <a:lnTo>
                  <a:pt x="17000" y="13034"/>
                </a:lnTo>
                <a:lnTo>
                  <a:pt x="7500" y="15281"/>
                </a:lnTo>
                <a:lnTo>
                  <a:pt x="4750" y="17303"/>
                </a:lnTo>
                <a:lnTo>
                  <a:pt x="2500" y="19775"/>
                </a:lnTo>
                <a:lnTo>
                  <a:pt x="0" y="17303"/>
                </a:lnTo>
                <a:lnTo>
                  <a:pt x="0" y="11011"/>
                </a:lnTo>
                <a:lnTo>
                  <a:pt x="0" y="2247"/>
                </a:lnTo>
                <a:lnTo>
                  <a:pt x="4750" y="0"/>
                </a:lnTo>
                <a:lnTo>
                  <a:pt x="7500" y="0"/>
                </a:lnTo>
                <a:lnTo>
                  <a:pt x="10000" y="4270"/>
                </a:lnTo>
                <a:lnTo>
                  <a:pt x="12250" y="6742"/>
                </a:lnTo>
                <a:lnTo>
                  <a:pt x="19750" y="11011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2880668" y="5504706"/>
            <a:ext cx="25400" cy="44450"/>
          </a:xfrm>
          <a:custGeom>
            <a:avLst/>
            <a:gdLst>
              <a:gd name="T0" fmla="*/ 19500 w 20000"/>
              <a:gd name="T1" fmla="*/ 8571 h 20000"/>
              <a:gd name="T2" fmla="*/ 15000 w 20000"/>
              <a:gd name="T3" fmla="*/ 16571 h 20000"/>
              <a:gd name="T4" fmla="*/ 15000 w 20000"/>
              <a:gd name="T5" fmla="*/ 19714 h 20000"/>
              <a:gd name="T6" fmla="*/ 5000 w 20000"/>
              <a:gd name="T7" fmla="*/ 19714 h 20000"/>
              <a:gd name="T8" fmla="*/ 0 w 20000"/>
              <a:gd name="T9" fmla="*/ 11143 h 20000"/>
              <a:gd name="T10" fmla="*/ 0 w 20000"/>
              <a:gd name="T11" fmla="*/ 8571 h 20000"/>
              <a:gd name="T12" fmla="*/ 0 w 20000"/>
              <a:gd name="T13" fmla="*/ 5429 h 20000"/>
              <a:gd name="T14" fmla="*/ 5000 w 20000"/>
              <a:gd name="T15" fmla="*/ 0 h 20000"/>
              <a:gd name="T16" fmla="*/ 9500 w 20000"/>
              <a:gd name="T17" fmla="*/ 0 h 20000"/>
              <a:gd name="T18" fmla="*/ 19500 w 20000"/>
              <a:gd name="T19" fmla="*/ 2857 h 20000"/>
              <a:gd name="T20" fmla="*/ 19500 w 20000"/>
              <a:gd name="T21" fmla="*/ 5429 h 20000"/>
              <a:gd name="T22" fmla="*/ 19500 w 20000"/>
              <a:gd name="T23" fmla="*/ 8571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000" h="20000">
                <a:moveTo>
                  <a:pt x="19500" y="8571"/>
                </a:moveTo>
                <a:lnTo>
                  <a:pt x="15000" y="16571"/>
                </a:lnTo>
                <a:lnTo>
                  <a:pt x="15000" y="19714"/>
                </a:lnTo>
                <a:lnTo>
                  <a:pt x="5000" y="19714"/>
                </a:lnTo>
                <a:lnTo>
                  <a:pt x="0" y="11143"/>
                </a:lnTo>
                <a:lnTo>
                  <a:pt x="0" y="8571"/>
                </a:lnTo>
                <a:lnTo>
                  <a:pt x="0" y="5429"/>
                </a:lnTo>
                <a:lnTo>
                  <a:pt x="5000" y="0"/>
                </a:lnTo>
                <a:lnTo>
                  <a:pt x="9500" y="0"/>
                </a:lnTo>
                <a:lnTo>
                  <a:pt x="19500" y="2857"/>
                </a:lnTo>
                <a:lnTo>
                  <a:pt x="19500" y="5429"/>
                </a:lnTo>
                <a:lnTo>
                  <a:pt x="19500" y="8571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45"/>
          <p:cNvSpPr>
            <a:spLocks/>
          </p:cNvSpPr>
          <p:nvPr/>
        </p:nvSpPr>
        <p:spPr bwMode="auto">
          <a:xfrm>
            <a:off x="2893368" y="5455493"/>
            <a:ext cx="31750" cy="50800"/>
          </a:xfrm>
          <a:custGeom>
            <a:avLst/>
            <a:gdLst>
              <a:gd name="T0" fmla="*/ 15294 w 20000"/>
              <a:gd name="T1" fmla="*/ 2532 h 20000"/>
              <a:gd name="T2" fmla="*/ 19608 w 20000"/>
              <a:gd name="T3" fmla="*/ 7595 h 20000"/>
              <a:gd name="T4" fmla="*/ 19608 w 20000"/>
              <a:gd name="T5" fmla="*/ 9873 h 20000"/>
              <a:gd name="T6" fmla="*/ 15294 w 20000"/>
              <a:gd name="T7" fmla="*/ 12405 h 20000"/>
              <a:gd name="T8" fmla="*/ 15294 w 20000"/>
              <a:gd name="T9" fmla="*/ 17468 h 20000"/>
              <a:gd name="T10" fmla="*/ 11765 w 20000"/>
              <a:gd name="T11" fmla="*/ 19747 h 20000"/>
              <a:gd name="T12" fmla="*/ 11765 w 20000"/>
              <a:gd name="T13" fmla="*/ 19747 h 20000"/>
              <a:gd name="T14" fmla="*/ 3922 w 20000"/>
              <a:gd name="T15" fmla="*/ 17468 h 20000"/>
              <a:gd name="T16" fmla="*/ 0 w 20000"/>
              <a:gd name="T17" fmla="*/ 14684 h 20000"/>
              <a:gd name="T18" fmla="*/ 3922 w 20000"/>
              <a:gd name="T19" fmla="*/ 12405 h 20000"/>
              <a:gd name="T20" fmla="*/ 11765 w 20000"/>
              <a:gd name="T21" fmla="*/ 12405 h 20000"/>
              <a:gd name="T22" fmla="*/ 7843 w 20000"/>
              <a:gd name="T23" fmla="*/ 7595 h 20000"/>
              <a:gd name="T24" fmla="*/ 3922 w 20000"/>
              <a:gd name="T25" fmla="*/ 4810 h 20000"/>
              <a:gd name="T26" fmla="*/ 3922 w 20000"/>
              <a:gd name="T27" fmla="*/ 2532 h 20000"/>
              <a:gd name="T28" fmla="*/ 7843 w 20000"/>
              <a:gd name="T29" fmla="*/ 0 h 20000"/>
              <a:gd name="T30" fmla="*/ 11765 w 20000"/>
              <a:gd name="T31" fmla="*/ 2532 h 20000"/>
              <a:gd name="T32" fmla="*/ 15294 w 20000"/>
              <a:gd name="T33" fmla="*/ 253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00" h="20000">
                <a:moveTo>
                  <a:pt x="15294" y="2532"/>
                </a:moveTo>
                <a:lnTo>
                  <a:pt x="19608" y="7595"/>
                </a:lnTo>
                <a:lnTo>
                  <a:pt x="19608" y="9873"/>
                </a:lnTo>
                <a:lnTo>
                  <a:pt x="15294" y="12405"/>
                </a:lnTo>
                <a:lnTo>
                  <a:pt x="15294" y="17468"/>
                </a:lnTo>
                <a:lnTo>
                  <a:pt x="11765" y="19747"/>
                </a:lnTo>
                <a:lnTo>
                  <a:pt x="3922" y="17468"/>
                </a:lnTo>
                <a:lnTo>
                  <a:pt x="0" y="14684"/>
                </a:lnTo>
                <a:lnTo>
                  <a:pt x="3922" y="12405"/>
                </a:lnTo>
                <a:lnTo>
                  <a:pt x="11765" y="12405"/>
                </a:lnTo>
                <a:lnTo>
                  <a:pt x="7843" y="7595"/>
                </a:lnTo>
                <a:lnTo>
                  <a:pt x="3922" y="4810"/>
                </a:lnTo>
                <a:lnTo>
                  <a:pt x="3922" y="2532"/>
                </a:lnTo>
                <a:lnTo>
                  <a:pt x="7843" y="0"/>
                </a:lnTo>
                <a:lnTo>
                  <a:pt x="11765" y="2532"/>
                </a:lnTo>
                <a:lnTo>
                  <a:pt x="15294" y="2532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44"/>
          <p:cNvSpPr>
            <a:spLocks/>
          </p:cNvSpPr>
          <p:nvPr/>
        </p:nvSpPr>
        <p:spPr bwMode="auto">
          <a:xfrm>
            <a:off x="2774306" y="4318843"/>
            <a:ext cx="1924050" cy="1717675"/>
          </a:xfrm>
          <a:custGeom>
            <a:avLst/>
            <a:gdLst>
              <a:gd name="T0" fmla="*/ 12961 w 20000"/>
              <a:gd name="T1" fmla="*/ 18773 h 20000"/>
              <a:gd name="T2" fmla="*/ 11997 w 20000"/>
              <a:gd name="T3" fmla="*/ 18484 h 20000"/>
              <a:gd name="T4" fmla="*/ 12189 w 20000"/>
              <a:gd name="T5" fmla="*/ 17619 h 20000"/>
              <a:gd name="T6" fmla="*/ 12387 w 20000"/>
              <a:gd name="T7" fmla="*/ 16828 h 20000"/>
              <a:gd name="T8" fmla="*/ 12189 w 20000"/>
              <a:gd name="T9" fmla="*/ 15823 h 20000"/>
              <a:gd name="T10" fmla="*/ 11608 w 20000"/>
              <a:gd name="T11" fmla="*/ 15246 h 20000"/>
              <a:gd name="T12" fmla="*/ 10967 w 20000"/>
              <a:gd name="T13" fmla="*/ 14743 h 20000"/>
              <a:gd name="T14" fmla="*/ 11284 w 20000"/>
              <a:gd name="T15" fmla="*/ 13738 h 20000"/>
              <a:gd name="T16" fmla="*/ 11865 w 20000"/>
              <a:gd name="T17" fmla="*/ 13161 h 20000"/>
              <a:gd name="T18" fmla="*/ 12519 w 20000"/>
              <a:gd name="T19" fmla="*/ 13087 h 20000"/>
              <a:gd name="T20" fmla="*/ 13542 w 20000"/>
              <a:gd name="T21" fmla="*/ 13449 h 20000"/>
              <a:gd name="T22" fmla="*/ 14322 w 20000"/>
              <a:gd name="T23" fmla="*/ 13087 h 20000"/>
              <a:gd name="T24" fmla="*/ 15675 w 20000"/>
              <a:gd name="T25" fmla="*/ 12946 h 20000"/>
              <a:gd name="T26" fmla="*/ 15735 w 20000"/>
              <a:gd name="T27" fmla="*/ 11793 h 20000"/>
              <a:gd name="T28" fmla="*/ 17029 w 20000"/>
              <a:gd name="T29" fmla="*/ 11298 h 20000"/>
              <a:gd name="T30" fmla="*/ 17927 w 20000"/>
              <a:gd name="T31" fmla="*/ 10721 h 20000"/>
              <a:gd name="T32" fmla="*/ 18897 w 20000"/>
              <a:gd name="T33" fmla="*/ 9856 h 20000"/>
              <a:gd name="T34" fmla="*/ 19802 w 20000"/>
              <a:gd name="T35" fmla="*/ 8488 h 20000"/>
              <a:gd name="T36" fmla="*/ 19221 w 20000"/>
              <a:gd name="T37" fmla="*/ 7911 h 20000"/>
              <a:gd name="T38" fmla="*/ 18706 w 20000"/>
              <a:gd name="T39" fmla="*/ 6906 h 20000"/>
              <a:gd name="T40" fmla="*/ 18382 w 20000"/>
              <a:gd name="T41" fmla="*/ 5752 h 20000"/>
              <a:gd name="T42" fmla="*/ 17999 w 20000"/>
              <a:gd name="T43" fmla="*/ 4458 h 20000"/>
              <a:gd name="T44" fmla="*/ 17412 w 20000"/>
              <a:gd name="T45" fmla="*/ 3238 h 20000"/>
              <a:gd name="T46" fmla="*/ 17286 w 20000"/>
              <a:gd name="T47" fmla="*/ 2159 h 20000"/>
              <a:gd name="T48" fmla="*/ 16256 w 20000"/>
              <a:gd name="T49" fmla="*/ 865 h 20000"/>
              <a:gd name="T50" fmla="*/ 15550 w 20000"/>
              <a:gd name="T51" fmla="*/ 2092 h 20000"/>
              <a:gd name="T52" fmla="*/ 14896 w 20000"/>
              <a:gd name="T53" fmla="*/ 3165 h 20000"/>
              <a:gd name="T54" fmla="*/ 14190 w 20000"/>
              <a:gd name="T55" fmla="*/ 3098 h 20000"/>
              <a:gd name="T56" fmla="*/ 13358 w 20000"/>
              <a:gd name="T57" fmla="*/ 3017 h 20000"/>
              <a:gd name="T58" fmla="*/ 13285 w 20000"/>
              <a:gd name="T59" fmla="*/ 1871 h 20000"/>
              <a:gd name="T60" fmla="*/ 12578 w 20000"/>
              <a:gd name="T61" fmla="*/ 577 h 20000"/>
              <a:gd name="T62" fmla="*/ 11423 w 20000"/>
              <a:gd name="T63" fmla="*/ 939 h 20000"/>
              <a:gd name="T64" fmla="*/ 10644 w 20000"/>
              <a:gd name="T65" fmla="*/ 140 h 20000"/>
              <a:gd name="T66" fmla="*/ 9614 w 20000"/>
              <a:gd name="T67" fmla="*/ 222 h 20000"/>
              <a:gd name="T68" fmla="*/ 9416 w 20000"/>
              <a:gd name="T69" fmla="*/ 1582 h 20000"/>
              <a:gd name="T70" fmla="*/ 8835 w 20000"/>
              <a:gd name="T71" fmla="*/ 2447 h 20000"/>
              <a:gd name="T72" fmla="*/ 7811 w 20000"/>
              <a:gd name="T73" fmla="*/ 3675 h 20000"/>
              <a:gd name="T74" fmla="*/ 7481 w 20000"/>
              <a:gd name="T75" fmla="*/ 4887 h 20000"/>
              <a:gd name="T76" fmla="*/ 6775 w 20000"/>
              <a:gd name="T77" fmla="*/ 5257 h 20000"/>
              <a:gd name="T78" fmla="*/ 6900 w 20000"/>
              <a:gd name="T79" fmla="*/ 6262 h 20000"/>
              <a:gd name="T80" fmla="*/ 6583 w 20000"/>
              <a:gd name="T81" fmla="*/ 7335 h 20000"/>
              <a:gd name="T82" fmla="*/ 5421 w 20000"/>
              <a:gd name="T83" fmla="*/ 8133 h 20000"/>
              <a:gd name="T84" fmla="*/ 4325 w 20000"/>
              <a:gd name="T85" fmla="*/ 7911 h 20000"/>
              <a:gd name="T86" fmla="*/ 2905 w 20000"/>
              <a:gd name="T87" fmla="*/ 8274 h 20000"/>
              <a:gd name="T88" fmla="*/ 2133 w 20000"/>
              <a:gd name="T89" fmla="*/ 9057 h 20000"/>
              <a:gd name="T90" fmla="*/ 1222 w 20000"/>
              <a:gd name="T91" fmla="*/ 8702 h 20000"/>
              <a:gd name="T92" fmla="*/ 905 w 20000"/>
              <a:gd name="T93" fmla="*/ 9346 h 20000"/>
              <a:gd name="T94" fmla="*/ 839 w 20000"/>
              <a:gd name="T95" fmla="*/ 10351 h 20000"/>
              <a:gd name="T96" fmla="*/ 456 w 20000"/>
              <a:gd name="T97" fmla="*/ 11216 h 20000"/>
              <a:gd name="T98" fmla="*/ 1420 w 20000"/>
              <a:gd name="T99" fmla="*/ 11726 h 20000"/>
              <a:gd name="T100" fmla="*/ 1737 w 20000"/>
              <a:gd name="T101" fmla="*/ 12510 h 20000"/>
              <a:gd name="T102" fmla="*/ 1935 w 20000"/>
              <a:gd name="T103" fmla="*/ 12880 h 20000"/>
              <a:gd name="T104" fmla="*/ 1737 w 20000"/>
              <a:gd name="T105" fmla="*/ 13664 h 20000"/>
              <a:gd name="T106" fmla="*/ 1294 w 20000"/>
              <a:gd name="T107" fmla="*/ 14891 h 20000"/>
              <a:gd name="T108" fmla="*/ 773 w 20000"/>
              <a:gd name="T109" fmla="*/ 15823 h 20000"/>
              <a:gd name="T110" fmla="*/ 66 w 20000"/>
              <a:gd name="T111" fmla="*/ 17479 h 20000"/>
              <a:gd name="T112" fmla="*/ 1875 w 20000"/>
              <a:gd name="T113" fmla="*/ 18699 h 20000"/>
              <a:gd name="T114" fmla="*/ 3414 w 20000"/>
              <a:gd name="T115" fmla="*/ 18773 h 20000"/>
              <a:gd name="T116" fmla="*/ 4965 w 20000"/>
              <a:gd name="T117" fmla="*/ 18839 h 20000"/>
              <a:gd name="T118" fmla="*/ 5223 w 20000"/>
              <a:gd name="T119" fmla="*/ 17767 h 20000"/>
              <a:gd name="T120" fmla="*/ 7481 w 20000"/>
              <a:gd name="T121" fmla="*/ 18196 h 20000"/>
              <a:gd name="T122" fmla="*/ 9614 w 20000"/>
              <a:gd name="T123" fmla="*/ 19349 h 20000"/>
              <a:gd name="T124" fmla="*/ 11225 w 20000"/>
              <a:gd name="T125" fmla="*/ 19993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00" h="20000">
                <a:moveTo>
                  <a:pt x="12321" y="19416"/>
                </a:moveTo>
                <a:lnTo>
                  <a:pt x="12387" y="19268"/>
                </a:lnTo>
                <a:lnTo>
                  <a:pt x="12519" y="19349"/>
                </a:lnTo>
                <a:lnTo>
                  <a:pt x="12644" y="19268"/>
                </a:lnTo>
                <a:lnTo>
                  <a:pt x="13093" y="19201"/>
                </a:lnTo>
                <a:lnTo>
                  <a:pt x="13285" y="19268"/>
                </a:lnTo>
                <a:lnTo>
                  <a:pt x="13285" y="19061"/>
                </a:lnTo>
                <a:lnTo>
                  <a:pt x="13285" y="18987"/>
                </a:lnTo>
                <a:lnTo>
                  <a:pt x="13159" y="18913"/>
                </a:lnTo>
                <a:lnTo>
                  <a:pt x="13034" y="18773"/>
                </a:lnTo>
                <a:lnTo>
                  <a:pt x="12961" y="18773"/>
                </a:lnTo>
                <a:lnTo>
                  <a:pt x="12902" y="18699"/>
                </a:lnTo>
                <a:lnTo>
                  <a:pt x="12836" y="18484"/>
                </a:lnTo>
                <a:lnTo>
                  <a:pt x="12704" y="18484"/>
                </a:lnTo>
                <a:lnTo>
                  <a:pt x="12578" y="18551"/>
                </a:lnTo>
                <a:lnTo>
                  <a:pt x="12578" y="18632"/>
                </a:lnTo>
                <a:lnTo>
                  <a:pt x="12519" y="18632"/>
                </a:lnTo>
                <a:lnTo>
                  <a:pt x="12446" y="18632"/>
                </a:lnTo>
                <a:lnTo>
                  <a:pt x="12387" y="18632"/>
                </a:lnTo>
                <a:lnTo>
                  <a:pt x="12321" y="18632"/>
                </a:lnTo>
                <a:lnTo>
                  <a:pt x="12123" y="18632"/>
                </a:lnTo>
                <a:lnTo>
                  <a:pt x="12063" y="18551"/>
                </a:lnTo>
                <a:lnTo>
                  <a:pt x="11997" y="18484"/>
                </a:lnTo>
                <a:lnTo>
                  <a:pt x="11938" y="18410"/>
                </a:lnTo>
                <a:lnTo>
                  <a:pt x="11938" y="18344"/>
                </a:lnTo>
                <a:lnTo>
                  <a:pt x="11997" y="18344"/>
                </a:lnTo>
                <a:lnTo>
                  <a:pt x="11865" y="18122"/>
                </a:lnTo>
                <a:lnTo>
                  <a:pt x="11680" y="17974"/>
                </a:lnTo>
                <a:lnTo>
                  <a:pt x="11740" y="17767"/>
                </a:lnTo>
                <a:lnTo>
                  <a:pt x="11806" y="17686"/>
                </a:lnTo>
                <a:lnTo>
                  <a:pt x="12123" y="17619"/>
                </a:lnTo>
                <a:lnTo>
                  <a:pt x="12189" y="17619"/>
                </a:lnTo>
                <a:lnTo>
                  <a:pt x="12255" y="17619"/>
                </a:lnTo>
                <a:lnTo>
                  <a:pt x="12321" y="17545"/>
                </a:lnTo>
                <a:lnTo>
                  <a:pt x="12321" y="17257"/>
                </a:lnTo>
                <a:lnTo>
                  <a:pt x="12255" y="17116"/>
                </a:lnTo>
                <a:lnTo>
                  <a:pt x="12189" y="17050"/>
                </a:lnTo>
                <a:lnTo>
                  <a:pt x="12063" y="16969"/>
                </a:lnTo>
                <a:lnTo>
                  <a:pt x="12063" y="16902"/>
                </a:lnTo>
                <a:lnTo>
                  <a:pt x="12123" y="16902"/>
                </a:lnTo>
                <a:lnTo>
                  <a:pt x="12189" y="16828"/>
                </a:lnTo>
                <a:lnTo>
                  <a:pt x="12321" y="16902"/>
                </a:lnTo>
                <a:lnTo>
                  <a:pt x="12446" y="16828"/>
                </a:lnTo>
                <a:lnTo>
                  <a:pt x="12387" y="16828"/>
                </a:lnTo>
                <a:lnTo>
                  <a:pt x="12321" y="16762"/>
                </a:lnTo>
                <a:lnTo>
                  <a:pt x="12321" y="16540"/>
                </a:lnTo>
                <a:lnTo>
                  <a:pt x="12321" y="16473"/>
                </a:lnTo>
                <a:lnTo>
                  <a:pt x="12255" y="16473"/>
                </a:lnTo>
                <a:lnTo>
                  <a:pt x="12321" y="16251"/>
                </a:lnTo>
                <a:lnTo>
                  <a:pt x="12255" y="16251"/>
                </a:lnTo>
                <a:lnTo>
                  <a:pt x="12255" y="16185"/>
                </a:lnTo>
                <a:lnTo>
                  <a:pt x="12123" y="16111"/>
                </a:lnTo>
                <a:lnTo>
                  <a:pt x="12063" y="16037"/>
                </a:lnTo>
                <a:lnTo>
                  <a:pt x="12189" y="15963"/>
                </a:lnTo>
                <a:lnTo>
                  <a:pt x="12189" y="15823"/>
                </a:lnTo>
                <a:lnTo>
                  <a:pt x="12123" y="15675"/>
                </a:lnTo>
                <a:lnTo>
                  <a:pt x="12123" y="15608"/>
                </a:lnTo>
                <a:lnTo>
                  <a:pt x="12123" y="15534"/>
                </a:lnTo>
                <a:lnTo>
                  <a:pt x="11997" y="15534"/>
                </a:lnTo>
                <a:lnTo>
                  <a:pt x="11997" y="15468"/>
                </a:lnTo>
                <a:lnTo>
                  <a:pt x="11865" y="15468"/>
                </a:lnTo>
                <a:lnTo>
                  <a:pt x="11865" y="15534"/>
                </a:lnTo>
                <a:lnTo>
                  <a:pt x="11806" y="15534"/>
                </a:lnTo>
                <a:lnTo>
                  <a:pt x="11806" y="15320"/>
                </a:lnTo>
                <a:lnTo>
                  <a:pt x="11680" y="15320"/>
                </a:lnTo>
                <a:lnTo>
                  <a:pt x="11608" y="15246"/>
                </a:lnTo>
                <a:lnTo>
                  <a:pt x="11548" y="15246"/>
                </a:lnTo>
                <a:lnTo>
                  <a:pt x="11608" y="15320"/>
                </a:lnTo>
                <a:lnTo>
                  <a:pt x="11482" y="15320"/>
                </a:lnTo>
                <a:lnTo>
                  <a:pt x="11350" y="15246"/>
                </a:lnTo>
                <a:lnTo>
                  <a:pt x="11284" y="15246"/>
                </a:lnTo>
                <a:lnTo>
                  <a:pt x="11225" y="15246"/>
                </a:lnTo>
                <a:lnTo>
                  <a:pt x="11225" y="15179"/>
                </a:lnTo>
                <a:lnTo>
                  <a:pt x="10901" y="14957"/>
                </a:lnTo>
                <a:lnTo>
                  <a:pt x="10842" y="14891"/>
                </a:lnTo>
                <a:lnTo>
                  <a:pt x="10967" y="14810"/>
                </a:lnTo>
                <a:lnTo>
                  <a:pt x="10967" y="14743"/>
                </a:lnTo>
                <a:lnTo>
                  <a:pt x="10769" y="14314"/>
                </a:lnTo>
                <a:lnTo>
                  <a:pt x="10842" y="14240"/>
                </a:lnTo>
                <a:lnTo>
                  <a:pt x="10842" y="14174"/>
                </a:lnTo>
                <a:lnTo>
                  <a:pt x="10901" y="14092"/>
                </a:lnTo>
                <a:lnTo>
                  <a:pt x="10842" y="14026"/>
                </a:lnTo>
                <a:lnTo>
                  <a:pt x="10967" y="13952"/>
                </a:lnTo>
                <a:lnTo>
                  <a:pt x="10967" y="13804"/>
                </a:lnTo>
                <a:lnTo>
                  <a:pt x="11093" y="13664"/>
                </a:lnTo>
                <a:lnTo>
                  <a:pt x="11225" y="13738"/>
                </a:lnTo>
                <a:lnTo>
                  <a:pt x="11284" y="13738"/>
                </a:lnTo>
                <a:lnTo>
                  <a:pt x="11350" y="13738"/>
                </a:lnTo>
                <a:lnTo>
                  <a:pt x="11423" y="13738"/>
                </a:lnTo>
                <a:lnTo>
                  <a:pt x="11350" y="13375"/>
                </a:lnTo>
                <a:lnTo>
                  <a:pt x="11482" y="13309"/>
                </a:lnTo>
                <a:lnTo>
                  <a:pt x="11482" y="13161"/>
                </a:lnTo>
                <a:lnTo>
                  <a:pt x="11608" y="13087"/>
                </a:lnTo>
                <a:lnTo>
                  <a:pt x="11608" y="13020"/>
                </a:lnTo>
                <a:lnTo>
                  <a:pt x="11680" y="12946"/>
                </a:lnTo>
                <a:lnTo>
                  <a:pt x="11806" y="13087"/>
                </a:lnTo>
                <a:lnTo>
                  <a:pt x="11865" y="13161"/>
                </a:lnTo>
                <a:lnTo>
                  <a:pt x="11865" y="13309"/>
                </a:lnTo>
                <a:lnTo>
                  <a:pt x="11938" y="13309"/>
                </a:lnTo>
                <a:lnTo>
                  <a:pt x="11997" y="13087"/>
                </a:lnTo>
                <a:lnTo>
                  <a:pt x="12123" y="13087"/>
                </a:lnTo>
                <a:lnTo>
                  <a:pt x="12189" y="13087"/>
                </a:lnTo>
                <a:lnTo>
                  <a:pt x="12255" y="13161"/>
                </a:lnTo>
                <a:lnTo>
                  <a:pt x="12321" y="13161"/>
                </a:lnTo>
                <a:lnTo>
                  <a:pt x="12519" y="13087"/>
                </a:lnTo>
                <a:lnTo>
                  <a:pt x="12578" y="13087"/>
                </a:lnTo>
                <a:lnTo>
                  <a:pt x="12578" y="13020"/>
                </a:lnTo>
                <a:lnTo>
                  <a:pt x="12704" y="13020"/>
                </a:lnTo>
                <a:lnTo>
                  <a:pt x="12776" y="13309"/>
                </a:lnTo>
                <a:lnTo>
                  <a:pt x="12902" y="13309"/>
                </a:lnTo>
                <a:lnTo>
                  <a:pt x="12961" y="13309"/>
                </a:lnTo>
                <a:lnTo>
                  <a:pt x="13093" y="13235"/>
                </a:lnTo>
                <a:lnTo>
                  <a:pt x="13285" y="13161"/>
                </a:lnTo>
                <a:lnTo>
                  <a:pt x="13417" y="13375"/>
                </a:lnTo>
                <a:lnTo>
                  <a:pt x="13542" y="13449"/>
                </a:lnTo>
                <a:lnTo>
                  <a:pt x="13615" y="13235"/>
                </a:lnTo>
                <a:lnTo>
                  <a:pt x="13615" y="13020"/>
                </a:lnTo>
                <a:lnTo>
                  <a:pt x="13674" y="12946"/>
                </a:lnTo>
                <a:lnTo>
                  <a:pt x="13800" y="12799"/>
                </a:lnTo>
                <a:lnTo>
                  <a:pt x="13800" y="12880"/>
                </a:lnTo>
                <a:lnTo>
                  <a:pt x="13932" y="12946"/>
                </a:lnTo>
                <a:lnTo>
                  <a:pt x="13998" y="12946"/>
                </a:lnTo>
                <a:lnTo>
                  <a:pt x="14256" y="13020"/>
                </a:lnTo>
                <a:lnTo>
                  <a:pt x="14322" y="13020"/>
                </a:lnTo>
                <a:lnTo>
                  <a:pt x="14322" y="13087"/>
                </a:lnTo>
                <a:lnTo>
                  <a:pt x="14381" y="13087"/>
                </a:lnTo>
                <a:lnTo>
                  <a:pt x="14513" y="13087"/>
                </a:lnTo>
                <a:lnTo>
                  <a:pt x="14638" y="13020"/>
                </a:lnTo>
                <a:lnTo>
                  <a:pt x="14896" y="13020"/>
                </a:lnTo>
                <a:lnTo>
                  <a:pt x="15028" y="12946"/>
                </a:lnTo>
                <a:lnTo>
                  <a:pt x="15154" y="13087"/>
                </a:lnTo>
                <a:lnTo>
                  <a:pt x="15352" y="13087"/>
                </a:lnTo>
                <a:lnTo>
                  <a:pt x="15418" y="13087"/>
                </a:lnTo>
                <a:lnTo>
                  <a:pt x="15609" y="13020"/>
                </a:lnTo>
                <a:lnTo>
                  <a:pt x="15675" y="12946"/>
                </a:lnTo>
                <a:lnTo>
                  <a:pt x="15807" y="12880"/>
                </a:lnTo>
                <a:lnTo>
                  <a:pt x="15807" y="12732"/>
                </a:lnTo>
                <a:lnTo>
                  <a:pt x="15933" y="12799"/>
                </a:lnTo>
                <a:lnTo>
                  <a:pt x="15933" y="12732"/>
                </a:lnTo>
                <a:lnTo>
                  <a:pt x="15867" y="12658"/>
                </a:lnTo>
                <a:lnTo>
                  <a:pt x="15867" y="12370"/>
                </a:lnTo>
                <a:lnTo>
                  <a:pt x="15933" y="12370"/>
                </a:lnTo>
                <a:lnTo>
                  <a:pt x="15933" y="12303"/>
                </a:lnTo>
                <a:lnTo>
                  <a:pt x="15807" y="12155"/>
                </a:lnTo>
                <a:lnTo>
                  <a:pt x="15675" y="11933"/>
                </a:lnTo>
                <a:lnTo>
                  <a:pt x="15735" y="11793"/>
                </a:lnTo>
                <a:lnTo>
                  <a:pt x="15675" y="11726"/>
                </a:lnTo>
                <a:lnTo>
                  <a:pt x="15807" y="11216"/>
                </a:lnTo>
                <a:lnTo>
                  <a:pt x="15867" y="11216"/>
                </a:lnTo>
                <a:lnTo>
                  <a:pt x="15867" y="11298"/>
                </a:lnTo>
                <a:lnTo>
                  <a:pt x="15992" y="11216"/>
                </a:lnTo>
                <a:lnTo>
                  <a:pt x="16256" y="11364"/>
                </a:lnTo>
                <a:lnTo>
                  <a:pt x="16388" y="11579"/>
                </a:lnTo>
                <a:lnTo>
                  <a:pt x="16646" y="11438"/>
                </a:lnTo>
                <a:lnTo>
                  <a:pt x="16705" y="11364"/>
                </a:lnTo>
                <a:lnTo>
                  <a:pt x="16771" y="11364"/>
                </a:lnTo>
                <a:lnTo>
                  <a:pt x="16831" y="11298"/>
                </a:lnTo>
                <a:lnTo>
                  <a:pt x="17029" y="11298"/>
                </a:lnTo>
                <a:lnTo>
                  <a:pt x="17029" y="11216"/>
                </a:lnTo>
                <a:lnTo>
                  <a:pt x="17227" y="11216"/>
                </a:lnTo>
                <a:lnTo>
                  <a:pt x="17286" y="10928"/>
                </a:lnTo>
                <a:lnTo>
                  <a:pt x="17352" y="10928"/>
                </a:lnTo>
                <a:lnTo>
                  <a:pt x="17484" y="10861"/>
                </a:lnTo>
                <a:lnTo>
                  <a:pt x="17544" y="10861"/>
                </a:lnTo>
                <a:lnTo>
                  <a:pt x="17610" y="10787"/>
                </a:lnTo>
                <a:lnTo>
                  <a:pt x="17669" y="10787"/>
                </a:lnTo>
                <a:lnTo>
                  <a:pt x="17801" y="10928"/>
                </a:lnTo>
                <a:lnTo>
                  <a:pt x="17999" y="10928"/>
                </a:lnTo>
                <a:lnTo>
                  <a:pt x="17999" y="10787"/>
                </a:lnTo>
                <a:lnTo>
                  <a:pt x="17927" y="10721"/>
                </a:lnTo>
                <a:lnTo>
                  <a:pt x="17927" y="10433"/>
                </a:lnTo>
                <a:lnTo>
                  <a:pt x="18059" y="10285"/>
                </a:lnTo>
                <a:lnTo>
                  <a:pt x="17999" y="10211"/>
                </a:lnTo>
                <a:lnTo>
                  <a:pt x="17927" y="10070"/>
                </a:lnTo>
                <a:lnTo>
                  <a:pt x="17999" y="9922"/>
                </a:lnTo>
                <a:lnTo>
                  <a:pt x="17999" y="9782"/>
                </a:lnTo>
                <a:lnTo>
                  <a:pt x="18191" y="9782"/>
                </a:lnTo>
                <a:lnTo>
                  <a:pt x="18323" y="9922"/>
                </a:lnTo>
                <a:lnTo>
                  <a:pt x="18448" y="9922"/>
                </a:lnTo>
                <a:lnTo>
                  <a:pt x="18838" y="9922"/>
                </a:lnTo>
                <a:lnTo>
                  <a:pt x="18897" y="9856"/>
                </a:lnTo>
                <a:lnTo>
                  <a:pt x="18963" y="9782"/>
                </a:lnTo>
                <a:lnTo>
                  <a:pt x="18963" y="9715"/>
                </a:lnTo>
                <a:lnTo>
                  <a:pt x="18897" y="9567"/>
                </a:lnTo>
                <a:lnTo>
                  <a:pt x="19023" y="9279"/>
                </a:lnTo>
                <a:lnTo>
                  <a:pt x="19161" y="9279"/>
                </a:lnTo>
                <a:lnTo>
                  <a:pt x="19419" y="9279"/>
                </a:lnTo>
                <a:lnTo>
                  <a:pt x="19478" y="9205"/>
                </a:lnTo>
                <a:lnTo>
                  <a:pt x="19544" y="9139"/>
                </a:lnTo>
                <a:lnTo>
                  <a:pt x="19478" y="8917"/>
                </a:lnTo>
                <a:lnTo>
                  <a:pt x="19604" y="8702"/>
                </a:lnTo>
                <a:lnTo>
                  <a:pt x="19802" y="8628"/>
                </a:lnTo>
                <a:lnTo>
                  <a:pt x="19802" y="8488"/>
                </a:lnTo>
                <a:lnTo>
                  <a:pt x="19934" y="8421"/>
                </a:lnTo>
                <a:lnTo>
                  <a:pt x="19993" y="8274"/>
                </a:lnTo>
                <a:lnTo>
                  <a:pt x="19934" y="8200"/>
                </a:lnTo>
                <a:lnTo>
                  <a:pt x="19676" y="7985"/>
                </a:lnTo>
                <a:lnTo>
                  <a:pt x="19604" y="7985"/>
                </a:lnTo>
                <a:lnTo>
                  <a:pt x="19544" y="7985"/>
                </a:lnTo>
                <a:lnTo>
                  <a:pt x="19419" y="7985"/>
                </a:lnTo>
                <a:lnTo>
                  <a:pt x="19346" y="7845"/>
                </a:lnTo>
                <a:lnTo>
                  <a:pt x="19346" y="7763"/>
                </a:lnTo>
                <a:lnTo>
                  <a:pt x="19221" y="7911"/>
                </a:lnTo>
                <a:lnTo>
                  <a:pt x="19023" y="7697"/>
                </a:lnTo>
                <a:lnTo>
                  <a:pt x="19023" y="7623"/>
                </a:lnTo>
                <a:lnTo>
                  <a:pt x="19346" y="7556"/>
                </a:lnTo>
                <a:lnTo>
                  <a:pt x="19287" y="7409"/>
                </a:lnTo>
                <a:lnTo>
                  <a:pt x="19346" y="7268"/>
                </a:lnTo>
                <a:lnTo>
                  <a:pt x="19346" y="7120"/>
                </a:lnTo>
                <a:lnTo>
                  <a:pt x="19544" y="7046"/>
                </a:lnTo>
                <a:lnTo>
                  <a:pt x="19478" y="6758"/>
                </a:lnTo>
                <a:lnTo>
                  <a:pt x="19161" y="6758"/>
                </a:lnTo>
                <a:lnTo>
                  <a:pt x="18897" y="6906"/>
                </a:lnTo>
                <a:lnTo>
                  <a:pt x="18838" y="6906"/>
                </a:lnTo>
                <a:lnTo>
                  <a:pt x="18706" y="6906"/>
                </a:lnTo>
                <a:lnTo>
                  <a:pt x="18765" y="6758"/>
                </a:lnTo>
                <a:lnTo>
                  <a:pt x="18765" y="6551"/>
                </a:lnTo>
                <a:lnTo>
                  <a:pt x="18580" y="6470"/>
                </a:lnTo>
                <a:lnTo>
                  <a:pt x="18448" y="6470"/>
                </a:lnTo>
                <a:lnTo>
                  <a:pt x="18382" y="6262"/>
                </a:lnTo>
                <a:lnTo>
                  <a:pt x="18382" y="6181"/>
                </a:lnTo>
                <a:lnTo>
                  <a:pt x="18323" y="6329"/>
                </a:lnTo>
                <a:lnTo>
                  <a:pt x="18250" y="6329"/>
                </a:lnTo>
                <a:lnTo>
                  <a:pt x="18250" y="6115"/>
                </a:lnTo>
                <a:lnTo>
                  <a:pt x="18382" y="5974"/>
                </a:lnTo>
                <a:lnTo>
                  <a:pt x="18382" y="5752"/>
                </a:lnTo>
                <a:lnTo>
                  <a:pt x="18323" y="5752"/>
                </a:lnTo>
                <a:lnTo>
                  <a:pt x="18250" y="5545"/>
                </a:lnTo>
                <a:lnTo>
                  <a:pt x="18250" y="5464"/>
                </a:lnTo>
                <a:lnTo>
                  <a:pt x="18250" y="5323"/>
                </a:lnTo>
                <a:lnTo>
                  <a:pt x="18323" y="5257"/>
                </a:lnTo>
                <a:lnTo>
                  <a:pt x="18323" y="5176"/>
                </a:lnTo>
                <a:lnTo>
                  <a:pt x="18250" y="5109"/>
                </a:lnTo>
                <a:lnTo>
                  <a:pt x="18323" y="4969"/>
                </a:lnTo>
                <a:lnTo>
                  <a:pt x="18323" y="4887"/>
                </a:lnTo>
                <a:lnTo>
                  <a:pt x="18191" y="4599"/>
                </a:lnTo>
                <a:lnTo>
                  <a:pt x="18125" y="4532"/>
                </a:lnTo>
                <a:lnTo>
                  <a:pt x="17999" y="4458"/>
                </a:lnTo>
                <a:lnTo>
                  <a:pt x="17999" y="4392"/>
                </a:lnTo>
                <a:lnTo>
                  <a:pt x="17999" y="4244"/>
                </a:lnTo>
                <a:lnTo>
                  <a:pt x="17999" y="4170"/>
                </a:lnTo>
                <a:lnTo>
                  <a:pt x="17999" y="3882"/>
                </a:lnTo>
                <a:lnTo>
                  <a:pt x="17999" y="3815"/>
                </a:lnTo>
                <a:lnTo>
                  <a:pt x="17927" y="3741"/>
                </a:lnTo>
                <a:lnTo>
                  <a:pt x="17801" y="3675"/>
                </a:lnTo>
                <a:lnTo>
                  <a:pt x="17801" y="3593"/>
                </a:lnTo>
                <a:lnTo>
                  <a:pt x="17742" y="3593"/>
                </a:lnTo>
                <a:lnTo>
                  <a:pt x="17544" y="3305"/>
                </a:lnTo>
                <a:lnTo>
                  <a:pt x="17484" y="3238"/>
                </a:lnTo>
                <a:lnTo>
                  <a:pt x="17412" y="3238"/>
                </a:lnTo>
                <a:lnTo>
                  <a:pt x="17412" y="3165"/>
                </a:lnTo>
                <a:lnTo>
                  <a:pt x="17286" y="3017"/>
                </a:lnTo>
                <a:lnTo>
                  <a:pt x="17227" y="2662"/>
                </a:lnTo>
                <a:lnTo>
                  <a:pt x="17161" y="2521"/>
                </a:lnTo>
                <a:lnTo>
                  <a:pt x="17227" y="2447"/>
                </a:lnTo>
                <a:lnTo>
                  <a:pt x="17161" y="2299"/>
                </a:lnTo>
                <a:lnTo>
                  <a:pt x="17161" y="2233"/>
                </a:lnTo>
                <a:lnTo>
                  <a:pt x="17227" y="2299"/>
                </a:lnTo>
                <a:lnTo>
                  <a:pt x="17286" y="2159"/>
                </a:lnTo>
                <a:lnTo>
                  <a:pt x="17161" y="2092"/>
                </a:lnTo>
                <a:lnTo>
                  <a:pt x="17088" y="2159"/>
                </a:lnTo>
                <a:lnTo>
                  <a:pt x="17029" y="2011"/>
                </a:lnTo>
                <a:lnTo>
                  <a:pt x="16963" y="2011"/>
                </a:lnTo>
                <a:lnTo>
                  <a:pt x="16903" y="1442"/>
                </a:lnTo>
                <a:lnTo>
                  <a:pt x="16831" y="1368"/>
                </a:lnTo>
                <a:lnTo>
                  <a:pt x="16573" y="1442"/>
                </a:lnTo>
                <a:lnTo>
                  <a:pt x="16448" y="1582"/>
                </a:lnTo>
                <a:lnTo>
                  <a:pt x="16388" y="1516"/>
                </a:lnTo>
                <a:lnTo>
                  <a:pt x="16448" y="1294"/>
                </a:lnTo>
                <a:lnTo>
                  <a:pt x="16448" y="1087"/>
                </a:lnTo>
                <a:lnTo>
                  <a:pt x="16256" y="865"/>
                </a:lnTo>
                <a:lnTo>
                  <a:pt x="16190" y="1006"/>
                </a:lnTo>
                <a:lnTo>
                  <a:pt x="16124" y="939"/>
                </a:lnTo>
                <a:lnTo>
                  <a:pt x="16065" y="1153"/>
                </a:lnTo>
                <a:lnTo>
                  <a:pt x="15992" y="1153"/>
                </a:lnTo>
                <a:lnTo>
                  <a:pt x="15933" y="1227"/>
                </a:lnTo>
                <a:lnTo>
                  <a:pt x="15807" y="1442"/>
                </a:lnTo>
                <a:lnTo>
                  <a:pt x="15735" y="1442"/>
                </a:lnTo>
                <a:lnTo>
                  <a:pt x="15550" y="1656"/>
                </a:lnTo>
                <a:lnTo>
                  <a:pt x="15609" y="1723"/>
                </a:lnTo>
                <a:lnTo>
                  <a:pt x="15550" y="1804"/>
                </a:lnTo>
                <a:lnTo>
                  <a:pt x="15550" y="2092"/>
                </a:lnTo>
                <a:lnTo>
                  <a:pt x="15477" y="2159"/>
                </a:lnTo>
                <a:lnTo>
                  <a:pt x="15352" y="2159"/>
                </a:lnTo>
                <a:lnTo>
                  <a:pt x="15292" y="2381"/>
                </a:lnTo>
                <a:lnTo>
                  <a:pt x="15292" y="2521"/>
                </a:lnTo>
                <a:lnTo>
                  <a:pt x="15352" y="2521"/>
                </a:lnTo>
                <a:lnTo>
                  <a:pt x="15292" y="2588"/>
                </a:lnTo>
                <a:lnTo>
                  <a:pt x="15220" y="2736"/>
                </a:lnTo>
                <a:lnTo>
                  <a:pt x="15094" y="2810"/>
                </a:lnTo>
                <a:lnTo>
                  <a:pt x="15028" y="2876"/>
                </a:lnTo>
                <a:lnTo>
                  <a:pt x="14969" y="3165"/>
                </a:lnTo>
                <a:lnTo>
                  <a:pt x="14896" y="3165"/>
                </a:lnTo>
                <a:lnTo>
                  <a:pt x="14837" y="3238"/>
                </a:lnTo>
                <a:lnTo>
                  <a:pt x="14771" y="3238"/>
                </a:lnTo>
                <a:lnTo>
                  <a:pt x="14711" y="3305"/>
                </a:lnTo>
                <a:lnTo>
                  <a:pt x="14513" y="3238"/>
                </a:lnTo>
                <a:lnTo>
                  <a:pt x="14454" y="3238"/>
                </a:lnTo>
                <a:lnTo>
                  <a:pt x="14322" y="3238"/>
                </a:lnTo>
                <a:lnTo>
                  <a:pt x="14190" y="3238"/>
                </a:lnTo>
                <a:lnTo>
                  <a:pt x="14190" y="3098"/>
                </a:lnTo>
                <a:lnTo>
                  <a:pt x="14123" y="3098"/>
                </a:lnTo>
                <a:lnTo>
                  <a:pt x="13873" y="3098"/>
                </a:lnTo>
                <a:lnTo>
                  <a:pt x="13741" y="3165"/>
                </a:lnTo>
                <a:lnTo>
                  <a:pt x="13674" y="3165"/>
                </a:lnTo>
                <a:lnTo>
                  <a:pt x="13542" y="3238"/>
                </a:lnTo>
                <a:lnTo>
                  <a:pt x="13615" y="3453"/>
                </a:lnTo>
                <a:lnTo>
                  <a:pt x="13483" y="3453"/>
                </a:lnTo>
                <a:lnTo>
                  <a:pt x="13358" y="3305"/>
                </a:lnTo>
                <a:lnTo>
                  <a:pt x="13358" y="3165"/>
                </a:lnTo>
                <a:lnTo>
                  <a:pt x="13358" y="3017"/>
                </a:lnTo>
                <a:lnTo>
                  <a:pt x="13285" y="2810"/>
                </a:lnTo>
                <a:lnTo>
                  <a:pt x="13159" y="2876"/>
                </a:lnTo>
                <a:lnTo>
                  <a:pt x="13093" y="2810"/>
                </a:lnTo>
                <a:lnTo>
                  <a:pt x="13159" y="2736"/>
                </a:lnTo>
                <a:lnTo>
                  <a:pt x="13219" y="2662"/>
                </a:lnTo>
                <a:lnTo>
                  <a:pt x="13219" y="2381"/>
                </a:lnTo>
                <a:lnTo>
                  <a:pt x="13219" y="2233"/>
                </a:lnTo>
                <a:lnTo>
                  <a:pt x="13358" y="2159"/>
                </a:lnTo>
                <a:lnTo>
                  <a:pt x="13358" y="2092"/>
                </a:lnTo>
                <a:lnTo>
                  <a:pt x="13358" y="2011"/>
                </a:lnTo>
                <a:lnTo>
                  <a:pt x="13285" y="2011"/>
                </a:lnTo>
                <a:lnTo>
                  <a:pt x="13285" y="1871"/>
                </a:lnTo>
                <a:lnTo>
                  <a:pt x="13219" y="1871"/>
                </a:lnTo>
                <a:lnTo>
                  <a:pt x="13159" y="1804"/>
                </a:lnTo>
                <a:lnTo>
                  <a:pt x="13159" y="1656"/>
                </a:lnTo>
                <a:lnTo>
                  <a:pt x="13034" y="1582"/>
                </a:lnTo>
                <a:lnTo>
                  <a:pt x="12961" y="1368"/>
                </a:lnTo>
                <a:lnTo>
                  <a:pt x="12902" y="1153"/>
                </a:lnTo>
                <a:lnTo>
                  <a:pt x="13034" y="1087"/>
                </a:lnTo>
                <a:lnTo>
                  <a:pt x="12902" y="865"/>
                </a:lnTo>
                <a:lnTo>
                  <a:pt x="12836" y="799"/>
                </a:lnTo>
                <a:lnTo>
                  <a:pt x="12836" y="577"/>
                </a:lnTo>
                <a:lnTo>
                  <a:pt x="12704" y="510"/>
                </a:lnTo>
                <a:lnTo>
                  <a:pt x="12578" y="577"/>
                </a:lnTo>
                <a:lnTo>
                  <a:pt x="12446" y="577"/>
                </a:lnTo>
                <a:lnTo>
                  <a:pt x="12189" y="717"/>
                </a:lnTo>
                <a:lnTo>
                  <a:pt x="12123" y="651"/>
                </a:lnTo>
                <a:lnTo>
                  <a:pt x="12123" y="577"/>
                </a:lnTo>
                <a:lnTo>
                  <a:pt x="11997" y="577"/>
                </a:lnTo>
                <a:lnTo>
                  <a:pt x="11865" y="717"/>
                </a:lnTo>
                <a:lnTo>
                  <a:pt x="11680" y="799"/>
                </a:lnTo>
                <a:lnTo>
                  <a:pt x="11680" y="865"/>
                </a:lnTo>
                <a:lnTo>
                  <a:pt x="11548" y="865"/>
                </a:lnTo>
                <a:lnTo>
                  <a:pt x="11548" y="939"/>
                </a:lnTo>
                <a:lnTo>
                  <a:pt x="11423" y="939"/>
                </a:lnTo>
                <a:lnTo>
                  <a:pt x="11350" y="865"/>
                </a:lnTo>
                <a:lnTo>
                  <a:pt x="11284" y="1006"/>
                </a:lnTo>
                <a:lnTo>
                  <a:pt x="11159" y="865"/>
                </a:lnTo>
                <a:lnTo>
                  <a:pt x="11159" y="717"/>
                </a:lnTo>
                <a:lnTo>
                  <a:pt x="11027" y="651"/>
                </a:lnTo>
                <a:lnTo>
                  <a:pt x="10967" y="651"/>
                </a:lnTo>
                <a:lnTo>
                  <a:pt x="10967" y="429"/>
                </a:lnTo>
                <a:lnTo>
                  <a:pt x="10901" y="429"/>
                </a:lnTo>
                <a:lnTo>
                  <a:pt x="10842" y="362"/>
                </a:lnTo>
                <a:lnTo>
                  <a:pt x="10769" y="362"/>
                </a:lnTo>
                <a:lnTo>
                  <a:pt x="10644" y="140"/>
                </a:lnTo>
                <a:lnTo>
                  <a:pt x="10584" y="140"/>
                </a:lnTo>
                <a:lnTo>
                  <a:pt x="10452" y="74"/>
                </a:lnTo>
                <a:lnTo>
                  <a:pt x="10254" y="0"/>
                </a:lnTo>
                <a:lnTo>
                  <a:pt x="10188" y="140"/>
                </a:lnTo>
                <a:lnTo>
                  <a:pt x="10129" y="140"/>
                </a:lnTo>
                <a:lnTo>
                  <a:pt x="10129" y="0"/>
                </a:lnTo>
                <a:lnTo>
                  <a:pt x="10003" y="0"/>
                </a:lnTo>
                <a:lnTo>
                  <a:pt x="9805" y="74"/>
                </a:lnTo>
                <a:lnTo>
                  <a:pt x="9805" y="140"/>
                </a:lnTo>
                <a:lnTo>
                  <a:pt x="9673" y="222"/>
                </a:lnTo>
                <a:lnTo>
                  <a:pt x="9614" y="222"/>
                </a:lnTo>
                <a:lnTo>
                  <a:pt x="9416" y="288"/>
                </a:lnTo>
                <a:lnTo>
                  <a:pt x="9488" y="717"/>
                </a:lnTo>
                <a:lnTo>
                  <a:pt x="9548" y="717"/>
                </a:lnTo>
                <a:lnTo>
                  <a:pt x="9548" y="865"/>
                </a:lnTo>
                <a:lnTo>
                  <a:pt x="9548" y="1006"/>
                </a:lnTo>
                <a:lnTo>
                  <a:pt x="9416" y="1087"/>
                </a:lnTo>
                <a:lnTo>
                  <a:pt x="9488" y="1227"/>
                </a:lnTo>
                <a:lnTo>
                  <a:pt x="9614" y="1227"/>
                </a:lnTo>
                <a:lnTo>
                  <a:pt x="9614" y="1368"/>
                </a:lnTo>
                <a:lnTo>
                  <a:pt x="9488" y="1368"/>
                </a:lnTo>
                <a:lnTo>
                  <a:pt x="9416" y="1442"/>
                </a:lnTo>
                <a:lnTo>
                  <a:pt x="9416" y="1582"/>
                </a:lnTo>
                <a:lnTo>
                  <a:pt x="9224" y="1582"/>
                </a:lnTo>
                <a:lnTo>
                  <a:pt x="9158" y="1871"/>
                </a:lnTo>
                <a:lnTo>
                  <a:pt x="9092" y="1871"/>
                </a:lnTo>
                <a:lnTo>
                  <a:pt x="8967" y="1871"/>
                </a:lnTo>
                <a:lnTo>
                  <a:pt x="8967" y="1945"/>
                </a:lnTo>
                <a:lnTo>
                  <a:pt x="8835" y="2011"/>
                </a:lnTo>
                <a:lnTo>
                  <a:pt x="8907" y="2159"/>
                </a:lnTo>
                <a:lnTo>
                  <a:pt x="8967" y="2233"/>
                </a:lnTo>
                <a:lnTo>
                  <a:pt x="8967" y="2447"/>
                </a:lnTo>
                <a:lnTo>
                  <a:pt x="8835" y="2447"/>
                </a:lnTo>
                <a:lnTo>
                  <a:pt x="8775" y="2662"/>
                </a:lnTo>
                <a:lnTo>
                  <a:pt x="8709" y="2588"/>
                </a:lnTo>
                <a:lnTo>
                  <a:pt x="8577" y="2736"/>
                </a:lnTo>
                <a:lnTo>
                  <a:pt x="8452" y="2876"/>
                </a:lnTo>
                <a:lnTo>
                  <a:pt x="8062" y="3017"/>
                </a:lnTo>
                <a:lnTo>
                  <a:pt x="8062" y="3165"/>
                </a:lnTo>
                <a:lnTo>
                  <a:pt x="8062" y="3305"/>
                </a:lnTo>
                <a:lnTo>
                  <a:pt x="7996" y="3305"/>
                </a:lnTo>
                <a:lnTo>
                  <a:pt x="7937" y="3386"/>
                </a:lnTo>
                <a:lnTo>
                  <a:pt x="7811" y="3527"/>
                </a:lnTo>
                <a:lnTo>
                  <a:pt x="7811" y="3675"/>
                </a:lnTo>
                <a:lnTo>
                  <a:pt x="7811" y="3741"/>
                </a:lnTo>
                <a:lnTo>
                  <a:pt x="7679" y="3741"/>
                </a:lnTo>
                <a:lnTo>
                  <a:pt x="7481" y="3882"/>
                </a:lnTo>
                <a:lnTo>
                  <a:pt x="7356" y="4030"/>
                </a:lnTo>
                <a:lnTo>
                  <a:pt x="7283" y="3963"/>
                </a:lnTo>
                <a:lnTo>
                  <a:pt x="7224" y="4030"/>
                </a:lnTo>
                <a:lnTo>
                  <a:pt x="7356" y="4392"/>
                </a:lnTo>
                <a:lnTo>
                  <a:pt x="7356" y="4458"/>
                </a:lnTo>
                <a:lnTo>
                  <a:pt x="7415" y="4532"/>
                </a:lnTo>
                <a:lnTo>
                  <a:pt x="7356" y="4680"/>
                </a:lnTo>
                <a:lnTo>
                  <a:pt x="7481" y="4887"/>
                </a:lnTo>
                <a:lnTo>
                  <a:pt x="7554" y="4969"/>
                </a:lnTo>
                <a:lnTo>
                  <a:pt x="7554" y="5109"/>
                </a:lnTo>
                <a:lnTo>
                  <a:pt x="7481" y="5257"/>
                </a:lnTo>
                <a:lnTo>
                  <a:pt x="7613" y="5323"/>
                </a:lnTo>
                <a:lnTo>
                  <a:pt x="7554" y="5464"/>
                </a:lnTo>
                <a:lnTo>
                  <a:pt x="7356" y="5464"/>
                </a:lnTo>
                <a:lnTo>
                  <a:pt x="7224" y="5397"/>
                </a:lnTo>
                <a:lnTo>
                  <a:pt x="7157" y="5464"/>
                </a:lnTo>
                <a:lnTo>
                  <a:pt x="7032" y="5464"/>
                </a:lnTo>
                <a:lnTo>
                  <a:pt x="6966" y="5612"/>
                </a:lnTo>
                <a:lnTo>
                  <a:pt x="6841" y="5257"/>
                </a:lnTo>
                <a:lnTo>
                  <a:pt x="6775" y="5257"/>
                </a:lnTo>
                <a:lnTo>
                  <a:pt x="6715" y="5323"/>
                </a:lnTo>
                <a:lnTo>
                  <a:pt x="6642" y="5545"/>
                </a:lnTo>
                <a:lnTo>
                  <a:pt x="6715" y="5612"/>
                </a:lnTo>
                <a:lnTo>
                  <a:pt x="6642" y="5752"/>
                </a:lnTo>
                <a:lnTo>
                  <a:pt x="6583" y="5752"/>
                </a:lnTo>
                <a:lnTo>
                  <a:pt x="6583" y="5893"/>
                </a:lnTo>
                <a:lnTo>
                  <a:pt x="6715" y="5974"/>
                </a:lnTo>
                <a:lnTo>
                  <a:pt x="6775" y="5974"/>
                </a:lnTo>
                <a:lnTo>
                  <a:pt x="6841" y="5974"/>
                </a:lnTo>
                <a:lnTo>
                  <a:pt x="6966" y="6181"/>
                </a:lnTo>
                <a:lnTo>
                  <a:pt x="6966" y="6262"/>
                </a:lnTo>
                <a:lnTo>
                  <a:pt x="6900" y="6262"/>
                </a:lnTo>
                <a:lnTo>
                  <a:pt x="6841" y="6470"/>
                </a:lnTo>
                <a:lnTo>
                  <a:pt x="6841" y="6551"/>
                </a:lnTo>
                <a:lnTo>
                  <a:pt x="6715" y="6839"/>
                </a:lnTo>
                <a:lnTo>
                  <a:pt x="6517" y="6839"/>
                </a:lnTo>
                <a:lnTo>
                  <a:pt x="6444" y="6906"/>
                </a:lnTo>
                <a:lnTo>
                  <a:pt x="6517" y="6980"/>
                </a:lnTo>
                <a:lnTo>
                  <a:pt x="6583" y="6980"/>
                </a:lnTo>
                <a:lnTo>
                  <a:pt x="6642" y="6980"/>
                </a:lnTo>
                <a:lnTo>
                  <a:pt x="6642" y="7046"/>
                </a:lnTo>
                <a:lnTo>
                  <a:pt x="6642" y="7120"/>
                </a:lnTo>
                <a:lnTo>
                  <a:pt x="6642" y="7194"/>
                </a:lnTo>
                <a:lnTo>
                  <a:pt x="6583" y="7335"/>
                </a:lnTo>
                <a:lnTo>
                  <a:pt x="6444" y="7335"/>
                </a:lnTo>
                <a:lnTo>
                  <a:pt x="6319" y="7194"/>
                </a:lnTo>
                <a:lnTo>
                  <a:pt x="6127" y="7194"/>
                </a:lnTo>
                <a:lnTo>
                  <a:pt x="6187" y="7335"/>
                </a:lnTo>
                <a:lnTo>
                  <a:pt x="6127" y="7409"/>
                </a:lnTo>
                <a:lnTo>
                  <a:pt x="6061" y="7409"/>
                </a:lnTo>
                <a:lnTo>
                  <a:pt x="5936" y="7556"/>
                </a:lnTo>
                <a:lnTo>
                  <a:pt x="5877" y="7845"/>
                </a:lnTo>
                <a:lnTo>
                  <a:pt x="5678" y="7845"/>
                </a:lnTo>
                <a:lnTo>
                  <a:pt x="5546" y="8133"/>
                </a:lnTo>
                <a:lnTo>
                  <a:pt x="5421" y="8133"/>
                </a:lnTo>
                <a:lnTo>
                  <a:pt x="5348" y="7985"/>
                </a:lnTo>
                <a:lnTo>
                  <a:pt x="5289" y="7911"/>
                </a:lnTo>
                <a:lnTo>
                  <a:pt x="5163" y="7697"/>
                </a:lnTo>
                <a:lnTo>
                  <a:pt x="5031" y="7697"/>
                </a:lnTo>
                <a:lnTo>
                  <a:pt x="4906" y="7845"/>
                </a:lnTo>
                <a:lnTo>
                  <a:pt x="4840" y="7911"/>
                </a:lnTo>
                <a:lnTo>
                  <a:pt x="4780" y="7845"/>
                </a:lnTo>
                <a:lnTo>
                  <a:pt x="4642" y="7845"/>
                </a:lnTo>
                <a:lnTo>
                  <a:pt x="4642" y="7911"/>
                </a:lnTo>
                <a:lnTo>
                  <a:pt x="4510" y="7845"/>
                </a:lnTo>
                <a:lnTo>
                  <a:pt x="4384" y="7845"/>
                </a:lnTo>
                <a:lnTo>
                  <a:pt x="4325" y="7911"/>
                </a:lnTo>
                <a:lnTo>
                  <a:pt x="4252" y="8133"/>
                </a:lnTo>
                <a:lnTo>
                  <a:pt x="3671" y="8200"/>
                </a:lnTo>
                <a:lnTo>
                  <a:pt x="3612" y="8340"/>
                </a:lnTo>
                <a:lnTo>
                  <a:pt x="3546" y="8340"/>
                </a:lnTo>
                <a:lnTo>
                  <a:pt x="3414" y="8274"/>
                </a:lnTo>
                <a:lnTo>
                  <a:pt x="3229" y="8200"/>
                </a:lnTo>
                <a:lnTo>
                  <a:pt x="3229" y="8133"/>
                </a:lnTo>
                <a:lnTo>
                  <a:pt x="3097" y="8133"/>
                </a:lnTo>
                <a:lnTo>
                  <a:pt x="3031" y="8133"/>
                </a:lnTo>
                <a:lnTo>
                  <a:pt x="2971" y="8133"/>
                </a:lnTo>
                <a:lnTo>
                  <a:pt x="2905" y="8274"/>
                </a:lnTo>
                <a:lnTo>
                  <a:pt x="2839" y="8488"/>
                </a:lnTo>
                <a:lnTo>
                  <a:pt x="2707" y="8421"/>
                </a:lnTo>
                <a:lnTo>
                  <a:pt x="2707" y="8274"/>
                </a:lnTo>
                <a:lnTo>
                  <a:pt x="2648" y="8274"/>
                </a:lnTo>
                <a:lnTo>
                  <a:pt x="2575" y="8340"/>
                </a:lnTo>
                <a:lnTo>
                  <a:pt x="2390" y="8340"/>
                </a:lnTo>
                <a:lnTo>
                  <a:pt x="2318" y="8421"/>
                </a:lnTo>
                <a:lnTo>
                  <a:pt x="2318" y="8562"/>
                </a:lnTo>
                <a:lnTo>
                  <a:pt x="2258" y="8562"/>
                </a:lnTo>
                <a:lnTo>
                  <a:pt x="2390" y="8917"/>
                </a:lnTo>
                <a:lnTo>
                  <a:pt x="2318" y="8991"/>
                </a:lnTo>
                <a:lnTo>
                  <a:pt x="2133" y="9057"/>
                </a:lnTo>
                <a:lnTo>
                  <a:pt x="2133" y="8991"/>
                </a:lnTo>
                <a:lnTo>
                  <a:pt x="1935" y="8776"/>
                </a:lnTo>
                <a:lnTo>
                  <a:pt x="2001" y="8702"/>
                </a:lnTo>
                <a:lnTo>
                  <a:pt x="2001" y="8562"/>
                </a:lnTo>
                <a:lnTo>
                  <a:pt x="1809" y="8421"/>
                </a:lnTo>
                <a:lnTo>
                  <a:pt x="1809" y="8488"/>
                </a:lnTo>
                <a:lnTo>
                  <a:pt x="1479" y="8628"/>
                </a:lnTo>
                <a:lnTo>
                  <a:pt x="1479" y="8776"/>
                </a:lnTo>
                <a:lnTo>
                  <a:pt x="1354" y="8702"/>
                </a:lnTo>
                <a:lnTo>
                  <a:pt x="1294" y="8702"/>
                </a:lnTo>
                <a:lnTo>
                  <a:pt x="1222" y="8702"/>
                </a:lnTo>
                <a:lnTo>
                  <a:pt x="1096" y="8776"/>
                </a:lnTo>
                <a:lnTo>
                  <a:pt x="1037" y="8702"/>
                </a:lnTo>
                <a:lnTo>
                  <a:pt x="905" y="8850"/>
                </a:lnTo>
                <a:lnTo>
                  <a:pt x="773" y="8917"/>
                </a:lnTo>
                <a:lnTo>
                  <a:pt x="713" y="8991"/>
                </a:lnTo>
                <a:lnTo>
                  <a:pt x="773" y="9057"/>
                </a:lnTo>
                <a:lnTo>
                  <a:pt x="839" y="9139"/>
                </a:lnTo>
                <a:lnTo>
                  <a:pt x="971" y="9139"/>
                </a:lnTo>
                <a:lnTo>
                  <a:pt x="971" y="9279"/>
                </a:lnTo>
                <a:lnTo>
                  <a:pt x="905" y="9346"/>
                </a:lnTo>
                <a:lnTo>
                  <a:pt x="971" y="9494"/>
                </a:lnTo>
                <a:lnTo>
                  <a:pt x="971" y="9715"/>
                </a:lnTo>
                <a:lnTo>
                  <a:pt x="839" y="9715"/>
                </a:lnTo>
                <a:lnTo>
                  <a:pt x="773" y="9922"/>
                </a:lnTo>
                <a:lnTo>
                  <a:pt x="839" y="10144"/>
                </a:lnTo>
                <a:lnTo>
                  <a:pt x="773" y="10211"/>
                </a:lnTo>
                <a:lnTo>
                  <a:pt x="905" y="10211"/>
                </a:lnTo>
                <a:lnTo>
                  <a:pt x="905" y="10351"/>
                </a:lnTo>
                <a:lnTo>
                  <a:pt x="839" y="10351"/>
                </a:lnTo>
                <a:lnTo>
                  <a:pt x="773" y="10499"/>
                </a:lnTo>
                <a:lnTo>
                  <a:pt x="640" y="10573"/>
                </a:lnTo>
                <a:lnTo>
                  <a:pt x="640" y="10640"/>
                </a:lnTo>
                <a:lnTo>
                  <a:pt x="581" y="10721"/>
                </a:lnTo>
                <a:lnTo>
                  <a:pt x="581" y="10787"/>
                </a:lnTo>
                <a:lnTo>
                  <a:pt x="640" y="10861"/>
                </a:lnTo>
                <a:lnTo>
                  <a:pt x="640" y="10928"/>
                </a:lnTo>
                <a:lnTo>
                  <a:pt x="581" y="11009"/>
                </a:lnTo>
                <a:lnTo>
                  <a:pt x="515" y="11009"/>
                </a:lnTo>
                <a:lnTo>
                  <a:pt x="515" y="11076"/>
                </a:lnTo>
                <a:lnTo>
                  <a:pt x="456" y="11076"/>
                </a:lnTo>
                <a:lnTo>
                  <a:pt x="456" y="11216"/>
                </a:lnTo>
                <a:lnTo>
                  <a:pt x="581" y="11298"/>
                </a:lnTo>
                <a:lnTo>
                  <a:pt x="581" y="11438"/>
                </a:lnTo>
                <a:lnTo>
                  <a:pt x="640" y="11505"/>
                </a:lnTo>
                <a:lnTo>
                  <a:pt x="773" y="11505"/>
                </a:lnTo>
                <a:lnTo>
                  <a:pt x="839" y="11579"/>
                </a:lnTo>
                <a:lnTo>
                  <a:pt x="971" y="11438"/>
                </a:lnTo>
                <a:lnTo>
                  <a:pt x="1037" y="11505"/>
                </a:lnTo>
                <a:lnTo>
                  <a:pt x="1096" y="11579"/>
                </a:lnTo>
                <a:lnTo>
                  <a:pt x="1222" y="11579"/>
                </a:lnTo>
                <a:lnTo>
                  <a:pt x="1420" y="11579"/>
                </a:lnTo>
                <a:lnTo>
                  <a:pt x="1420" y="11726"/>
                </a:lnTo>
                <a:lnTo>
                  <a:pt x="1420" y="11867"/>
                </a:lnTo>
                <a:lnTo>
                  <a:pt x="1552" y="11867"/>
                </a:lnTo>
                <a:lnTo>
                  <a:pt x="1611" y="12015"/>
                </a:lnTo>
                <a:lnTo>
                  <a:pt x="1677" y="12015"/>
                </a:lnTo>
                <a:lnTo>
                  <a:pt x="1677" y="12081"/>
                </a:lnTo>
                <a:lnTo>
                  <a:pt x="1677" y="12155"/>
                </a:lnTo>
                <a:lnTo>
                  <a:pt x="1677" y="12222"/>
                </a:lnTo>
                <a:lnTo>
                  <a:pt x="1611" y="12303"/>
                </a:lnTo>
                <a:lnTo>
                  <a:pt x="1737" y="12444"/>
                </a:lnTo>
                <a:lnTo>
                  <a:pt x="1809" y="12510"/>
                </a:lnTo>
                <a:lnTo>
                  <a:pt x="1737" y="12510"/>
                </a:lnTo>
                <a:lnTo>
                  <a:pt x="1552" y="12591"/>
                </a:lnTo>
                <a:lnTo>
                  <a:pt x="1552" y="12732"/>
                </a:lnTo>
                <a:lnTo>
                  <a:pt x="1552" y="12799"/>
                </a:lnTo>
                <a:lnTo>
                  <a:pt x="1611" y="12880"/>
                </a:lnTo>
                <a:lnTo>
                  <a:pt x="1552" y="12946"/>
                </a:lnTo>
                <a:lnTo>
                  <a:pt x="1611" y="13020"/>
                </a:lnTo>
                <a:lnTo>
                  <a:pt x="1677" y="12946"/>
                </a:lnTo>
                <a:lnTo>
                  <a:pt x="1737" y="12799"/>
                </a:lnTo>
                <a:lnTo>
                  <a:pt x="1809" y="12732"/>
                </a:lnTo>
                <a:lnTo>
                  <a:pt x="1875" y="12732"/>
                </a:lnTo>
                <a:lnTo>
                  <a:pt x="1875" y="12880"/>
                </a:lnTo>
                <a:lnTo>
                  <a:pt x="1935" y="12880"/>
                </a:lnTo>
                <a:lnTo>
                  <a:pt x="1875" y="13087"/>
                </a:lnTo>
                <a:lnTo>
                  <a:pt x="1875" y="13161"/>
                </a:lnTo>
                <a:lnTo>
                  <a:pt x="1875" y="13309"/>
                </a:lnTo>
                <a:lnTo>
                  <a:pt x="1875" y="13375"/>
                </a:lnTo>
                <a:lnTo>
                  <a:pt x="2001" y="13449"/>
                </a:lnTo>
                <a:lnTo>
                  <a:pt x="2001" y="13516"/>
                </a:lnTo>
                <a:lnTo>
                  <a:pt x="2001" y="13597"/>
                </a:lnTo>
                <a:lnTo>
                  <a:pt x="1935" y="13664"/>
                </a:lnTo>
                <a:lnTo>
                  <a:pt x="1737" y="13664"/>
                </a:lnTo>
                <a:lnTo>
                  <a:pt x="1677" y="13664"/>
                </a:lnTo>
                <a:lnTo>
                  <a:pt x="1677" y="13804"/>
                </a:lnTo>
                <a:lnTo>
                  <a:pt x="1611" y="13952"/>
                </a:lnTo>
                <a:lnTo>
                  <a:pt x="1737" y="14026"/>
                </a:lnTo>
                <a:lnTo>
                  <a:pt x="1677" y="14092"/>
                </a:lnTo>
                <a:lnTo>
                  <a:pt x="1611" y="14314"/>
                </a:lnTo>
                <a:lnTo>
                  <a:pt x="1552" y="14455"/>
                </a:lnTo>
                <a:lnTo>
                  <a:pt x="1479" y="14529"/>
                </a:lnTo>
                <a:lnTo>
                  <a:pt x="1420" y="14529"/>
                </a:lnTo>
                <a:lnTo>
                  <a:pt x="1420" y="14891"/>
                </a:lnTo>
                <a:lnTo>
                  <a:pt x="1294" y="14891"/>
                </a:lnTo>
                <a:lnTo>
                  <a:pt x="1222" y="14891"/>
                </a:lnTo>
                <a:lnTo>
                  <a:pt x="1222" y="14810"/>
                </a:lnTo>
                <a:lnTo>
                  <a:pt x="1162" y="14891"/>
                </a:lnTo>
                <a:lnTo>
                  <a:pt x="1096" y="15098"/>
                </a:lnTo>
                <a:lnTo>
                  <a:pt x="1037" y="15098"/>
                </a:lnTo>
                <a:lnTo>
                  <a:pt x="1037" y="15246"/>
                </a:lnTo>
                <a:lnTo>
                  <a:pt x="905" y="15386"/>
                </a:lnTo>
                <a:lnTo>
                  <a:pt x="773" y="15320"/>
                </a:lnTo>
                <a:lnTo>
                  <a:pt x="773" y="15386"/>
                </a:lnTo>
                <a:lnTo>
                  <a:pt x="773" y="15756"/>
                </a:lnTo>
                <a:lnTo>
                  <a:pt x="773" y="15823"/>
                </a:lnTo>
                <a:lnTo>
                  <a:pt x="839" y="15823"/>
                </a:lnTo>
                <a:lnTo>
                  <a:pt x="581" y="15963"/>
                </a:lnTo>
                <a:lnTo>
                  <a:pt x="515" y="15896"/>
                </a:lnTo>
                <a:lnTo>
                  <a:pt x="383" y="15963"/>
                </a:lnTo>
                <a:lnTo>
                  <a:pt x="383" y="16185"/>
                </a:lnTo>
                <a:lnTo>
                  <a:pt x="258" y="16185"/>
                </a:lnTo>
                <a:lnTo>
                  <a:pt x="198" y="16540"/>
                </a:lnTo>
                <a:lnTo>
                  <a:pt x="258" y="16680"/>
                </a:lnTo>
                <a:lnTo>
                  <a:pt x="258" y="16828"/>
                </a:lnTo>
                <a:lnTo>
                  <a:pt x="125" y="16828"/>
                </a:lnTo>
                <a:lnTo>
                  <a:pt x="0" y="16902"/>
                </a:lnTo>
                <a:lnTo>
                  <a:pt x="66" y="17479"/>
                </a:lnTo>
                <a:lnTo>
                  <a:pt x="383" y="17686"/>
                </a:lnTo>
                <a:lnTo>
                  <a:pt x="456" y="17686"/>
                </a:lnTo>
                <a:lnTo>
                  <a:pt x="456" y="17767"/>
                </a:lnTo>
                <a:lnTo>
                  <a:pt x="456" y="17834"/>
                </a:lnTo>
                <a:lnTo>
                  <a:pt x="773" y="17974"/>
                </a:lnTo>
                <a:lnTo>
                  <a:pt x="905" y="17908"/>
                </a:lnTo>
                <a:lnTo>
                  <a:pt x="971" y="18122"/>
                </a:lnTo>
                <a:lnTo>
                  <a:pt x="1162" y="18551"/>
                </a:lnTo>
                <a:lnTo>
                  <a:pt x="1354" y="18551"/>
                </a:lnTo>
                <a:lnTo>
                  <a:pt x="1354" y="18773"/>
                </a:lnTo>
                <a:lnTo>
                  <a:pt x="1737" y="18839"/>
                </a:lnTo>
                <a:lnTo>
                  <a:pt x="1875" y="18699"/>
                </a:lnTo>
                <a:lnTo>
                  <a:pt x="2001" y="18773"/>
                </a:lnTo>
                <a:lnTo>
                  <a:pt x="2133" y="18632"/>
                </a:lnTo>
                <a:lnTo>
                  <a:pt x="2192" y="18632"/>
                </a:lnTo>
                <a:lnTo>
                  <a:pt x="2258" y="18699"/>
                </a:lnTo>
                <a:lnTo>
                  <a:pt x="2450" y="18551"/>
                </a:lnTo>
                <a:lnTo>
                  <a:pt x="2707" y="18484"/>
                </a:lnTo>
                <a:lnTo>
                  <a:pt x="2839" y="18551"/>
                </a:lnTo>
                <a:lnTo>
                  <a:pt x="3097" y="18632"/>
                </a:lnTo>
                <a:lnTo>
                  <a:pt x="3097" y="18839"/>
                </a:lnTo>
                <a:lnTo>
                  <a:pt x="3288" y="18987"/>
                </a:lnTo>
                <a:lnTo>
                  <a:pt x="3414" y="18913"/>
                </a:lnTo>
                <a:lnTo>
                  <a:pt x="3414" y="18773"/>
                </a:lnTo>
                <a:lnTo>
                  <a:pt x="3671" y="18632"/>
                </a:lnTo>
                <a:lnTo>
                  <a:pt x="3810" y="18699"/>
                </a:lnTo>
                <a:lnTo>
                  <a:pt x="3810" y="18773"/>
                </a:lnTo>
                <a:lnTo>
                  <a:pt x="4001" y="18839"/>
                </a:lnTo>
                <a:lnTo>
                  <a:pt x="4252" y="18839"/>
                </a:lnTo>
                <a:lnTo>
                  <a:pt x="4510" y="18839"/>
                </a:lnTo>
                <a:lnTo>
                  <a:pt x="4510" y="18773"/>
                </a:lnTo>
                <a:lnTo>
                  <a:pt x="4582" y="18773"/>
                </a:lnTo>
                <a:lnTo>
                  <a:pt x="4840" y="18839"/>
                </a:lnTo>
                <a:lnTo>
                  <a:pt x="4906" y="18773"/>
                </a:lnTo>
                <a:lnTo>
                  <a:pt x="4965" y="18839"/>
                </a:lnTo>
                <a:lnTo>
                  <a:pt x="5289" y="18913"/>
                </a:lnTo>
                <a:lnTo>
                  <a:pt x="5289" y="18839"/>
                </a:lnTo>
                <a:lnTo>
                  <a:pt x="5289" y="18410"/>
                </a:lnTo>
                <a:lnTo>
                  <a:pt x="5163" y="18344"/>
                </a:lnTo>
                <a:lnTo>
                  <a:pt x="5289" y="18196"/>
                </a:lnTo>
                <a:lnTo>
                  <a:pt x="5163" y="18122"/>
                </a:lnTo>
                <a:lnTo>
                  <a:pt x="5223" y="18122"/>
                </a:lnTo>
                <a:lnTo>
                  <a:pt x="5223" y="18055"/>
                </a:lnTo>
                <a:lnTo>
                  <a:pt x="5289" y="17974"/>
                </a:lnTo>
                <a:lnTo>
                  <a:pt x="5289" y="17908"/>
                </a:lnTo>
                <a:lnTo>
                  <a:pt x="5289" y="17834"/>
                </a:lnTo>
                <a:lnTo>
                  <a:pt x="5223" y="17767"/>
                </a:lnTo>
                <a:lnTo>
                  <a:pt x="5348" y="17545"/>
                </a:lnTo>
                <a:lnTo>
                  <a:pt x="5546" y="17545"/>
                </a:lnTo>
                <a:lnTo>
                  <a:pt x="5936" y="17767"/>
                </a:lnTo>
                <a:lnTo>
                  <a:pt x="6002" y="17686"/>
                </a:lnTo>
                <a:lnTo>
                  <a:pt x="6319" y="17834"/>
                </a:lnTo>
                <a:lnTo>
                  <a:pt x="6642" y="18122"/>
                </a:lnTo>
                <a:lnTo>
                  <a:pt x="6775" y="18055"/>
                </a:lnTo>
                <a:lnTo>
                  <a:pt x="6841" y="18055"/>
                </a:lnTo>
                <a:lnTo>
                  <a:pt x="6966" y="18122"/>
                </a:lnTo>
                <a:lnTo>
                  <a:pt x="7098" y="18122"/>
                </a:lnTo>
                <a:lnTo>
                  <a:pt x="7283" y="18196"/>
                </a:lnTo>
                <a:lnTo>
                  <a:pt x="7481" y="18196"/>
                </a:lnTo>
                <a:lnTo>
                  <a:pt x="7739" y="18410"/>
                </a:lnTo>
                <a:lnTo>
                  <a:pt x="7811" y="18632"/>
                </a:lnTo>
                <a:lnTo>
                  <a:pt x="7996" y="18839"/>
                </a:lnTo>
                <a:lnTo>
                  <a:pt x="8254" y="18632"/>
                </a:lnTo>
                <a:lnTo>
                  <a:pt x="8452" y="18773"/>
                </a:lnTo>
                <a:lnTo>
                  <a:pt x="8835" y="18699"/>
                </a:lnTo>
                <a:lnTo>
                  <a:pt x="8967" y="18773"/>
                </a:lnTo>
                <a:lnTo>
                  <a:pt x="8967" y="18913"/>
                </a:lnTo>
                <a:lnTo>
                  <a:pt x="9092" y="18987"/>
                </a:lnTo>
                <a:lnTo>
                  <a:pt x="9416" y="19704"/>
                </a:lnTo>
                <a:lnTo>
                  <a:pt x="9614" y="19638"/>
                </a:lnTo>
                <a:lnTo>
                  <a:pt x="9614" y="19349"/>
                </a:lnTo>
                <a:lnTo>
                  <a:pt x="9746" y="19268"/>
                </a:lnTo>
                <a:lnTo>
                  <a:pt x="9746" y="19349"/>
                </a:lnTo>
                <a:lnTo>
                  <a:pt x="9805" y="19416"/>
                </a:lnTo>
                <a:lnTo>
                  <a:pt x="9871" y="19349"/>
                </a:lnTo>
                <a:lnTo>
                  <a:pt x="10063" y="19349"/>
                </a:lnTo>
                <a:lnTo>
                  <a:pt x="10129" y="19349"/>
                </a:lnTo>
                <a:lnTo>
                  <a:pt x="10254" y="19490"/>
                </a:lnTo>
                <a:lnTo>
                  <a:pt x="10967" y="19638"/>
                </a:lnTo>
                <a:lnTo>
                  <a:pt x="10967" y="19845"/>
                </a:lnTo>
                <a:lnTo>
                  <a:pt x="11225" y="19845"/>
                </a:lnTo>
                <a:lnTo>
                  <a:pt x="11225" y="19993"/>
                </a:lnTo>
                <a:lnTo>
                  <a:pt x="11482" y="19926"/>
                </a:lnTo>
                <a:lnTo>
                  <a:pt x="11680" y="19926"/>
                </a:lnTo>
                <a:lnTo>
                  <a:pt x="11865" y="19638"/>
                </a:lnTo>
                <a:lnTo>
                  <a:pt x="12063" y="19704"/>
                </a:lnTo>
                <a:lnTo>
                  <a:pt x="12255" y="19556"/>
                </a:lnTo>
                <a:lnTo>
                  <a:pt x="12321" y="19416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43"/>
          <p:cNvSpPr>
            <a:spLocks/>
          </p:cNvSpPr>
          <p:nvPr/>
        </p:nvSpPr>
        <p:spPr bwMode="auto">
          <a:xfrm>
            <a:off x="2880668" y="5504706"/>
            <a:ext cx="25400" cy="44450"/>
          </a:xfrm>
          <a:custGeom>
            <a:avLst/>
            <a:gdLst>
              <a:gd name="T0" fmla="*/ 19500 w 20000"/>
              <a:gd name="T1" fmla="*/ 2857 h 20000"/>
              <a:gd name="T2" fmla="*/ 19500 w 20000"/>
              <a:gd name="T3" fmla="*/ 5429 h 20000"/>
              <a:gd name="T4" fmla="*/ 19500 w 20000"/>
              <a:gd name="T5" fmla="*/ 8571 h 20000"/>
              <a:gd name="T6" fmla="*/ 15000 w 20000"/>
              <a:gd name="T7" fmla="*/ 16571 h 20000"/>
              <a:gd name="T8" fmla="*/ 15000 w 20000"/>
              <a:gd name="T9" fmla="*/ 19714 h 20000"/>
              <a:gd name="T10" fmla="*/ 5000 w 20000"/>
              <a:gd name="T11" fmla="*/ 19714 h 20000"/>
              <a:gd name="T12" fmla="*/ 0 w 20000"/>
              <a:gd name="T13" fmla="*/ 11143 h 20000"/>
              <a:gd name="T14" fmla="*/ 0 w 20000"/>
              <a:gd name="T15" fmla="*/ 8571 h 20000"/>
              <a:gd name="T16" fmla="*/ 0 w 20000"/>
              <a:gd name="T17" fmla="*/ 5429 h 20000"/>
              <a:gd name="T18" fmla="*/ 5000 w 20000"/>
              <a:gd name="T19" fmla="*/ 0 h 20000"/>
              <a:gd name="T20" fmla="*/ 9500 w 20000"/>
              <a:gd name="T21" fmla="*/ 0 h 20000"/>
              <a:gd name="T22" fmla="*/ 19500 w 20000"/>
              <a:gd name="T23" fmla="*/ 2857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000" h="20000">
                <a:moveTo>
                  <a:pt x="19500" y="2857"/>
                </a:moveTo>
                <a:lnTo>
                  <a:pt x="19500" y="5429"/>
                </a:lnTo>
                <a:lnTo>
                  <a:pt x="19500" y="8571"/>
                </a:lnTo>
                <a:lnTo>
                  <a:pt x="15000" y="16571"/>
                </a:lnTo>
                <a:lnTo>
                  <a:pt x="15000" y="19714"/>
                </a:lnTo>
                <a:lnTo>
                  <a:pt x="5000" y="19714"/>
                </a:lnTo>
                <a:lnTo>
                  <a:pt x="0" y="11143"/>
                </a:lnTo>
                <a:lnTo>
                  <a:pt x="0" y="8571"/>
                </a:lnTo>
                <a:lnTo>
                  <a:pt x="0" y="5429"/>
                </a:lnTo>
                <a:lnTo>
                  <a:pt x="5000" y="0"/>
                </a:lnTo>
                <a:lnTo>
                  <a:pt x="9500" y="0"/>
                </a:lnTo>
                <a:lnTo>
                  <a:pt x="19500" y="2857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Freeform 42"/>
          <p:cNvSpPr>
            <a:spLocks/>
          </p:cNvSpPr>
          <p:nvPr/>
        </p:nvSpPr>
        <p:spPr bwMode="auto">
          <a:xfrm>
            <a:off x="2893368" y="5455493"/>
            <a:ext cx="31750" cy="50800"/>
          </a:xfrm>
          <a:custGeom>
            <a:avLst/>
            <a:gdLst>
              <a:gd name="T0" fmla="*/ 11765 w 20000"/>
              <a:gd name="T1" fmla="*/ 12405 h 20000"/>
              <a:gd name="T2" fmla="*/ 7843 w 20000"/>
              <a:gd name="T3" fmla="*/ 7595 h 20000"/>
              <a:gd name="T4" fmla="*/ 3922 w 20000"/>
              <a:gd name="T5" fmla="*/ 4810 h 20000"/>
              <a:gd name="T6" fmla="*/ 3922 w 20000"/>
              <a:gd name="T7" fmla="*/ 2532 h 20000"/>
              <a:gd name="T8" fmla="*/ 7843 w 20000"/>
              <a:gd name="T9" fmla="*/ 0 h 20000"/>
              <a:gd name="T10" fmla="*/ 11765 w 20000"/>
              <a:gd name="T11" fmla="*/ 2532 h 20000"/>
              <a:gd name="T12" fmla="*/ 15294 w 20000"/>
              <a:gd name="T13" fmla="*/ 2532 h 20000"/>
              <a:gd name="T14" fmla="*/ 19608 w 20000"/>
              <a:gd name="T15" fmla="*/ 7595 h 20000"/>
              <a:gd name="T16" fmla="*/ 19608 w 20000"/>
              <a:gd name="T17" fmla="*/ 9873 h 20000"/>
              <a:gd name="T18" fmla="*/ 15294 w 20000"/>
              <a:gd name="T19" fmla="*/ 12405 h 20000"/>
              <a:gd name="T20" fmla="*/ 15294 w 20000"/>
              <a:gd name="T21" fmla="*/ 17468 h 20000"/>
              <a:gd name="T22" fmla="*/ 11765 w 20000"/>
              <a:gd name="T23" fmla="*/ 19747 h 20000"/>
              <a:gd name="T24" fmla="*/ 11765 w 20000"/>
              <a:gd name="T25" fmla="*/ 19747 h 20000"/>
              <a:gd name="T26" fmla="*/ 3922 w 20000"/>
              <a:gd name="T27" fmla="*/ 17468 h 20000"/>
              <a:gd name="T28" fmla="*/ 0 w 20000"/>
              <a:gd name="T29" fmla="*/ 14684 h 20000"/>
              <a:gd name="T30" fmla="*/ 3922 w 20000"/>
              <a:gd name="T31" fmla="*/ 12405 h 20000"/>
              <a:gd name="T32" fmla="*/ 11765 w 20000"/>
              <a:gd name="T33" fmla="*/ 12405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00" h="20000">
                <a:moveTo>
                  <a:pt x="11765" y="12405"/>
                </a:moveTo>
                <a:lnTo>
                  <a:pt x="7843" y="7595"/>
                </a:lnTo>
                <a:lnTo>
                  <a:pt x="3922" y="4810"/>
                </a:lnTo>
                <a:lnTo>
                  <a:pt x="3922" y="2532"/>
                </a:lnTo>
                <a:lnTo>
                  <a:pt x="7843" y="0"/>
                </a:lnTo>
                <a:lnTo>
                  <a:pt x="11765" y="2532"/>
                </a:lnTo>
                <a:lnTo>
                  <a:pt x="15294" y="2532"/>
                </a:lnTo>
                <a:lnTo>
                  <a:pt x="19608" y="7595"/>
                </a:lnTo>
                <a:lnTo>
                  <a:pt x="19608" y="9873"/>
                </a:lnTo>
                <a:lnTo>
                  <a:pt x="15294" y="12405"/>
                </a:lnTo>
                <a:lnTo>
                  <a:pt x="15294" y="17468"/>
                </a:lnTo>
                <a:lnTo>
                  <a:pt x="11765" y="19747"/>
                </a:lnTo>
                <a:lnTo>
                  <a:pt x="3922" y="17468"/>
                </a:lnTo>
                <a:lnTo>
                  <a:pt x="0" y="14684"/>
                </a:lnTo>
                <a:lnTo>
                  <a:pt x="3922" y="12405"/>
                </a:lnTo>
                <a:lnTo>
                  <a:pt x="11765" y="12405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Freeform 41"/>
          <p:cNvSpPr>
            <a:spLocks/>
          </p:cNvSpPr>
          <p:nvPr/>
        </p:nvSpPr>
        <p:spPr bwMode="auto">
          <a:xfrm>
            <a:off x="3309293" y="3344118"/>
            <a:ext cx="962025" cy="1063625"/>
          </a:xfrm>
          <a:custGeom>
            <a:avLst/>
            <a:gdLst>
              <a:gd name="T0" fmla="*/ 6055 w 20000"/>
              <a:gd name="T1" fmla="*/ 14767 h 20000"/>
              <a:gd name="T2" fmla="*/ 6451 w 20000"/>
              <a:gd name="T3" fmla="*/ 13835 h 20000"/>
              <a:gd name="T4" fmla="*/ 6187 w 20000"/>
              <a:gd name="T5" fmla="*/ 13250 h 20000"/>
              <a:gd name="T6" fmla="*/ 4894 w 20000"/>
              <a:gd name="T7" fmla="*/ 12545 h 20000"/>
              <a:gd name="T8" fmla="*/ 4380 w 20000"/>
              <a:gd name="T9" fmla="*/ 11744 h 20000"/>
              <a:gd name="T10" fmla="*/ 3470 w 20000"/>
              <a:gd name="T11" fmla="*/ 10920 h 20000"/>
              <a:gd name="T12" fmla="*/ 2190 w 20000"/>
              <a:gd name="T13" fmla="*/ 11278 h 20000"/>
              <a:gd name="T14" fmla="*/ 1425 w 20000"/>
              <a:gd name="T15" fmla="*/ 10119 h 20000"/>
              <a:gd name="T16" fmla="*/ 251 w 20000"/>
              <a:gd name="T17" fmla="*/ 9415 h 20000"/>
              <a:gd name="T18" fmla="*/ 910 w 20000"/>
              <a:gd name="T19" fmla="*/ 8363 h 20000"/>
              <a:gd name="T20" fmla="*/ 1939 w 20000"/>
              <a:gd name="T21" fmla="*/ 7670 h 20000"/>
              <a:gd name="T22" fmla="*/ 2586 w 20000"/>
              <a:gd name="T23" fmla="*/ 6858 h 20000"/>
              <a:gd name="T24" fmla="*/ 2955 w 20000"/>
              <a:gd name="T25" fmla="*/ 5806 h 20000"/>
              <a:gd name="T26" fmla="*/ 2322 w 20000"/>
              <a:gd name="T27" fmla="*/ 5341 h 20000"/>
              <a:gd name="T28" fmla="*/ 2071 w 20000"/>
              <a:gd name="T29" fmla="*/ 4182 h 20000"/>
              <a:gd name="T30" fmla="*/ 1939 w 20000"/>
              <a:gd name="T31" fmla="*/ 3250 h 20000"/>
              <a:gd name="T32" fmla="*/ 2955 w 20000"/>
              <a:gd name="T33" fmla="*/ 2091 h 20000"/>
              <a:gd name="T34" fmla="*/ 4129 w 20000"/>
              <a:gd name="T35" fmla="*/ 1398 h 20000"/>
              <a:gd name="T36" fmla="*/ 5541 w 20000"/>
              <a:gd name="T37" fmla="*/ 800 h 20000"/>
              <a:gd name="T38" fmla="*/ 6451 w 20000"/>
              <a:gd name="T39" fmla="*/ 932 h 20000"/>
              <a:gd name="T40" fmla="*/ 7480 w 20000"/>
              <a:gd name="T41" fmla="*/ 693 h 20000"/>
              <a:gd name="T42" fmla="*/ 8245 w 20000"/>
              <a:gd name="T43" fmla="*/ 1159 h 20000"/>
              <a:gd name="T44" fmla="*/ 9274 w 20000"/>
              <a:gd name="T45" fmla="*/ 466 h 20000"/>
              <a:gd name="T46" fmla="*/ 10185 w 20000"/>
              <a:gd name="T47" fmla="*/ 800 h 20000"/>
              <a:gd name="T48" fmla="*/ 11201 w 20000"/>
              <a:gd name="T49" fmla="*/ 800 h 20000"/>
              <a:gd name="T50" fmla="*/ 12111 w 20000"/>
              <a:gd name="T51" fmla="*/ 346 h 20000"/>
              <a:gd name="T52" fmla="*/ 13536 w 20000"/>
              <a:gd name="T53" fmla="*/ 227 h 20000"/>
              <a:gd name="T54" fmla="*/ 14815 w 20000"/>
              <a:gd name="T55" fmla="*/ 573 h 20000"/>
              <a:gd name="T56" fmla="*/ 15858 w 20000"/>
              <a:gd name="T57" fmla="*/ 346 h 20000"/>
              <a:gd name="T58" fmla="*/ 16887 w 20000"/>
              <a:gd name="T59" fmla="*/ 1039 h 20000"/>
              <a:gd name="T60" fmla="*/ 17269 w 20000"/>
              <a:gd name="T61" fmla="*/ 1732 h 20000"/>
              <a:gd name="T62" fmla="*/ 18047 w 20000"/>
              <a:gd name="T63" fmla="*/ 2210 h 20000"/>
              <a:gd name="T64" fmla="*/ 19077 w 20000"/>
              <a:gd name="T65" fmla="*/ 2784 h 20000"/>
              <a:gd name="T66" fmla="*/ 19472 w 20000"/>
              <a:gd name="T67" fmla="*/ 4421 h 20000"/>
              <a:gd name="T68" fmla="*/ 19987 w 20000"/>
              <a:gd name="T69" fmla="*/ 6272 h 20000"/>
              <a:gd name="T70" fmla="*/ 19472 w 20000"/>
              <a:gd name="T71" fmla="*/ 7097 h 20000"/>
              <a:gd name="T72" fmla="*/ 18311 w 20000"/>
              <a:gd name="T73" fmla="*/ 8029 h 20000"/>
              <a:gd name="T74" fmla="*/ 18562 w 20000"/>
              <a:gd name="T75" fmla="*/ 9068 h 20000"/>
              <a:gd name="T76" fmla="*/ 19077 w 20000"/>
              <a:gd name="T77" fmla="*/ 10119 h 20000"/>
              <a:gd name="T78" fmla="*/ 18826 w 20000"/>
              <a:gd name="T79" fmla="*/ 11744 h 20000"/>
              <a:gd name="T80" fmla="*/ 18945 w 20000"/>
              <a:gd name="T81" fmla="*/ 12784 h 20000"/>
              <a:gd name="T82" fmla="*/ 18826 w 20000"/>
              <a:gd name="T83" fmla="*/ 14062 h 20000"/>
              <a:gd name="T84" fmla="*/ 17797 w 20000"/>
              <a:gd name="T85" fmla="*/ 13596 h 20000"/>
              <a:gd name="T86" fmla="*/ 17401 w 20000"/>
              <a:gd name="T87" fmla="*/ 14409 h 20000"/>
              <a:gd name="T88" fmla="*/ 16636 w 20000"/>
              <a:gd name="T89" fmla="*/ 15233 h 20000"/>
              <a:gd name="T90" fmla="*/ 15858 w 20000"/>
              <a:gd name="T91" fmla="*/ 16033 h 20000"/>
              <a:gd name="T92" fmla="*/ 15976 w 20000"/>
              <a:gd name="T93" fmla="*/ 17085 h 20000"/>
              <a:gd name="T94" fmla="*/ 14947 w 20000"/>
              <a:gd name="T95" fmla="*/ 18483 h 20000"/>
              <a:gd name="T96" fmla="*/ 14050 w 20000"/>
              <a:gd name="T97" fmla="*/ 19283 h 20000"/>
              <a:gd name="T98" fmla="*/ 12256 w 20000"/>
              <a:gd name="T99" fmla="*/ 19642 h 20000"/>
              <a:gd name="T100" fmla="*/ 11464 w 20000"/>
              <a:gd name="T101" fmla="*/ 19988 h 20000"/>
              <a:gd name="T102" fmla="*/ 10699 w 20000"/>
              <a:gd name="T103" fmla="*/ 19056 h 20000"/>
              <a:gd name="T104" fmla="*/ 9406 w 20000"/>
              <a:gd name="T105" fmla="*/ 18363 h 20000"/>
              <a:gd name="T106" fmla="*/ 8245 w 20000"/>
              <a:gd name="T107" fmla="*/ 18710 h 20000"/>
              <a:gd name="T108" fmla="*/ 7480 w 20000"/>
              <a:gd name="T109" fmla="*/ 17551 h 20000"/>
              <a:gd name="T110" fmla="*/ 7216 w 20000"/>
              <a:gd name="T111" fmla="*/ 17085 h 20000"/>
              <a:gd name="T112" fmla="*/ 6319 w 20000"/>
              <a:gd name="T113" fmla="*/ 1627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000" h="20000">
                <a:moveTo>
                  <a:pt x="6451" y="15806"/>
                </a:moveTo>
                <a:lnTo>
                  <a:pt x="6451" y="15568"/>
                </a:lnTo>
                <a:lnTo>
                  <a:pt x="6055" y="15568"/>
                </a:lnTo>
                <a:lnTo>
                  <a:pt x="6187" y="15460"/>
                </a:lnTo>
                <a:lnTo>
                  <a:pt x="5937" y="15341"/>
                </a:lnTo>
                <a:lnTo>
                  <a:pt x="6055" y="14994"/>
                </a:lnTo>
                <a:lnTo>
                  <a:pt x="6055" y="14767"/>
                </a:lnTo>
                <a:lnTo>
                  <a:pt x="6319" y="14767"/>
                </a:lnTo>
                <a:lnTo>
                  <a:pt x="6570" y="14409"/>
                </a:lnTo>
                <a:lnTo>
                  <a:pt x="6821" y="14301"/>
                </a:lnTo>
                <a:lnTo>
                  <a:pt x="6966" y="13943"/>
                </a:lnTo>
                <a:lnTo>
                  <a:pt x="6702" y="13716"/>
                </a:lnTo>
                <a:lnTo>
                  <a:pt x="6570" y="13835"/>
                </a:lnTo>
                <a:lnTo>
                  <a:pt x="6451" y="13835"/>
                </a:lnTo>
                <a:lnTo>
                  <a:pt x="6319" y="13716"/>
                </a:lnTo>
                <a:lnTo>
                  <a:pt x="6319" y="13596"/>
                </a:lnTo>
                <a:lnTo>
                  <a:pt x="6319" y="13477"/>
                </a:lnTo>
                <a:lnTo>
                  <a:pt x="6570" y="13477"/>
                </a:lnTo>
                <a:lnTo>
                  <a:pt x="6570" y="13250"/>
                </a:lnTo>
                <a:lnTo>
                  <a:pt x="6319" y="13142"/>
                </a:lnTo>
                <a:lnTo>
                  <a:pt x="6187" y="13250"/>
                </a:lnTo>
                <a:lnTo>
                  <a:pt x="6055" y="13142"/>
                </a:lnTo>
                <a:lnTo>
                  <a:pt x="6055" y="13011"/>
                </a:lnTo>
                <a:lnTo>
                  <a:pt x="5805" y="12903"/>
                </a:lnTo>
                <a:lnTo>
                  <a:pt x="5541" y="12903"/>
                </a:lnTo>
                <a:lnTo>
                  <a:pt x="5290" y="12676"/>
                </a:lnTo>
                <a:lnTo>
                  <a:pt x="5145" y="12676"/>
                </a:lnTo>
                <a:lnTo>
                  <a:pt x="4894" y="12545"/>
                </a:lnTo>
                <a:lnTo>
                  <a:pt x="5409" y="12079"/>
                </a:lnTo>
                <a:lnTo>
                  <a:pt x="5409" y="11971"/>
                </a:lnTo>
                <a:lnTo>
                  <a:pt x="5145" y="11852"/>
                </a:lnTo>
                <a:lnTo>
                  <a:pt x="4894" y="11852"/>
                </a:lnTo>
                <a:lnTo>
                  <a:pt x="4631" y="11971"/>
                </a:lnTo>
                <a:lnTo>
                  <a:pt x="4380" y="11744"/>
                </a:lnTo>
                <a:lnTo>
                  <a:pt x="4380" y="11625"/>
                </a:lnTo>
                <a:lnTo>
                  <a:pt x="4129" y="11505"/>
                </a:lnTo>
                <a:lnTo>
                  <a:pt x="3997" y="10920"/>
                </a:lnTo>
                <a:lnTo>
                  <a:pt x="3615" y="10920"/>
                </a:lnTo>
                <a:lnTo>
                  <a:pt x="3615" y="11051"/>
                </a:lnTo>
                <a:lnTo>
                  <a:pt x="3470" y="10920"/>
                </a:lnTo>
                <a:lnTo>
                  <a:pt x="3100" y="10920"/>
                </a:lnTo>
                <a:lnTo>
                  <a:pt x="2704" y="11051"/>
                </a:lnTo>
                <a:lnTo>
                  <a:pt x="2586" y="10920"/>
                </a:lnTo>
                <a:lnTo>
                  <a:pt x="2441" y="10812"/>
                </a:lnTo>
                <a:lnTo>
                  <a:pt x="2322" y="10920"/>
                </a:lnTo>
                <a:lnTo>
                  <a:pt x="2190" y="11159"/>
                </a:lnTo>
                <a:lnTo>
                  <a:pt x="2190" y="11278"/>
                </a:lnTo>
                <a:lnTo>
                  <a:pt x="1794" y="11386"/>
                </a:lnTo>
                <a:lnTo>
                  <a:pt x="1794" y="11051"/>
                </a:lnTo>
                <a:lnTo>
                  <a:pt x="1425" y="11159"/>
                </a:lnTo>
                <a:lnTo>
                  <a:pt x="1161" y="10812"/>
                </a:lnTo>
                <a:lnTo>
                  <a:pt x="1280" y="10585"/>
                </a:lnTo>
                <a:lnTo>
                  <a:pt x="1425" y="10119"/>
                </a:lnTo>
                <a:lnTo>
                  <a:pt x="1161" y="9881"/>
                </a:lnTo>
                <a:lnTo>
                  <a:pt x="910" y="9761"/>
                </a:lnTo>
                <a:lnTo>
                  <a:pt x="515" y="9881"/>
                </a:lnTo>
                <a:lnTo>
                  <a:pt x="396" y="9881"/>
                </a:lnTo>
                <a:lnTo>
                  <a:pt x="0" y="9654"/>
                </a:lnTo>
                <a:lnTo>
                  <a:pt x="132" y="9522"/>
                </a:lnTo>
                <a:lnTo>
                  <a:pt x="251" y="9415"/>
                </a:lnTo>
                <a:lnTo>
                  <a:pt x="251" y="9295"/>
                </a:lnTo>
                <a:lnTo>
                  <a:pt x="396" y="9188"/>
                </a:lnTo>
                <a:lnTo>
                  <a:pt x="396" y="9068"/>
                </a:lnTo>
                <a:lnTo>
                  <a:pt x="765" y="8829"/>
                </a:lnTo>
                <a:lnTo>
                  <a:pt x="910" y="8949"/>
                </a:lnTo>
                <a:lnTo>
                  <a:pt x="910" y="8363"/>
                </a:lnTo>
                <a:lnTo>
                  <a:pt x="1161" y="8363"/>
                </a:lnTo>
                <a:lnTo>
                  <a:pt x="1280" y="8495"/>
                </a:lnTo>
                <a:lnTo>
                  <a:pt x="1425" y="8602"/>
                </a:lnTo>
                <a:lnTo>
                  <a:pt x="1544" y="8495"/>
                </a:lnTo>
                <a:lnTo>
                  <a:pt x="1544" y="8136"/>
                </a:lnTo>
                <a:lnTo>
                  <a:pt x="1675" y="8029"/>
                </a:lnTo>
                <a:lnTo>
                  <a:pt x="1939" y="7670"/>
                </a:lnTo>
                <a:lnTo>
                  <a:pt x="1939" y="7563"/>
                </a:lnTo>
                <a:lnTo>
                  <a:pt x="1939" y="7431"/>
                </a:lnTo>
                <a:lnTo>
                  <a:pt x="2071" y="7324"/>
                </a:lnTo>
                <a:lnTo>
                  <a:pt x="1939" y="7204"/>
                </a:lnTo>
                <a:lnTo>
                  <a:pt x="1939" y="6858"/>
                </a:lnTo>
                <a:lnTo>
                  <a:pt x="1939" y="6738"/>
                </a:lnTo>
                <a:lnTo>
                  <a:pt x="2586" y="6858"/>
                </a:lnTo>
                <a:lnTo>
                  <a:pt x="2955" y="6631"/>
                </a:lnTo>
                <a:lnTo>
                  <a:pt x="3100" y="6511"/>
                </a:lnTo>
                <a:lnTo>
                  <a:pt x="3219" y="6272"/>
                </a:lnTo>
                <a:lnTo>
                  <a:pt x="3100" y="6165"/>
                </a:lnTo>
                <a:lnTo>
                  <a:pt x="3219" y="5938"/>
                </a:lnTo>
                <a:lnTo>
                  <a:pt x="2955" y="5806"/>
                </a:lnTo>
                <a:lnTo>
                  <a:pt x="3100" y="5699"/>
                </a:lnTo>
                <a:lnTo>
                  <a:pt x="2836" y="5579"/>
                </a:lnTo>
                <a:lnTo>
                  <a:pt x="2704" y="5472"/>
                </a:lnTo>
                <a:lnTo>
                  <a:pt x="2441" y="5579"/>
                </a:lnTo>
                <a:lnTo>
                  <a:pt x="2322" y="5341"/>
                </a:lnTo>
                <a:lnTo>
                  <a:pt x="2071" y="5233"/>
                </a:lnTo>
                <a:lnTo>
                  <a:pt x="1939" y="5233"/>
                </a:lnTo>
                <a:lnTo>
                  <a:pt x="2071" y="4648"/>
                </a:lnTo>
                <a:lnTo>
                  <a:pt x="2190" y="4421"/>
                </a:lnTo>
                <a:lnTo>
                  <a:pt x="1939" y="4182"/>
                </a:lnTo>
                <a:lnTo>
                  <a:pt x="2071" y="4182"/>
                </a:lnTo>
                <a:lnTo>
                  <a:pt x="2322" y="4074"/>
                </a:lnTo>
                <a:lnTo>
                  <a:pt x="2322" y="3955"/>
                </a:lnTo>
                <a:lnTo>
                  <a:pt x="2190" y="3847"/>
                </a:lnTo>
                <a:lnTo>
                  <a:pt x="2190" y="3716"/>
                </a:lnTo>
                <a:lnTo>
                  <a:pt x="2190" y="3608"/>
                </a:lnTo>
                <a:lnTo>
                  <a:pt x="2071" y="3250"/>
                </a:lnTo>
                <a:lnTo>
                  <a:pt x="1939" y="3250"/>
                </a:lnTo>
                <a:lnTo>
                  <a:pt x="1794" y="3023"/>
                </a:lnTo>
                <a:lnTo>
                  <a:pt x="1939" y="2784"/>
                </a:lnTo>
                <a:lnTo>
                  <a:pt x="2441" y="2784"/>
                </a:lnTo>
                <a:lnTo>
                  <a:pt x="2441" y="2449"/>
                </a:lnTo>
                <a:lnTo>
                  <a:pt x="2836" y="2330"/>
                </a:lnTo>
                <a:lnTo>
                  <a:pt x="2955" y="2091"/>
                </a:lnTo>
                <a:lnTo>
                  <a:pt x="3219" y="2210"/>
                </a:lnTo>
                <a:lnTo>
                  <a:pt x="3219" y="2091"/>
                </a:lnTo>
                <a:lnTo>
                  <a:pt x="3865" y="2210"/>
                </a:lnTo>
                <a:lnTo>
                  <a:pt x="3997" y="1864"/>
                </a:lnTo>
                <a:lnTo>
                  <a:pt x="4129" y="1732"/>
                </a:lnTo>
                <a:lnTo>
                  <a:pt x="4129" y="1398"/>
                </a:lnTo>
                <a:lnTo>
                  <a:pt x="4380" y="1159"/>
                </a:lnTo>
                <a:lnTo>
                  <a:pt x="4631" y="1159"/>
                </a:lnTo>
                <a:lnTo>
                  <a:pt x="5026" y="1159"/>
                </a:lnTo>
                <a:lnTo>
                  <a:pt x="5026" y="1266"/>
                </a:lnTo>
                <a:lnTo>
                  <a:pt x="5145" y="1266"/>
                </a:lnTo>
                <a:lnTo>
                  <a:pt x="5290" y="1159"/>
                </a:lnTo>
                <a:lnTo>
                  <a:pt x="5541" y="800"/>
                </a:lnTo>
                <a:lnTo>
                  <a:pt x="5660" y="932"/>
                </a:lnTo>
                <a:lnTo>
                  <a:pt x="5805" y="932"/>
                </a:lnTo>
                <a:lnTo>
                  <a:pt x="6055" y="800"/>
                </a:lnTo>
                <a:lnTo>
                  <a:pt x="6055" y="1039"/>
                </a:lnTo>
                <a:lnTo>
                  <a:pt x="6319" y="1039"/>
                </a:lnTo>
                <a:lnTo>
                  <a:pt x="6451" y="932"/>
                </a:lnTo>
                <a:lnTo>
                  <a:pt x="6702" y="932"/>
                </a:lnTo>
                <a:lnTo>
                  <a:pt x="6821" y="1039"/>
                </a:lnTo>
                <a:lnTo>
                  <a:pt x="7084" y="1039"/>
                </a:lnTo>
                <a:lnTo>
                  <a:pt x="7084" y="800"/>
                </a:lnTo>
                <a:lnTo>
                  <a:pt x="7084" y="693"/>
                </a:lnTo>
                <a:lnTo>
                  <a:pt x="7480" y="573"/>
                </a:lnTo>
                <a:lnTo>
                  <a:pt x="7480" y="693"/>
                </a:lnTo>
                <a:lnTo>
                  <a:pt x="7599" y="693"/>
                </a:lnTo>
                <a:lnTo>
                  <a:pt x="7599" y="800"/>
                </a:lnTo>
                <a:lnTo>
                  <a:pt x="7731" y="932"/>
                </a:lnTo>
                <a:lnTo>
                  <a:pt x="7876" y="1039"/>
                </a:lnTo>
                <a:lnTo>
                  <a:pt x="8127" y="1266"/>
                </a:lnTo>
                <a:lnTo>
                  <a:pt x="8245" y="1266"/>
                </a:lnTo>
                <a:lnTo>
                  <a:pt x="8245" y="1159"/>
                </a:lnTo>
                <a:lnTo>
                  <a:pt x="8641" y="932"/>
                </a:lnTo>
                <a:lnTo>
                  <a:pt x="8641" y="800"/>
                </a:lnTo>
                <a:lnTo>
                  <a:pt x="8760" y="800"/>
                </a:lnTo>
                <a:lnTo>
                  <a:pt x="8760" y="573"/>
                </a:lnTo>
                <a:lnTo>
                  <a:pt x="9011" y="573"/>
                </a:lnTo>
                <a:lnTo>
                  <a:pt x="9156" y="346"/>
                </a:lnTo>
                <a:lnTo>
                  <a:pt x="9274" y="466"/>
                </a:lnTo>
                <a:lnTo>
                  <a:pt x="9406" y="800"/>
                </a:lnTo>
                <a:lnTo>
                  <a:pt x="9670" y="693"/>
                </a:lnTo>
                <a:lnTo>
                  <a:pt x="9802" y="573"/>
                </a:lnTo>
                <a:lnTo>
                  <a:pt x="9921" y="466"/>
                </a:lnTo>
                <a:lnTo>
                  <a:pt x="10066" y="466"/>
                </a:lnTo>
                <a:lnTo>
                  <a:pt x="10066" y="693"/>
                </a:lnTo>
                <a:lnTo>
                  <a:pt x="10185" y="800"/>
                </a:lnTo>
                <a:lnTo>
                  <a:pt x="10317" y="932"/>
                </a:lnTo>
                <a:lnTo>
                  <a:pt x="10435" y="800"/>
                </a:lnTo>
                <a:lnTo>
                  <a:pt x="10567" y="573"/>
                </a:lnTo>
                <a:lnTo>
                  <a:pt x="10699" y="466"/>
                </a:lnTo>
                <a:lnTo>
                  <a:pt x="10831" y="466"/>
                </a:lnTo>
                <a:lnTo>
                  <a:pt x="10950" y="800"/>
                </a:lnTo>
                <a:lnTo>
                  <a:pt x="11201" y="800"/>
                </a:lnTo>
                <a:lnTo>
                  <a:pt x="11346" y="693"/>
                </a:lnTo>
                <a:lnTo>
                  <a:pt x="11464" y="346"/>
                </a:lnTo>
                <a:lnTo>
                  <a:pt x="11464" y="108"/>
                </a:lnTo>
                <a:lnTo>
                  <a:pt x="11346" y="108"/>
                </a:lnTo>
                <a:lnTo>
                  <a:pt x="11860" y="0"/>
                </a:lnTo>
                <a:lnTo>
                  <a:pt x="12111" y="346"/>
                </a:lnTo>
                <a:lnTo>
                  <a:pt x="12375" y="346"/>
                </a:lnTo>
                <a:lnTo>
                  <a:pt x="12757" y="346"/>
                </a:lnTo>
                <a:lnTo>
                  <a:pt x="12757" y="227"/>
                </a:lnTo>
                <a:lnTo>
                  <a:pt x="12889" y="227"/>
                </a:lnTo>
                <a:lnTo>
                  <a:pt x="13140" y="346"/>
                </a:lnTo>
                <a:lnTo>
                  <a:pt x="13536" y="227"/>
                </a:lnTo>
                <a:lnTo>
                  <a:pt x="13668" y="227"/>
                </a:lnTo>
                <a:lnTo>
                  <a:pt x="13786" y="227"/>
                </a:lnTo>
                <a:lnTo>
                  <a:pt x="13786" y="346"/>
                </a:lnTo>
                <a:lnTo>
                  <a:pt x="14182" y="466"/>
                </a:lnTo>
                <a:lnTo>
                  <a:pt x="14565" y="466"/>
                </a:lnTo>
                <a:lnTo>
                  <a:pt x="14815" y="573"/>
                </a:lnTo>
                <a:lnTo>
                  <a:pt x="14947" y="573"/>
                </a:lnTo>
                <a:lnTo>
                  <a:pt x="14947" y="466"/>
                </a:lnTo>
                <a:lnTo>
                  <a:pt x="15211" y="466"/>
                </a:lnTo>
                <a:lnTo>
                  <a:pt x="15607" y="466"/>
                </a:lnTo>
                <a:lnTo>
                  <a:pt x="15726" y="466"/>
                </a:lnTo>
                <a:lnTo>
                  <a:pt x="15858" y="346"/>
                </a:lnTo>
                <a:lnTo>
                  <a:pt x="16121" y="466"/>
                </a:lnTo>
                <a:lnTo>
                  <a:pt x="16372" y="466"/>
                </a:lnTo>
                <a:lnTo>
                  <a:pt x="16636" y="466"/>
                </a:lnTo>
                <a:lnTo>
                  <a:pt x="16755" y="573"/>
                </a:lnTo>
                <a:lnTo>
                  <a:pt x="16755" y="932"/>
                </a:lnTo>
                <a:lnTo>
                  <a:pt x="16887" y="1039"/>
                </a:lnTo>
                <a:lnTo>
                  <a:pt x="17005" y="1039"/>
                </a:lnTo>
                <a:lnTo>
                  <a:pt x="17137" y="1039"/>
                </a:lnTo>
                <a:lnTo>
                  <a:pt x="17269" y="1159"/>
                </a:lnTo>
                <a:lnTo>
                  <a:pt x="17005" y="1266"/>
                </a:lnTo>
                <a:lnTo>
                  <a:pt x="17005" y="1505"/>
                </a:lnTo>
                <a:lnTo>
                  <a:pt x="17269" y="1732"/>
                </a:lnTo>
                <a:lnTo>
                  <a:pt x="17401" y="1625"/>
                </a:lnTo>
                <a:lnTo>
                  <a:pt x="17533" y="1864"/>
                </a:lnTo>
                <a:lnTo>
                  <a:pt x="17652" y="1864"/>
                </a:lnTo>
                <a:lnTo>
                  <a:pt x="17797" y="1625"/>
                </a:lnTo>
                <a:lnTo>
                  <a:pt x="18047" y="1983"/>
                </a:lnTo>
                <a:lnTo>
                  <a:pt x="18047" y="2210"/>
                </a:lnTo>
                <a:lnTo>
                  <a:pt x="18166" y="2210"/>
                </a:lnTo>
                <a:lnTo>
                  <a:pt x="18166" y="2091"/>
                </a:lnTo>
                <a:lnTo>
                  <a:pt x="18311" y="2091"/>
                </a:lnTo>
                <a:lnTo>
                  <a:pt x="18681" y="2330"/>
                </a:lnTo>
                <a:lnTo>
                  <a:pt x="18826" y="2676"/>
                </a:lnTo>
                <a:lnTo>
                  <a:pt x="19077" y="2784"/>
                </a:lnTo>
                <a:lnTo>
                  <a:pt x="19077" y="2915"/>
                </a:lnTo>
                <a:lnTo>
                  <a:pt x="19195" y="3250"/>
                </a:lnTo>
                <a:lnTo>
                  <a:pt x="19195" y="3489"/>
                </a:lnTo>
                <a:lnTo>
                  <a:pt x="19472" y="3716"/>
                </a:lnTo>
                <a:lnTo>
                  <a:pt x="19591" y="4074"/>
                </a:lnTo>
                <a:lnTo>
                  <a:pt x="19472" y="4421"/>
                </a:lnTo>
                <a:lnTo>
                  <a:pt x="19472" y="4648"/>
                </a:lnTo>
                <a:lnTo>
                  <a:pt x="19472" y="4767"/>
                </a:lnTo>
                <a:lnTo>
                  <a:pt x="19723" y="5341"/>
                </a:lnTo>
                <a:lnTo>
                  <a:pt x="19987" y="5472"/>
                </a:lnTo>
                <a:lnTo>
                  <a:pt x="19987" y="5699"/>
                </a:lnTo>
                <a:lnTo>
                  <a:pt x="19842" y="6045"/>
                </a:lnTo>
                <a:lnTo>
                  <a:pt x="19987" y="6272"/>
                </a:lnTo>
                <a:lnTo>
                  <a:pt x="19987" y="6404"/>
                </a:lnTo>
                <a:lnTo>
                  <a:pt x="19591" y="6511"/>
                </a:lnTo>
                <a:lnTo>
                  <a:pt x="19591" y="6631"/>
                </a:lnTo>
                <a:lnTo>
                  <a:pt x="19472" y="6738"/>
                </a:lnTo>
                <a:lnTo>
                  <a:pt x="19327" y="6977"/>
                </a:lnTo>
                <a:lnTo>
                  <a:pt x="19472" y="7097"/>
                </a:lnTo>
                <a:lnTo>
                  <a:pt x="18945" y="7563"/>
                </a:lnTo>
                <a:lnTo>
                  <a:pt x="18826" y="7670"/>
                </a:lnTo>
                <a:lnTo>
                  <a:pt x="18562" y="7670"/>
                </a:lnTo>
                <a:lnTo>
                  <a:pt x="18311" y="7670"/>
                </a:lnTo>
                <a:lnTo>
                  <a:pt x="18430" y="7897"/>
                </a:lnTo>
                <a:lnTo>
                  <a:pt x="18311" y="7897"/>
                </a:lnTo>
                <a:lnTo>
                  <a:pt x="18311" y="8029"/>
                </a:lnTo>
                <a:lnTo>
                  <a:pt x="18047" y="8136"/>
                </a:lnTo>
                <a:lnTo>
                  <a:pt x="17916" y="8029"/>
                </a:lnTo>
                <a:lnTo>
                  <a:pt x="17797" y="8136"/>
                </a:lnTo>
                <a:lnTo>
                  <a:pt x="18166" y="8722"/>
                </a:lnTo>
                <a:lnTo>
                  <a:pt x="18166" y="8949"/>
                </a:lnTo>
                <a:lnTo>
                  <a:pt x="18562" y="9068"/>
                </a:lnTo>
                <a:lnTo>
                  <a:pt x="18826" y="9415"/>
                </a:lnTo>
                <a:lnTo>
                  <a:pt x="19077" y="9654"/>
                </a:lnTo>
                <a:lnTo>
                  <a:pt x="19077" y="9881"/>
                </a:lnTo>
                <a:lnTo>
                  <a:pt x="19195" y="9881"/>
                </a:lnTo>
                <a:lnTo>
                  <a:pt x="19195" y="9988"/>
                </a:lnTo>
                <a:lnTo>
                  <a:pt x="19077" y="10119"/>
                </a:lnTo>
                <a:lnTo>
                  <a:pt x="19195" y="10346"/>
                </a:lnTo>
                <a:lnTo>
                  <a:pt x="19077" y="10454"/>
                </a:lnTo>
                <a:lnTo>
                  <a:pt x="19077" y="10693"/>
                </a:lnTo>
                <a:lnTo>
                  <a:pt x="18681" y="10693"/>
                </a:lnTo>
                <a:lnTo>
                  <a:pt x="18681" y="11051"/>
                </a:lnTo>
                <a:lnTo>
                  <a:pt x="18562" y="11159"/>
                </a:lnTo>
                <a:lnTo>
                  <a:pt x="18826" y="11744"/>
                </a:lnTo>
                <a:lnTo>
                  <a:pt x="19077" y="11744"/>
                </a:lnTo>
                <a:lnTo>
                  <a:pt x="19077" y="11852"/>
                </a:lnTo>
                <a:lnTo>
                  <a:pt x="18945" y="12079"/>
                </a:lnTo>
                <a:lnTo>
                  <a:pt x="19077" y="12210"/>
                </a:lnTo>
                <a:lnTo>
                  <a:pt x="18945" y="12437"/>
                </a:lnTo>
                <a:lnTo>
                  <a:pt x="19077" y="12545"/>
                </a:lnTo>
                <a:lnTo>
                  <a:pt x="18945" y="12784"/>
                </a:lnTo>
                <a:lnTo>
                  <a:pt x="18945" y="12903"/>
                </a:lnTo>
                <a:lnTo>
                  <a:pt x="18826" y="13142"/>
                </a:lnTo>
                <a:lnTo>
                  <a:pt x="18826" y="13250"/>
                </a:lnTo>
                <a:lnTo>
                  <a:pt x="18826" y="13596"/>
                </a:lnTo>
                <a:lnTo>
                  <a:pt x="19195" y="13716"/>
                </a:lnTo>
                <a:lnTo>
                  <a:pt x="19195" y="14062"/>
                </a:lnTo>
                <a:lnTo>
                  <a:pt x="18826" y="14062"/>
                </a:lnTo>
                <a:lnTo>
                  <a:pt x="18681" y="14170"/>
                </a:lnTo>
                <a:lnTo>
                  <a:pt x="18562" y="14170"/>
                </a:lnTo>
                <a:lnTo>
                  <a:pt x="18562" y="14062"/>
                </a:lnTo>
                <a:lnTo>
                  <a:pt x="18430" y="13943"/>
                </a:lnTo>
                <a:lnTo>
                  <a:pt x="18311" y="13943"/>
                </a:lnTo>
                <a:lnTo>
                  <a:pt x="18047" y="13835"/>
                </a:lnTo>
                <a:lnTo>
                  <a:pt x="17797" y="13596"/>
                </a:lnTo>
                <a:lnTo>
                  <a:pt x="17533" y="13596"/>
                </a:lnTo>
                <a:lnTo>
                  <a:pt x="17401" y="13596"/>
                </a:lnTo>
                <a:lnTo>
                  <a:pt x="17533" y="13835"/>
                </a:lnTo>
                <a:lnTo>
                  <a:pt x="17533" y="13943"/>
                </a:lnTo>
                <a:lnTo>
                  <a:pt x="17533" y="14062"/>
                </a:lnTo>
                <a:lnTo>
                  <a:pt x="17533" y="14409"/>
                </a:lnTo>
                <a:lnTo>
                  <a:pt x="17401" y="14409"/>
                </a:lnTo>
                <a:lnTo>
                  <a:pt x="17401" y="14528"/>
                </a:lnTo>
                <a:lnTo>
                  <a:pt x="17269" y="14767"/>
                </a:lnTo>
                <a:lnTo>
                  <a:pt x="17137" y="14767"/>
                </a:lnTo>
                <a:lnTo>
                  <a:pt x="16887" y="14875"/>
                </a:lnTo>
                <a:lnTo>
                  <a:pt x="16755" y="15233"/>
                </a:lnTo>
                <a:lnTo>
                  <a:pt x="16636" y="15233"/>
                </a:lnTo>
                <a:lnTo>
                  <a:pt x="16491" y="15233"/>
                </a:lnTo>
                <a:lnTo>
                  <a:pt x="16491" y="15341"/>
                </a:lnTo>
                <a:lnTo>
                  <a:pt x="16491" y="15460"/>
                </a:lnTo>
                <a:lnTo>
                  <a:pt x="16240" y="15460"/>
                </a:lnTo>
                <a:lnTo>
                  <a:pt x="16121" y="15926"/>
                </a:lnTo>
                <a:lnTo>
                  <a:pt x="15858" y="16033"/>
                </a:lnTo>
                <a:lnTo>
                  <a:pt x="15858" y="16153"/>
                </a:lnTo>
                <a:lnTo>
                  <a:pt x="15858" y="16499"/>
                </a:lnTo>
                <a:lnTo>
                  <a:pt x="15976" y="16726"/>
                </a:lnTo>
                <a:lnTo>
                  <a:pt x="16121" y="16726"/>
                </a:lnTo>
                <a:lnTo>
                  <a:pt x="16121" y="16858"/>
                </a:lnTo>
                <a:lnTo>
                  <a:pt x="15976" y="16858"/>
                </a:lnTo>
                <a:lnTo>
                  <a:pt x="15976" y="17085"/>
                </a:lnTo>
                <a:lnTo>
                  <a:pt x="15726" y="17192"/>
                </a:lnTo>
                <a:lnTo>
                  <a:pt x="15607" y="17897"/>
                </a:lnTo>
                <a:lnTo>
                  <a:pt x="15211" y="17897"/>
                </a:lnTo>
                <a:lnTo>
                  <a:pt x="14815" y="18124"/>
                </a:lnTo>
                <a:lnTo>
                  <a:pt x="14815" y="18244"/>
                </a:lnTo>
                <a:lnTo>
                  <a:pt x="14947" y="18483"/>
                </a:lnTo>
                <a:lnTo>
                  <a:pt x="15079" y="18590"/>
                </a:lnTo>
                <a:lnTo>
                  <a:pt x="15330" y="18949"/>
                </a:lnTo>
                <a:lnTo>
                  <a:pt x="15211" y="19176"/>
                </a:lnTo>
                <a:lnTo>
                  <a:pt x="14815" y="19176"/>
                </a:lnTo>
                <a:lnTo>
                  <a:pt x="14565" y="19283"/>
                </a:lnTo>
                <a:lnTo>
                  <a:pt x="14301" y="19176"/>
                </a:lnTo>
                <a:lnTo>
                  <a:pt x="14050" y="19283"/>
                </a:lnTo>
                <a:lnTo>
                  <a:pt x="13786" y="19283"/>
                </a:lnTo>
                <a:lnTo>
                  <a:pt x="13272" y="19522"/>
                </a:lnTo>
                <a:lnTo>
                  <a:pt x="13140" y="19415"/>
                </a:lnTo>
                <a:lnTo>
                  <a:pt x="13140" y="19283"/>
                </a:lnTo>
                <a:lnTo>
                  <a:pt x="12889" y="19283"/>
                </a:lnTo>
                <a:lnTo>
                  <a:pt x="12625" y="19522"/>
                </a:lnTo>
                <a:lnTo>
                  <a:pt x="12256" y="19642"/>
                </a:lnTo>
                <a:lnTo>
                  <a:pt x="12256" y="19749"/>
                </a:lnTo>
                <a:lnTo>
                  <a:pt x="11992" y="19749"/>
                </a:lnTo>
                <a:lnTo>
                  <a:pt x="11992" y="19881"/>
                </a:lnTo>
                <a:lnTo>
                  <a:pt x="11741" y="19881"/>
                </a:lnTo>
                <a:lnTo>
                  <a:pt x="11596" y="19749"/>
                </a:lnTo>
                <a:lnTo>
                  <a:pt x="11464" y="19988"/>
                </a:lnTo>
                <a:lnTo>
                  <a:pt x="11201" y="19749"/>
                </a:lnTo>
                <a:lnTo>
                  <a:pt x="11201" y="19522"/>
                </a:lnTo>
                <a:lnTo>
                  <a:pt x="10950" y="19415"/>
                </a:lnTo>
                <a:lnTo>
                  <a:pt x="10831" y="19415"/>
                </a:lnTo>
                <a:lnTo>
                  <a:pt x="10831" y="19056"/>
                </a:lnTo>
                <a:lnTo>
                  <a:pt x="10699" y="19056"/>
                </a:lnTo>
                <a:lnTo>
                  <a:pt x="10567" y="18949"/>
                </a:lnTo>
                <a:lnTo>
                  <a:pt x="10435" y="18949"/>
                </a:lnTo>
                <a:lnTo>
                  <a:pt x="10185" y="18590"/>
                </a:lnTo>
                <a:lnTo>
                  <a:pt x="10066" y="18590"/>
                </a:lnTo>
                <a:lnTo>
                  <a:pt x="9802" y="18483"/>
                </a:lnTo>
                <a:lnTo>
                  <a:pt x="9406" y="18363"/>
                </a:lnTo>
                <a:lnTo>
                  <a:pt x="9274" y="18590"/>
                </a:lnTo>
                <a:lnTo>
                  <a:pt x="9156" y="18590"/>
                </a:lnTo>
                <a:lnTo>
                  <a:pt x="9156" y="18363"/>
                </a:lnTo>
                <a:lnTo>
                  <a:pt x="8892" y="18363"/>
                </a:lnTo>
                <a:lnTo>
                  <a:pt x="8509" y="18483"/>
                </a:lnTo>
                <a:lnTo>
                  <a:pt x="8509" y="18590"/>
                </a:lnTo>
                <a:lnTo>
                  <a:pt x="8245" y="18710"/>
                </a:lnTo>
                <a:lnTo>
                  <a:pt x="8127" y="18710"/>
                </a:lnTo>
                <a:lnTo>
                  <a:pt x="7995" y="18483"/>
                </a:lnTo>
                <a:lnTo>
                  <a:pt x="7731" y="18124"/>
                </a:lnTo>
                <a:lnTo>
                  <a:pt x="7731" y="17897"/>
                </a:lnTo>
                <a:lnTo>
                  <a:pt x="7599" y="17658"/>
                </a:lnTo>
                <a:lnTo>
                  <a:pt x="7480" y="17658"/>
                </a:lnTo>
                <a:lnTo>
                  <a:pt x="7480" y="17551"/>
                </a:lnTo>
                <a:lnTo>
                  <a:pt x="7731" y="17431"/>
                </a:lnTo>
                <a:lnTo>
                  <a:pt x="7876" y="17324"/>
                </a:lnTo>
                <a:lnTo>
                  <a:pt x="7731" y="17192"/>
                </a:lnTo>
                <a:lnTo>
                  <a:pt x="7599" y="17192"/>
                </a:lnTo>
                <a:lnTo>
                  <a:pt x="7216" y="17192"/>
                </a:lnTo>
                <a:lnTo>
                  <a:pt x="7216" y="17085"/>
                </a:lnTo>
                <a:lnTo>
                  <a:pt x="6821" y="17085"/>
                </a:lnTo>
                <a:lnTo>
                  <a:pt x="6319" y="16858"/>
                </a:lnTo>
                <a:lnTo>
                  <a:pt x="6319" y="16726"/>
                </a:lnTo>
                <a:lnTo>
                  <a:pt x="6570" y="16619"/>
                </a:lnTo>
                <a:lnTo>
                  <a:pt x="6570" y="16392"/>
                </a:lnTo>
                <a:lnTo>
                  <a:pt x="6451" y="16272"/>
                </a:lnTo>
                <a:lnTo>
                  <a:pt x="6319" y="16272"/>
                </a:lnTo>
                <a:lnTo>
                  <a:pt x="6055" y="16392"/>
                </a:lnTo>
                <a:lnTo>
                  <a:pt x="6055" y="16153"/>
                </a:lnTo>
                <a:lnTo>
                  <a:pt x="6055" y="16033"/>
                </a:lnTo>
                <a:lnTo>
                  <a:pt x="6451" y="15806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Freeform 40"/>
          <p:cNvSpPr>
            <a:spLocks/>
          </p:cNvSpPr>
          <p:nvPr/>
        </p:nvSpPr>
        <p:spPr bwMode="auto">
          <a:xfrm>
            <a:off x="4796781" y="3275856"/>
            <a:ext cx="1719262" cy="1657350"/>
          </a:xfrm>
          <a:custGeom>
            <a:avLst/>
            <a:gdLst>
              <a:gd name="T0" fmla="*/ 6573 w 20000"/>
              <a:gd name="T1" fmla="*/ 1273 h 20000"/>
              <a:gd name="T2" fmla="*/ 6861 w 20000"/>
              <a:gd name="T3" fmla="*/ 77 h 20000"/>
              <a:gd name="T4" fmla="*/ 8154 w 20000"/>
              <a:gd name="T5" fmla="*/ 0 h 20000"/>
              <a:gd name="T6" fmla="*/ 9025 w 20000"/>
              <a:gd name="T7" fmla="*/ 897 h 20000"/>
              <a:gd name="T8" fmla="*/ 9882 w 20000"/>
              <a:gd name="T9" fmla="*/ 1571 h 20000"/>
              <a:gd name="T10" fmla="*/ 10827 w 20000"/>
              <a:gd name="T11" fmla="*/ 1495 h 20000"/>
              <a:gd name="T12" fmla="*/ 11905 w 20000"/>
              <a:gd name="T13" fmla="*/ 2016 h 20000"/>
              <a:gd name="T14" fmla="*/ 13205 w 20000"/>
              <a:gd name="T15" fmla="*/ 675 h 20000"/>
              <a:gd name="T16" fmla="*/ 13279 w 20000"/>
              <a:gd name="T17" fmla="*/ 2169 h 20000"/>
              <a:gd name="T18" fmla="*/ 12703 w 20000"/>
              <a:gd name="T19" fmla="*/ 3143 h 20000"/>
              <a:gd name="T20" fmla="*/ 14003 w 20000"/>
              <a:gd name="T21" fmla="*/ 2545 h 20000"/>
              <a:gd name="T22" fmla="*/ 14357 w 20000"/>
              <a:gd name="T23" fmla="*/ 1273 h 20000"/>
              <a:gd name="T24" fmla="*/ 15583 w 20000"/>
              <a:gd name="T25" fmla="*/ 744 h 20000"/>
              <a:gd name="T26" fmla="*/ 17171 w 20000"/>
              <a:gd name="T27" fmla="*/ 897 h 20000"/>
              <a:gd name="T28" fmla="*/ 17393 w 20000"/>
              <a:gd name="T29" fmla="*/ 2760 h 20000"/>
              <a:gd name="T30" fmla="*/ 18685 w 20000"/>
              <a:gd name="T31" fmla="*/ 3887 h 20000"/>
              <a:gd name="T32" fmla="*/ 17681 w 20000"/>
              <a:gd name="T33" fmla="*/ 5297 h 20000"/>
              <a:gd name="T34" fmla="*/ 18619 w 20000"/>
              <a:gd name="T35" fmla="*/ 6723 h 20000"/>
              <a:gd name="T36" fmla="*/ 19557 w 20000"/>
              <a:gd name="T37" fmla="*/ 8509 h 20000"/>
              <a:gd name="T38" fmla="*/ 19121 w 20000"/>
              <a:gd name="T39" fmla="*/ 10364 h 20000"/>
              <a:gd name="T40" fmla="*/ 17171 w 20000"/>
              <a:gd name="T41" fmla="*/ 11261 h 20000"/>
              <a:gd name="T42" fmla="*/ 15517 w 20000"/>
              <a:gd name="T43" fmla="*/ 11713 h 20000"/>
              <a:gd name="T44" fmla="*/ 15229 w 20000"/>
              <a:gd name="T45" fmla="*/ 12603 h 20000"/>
              <a:gd name="T46" fmla="*/ 14069 w 20000"/>
              <a:gd name="T47" fmla="*/ 13729 h 20000"/>
              <a:gd name="T48" fmla="*/ 13065 w 20000"/>
              <a:gd name="T49" fmla="*/ 14619 h 20000"/>
              <a:gd name="T50" fmla="*/ 11979 w 20000"/>
              <a:gd name="T51" fmla="*/ 15585 h 20000"/>
              <a:gd name="T52" fmla="*/ 11544 w 20000"/>
              <a:gd name="T53" fmla="*/ 16780 h 20000"/>
              <a:gd name="T54" fmla="*/ 10458 w 20000"/>
              <a:gd name="T55" fmla="*/ 17010 h 20000"/>
              <a:gd name="T56" fmla="*/ 10391 w 20000"/>
              <a:gd name="T57" fmla="*/ 17900 h 20000"/>
              <a:gd name="T58" fmla="*/ 11544 w 20000"/>
              <a:gd name="T59" fmla="*/ 18498 h 20000"/>
              <a:gd name="T60" fmla="*/ 11684 w 20000"/>
              <a:gd name="T61" fmla="*/ 19693 h 20000"/>
              <a:gd name="T62" fmla="*/ 10539 w 20000"/>
              <a:gd name="T63" fmla="*/ 19839 h 20000"/>
              <a:gd name="T64" fmla="*/ 9380 w 20000"/>
              <a:gd name="T65" fmla="*/ 19095 h 20000"/>
              <a:gd name="T66" fmla="*/ 8154 w 20000"/>
              <a:gd name="T67" fmla="*/ 18498 h 20000"/>
              <a:gd name="T68" fmla="*/ 6713 w 20000"/>
              <a:gd name="T69" fmla="*/ 18796 h 20000"/>
              <a:gd name="T70" fmla="*/ 5266 w 20000"/>
              <a:gd name="T71" fmla="*/ 18720 h 20000"/>
              <a:gd name="T72" fmla="*/ 4188 w 20000"/>
              <a:gd name="T73" fmla="*/ 18421 h 20000"/>
              <a:gd name="T74" fmla="*/ 2674 w 20000"/>
              <a:gd name="T75" fmla="*/ 18498 h 20000"/>
              <a:gd name="T76" fmla="*/ 2238 w 20000"/>
              <a:gd name="T77" fmla="*/ 17677 h 20000"/>
              <a:gd name="T78" fmla="*/ 1366 w 20000"/>
              <a:gd name="T79" fmla="*/ 15883 h 20000"/>
              <a:gd name="T80" fmla="*/ 1736 w 20000"/>
              <a:gd name="T81" fmla="*/ 14327 h 20000"/>
              <a:gd name="T82" fmla="*/ 2962 w 20000"/>
              <a:gd name="T83" fmla="*/ 13875 h 20000"/>
              <a:gd name="T84" fmla="*/ 4040 w 20000"/>
              <a:gd name="T85" fmla="*/ 12534 h 20000"/>
              <a:gd name="T86" fmla="*/ 4409 w 20000"/>
              <a:gd name="T87" fmla="*/ 11637 h 20000"/>
              <a:gd name="T88" fmla="*/ 3818 w 20000"/>
              <a:gd name="T89" fmla="*/ 10517 h 20000"/>
              <a:gd name="T90" fmla="*/ 2880 w 20000"/>
              <a:gd name="T91" fmla="*/ 9621 h 20000"/>
              <a:gd name="T92" fmla="*/ 1942 w 20000"/>
              <a:gd name="T93" fmla="*/ 10073 h 20000"/>
              <a:gd name="T94" fmla="*/ 1226 w 20000"/>
              <a:gd name="T95" fmla="*/ 9920 h 20000"/>
              <a:gd name="T96" fmla="*/ 1514 w 20000"/>
              <a:gd name="T97" fmla="*/ 8363 h 20000"/>
              <a:gd name="T98" fmla="*/ 650 w 20000"/>
              <a:gd name="T99" fmla="*/ 7313 h 20000"/>
              <a:gd name="T100" fmla="*/ 140 w 20000"/>
              <a:gd name="T101" fmla="*/ 6340 h 20000"/>
              <a:gd name="T102" fmla="*/ 140 w 20000"/>
              <a:gd name="T103" fmla="*/ 5228 h 20000"/>
              <a:gd name="T104" fmla="*/ 798 w 20000"/>
              <a:gd name="T105" fmla="*/ 4553 h 20000"/>
              <a:gd name="T106" fmla="*/ 576 w 20000"/>
              <a:gd name="T107" fmla="*/ 2545 h 20000"/>
              <a:gd name="T108" fmla="*/ 1588 w 20000"/>
              <a:gd name="T109" fmla="*/ 2844 h 20000"/>
              <a:gd name="T110" fmla="*/ 2962 w 20000"/>
              <a:gd name="T111" fmla="*/ 2990 h 20000"/>
              <a:gd name="T112" fmla="*/ 3752 w 20000"/>
              <a:gd name="T113" fmla="*/ 2844 h 20000"/>
              <a:gd name="T114" fmla="*/ 4904 w 20000"/>
              <a:gd name="T115" fmla="*/ 2016 h 20000"/>
              <a:gd name="T116" fmla="*/ 5554 w 20000"/>
              <a:gd name="T117" fmla="*/ 2399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000" h="20000">
                <a:moveTo>
                  <a:pt x="6204" y="2691"/>
                </a:moveTo>
                <a:lnTo>
                  <a:pt x="6204" y="2614"/>
                </a:lnTo>
                <a:lnTo>
                  <a:pt x="6204" y="2545"/>
                </a:lnTo>
                <a:lnTo>
                  <a:pt x="6270" y="2315"/>
                </a:lnTo>
                <a:lnTo>
                  <a:pt x="6270" y="2246"/>
                </a:lnTo>
                <a:lnTo>
                  <a:pt x="6352" y="2100"/>
                </a:lnTo>
                <a:lnTo>
                  <a:pt x="6352" y="1939"/>
                </a:lnTo>
                <a:lnTo>
                  <a:pt x="6425" y="1786"/>
                </a:lnTo>
                <a:lnTo>
                  <a:pt x="6425" y="1717"/>
                </a:lnTo>
                <a:lnTo>
                  <a:pt x="6492" y="1717"/>
                </a:lnTo>
                <a:lnTo>
                  <a:pt x="6492" y="1571"/>
                </a:lnTo>
                <a:lnTo>
                  <a:pt x="6425" y="1495"/>
                </a:lnTo>
                <a:lnTo>
                  <a:pt x="6492" y="1342"/>
                </a:lnTo>
                <a:lnTo>
                  <a:pt x="6573" y="1273"/>
                </a:lnTo>
                <a:lnTo>
                  <a:pt x="6573" y="1196"/>
                </a:lnTo>
                <a:lnTo>
                  <a:pt x="6640" y="1043"/>
                </a:lnTo>
                <a:lnTo>
                  <a:pt x="6640" y="897"/>
                </a:lnTo>
                <a:lnTo>
                  <a:pt x="6640" y="828"/>
                </a:lnTo>
                <a:lnTo>
                  <a:pt x="6640" y="675"/>
                </a:lnTo>
                <a:lnTo>
                  <a:pt x="6713" y="675"/>
                </a:lnTo>
                <a:lnTo>
                  <a:pt x="6780" y="529"/>
                </a:lnTo>
                <a:lnTo>
                  <a:pt x="6780" y="376"/>
                </a:lnTo>
                <a:lnTo>
                  <a:pt x="6780" y="299"/>
                </a:lnTo>
                <a:lnTo>
                  <a:pt x="6861" y="230"/>
                </a:lnTo>
                <a:lnTo>
                  <a:pt x="6861" y="146"/>
                </a:lnTo>
                <a:lnTo>
                  <a:pt x="6861" y="77"/>
                </a:lnTo>
                <a:lnTo>
                  <a:pt x="6928" y="77"/>
                </a:lnTo>
                <a:lnTo>
                  <a:pt x="6928" y="146"/>
                </a:lnTo>
                <a:lnTo>
                  <a:pt x="7001" y="146"/>
                </a:lnTo>
                <a:lnTo>
                  <a:pt x="7149" y="77"/>
                </a:lnTo>
                <a:lnTo>
                  <a:pt x="7290" y="146"/>
                </a:lnTo>
                <a:lnTo>
                  <a:pt x="7356" y="230"/>
                </a:lnTo>
                <a:lnTo>
                  <a:pt x="7578" y="299"/>
                </a:lnTo>
                <a:lnTo>
                  <a:pt x="7651" y="299"/>
                </a:lnTo>
                <a:lnTo>
                  <a:pt x="7799" y="230"/>
                </a:lnTo>
                <a:lnTo>
                  <a:pt x="7866" y="230"/>
                </a:lnTo>
                <a:lnTo>
                  <a:pt x="8006" y="146"/>
                </a:lnTo>
                <a:lnTo>
                  <a:pt x="8006" y="77"/>
                </a:lnTo>
                <a:lnTo>
                  <a:pt x="8154" y="77"/>
                </a:lnTo>
                <a:lnTo>
                  <a:pt x="8154" y="0"/>
                </a:lnTo>
                <a:lnTo>
                  <a:pt x="8375" y="77"/>
                </a:lnTo>
                <a:lnTo>
                  <a:pt x="8375" y="299"/>
                </a:lnTo>
                <a:lnTo>
                  <a:pt x="8442" y="445"/>
                </a:lnTo>
                <a:lnTo>
                  <a:pt x="8516" y="445"/>
                </a:lnTo>
                <a:lnTo>
                  <a:pt x="8589" y="529"/>
                </a:lnTo>
                <a:lnTo>
                  <a:pt x="8656" y="529"/>
                </a:lnTo>
                <a:lnTo>
                  <a:pt x="8804" y="598"/>
                </a:lnTo>
                <a:lnTo>
                  <a:pt x="8944" y="529"/>
                </a:lnTo>
                <a:lnTo>
                  <a:pt x="9025" y="598"/>
                </a:lnTo>
                <a:lnTo>
                  <a:pt x="9092" y="744"/>
                </a:lnTo>
                <a:lnTo>
                  <a:pt x="9025" y="744"/>
                </a:lnTo>
                <a:lnTo>
                  <a:pt x="9025" y="828"/>
                </a:lnTo>
                <a:lnTo>
                  <a:pt x="8944" y="828"/>
                </a:lnTo>
                <a:lnTo>
                  <a:pt x="8944" y="897"/>
                </a:lnTo>
                <a:lnTo>
                  <a:pt x="9025" y="897"/>
                </a:lnTo>
                <a:lnTo>
                  <a:pt x="9232" y="974"/>
                </a:lnTo>
                <a:lnTo>
                  <a:pt x="9313" y="1043"/>
                </a:lnTo>
                <a:lnTo>
                  <a:pt x="9380" y="1127"/>
                </a:lnTo>
                <a:lnTo>
                  <a:pt x="9313" y="1196"/>
                </a:lnTo>
                <a:lnTo>
                  <a:pt x="9380" y="1273"/>
                </a:lnTo>
                <a:lnTo>
                  <a:pt x="9380" y="1342"/>
                </a:lnTo>
                <a:lnTo>
                  <a:pt x="9520" y="1495"/>
                </a:lnTo>
                <a:lnTo>
                  <a:pt x="9520" y="1640"/>
                </a:lnTo>
                <a:lnTo>
                  <a:pt x="9520" y="1717"/>
                </a:lnTo>
                <a:lnTo>
                  <a:pt x="9601" y="1717"/>
                </a:lnTo>
                <a:lnTo>
                  <a:pt x="9601" y="1418"/>
                </a:lnTo>
                <a:lnTo>
                  <a:pt x="9675" y="1418"/>
                </a:lnTo>
                <a:lnTo>
                  <a:pt x="9742" y="1640"/>
                </a:lnTo>
                <a:lnTo>
                  <a:pt x="9882" y="1571"/>
                </a:lnTo>
                <a:lnTo>
                  <a:pt x="9963" y="1640"/>
                </a:lnTo>
                <a:lnTo>
                  <a:pt x="9882" y="1870"/>
                </a:lnTo>
                <a:lnTo>
                  <a:pt x="9882" y="1939"/>
                </a:lnTo>
                <a:lnTo>
                  <a:pt x="9963" y="2100"/>
                </a:lnTo>
                <a:lnTo>
                  <a:pt x="10103" y="2016"/>
                </a:lnTo>
                <a:lnTo>
                  <a:pt x="10170" y="2100"/>
                </a:lnTo>
                <a:lnTo>
                  <a:pt x="10318" y="2016"/>
                </a:lnTo>
                <a:lnTo>
                  <a:pt x="10391" y="1870"/>
                </a:lnTo>
                <a:lnTo>
                  <a:pt x="10458" y="1870"/>
                </a:lnTo>
                <a:lnTo>
                  <a:pt x="10458" y="1786"/>
                </a:lnTo>
                <a:lnTo>
                  <a:pt x="10606" y="1786"/>
                </a:lnTo>
                <a:lnTo>
                  <a:pt x="10679" y="1717"/>
                </a:lnTo>
                <a:lnTo>
                  <a:pt x="10679" y="1640"/>
                </a:lnTo>
                <a:lnTo>
                  <a:pt x="10753" y="1495"/>
                </a:lnTo>
                <a:lnTo>
                  <a:pt x="10827" y="1495"/>
                </a:lnTo>
                <a:lnTo>
                  <a:pt x="10827" y="1418"/>
                </a:lnTo>
                <a:lnTo>
                  <a:pt x="10901" y="1418"/>
                </a:lnTo>
                <a:lnTo>
                  <a:pt x="10901" y="1495"/>
                </a:lnTo>
                <a:lnTo>
                  <a:pt x="10901" y="1571"/>
                </a:lnTo>
                <a:lnTo>
                  <a:pt x="11041" y="1571"/>
                </a:lnTo>
                <a:lnTo>
                  <a:pt x="11108" y="1571"/>
                </a:lnTo>
                <a:lnTo>
                  <a:pt x="11108" y="1640"/>
                </a:lnTo>
                <a:lnTo>
                  <a:pt x="11329" y="1640"/>
                </a:lnTo>
                <a:lnTo>
                  <a:pt x="11329" y="1870"/>
                </a:lnTo>
                <a:lnTo>
                  <a:pt x="11396" y="2016"/>
                </a:lnTo>
                <a:lnTo>
                  <a:pt x="11477" y="2016"/>
                </a:lnTo>
                <a:lnTo>
                  <a:pt x="11617" y="2016"/>
                </a:lnTo>
                <a:lnTo>
                  <a:pt x="11905" y="2016"/>
                </a:lnTo>
                <a:lnTo>
                  <a:pt x="12053" y="2016"/>
                </a:lnTo>
                <a:lnTo>
                  <a:pt x="12127" y="1939"/>
                </a:lnTo>
                <a:lnTo>
                  <a:pt x="12194" y="1939"/>
                </a:lnTo>
                <a:lnTo>
                  <a:pt x="12334" y="1786"/>
                </a:lnTo>
                <a:lnTo>
                  <a:pt x="12482" y="1571"/>
                </a:lnTo>
                <a:lnTo>
                  <a:pt x="12555" y="1571"/>
                </a:lnTo>
                <a:lnTo>
                  <a:pt x="12770" y="1273"/>
                </a:lnTo>
                <a:lnTo>
                  <a:pt x="12843" y="1043"/>
                </a:lnTo>
                <a:lnTo>
                  <a:pt x="12925" y="1043"/>
                </a:lnTo>
                <a:lnTo>
                  <a:pt x="13065" y="828"/>
                </a:lnTo>
                <a:lnTo>
                  <a:pt x="13131" y="744"/>
                </a:lnTo>
                <a:lnTo>
                  <a:pt x="13205" y="675"/>
                </a:lnTo>
                <a:lnTo>
                  <a:pt x="13419" y="744"/>
                </a:lnTo>
                <a:lnTo>
                  <a:pt x="13708" y="974"/>
                </a:lnTo>
                <a:lnTo>
                  <a:pt x="13781" y="974"/>
                </a:lnTo>
                <a:lnTo>
                  <a:pt x="13848" y="1043"/>
                </a:lnTo>
                <a:lnTo>
                  <a:pt x="13708" y="1273"/>
                </a:lnTo>
                <a:lnTo>
                  <a:pt x="13641" y="1342"/>
                </a:lnTo>
                <a:lnTo>
                  <a:pt x="13560" y="1418"/>
                </a:lnTo>
                <a:lnTo>
                  <a:pt x="13560" y="1571"/>
                </a:lnTo>
                <a:lnTo>
                  <a:pt x="13560" y="1640"/>
                </a:lnTo>
                <a:lnTo>
                  <a:pt x="13493" y="1717"/>
                </a:lnTo>
                <a:lnTo>
                  <a:pt x="13560" y="1939"/>
                </a:lnTo>
                <a:lnTo>
                  <a:pt x="13641" y="2016"/>
                </a:lnTo>
                <a:lnTo>
                  <a:pt x="13493" y="2169"/>
                </a:lnTo>
                <a:lnTo>
                  <a:pt x="13419" y="2100"/>
                </a:lnTo>
                <a:lnTo>
                  <a:pt x="13279" y="2169"/>
                </a:lnTo>
                <a:lnTo>
                  <a:pt x="13205" y="2246"/>
                </a:lnTo>
                <a:lnTo>
                  <a:pt x="13131" y="2169"/>
                </a:lnTo>
                <a:lnTo>
                  <a:pt x="13065" y="2169"/>
                </a:lnTo>
                <a:lnTo>
                  <a:pt x="12925" y="2399"/>
                </a:lnTo>
                <a:lnTo>
                  <a:pt x="12770" y="2399"/>
                </a:lnTo>
                <a:lnTo>
                  <a:pt x="12703" y="2545"/>
                </a:lnTo>
                <a:lnTo>
                  <a:pt x="12925" y="2614"/>
                </a:lnTo>
                <a:lnTo>
                  <a:pt x="12925" y="2691"/>
                </a:lnTo>
                <a:lnTo>
                  <a:pt x="12843" y="2760"/>
                </a:lnTo>
                <a:lnTo>
                  <a:pt x="12770" y="2844"/>
                </a:lnTo>
                <a:lnTo>
                  <a:pt x="12770" y="2990"/>
                </a:lnTo>
                <a:lnTo>
                  <a:pt x="12703" y="3059"/>
                </a:lnTo>
                <a:lnTo>
                  <a:pt x="12703" y="3143"/>
                </a:lnTo>
                <a:lnTo>
                  <a:pt x="12843" y="3059"/>
                </a:lnTo>
                <a:lnTo>
                  <a:pt x="12925" y="2990"/>
                </a:lnTo>
                <a:lnTo>
                  <a:pt x="13205" y="2990"/>
                </a:lnTo>
                <a:lnTo>
                  <a:pt x="13205" y="2913"/>
                </a:lnTo>
                <a:lnTo>
                  <a:pt x="13493" y="2844"/>
                </a:lnTo>
                <a:lnTo>
                  <a:pt x="13493" y="2913"/>
                </a:lnTo>
                <a:lnTo>
                  <a:pt x="13641" y="2913"/>
                </a:lnTo>
                <a:lnTo>
                  <a:pt x="13708" y="2913"/>
                </a:lnTo>
                <a:lnTo>
                  <a:pt x="13781" y="2913"/>
                </a:lnTo>
                <a:lnTo>
                  <a:pt x="13781" y="2844"/>
                </a:lnTo>
                <a:lnTo>
                  <a:pt x="13929" y="2760"/>
                </a:lnTo>
                <a:lnTo>
                  <a:pt x="14003" y="2691"/>
                </a:lnTo>
                <a:lnTo>
                  <a:pt x="14003" y="2614"/>
                </a:lnTo>
                <a:lnTo>
                  <a:pt x="14003" y="2545"/>
                </a:lnTo>
                <a:lnTo>
                  <a:pt x="14151" y="2468"/>
                </a:lnTo>
                <a:lnTo>
                  <a:pt x="14217" y="2399"/>
                </a:lnTo>
                <a:lnTo>
                  <a:pt x="14505" y="2315"/>
                </a:lnTo>
                <a:lnTo>
                  <a:pt x="14505" y="2246"/>
                </a:lnTo>
                <a:lnTo>
                  <a:pt x="14579" y="2169"/>
                </a:lnTo>
                <a:lnTo>
                  <a:pt x="14645" y="2100"/>
                </a:lnTo>
                <a:lnTo>
                  <a:pt x="14645" y="1939"/>
                </a:lnTo>
                <a:lnTo>
                  <a:pt x="14579" y="1870"/>
                </a:lnTo>
                <a:lnTo>
                  <a:pt x="14431" y="2016"/>
                </a:lnTo>
                <a:lnTo>
                  <a:pt x="14217" y="1786"/>
                </a:lnTo>
                <a:lnTo>
                  <a:pt x="14291" y="1640"/>
                </a:lnTo>
                <a:lnTo>
                  <a:pt x="14291" y="1495"/>
                </a:lnTo>
                <a:lnTo>
                  <a:pt x="14357" y="1273"/>
                </a:lnTo>
                <a:lnTo>
                  <a:pt x="14431" y="1127"/>
                </a:lnTo>
                <a:lnTo>
                  <a:pt x="14505" y="1127"/>
                </a:lnTo>
                <a:lnTo>
                  <a:pt x="14579" y="1043"/>
                </a:lnTo>
                <a:lnTo>
                  <a:pt x="14645" y="974"/>
                </a:lnTo>
                <a:lnTo>
                  <a:pt x="14786" y="974"/>
                </a:lnTo>
                <a:lnTo>
                  <a:pt x="14867" y="1043"/>
                </a:lnTo>
                <a:lnTo>
                  <a:pt x="14867" y="1196"/>
                </a:lnTo>
                <a:lnTo>
                  <a:pt x="15007" y="1196"/>
                </a:lnTo>
                <a:lnTo>
                  <a:pt x="15155" y="1127"/>
                </a:lnTo>
                <a:lnTo>
                  <a:pt x="15229" y="1043"/>
                </a:lnTo>
                <a:lnTo>
                  <a:pt x="15377" y="1043"/>
                </a:lnTo>
                <a:lnTo>
                  <a:pt x="15517" y="897"/>
                </a:lnTo>
                <a:lnTo>
                  <a:pt x="15583" y="744"/>
                </a:lnTo>
                <a:lnTo>
                  <a:pt x="15731" y="675"/>
                </a:lnTo>
                <a:lnTo>
                  <a:pt x="15945" y="744"/>
                </a:lnTo>
                <a:lnTo>
                  <a:pt x="16012" y="675"/>
                </a:lnTo>
                <a:lnTo>
                  <a:pt x="16167" y="598"/>
                </a:lnTo>
                <a:lnTo>
                  <a:pt x="16233" y="598"/>
                </a:lnTo>
                <a:lnTo>
                  <a:pt x="16315" y="598"/>
                </a:lnTo>
                <a:lnTo>
                  <a:pt x="16455" y="598"/>
                </a:lnTo>
                <a:lnTo>
                  <a:pt x="16809" y="598"/>
                </a:lnTo>
                <a:lnTo>
                  <a:pt x="16957" y="598"/>
                </a:lnTo>
                <a:lnTo>
                  <a:pt x="17097" y="598"/>
                </a:lnTo>
                <a:lnTo>
                  <a:pt x="17319" y="675"/>
                </a:lnTo>
                <a:lnTo>
                  <a:pt x="17393" y="744"/>
                </a:lnTo>
                <a:lnTo>
                  <a:pt x="17319" y="744"/>
                </a:lnTo>
                <a:lnTo>
                  <a:pt x="17253" y="897"/>
                </a:lnTo>
                <a:lnTo>
                  <a:pt x="17171" y="897"/>
                </a:lnTo>
                <a:lnTo>
                  <a:pt x="17171" y="974"/>
                </a:lnTo>
                <a:lnTo>
                  <a:pt x="17253" y="1043"/>
                </a:lnTo>
                <a:lnTo>
                  <a:pt x="17319" y="1127"/>
                </a:lnTo>
                <a:lnTo>
                  <a:pt x="17319" y="1273"/>
                </a:lnTo>
                <a:lnTo>
                  <a:pt x="17541" y="1342"/>
                </a:lnTo>
                <a:lnTo>
                  <a:pt x="17607" y="1495"/>
                </a:lnTo>
                <a:lnTo>
                  <a:pt x="17681" y="1495"/>
                </a:lnTo>
                <a:lnTo>
                  <a:pt x="17747" y="1571"/>
                </a:lnTo>
                <a:lnTo>
                  <a:pt x="17681" y="1786"/>
                </a:lnTo>
                <a:lnTo>
                  <a:pt x="17607" y="1870"/>
                </a:lnTo>
                <a:lnTo>
                  <a:pt x="17541" y="2016"/>
                </a:lnTo>
                <a:lnTo>
                  <a:pt x="17459" y="2246"/>
                </a:lnTo>
                <a:lnTo>
                  <a:pt x="17459" y="2399"/>
                </a:lnTo>
                <a:lnTo>
                  <a:pt x="17393" y="2614"/>
                </a:lnTo>
                <a:lnTo>
                  <a:pt x="17393" y="2760"/>
                </a:lnTo>
                <a:lnTo>
                  <a:pt x="17541" y="2844"/>
                </a:lnTo>
                <a:lnTo>
                  <a:pt x="17681" y="2844"/>
                </a:lnTo>
                <a:lnTo>
                  <a:pt x="17747" y="2844"/>
                </a:lnTo>
                <a:lnTo>
                  <a:pt x="17969" y="2844"/>
                </a:lnTo>
                <a:lnTo>
                  <a:pt x="17969" y="3143"/>
                </a:lnTo>
                <a:lnTo>
                  <a:pt x="17969" y="3212"/>
                </a:lnTo>
                <a:lnTo>
                  <a:pt x="17895" y="3511"/>
                </a:lnTo>
                <a:lnTo>
                  <a:pt x="17969" y="3511"/>
                </a:lnTo>
                <a:lnTo>
                  <a:pt x="18117" y="3442"/>
                </a:lnTo>
                <a:lnTo>
                  <a:pt x="18183" y="3358"/>
                </a:lnTo>
                <a:lnTo>
                  <a:pt x="18257" y="3358"/>
                </a:lnTo>
                <a:lnTo>
                  <a:pt x="18397" y="3588"/>
                </a:lnTo>
                <a:lnTo>
                  <a:pt x="18545" y="3741"/>
                </a:lnTo>
                <a:lnTo>
                  <a:pt x="18545" y="3810"/>
                </a:lnTo>
                <a:lnTo>
                  <a:pt x="18685" y="3887"/>
                </a:lnTo>
                <a:lnTo>
                  <a:pt x="18767" y="4032"/>
                </a:lnTo>
                <a:lnTo>
                  <a:pt x="18685" y="4109"/>
                </a:lnTo>
                <a:lnTo>
                  <a:pt x="18767" y="4186"/>
                </a:lnTo>
                <a:lnTo>
                  <a:pt x="18833" y="4255"/>
                </a:lnTo>
                <a:lnTo>
                  <a:pt x="18907" y="4484"/>
                </a:lnTo>
                <a:lnTo>
                  <a:pt x="18685" y="4699"/>
                </a:lnTo>
                <a:lnTo>
                  <a:pt x="18685" y="4929"/>
                </a:lnTo>
                <a:lnTo>
                  <a:pt x="18397" y="5082"/>
                </a:lnTo>
                <a:lnTo>
                  <a:pt x="18397" y="5151"/>
                </a:lnTo>
                <a:lnTo>
                  <a:pt x="18117" y="5228"/>
                </a:lnTo>
                <a:lnTo>
                  <a:pt x="18035" y="5151"/>
                </a:lnTo>
                <a:lnTo>
                  <a:pt x="17969" y="5297"/>
                </a:lnTo>
                <a:lnTo>
                  <a:pt x="17829" y="5228"/>
                </a:lnTo>
                <a:lnTo>
                  <a:pt x="17681" y="5297"/>
                </a:lnTo>
                <a:lnTo>
                  <a:pt x="17607" y="5450"/>
                </a:lnTo>
                <a:lnTo>
                  <a:pt x="17681" y="5527"/>
                </a:lnTo>
                <a:lnTo>
                  <a:pt x="17607" y="5749"/>
                </a:lnTo>
                <a:lnTo>
                  <a:pt x="17681" y="6041"/>
                </a:lnTo>
                <a:lnTo>
                  <a:pt x="17747" y="6041"/>
                </a:lnTo>
                <a:lnTo>
                  <a:pt x="17681" y="6194"/>
                </a:lnTo>
                <a:lnTo>
                  <a:pt x="17829" y="6424"/>
                </a:lnTo>
                <a:lnTo>
                  <a:pt x="17895" y="6493"/>
                </a:lnTo>
                <a:lnTo>
                  <a:pt x="18117" y="6570"/>
                </a:lnTo>
                <a:lnTo>
                  <a:pt x="18183" y="6570"/>
                </a:lnTo>
                <a:lnTo>
                  <a:pt x="18257" y="6570"/>
                </a:lnTo>
                <a:lnTo>
                  <a:pt x="18257" y="6723"/>
                </a:lnTo>
                <a:lnTo>
                  <a:pt x="18331" y="6792"/>
                </a:lnTo>
                <a:lnTo>
                  <a:pt x="18479" y="6792"/>
                </a:lnTo>
                <a:lnTo>
                  <a:pt x="18619" y="6723"/>
                </a:lnTo>
                <a:lnTo>
                  <a:pt x="18833" y="6869"/>
                </a:lnTo>
                <a:lnTo>
                  <a:pt x="18767" y="7014"/>
                </a:lnTo>
                <a:lnTo>
                  <a:pt x="18767" y="7313"/>
                </a:lnTo>
                <a:lnTo>
                  <a:pt x="18833" y="7382"/>
                </a:lnTo>
                <a:lnTo>
                  <a:pt x="18833" y="7765"/>
                </a:lnTo>
                <a:lnTo>
                  <a:pt x="18907" y="7834"/>
                </a:lnTo>
                <a:lnTo>
                  <a:pt x="18907" y="7980"/>
                </a:lnTo>
                <a:lnTo>
                  <a:pt x="18973" y="8064"/>
                </a:lnTo>
                <a:lnTo>
                  <a:pt x="19195" y="8064"/>
                </a:lnTo>
                <a:lnTo>
                  <a:pt x="19195" y="8133"/>
                </a:lnTo>
                <a:lnTo>
                  <a:pt x="19195" y="8210"/>
                </a:lnTo>
                <a:lnTo>
                  <a:pt x="19483" y="8279"/>
                </a:lnTo>
                <a:lnTo>
                  <a:pt x="19483" y="8363"/>
                </a:lnTo>
                <a:lnTo>
                  <a:pt x="19557" y="8509"/>
                </a:lnTo>
                <a:lnTo>
                  <a:pt x="19845" y="8578"/>
                </a:lnTo>
                <a:lnTo>
                  <a:pt x="19993" y="8731"/>
                </a:lnTo>
                <a:lnTo>
                  <a:pt x="19911" y="8877"/>
                </a:lnTo>
                <a:lnTo>
                  <a:pt x="19845" y="9107"/>
                </a:lnTo>
                <a:lnTo>
                  <a:pt x="19705" y="9176"/>
                </a:lnTo>
                <a:lnTo>
                  <a:pt x="19771" y="9406"/>
                </a:lnTo>
                <a:lnTo>
                  <a:pt x="19623" y="9406"/>
                </a:lnTo>
                <a:lnTo>
                  <a:pt x="19623" y="9552"/>
                </a:lnTo>
                <a:lnTo>
                  <a:pt x="19771" y="9774"/>
                </a:lnTo>
                <a:lnTo>
                  <a:pt x="19771" y="10004"/>
                </a:lnTo>
                <a:lnTo>
                  <a:pt x="19705" y="10073"/>
                </a:lnTo>
                <a:lnTo>
                  <a:pt x="19623" y="10073"/>
                </a:lnTo>
                <a:lnTo>
                  <a:pt x="19417" y="10364"/>
                </a:lnTo>
                <a:lnTo>
                  <a:pt x="19261" y="10295"/>
                </a:lnTo>
                <a:lnTo>
                  <a:pt x="19121" y="10364"/>
                </a:lnTo>
                <a:lnTo>
                  <a:pt x="18973" y="10364"/>
                </a:lnTo>
                <a:lnTo>
                  <a:pt x="18767" y="10517"/>
                </a:lnTo>
                <a:lnTo>
                  <a:pt x="18833" y="10517"/>
                </a:lnTo>
                <a:lnTo>
                  <a:pt x="18767" y="10747"/>
                </a:lnTo>
                <a:lnTo>
                  <a:pt x="18685" y="10747"/>
                </a:lnTo>
                <a:lnTo>
                  <a:pt x="18397" y="10816"/>
                </a:lnTo>
                <a:lnTo>
                  <a:pt x="18397" y="10962"/>
                </a:lnTo>
                <a:lnTo>
                  <a:pt x="18479" y="11046"/>
                </a:lnTo>
                <a:lnTo>
                  <a:pt x="18257" y="11115"/>
                </a:lnTo>
                <a:lnTo>
                  <a:pt x="17895" y="10962"/>
                </a:lnTo>
                <a:lnTo>
                  <a:pt x="17747" y="10893"/>
                </a:lnTo>
                <a:lnTo>
                  <a:pt x="17541" y="11115"/>
                </a:lnTo>
                <a:lnTo>
                  <a:pt x="17393" y="11115"/>
                </a:lnTo>
                <a:lnTo>
                  <a:pt x="17171" y="11115"/>
                </a:lnTo>
                <a:lnTo>
                  <a:pt x="17171" y="11261"/>
                </a:lnTo>
                <a:lnTo>
                  <a:pt x="16957" y="11414"/>
                </a:lnTo>
                <a:lnTo>
                  <a:pt x="16883" y="11345"/>
                </a:lnTo>
                <a:lnTo>
                  <a:pt x="16603" y="11345"/>
                </a:lnTo>
                <a:lnTo>
                  <a:pt x="16521" y="11414"/>
                </a:lnTo>
                <a:lnTo>
                  <a:pt x="16381" y="11491"/>
                </a:lnTo>
                <a:lnTo>
                  <a:pt x="16233" y="11491"/>
                </a:lnTo>
                <a:lnTo>
                  <a:pt x="16093" y="11560"/>
                </a:lnTo>
                <a:lnTo>
                  <a:pt x="16167" y="11859"/>
                </a:lnTo>
                <a:lnTo>
                  <a:pt x="15945" y="11936"/>
                </a:lnTo>
                <a:lnTo>
                  <a:pt x="15871" y="11859"/>
                </a:lnTo>
                <a:lnTo>
                  <a:pt x="15805" y="11859"/>
                </a:lnTo>
                <a:lnTo>
                  <a:pt x="15583" y="11859"/>
                </a:lnTo>
                <a:lnTo>
                  <a:pt x="15443" y="11790"/>
                </a:lnTo>
                <a:lnTo>
                  <a:pt x="15517" y="11713"/>
                </a:lnTo>
                <a:lnTo>
                  <a:pt x="15443" y="11491"/>
                </a:lnTo>
                <a:lnTo>
                  <a:pt x="15229" y="11414"/>
                </a:lnTo>
                <a:lnTo>
                  <a:pt x="15007" y="11491"/>
                </a:lnTo>
                <a:lnTo>
                  <a:pt x="14934" y="11491"/>
                </a:lnTo>
                <a:lnTo>
                  <a:pt x="14786" y="11345"/>
                </a:lnTo>
                <a:lnTo>
                  <a:pt x="14786" y="11414"/>
                </a:lnTo>
                <a:lnTo>
                  <a:pt x="14645" y="11560"/>
                </a:lnTo>
                <a:lnTo>
                  <a:pt x="14719" y="11790"/>
                </a:lnTo>
                <a:lnTo>
                  <a:pt x="14645" y="11790"/>
                </a:lnTo>
                <a:lnTo>
                  <a:pt x="14579" y="11859"/>
                </a:lnTo>
                <a:lnTo>
                  <a:pt x="14579" y="12304"/>
                </a:lnTo>
                <a:lnTo>
                  <a:pt x="14867" y="12457"/>
                </a:lnTo>
                <a:lnTo>
                  <a:pt x="15229" y="12388"/>
                </a:lnTo>
                <a:lnTo>
                  <a:pt x="15229" y="12603"/>
                </a:lnTo>
                <a:lnTo>
                  <a:pt x="15295" y="12687"/>
                </a:lnTo>
                <a:lnTo>
                  <a:pt x="15295" y="12833"/>
                </a:lnTo>
                <a:lnTo>
                  <a:pt x="15443" y="12901"/>
                </a:lnTo>
                <a:lnTo>
                  <a:pt x="15517" y="13131"/>
                </a:lnTo>
                <a:lnTo>
                  <a:pt x="15443" y="13346"/>
                </a:lnTo>
                <a:lnTo>
                  <a:pt x="15517" y="13576"/>
                </a:lnTo>
                <a:lnTo>
                  <a:pt x="15377" y="13645"/>
                </a:lnTo>
                <a:lnTo>
                  <a:pt x="15229" y="13499"/>
                </a:lnTo>
                <a:lnTo>
                  <a:pt x="15007" y="13499"/>
                </a:lnTo>
                <a:lnTo>
                  <a:pt x="14867" y="13645"/>
                </a:lnTo>
                <a:lnTo>
                  <a:pt x="14719" y="13645"/>
                </a:lnTo>
                <a:lnTo>
                  <a:pt x="14579" y="13576"/>
                </a:lnTo>
                <a:lnTo>
                  <a:pt x="14431" y="13645"/>
                </a:lnTo>
                <a:lnTo>
                  <a:pt x="14217" y="13576"/>
                </a:lnTo>
                <a:lnTo>
                  <a:pt x="14069" y="13729"/>
                </a:lnTo>
                <a:lnTo>
                  <a:pt x="14003" y="13798"/>
                </a:lnTo>
                <a:lnTo>
                  <a:pt x="13781" y="14028"/>
                </a:lnTo>
                <a:lnTo>
                  <a:pt x="13708" y="13944"/>
                </a:lnTo>
                <a:lnTo>
                  <a:pt x="13641" y="13875"/>
                </a:lnTo>
                <a:lnTo>
                  <a:pt x="13493" y="13875"/>
                </a:lnTo>
                <a:lnTo>
                  <a:pt x="13493" y="14028"/>
                </a:lnTo>
                <a:lnTo>
                  <a:pt x="13353" y="14028"/>
                </a:lnTo>
                <a:lnTo>
                  <a:pt x="13131" y="14174"/>
                </a:lnTo>
                <a:lnTo>
                  <a:pt x="13353" y="14243"/>
                </a:lnTo>
                <a:lnTo>
                  <a:pt x="13353" y="14327"/>
                </a:lnTo>
                <a:lnTo>
                  <a:pt x="13205" y="14396"/>
                </a:lnTo>
                <a:lnTo>
                  <a:pt x="13205" y="14542"/>
                </a:lnTo>
                <a:lnTo>
                  <a:pt x="13065" y="14619"/>
                </a:lnTo>
                <a:lnTo>
                  <a:pt x="12925" y="14542"/>
                </a:lnTo>
                <a:lnTo>
                  <a:pt x="12843" y="14619"/>
                </a:lnTo>
                <a:lnTo>
                  <a:pt x="12770" y="14619"/>
                </a:lnTo>
                <a:lnTo>
                  <a:pt x="12482" y="14542"/>
                </a:lnTo>
                <a:lnTo>
                  <a:pt x="12482" y="14695"/>
                </a:lnTo>
                <a:lnTo>
                  <a:pt x="12334" y="14987"/>
                </a:lnTo>
                <a:lnTo>
                  <a:pt x="12415" y="14987"/>
                </a:lnTo>
                <a:lnTo>
                  <a:pt x="12482" y="15071"/>
                </a:lnTo>
                <a:lnTo>
                  <a:pt x="12482" y="15140"/>
                </a:lnTo>
                <a:lnTo>
                  <a:pt x="12415" y="15217"/>
                </a:lnTo>
                <a:lnTo>
                  <a:pt x="12334" y="15286"/>
                </a:lnTo>
                <a:lnTo>
                  <a:pt x="12267" y="15439"/>
                </a:lnTo>
                <a:lnTo>
                  <a:pt x="12194" y="15439"/>
                </a:lnTo>
                <a:lnTo>
                  <a:pt x="12127" y="15370"/>
                </a:lnTo>
                <a:lnTo>
                  <a:pt x="11979" y="15585"/>
                </a:lnTo>
                <a:lnTo>
                  <a:pt x="11765" y="15516"/>
                </a:lnTo>
                <a:lnTo>
                  <a:pt x="11477" y="15439"/>
                </a:lnTo>
                <a:lnTo>
                  <a:pt x="11477" y="15516"/>
                </a:lnTo>
                <a:lnTo>
                  <a:pt x="11544" y="15738"/>
                </a:lnTo>
                <a:lnTo>
                  <a:pt x="11396" y="15883"/>
                </a:lnTo>
                <a:lnTo>
                  <a:pt x="11396" y="15968"/>
                </a:lnTo>
                <a:lnTo>
                  <a:pt x="11396" y="16037"/>
                </a:lnTo>
                <a:lnTo>
                  <a:pt x="11256" y="16259"/>
                </a:lnTo>
                <a:lnTo>
                  <a:pt x="11256" y="16412"/>
                </a:lnTo>
                <a:lnTo>
                  <a:pt x="11329" y="16481"/>
                </a:lnTo>
                <a:lnTo>
                  <a:pt x="11396" y="16481"/>
                </a:lnTo>
                <a:lnTo>
                  <a:pt x="11544" y="16558"/>
                </a:lnTo>
                <a:lnTo>
                  <a:pt x="11617" y="16711"/>
                </a:lnTo>
                <a:lnTo>
                  <a:pt x="11544" y="16780"/>
                </a:lnTo>
                <a:lnTo>
                  <a:pt x="11477" y="16711"/>
                </a:lnTo>
                <a:lnTo>
                  <a:pt x="11396" y="16780"/>
                </a:lnTo>
                <a:lnTo>
                  <a:pt x="11396" y="16857"/>
                </a:lnTo>
                <a:lnTo>
                  <a:pt x="11329" y="17079"/>
                </a:lnTo>
                <a:lnTo>
                  <a:pt x="11189" y="17010"/>
                </a:lnTo>
                <a:lnTo>
                  <a:pt x="11108" y="16926"/>
                </a:lnTo>
                <a:lnTo>
                  <a:pt x="11041" y="17010"/>
                </a:lnTo>
                <a:lnTo>
                  <a:pt x="10968" y="16926"/>
                </a:lnTo>
                <a:lnTo>
                  <a:pt x="10753" y="16857"/>
                </a:lnTo>
                <a:lnTo>
                  <a:pt x="10606" y="16857"/>
                </a:lnTo>
                <a:lnTo>
                  <a:pt x="10539" y="16780"/>
                </a:lnTo>
                <a:lnTo>
                  <a:pt x="10458" y="16857"/>
                </a:lnTo>
                <a:lnTo>
                  <a:pt x="10458" y="16926"/>
                </a:lnTo>
                <a:lnTo>
                  <a:pt x="10458" y="17010"/>
                </a:lnTo>
                <a:lnTo>
                  <a:pt x="10458" y="17079"/>
                </a:lnTo>
                <a:lnTo>
                  <a:pt x="10458" y="17225"/>
                </a:lnTo>
                <a:lnTo>
                  <a:pt x="10606" y="17225"/>
                </a:lnTo>
                <a:lnTo>
                  <a:pt x="10679" y="17309"/>
                </a:lnTo>
                <a:lnTo>
                  <a:pt x="10679" y="17378"/>
                </a:lnTo>
                <a:lnTo>
                  <a:pt x="10606" y="17455"/>
                </a:lnTo>
                <a:lnTo>
                  <a:pt x="10539" y="17455"/>
                </a:lnTo>
                <a:lnTo>
                  <a:pt x="10318" y="17378"/>
                </a:lnTo>
                <a:lnTo>
                  <a:pt x="10251" y="17455"/>
                </a:lnTo>
                <a:lnTo>
                  <a:pt x="10251" y="17524"/>
                </a:lnTo>
                <a:lnTo>
                  <a:pt x="10318" y="17524"/>
                </a:lnTo>
                <a:lnTo>
                  <a:pt x="10391" y="17823"/>
                </a:lnTo>
                <a:lnTo>
                  <a:pt x="10318" y="17823"/>
                </a:lnTo>
                <a:lnTo>
                  <a:pt x="10318" y="17900"/>
                </a:lnTo>
                <a:lnTo>
                  <a:pt x="10391" y="17900"/>
                </a:lnTo>
                <a:lnTo>
                  <a:pt x="10539" y="17900"/>
                </a:lnTo>
                <a:lnTo>
                  <a:pt x="10539" y="18053"/>
                </a:lnTo>
                <a:lnTo>
                  <a:pt x="10606" y="18053"/>
                </a:lnTo>
                <a:lnTo>
                  <a:pt x="10679" y="18122"/>
                </a:lnTo>
                <a:lnTo>
                  <a:pt x="10901" y="18053"/>
                </a:lnTo>
                <a:lnTo>
                  <a:pt x="10968" y="18122"/>
                </a:lnTo>
                <a:lnTo>
                  <a:pt x="10968" y="18199"/>
                </a:lnTo>
                <a:lnTo>
                  <a:pt x="11108" y="18199"/>
                </a:lnTo>
                <a:lnTo>
                  <a:pt x="11256" y="18199"/>
                </a:lnTo>
                <a:lnTo>
                  <a:pt x="11477" y="18122"/>
                </a:lnTo>
                <a:lnTo>
                  <a:pt x="11477" y="18199"/>
                </a:lnTo>
                <a:lnTo>
                  <a:pt x="11396" y="18352"/>
                </a:lnTo>
                <a:lnTo>
                  <a:pt x="11544" y="18421"/>
                </a:lnTo>
                <a:lnTo>
                  <a:pt x="11544" y="18498"/>
                </a:lnTo>
                <a:lnTo>
                  <a:pt x="11544" y="18567"/>
                </a:lnTo>
                <a:lnTo>
                  <a:pt x="11617" y="18720"/>
                </a:lnTo>
                <a:lnTo>
                  <a:pt x="11839" y="18651"/>
                </a:lnTo>
                <a:lnTo>
                  <a:pt x="11839" y="18720"/>
                </a:lnTo>
                <a:lnTo>
                  <a:pt x="11765" y="18865"/>
                </a:lnTo>
                <a:lnTo>
                  <a:pt x="11839" y="18950"/>
                </a:lnTo>
                <a:lnTo>
                  <a:pt x="11839" y="19019"/>
                </a:lnTo>
                <a:lnTo>
                  <a:pt x="11839" y="19095"/>
                </a:lnTo>
                <a:lnTo>
                  <a:pt x="11839" y="19318"/>
                </a:lnTo>
                <a:lnTo>
                  <a:pt x="11684" y="19394"/>
                </a:lnTo>
                <a:lnTo>
                  <a:pt x="11684" y="19463"/>
                </a:lnTo>
                <a:lnTo>
                  <a:pt x="11839" y="19540"/>
                </a:lnTo>
                <a:lnTo>
                  <a:pt x="11839" y="19693"/>
                </a:lnTo>
                <a:lnTo>
                  <a:pt x="11684" y="19693"/>
                </a:lnTo>
                <a:lnTo>
                  <a:pt x="11617" y="19693"/>
                </a:lnTo>
                <a:lnTo>
                  <a:pt x="11617" y="19540"/>
                </a:lnTo>
                <a:lnTo>
                  <a:pt x="11477" y="19463"/>
                </a:lnTo>
                <a:lnTo>
                  <a:pt x="11477" y="19394"/>
                </a:lnTo>
                <a:lnTo>
                  <a:pt x="11396" y="19318"/>
                </a:lnTo>
                <a:lnTo>
                  <a:pt x="11256" y="19394"/>
                </a:lnTo>
                <a:lnTo>
                  <a:pt x="11189" y="19540"/>
                </a:lnTo>
                <a:lnTo>
                  <a:pt x="11256" y="19609"/>
                </a:lnTo>
                <a:lnTo>
                  <a:pt x="11256" y="19693"/>
                </a:lnTo>
                <a:lnTo>
                  <a:pt x="11108" y="19693"/>
                </a:lnTo>
                <a:lnTo>
                  <a:pt x="11108" y="19839"/>
                </a:lnTo>
                <a:lnTo>
                  <a:pt x="10901" y="19908"/>
                </a:lnTo>
                <a:lnTo>
                  <a:pt x="10827" y="19992"/>
                </a:lnTo>
                <a:lnTo>
                  <a:pt x="10539" y="19992"/>
                </a:lnTo>
                <a:lnTo>
                  <a:pt x="10539" y="19839"/>
                </a:lnTo>
                <a:lnTo>
                  <a:pt x="10458" y="19839"/>
                </a:lnTo>
                <a:lnTo>
                  <a:pt x="10391" y="19693"/>
                </a:lnTo>
                <a:lnTo>
                  <a:pt x="10318" y="19762"/>
                </a:lnTo>
                <a:lnTo>
                  <a:pt x="10103" y="19693"/>
                </a:lnTo>
                <a:lnTo>
                  <a:pt x="10103" y="19394"/>
                </a:lnTo>
                <a:lnTo>
                  <a:pt x="10103" y="19318"/>
                </a:lnTo>
                <a:lnTo>
                  <a:pt x="10030" y="19241"/>
                </a:lnTo>
                <a:lnTo>
                  <a:pt x="9882" y="19241"/>
                </a:lnTo>
                <a:lnTo>
                  <a:pt x="9815" y="19318"/>
                </a:lnTo>
                <a:lnTo>
                  <a:pt x="9742" y="19241"/>
                </a:lnTo>
                <a:lnTo>
                  <a:pt x="9601" y="19318"/>
                </a:lnTo>
                <a:lnTo>
                  <a:pt x="9520" y="19164"/>
                </a:lnTo>
                <a:lnTo>
                  <a:pt x="9380" y="19095"/>
                </a:lnTo>
                <a:lnTo>
                  <a:pt x="9313" y="19095"/>
                </a:lnTo>
                <a:lnTo>
                  <a:pt x="9232" y="19241"/>
                </a:lnTo>
                <a:lnTo>
                  <a:pt x="8804" y="19164"/>
                </a:lnTo>
                <a:lnTo>
                  <a:pt x="8737" y="19095"/>
                </a:lnTo>
                <a:lnTo>
                  <a:pt x="8804" y="19019"/>
                </a:lnTo>
                <a:lnTo>
                  <a:pt x="8804" y="18865"/>
                </a:lnTo>
                <a:lnTo>
                  <a:pt x="8737" y="18796"/>
                </a:lnTo>
                <a:lnTo>
                  <a:pt x="8737" y="18720"/>
                </a:lnTo>
                <a:lnTo>
                  <a:pt x="8804" y="18567"/>
                </a:lnTo>
                <a:lnTo>
                  <a:pt x="8804" y="18421"/>
                </a:lnTo>
                <a:lnTo>
                  <a:pt x="8516" y="18720"/>
                </a:lnTo>
                <a:lnTo>
                  <a:pt x="8375" y="18720"/>
                </a:lnTo>
                <a:lnTo>
                  <a:pt x="8294" y="18720"/>
                </a:lnTo>
                <a:lnTo>
                  <a:pt x="8154" y="18498"/>
                </a:lnTo>
                <a:lnTo>
                  <a:pt x="8006" y="18567"/>
                </a:lnTo>
                <a:lnTo>
                  <a:pt x="8006" y="18651"/>
                </a:lnTo>
                <a:lnTo>
                  <a:pt x="7939" y="18651"/>
                </a:lnTo>
                <a:lnTo>
                  <a:pt x="7799" y="18720"/>
                </a:lnTo>
                <a:lnTo>
                  <a:pt x="7718" y="18720"/>
                </a:lnTo>
                <a:lnTo>
                  <a:pt x="7430" y="18950"/>
                </a:lnTo>
                <a:lnTo>
                  <a:pt x="7290" y="18950"/>
                </a:lnTo>
                <a:lnTo>
                  <a:pt x="7149" y="18950"/>
                </a:lnTo>
                <a:lnTo>
                  <a:pt x="7068" y="19019"/>
                </a:lnTo>
                <a:lnTo>
                  <a:pt x="7001" y="19095"/>
                </a:lnTo>
                <a:lnTo>
                  <a:pt x="6861" y="19241"/>
                </a:lnTo>
                <a:lnTo>
                  <a:pt x="6780" y="19241"/>
                </a:lnTo>
                <a:lnTo>
                  <a:pt x="6780" y="19095"/>
                </a:lnTo>
                <a:lnTo>
                  <a:pt x="6713" y="18865"/>
                </a:lnTo>
                <a:lnTo>
                  <a:pt x="6713" y="18796"/>
                </a:lnTo>
                <a:lnTo>
                  <a:pt x="6713" y="18651"/>
                </a:lnTo>
                <a:lnTo>
                  <a:pt x="6492" y="18421"/>
                </a:lnTo>
                <a:lnTo>
                  <a:pt x="6204" y="18421"/>
                </a:lnTo>
                <a:lnTo>
                  <a:pt x="6204" y="18498"/>
                </a:lnTo>
                <a:lnTo>
                  <a:pt x="5990" y="18498"/>
                </a:lnTo>
                <a:lnTo>
                  <a:pt x="5775" y="18421"/>
                </a:lnTo>
                <a:lnTo>
                  <a:pt x="5842" y="18720"/>
                </a:lnTo>
                <a:lnTo>
                  <a:pt x="5842" y="18865"/>
                </a:lnTo>
                <a:lnTo>
                  <a:pt x="5702" y="18796"/>
                </a:lnTo>
                <a:lnTo>
                  <a:pt x="5635" y="18865"/>
                </a:lnTo>
                <a:lnTo>
                  <a:pt x="5554" y="18720"/>
                </a:lnTo>
                <a:lnTo>
                  <a:pt x="5487" y="18720"/>
                </a:lnTo>
                <a:lnTo>
                  <a:pt x="5414" y="18651"/>
                </a:lnTo>
                <a:lnTo>
                  <a:pt x="5266" y="18720"/>
                </a:lnTo>
                <a:lnTo>
                  <a:pt x="5192" y="18498"/>
                </a:lnTo>
                <a:lnTo>
                  <a:pt x="4978" y="18421"/>
                </a:lnTo>
                <a:lnTo>
                  <a:pt x="4978" y="18352"/>
                </a:lnTo>
                <a:lnTo>
                  <a:pt x="4690" y="18352"/>
                </a:lnTo>
                <a:lnTo>
                  <a:pt x="4690" y="18421"/>
                </a:lnTo>
                <a:lnTo>
                  <a:pt x="4616" y="18421"/>
                </a:lnTo>
                <a:lnTo>
                  <a:pt x="4616" y="18720"/>
                </a:lnTo>
                <a:lnTo>
                  <a:pt x="4616" y="18796"/>
                </a:lnTo>
                <a:lnTo>
                  <a:pt x="4409" y="18796"/>
                </a:lnTo>
                <a:lnTo>
                  <a:pt x="4328" y="18720"/>
                </a:lnTo>
                <a:lnTo>
                  <a:pt x="4328" y="18498"/>
                </a:lnTo>
                <a:lnTo>
                  <a:pt x="4328" y="18352"/>
                </a:lnTo>
                <a:lnTo>
                  <a:pt x="4254" y="18352"/>
                </a:lnTo>
                <a:lnTo>
                  <a:pt x="4188" y="18421"/>
                </a:lnTo>
                <a:lnTo>
                  <a:pt x="3900" y="18421"/>
                </a:lnTo>
                <a:lnTo>
                  <a:pt x="3818" y="18567"/>
                </a:lnTo>
                <a:lnTo>
                  <a:pt x="3678" y="18567"/>
                </a:lnTo>
                <a:lnTo>
                  <a:pt x="3678" y="18796"/>
                </a:lnTo>
                <a:lnTo>
                  <a:pt x="3538" y="19019"/>
                </a:lnTo>
                <a:lnTo>
                  <a:pt x="3390" y="18950"/>
                </a:lnTo>
                <a:lnTo>
                  <a:pt x="3323" y="18796"/>
                </a:lnTo>
                <a:lnTo>
                  <a:pt x="3102" y="18720"/>
                </a:lnTo>
                <a:lnTo>
                  <a:pt x="3028" y="18567"/>
                </a:lnTo>
                <a:lnTo>
                  <a:pt x="2814" y="18651"/>
                </a:lnTo>
                <a:lnTo>
                  <a:pt x="2814" y="18498"/>
                </a:lnTo>
                <a:lnTo>
                  <a:pt x="2740" y="18421"/>
                </a:lnTo>
                <a:lnTo>
                  <a:pt x="2674" y="18498"/>
                </a:lnTo>
                <a:lnTo>
                  <a:pt x="2592" y="18498"/>
                </a:lnTo>
                <a:lnTo>
                  <a:pt x="2452" y="18498"/>
                </a:lnTo>
                <a:lnTo>
                  <a:pt x="2386" y="18651"/>
                </a:lnTo>
                <a:lnTo>
                  <a:pt x="2312" y="18651"/>
                </a:lnTo>
                <a:lnTo>
                  <a:pt x="2312" y="18567"/>
                </a:lnTo>
                <a:lnTo>
                  <a:pt x="2238" y="18498"/>
                </a:lnTo>
                <a:lnTo>
                  <a:pt x="2312" y="18421"/>
                </a:lnTo>
                <a:lnTo>
                  <a:pt x="2312" y="18268"/>
                </a:lnTo>
                <a:lnTo>
                  <a:pt x="2312" y="18122"/>
                </a:lnTo>
                <a:lnTo>
                  <a:pt x="2238" y="18053"/>
                </a:lnTo>
                <a:lnTo>
                  <a:pt x="2238" y="17969"/>
                </a:lnTo>
                <a:lnTo>
                  <a:pt x="2386" y="17969"/>
                </a:lnTo>
                <a:lnTo>
                  <a:pt x="2386" y="17900"/>
                </a:lnTo>
                <a:lnTo>
                  <a:pt x="2238" y="17677"/>
                </a:lnTo>
                <a:lnTo>
                  <a:pt x="2164" y="17524"/>
                </a:lnTo>
                <a:lnTo>
                  <a:pt x="2090" y="17455"/>
                </a:lnTo>
                <a:lnTo>
                  <a:pt x="1942" y="17455"/>
                </a:lnTo>
                <a:lnTo>
                  <a:pt x="1876" y="17225"/>
                </a:lnTo>
                <a:lnTo>
                  <a:pt x="1876" y="17010"/>
                </a:lnTo>
                <a:lnTo>
                  <a:pt x="1876" y="16926"/>
                </a:lnTo>
                <a:lnTo>
                  <a:pt x="1802" y="16780"/>
                </a:lnTo>
                <a:lnTo>
                  <a:pt x="1736" y="16627"/>
                </a:lnTo>
                <a:lnTo>
                  <a:pt x="1654" y="16481"/>
                </a:lnTo>
                <a:lnTo>
                  <a:pt x="1514" y="16481"/>
                </a:lnTo>
                <a:lnTo>
                  <a:pt x="1448" y="16336"/>
                </a:lnTo>
                <a:lnTo>
                  <a:pt x="1448" y="16182"/>
                </a:lnTo>
                <a:lnTo>
                  <a:pt x="1366" y="16182"/>
                </a:lnTo>
                <a:lnTo>
                  <a:pt x="1300" y="16113"/>
                </a:lnTo>
                <a:lnTo>
                  <a:pt x="1366" y="15883"/>
                </a:lnTo>
                <a:lnTo>
                  <a:pt x="1300" y="15814"/>
                </a:lnTo>
                <a:lnTo>
                  <a:pt x="1226" y="15585"/>
                </a:lnTo>
                <a:lnTo>
                  <a:pt x="1300" y="15439"/>
                </a:lnTo>
                <a:lnTo>
                  <a:pt x="1160" y="15439"/>
                </a:lnTo>
                <a:lnTo>
                  <a:pt x="1160" y="15370"/>
                </a:lnTo>
                <a:lnTo>
                  <a:pt x="1226" y="15071"/>
                </a:lnTo>
                <a:lnTo>
                  <a:pt x="1160" y="15071"/>
                </a:lnTo>
                <a:lnTo>
                  <a:pt x="1226" y="14987"/>
                </a:lnTo>
                <a:lnTo>
                  <a:pt x="1300" y="14987"/>
                </a:lnTo>
                <a:lnTo>
                  <a:pt x="1448" y="14841"/>
                </a:lnTo>
                <a:lnTo>
                  <a:pt x="1514" y="14841"/>
                </a:lnTo>
                <a:lnTo>
                  <a:pt x="1448" y="14772"/>
                </a:lnTo>
                <a:lnTo>
                  <a:pt x="1588" y="14619"/>
                </a:lnTo>
                <a:lnTo>
                  <a:pt x="1588" y="14396"/>
                </a:lnTo>
                <a:lnTo>
                  <a:pt x="1736" y="14327"/>
                </a:lnTo>
                <a:lnTo>
                  <a:pt x="1802" y="14473"/>
                </a:lnTo>
                <a:lnTo>
                  <a:pt x="1876" y="14396"/>
                </a:lnTo>
                <a:lnTo>
                  <a:pt x="1876" y="14327"/>
                </a:lnTo>
                <a:lnTo>
                  <a:pt x="1942" y="14327"/>
                </a:lnTo>
                <a:lnTo>
                  <a:pt x="2090" y="14327"/>
                </a:lnTo>
                <a:lnTo>
                  <a:pt x="2024" y="14174"/>
                </a:lnTo>
                <a:lnTo>
                  <a:pt x="2090" y="14028"/>
                </a:lnTo>
                <a:lnTo>
                  <a:pt x="2164" y="13944"/>
                </a:lnTo>
                <a:lnTo>
                  <a:pt x="2386" y="14028"/>
                </a:lnTo>
                <a:lnTo>
                  <a:pt x="2452" y="14028"/>
                </a:lnTo>
                <a:lnTo>
                  <a:pt x="2592" y="13944"/>
                </a:lnTo>
                <a:lnTo>
                  <a:pt x="2814" y="13944"/>
                </a:lnTo>
                <a:lnTo>
                  <a:pt x="2962" y="13875"/>
                </a:lnTo>
                <a:lnTo>
                  <a:pt x="3028" y="13576"/>
                </a:lnTo>
                <a:lnTo>
                  <a:pt x="3168" y="13430"/>
                </a:lnTo>
                <a:lnTo>
                  <a:pt x="3168" y="13200"/>
                </a:lnTo>
                <a:lnTo>
                  <a:pt x="3250" y="13131"/>
                </a:lnTo>
                <a:lnTo>
                  <a:pt x="3390" y="13200"/>
                </a:lnTo>
                <a:lnTo>
                  <a:pt x="3612" y="13131"/>
                </a:lnTo>
                <a:lnTo>
                  <a:pt x="3678" y="13055"/>
                </a:lnTo>
                <a:lnTo>
                  <a:pt x="3678" y="12986"/>
                </a:lnTo>
                <a:lnTo>
                  <a:pt x="3612" y="12901"/>
                </a:lnTo>
                <a:lnTo>
                  <a:pt x="3612" y="12687"/>
                </a:lnTo>
                <a:lnTo>
                  <a:pt x="3678" y="12603"/>
                </a:lnTo>
                <a:lnTo>
                  <a:pt x="3900" y="12603"/>
                </a:lnTo>
                <a:lnTo>
                  <a:pt x="4040" y="12534"/>
                </a:lnTo>
                <a:lnTo>
                  <a:pt x="4040" y="12388"/>
                </a:lnTo>
                <a:lnTo>
                  <a:pt x="3966" y="12388"/>
                </a:lnTo>
                <a:lnTo>
                  <a:pt x="3900" y="12235"/>
                </a:lnTo>
                <a:lnTo>
                  <a:pt x="3966" y="12005"/>
                </a:lnTo>
                <a:lnTo>
                  <a:pt x="4106" y="12005"/>
                </a:lnTo>
                <a:lnTo>
                  <a:pt x="4188" y="11936"/>
                </a:lnTo>
                <a:lnTo>
                  <a:pt x="4188" y="11859"/>
                </a:lnTo>
                <a:lnTo>
                  <a:pt x="4040" y="11859"/>
                </a:lnTo>
                <a:lnTo>
                  <a:pt x="4040" y="11637"/>
                </a:lnTo>
                <a:lnTo>
                  <a:pt x="4254" y="11713"/>
                </a:lnTo>
                <a:lnTo>
                  <a:pt x="4409" y="11936"/>
                </a:lnTo>
                <a:lnTo>
                  <a:pt x="4476" y="11859"/>
                </a:lnTo>
                <a:lnTo>
                  <a:pt x="4409" y="11637"/>
                </a:lnTo>
                <a:lnTo>
                  <a:pt x="4476" y="11491"/>
                </a:lnTo>
                <a:lnTo>
                  <a:pt x="4549" y="11414"/>
                </a:lnTo>
                <a:lnTo>
                  <a:pt x="4616" y="11261"/>
                </a:lnTo>
                <a:lnTo>
                  <a:pt x="4616" y="11192"/>
                </a:lnTo>
                <a:lnTo>
                  <a:pt x="4616" y="11046"/>
                </a:lnTo>
                <a:lnTo>
                  <a:pt x="4616" y="10893"/>
                </a:lnTo>
                <a:lnTo>
                  <a:pt x="4616" y="10816"/>
                </a:lnTo>
                <a:lnTo>
                  <a:pt x="4476" y="10747"/>
                </a:lnTo>
                <a:lnTo>
                  <a:pt x="4476" y="10663"/>
                </a:lnTo>
                <a:lnTo>
                  <a:pt x="4409" y="10663"/>
                </a:lnTo>
                <a:lnTo>
                  <a:pt x="4328" y="10517"/>
                </a:lnTo>
                <a:lnTo>
                  <a:pt x="4254" y="10517"/>
                </a:lnTo>
                <a:lnTo>
                  <a:pt x="3966" y="10663"/>
                </a:lnTo>
                <a:lnTo>
                  <a:pt x="3818" y="10517"/>
                </a:lnTo>
                <a:lnTo>
                  <a:pt x="3900" y="10364"/>
                </a:lnTo>
                <a:lnTo>
                  <a:pt x="3966" y="10295"/>
                </a:lnTo>
                <a:lnTo>
                  <a:pt x="3752" y="10218"/>
                </a:lnTo>
                <a:lnTo>
                  <a:pt x="3900" y="10004"/>
                </a:lnTo>
                <a:lnTo>
                  <a:pt x="3752" y="9774"/>
                </a:lnTo>
                <a:lnTo>
                  <a:pt x="3612" y="9774"/>
                </a:lnTo>
                <a:lnTo>
                  <a:pt x="3390" y="9851"/>
                </a:lnTo>
                <a:lnTo>
                  <a:pt x="3390" y="9774"/>
                </a:lnTo>
                <a:lnTo>
                  <a:pt x="3323" y="9774"/>
                </a:lnTo>
                <a:lnTo>
                  <a:pt x="3250" y="9621"/>
                </a:lnTo>
                <a:lnTo>
                  <a:pt x="3102" y="9621"/>
                </a:lnTo>
                <a:lnTo>
                  <a:pt x="2962" y="9621"/>
                </a:lnTo>
                <a:lnTo>
                  <a:pt x="2880" y="9621"/>
                </a:lnTo>
                <a:lnTo>
                  <a:pt x="2740" y="9621"/>
                </a:lnTo>
                <a:lnTo>
                  <a:pt x="2674" y="9705"/>
                </a:lnTo>
                <a:lnTo>
                  <a:pt x="2740" y="9774"/>
                </a:lnTo>
                <a:lnTo>
                  <a:pt x="2740" y="9851"/>
                </a:lnTo>
                <a:lnTo>
                  <a:pt x="2526" y="9851"/>
                </a:lnTo>
                <a:lnTo>
                  <a:pt x="2452" y="9920"/>
                </a:lnTo>
                <a:lnTo>
                  <a:pt x="2386" y="9920"/>
                </a:lnTo>
                <a:lnTo>
                  <a:pt x="2312" y="9920"/>
                </a:lnTo>
                <a:lnTo>
                  <a:pt x="2312" y="10004"/>
                </a:lnTo>
                <a:lnTo>
                  <a:pt x="2238" y="10073"/>
                </a:lnTo>
                <a:lnTo>
                  <a:pt x="2164" y="10004"/>
                </a:lnTo>
                <a:lnTo>
                  <a:pt x="2090" y="9920"/>
                </a:lnTo>
                <a:lnTo>
                  <a:pt x="1942" y="10004"/>
                </a:lnTo>
                <a:lnTo>
                  <a:pt x="2024" y="10073"/>
                </a:lnTo>
                <a:lnTo>
                  <a:pt x="1942" y="10073"/>
                </a:lnTo>
                <a:lnTo>
                  <a:pt x="1876" y="9920"/>
                </a:lnTo>
                <a:lnTo>
                  <a:pt x="1802" y="9920"/>
                </a:lnTo>
                <a:lnTo>
                  <a:pt x="1736" y="9851"/>
                </a:lnTo>
                <a:lnTo>
                  <a:pt x="1736" y="9774"/>
                </a:lnTo>
                <a:lnTo>
                  <a:pt x="1588" y="9851"/>
                </a:lnTo>
                <a:lnTo>
                  <a:pt x="1588" y="9774"/>
                </a:lnTo>
                <a:lnTo>
                  <a:pt x="1514" y="9774"/>
                </a:lnTo>
                <a:lnTo>
                  <a:pt x="1514" y="9851"/>
                </a:lnTo>
                <a:lnTo>
                  <a:pt x="1366" y="9920"/>
                </a:lnTo>
                <a:lnTo>
                  <a:pt x="1366" y="10004"/>
                </a:lnTo>
                <a:lnTo>
                  <a:pt x="1366" y="10073"/>
                </a:lnTo>
                <a:lnTo>
                  <a:pt x="1300" y="10149"/>
                </a:lnTo>
                <a:lnTo>
                  <a:pt x="1300" y="10073"/>
                </a:lnTo>
                <a:lnTo>
                  <a:pt x="1226" y="9920"/>
                </a:lnTo>
                <a:lnTo>
                  <a:pt x="1226" y="9621"/>
                </a:lnTo>
                <a:lnTo>
                  <a:pt x="1226" y="9475"/>
                </a:lnTo>
                <a:lnTo>
                  <a:pt x="1366" y="9406"/>
                </a:lnTo>
                <a:lnTo>
                  <a:pt x="1588" y="9322"/>
                </a:lnTo>
                <a:lnTo>
                  <a:pt x="1588" y="9253"/>
                </a:lnTo>
                <a:lnTo>
                  <a:pt x="1588" y="9176"/>
                </a:lnTo>
                <a:lnTo>
                  <a:pt x="1654" y="9176"/>
                </a:lnTo>
                <a:lnTo>
                  <a:pt x="1654" y="8954"/>
                </a:lnTo>
                <a:lnTo>
                  <a:pt x="1736" y="8877"/>
                </a:lnTo>
                <a:lnTo>
                  <a:pt x="1736" y="8808"/>
                </a:lnTo>
                <a:lnTo>
                  <a:pt x="1654" y="8731"/>
                </a:lnTo>
                <a:lnTo>
                  <a:pt x="1588" y="8578"/>
                </a:lnTo>
                <a:lnTo>
                  <a:pt x="1514" y="8363"/>
                </a:lnTo>
                <a:lnTo>
                  <a:pt x="1588" y="8279"/>
                </a:lnTo>
                <a:lnTo>
                  <a:pt x="1448" y="8064"/>
                </a:lnTo>
                <a:lnTo>
                  <a:pt x="1300" y="7980"/>
                </a:lnTo>
                <a:lnTo>
                  <a:pt x="1300" y="7911"/>
                </a:lnTo>
                <a:lnTo>
                  <a:pt x="1160" y="7911"/>
                </a:lnTo>
                <a:lnTo>
                  <a:pt x="1086" y="7834"/>
                </a:lnTo>
                <a:lnTo>
                  <a:pt x="1004" y="7765"/>
                </a:lnTo>
                <a:lnTo>
                  <a:pt x="1004" y="7681"/>
                </a:lnTo>
                <a:lnTo>
                  <a:pt x="938" y="7681"/>
                </a:lnTo>
                <a:lnTo>
                  <a:pt x="798" y="7612"/>
                </a:lnTo>
                <a:lnTo>
                  <a:pt x="716" y="7382"/>
                </a:lnTo>
                <a:lnTo>
                  <a:pt x="650" y="7313"/>
                </a:lnTo>
                <a:lnTo>
                  <a:pt x="576" y="7167"/>
                </a:lnTo>
                <a:lnTo>
                  <a:pt x="510" y="7167"/>
                </a:lnTo>
                <a:lnTo>
                  <a:pt x="510" y="7091"/>
                </a:lnTo>
                <a:lnTo>
                  <a:pt x="576" y="7014"/>
                </a:lnTo>
                <a:lnTo>
                  <a:pt x="576" y="6938"/>
                </a:lnTo>
                <a:lnTo>
                  <a:pt x="510" y="6869"/>
                </a:lnTo>
                <a:lnTo>
                  <a:pt x="428" y="6869"/>
                </a:lnTo>
                <a:lnTo>
                  <a:pt x="428" y="6792"/>
                </a:lnTo>
                <a:lnTo>
                  <a:pt x="362" y="6723"/>
                </a:lnTo>
                <a:lnTo>
                  <a:pt x="288" y="6723"/>
                </a:lnTo>
                <a:lnTo>
                  <a:pt x="222" y="6639"/>
                </a:lnTo>
                <a:lnTo>
                  <a:pt x="288" y="6570"/>
                </a:lnTo>
                <a:lnTo>
                  <a:pt x="288" y="6493"/>
                </a:lnTo>
                <a:lnTo>
                  <a:pt x="140" y="6340"/>
                </a:lnTo>
                <a:lnTo>
                  <a:pt x="74" y="6424"/>
                </a:lnTo>
                <a:lnTo>
                  <a:pt x="74" y="6340"/>
                </a:lnTo>
                <a:lnTo>
                  <a:pt x="140" y="6271"/>
                </a:lnTo>
                <a:lnTo>
                  <a:pt x="140" y="6194"/>
                </a:lnTo>
                <a:lnTo>
                  <a:pt x="222" y="5972"/>
                </a:lnTo>
                <a:lnTo>
                  <a:pt x="140" y="5895"/>
                </a:lnTo>
                <a:lnTo>
                  <a:pt x="222" y="5826"/>
                </a:lnTo>
                <a:lnTo>
                  <a:pt x="222" y="5749"/>
                </a:lnTo>
                <a:lnTo>
                  <a:pt x="140" y="5673"/>
                </a:lnTo>
                <a:lnTo>
                  <a:pt x="288" y="5596"/>
                </a:lnTo>
                <a:lnTo>
                  <a:pt x="362" y="5527"/>
                </a:lnTo>
                <a:lnTo>
                  <a:pt x="288" y="5381"/>
                </a:lnTo>
                <a:lnTo>
                  <a:pt x="222" y="5297"/>
                </a:lnTo>
                <a:lnTo>
                  <a:pt x="140" y="5228"/>
                </a:lnTo>
                <a:lnTo>
                  <a:pt x="74" y="5151"/>
                </a:lnTo>
                <a:lnTo>
                  <a:pt x="0" y="5151"/>
                </a:lnTo>
                <a:lnTo>
                  <a:pt x="0" y="4998"/>
                </a:lnTo>
                <a:lnTo>
                  <a:pt x="74" y="4929"/>
                </a:lnTo>
                <a:lnTo>
                  <a:pt x="74" y="4852"/>
                </a:lnTo>
                <a:lnTo>
                  <a:pt x="140" y="4783"/>
                </a:lnTo>
                <a:lnTo>
                  <a:pt x="288" y="4852"/>
                </a:lnTo>
                <a:lnTo>
                  <a:pt x="362" y="4783"/>
                </a:lnTo>
                <a:lnTo>
                  <a:pt x="362" y="4699"/>
                </a:lnTo>
                <a:lnTo>
                  <a:pt x="428" y="4783"/>
                </a:lnTo>
                <a:lnTo>
                  <a:pt x="510" y="4783"/>
                </a:lnTo>
                <a:lnTo>
                  <a:pt x="650" y="4699"/>
                </a:lnTo>
                <a:lnTo>
                  <a:pt x="716" y="4699"/>
                </a:lnTo>
                <a:lnTo>
                  <a:pt x="798" y="4553"/>
                </a:lnTo>
                <a:lnTo>
                  <a:pt x="716" y="4484"/>
                </a:lnTo>
                <a:lnTo>
                  <a:pt x="716" y="4331"/>
                </a:lnTo>
                <a:lnTo>
                  <a:pt x="716" y="4255"/>
                </a:lnTo>
                <a:lnTo>
                  <a:pt x="650" y="4186"/>
                </a:lnTo>
                <a:lnTo>
                  <a:pt x="650" y="4109"/>
                </a:lnTo>
                <a:lnTo>
                  <a:pt x="716" y="3810"/>
                </a:lnTo>
                <a:lnTo>
                  <a:pt x="576" y="3588"/>
                </a:lnTo>
                <a:lnTo>
                  <a:pt x="576" y="3289"/>
                </a:lnTo>
                <a:lnTo>
                  <a:pt x="650" y="3212"/>
                </a:lnTo>
                <a:lnTo>
                  <a:pt x="510" y="3059"/>
                </a:lnTo>
                <a:lnTo>
                  <a:pt x="510" y="2844"/>
                </a:lnTo>
                <a:lnTo>
                  <a:pt x="428" y="2691"/>
                </a:lnTo>
                <a:lnTo>
                  <a:pt x="510" y="2545"/>
                </a:lnTo>
                <a:lnTo>
                  <a:pt x="576" y="2545"/>
                </a:lnTo>
                <a:lnTo>
                  <a:pt x="650" y="2399"/>
                </a:lnTo>
                <a:lnTo>
                  <a:pt x="864" y="2399"/>
                </a:lnTo>
                <a:lnTo>
                  <a:pt x="1004" y="2315"/>
                </a:lnTo>
                <a:lnTo>
                  <a:pt x="1004" y="2246"/>
                </a:lnTo>
                <a:lnTo>
                  <a:pt x="1160" y="2246"/>
                </a:lnTo>
                <a:lnTo>
                  <a:pt x="1160" y="2399"/>
                </a:lnTo>
                <a:lnTo>
                  <a:pt x="1160" y="2545"/>
                </a:lnTo>
                <a:lnTo>
                  <a:pt x="1160" y="2614"/>
                </a:lnTo>
                <a:lnTo>
                  <a:pt x="1086" y="2760"/>
                </a:lnTo>
                <a:lnTo>
                  <a:pt x="1226" y="2844"/>
                </a:lnTo>
                <a:lnTo>
                  <a:pt x="1300" y="2844"/>
                </a:lnTo>
                <a:lnTo>
                  <a:pt x="1514" y="2844"/>
                </a:lnTo>
                <a:lnTo>
                  <a:pt x="1588" y="2844"/>
                </a:lnTo>
                <a:lnTo>
                  <a:pt x="1588" y="3143"/>
                </a:lnTo>
                <a:lnTo>
                  <a:pt x="1876" y="3143"/>
                </a:lnTo>
                <a:lnTo>
                  <a:pt x="2024" y="3059"/>
                </a:lnTo>
                <a:lnTo>
                  <a:pt x="2024" y="2990"/>
                </a:lnTo>
                <a:lnTo>
                  <a:pt x="2164" y="2990"/>
                </a:lnTo>
                <a:lnTo>
                  <a:pt x="2312" y="2913"/>
                </a:lnTo>
                <a:lnTo>
                  <a:pt x="2452" y="3059"/>
                </a:lnTo>
                <a:lnTo>
                  <a:pt x="2526" y="3059"/>
                </a:lnTo>
                <a:lnTo>
                  <a:pt x="2740" y="3059"/>
                </a:lnTo>
                <a:lnTo>
                  <a:pt x="2740" y="2990"/>
                </a:lnTo>
                <a:lnTo>
                  <a:pt x="2740" y="2913"/>
                </a:lnTo>
                <a:lnTo>
                  <a:pt x="2880" y="2913"/>
                </a:lnTo>
                <a:lnTo>
                  <a:pt x="2962" y="2990"/>
                </a:lnTo>
                <a:lnTo>
                  <a:pt x="2962" y="3059"/>
                </a:lnTo>
                <a:lnTo>
                  <a:pt x="3028" y="2990"/>
                </a:lnTo>
                <a:lnTo>
                  <a:pt x="3102" y="2913"/>
                </a:lnTo>
                <a:lnTo>
                  <a:pt x="3168" y="2990"/>
                </a:lnTo>
                <a:lnTo>
                  <a:pt x="3102" y="3143"/>
                </a:lnTo>
                <a:lnTo>
                  <a:pt x="3102" y="3212"/>
                </a:lnTo>
                <a:lnTo>
                  <a:pt x="3323" y="3212"/>
                </a:lnTo>
                <a:lnTo>
                  <a:pt x="3390" y="3059"/>
                </a:lnTo>
                <a:lnTo>
                  <a:pt x="3464" y="3059"/>
                </a:lnTo>
                <a:lnTo>
                  <a:pt x="3538" y="2913"/>
                </a:lnTo>
                <a:lnTo>
                  <a:pt x="3678" y="2913"/>
                </a:lnTo>
                <a:lnTo>
                  <a:pt x="3752" y="2990"/>
                </a:lnTo>
                <a:lnTo>
                  <a:pt x="3818" y="2913"/>
                </a:lnTo>
                <a:lnTo>
                  <a:pt x="3752" y="2844"/>
                </a:lnTo>
                <a:lnTo>
                  <a:pt x="3818" y="2691"/>
                </a:lnTo>
                <a:lnTo>
                  <a:pt x="3818" y="2614"/>
                </a:lnTo>
                <a:lnTo>
                  <a:pt x="3900" y="2614"/>
                </a:lnTo>
                <a:lnTo>
                  <a:pt x="3900" y="2399"/>
                </a:lnTo>
                <a:lnTo>
                  <a:pt x="3900" y="2246"/>
                </a:lnTo>
                <a:lnTo>
                  <a:pt x="3900" y="2169"/>
                </a:lnTo>
                <a:lnTo>
                  <a:pt x="3966" y="2016"/>
                </a:lnTo>
                <a:lnTo>
                  <a:pt x="4106" y="1939"/>
                </a:lnTo>
                <a:lnTo>
                  <a:pt x="4188" y="2016"/>
                </a:lnTo>
                <a:lnTo>
                  <a:pt x="4254" y="2016"/>
                </a:lnTo>
                <a:lnTo>
                  <a:pt x="4476" y="2100"/>
                </a:lnTo>
                <a:lnTo>
                  <a:pt x="4549" y="2246"/>
                </a:lnTo>
                <a:lnTo>
                  <a:pt x="4764" y="2169"/>
                </a:lnTo>
                <a:lnTo>
                  <a:pt x="4838" y="2016"/>
                </a:lnTo>
                <a:lnTo>
                  <a:pt x="4904" y="2016"/>
                </a:lnTo>
                <a:lnTo>
                  <a:pt x="4904" y="2169"/>
                </a:lnTo>
                <a:lnTo>
                  <a:pt x="4978" y="2246"/>
                </a:lnTo>
                <a:lnTo>
                  <a:pt x="5192" y="2246"/>
                </a:lnTo>
                <a:lnTo>
                  <a:pt x="5192" y="2100"/>
                </a:lnTo>
                <a:lnTo>
                  <a:pt x="5266" y="2016"/>
                </a:lnTo>
                <a:lnTo>
                  <a:pt x="5266" y="1939"/>
                </a:lnTo>
                <a:lnTo>
                  <a:pt x="5487" y="1939"/>
                </a:lnTo>
                <a:lnTo>
                  <a:pt x="5487" y="1870"/>
                </a:lnTo>
                <a:lnTo>
                  <a:pt x="5554" y="1870"/>
                </a:lnTo>
                <a:lnTo>
                  <a:pt x="5635" y="1939"/>
                </a:lnTo>
                <a:lnTo>
                  <a:pt x="5635" y="2100"/>
                </a:lnTo>
                <a:lnTo>
                  <a:pt x="5702" y="2169"/>
                </a:lnTo>
                <a:lnTo>
                  <a:pt x="5635" y="2169"/>
                </a:lnTo>
                <a:lnTo>
                  <a:pt x="5554" y="2246"/>
                </a:lnTo>
                <a:lnTo>
                  <a:pt x="5554" y="2399"/>
                </a:lnTo>
                <a:lnTo>
                  <a:pt x="5702" y="2315"/>
                </a:lnTo>
                <a:lnTo>
                  <a:pt x="5842" y="2468"/>
                </a:lnTo>
                <a:lnTo>
                  <a:pt x="5842" y="2545"/>
                </a:lnTo>
                <a:lnTo>
                  <a:pt x="5775" y="2545"/>
                </a:lnTo>
                <a:lnTo>
                  <a:pt x="5842" y="2691"/>
                </a:lnTo>
                <a:lnTo>
                  <a:pt x="5775" y="2760"/>
                </a:lnTo>
                <a:lnTo>
                  <a:pt x="5775" y="2913"/>
                </a:lnTo>
                <a:lnTo>
                  <a:pt x="5990" y="2990"/>
                </a:lnTo>
                <a:lnTo>
                  <a:pt x="6064" y="2990"/>
                </a:lnTo>
                <a:lnTo>
                  <a:pt x="6064" y="2913"/>
                </a:lnTo>
                <a:lnTo>
                  <a:pt x="6204" y="2691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39"/>
          <p:cNvSpPr>
            <a:spLocks/>
          </p:cNvSpPr>
          <p:nvPr/>
        </p:nvSpPr>
        <p:spPr bwMode="auto">
          <a:xfrm>
            <a:off x="4009381" y="3102818"/>
            <a:ext cx="1185862" cy="1514475"/>
          </a:xfrm>
          <a:custGeom>
            <a:avLst/>
            <a:gdLst>
              <a:gd name="T0" fmla="*/ 7745 w 20000"/>
              <a:gd name="T1" fmla="*/ 84 h 20000"/>
              <a:gd name="T2" fmla="*/ 9416 w 20000"/>
              <a:gd name="T3" fmla="*/ 981 h 20000"/>
              <a:gd name="T4" fmla="*/ 11194 w 20000"/>
              <a:gd name="T5" fmla="*/ 981 h 20000"/>
              <a:gd name="T6" fmla="*/ 12255 w 20000"/>
              <a:gd name="T7" fmla="*/ 738 h 20000"/>
              <a:gd name="T8" fmla="*/ 12769 w 20000"/>
              <a:gd name="T9" fmla="*/ 813 h 20000"/>
              <a:gd name="T10" fmla="*/ 13294 w 20000"/>
              <a:gd name="T11" fmla="*/ 1719 h 20000"/>
              <a:gd name="T12" fmla="*/ 14130 w 20000"/>
              <a:gd name="T13" fmla="*/ 2532 h 20000"/>
              <a:gd name="T14" fmla="*/ 15276 w 20000"/>
              <a:gd name="T15" fmla="*/ 2860 h 20000"/>
              <a:gd name="T16" fmla="*/ 15597 w 20000"/>
              <a:gd name="T17" fmla="*/ 3748 h 20000"/>
              <a:gd name="T18" fmla="*/ 15276 w 20000"/>
              <a:gd name="T19" fmla="*/ 4495 h 20000"/>
              <a:gd name="T20" fmla="*/ 14022 w 20000"/>
              <a:gd name="T21" fmla="*/ 5635 h 20000"/>
              <a:gd name="T22" fmla="*/ 14440 w 20000"/>
              <a:gd name="T23" fmla="*/ 7262 h 20000"/>
              <a:gd name="T24" fmla="*/ 13401 w 20000"/>
              <a:gd name="T25" fmla="*/ 7681 h 20000"/>
              <a:gd name="T26" fmla="*/ 13615 w 20000"/>
              <a:gd name="T27" fmla="*/ 8654 h 20000"/>
              <a:gd name="T28" fmla="*/ 13712 w 20000"/>
              <a:gd name="T29" fmla="*/ 9476 h 20000"/>
              <a:gd name="T30" fmla="*/ 14130 w 20000"/>
              <a:gd name="T31" fmla="*/ 10122 h 20000"/>
              <a:gd name="T32" fmla="*/ 15179 w 20000"/>
              <a:gd name="T33" fmla="*/ 10943 h 20000"/>
              <a:gd name="T34" fmla="*/ 15694 w 20000"/>
              <a:gd name="T35" fmla="*/ 12084 h 20000"/>
              <a:gd name="T36" fmla="*/ 15179 w 20000"/>
              <a:gd name="T37" fmla="*/ 13384 h 20000"/>
              <a:gd name="T38" fmla="*/ 16015 w 20000"/>
              <a:gd name="T39" fmla="*/ 13140 h 20000"/>
              <a:gd name="T40" fmla="*/ 16851 w 20000"/>
              <a:gd name="T41" fmla="*/ 13140 h 20000"/>
              <a:gd name="T42" fmla="*/ 18115 w 20000"/>
              <a:gd name="T43" fmla="*/ 12973 h 20000"/>
              <a:gd name="T44" fmla="*/ 19047 w 20000"/>
              <a:gd name="T45" fmla="*/ 13954 h 20000"/>
              <a:gd name="T46" fmla="*/ 19989 w 20000"/>
              <a:gd name="T47" fmla="*/ 14608 h 20000"/>
              <a:gd name="T48" fmla="*/ 19357 w 20000"/>
              <a:gd name="T49" fmla="*/ 15346 h 20000"/>
              <a:gd name="T50" fmla="*/ 18532 w 20000"/>
              <a:gd name="T51" fmla="*/ 16403 h 20000"/>
              <a:gd name="T52" fmla="*/ 17579 w 20000"/>
              <a:gd name="T53" fmla="*/ 17468 h 20000"/>
              <a:gd name="T54" fmla="*/ 16015 w 20000"/>
              <a:gd name="T55" fmla="*/ 17954 h 20000"/>
              <a:gd name="T56" fmla="*/ 15072 w 20000"/>
              <a:gd name="T57" fmla="*/ 18683 h 20000"/>
              <a:gd name="T58" fmla="*/ 13915 w 20000"/>
              <a:gd name="T59" fmla="*/ 17954 h 20000"/>
              <a:gd name="T60" fmla="*/ 12555 w 20000"/>
              <a:gd name="T61" fmla="*/ 17954 h 20000"/>
              <a:gd name="T62" fmla="*/ 11194 w 20000"/>
              <a:gd name="T63" fmla="*/ 16973 h 20000"/>
              <a:gd name="T64" fmla="*/ 9834 w 20000"/>
              <a:gd name="T65" fmla="*/ 16973 h 20000"/>
              <a:gd name="T66" fmla="*/ 8795 w 20000"/>
              <a:gd name="T67" fmla="*/ 17375 h 20000"/>
              <a:gd name="T68" fmla="*/ 8163 w 20000"/>
              <a:gd name="T69" fmla="*/ 18524 h 20000"/>
              <a:gd name="T70" fmla="*/ 7220 w 20000"/>
              <a:gd name="T71" fmla="*/ 19497 h 20000"/>
              <a:gd name="T72" fmla="*/ 6899 w 20000"/>
              <a:gd name="T73" fmla="*/ 18524 h 20000"/>
              <a:gd name="T74" fmla="*/ 5560 w 20000"/>
              <a:gd name="T75" fmla="*/ 17057 h 20000"/>
              <a:gd name="T76" fmla="*/ 4403 w 20000"/>
              <a:gd name="T77" fmla="*/ 18449 h 20000"/>
              <a:gd name="T78" fmla="*/ 3460 w 20000"/>
              <a:gd name="T79" fmla="*/ 19665 h 20000"/>
              <a:gd name="T80" fmla="*/ 2196 w 20000"/>
              <a:gd name="T81" fmla="*/ 19748 h 20000"/>
              <a:gd name="T82" fmla="*/ 846 w 20000"/>
              <a:gd name="T83" fmla="*/ 19824 h 20000"/>
              <a:gd name="T84" fmla="*/ 846 w 20000"/>
              <a:gd name="T85" fmla="*/ 18524 h 20000"/>
              <a:gd name="T86" fmla="*/ 321 w 20000"/>
              <a:gd name="T87" fmla="*/ 17300 h 20000"/>
              <a:gd name="T88" fmla="*/ 204 w 20000"/>
              <a:gd name="T89" fmla="*/ 15908 h 20000"/>
              <a:gd name="T90" fmla="*/ 1061 w 20000"/>
              <a:gd name="T91" fmla="*/ 14440 h 20000"/>
              <a:gd name="T92" fmla="*/ 2100 w 20000"/>
              <a:gd name="T93" fmla="*/ 13551 h 20000"/>
              <a:gd name="T94" fmla="*/ 2828 w 20000"/>
              <a:gd name="T95" fmla="*/ 12897 h 20000"/>
              <a:gd name="T96" fmla="*/ 3460 w 20000"/>
              <a:gd name="T97" fmla="*/ 12411 h 20000"/>
              <a:gd name="T98" fmla="*/ 3342 w 20000"/>
              <a:gd name="T99" fmla="*/ 10943 h 20000"/>
              <a:gd name="T100" fmla="*/ 3460 w 20000"/>
              <a:gd name="T101" fmla="*/ 9803 h 20000"/>
              <a:gd name="T102" fmla="*/ 3042 w 20000"/>
              <a:gd name="T103" fmla="*/ 8570 h 20000"/>
              <a:gd name="T104" fmla="*/ 4403 w 20000"/>
              <a:gd name="T105" fmla="*/ 7589 h 20000"/>
              <a:gd name="T106" fmla="*/ 3760 w 20000"/>
              <a:gd name="T107" fmla="*/ 5635 h 20000"/>
              <a:gd name="T108" fmla="*/ 2828 w 20000"/>
              <a:gd name="T109" fmla="*/ 4579 h 20000"/>
              <a:gd name="T110" fmla="*/ 2100 w 20000"/>
              <a:gd name="T111" fmla="*/ 3916 h 20000"/>
              <a:gd name="T112" fmla="*/ 2421 w 20000"/>
              <a:gd name="T113" fmla="*/ 2608 h 20000"/>
              <a:gd name="T114" fmla="*/ 4499 w 20000"/>
              <a:gd name="T115" fmla="*/ 2281 h 20000"/>
              <a:gd name="T116" fmla="*/ 4499 w 20000"/>
              <a:gd name="T117" fmla="*/ 1308 h 20000"/>
              <a:gd name="T118" fmla="*/ 5656 w 20000"/>
              <a:gd name="T119" fmla="*/ 813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00" h="20000">
                <a:moveTo>
                  <a:pt x="6385" y="486"/>
                </a:moveTo>
                <a:lnTo>
                  <a:pt x="6599" y="411"/>
                </a:lnTo>
                <a:lnTo>
                  <a:pt x="6599" y="327"/>
                </a:lnTo>
                <a:lnTo>
                  <a:pt x="6695" y="252"/>
                </a:lnTo>
                <a:lnTo>
                  <a:pt x="6802" y="252"/>
                </a:lnTo>
                <a:lnTo>
                  <a:pt x="6802" y="84"/>
                </a:lnTo>
                <a:lnTo>
                  <a:pt x="7017" y="84"/>
                </a:lnTo>
                <a:lnTo>
                  <a:pt x="7124" y="84"/>
                </a:lnTo>
                <a:lnTo>
                  <a:pt x="7220" y="0"/>
                </a:lnTo>
                <a:lnTo>
                  <a:pt x="7745" y="84"/>
                </a:lnTo>
                <a:lnTo>
                  <a:pt x="7852" y="327"/>
                </a:lnTo>
                <a:lnTo>
                  <a:pt x="8259" y="654"/>
                </a:lnTo>
                <a:lnTo>
                  <a:pt x="8377" y="654"/>
                </a:lnTo>
                <a:lnTo>
                  <a:pt x="8581" y="654"/>
                </a:lnTo>
                <a:lnTo>
                  <a:pt x="8698" y="813"/>
                </a:lnTo>
                <a:lnTo>
                  <a:pt x="8698" y="906"/>
                </a:lnTo>
                <a:lnTo>
                  <a:pt x="8998" y="1065"/>
                </a:lnTo>
                <a:lnTo>
                  <a:pt x="9213" y="1140"/>
                </a:lnTo>
                <a:lnTo>
                  <a:pt x="9213" y="1065"/>
                </a:lnTo>
                <a:lnTo>
                  <a:pt x="9416" y="981"/>
                </a:lnTo>
                <a:lnTo>
                  <a:pt x="9620" y="906"/>
                </a:lnTo>
                <a:lnTo>
                  <a:pt x="9738" y="738"/>
                </a:lnTo>
                <a:lnTo>
                  <a:pt x="9738" y="813"/>
                </a:lnTo>
                <a:lnTo>
                  <a:pt x="9834" y="813"/>
                </a:lnTo>
                <a:lnTo>
                  <a:pt x="9941" y="813"/>
                </a:lnTo>
                <a:lnTo>
                  <a:pt x="10037" y="1065"/>
                </a:lnTo>
                <a:lnTo>
                  <a:pt x="10359" y="1065"/>
                </a:lnTo>
                <a:lnTo>
                  <a:pt x="10680" y="738"/>
                </a:lnTo>
                <a:lnTo>
                  <a:pt x="10991" y="813"/>
                </a:lnTo>
                <a:lnTo>
                  <a:pt x="10991" y="981"/>
                </a:lnTo>
                <a:lnTo>
                  <a:pt x="11194" y="981"/>
                </a:lnTo>
                <a:lnTo>
                  <a:pt x="11098" y="1308"/>
                </a:lnTo>
                <a:lnTo>
                  <a:pt x="11302" y="1392"/>
                </a:lnTo>
                <a:lnTo>
                  <a:pt x="11516" y="1308"/>
                </a:lnTo>
                <a:lnTo>
                  <a:pt x="11612" y="1233"/>
                </a:lnTo>
                <a:lnTo>
                  <a:pt x="11837" y="981"/>
                </a:lnTo>
                <a:lnTo>
                  <a:pt x="11934" y="1065"/>
                </a:lnTo>
                <a:lnTo>
                  <a:pt x="12041" y="1065"/>
                </a:lnTo>
                <a:lnTo>
                  <a:pt x="11934" y="738"/>
                </a:lnTo>
                <a:lnTo>
                  <a:pt x="12255" y="738"/>
                </a:lnTo>
                <a:lnTo>
                  <a:pt x="12351" y="654"/>
                </a:lnTo>
                <a:lnTo>
                  <a:pt x="12255" y="411"/>
                </a:lnTo>
                <a:lnTo>
                  <a:pt x="12255" y="327"/>
                </a:lnTo>
                <a:lnTo>
                  <a:pt x="12458" y="411"/>
                </a:lnTo>
                <a:lnTo>
                  <a:pt x="12555" y="411"/>
                </a:lnTo>
                <a:lnTo>
                  <a:pt x="12662" y="411"/>
                </a:lnTo>
                <a:lnTo>
                  <a:pt x="12555" y="486"/>
                </a:lnTo>
                <a:lnTo>
                  <a:pt x="12662" y="579"/>
                </a:lnTo>
                <a:lnTo>
                  <a:pt x="12662" y="813"/>
                </a:lnTo>
                <a:lnTo>
                  <a:pt x="12769" y="813"/>
                </a:lnTo>
                <a:lnTo>
                  <a:pt x="12876" y="981"/>
                </a:lnTo>
                <a:lnTo>
                  <a:pt x="12973" y="1065"/>
                </a:lnTo>
                <a:lnTo>
                  <a:pt x="12973" y="1140"/>
                </a:lnTo>
                <a:lnTo>
                  <a:pt x="13176" y="1233"/>
                </a:lnTo>
                <a:lnTo>
                  <a:pt x="13176" y="1308"/>
                </a:lnTo>
                <a:lnTo>
                  <a:pt x="13294" y="1392"/>
                </a:lnTo>
                <a:lnTo>
                  <a:pt x="13294" y="1468"/>
                </a:lnTo>
                <a:lnTo>
                  <a:pt x="13294" y="1551"/>
                </a:lnTo>
                <a:lnTo>
                  <a:pt x="13401" y="1551"/>
                </a:lnTo>
                <a:lnTo>
                  <a:pt x="13294" y="1719"/>
                </a:lnTo>
                <a:lnTo>
                  <a:pt x="13401" y="1795"/>
                </a:lnTo>
                <a:lnTo>
                  <a:pt x="13498" y="1795"/>
                </a:lnTo>
                <a:lnTo>
                  <a:pt x="13498" y="1954"/>
                </a:lnTo>
                <a:lnTo>
                  <a:pt x="13498" y="2046"/>
                </a:lnTo>
                <a:lnTo>
                  <a:pt x="13498" y="2205"/>
                </a:lnTo>
                <a:lnTo>
                  <a:pt x="13498" y="2281"/>
                </a:lnTo>
                <a:lnTo>
                  <a:pt x="13819" y="2373"/>
                </a:lnTo>
                <a:lnTo>
                  <a:pt x="13915" y="2449"/>
                </a:lnTo>
                <a:lnTo>
                  <a:pt x="14022" y="2532"/>
                </a:lnTo>
                <a:lnTo>
                  <a:pt x="14130" y="2532"/>
                </a:lnTo>
                <a:lnTo>
                  <a:pt x="14333" y="2449"/>
                </a:lnTo>
                <a:lnTo>
                  <a:pt x="14440" y="2532"/>
                </a:lnTo>
                <a:lnTo>
                  <a:pt x="14537" y="2608"/>
                </a:lnTo>
                <a:lnTo>
                  <a:pt x="14537" y="2776"/>
                </a:lnTo>
                <a:lnTo>
                  <a:pt x="14858" y="2860"/>
                </a:lnTo>
                <a:lnTo>
                  <a:pt x="14976" y="2700"/>
                </a:lnTo>
                <a:lnTo>
                  <a:pt x="15394" y="2776"/>
                </a:lnTo>
                <a:lnTo>
                  <a:pt x="15276" y="2860"/>
                </a:lnTo>
                <a:lnTo>
                  <a:pt x="15394" y="2860"/>
                </a:lnTo>
                <a:lnTo>
                  <a:pt x="15597" y="2935"/>
                </a:lnTo>
                <a:lnTo>
                  <a:pt x="15597" y="3103"/>
                </a:lnTo>
                <a:lnTo>
                  <a:pt x="15694" y="3187"/>
                </a:lnTo>
                <a:lnTo>
                  <a:pt x="15597" y="3262"/>
                </a:lnTo>
                <a:lnTo>
                  <a:pt x="15597" y="3346"/>
                </a:lnTo>
                <a:lnTo>
                  <a:pt x="15597" y="3430"/>
                </a:lnTo>
                <a:lnTo>
                  <a:pt x="15490" y="3589"/>
                </a:lnTo>
                <a:lnTo>
                  <a:pt x="15597" y="3748"/>
                </a:lnTo>
                <a:lnTo>
                  <a:pt x="15597" y="3841"/>
                </a:lnTo>
                <a:lnTo>
                  <a:pt x="15694" y="3841"/>
                </a:lnTo>
                <a:lnTo>
                  <a:pt x="15597" y="4075"/>
                </a:lnTo>
                <a:lnTo>
                  <a:pt x="15597" y="4243"/>
                </a:lnTo>
                <a:lnTo>
                  <a:pt x="15694" y="4243"/>
                </a:lnTo>
                <a:lnTo>
                  <a:pt x="15694" y="4327"/>
                </a:lnTo>
                <a:lnTo>
                  <a:pt x="15597" y="4327"/>
                </a:lnTo>
                <a:lnTo>
                  <a:pt x="15276" y="4327"/>
                </a:lnTo>
                <a:lnTo>
                  <a:pt x="15394" y="4495"/>
                </a:lnTo>
                <a:lnTo>
                  <a:pt x="15276" y="4495"/>
                </a:lnTo>
                <a:lnTo>
                  <a:pt x="14858" y="4654"/>
                </a:lnTo>
                <a:lnTo>
                  <a:pt x="14976" y="4738"/>
                </a:lnTo>
                <a:lnTo>
                  <a:pt x="14751" y="4738"/>
                </a:lnTo>
                <a:lnTo>
                  <a:pt x="14751" y="4822"/>
                </a:lnTo>
                <a:lnTo>
                  <a:pt x="14537" y="4906"/>
                </a:lnTo>
                <a:lnTo>
                  <a:pt x="14237" y="4906"/>
                </a:lnTo>
                <a:lnTo>
                  <a:pt x="14130" y="5065"/>
                </a:lnTo>
                <a:lnTo>
                  <a:pt x="14022" y="5065"/>
                </a:lnTo>
                <a:lnTo>
                  <a:pt x="13915" y="5233"/>
                </a:lnTo>
                <a:lnTo>
                  <a:pt x="14022" y="5392"/>
                </a:lnTo>
                <a:lnTo>
                  <a:pt x="14022" y="5635"/>
                </a:lnTo>
                <a:lnTo>
                  <a:pt x="14237" y="5795"/>
                </a:lnTo>
                <a:lnTo>
                  <a:pt x="14130" y="5887"/>
                </a:lnTo>
                <a:lnTo>
                  <a:pt x="14130" y="6214"/>
                </a:lnTo>
                <a:lnTo>
                  <a:pt x="14333" y="6449"/>
                </a:lnTo>
                <a:lnTo>
                  <a:pt x="14237" y="6776"/>
                </a:lnTo>
                <a:lnTo>
                  <a:pt x="14237" y="6860"/>
                </a:lnTo>
                <a:lnTo>
                  <a:pt x="14333" y="6935"/>
                </a:lnTo>
                <a:lnTo>
                  <a:pt x="14333" y="7027"/>
                </a:lnTo>
                <a:lnTo>
                  <a:pt x="14333" y="7187"/>
                </a:lnTo>
                <a:lnTo>
                  <a:pt x="14440" y="7262"/>
                </a:lnTo>
                <a:lnTo>
                  <a:pt x="14333" y="7430"/>
                </a:lnTo>
                <a:lnTo>
                  <a:pt x="14237" y="7430"/>
                </a:lnTo>
                <a:lnTo>
                  <a:pt x="14022" y="7514"/>
                </a:lnTo>
                <a:lnTo>
                  <a:pt x="13915" y="7514"/>
                </a:lnTo>
                <a:lnTo>
                  <a:pt x="13819" y="7430"/>
                </a:lnTo>
                <a:lnTo>
                  <a:pt x="13819" y="7514"/>
                </a:lnTo>
                <a:lnTo>
                  <a:pt x="13712" y="7589"/>
                </a:lnTo>
                <a:lnTo>
                  <a:pt x="13498" y="7514"/>
                </a:lnTo>
                <a:lnTo>
                  <a:pt x="13401" y="7589"/>
                </a:lnTo>
                <a:lnTo>
                  <a:pt x="13401" y="7681"/>
                </a:lnTo>
                <a:lnTo>
                  <a:pt x="13294" y="7757"/>
                </a:lnTo>
                <a:lnTo>
                  <a:pt x="13294" y="7916"/>
                </a:lnTo>
                <a:lnTo>
                  <a:pt x="13401" y="7916"/>
                </a:lnTo>
                <a:lnTo>
                  <a:pt x="13498" y="8008"/>
                </a:lnTo>
                <a:lnTo>
                  <a:pt x="13615" y="8084"/>
                </a:lnTo>
                <a:lnTo>
                  <a:pt x="13712" y="8168"/>
                </a:lnTo>
                <a:lnTo>
                  <a:pt x="13819" y="8327"/>
                </a:lnTo>
                <a:lnTo>
                  <a:pt x="13712" y="8411"/>
                </a:lnTo>
                <a:lnTo>
                  <a:pt x="13498" y="8495"/>
                </a:lnTo>
                <a:lnTo>
                  <a:pt x="13615" y="8570"/>
                </a:lnTo>
                <a:lnTo>
                  <a:pt x="13615" y="8654"/>
                </a:lnTo>
                <a:lnTo>
                  <a:pt x="13498" y="8730"/>
                </a:lnTo>
                <a:lnTo>
                  <a:pt x="13615" y="8822"/>
                </a:lnTo>
                <a:lnTo>
                  <a:pt x="13498" y="9057"/>
                </a:lnTo>
                <a:lnTo>
                  <a:pt x="13498" y="9149"/>
                </a:lnTo>
                <a:lnTo>
                  <a:pt x="13401" y="9224"/>
                </a:lnTo>
                <a:lnTo>
                  <a:pt x="13401" y="9308"/>
                </a:lnTo>
                <a:lnTo>
                  <a:pt x="13498" y="9224"/>
                </a:lnTo>
                <a:lnTo>
                  <a:pt x="13712" y="9384"/>
                </a:lnTo>
                <a:lnTo>
                  <a:pt x="13712" y="9476"/>
                </a:lnTo>
                <a:lnTo>
                  <a:pt x="13615" y="9551"/>
                </a:lnTo>
                <a:lnTo>
                  <a:pt x="13712" y="9635"/>
                </a:lnTo>
                <a:lnTo>
                  <a:pt x="13819" y="9635"/>
                </a:lnTo>
                <a:lnTo>
                  <a:pt x="13915" y="9711"/>
                </a:lnTo>
                <a:lnTo>
                  <a:pt x="13915" y="9803"/>
                </a:lnTo>
                <a:lnTo>
                  <a:pt x="14022" y="9803"/>
                </a:lnTo>
                <a:lnTo>
                  <a:pt x="14130" y="9878"/>
                </a:lnTo>
                <a:lnTo>
                  <a:pt x="14130" y="9962"/>
                </a:lnTo>
                <a:lnTo>
                  <a:pt x="14022" y="10038"/>
                </a:lnTo>
                <a:lnTo>
                  <a:pt x="14022" y="10122"/>
                </a:lnTo>
                <a:lnTo>
                  <a:pt x="14130" y="10122"/>
                </a:lnTo>
                <a:lnTo>
                  <a:pt x="14237" y="10289"/>
                </a:lnTo>
                <a:lnTo>
                  <a:pt x="14333" y="10365"/>
                </a:lnTo>
                <a:lnTo>
                  <a:pt x="14440" y="10616"/>
                </a:lnTo>
                <a:lnTo>
                  <a:pt x="14655" y="10692"/>
                </a:lnTo>
                <a:lnTo>
                  <a:pt x="14751" y="10692"/>
                </a:lnTo>
                <a:lnTo>
                  <a:pt x="14751" y="10776"/>
                </a:lnTo>
                <a:lnTo>
                  <a:pt x="14858" y="10851"/>
                </a:lnTo>
                <a:lnTo>
                  <a:pt x="14976" y="10943"/>
                </a:lnTo>
                <a:lnTo>
                  <a:pt x="15179" y="10943"/>
                </a:lnTo>
                <a:lnTo>
                  <a:pt x="15179" y="11019"/>
                </a:lnTo>
                <a:lnTo>
                  <a:pt x="15394" y="11103"/>
                </a:lnTo>
                <a:lnTo>
                  <a:pt x="15597" y="11346"/>
                </a:lnTo>
                <a:lnTo>
                  <a:pt x="15490" y="11430"/>
                </a:lnTo>
                <a:lnTo>
                  <a:pt x="15597" y="11673"/>
                </a:lnTo>
                <a:lnTo>
                  <a:pt x="15694" y="11832"/>
                </a:lnTo>
                <a:lnTo>
                  <a:pt x="15801" y="11916"/>
                </a:lnTo>
                <a:lnTo>
                  <a:pt x="15801" y="11992"/>
                </a:lnTo>
                <a:lnTo>
                  <a:pt x="15694" y="12084"/>
                </a:lnTo>
                <a:lnTo>
                  <a:pt x="15694" y="12319"/>
                </a:lnTo>
                <a:lnTo>
                  <a:pt x="15597" y="12319"/>
                </a:lnTo>
                <a:lnTo>
                  <a:pt x="15597" y="12411"/>
                </a:lnTo>
                <a:lnTo>
                  <a:pt x="15597" y="12486"/>
                </a:lnTo>
                <a:lnTo>
                  <a:pt x="15276" y="12570"/>
                </a:lnTo>
                <a:lnTo>
                  <a:pt x="15072" y="12646"/>
                </a:lnTo>
                <a:lnTo>
                  <a:pt x="15072" y="12813"/>
                </a:lnTo>
                <a:lnTo>
                  <a:pt x="15072" y="13140"/>
                </a:lnTo>
                <a:lnTo>
                  <a:pt x="15179" y="13300"/>
                </a:lnTo>
                <a:lnTo>
                  <a:pt x="15179" y="13384"/>
                </a:lnTo>
                <a:lnTo>
                  <a:pt x="15276" y="13300"/>
                </a:lnTo>
                <a:lnTo>
                  <a:pt x="15276" y="13224"/>
                </a:lnTo>
                <a:lnTo>
                  <a:pt x="15276" y="13140"/>
                </a:lnTo>
                <a:lnTo>
                  <a:pt x="15490" y="13065"/>
                </a:lnTo>
                <a:lnTo>
                  <a:pt x="15490" y="12973"/>
                </a:lnTo>
                <a:lnTo>
                  <a:pt x="15597" y="12973"/>
                </a:lnTo>
                <a:lnTo>
                  <a:pt x="15597" y="13065"/>
                </a:lnTo>
                <a:lnTo>
                  <a:pt x="15801" y="12973"/>
                </a:lnTo>
                <a:lnTo>
                  <a:pt x="15801" y="13065"/>
                </a:lnTo>
                <a:lnTo>
                  <a:pt x="15908" y="13140"/>
                </a:lnTo>
                <a:lnTo>
                  <a:pt x="16015" y="13140"/>
                </a:lnTo>
                <a:lnTo>
                  <a:pt x="16111" y="13300"/>
                </a:lnTo>
                <a:lnTo>
                  <a:pt x="16219" y="13300"/>
                </a:lnTo>
                <a:lnTo>
                  <a:pt x="16111" y="13224"/>
                </a:lnTo>
                <a:lnTo>
                  <a:pt x="16315" y="13140"/>
                </a:lnTo>
                <a:lnTo>
                  <a:pt x="16433" y="13224"/>
                </a:lnTo>
                <a:lnTo>
                  <a:pt x="16540" y="13300"/>
                </a:lnTo>
                <a:lnTo>
                  <a:pt x="16636" y="13224"/>
                </a:lnTo>
                <a:lnTo>
                  <a:pt x="16636" y="13140"/>
                </a:lnTo>
                <a:lnTo>
                  <a:pt x="16754" y="13140"/>
                </a:lnTo>
                <a:lnTo>
                  <a:pt x="16851" y="13140"/>
                </a:lnTo>
                <a:lnTo>
                  <a:pt x="16958" y="13065"/>
                </a:lnTo>
                <a:lnTo>
                  <a:pt x="17268" y="13065"/>
                </a:lnTo>
                <a:lnTo>
                  <a:pt x="17268" y="12973"/>
                </a:lnTo>
                <a:lnTo>
                  <a:pt x="17172" y="12897"/>
                </a:lnTo>
                <a:lnTo>
                  <a:pt x="17268" y="12813"/>
                </a:lnTo>
                <a:lnTo>
                  <a:pt x="17472" y="12813"/>
                </a:lnTo>
                <a:lnTo>
                  <a:pt x="17579" y="12813"/>
                </a:lnTo>
                <a:lnTo>
                  <a:pt x="17793" y="12813"/>
                </a:lnTo>
                <a:lnTo>
                  <a:pt x="17997" y="12813"/>
                </a:lnTo>
                <a:lnTo>
                  <a:pt x="18115" y="12973"/>
                </a:lnTo>
                <a:lnTo>
                  <a:pt x="18211" y="12973"/>
                </a:lnTo>
                <a:lnTo>
                  <a:pt x="18211" y="13065"/>
                </a:lnTo>
                <a:lnTo>
                  <a:pt x="18532" y="12973"/>
                </a:lnTo>
                <a:lnTo>
                  <a:pt x="18736" y="12973"/>
                </a:lnTo>
                <a:lnTo>
                  <a:pt x="18939" y="13224"/>
                </a:lnTo>
                <a:lnTo>
                  <a:pt x="18736" y="13468"/>
                </a:lnTo>
                <a:lnTo>
                  <a:pt x="19047" y="13551"/>
                </a:lnTo>
                <a:lnTo>
                  <a:pt x="18939" y="13627"/>
                </a:lnTo>
                <a:lnTo>
                  <a:pt x="18832" y="13786"/>
                </a:lnTo>
                <a:lnTo>
                  <a:pt x="19047" y="13954"/>
                </a:lnTo>
                <a:lnTo>
                  <a:pt x="19454" y="13786"/>
                </a:lnTo>
                <a:lnTo>
                  <a:pt x="19572" y="13786"/>
                </a:lnTo>
                <a:lnTo>
                  <a:pt x="19679" y="13954"/>
                </a:lnTo>
                <a:lnTo>
                  <a:pt x="19775" y="13954"/>
                </a:lnTo>
                <a:lnTo>
                  <a:pt x="19775" y="14038"/>
                </a:lnTo>
                <a:lnTo>
                  <a:pt x="19989" y="14113"/>
                </a:lnTo>
                <a:lnTo>
                  <a:pt x="19989" y="14205"/>
                </a:lnTo>
                <a:lnTo>
                  <a:pt x="19989" y="14365"/>
                </a:lnTo>
                <a:lnTo>
                  <a:pt x="19989" y="14532"/>
                </a:lnTo>
                <a:lnTo>
                  <a:pt x="19989" y="14608"/>
                </a:lnTo>
                <a:lnTo>
                  <a:pt x="19893" y="14767"/>
                </a:lnTo>
                <a:lnTo>
                  <a:pt x="19775" y="14860"/>
                </a:lnTo>
                <a:lnTo>
                  <a:pt x="19679" y="15019"/>
                </a:lnTo>
                <a:lnTo>
                  <a:pt x="19775" y="15262"/>
                </a:lnTo>
                <a:lnTo>
                  <a:pt x="19679" y="15346"/>
                </a:lnTo>
                <a:lnTo>
                  <a:pt x="19454" y="15094"/>
                </a:lnTo>
                <a:lnTo>
                  <a:pt x="19154" y="15019"/>
                </a:lnTo>
                <a:lnTo>
                  <a:pt x="19154" y="15262"/>
                </a:lnTo>
                <a:lnTo>
                  <a:pt x="19357" y="15262"/>
                </a:lnTo>
                <a:lnTo>
                  <a:pt x="19357" y="15346"/>
                </a:lnTo>
                <a:lnTo>
                  <a:pt x="19250" y="15421"/>
                </a:lnTo>
                <a:lnTo>
                  <a:pt x="19047" y="15421"/>
                </a:lnTo>
                <a:lnTo>
                  <a:pt x="18939" y="15673"/>
                </a:lnTo>
                <a:lnTo>
                  <a:pt x="19047" y="15832"/>
                </a:lnTo>
                <a:lnTo>
                  <a:pt x="19154" y="15832"/>
                </a:lnTo>
                <a:lnTo>
                  <a:pt x="19154" y="16000"/>
                </a:lnTo>
                <a:lnTo>
                  <a:pt x="18939" y="16075"/>
                </a:lnTo>
                <a:lnTo>
                  <a:pt x="18629" y="16075"/>
                </a:lnTo>
                <a:lnTo>
                  <a:pt x="18532" y="16159"/>
                </a:lnTo>
                <a:lnTo>
                  <a:pt x="18532" y="16403"/>
                </a:lnTo>
                <a:lnTo>
                  <a:pt x="18629" y="16486"/>
                </a:lnTo>
                <a:lnTo>
                  <a:pt x="18629" y="16562"/>
                </a:lnTo>
                <a:lnTo>
                  <a:pt x="18532" y="16654"/>
                </a:lnTo>
                <a:lnTo>
                  <a:pt x="18211" y="16730"/>
                </a:lnTo>
                <a:lnTo>
                  <a:pt x="17997" y="16654"/>
                </a:lnTo>
                <a:lnTo>
                  <a:pt x="17890" y="16730"/>
                </a:lnTo>
                <a:lnTo>
                  <a:pt x="17890" y="16973"/>
                </a:lnTo>
                <a:lnTo>
                  <a:pt x="17675" y="17140"/>
                </a:lnTo>
                <a:lnTo>
                  <a:pt x="17579" y="17468"/>
                </a:lnTo>
                <a:lnTo>
                  <a:pt x="17375" y="17543"/>
                </a:lnTo>
                <a:lnTo>
                  <a:pt x="17054" y="17543"/>
                </a:lnTo>
                <a:lnTo>
                  <a:pt x="16851" y="17627"/>
                </a:lnTo>
                <a:lnTo>
                  <a:pt x="16754" y="17627"/>
                </a:lnTo>
                <a:lnTo>
                  <a:pt x="16433" y="17543"/>
                </a:lnTo>
                <a:lnTo>
                  <a:pt x="16315" y="17627"/>
                </a:lnTo>
                <a:lnTo>
                  <a:pt x="16219" y="17795"/>
                </a:lnTo>
                <a:lnTo>
                  <a:pt x="16315" y="17954"/>
                </a:lnTo>
                <a:lnTo>
                  <a:pt x="16111" y="17954"/>
                </a:lnTo>
                <a:lnTo>
                  <a:pt x="16015" y="17954"/>
                </a:lnTo>
                <a:lnTo>
                  <a:pt x="16015" y="18029"/>
                </a:lnTo>
                <a:lnTo>
                  <a:pt x="15908" y="18122"/>
                </a:lnTo>
                <a:lnTo>
                  <a:pt x="15801" y="17954"/>
                </a:lnTo>
                <a:lnTo>
                  <a:pt x="15597" y="18029"/>
                </a:lnTo>
                <a:lnTo>
                  <a:pt x="15597" y="18281"/>
                </a:lnTo>
                <a:lnTo>
                  <a:pt x="15394" y="18449"/>
                </a:lnTo>
                <a:lnTo>
                  <a:pt x="15490" y="18524"/>
                </a:lnTo>
                <a:lnTo>
                  <a:pt x="15394" y="18524"/>
                </a:lnTo>
                <a:lnTo>
                  <a:pt x="15179" y="18683"/>
                </a:lnTo>
                <a:lnTo>
                  <a:pt x="15072" y="18683"/>
                </a:lnTo>
                <a:lnTo>
                  <a:pt x="14976" y="18767"/>
                </a:lnTo>
                <a:lnTo>
                  <a:pt x="14751" y="18767"/>
                </a:lnTo>
                <a:lnTo>
                  <a:pt x="14751" y="18683"/>
                </a:lnTo>
                <a:lnTo>
                  <a:pt x="14655" y="18683"/>
                </a:lnTo>
                <a:lnTo>
                  <a:pt x="14751" y="18524"/>
                </a:lnTo>
                <a:lnTo>
                  <a:pt x="14537" y="18524"/>
                </a:lnTo>
                <a:lnTo>
                  <a:pt x="14440" y="18524"/>
                </a:lnTo>
                <a:lnTo>
                  <a:pt x="14333" y="18356"/>
                </a:lnTo>
                <a:lnTo>
                  <a:pt x="14130" y="18281"/>
                </a:lnTo>
                <a:lnTo>
                  <a:pt x="14022" y="18122"/>
                </a:lnTo>
                <a:lnTo>
                  <a:pt x="13915" y="17954"/>
                </a:lnTo>
                <a:lnTo>
                  <a:pt x="13294" y="18029"/>
                </a:lnTo>
                <a:lnTo>
                  <a:pt x="13176" y="17954"/>
                </a:lnTo>
                <a:lnTo>
                  <a:pt x="13294" y="17870"/>
                </a:lnTo>
                <a:lnTo>
                  <a:pt x="13294" y="17795"/>
                </a:lnTo>
                <a:lnTo>
                  <a:pt x="13176" y="17543"/>
                </a:lnTo>
                <a:lnTo>
                  <a:pt x="12973" y="17543"/>
                </a:lnTo>
                <a:lnTo>
                  <a:pt x="12769" y="17543"/>
                </a:lnTo>
                <a:lnTo>
                  <a:pt x="12662" y="17543"/>
                </a:lnTo>
                <a:lnTo>
                  <a:pt x="12662" y="18029"/>
                </a:lnTo>
                <a:lnTo>
                  <a:pt x="12555" y="18029"/>
                </a:lnTo>
                <a:lnTo>
                  <a:pt x="12555" y="17954"/>
                </a:lnTo>
                <a:lnTo>
                  <a:pt x="12458" y="17954"/>
                </a:lnTo>
                <a:lnTo>
                  <a:pt x="12458" y="18029"/>
                </a:lnTo>
                <a:lnTo>
                  <a:pt x="12041" y="18122"/>
                </a:lnTo>
                <a:lnTo>
                  <a:pt x="11837" y="18281"/>
                </a:lnTo>
                <a:lnTo>
                  <a:pt x="11719" y="18197"/>
                </a:lnTo>
                <a:lnTo>
                  <a:pt x="11398" y="17795"/>
                </a:lnTo>
                <a:lnTo>
                  <a:pt x="11302" y="17543"/>
                </a:lnTo>
                <a:lnTo>
                  <a:pt x="11194" y="17216"/>
                </a:lnTo>
                <a:lnTo>
                  <a:pt x="11194" y="16973"/>
                </a:lnTo>
                <a:lnTo>
                  <a:pt x="11098" y="16973"/>
                </a:lnTo>
                <a:lnTo>
                  <a:pt x="11098" y="16889"/>
                </a:lnTo>
                <a:lnTo>
                  <a:pt x="10991" y="16889"/>
                </a:lnTo>
                <a:lnTo>
                  <a:pt x="10777" y="16730"/>
                </a:lnTo>
                <a:lnTo>
                  <a:pt x="10680" y="16730"/>
                </a:lnTo>
                <a:lnTo>
                  <a:pt x="10680" y="16889"/>
                </a:lnTo>
                <a:lnTo>
                  <a:pt x="10573" y="16889"/>
                </a:lnTo>
                <a:lnTo>
                  <a:pt x="10155" y="17140"/>
                </a:lnTo>
                <a:lnTo>
                  <a:pt x="9941" y="17140"/>
                </a:lnTo>
                <a:lnTo>
                  <a:pt x="9941" y="17057"/>
                </a:lnTo>
                <a:lnTo>
                  <a:pt x="9834" y="16973"/>
                </a:lnTo>
                <a:lnTo>
                  <a:pt x="9738" y="17057"/>
                </a:lnTo>
                <a:lnTo>
                  <a:pt x="9738" y="17216"/>
                </a:lnTo>
                <a:lnTo>
                  <a:pt x="9620" y="17300"/>
                </a:lnTo>
                <a:lnTo>
                  <a:pt x="9738" y="17543"/>
                </a:lnTo>
                <a:lnTo>
                  <a:pt x="9620" y="17543"/>
                </a:lnTo>
                <a:lnTo>
                  <a:pt x="9213" y="17702"/>
                </a:lnTo>
                <a:lnTo>
                  <a:pt x="9116" y="17543"/>
                </a:lnTo>
                <a:lnTo>
                  <a:pt x="8998" y="17468"/>
                </a:lnTo>
                <a:lnTo>
                  <a:pt x="8902" y="17375"/>
                </a:lnTo>
                <a:lnTo>
                  <a:pt x="8795" y="17375"/>
                </a:lnTo>
                <a:lnTo>
                  <a:pt x="8581" y="17543"/>
                </a:lnTo>
                <a:lnTo>
                  <a:pt x="8581" y="17702"/>
                </a:lnTo>
                <a:lnTo>
                  <a:pt x="8581" y="17795"/>
                </a:lnTo>
                <a:lnTo>
                  <a:pt x="8581" y="17954"/>
                </a:lnTo>
                <a:lnTo>
                  <a:pt x="8581" y="18029"/>
                </a:lnTo>
                <a:lnTo>
                  <a:pt x="8473" y="18029"/>
                </a:lnTo>
                <a:lnTo>
                  <a:pt x="8259" y="18029"/>
                </a:lnTo>
                <a:lnTo>
                  <a:pt x="8377" y="18122"/>
                </a:lnTo>
                <a:lnTo>
                  <a:pt x="8259" y="18122"/>
                </a:lnTo>
                <a:lnTo>
                  <a:pt x="8056" y="18356"/>
                </a:lnTo>
                <a:lnTo>
                  <a:pt x="8163" y="18524"/>
                </a:lnTo>
                <a:lnTo>
                  <a:pt x="8163" y="18608"/>
                </a:lnTo>
                <a:lnTo>
                  <a:pt x="8056" y="18683"/>
                </a:lnTo>
                <a:lnTo>
                  <a:pt x="7959" y="18935"/>
                </a:lnTo>
                <a:lnTo>
                  <a:pt x="8056" y="19094"/>
                </a:lnTo>
                <a:lnTo>
                  <a:pt x="7852" y="19094"/>
                </a:lnTo>
                <a:lnTo>
                  <a:pt x="7638" y="19589"/>
                </a:lnTo>
                <a:lnTo>
                  <a:pt x="7542" y="19748"/>
                </a:lnTo>
                <a:lnTo>
                  <a:pt x="7434" y="19748"/>
                </a:lnTo>
                <a:lnTo>
                  <a:pt x="7434" y="19665"/>
                </a:lnTo>
                <a:lnTo>
                  <a:pt x="7220" y="19497"/>
                </a:lnTo>
                <a:lnTo>
                  <a:pt x="7124" y="19094"/>
                </a:lnTo>
                <a:lnTo>
                  <a:pt x="7017" y="18935"/>
                </a:lnTo>
                <a:lnTo>
                  <a:pt x="7124" y="18851"/>
                </a:lnTo>
                <a:lnTo>
                  <a:pt x="7017" y="18683"/>
                </a:lnTo>
                <a:lnTo>
                  <a:pt x="7017" y="18608"/>
                </a:lnTo>
                <a:lnTo>
                  <a:pt x="7124" y="18683"/>
                </a:lnTo>
                <a:lnTo>
                  <a:pt x="7220" y="18524"/>
                </a:lnTo>
                <a:lnTo>
                  <a:pt x="7017" y="18449"/>
                </a:lnTo>
                <a:lnTo>
                  <a:pt x="6899" y="18524"/>
                </a:lnTo>
                <a:lnTo>
                  <a:pt x="6802" y="18356"/>
                </a:lnTo>
                <a:lnTo>
                  <a:pt x="6695" y="18356"/>
                </a:lnTo>
                <a:lnTo>
                  <a:pt x="6599" y="17702"/>
                </a:lnTo>
                <a:lnTo>
                  <a:pt x="6481" y="17627"/>
                </a:lnTo>
                <a:lnTo>
                  <a:pt x="6074" y="17702"/>
                </a:lnTo>
                <a:lnTo>
                  <a:pt x="5860" y="17870"/>
                </a:lnTo>
                <a:lnTo>
                  <a:pt x="5763" y="17795"/>
                </a:lnTo>
                <a:lnTo>
                  <a:pt x="5860" y="17543"/>
                </a:lnTo>
                <a:lnTo>
                  <a:pt x="5860" y="17300"/>
                </a:lnTo>
                <a:lnTo>
                  <a:pt x="5560" y="17057"/>
                </a:lnTo>
                <a:lnTo>
                  <a:pt x="5442" y="17216"/>
                </a:lnTo>
                <a:lnTo>
                  <a:pt x="5335" y="17140"/>
                </a:lnTo>
                <a:lnTo>
                  <a:pt x="5238" y="17375"/>
                </a:lnTo>
                <a:lnTo>
                  <a:pt x="5121" y="17375"/>
                </a:lnTo>
                <a:lnTo>
                  <a:pt x="5024" y="17468"/>
                </a:lnTo>
                <a:lnTo>
                  <a:pt x="4821" y="17702"/>
                </a:lnTo>
                <a:lnTo>
                  <a:pt x="4713" y="17702"/>
                </a:lnTo>
                <a:lnTo>
                  <a:pt x="4403" y="17954"/>
                </a:lnTo>
                <a:lnTo>
                  <a:pt x="4499" y="18029"/>
                </a:lnTo>
                <a:lnTo>
                  <a:pt x="4403" y="18122"/>
                </a:lnTo>
                <a:lnTo>
                  <a:pt x="4403" y="18449"/>
                </a:lnTo>
                <a:lnTo>
                  <a:pt x="4296" y="18524"/>
                </a:lnTo>
                <a:lnTo>
                  <a:pt x="4081" y="18524"/>
                </a:lnTo>
                <a:lnTo>
                  <a:pt x="3985" y="18767"/>
                </a:lnTo>
                <a:lnTo>
                  <a:pt x="3985" y="18935"/>
                </a:lnTo>
                <a:lnTo>
                  <a:pt x="4081" y="18935"/>
                </a:lnTo>
                <a:lnTo>
                  <a:pt x="3985" y="19010"/>
                </a:lnTo>
                <a:lnTo>
                  <a:pt x="3878" y="19170"/>
                </a:lnTo>
                <a:lnTo>
                  <a:pt x="3664" y="19262"/>
                </a:lnTo>
                <a:lnTo>
                  <a:pt x="3557" y="19338"/>
                </a:lnTo>
                <a:lnTo>
                  <a:pt x="3460" y="19665"/>
                </a:lnTo>
                <a:lnTo>
                  <a:pt x="3342" y="19665"/>
                </a:lnTo>
                <a:lnTo>
                  <a:pt x="3246" y="19748"/>
                </a:lnTo>
                <a:lnTo>
                  <a:pt x="3139" y="19748"/>
                </a:lnTo>
                <a:lnTo>
                  <a:pt x="3042" y="19824"/>
                </a:lnTo>
                <a:lnTo>
                  <a:pt x="2721" y="19748"/>
                </a:lnTo>
                <a:lnTo>
                  <a:pt x="2625" y="19748"/>
                </a:lnTo>
                <a:lnTo>
                  <a:pt x="2421" y="19748"/>
                </a:lnTo>
                <a:lnTo>
                  <a:pt x="2196" y="19748"/>
                </a:lnTo>
                <a:lnTo>
                  <a:pt x="2196" y="19589"/>
                </a:lnTo>
                <a:lnTo>
                  <a:pt x="2100" y="19589"/>
                </a:lnTo>
                <a:lnTo>
                  <a:pt x="1682" y="19589"/>
                </a:lnTo>
                <a:lnTo>
                  <a:pt x="1468" y="19665"/>
                </a:lnTo>
                <a:lnTo>
                  <a:pt x="1360" y="19665"/>
                </a:lnTo>
                <a:lnTo>
                  <a:pt x="1157" y="19748"/>
                </a:lnTo>
                <a:lnTo>
                  <a:pt x="1264" y="19992"/>
                </a:lnTo>
                <a:lnTo>
                  <a:pt x="1061" y="19992"/>
                </a:lnTo>
                <a:lnTo>
                  <a:pt x="846" y="19824"/>
                </a:lnTo>
                <a:lnTo>
                  <a:pt x="846" y="19665"/>
                </a:lnTo>
                <a:lnTo>
                  <a:pt x="846" y="19497"/>
                </a:lnTo>
                <a:lnTo>
                  <a:pt x="739" y="19262"/>
                </a:lnTo>
                <a:lnTo>
                  <a:pt x="525" y="19338"/>
                </a:lnTo>
                <a:lnTo>
                  <a:pt x="418" y="19262"/>
                </a:lnTo>
                <a:lnTo>
                  <a:pt x="525" y="19170"/>
                </a:lnTo>
                <a:lnTo>
                  <a:pt x="621" y="19094"/>
                </a:lnTo>
                <a:lnTo>
                  <a:pt x="621" y="18767"/>
                </a:lnTo>
                <a:lnTo>
                  <a:pt x="621" y="18608"/>
                </a:lnTo>
                <a:lnTo>
                  <a:pt x="846" y="18524"/>
                </a:lnTo>
                <a:lnTo>
                  <a:pt x="846" y="18449"/>
                </a:lnTo>
                <a:lnTo>
                  <a:pt x="846" y="18356"/>
                </a:lnTo>
                <a:lnTo>
                  <a:pt x="739" y="18356"/>
                </a:lnTo>
                <a:lnTo>
                  <a:pt x="739" y="18197"/>
                </a:lnTo>
                <a:lnTo>
                  <a:pt x="621" y="18197"/>
                </a:lnTo>
                <a:lnTo>
                  <a:pt x="525" y="18122"/>
                </a:lnTo>
                <a:lnTo>
                  <a:pt x="525" y="17954"/>
                </a:lnTo>
                <a:lnTo>
                  <a:pt x="321" y="17870"/>
                </a:lnTo>
                <a:lnTo>
                  <a:pt x="204" y="17627"/>
                </a:lnTo>
                <a:lnTo>
                  <a:pt x="107" y="17375"/>
                </a:lnTo>
                <a:lnTo>
                  <a:pt x="321" y="17300"/>
                </a:lnTo>
                <a:lnTo>
                  <a:pt x="107" y="17057"/>
                </a:lnTo>
                <a:lnTo>
                  <a:pt x="0" y="16973"/>
                </a:lnTo>
                <a:lnTo>
                  <a:pt x="0" y="16730"/>
                </a:lnTo>
                <a:lnTo>
                  <a:pt x="204" y="16654"/>
                </a:lnTo>
                <a:lnTo>
                  <a:pt x="525" y="16654"/>
                </a:lnTo>
                <a:lnTo>
                  <a:pt x="621" y="16486"/>
                </a:lnTo>
                <a:lnTo>
                  <a:pt x="418" y="16235"/>
                </a:lnTo>
                <a:lnTo>
                  <a:pt x="321" y="16159"/>
                </a:lnTo>
                <a:lnTo>
                  <a:pt x="204" y="16000"/>
                </a:lnTo>
                <a:lnTo>
                  <a:pt x="204" y="15908"/>
                </a:lnTo>
                <a:lnTo>
                  <a:pt x="525" y="15748"/>
                </a:lnTo>
                <a:lnTo>
                  <a:pt x="846" y="15748"/>
                </a:lnTo>
                <a:lnTo>
                  <a:pt x="943" y="15262"/>
                </a:lnTo>
                <a:lnTo>
                  <a:pt x="1157" y="15178"/>
                </a:lnTo>
                <a:lnTo>
                  <a:pt x="1157" y="15019"/>
                </a:lnTo>
                <a:lnTo>
                  <a:pt x="1264" y="15019"/>
                </a:lnTo>
                <a:lnTo>
                  <a:pt x="1264" y="14935"/>
                </a:lnTo>
                <a:lnTo>
                  <a:pt x="1157" y="14935"/>
                </a:lnTo>
                <a:lnTo>
                  <a:pt x="1061" y="14767"/>
                </a:lnTo>
                <a:lnTo>
                  <a:pt x="1061" y="14532"/>
                </a:lnTo>
                <a:lnTo>
                  <a:pt x="1061" y="14440"/>
                </a:lnTo>
                <a:lnTo>
                  <a:pt x="1264" y="14365"/>
                </a:lnTo>
                <a:lnTo>
                  <a:pt x="1360" y="14038"/>
                </a:lnTo>
                <a:lnTo>
                  <a:pt x="1575" y="14038"/>
                </a:lnTo>
                <a:lnTo>
                  <a:pt x="1575" y="13954"/>
                </a:lnTo>
                <a:lnTo>
                  <a:pt x="1575" y="13878"/>
                </a:lnTo>
                <a:lnTo>
                  <a:pt x="1682" y="13878"/>
                </a:lnTo>
                <a:lnTo>
                  <a:pt x="1778" y="13878"/>
                </a:lnTo>
                <a:lnTo>
                  <a:pt x="1885" y="13627"/>
                </a:lnTo>
                <a:lnTo>
                  <a:pt x="2100" y="13551"/>
                </a:lnTo>
                <a:lnTo>
                  <a:pt x="2196" y="13551"/>
                </a:lnTo>
                <a:lnTo>
                  <a:pt x="2303" y="13384"/>
                </a:lnTo>
                <a:lnTo>
                  <a:pt x="2303" y="13300"/>
                </a:lnTo>
                <a:lnTo>
                  <a:pt x="2421" y="13300"/>
                </a:lnTo>
                <a:lnTo>
                  <a:pt x="2421" y="13065"/>
                </a:lnTo>
                <a:lnTo>
                  <a:pt x="2421" y="12973"/>
                </a:lnTo>
                <a:lnTo>
                  <a:pt x="2421" y="12897"/>
                </a:lnTo>
                <a:lnTo>
                  <a:pt x="2303" y="12738"/>
                </a:lnTo>
                <a:lnTo>
                  <a:pt x="2421" y="12738"/>
                </a:lnTo>
                <a:lnTo>
                  <a:pt x="2625" y="12738"/>
                </a:lnTo>
                <a:lnTo>
                  <a:pt x="2828" y="12897"/>
                </a:lnTo>
                <a:lnTo>
                  <a:pt x="3042" y="12973"/>
                </a:lnTo>
                <a:lnTo>
                  <a:pt x="3139" y="12973"/>
                </a:lnTo>
                <a:lnTo>
                  <a:pt x="3246" y="13065"/>
                </a:lnTo>
                <a:lnTo>
                  <a:pt x="3246" y="13140"/>
                </a:lnTo>
                <a:lnTo>
                  <a:pt x="3342" y="13140"/>
                </a:lnTo>
                <a:lnTo>
                  <a:pt x="3460" y="13065"/>
                </a:lnTo>
                <a:lnTo>
                  <a:pt x="3760" y="13065"/>
                </a:lnTo>
                <a:lnTo>
                  <a:pt x="3760" y="12813"/>
                </a:lnTo>
                <a:lnTo>
                  <a:pt x="3460" y="12738"/>
                </a:lnTo>
                <a:lnTo>
                  <a:pt x="3460" y="12486"/>
                </a:lnTo>
                <a:lnTo>
                  <a:pt x="3460" y="12411"/>
                </a:lnTo>
                <a:lnTo>
                  <a:pt x="3557" y="12243"/>
                </a:lnTo>
                <a:lnTo>
                  <a:pt x="3557" y="12159"/>
                </a:lnTo>
                <a:lnTo>
                  <a:pt x="3664" y="11992"/>
                </a:lnTo>
                <a:lnTo>
                  <a:pt x="3557" y="11916"/>
                </a:lnTo>
                <a:lnTo>
                  <a:pt x="3664" y="11757"/>
                </a:lnTo>
                <a:lnTo>
                  <a:pt x="3557" y="11673"/>
                </a:lnTo>
                <a:lnTo>
                  <a:pt x="3664" y="11505"/>
                </a:lnTo>
                <a:lnTo>
                  <a:pt x="3664" y="11430"/>
                </a:lnTo>
                <a:lnTo>
                  <a:pt x="3460" y="11430"/>
                </a:lnTo>
                <a:lnTo>
                  <a:pt x="3246" y="11019"/>
                </a:lnTo>
                <a:lnTo>
                  <a:pt x="3342" y="10943"/>
                </a:lnTo>
                <a:lnTo>
                  <a:pt x="3342" y="10692"/>
                </a:lnTo>
                <a:lnTo>
                  <a:pt x="3664" y="10692"/>
                </a:lnTo>
                <a:lnTo>
                  <a:pt x="3664" y="10524"/>
                </a:lnTo>
                <a:lnTo>
                  <a:pt x="3760" y="10449"/>
                </a:lnTo>
                <a:lnTo>
                  <a:pt x="3664" y="10289"/>
                </a:lnTo>
                <a:lnTo>
                  <a:pt x="3760" y="10197"/>
                </a:lnTo>
                <a:lnTo>
                  <a:pt x="3760" y="10122"/>
                </a:lnTo>
                <a:lnTo>
                  <a:pt x="3664" y="10122"/>
                </a:lnTo>
                <a:lnTo>
                  <a:pt x="3664" y="9962"/>
                </a:lnTo>
                <a:lnTo>
                  <a:pt x="3460" y="9803"/>
                </a:lnTo>
                <a:lnTo>
                  <a:pt x="3246" y="9551"/>
                </a:lnTo>
                <a:lnTo>
                  <a:pt x="2935" y="9476"/>
                </a:lnTo>
                <a:lnTo>
                  <a:pt x="2935" y="9308"/>
                </a:lnTo>
                <a:lnTo>
                  <a:pt x="2625" y="8897"/>
                </a:lnTo>
                <a:lnTo>
                  <a:pt x="2721" y="8822"/>
                </a:lnTo>
                <a:lnTo>
                  <a:pt x="2828" y="8897"/>
                </a:lnTo>
                <a:lnTo>
                  <a:pt x="3042" y="8822"/>
                </a:lnTo>
                <a:lnTo>
                  <a:pt x="3042" y="8730"/>
                </a:lnTo>
                <a:lnTo>
                  <a:pt x="3139" y="8730"/>
                </a:lnTo>
                <a:lnTo>
                  <a:pt x="3042" y="8570"/>
                </a:lnTo>
                <a:lnTo>
                  <a:pt x="3246" y="8570"/>
                </a:lnTo>
                <a:lnTo>
                  <a:pt x="3460" y="8570"/>
                </a:lnTo>
                <a:lnTo>
                  <a:pt x="3557" y="8495"/>
                </a:lnTo>
                <a:lnTo>
                  <a:pt x="3985" y="8168"/>
                </a:lnTo>
                <a:lnTo>
                  <a:pt x="3878" y="8084"/>
                </a:lnTo>
                <a:lnTo>
                  <a:pt x="3985" y="7916"/>
                </a:lnTo>
                <a:lnTo>
                  <a:pt x="4081" y="7841"/>
                </a:lnTo>
                <a:lnTo>
                  <a:pt x="4081" y="7757"/>
                </a:lnTo>
                <a:lnTo>
                  <a:pt x="4403" y="7681"/>
                </a:lnTo>
                <a:lnTo>
                  <a:pt x="4403" y="7589"/>
                </a:lnTo>
                <a:lnTo>
                  <a:pt x="4296" y="7430"/>
                </a:lnTo>
                <a:lnTo>
                  <a:pt x="4403" y="7187"/>
                </a:lnTo>
                <a:lnTo>
                  <a:pt x="4403" y="7027"/>
                </a:lnTo>
                <a:lnTo>
                  <a:pt x="4199" y="6935"/>
                </a:lnTo>
                <a:lnTo>
                  <a:pt x="3985" y="6532"/>
                </a:lnTo>
                <a:lnTo>
                  <a:pt x="3985" y="6449"/>
                </a:lnTo>
                <a:lnTo>
                  <a:pt x="3985" y="6289"/>
                </a:lnTo>
                <a:lnTo>
                  <a:pt x="4081" y="6046"/>
                </a:lnTo>
                <a:lnTo>
                  <a:pt x="3985" y="5795"/>
                </a:lnTo>
                <a:lnTo>
                  <a:pt x="3760" y="5635"/>
                </a:lnTo>
                <a:lnTo>
                  <a:pt x="3760" y="5468"/>
                </a:lnTo>
                <a:lnTo>
                  <a:pt x="3664" y="5233"/>
                </a:lnTo>
                <a:lnTo>
                  <a:pt x="3664" y="5140"/>
                </a:lnTo>
                <a:lnTo>
                  <a:pt x="3460" y="5065"/>
                </a:lnTo>
                <a:lnTo>
                  <a:pt x="3342" y="4822"/>
                </a:lnTo>
                <a:lnTo>
                  <a:pt x="3042" y="4654"/>
                </a:lnTo>
                <a:lnTo>
                  <a:pt x="2935" y="4654"/>
                </a:lnTo>
                <a:lnTo>
                  <a:pt x="2935" y="4738"/>
                </a:lnTo>
                <a:lnTo>
                  <a:pt x="2828" y="4738"/>
                </a:lnTo>
                <a:lnTo>
                  <a:pt x="2828" y="4579"/>
                </a:lnTo>
                <a:lnTo>
                  <a:pt x="2625" y="4327"/>
                </a:lnTo>
                <a:lnTo>
                  <a:pt x="2517" y="4495"/>
                </a:lnTo>
                <a:lnTo>
                  <a:pt x="2421" y="4495"/>
                </a:lnTo>
                <a:lnTo>
                  <a:pt x="2303" y="4327"/>
                </a:lnTo>
                <a:lnTo>
                  <a:pt x="2196" y="4403"/>
                </a:lnTo>
                <a:lnTo>
                  <a:pt x="1982" y="4243"/>
                </a:lnTo>
                <a:lnTo>
                  <a:pt x="1982" y="4075"/>
                </a:lnTo>
                <a:lnTo>
                  <a:pt x="2196" y="4000"/>
                </a:lnTo>
                <a:lnTo>
                  <a:pt x="2100" y="3916"/>
                </a:lnTo>
                <a:lnTo>
                  <a:pt x="1982" y="3916"/>
                </a:lnTo>
                <a:lnTo>
                  <a:pt x="1885" y="3916"/>
                </a:lnTo>
                <a:lnTo>
                  <a:pt x="1778" y="3841"/>
                </a:lnTo>
                <a:lnTo>
                  <a:pt x="1778" y="3589"/>
                </a:lnTo>
                <a:lnTo>
                  <a:pt x="1682" y="3514"/>
                </a:lnTo>
                <a:lnTo>
                  <a:pt x="1885" y="3027"/>
                </a:lnTo>
                <a:lnTo>
                  <a:pt x="2100" y="3103"/>
                </a:lnTo>
                <a:lnTo>
                  <a:pt x="2100" y="2935"/>
                </a:lnTo>
                <a:lnTo>
                  <a:pt x="2100" y="2860"/>
                </a:lnTo>
                <a:lnTo>
                  <a:pt x="2421" y="2608"/>
                </a:lnTo>
                <a:lnTo>
                  <a:pt x="2517" y="2608"/>
                </a:lnTo>
                <a:lnTo>
                  <a:pt x="3139" y="2608"/>
                </a:lnTo>
                <a:lnTo>
                  <a:pt x="3460" y="2449"/>
                </a:lnTo>
                <a:lnTo>
                  <a:pt x="3460" y="2608"/>
                </a:lnTo>
                <a:lnTo>
                  <a:pt x="3664" y="2608"/>
                </a:lnTo>
                <a:lnTo>
                  <a:pt x="3664" y="2532"/>
                </a:lnTo>
                <a:lnTo>
                  <a:pt x="3760" y="2532"/>
                </a:lnTo>
                <a:lnTo>
                  <a:pt x="3760" y="2608"/>
                </a:lnTo>
                <a:lnTo>
                  <a:pt x="3878" y="2608"/>
                </a:lnTo>
                <a:lnTo>
                  <a:pt x="4081" y="2449"/>
                </a:lnTo>
                <a:lnTo>
                  <a:pt x="4499" y="2281"/>
                </a:lnTo>
                <a:lnTo>
                  <a:pt x="4403" y="2122"/>
                </a:lnTo>
                <a:lnTo>
                  <a:pt x="4296" y="1878"/>
                </a:lnTo>
                <a:lnTo>
                  <a:pt x="4199" y="1954"/>
                </a:lnTo>
                <a:lnTo>
                  <a:pt x="4081" y="1795"/>
                </a:lnTo>
                <a:lnTo>
                  <a:pt x="4296" y="1719"/>
                </a:lnTo>
                <a:lnTo>
                  <a:pt x="4296" y="1468"/>
                </a:lnTo>
                <a:lnTo>
                  <a:pt x="4081" y="1392"/>
                </a:lnTo>
                <a:lnTo>
                  <a:pt x="4081" y="1308"/>
                </a:lnTo>
                <a:lnTo>
                  <a:pt x="4403" y="1233"/>
                </a:lnTo>
                <a:lnTo>
                  <a:pt x="4403" y="1308"/>
                </a:lnTo>
                <a:lnTo>
                  <a:pt x="4499" y="1308"/>
                </a:lnTo>
                <a:lnTo>
                  <a:pt x="4606" y="1233"/>
                </a:lnTo>
                <a:lnTo>
                  <a:pt x="4499" y="1140"/>
                </a:lnTo>
                <a:lnTo>
                  <a:pt x="4606" y="981"/>
                </a:lnTo>
                <a:lnTo>
                  <a:pt x="4713" y="1065"/>
                </a:lnTo>
                <a:lnTo>
                  <a:pt x="4917" y="906"/>
                </a:lnTo>
                <a:lnTo>
                  <a:pt x="5024" y="813"/>
                </a:lnTo>
                <a:lnTo>
                  <a:pt x="5024" y="738"/>
                </a:lnTo>
                <a:lnTo>
                  <a:pt x="5121" y="738"/>
                </a:lnTo>
                <a:lnTo>
                  <a:pt x="5121" y="579"/>
                </a:lnTo>
                <a:lnTo>
                  <a:pt x="5442" y="486"/>
                </a:lnTo>
                <a:lnTo>
                  <a:pt x="5656" y="813"/>
                </a:lnTo>
                <a:lnTo>
                  <a:pt x="5763" y="738"/>
                </a:lnTo>
                <a:lnTo>
                  <a:pt x="5860" y="654"/>
                </a:lnTo>
                <a:lnTo>
                  <a:pt x="6181" y="579"/>
                </a:lnTo>
                <a:lnTo>
                  <a:pt x="6277" y="738"/>
                </a:lnTo>
                <a:lnTo>
                  <a:pt x="6385" y="738"/>
                </a:lnTo>
                <a:lnTo>
                  <a:pt x="6385" y="486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38"/>
          <p:cNvSpPr>
            <a:spLocks/>
          </p:cNvSpPr>
          <p:nvPr/>
        </p:nvSpPr>
        <p:spPr bwMode="auto">
          <a:xfrm>
            <a:off x="3810943" y="4369643"/>
            <a:ext cx="1589088" cy="1828800"/>
          </a:xfrm>
          <a:custGeom>
            <a:avLst/>
            <a:gdLst>
              <a:gd name="T0" fmla="*/ 1095 w 20000"/>
              <a:gd name="T1" fmla="*/ 13847 h 20000"/>
              <a:gd name="T2" fmla="*/ 1638 w 20000"/>
              <a:gd name="T3" fmla="*/ 14181 h 20000"/>
              <a:gd name="T4" fmla="*/ 1878 w 20000"/>
              <a:gd name="T5" fmla="*/ 14931 h 20000"/>
              <a:gd name="T6" fmla="*/ 1718 w 20000"/>
              <a:gd name="T7" fmla="*/ 15472 h 20000"/>
              <a:gd name="T8" fmla="*/ 1326 w 20000"/>
              <a:gd name="T9" fmla="*/ 16479 h 20000"/>
              <a:gd name="T10" fmla="*/ 1878 w 20000"/>
              <a:gd name="T11" fmla="*/ 16958 h 20000"/>
              <a:gd name="T12" fmla="*/ 2733 w 20000"/>
              <a:gd name="T13" fmla="*/ 17090 h 20000"/>
              <a:gd name="T14" fmla="*/ 1878 w 20000"/>
              <a:gd name="T15" fmla="*/ 17694 h 20000"/>
              <a:gd name="T16" fmla="*/ 240 w 20000"/>
              <a:gd name="T17" fmla="*/ 18778 h 20000"/>
              <a:gd name="T18" fmla="*/ 1878 w 20000"/>
              <a:gd name="T19" fmla="*/ 19792 h 20000"/>
              <a:gd name="T20" fmla="*/ 3284 w 20000"/>
              <a:gd name="T21" fmla="*/ 19389 h 20000"/>
              <a:gd name="T22" fmla="*/ 5785 w 20000"/>
              <a:gd name="T23" fmla="*/ 19854 h 20000"/>
              <a:gd name="T24" fmla="*/ 6872 w 20000"/>
              <a:gd name="T25" fmla="*/ 19313 h 20000"/>
              <a:gd name="T26" fmla="*/ 8510 w 20000"/>
              <a:gd name="T27" fmla="*/ 18979 h 20000"/>
              <a:gd name="T28" fmla="*/ 9293 w 20000"/>
              <a:gd name="T29" fmla="*/ 18715 h 20000"/>
              <a:gd name="T30" fmla="*/ 8662 w 20000"/>
              <a:gd name="T31" fmla="*/ 17424 h 20000"/>
              <a:gd name="T32" fmla="*/ 8438 w 20000"/>
              <a:gd name="T33" fmla="*/ 15125 h 20000"/>
              <a:gd name="T34" fmla="*/ 8821 w 20000"/>
              <a:gd name="T35" fmla="*/ 14590 h 20000"/>
              <a:gd name="T36" fmla="*/ 9525 w 20000"/>
              <a:gd name="T37" fmla="*/ 13646 h 20000"/>
              <a:gd name="T38" fmla="*/ 11794 w 20000"/>
              <a:gd name="T39" fmla="*/ 12632 h 20000"/>
              <a:gd name="T40" fmla="*/ 14598 w 20000"/>
              <a:gd name="T41" fmla="*/ 10743 h 20000"/>
              <a:gd name="T42" fmla="*/ 16788 w 20000"/>
              <a:gd name="T43" fmla="*/ 10806 h 20000"/>
              <a:gd name="T44" fmla="*/ 17339 w 20000"/>
              <a:gd name="T45" fmla="*/ 10472 h 20000"/>
              <a:gd name="T46" fmla="*/ 17803 w 20000"/>
              <a:gd name="T47" fmla="*/ 9528 h 20000"/>
              <a:gd name="T48" fmla="*/ 18738 w 20000"/>
              <a:gd name="T49" fmla="*/ 8313 h 20000"/>
              <a:gd name="T50" fmla="*/ 19832 w 20000"/>
              <a:gd name="T51" fmla="*/ 7292 h 20000"/>
              <a:gd name="T52" fmla="*/ 19592 w 20000"/>
              <a:gd name="T53" fmla="*/ 6688 h 20000"/>
              <a:gd name="T54" fmla="*/ 19129 w 20000"/>
              <a:gd name="T55" fmla="*/ 5944 h 20000"/>
              <a:gd name="T56" fmla="*/ 18738 w 20000"/>
              <a:gd name="T57" fmla="*/ 5132 h 20000"/>
              <a:gd name="T58" fmla="*/ 17803 w 20000"/>
              <a:gd name="T59" fmla="*/ 4667 h 20000"/>
              <a:gd name="T60" fmla="*/ 17012 w 20000"/>
              <a:gd name="T61" fmla="*/ 4667 h 20000"/>
              <a:gd name="T62" fmla="*/ 15773 w 20000"/>
              <a:gd name="T63" fmla="*/ 5000 h 20000"/>
              <a:gd name="T64" fmla="*/ 14910 w 20000"/>
              <a:gd name="T65" fmla="*/ 4938 h 20000"/>
              <a:gd name="T66" fmla="*/ 14838 w 20000"/>
              <a:gd name="T67" fmla="*/ 4056 h 20000"/>
              <a:gd name="T68" fmla="*/ 14207 w 20000"/>
              <a:gd name="T69" fmla="*/ 2972 h 20000"/>
              <a:gd name="T70" fmla="*/ 13672 w 20000"/>
              <a:gd name="T71" fmla="*/ 2028 h 20000"/>
              <a:gd name="T72" fmla="*/ 13192 w 20000"/>
              <a:gd name="T73" fmla="*/ 1354 h 20000"/>
              <a:gd name="T74" fmla="*/ 12018 w 20000"/>
              <a:gd name="T75" fmla="*/ 674 h 20000"/>
              <a:gd name="T76" fmla="*/ 11003 w 20000"/>
              <a:gd name="T77" fmla="*/ 882 h 20000"/>
              <a:gd name="T78" fmla="*/ 10467 w 20000"/>
              <a:gd name="T79" fmla="*/ 0 h 20000"/>
              <a:gd name="T80" fmla="*/ 9764 w 20000"/>
              <a:gd name="T81" fmla="*/ 674 h 20000"/>
              <a:gd name="T82" fmla="*/ 8901 w 20000"/>
              <a:gd name="T83" fmla="*/ 882 h 20000"/>
              <a:gd name="T84" fmla="*/ 8510 w 20000"/>
              <a:gd name="T85" fmla="*/ 1618 h 20000"/>
              <a:gd name="T86" fmla="*/ 8662 w 20000"/>
              <a:gd name="T87" fmla="*/ 2972 h 20000"/>
              <a:gd name="T88" fmla="*/ 9141 w 20000"/>
              <a:gd name="T89" fmla="*/ 4125 h 20000"/>
              <a:gd name="T90" fmla="*/ 9053 w 20000"/>
              <a:gd name="T91" fmla="*/ 5208 h 20000"/>
              <a:gd name="T92" fmla="*/ 9604 w 20000"/>
              <a:gd name="T93" fmla="*/ 5944 h 20000"/>
              <a:gd name="T94" fmla="*/ 9988 w 20000"/>
              <a:gd name="T95" fmla="*/ 6618 h 20000"/>
              <a:gd name="T96" fmla="*/ 11091 w 20000"/>
              <a:gd name="T97" fmla="*/ 7160 h 20000"/>
              <a:gd name="T98" fmla="*/ 10467 w 20000"/>
              <a:gd name="T99" fmla="*/ 8174 h 20000"/>
              <a:gd name="T100" fmla="*/ 9141 w 20000"/>
              <a:gd name="T101" fmla="*/ 8778 h 20000"/>
              <a:gd name="T102" fmla="*/ 8750 w 20000"/>
              <a:gd name="T103" fmla="*/ 9722 h 20000"/>
              <a:gd name="T104" fmla="*/ 7575 w 20000"/>
              <a:gd name="T105" fmla="*/ 10069 h 20000"/>
              <a:gd name="T106" fmla="*/ 6097 w 20000"/>
              <a:gd name="T107" fmla="*/ 9993 h 20000"/>
              <a:gd name="T108" fmla="*/ 6249 w 20000"/>
              <a:gd name="T109" fmla="*/ 11417 h 20000"/>
              <a:gd name="T110" fmla="*/ 5154 w 20000"/>
              <a:gd name="T111" fmla="*/ 11618 h 20000"/>
              <a:gd name="T112" fmla="*/ 3827 w 20000"/>
              <a:gd name="T113" fmla="*/ 11618 h 20000"/>
              <a:gd name="T114" fmla="*/ 3204 w 20000"/>
              <a:gd name="T115" fmla="*/ 12021 h 20000"/>
              <a:gd name="T116" fmla="*/ 2117 w 20000"/>
              <a:gd name="T117" fmla="*/ 11750 h 20000"/>
              <a:gd name="T118" fmla="*/ 1406 w 20000"/>
              <a:gd name="T119" fmla="*/ 11958 h 20000"/>
              <a:gd name="T120" fmla="*/ 863 w 20000"/>
              <a:gd name="T121" fmla="*/ 11958 h 20000"/>
              <a:gd name="T122" fmla="*/ 240 w 20000"/>
              <a:gd name="T123" fmla="*/ 12563 h 20000"/>
              <a:gd name="T124" fmla="*/ 551 w 20000"/>
              <a:gd name="T125" fmla="*/ 13715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00" h="20000">
                <a:moveTo>
                  <a:pt x="551" y="13715"/>
                </a:moveTo>
                <a:lnTo>
                  <a:pt x="551" y="13778"/>
                </a:lnTo>
                <a:lnTo>
                  <a:pt x="623" y="13778"/>
                </a:lnTo>
                <a:lnTo>
                  <a:pt x="703" y="13778"/>
                </a:lnTo>
                <a:lnTo>
                  <a:pt x="863" y="13847"/>
                </a:lnTo>
                <a:lnTo>
                  <a:pt x="1015" y="13847"/>
                </a:lnTo>
                <a:lnTo>
                  <a:pt x="943" y="13778"/>
                </a:lnTo>
                <a:lnTo>
                  <a:pt x="1015" y="13778"/>
                </a:lnTo>
                <a:lnTo>
                  <a:pt x="1095" y="13847"/>
                </a:lnTo>
                <a:lnTo>
                  <a:pt x="1254" y="13847"/>
                </a:lnTo>
                <a:lnTo>
                  <a:pt x="1254" y="14049"/>
                </a:lnTo>
                <a:lnTo>
                  <a:pt x="1326" y="14049"/>
                </a:lnTo>
                <a:lnTo>
                  <a:pt x="1326" y="13986"/>
                </a:lnTo>
                <a:lnTo>
                  <a:pt x="1478" y="13986"/>
                </a:lnTo>
                <a:lnTo>
                  <a:pt x="1478" y="14049"/>
                </a:lnTo>
                <a:lnTo>
                  <a:pt x="1638" y="14049"/>
                </a:lnTo>
                <a:lnTo>
                  <a:pt x="1638" y="14118"/>
                </a:lnTo>
                <a:lnTo>
                  <a:pt x="1638" y="14181"/>
                </a:lnTo>
                <a:lnTo>
                  <a:pt x="1718" y="14319"/>
                </a:lnTo>
                <a:lnTo>
                  <a:pt x="1718" y="14451"/>
                </a:lnTo>
                <a:lnTo>
                  <a:pt x="1566" y="14528"/>
                </a:lnTo>
                <a:lnTo>
                  <a:pt x="1638" y="14590"/>
                </a:lnTo>
                <a:lnTo>
                  <a:pt x="1790" y="14660"/>
                </a:lnTo>
                <a:lnTo>
                  <a:pt x="1790" y="14722"/>
                </a:lnTo>
                <a:lnTo>
                  <a:pt x="1878" y="14722"/>
                </a:lnTo>
                <a:lnTo>
                  <a:pt x="1790" y="14931"/>
                </a:lnTo>
                <a:lnTo>
                  <a:pt x="1878" y="14931"/>
                </a:lnTo>
                <a:lnTo>
                  <a:pt x="1878" y="14993"/>
                </a:lnTo>
                <a:lnTo>
                  <a:pt x="1878" y="15201"/>
                </a:lnTo>
                <a:lnTo>
                  <a:pt x="1958" y="15264"/>
                </a:lnTo>
                <a:lnTo>
                  <a:pt x="2030" y="15264"/>
                </a:lnTo>
                <a:lnTo>
                  <a:pt x="1878" y="15333"/>
                </a:lnTo>
                <a:lnTo>
                  <a:pt x="1718" y="15264"/>
                </a:lnTo>
                <a:lnTo>
                  <a:pt x="1638" y="15333"/>
                </a:lnTo>
                <a:lnTo>
                  <a:pt x="1566" y="15333"/>
                </a:lnTo>
                <a:lnTo>
                  <a:pt x="1566" y="15396"/>
                </a:lnTo>
                <a:lnTo>
                  <a:pt x="1718" y="15472"/>
                </a:lnTo>
                <a:lnTo>
                  <a:pt x="1790" y="15535"/>
                </a:lnTo>
                <a:lnTo>
                  <a:pt x="1878" y="15667"/>
                </a:lnTo>
                <a:lnTo>
                  <a:pt x="1878" y="15938"/>
                </a:lnTo>
                <a:lnTo>
                  <a:pt x="1790" y="16014"/>
                </a:lnTo>
                <a:lnTo>
                  <a:pt x="1718" y="16014"/>
                </a:lnTo>
                <a:lnTo>
                  <a:pt x="1638" y="16014"/>
                </a:lnTo>
                <a:lnTo>
                  <a:pt x="1254" y="16076"/>
                </a:lnTo>
                <a:lnTo>
                  <a:pt x="1175" y="16146"/>
                </a:lnTo>
                <a:lnTo>
                  <a:pt x="1095" y="16347"/>
                </a:lnTo>
                <a:lnTo>
                  <a:pt x="1326" y="16479"/>
                </a:lnTo>
                <a:lnTo>
                  <a:pt x="1478" y="16688"/>
                </a:lnTo>
                <a:lnTo>
                  <a:pt x="1406" y="16688"/>
                </a:lnTo>
                <a:lnTo>
                  <a:pt x="1406" y="16750"/>
                </a:lnTo>
                <a:lnTo>
                  <a:pt x="1478" y="16819"/>
                </a:lnTo>
                <a:lnTo>
                  <a:pt x="1566" y="16882"/>
                </a:lnTo>
                <a:lnTo>
                  <a:pt x="1638" y="16958"/>
                </a:lnTo>
                <a:lnTo>
                  <a:pt x="1878" y="16958"/>
                </a:lnTo>
                <a:lnTo>
                  <a:pt x="1958" y="16958"/>
                </a:lnTo>
                <a:lnTo>
                  <a:pt x="2030" y="16958"/>
                </a:lnTo>
                <a:lnTo>
                  <a:pt x="2117" y="16958"/>
                </a:lnTo>
                <a:lnTo>
                  <a:pt x="2189" y="16958"/>
                </a:lnTo>
                <a:lnTo>
                  <a:pt x="2189" y="16882"/>
                </a:lnTo>
                <a:lnTo>
                  <a:pt x="2341" y="16819"/>
                </a:lnTo>
                <a:lnTo>
                  <a:pt x="2501" y="16819"/>
                </a:lnTo>
                <a:lnTo>
                  <a:pt x="2581" y="17021"/>
                </a:lnTo>
                <a:lnTo>
                  <a:pt x="2653" y="17090"/>
                </a:lnTo>
                <a:lnTo>
                  <a:pt x="2733" y="17090"/>
                </a:lnTo>
                <a:lnTo>
                  <a:pt x="2893" y="17229"/>
                </a:lnTo>
                <a:lnTo>
                  <a:pt x="3044" y="17292"/>
                </a:lnTo>
                <a:lnTo>
                  <a:pt x="3044" y="17361"/>
                </a:lnTo>
                <a:lnTo>
                  <a:pt x="3044" y="17563"/>
                </a:lnTo>
                <a:lnTo>
                  <a:pt x="2805" y="17500"/>
                </a:lnTo>
                <a:lnTo>
                  <a:pt x="2269" y="17563"/>
                </a:lnTo>
                <a:lnTo>
                  <a:pt x="2117" y="17632"/>
                </a:lnTo>
                <a:lnTo>
                  <a:pt x="1958" y="17563"/>
                </a:lnTo>
                <a:lnTo>
                  <a:pt x="1878" y="17694"/>
                </a:lnTo>
                <a:lnTo>
                  <a:pt x="1790" y="17826"/>
                </a:lnTo>
                <a:lnTo>
                  <a:pt x="1566" y="17965"/>
                </a:lnTo>
                <a:lnTo>
                  <a:pt x="1326" y="17903"/>
                </a:lnTo>
                <a:lnTo>
                  <a:pt x="1095" y="18174"/>
                </a:lnTo>
                <a:lnTo>
                  <a:pt x="863" y="18174"/>
                </a:lnTo>
                <a:lnTo>
                  <a:pt x="551" y="18236"/>
                </a:lnTo>
                <a:lnTo>
                  <a:pt x="463" y="18236"/>
                </a:lnTo>
                <a:lnTo>
                  <a:pt x="312" y="18306"/>
                </a:lnTo>
                <a:lnTo>
                  <a:pt x="152" y="18576"/>
                </a:lnTo>
                <a:lnTo>
                  <a:pt x="240" y="18778"/>
                </a:lnTo>
                <a:lnTo>
                  <a:pt x="943" y="18910"/>
                </a:lnTo>
                <a:lnTo>
                  <a:pt x="1254" y="19181"/>
                </a:lnTo>
                <a:lnTo>
                  <a:pt x="1326" y="19118"/>
                </a:lnTo>
                <a:lnTo>
                  <a:pt x="1406" y="19181"/>
                </a:lnTo>
                <a:lnTo>
                  <a:pt x="1478" y="19118"/>
                </a:lnTo>
                <a:lnTo>
                  <a:pt x="1566" y="19181"/>
                </a:lnTo>
                <a:lnTo>
                  <a:pt x="1566" y="19313"/>
                </a:lnTo>
                <a:lnTo>
                  <a:pt x="1638" y="19389"/>
                </a:lnTo>
                <a:lnTo>
                  <a:pt x="1718" y="19660"/>
                </a:lnTo>
                <a:lnTo>
                  <a:pt x="1878" y="19792"/>
                </a:lnTo>
                <a:lnTo>
                  <a:pt x="2030" y="19931"/>
                </a:lnTo>
                <a:lnTo>
                  <a:pt x="2117" y="19854"/>
                </a:lnTo>
                <a:lnTo>
                  <a:pt x="2501" y="19792"/>
                </a:lnTo>
                <a:lnTo>
                  <a:pt x="2581" y="19722"/>
                </a:lnTo>
                <a:lnTo>
                  <a:pt x="2733" y="19660"/>
                </a:lnTo>
                <a:lnTo>
                  <a:pt x="2733" y="19583"/>
                </a:lnTo>
                <a:lnTo>
                  <a:pt x="2805" y="19451"/>
                </a:lnTo>
                <a:lnTo>
                  <a:pt x="3044" y="19389"/>
                </a:lnTo>
                <a:lnTo>
                  <a:pt x="3284" y="19389"/>
                </a:lnTo>
                <a:lnTo>
                  <a:pt x="3668" y="19250"/>
                </a:lnTo>
                <a:lnTo>
                  <a:pt x="4059" y="19313"/>
                </a:lnTo>
                <a:lnTo>
                  <a:pt x="4770" y="19583"/>
                </a:lnTo>
                <a:lnTo>
                  <a:pt x="5074" y="19854"/>
                </a:lnTo>
                <a:lnTo>
                  <a:pt x="5074" y="19931"/>
                </a:lnTo>
                <a:lnTo>
                  <a:pt x="5234" y="19931"/>
                </a:lnTo>
                <a:lnTo>
                  <a:pt x="5306" y="19993"/>
                </a:lnTo>
                <a:lnTo>
                  <a:pt x="5473" y="19993"/>
                </a:lnTo>
                <a:lnTo>
                  <a:pt x="5625" y="19854"/>
                </a:lnTo>
                <a:lnTo>
                  <a:pt x="5785" y="19854"/>
                </a:lnTo>
                <a:lnTo>
                  <a:pt x="6009" y="19931"/>
                </a:lnTo>
                <a:lnTo>
                  <a:pt x="6320" y="19931"/>
                </a:lnTo>
                <a:lnTo>
                  <a:pt x="6320" y="19792"/>
                </a:lnTo>
                <a:lnTo>
                  <a:pt x="6249" y="19722"/>
                </a:lnTo>
                <a:lnTo>
                  <a:pt x="6249" y="19660"/>
                </a:lnTo>
                <a:lnTo>
                  <a:pt x="6320" y="19583"/>
                </a:lnTo>
                <a:lnTo>
                  <a:pt x="6320" y="19451"/>
                </a:lnTo>
                <a:lnTo>
                  <a:pt x="6640" y="19313"/>
                </a:lnTo>
                <a:lnTo>
                  <a:pt x="6712" y="19313"/>
                </a:lnTo>
                <a:lnTo>
                  <a:pt x="6872" y="19313"/>
                </a:lnTo>
                <a:lnTo>
                  <a:pt x="6952" y="19451"/>
                </a:lnTo>
                <a:lnTo>
                  <a:pt x="7423" y="19118"/>
                </a:lnTo>
                <a:lnTo>
                  <a:pt x="7575" y="19118"/>
                </a:lnTo>
                <a:lnTo>
                  <a:pt x="7647" y="19049"/>
                </a:lnTo>
                <a:lnTo>
                  <a:pt x="7966" y="19049"/>
                </a:lnTo>
                <a:lnTo>
                  <a:pt x="7966" y="18979"/>
                </a:lnTo>
                <a:lnTo>
                  <a:pt x="8126" y="18910"/>
                </a:lnTo>
                <a:lnTo>
                  <a:pt x="8198" y="18979"/>
                </a:lnTo>
                <a:lnTo>
                  <a:pt x="8510" y="18979"/>
                </a:lnTo>
                <a:lnTo>
                  <a:pt x="8750" y="18979"/>
                </a:lnTo>
                <a:lnTo>
                  <a:pt x="8981" y="19313"/>
                </a:lnTo>
                <a:lnTo>
                  <a:pt x="9213" y="19250"/>
                </a:lnTo>
                <a:lnTo>
                  <a:pt x="9604" y="19181"/>
                </a:lnTo>
                <a:lnTo>
                  <a:pt x="9525" y="19118"/>
                </a:lnTo>
                <a:lnTo>
                  <a:pt x="9453" y="18910"/>
                </a:lnTo>
                <a:lnTo>
                  <a:pt x="9293" y="18910"/>
                </a:lnTo>
                <a:lnTo>
                  <a:pt x="9293" y="18715"/>
                </a:lnTo>
                <a:lnTo>
                  <a:pt x="9365" y="18639"/>
                </a:lnTo>
                <a:lnTo>
                  <a:pt x="9293" y="18576"/>
                </a:lnTo>
                <a:lnTo>
                  <a:pt x="9053" y="18576"/>
                </a:lnTo>
                <a:lnTo>
                  <a:pt x="8981" y="18507"/>
                </a:lnTo>
                <a:lnTo>
                  <a:pt x="8901" y="18507"/>
                </a:lnTo>
                <a:lnTo>
                  <a:pt x="8750" y="18444"/>
                </a:lnTo>
                <a:lnTo>
                  <a:pt x="8750" y="18097"/>
                </a:lnTo>
                <a:lnTo>
                  <a:pt x="8750" y="18035"/>
                </a:lnTo>
                <a:lnTo>
                  <a:pt x="8662" y="17694"/>
                </a:lnTo>
                <a:lnTo>
                  <a:pt x="8662" y="17424"/>
                </a:lnTo>
                <a:lnTo>
                  <a:pt x="8662" y="17090"/>
                </a:lnTo>
                <a:lnTo>
                  <a:pt x="8662" y="16958"/>
                </a:lnTo>
                <a:lnTo>
                  <a:pt x="8662" y="16688"/>
                </a:lnTo>
                <a:lnTo>
                  <a:pt x="8662" y="16208"/>
                </a:lnTo>
                <a:lnTo>
                  <a:pt x="8821" y="15535"/>
                </a:lnTo>
                <a:lnTo>
                  <a:pt x="8662" y="15535"/>
                </a:lnTo>
                <a:lnTo>
                  <a:pt x="8662" y="15472"/>
                </a:lnTo>
                <a:lnTo>
                  <a:pt x="8510" y="15396"/>
                </a:lnTo>
                <a:lnTo>
                  <a:pt x="8350" y="15264"/>
                </a:lnTo>
                <a:lnTo>
                  <a:pt x="8438" y="15125"/>
                </a:lnTo>
                <a:lnTo>
                  <a:pt x="8590" y="15063"/>
                </a:lnTo>
                <a:lnTo>
                  <a:pt x="8510" y="15333"/>
                </a:lnTo>
                <a:lnTo>
                  <a:pt x="8662" y="15396"/>
                </a:lnTo>
                <a:lnTo>
                  <a:pt x="8662" y="15201"/>
                </a:lnTo>
                <a:lnTo>
                  <a:pt x="8901" y="14528"/>
                </a:lnTo>
                <a:lnTo>
                  <a:pt x="8821" y="14528"/>
                </a:lnTo>
                <a:lnTo>
                  <a:pt x="8821" y="14590"/>
                </a:lnTo>
                <a:lnTo>
                  <a:pt x="8590" y="14451"/>
                </a:lnTo>
                <a:lnTo>
                  <a:pt x="8590" y="14389"/>
                </a:lnTo>
                <a:lnTo>
                  <a:pt x="8590" y="14118"/>
                </a:lnTo>
                <a:lnTo>
                  <a:pt x="8662" y="14181"/>
                </a:lnTo>
                <a:lnTo>
                  <a:pt x="8662" y="14257"/>
                </a:lnTo>
                <a:lnTo>
                  <a:pt x="8901" y="14319"/>
                </a:lnTo>
                <a:lnTo>
                  <a:pt x="8901" y="14451"/>
                </a:lnTo>
                <a:lnTo>
                  <a:pt x="8981" y="14451"/>
                </a:lnTo>
                <a:lnTo>
                  <a:pt x="9365" y="13910"/>
                </a:lnTo>
                <a:lnTo>
                  <a:pt x="9525" y="13646"/>
                </a:lnTo>
                <a:lnTo>
                  <a:pt x="9916" y="13313"/>
                </a:lnTo>
                <a:lnTo>
                  <a:pt x="10156" y="13174"/>
                </a:lnTo>
                <a:lnTo>
                  <a:pt x="10308" y="13042"/>
                </a:lnTo>
                <a:lnTo>
                  <a:pt x="10380" y="13042"/>
                </a:lnTo>
                <a:lnTo>
                  <a:pt x="10539" y="12903"/>
                </a:lnTo>
                <a:lnTo>
                  <a:pt x="10691" y="12833"/>
                </a:lnTo>
                <a:lnTo>
                  <a:pt x="11091" y="12771"/>
                </a:lnTo>
                <a:lnTo>
                  <a:pt x="11634" y="12903"/>
                </a:lnTo>
                <a:lnTo>
                  <a:pt x="11706" y="12833"/>
                </a:lnTo>
                <a:lnTo>
                  <a:pt x="11794" y="12632"/>
                </a:lnTo>
                <a:lnTo>
                  <a:pt x="11946" y="12563"/>
                </a:lnTo>
                <a:lnTo>
                  <a:pt x="12018" y="12424"/>
                </a:lnTo>
                <a:lnTo>
                  <a:pt x="12417" y="12090"/>
                </a:lnTo>
                <a:lnTo>
                  <a:pt x="12569" y="11958"/>
                </a:lnTo>
                <a:lnTo>
                  <a:pt x="12809" y="11958"/>
                </a:lnTo>
                <a:lnTo>
                  <a:pt x="13032" y="11750"/>
                </a:lnTo>
                <a:lnTo>
                  <a:pt x="13432" y="11556"/>
                </a:lnTo>
                <a:lnTo>
                  <a:pt x="13672" y="11347"/>
                </a:lnTo>
                <a:lnTo>
                  <a:pt x="14135" y="10944"/>
                </a:lnTo>
                <a:lnTo>
                  <a:pt x="14598" y="10743"/>
                </a:lnTo>
                <a:lnTo>
                  <a:pt x="14910" y="10674"/>
                </a:lnTo>
                <a:lnTo>
                  <a:pt x="15382" y="10674"/>
                </a:lnTo>
                <a:lnTo>
                  <a:pt x="15613" y="10875"/>
                </a:lnTo>
                <a:lnTo>
                  <a:pt x="15533" y="11076"/>
                </a:lnTo>
                <a:lnTo>
                  <a:pt x="15533" y="11146"/>
                </a:lnTo>
                <a:lnTo>
                  <a:pt x="15845" y="11347"/>
                </a:lnTo>
                <a:lnTo>
                  <a:pt x="16237" y="11347"/>
                </a:lnTo>
                <a:lnTo>
                  <a:pt x="16237" y="11076"/>
                </a:lnTo>
                <a:lnTo>
                  <a:pt x="16324" y="11076"/>
                </a:lnTo>
                <a:lnTo>
                  <a:pt x="16788" y="10806"/>
                </a:lnTo>
                <a:lnTo>
                  <a:pt x="16708" y="10674"/>
                </a:lnTo>
                <a:lnTo>
                  <a:pt x="16788" y="10611"/>
                </a:lnTo>
                <a:lnTo>
                  <a:pt x="16788" y="10674"/>
                </a:lnTo>
                <a:lnTo>
                  <a:pt x="16788" y="10743"/>
                </a:lnTo>
                <a:lnTo>
                  <a:pt x="16860" y="10806"/>
                </a:lnTo>
                <a:lnTo>
                  <a:pt x="17012" y="10674"/>
                </a:lnTo>
                <a:lnTo>
                  <a:pt x="17099" y="10743"/>
                </a:lnTo>
                <a:lnTo>
                  <a:pt x="17411" y="10535"/>
                </a:lnTo>
                <a:lnTo>
                  <a:pt x="17339" y="10472"/>
                </a:lnTo>
                <a:lnTo>
                  <a:pt x="17411" y="10403"/>
                </a:lnTo>
                <a:lnTo>
                  <a:pt x="17651" y="10403"/>
                </a:lnTo>
                <a:lnTo>
                  <a:pt x="17803" y="10201"/>
                </a:lnTo>
                <a:lnTo>
                  <a:pt x="17723" y="10132"/>
                </a:lnTo>
                <a:lnTo>
                  <a:pt x="17651" y="10201"/>
                </a:lnTo>
                <a:lnTo>
                  <a:pt x="17563" y="10201"/>
                </a:lnTo>
                <a:lnTo>
                  <a:pt x="17491" y="10069"/>
                </a:lnTo>
                <a:lnTo>
                  <a:pt x="17651" y="9722"/>
                </a:lnTo>
                <a:lnTo>
                  <a:pt x="17803" y="9722"/>
                </a:lnTo>
                <a:lnTo>
                  <a:pt x="17803" y="9528"/>
                </a:lnTo>
                <a:lnTo>
                  <a:pt x="18186" y="9458"/>
                </a:lnTo>
                <a:lnTo>
                  <a:pt x="18506" y="9590"/>
                </a:lnTo>
                <a:lnTo>
                  <a:pt x="18738" y="9590"/>
                </a:lnTo>
                <a:lnTo>
                  <a:pt x="18578" y="9319"/>
                </a:lnTo>
                <a:lnTo>
                  <a:pt x="18738" y="9049"/>
                </a:lnTo>
                <a:lnTo>
                  <a:pt x="18889" y="8778"/>
                </a:lnTo>
                <a:lnTo>
                  <a:pt x="18738" y="8507"/>
                </a:lnTo>
                <a:lnTo>
                  <a:pt x="18889" y="8375"/>
                </a:lnTo>
                <a:lnTo>
                  <a:pt x="18889" y="8313"/>
                </a:lnTo>
                <a:lnTo>
                  <a:pt x="18738" y="8313"/>
                </a:lnTo>
                <a:lnTo>
                  <a:pt x="18738" y="8236"/>
                </a:lnTo>
                <a:lnTo>
                  <a:pt x="18889" y="8174"/>
                </a:lnTo>
                <a:lnTo>
                  <a:pt x="19129" y="7972"/>
                </a:lnTo>
                <a:lnTo>
                  <a:pt x="19369" y="7771"/>
                </a:lnTo>
                <a:lnTo>
                  <a:pt x="19369" y="7701"/>
                </a:lnTo>
                <a:lnTo>
                  <a:pt x="19592" y="7639"/>
                </a:lnTo>
                <a:lnTo>
                  <a:pt x="19680" y="7563"/>
                </a:lnTo>
                <a:lnTo>
                  <a:pt x="19832" y="7431"/>
                </a:lnTo>
                <a:lnTo>
                  <a:pt x="19832" y="7292"/>
                </a:lnTo>
                <a:lnTo>
                  <a:pt x="19992" y="7292"/>
                </a:lnTo>
                <a:lnTo>
                  <a:pt x="19992" y="7229"/>
                </a:lnTo>
                <a:lnTo>
                  <a:pt x="19992" y="7160"/>
                </a:lnTo>
                <a:lnTo>
                  <a:pt x="19992" y="7097"/>
                </a:lnTo>
                <a:lnTo>
                  <a:pt x="19832" y="7021"/>
                </a:lnTo>
                <a:lnTo>
                  <a:pt x="19832" y="6958"/>
                </a:lnTo>
                <a:lnTo>
                  <a:pt x="19752" y="6889"/>
                </a:lnTo>
                <a:lnTo>
                  <a:pt x="19680" y="6826"/>
                </a:lnTo>
                <a:lnTo>
                  <a:pt x="19592" y="6688"/>
                </a:lnTo>
                <a:lnTo>
                  <a:pt x="19441" y="6618"/>
                </a:lnTo>
                <a:lnTo>
                  <a:pt x="19441" y="6556"/>
                </a:lnTo>
                <a:lnTo>
                  <a:pt x="19369" y="6556"/>
                </a:lnTo>
                <a:lnTo>
                  <a:pt x="19289" y="6618"/>
                </a:lnTo>
                <a:lnTo>
                  <a:pt x="19201" y="6556"/>
                </a:lnTo>
                <a:lnTo>
                  <a:pt x="19129" y="6424"/>
                </a:lnTo>
                <a:lnTo>
                  <a:pt x="19129" y="6076"/>
                </a:lnTo>
                <a:lnTo>
                  <a:pt x="19129" y="5944"/>
                </a:lnTo>
                <a:lnTo>
                  <a:pt x="19201" y="5944"/>
                </a:lnTo>
                <a:lnTo>
                  <a:pt x="19201" y="5743"/>
                </a:lnTo>
                <a:lnTo>
                  <a:pt x="19049" y="5674"/>
                </a:lnTo>
                <a:lnTo>
                  <a:pt x="19129" y="5611"/>
                </a:lnTo>
                <a:lnTo>
                  <a:pt x="18889" y="5611"/>
                </a:lnTo>
                <a:lnTo>
                  <a:pt x="18889" y="5535"/>
                </a:lnTo>
                <a:lnTo>
                  <a:pt x="18889" y="5403"/>
                </a:lnTo>
                <a:lnTo>
                  <a:pt x="18738" y="5271"/>
                </a:lnTo>
                <a:lnTo>
                  <a:pt x="18738" y="5132"/>
                </a:lnTo>
                <a:lnTo>
                  <a:pt x="18578" y="5069"/>
                </a:lnTo>
                <a:lnTo>
                  <a:pt x="18506" y="5132"/>
                </a:lnTo>
                <a:lnTo>
                  <a:pt x="18426" y="5000"/>
                </a:lnTo>
                <a:lnTo>
                  <a:pt x="18354" y="5000"/>
                </a:lnTo>
                <a:lnTo>
                  <a:pt x="18266" y="4938"/>
                </a:lnTo>
                <a:lnTo>
                  <a:pt x="18114" y="5000"/>
                </a:lnTo>
                <a:lnTo>
                  <a:pt x="18034" y="4799"/>
                </a:lnTo>
                <a:lnTo>
                  <a:pt x="17803" y="4729"/>
                </a:lnTo>
                <a:lnTo>
                  <a:pt x="17803" y="4667"/>
                </a:lnTo>
                <a:lnTo>
                  <a:pt x="17491" y="4667"/>
                </a:lnTo>
                <a:lnTo>
                  <a:pt x="17491" y="4729"/>
                </a:lnTo>
                <a:lnTo>
                  <a:pt x="17411" y="4729"/>
                </a:lnTo>
                <a:lnTo>
                  <a:pt x="17411" y="5000"/>
                </a:lnTo>
                <a:lnTo>
                  <a:pt x="17411" y="5069"/>
                </a:lnTo>
                <a:lnTo>
                  <a:pt x="17179" y="5069"/>
                </a:lnTo>
                <a:lnTo>
                  <a:pt x="17099" y="5000"/>
                </a:lnTo>
                <a:lnTo>
                  <a:pt x="17099" y="4799"/>
                </a:lnTo>
                <a:lnTo>
                  <a:pt x="17099" y="4667"/>
                </a:lnTo>
                <a:lnTo>
                  <a:pt x="17012" y="4667"/>
                </a:lnTo>
                <a:lnTo>
                  <a:pt x="16940" y="4729"/>
                </a:lnTo>
                <a:lnTo>
                  <a:pt x="16636" y="4729"/>
                </a:lnTo>
                <a:lnTo>
                  <a:pt x="16548" y="4861"/>
                </a:lnTo>
                <a:lnTo>
                  <a:pt x="16396" y="4861"/>
                </a:lnTo>
                <a:lnTo>
                  <a:pt x="16396" y="5069"/>
                </a:lnTo>
                <a:lnTo>
                  <a:pt x="16237" y="5271"/>
                </a:lnTo>
                <a:lnTo>
                  <a:pt x="16085" y="5208"/>
                </a:lnTo>
                <a:lnTo>
                  <a:pt x="16013" y="5069"/>
                </a:lnTo>
                <a:lnTo>
                  <a:pt x="15773" y="5000"/>
                </a:lnTo>
                <a:lnTo>
                  <a:pt x="15685" y="4861"/>
                </a:lnTo>
                <a:lnTo>
                  <a:pt x="15461" y="4938"/>
                </a:lnTo>
                <a:lnTo>
                  <a:pt x="15461" y="4799"/>
                </a:lnTo>
                <a:lnTo>
                  <a:pt x="15382" y="4729"/>
                </a:lnTo>
                <a:lnTo>
                  <a:pt x="15310" y="4799"/>
                </a:lnTo>
                <a:lnTo>
                  <a:pt x="15222" y="4799"/>
                </a:lnTo>
                <a:lnTo>
                  <a:pt x="15070" y="4799"/>
                </a:lnTo>
                <a:lnTo>
                  <a:pt x="14998" y="4938"/>
                </a:lnTo>
                <a:lnTo>
                  <a:pt x="14910" y="4938"/>
                </a:lnTo>
                <a:lnTo>
                  <a:pt x="14910" y="4861"/>
                </a:lnTo>
                <a:lnTo>
                  <a:pt x="14838" y="4799"/>
                </a:lnTo>
                <a:lnTo>
                  <a:pt x="14910" y="4729"/>
                </a:lnTo>
                <a:lnTo>
                  <a:pt x="14910" y="4590"/>
                </a:lnTo>
                <a:lnTo>
                  <a:pt x="14910" y="4458"/>
                </a:lnTo>
                <a:lnTo>
                  <a:pt x="14838" y="4396"/>
                </a:lnTo>
                <a:lnTo>
                  <a:pt x="14838" y="4319"/>
                </a:lnTo>
                <a:lnTo>
                  <a:pt x="14998" y="4319"/>
                </a:lnTo>
                <a:lnTo>
                  <a:pt x="14998" y="4257"/>
                </a:lnTo>
                <a:lnTo>
                  <a:pt x="14838" y="4056"/>
                </a:lnTo>
                <a:lnTo>
                  <a:pt x="14758" y="3917"/>
                </a:lnTo>
                <a:lnTo>
                  <a:pt x="14670" y="3854"/>
                </a:lnTo>
                <a:lnTo>
                  <a:pt x="14519" y="3854"/>
                </a:lnTo>
                <a:lnTo>
                  <a:pt x="14447" y="3646"/>
                </a:lnTo>
                <a:lnTo>
                  <a:pt x="14447" y="3451"/>
                </a:lnTo>
                <a:lnTo>
                  <a:pt x="14447" y="3375"/>
                </a:lnTo>
                <a:lnTo>
                  <a:pt x="14359" y="3243"/>
                </a:lnTo>
                <a:lnTo>
                  <a:pt x="14287" y="3104"/>
                </a:lnTo>
                <a:lnTo>
                  <a:pt x="14207" y="2972"/>
                </a:lnTo>
                <a:lnTo>
                  <a:pt x="14055" y="2972"/>
                </a:lnTo>
                <a:lnTo>
                  <a:pt x="13983" y="2833"/>
                </a:lnTo>
                <a:lnTo>
                  <a:pt x="13983" y="2701"/>
                </a:lnTo>
                <a:lnTo>
                  <a:pt x="13895" y="2701"/>
                </a:lnTo>
                <a:lnTo>
                  <a:pt x="13823" y="2639"/>
                </a:lnTo>
                <a:lnTo>
                  <a:pt x="13895" y="2431"/>
                </a:lnTo>
                <a:lnTo>
                  <a:pt x="13823" y="2368"/>
                </a:lnTo>
                <a:lnTo>
                  <a:pt x="13744" y="2160"/>
                </a:lnTo>
                <a:lnTo>
                  <a:pt x="13823" y="2028"/>
                </a:lnTo>
                <a:lnTo>
                  <a:pt x="13672" y="2028"/>
                </a:lnTo>
                <a:lnTo>
                  <a:pt x="13672" y="1965"/>
                </a:lnTo>
                <a:lnTo>
                  <a:pt x="13744" y="1694"/>
                </a:lnTo>
                <a:lnTo>
                  <a:pt x="13672" y="1694"/>
                </a:lnTo>
                <a:lnTo>
                  <a:pt x="13504" y="1694"/>
                </a:lnTo>
                <a:lnTo>
                  <a:pt x="13504" y="1618"/>
                </a:lnTo>
                <a:lnTo>
                  <a:pt x="13432" y="1618"/>
                </a:lnTo>
                <a:lnTo>
                  <a:pt x="13504" y="1486"/>
                </a:lnTo>
                <a:lnTo>
                  <a:pt x="13344" y="1486"/>
                </a:lnTo>
                <a:lnTo>
                  <a:pt x="13272" y="1486"/>
                </a:lnTo>
                <a:lnTo>
                  <a:pt x="13192" y="1354"/>
                </a:lnTo>
                <a:lnTo>
                  <a:pt x="13032" y="1285"/>
                </a:lnTo>
                <a:lnTo>
                  <a:pt x="12960" y="1153"/>
                </a:lnTo>
                <a:lnTo>
                  <a:pt x="12881" y="1021"/>
                </a:lnTo>
                <a:lnTo>
                  <a:pt x="12417" y="1083"/>
                </a:lnTo>
                <a:lnTo>
                  <a:pt x="12329" y="1021"/>
                </a:lnTo>
                <a:lnTo>
                  <a:pt x="12417" y="944"/>
                </a:lnTo>
                <a:lnTo>
                  <a:pt x="12417" y="882"/>
                </a:lnTo>
                <a:lnTo>
                  <a:pt x="12329" y="674"/>
                </a:lnTo>
                <a:lnTo>
                  <a:pt x="12177" y="674"/>
                </a:lnTo>
                <a:lnTo>
                  <a:pt x="12018" y="674"/>
                </a:lnTo>
                <a:lnTo>
                  <a:pt x="11946" y="674"/>
                </a:lnTo>
                <a:lnTo>
                  <a:pt x="11946" y="1083"/>
                </a:lnTo>
                <a:lnTo>
                  <a:pt x="11866" y="1083"/>
                </a:lnTo>
                <a:lnTo>
                  <a:pt x="11866" y="1021"/>
                </a:lnTo>
                <a:lnTo>
                  <a:pt x="11794" y="1021"/>
                </a:lnTo>
                <a:lnTo>
                  <a:pt x="11794" y="1083"/>
                </a:lnTo>
                <a:lnTo>
                  <a:pt x="11482" y="1153"/>
                </a:lnTo>
                <a:lnTo>
                  <a:pt x="11330" y="1285"/>
                </a:lnTo>
                <a:lnTo>
                  <a:pt x="11243" y="1215"/>
                </a:lnTo>
                <a:lnTo>
                  <a:pt x="11003" y="882"/>
                </a:lnTo>
                <a:lnTo>
                  <a:pt x="10931" y="674"/>
                </a:lnTo>
                <a:lnTo>
                  <a:pt x="10851" y="403"/>
                </a:lnTo>
                <a:lnTo>
                  <a:pt x="10851" y="208"/>
                </a:lnTo>
                <a:lnTo>
                  <a:pt x="10779" y="208"/>
                </a:lnTo>
                <a:lnTo>
                  <a:pt x="10779" y="132"/>
                </a:lnTo>
                <a:lnTo>
                  <a:pt x="10691" y="132"/>
                </a:lnTo>
                <a:lnTo>
                  <a:pt x="10539" y="0"/>
                </a:lnTo>
                <a:lnTo>
                  <a:pt x="10467" y="0"/>
                </a:lnTo>
                <a:lnTo>
                  <a:pt x="10467" y="132"/>
                </a:lnTo>
                <a:lnTo>
                  <a:pt x="10380" y="132"/>
                </a:lnTo>
                <a:lnTo>
                  <a:pt x="10076" y="340"/>
                </a:lnTo>
                <a:lnTo>
                  <a:pt x="9916" y="340"/>
                </a:lnTo>
                <a:lnTo>
                  <a:pt x="9916" y="271"/>
                </a:lnTo>
                <a:lnTo>
                  <a:pt x="9836" y="208"/>
                </a:lnTo>
                <a:lnTo>
                  <a:pt x="9764" y="271"/>
                </a:lnTo>
                <a:lnTo>
                  <a:pt x="9764" y="403"/>
                </a:lnTo>
                <a:lnTo>
                  <a:pt x="9676" y="479"/>
                </a:lnTo>
                <a:lnTo>
                  <a:pt x="9764" y="674"/>
                </a:lnTo>
                <a:lnTo>
                  <a:pt x="9676" y="674"/>
                </a:lnTo>
                <a:lnTo>
                  <a:pt x="9365" y="813"/>
                </a:lnTo>
                <a:lnTo>
                  <a:pt x="9293" y="674"/>
                </a:lnTo>
                <a:lnTo>
                  <a:pt x="9213" y="611"/>
                </a:lnTo>
                <a:lnTo>
                  <a:pt x="9141" y="542"/>
                </a:lnTo>
                <a:lnTo>
                  <a:pt x="9053" y="542"/>
                </a:lnTo>
                <a:lnTo>
                  <a:pt x="8901" y="674"/>
                </a:lnTo>
                <a:lnTo>
                  <a:pt x="8901" y="813"/>
                </a:lnTo>
                <a:lnTo>
                  <a:pt x="8901" y="882"/>
                </a:lnTo>
                <a:lnTo>
                  <a:pt x="8901" y="1021"/>
                </a:lnTo>
                <a:lnTo>
                  <a:pt x="8901" y="1083"/>
                </a:lnTo>
                <a:lnTo>
                  <a:pt x="8821" y="1083"/>
                </a:lnTo>
                <a:lnTo>
                  <a:pt x="8662" y="1083"/>
                </a:lnTo>
                <a:lnTo>
                  <a:pt x="8750" y="1153"/>
                </a:lnTo>
                <a:lnTo>
                  <a:pt x="8662" y="1153"/>
                </a:lnTo>
                <a:lnTo>
                  <a:pt x="8510" y="1354"/>
                </a:lnTo>
                <a:lnTo>
                  <a:pt x="8590" y="1486"/>
                </a:lnTo>
                <a:lnTo>
                  <a:pt x="8590" y="1556"/>
                </a:lnTo>
                <a:lnTo>
                  <a:pt x="8510" y="1618"/>
                </a:lnTo>
                <a:lnTo>
                  <a:pt x="8438" y="1826"/>
                </a:lnTo>
                <a:lnTo>
                  <a:pt x="8510" y="1965"/>
                </a:lnTo>
                <a:lnTo>
                  <a:pt x="8350" y="1965"/>
                </a:lnTo>
                <a:lnTo>
                  <a:pt x="8198" y="2368"/>
                </a:lnTo>
                <a:lnTo>
                  <a:pt x="8126" y="2500"/>
                </a:lnTo>
                <a:lnTo>
                  <a:pt x="8198" y="2569"/>
                </a:lnTo>
                <a:lnTo>
                  <a:pt x="8438" y="2833"/>
                </a:lnTo>
                <a:lnTo>
                  <a:pt x="8510" y="2833"/>
                </a:lnTo>
                <a:lnTo>
                  <a:pt x="8510" y="2910"/>
                </a:lnTo>
                <a:lnTo>
                  <a:pt x="8662" y="2972"/>
                </a:lnTo>
                <a:lnTo>
                  <a:pt x="8750" y="3042"/>
                </a:lnTo>
                <a:lnTo>
                  <a:pt x="8750" y="3104"/>
                </a:lnTo>
                <a:lnTo>
                  <a:pt x="8750" y="3375"/>
                </a:lnTo>
                <a:lnTo>
                  <a:pt x="8750" y="3451"/>
                </a:lnTo>
                <a:lnTo>
                  <a:pt x="8750" y="3583"/>
                </a:lnTo>
                <a:lnTo>
                  <a:pt x="8750" y="3646"/>
                </a:lnTo>
                <a:lnTo>
                  <a:pt x="8901" y="3722"/>
                </a:lnTo>
                <a:lnTo>
                  <a:pt x="8981" y="3785"/>
                </a:lnTo>
                <a:lnTo>
                  <a:pt x="9141" y="4056"/>
                </a:lnTo>
                <a:lnTo>
                  <a:pt x="9141" y="4125"/>
                </a:lnTo>
                <a:lnTo>
                  <a:pt x="9053" y="4257"/>
                </a:lnTo>
                <a:lnTo>
                  <a:pt x="9141" y="4319"/>
                </a:lnTo>
                <a:lnTo>
                  <a:pt x="9141" y="4396"/>
                </a:lnTo>
                <a:lnTo>
                  <a:pt x="9053" y="4458"/>
                </a:lnTo>
                <a:lnTo>
                  <a:pt x="9053" y="4590"/>
                </a:lnTo>
                <a:lnTo>
                  <a:pt x="9053" y="4667"/>
                </a:lnTo>
                <a:lnTo>
                  <a:pt x="9141" y="4861"/>
                </a:lnTo>
                <a:lnTo>
                  <a:pt x="9213" y="4861"/>
                </a:lnTo>
                <a:lnTo>
                  <a:pt x="9213" y="5069"/>
                </a:lnTo>
                <a:lnTo>
                  <a:pt x="9053" y="5208"/>
                </a:lnTo>
                <a:lnTo>
                  <a:pt x="9053" y="5403"/>
                </a:lnTo>
                <a:lnTo>
                  <a:pt x="9141" y="5403"/>
                </a:lnTo>
                <a:lnTo>
                  <a:pt x="9213" y="5271"/>
                </a:lnTo>
                <a:lnTo>
                  <a:pt x="9213" y="5340"/>
                </a:lnTo>
                <a:lnTo>
                  <a:pt x="9293" y="5535"/>
                </a:lnTo>
                <a:lnTo>
                  <a:pt x="9453" y="5535"/>
                </a:lnTo>
                <a:lnTo>
                  <a:pt x="9676" y="5611"/>
                </a:lnTo>
                <a:lnTo>
                  <a:pt x="9676" y="5806"/>
                </a:lnTo>
                <a:lnTo>
                  <a:pt x="9604" y="5944"/>
                </a:lnTo>
                <a:lnTo>
                  <a:pt x="9764" y="5944"/>
                </a:lnTo>
                <a:lnTo>
                  <a:pt x="9836" y="5944"/>
                </a:lnTo>
                <a:lnTo>
                  <a:pt x="10156" y="5806"/>
                </a:lnTo>
                <a:lnTo>
                  <a:pt x="10539" y="5806"/>
                </a:lnTo>
                <a:lnTo>
                  <a:pt x="10619" y="6076"/>
                </a:lnTo>
                <a:lnTo>
                  <a:pt x="10380" y="6153"/>
                </a:lnTo>
                <a:lnTo>
                  <a:pt x="10380" y="6285"/>
                </a:lnTo>
                <a:lnTo>
                  <a:pt x="10308" y="6424"/>
                </a:lnTo>
                <a:lnTo>
                  <a:pt x="10380" y="6556"/>
                </a:lnTo>
                <a:lnTo>
                  <a:pt x="9988" y="6618"/>
                </a:lnTo>
                <a:lnTo>
                  <a:pt x="9988" y="6688"/>
                </a:lnTo>
                <a:lnTo>
                  <a:pt x="10228" y="6889"/>
                </a:lnTo>
                <a:lnTo>
                  <a:pt x="10380" y="6757"/>
                </a:lnTo>
                <a:lnTo>
                  <a:pt x="10380" y="6826"/>
                </a:lnTo>
                <a:lnTo>
                  <a:pt x="10467" y="6958"/>
                </a:lnTo>
                <a:lnTo>
                  <a:pt x="10619" y="6958"/>
                </a:lnTo>
                <a:lnTo>
                  <a:pt x="10691" y="6958"/>
                </a:lnTo>
                <a:lnTo>
                  <a:pt x="10779" y="6958"/>
                </a:lnTo>
                <a:lnTo>
                  <a:pt x="11091" y="7160"/>
                </a:lnTo>
                <a:lnTo>
                  <a:pt x="11163" y="7229"/>
                </a:lnTo>
                <a:lnTo>
                  <a:pt x="11091" y="7368"/>
                </a:lnTo>
                <a:lnTo>
                  <a:pt x="10931" y="7431"/>
                </a:lnTo>
                <a:lnTo>
                  <a:pt x="10931" y="7563"/>
                </a:lnTo>
                <a:lnTo>
                  <a:pt x="10691" y="7639"/>
                </a:lnTo>
                <a:lnTo>
                  <a:pt x="10539" y="7833"/>
                </a:lnTo>
                <a:lnTo>
                  <a:pt x="10619" y="8042"/>
                </a:lnTo>
                <a:lnTo>
                  <a:pt x="10539" y="8104"/>
                </a:lnTo>
                <a:lnTo>
                  <a:pt x="10467" y="8174"/>
                </a:lnTo>
                <a:lnTo>
                  <a:pt x="10156" y="8174"/>
                </a:lnTo>
                <a:lnTo>
                  <a:pt x="9988" y="8174"/>
                </a:lnTo>
                <a:lnTo>
                  <a:pt x="9836" y="8444"/>
                </a:lnTo>
                <a:lnTo>
                  <a:pt x="9916" y="8583"/>
                </a:lnTo>
                <a:lnTo>
                  <a:pt x="9916" y="8646"/>
                </a:lnTo>
                <a:lnTo>
                  <a:pt x="9836" y="8715"/>
                </a:lnTo>
                <a:lnTo>
                  <a:pt x="9764" y="8778"/>
                </a:lnTo>
                <a:lnTo>
                  <a:pt x="9293" y="8778"/>
                </a:lnTo>
                <a:lnTo>
                  <a:pt x="9141" y="8778"/>
                </a:lnTo>
                <a:lnTo>
                  <a:pt x="8981" y="8646"/>
                </a:lnTo>
                <a:lnTo>
                  <a:pt x="8750" y="8646"/>
                </a:lnTo>
                <a:lnTo>
                  <a:pt x="8750" y="8778"/>
                </a:lnTo>
                <a:lnTo>
                  <a:pt x="8662" y="8917"/>
                </a:lnTo>
                <a:lnTo>
                  <a:pt x="8750" y="9049"/>
                </a:lnTo>
                <a:lnTo>
                  <a:pt x="8821" y="9125"/>
                </a:lnTo>
                <a:lnTo>
                  <a:pt x="8662" y="9257"/>
                </a:lnTo>
                <a:lnTo>
                  <a:pt x="8662" y="9528"/>
                </a:lnTo>
                <a:lnTo>
                  <a:pt x="8750" y="9590"/>
                </a:lnTo>
                <a:lnTo>
                  <a:pt x="8750" y="9722"/>
                </a:lnTo>
                <a:lnTo>
                  <a:pt x="8510" y="9722"/>
                </a:lnTo>
                <a:lnTo>
                  <a:pt x="8350" y="9590"/>
                </a:lnTo>
                <a:lnTo>
                  <a:pt x="8278" y="9590"/>
                </a:lnTo>
                <a:lnTo>
                  <a:pt x="8198" y="9660"/>
                </a:lnTo>
                <a:lnTo>
                  <a:pt x="8126" y="9660"/>
                </a:lnTo>
                <a:lnTo>
                  <a:pt x="7966" y="9722"/>
                </a:lnTo>
                <a:lnTo>
                  <a:pt x="7887" y="9722"/>
                </a:lnTo>
                <a:lnTo>
                  <a:pt x="7815" y="9993"/>
                </a:lnTo>
                <a:lnTo>
                  <a:pt x="7575" y="9993"/>
                </a:lnTo>
                <a:lnTo>
                  <a:pt x="7575" y="10069"/>
                </a:lnTo>
                <a:lnTo>
                  <a:pt x="7335" y="10069"/>
                </a:lnTo>
                <a:lnTo>
                  <a:pt x="7263" y="10132"/>
                </a:lnTo>
                <a:lnTo>
                  <a:pt x="7183" y="10132"/>
                </a:lnTo>
                <a:lnTo>
                  <a:pt x="7111" y="10201"/>
                </a:lnTo>
                <a:lnTo>
                  <a:pt x="6800" y="10340"/>
                </a:lnTo>
                <a:lnTo>
                  <a:pt x="6640" y="10132"/>
                </a:lnTo>
                <a:lnTo>
                  <a:pt x="6320" y="9993"/>
                </a:lnTo>
                <a:lnTo>
                  <a:pt x="6169" y="10069"/>
                </a:lnTo>
                <a:lnTo>
                  <a:pt x="6169" y="9993"/>
                </a:lnTo>
                <a:lnTo>
                  <a:pt x="6097" y="9993"/>
                </a:lnTo>
                <a:lnTo>
                  <a:pt x="5937" y="10472"/>
                </a:lnTo>
                <a:lnTo>
                  <a:pt x="6009" y="10535"/>
                </a:lnTo>
                <a:lnTo>
                  <a:pt x="5937" y="10674"/>
                </a:lnTo>
                <a:lnTo>
                  <a:pt x="6097" y="10875"/>
                </a:lnTo>
                <a:lnTo>
                  <a:pt x="6249" y="11014"/>
                </a:lnTo>
                <a:lnTo>
                  <a:pt x="6249" y="11076"/>
                </a:lnTo>
                <a:lnTo>
                  <a:pt x="6169" y="11076"/>
                </a:lnTo>
                <a:lnTo>
                  <a:pt x="6169" y="11347"/>
                </a:lnTo>
                <a:lnTo>
                  <a:pt x="6249" y="11417"/>
                </a:lnTo>
                <a:lnTo>
                  <a:pt x="6249" y="11479"/>
                </a:lnTo>
                <a:lnTo>
                  <a:pt x="6097" y="11417"/>
                </a:lnTo>
                <a:lnTo>
                  <a:pt x="6097" y="11556"/>
                </a:lnTo>
                <a:lnTo>
                  <a:pt x="5937" y="11618"/>
                </a:lnTo>
                <a:lnTo>
                  <a:pt x="5857" y="11688"/>
                </a:lnTo>
                <a:lnTo>
                  <a:pt x="5625" y="11750"/>
                </a:lnTo>
                <a:lnTo>
                  <a:pt x="5545" y="11750"/>
                </a:lnTo>
                <a:lnTo>
                  <a:pt x="5306" y="11750"/>
                </a:lnTo>
                <a:lnTo>
                  <a:pt x="5154" y="11618"/>
                </a:lnTo>
                <a:lnTo>
                  <a:pt x="4994" y="11688"/>
                </a:lnTo>
                <a:lnTo>
                  <a:pt x="4682" y="11688"/>
                </a:lnTo>
                <a:lnTo>
                  <a:pt x="4531" y="11750"/>
                </a:lnTo>
                <a:lnTo>
                  <a:pt x="4371" y="11750"/>
                </a:lnTo>
                <a:lnTo>
                  <a:pt x="4299" y="11750"/>
                </a:lnTo>
                <a:lnTo>
                  <a:pt x="4299" y="11688"/>
                </a:lnTo>
                <a:lnTo>
                  <a:pt x="4219" y="11688"/>
                </a:lnTo>
                <a:lnTo>
                  <a:pt x="3907" y="11618"/>
                </a:lnTo>
                <a:lnTo>
                  <a:pt x="3827" y="11618"/>
                </a:lnTo>
                <a:lnTo>
                  <a:pt x="3668" y="11556"/>
                </a:lnTo>
                <a:lnTo>
                  <a:pt x="3668" y="11479"/>
                </a:lnTo>
                <a:lnTo>
                  <a:pt x="3516" y="11618"/>
                </a:lnTo>
                <a:lnTo>
                  <a:pt x="3444" y="11688"/>
                </a:lnTo>
                <a:lnTo>
                  <a:pt x="3444" y="11889"/>
                </a:lnTo>
                <a:lnTo>
                  <a:pt x="3356" y="12090"/>
                </a:lnTo>
                <a:lnTo>
                  <a:pt x="3204" y="12021"/>
                </a:lnTo>
                <a:lnTo>
                  <a:pt x="3044" y="11826"/>
                </a:lnTo>
                <a:lnTo>
                  <a:pt x="2805" y="11889"/>
                </a:lnTo>
                <a:lnTo>
                  <a:pt x="2653" y="11958"/>
                </a:lnTo>
                <a:lnTo>
                  <a:pt x="2581" y="11958"/>
                </a:lnTo>
                <a:lnTo>
                  <a:pt x="2421" y="11958"/>
                </a:lnTo>
                <a:lnTo>
                  <a:pt x="2341" y="11688"/>
                </a:lnTo>
                <a:lnTo>
                  <a:pt x="2189" y="11688"/>
                </a:lnTo>
                <a:lnTo>
                  <a:pt x="2189" y="11750"/>
                </a:lnTo>
                <a:lnTo>
                  <a:pt x="2117" y="11750"/>
                </a:lnTo>
                <a:lnTo>
                  <a:pt x="1878" y="11826"/>
                </a:lnTo>
                <a:lnTo>
                  <a:pt x="1790" y="11826"/>
                </a:lnTo>
                <a:lnTo>
                  <a:pt x="1718" y="11750"/>
                </a:lnTo>
                <a:lnTo>
                  <a:pt x="1638" y="11750"/>
                </a:lnTo>
                <a:lnTo>
                  <a:pt x="1478" y="11750"/>
                </a:lnTo>
                <a:lnTo>
                  <a:pt x="1406" y="11958"/>
                </a:lnTo>
                <a:lnTo>
                  <a:pt x="1326" y="11958"/>
                </a:lnTo>
                <a:lnTo>
                  <a:pt x="1326" y="11826"/>
                </a:lnTo>
                <a:lnTo>
                  <a:pt x="1254" y="11750"/>
                </a:lnTo>
                <a:lnTo>
                  <a:pt x="1095" y="11618"/>
                </a:lnTo>
                <a:lnTo>
                  <a:pt x="1015" y="11688"/>
                </a:lnTo>
                <a:lnTo>
                  <a:pt x="1015" y="11750"/>
                </a:lnTo>
                <a:lnTo>
                  <a:pt x="863" y="11826"/>
                </a:lnTo>
                <a:lnTo>
                  <a:pt x="863" y="11958"/>
                </a:lnTo>
                <a:lnTo>
                  <a:pt x="703" y="12021"/>
                </a:lnTo>
                <a:lnTo>
                  <a:pt x="791" y="12361"/>
                </a:lnTo>
                <a:lnTo>
                  <a:pt x="703" y="12361"/>
                </a:lnTo>
                <a:lnTo>
                  <a:pt x="623" y="12361"/>
                </a:lnTo>
                <a:lnTo>
                  <a:pt x="551" y="12361"/>
                </a:lnTo>
                <a:lnTo>
                  <a:pt x="392" y="12292"/>
                </a:lnTo>
                <a:lnTo>
                  <a:pt x="240" y="12424"/>
                </a:lnTo>
                <a:lnTo>
                  <a:pt x="240" y="12563"/>
                </a:lnTo>
                <a:lnTo>
                  <a:pt x="80" y="12632"/>
                </a:lnTo>
                <a:lnTo>
                  <a:pt x="152" y="12694"/>
                </a:lnTo>
                <a:lnTo>
                  <a:pt x="80" y="12771"/>
                </a:lnTo>
                <a:lnTo>
                  <a:pt x="80" y="12833"/>
                </a:lnTo>
                <a:lnTo>
                  <a:pt x="0" y="12903"/>
                </a:lnTo>
                <a:lnTo>
                  <a:pt x="240" y="13313"/>
                </a:lnTo>
                <a:lnTo>
                  <a:pt x="240" y="13375"/>
                </a:lnTo>
                <a:lnTo>
                  <a:pt x="80" y="13444"/>
                </a:lnTo>
                <a:lnTo>
                  <a:pt x="152" y="13507"/>
                </a:lnTo>
                <a:lnTo>
                  <a:pt x="551" y="13715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Freeform 37"/>
          <p:cNvSpPr>
            <a:spLocks/>
          </p:cNvSpPr>
          <p:nvPr/>
        </p:nvSpPr>
        <p:spPr bwMode="auto">
          <a:xfrm>
            <a:off x="4747568" y="5425331"/>
            <a:ext cx="87313" cy="80962"/>
          </a:xfrm>
          <a:custGeom>
            <a:avLst/>
            <a:gdLst>
              <a:gd name="T0" fmla="*/ 9781 w 20000"/>
              <a:gd name="T1" fmla="*/ 2992 h 20000"/>
              <a:gd name="T2" fmla="*/ 12847 w 20000"/>
              <a:gd name="T3" fmla="*/ 0 h 20000"/>
              <a:gd name="T4" fmla="*/ 14161 w 20000"/>
              <a:gd name="T5" fmla="*/ 0 h 20000"/>
              <a:gd name="T6" fmla="*/ 15620 w 20000"/>
              <a:gd name="T7" fmla="*/ 0 h 20000"/>
              <a:gd name="T8" fmla="*/ 16934 w 20000"/>
              <a:gd name="T9" fmla="*/ 0 h 20000"/>
              <a:gd name="T10" fmla="*/ 18540 w 20000"/>
              <a:gd name="T11" fmla="*/ 0 h 20000"/>
              <a:gd name="T12" fmla="*/ 19854 w 20000"/>
              <a:gd name="T13" fmla="*/ 1417 h 20000"/>
              <a:gd name="T14" fmla="*/ 19854 w 20000"/>
              <a:gd name="T15" fmla="*/ 2992 h 20000"/>
              <a:gd name="T16" fmla="*/ 19854 w 20000"/>
              <a:gd name="T17" fmla="*/ 2992 h 20000"/>
              <a:gd name="T18" fmla="*/ 15620 w 20000"/>
              <a:gd name="T19" fmla="*/ 4567 h 20000"/>
              <a:gd name="T20" fmla="*/ 14161 w 20000"/>
              <a:gd name="T21" fmla="*/ 7559 h 20000"/>
              <a:gd name="T22" fmla="*/ 4088 w 20000"/>
              <a:gd name="T23" fmla="*/ 16693 h 20000"/>
              <a:gd name="T24" fmla="*/ 2774 w 20000"/>
              <a:gd name="T25" fmla="*/ 19843 h 20000"/>
              <a:gd name="T26" fmla="*/ 1314 w 20000"/>
              <a:gd name="T27" fmla="*/ 19843 h 20000"/>
              <a:gd name="T28" fmla="*/ 0 w 20000"/>
              <a:gd name="T29" fmla="*/ 18425 h 20000"/>
              <a:gd name="T30" fmla="*/ 0 w 20000"/>
              <a:gd name="T31" fmla="*/ 15276 h 20000"/>
              <a:gd name="T32" fmla="*/ 4088 w 20000"/>
              <a:gd name="T33" fmla="*/ 9134 h 20000"/>
              <a:gd name="T34" fmla="*/ 9781 w 20000"/>
              <a:gd name="T35" fmla="*/ 299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000" h="20000">
                <a:moveTo>
                  <a:pt x="9781" y="2992"/>
                </a:moveTo>
                <a:lnTo>
                  <a:pt x="12847" y="0"/>
                </a:lnTo>
                <a:lnTo>
                  <a:pt x="14161" y="0"/>
                </a:lnTo>
                <a:lnTo>
                  <a:pt x="15620" y="0"/>
                </a:lnTo>
                <a:lnTo>
                  <a:pt x="16934" y="0"/>
                </a:lnTo>
                <a:lnTo>
                  <a:pt x="18540" y="0"/>
                </a:lnTo>
                <a:lnTo>
                  <a:pt x="19854" y="1417"/>
                </a:lnTo>
                <a:lnTo>
                  <a:pt x="19854" y="2992"/>
                </a:lnTo>
                <a:lnTo>
                  <a:pt x="15620" y="4567"/>
                </a:lnTo>
                <a:lnTo>
                  <a:pt x="14161" y="7559"/>
                </a:lnTo>
                <a:lnTo>
                  <a:pt x="4088" y="16693"/>
                </a:lnTo>
                <a:lnTo>
                  <a:pt x="2774" y="19843"/>
                </a:lnTo>
                <a:lnTo>
                  <a:pt x="1314" y="19843"/>
                </a:lnTo>
                <a:lnTo>
                  <a:pt x="0" y="18425"/>
                </a:lnTo>
                <a:lnTo>
                  <a:pt x="0" y="15276"/>
                </a:lnTo>
                <a:lnTo>
                  <a:pt x="4088" y="9134"/>
                </a:lnTo>
                <a:lnTo>
                  <a:pt x="9781" y="2992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36"/>
          <p:cNvSpPr>
            <a:spLocks/>
          </p:cNvSpPr>
          <p:nvPr/>
        </p:nvSpPr>
        <p:spPr bwMode="auto">
          <a:xfrm>
            <a:off x="4449118" y="5788868"/>
            <a:ext cx="50800" cy="87313"/>
          </a:xfrm>
          <a:custGeom>
            <a:avLst/>
            <a:gdLst>
              <a:gd name="T0" fmla="*/ 17468 w 20000"/>
              <a:gd name="T1" fmla="*/ 12847 h 20000"/>
              <a:gd name="T2" fmla="*/ 17468 w 20000"/>
              <a:gd name="T3" fmla="*/ 14161 h 20000"/>
              <a:gd name="T4" fmla="*/ 14684 w 20000"/>
              <a:gd name="T5" fmla="*/ 15620 h 20000"/>
              <a:gd name="T6" fmla="*/ 14684 w 20000"/>
              <a:gd name="T7" fmla="*/ 18540 h 20000"/>
              <a:gd name="T8" fmla="*/ 9873 w 20000"/>
              <a:gd name="T9" fmla="*/ 18540 h 20000"/>
              <a:gd name="T10" fmla="*/ 7595 w 20000"/>
              <a:gd name="T11" fmla="*/ 19854 h 20000"/>
              <a:gd name="T12" fmla="*/ 4810 w 20000"/>
              <a:gd name="T13" fmla="*/ 16934 h 20000"/>
              <a:gd name="T14" fmla="*/ 2532 w 20000"/>
              <a:gd name="T15" fmla="*/ 12847 h 20000"/>
              <a:gd name="T16" fmla="*/ 0 w 20000"/>
              <a:gd name="T17" fmla="*/ 12847 h 20000"/>
              <a:gd name="T18" fmla="*/ 2532 w 20000"/>
              <a:gd name="T19" fmla="*/ 11387 h 20000"/>
              <a:gd name="T20" fmla="*/ 4810 w 20000"/>
              <a:gd name="T21" fmla="*/ 8467 h 20000"/>
              <a:gd name="T22" fmla="*/ 9873 w 20000"/>
              <a:gd name="T23" fmla="*/ 7153 h 20000"/>
              <a:gd name="T24" fmla="*/ 12405 w 20000"/>
              <a:gd name="T25" fmla="*/ 0 h 20000"/>
              <a:gd name="T26" fmla="*/ 12405 w 20000"/>
              <a:gd name="T27" fmla="*/ 0 h 20000"/>
              <a:gd name="T28" fmla="*/ 14684 w 20000"/>
              <a:gd name="T29" fmla="*/ 2774 h 20000"/>
              <a:gd name="T30" fmla="*/ 17468 w 20000"/>
              <a:gd name="T31" fmla="*/ 2774 h 20000"/>
              <a:gd name="T32" fmla="*/ 17468 w 20000"/>
              <a:gd name="T33" fmla="*/ 2774 h 20000"/>
              <a:gd name="T34" fmla="*/ 19747 w 20000"/>
              <a:gd name="T35" fmla="*/ 2774 h 20000"/>
              <a:gd name="T36" fmla="*/ 14684 w 20000"/>
              <a:gd name="T37" fmla="*/ 8467 h 20000"/>
              <a:gd name="T38" fmla="*/ 17468 w 20000"/>
              <a:gd name="T39" fmla="*/ 12847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000" h="20000">
                <a:moveTo>
                  <a:pt x="17468" y="12847"/>
                </a:moveTo>
                <a:lnTo>
                  <a:pt x="17468" y="14161"/>
                </a:lnTo>
                <a:lnTo>
                  <a:pt x="14684" y="15620"/>
                </a:lnTo>
                <a:lnTo>
                  <a:pt x="14684" y="18540"/>
                </a:lnTo>
                <a:lnTo>
                  <a:pt x="9873" y="18540"/>
                </a:lnTo>
                <a:lnTo>
                  <a:pt x="7595" y="19854"/>
                </a:lnTo>
                <a:lnTo>
                  <a:pt x="4810" y="16934"/>
                </a:lnTo>
                <a:lnTo>
                  <a:pt x="2532" y="12847"/>
                </a:lnTo>
                <a:lnTo>
                  <a:pt x="0" y="12847"/>
                </a:lnTo>
                <a:lnTo>
                  <a:pt x="2532" y="11387"/>
                </a:lnTo>
                <a:lnTo>
                  <a:pt x="4810" y="8467"/>
                </a:lnTo>
                <a:lnTo>
                  <a:pt x="9873" y="7153"/>
                </a:lnTo>
                <a:lnTo>
                  <a:pt x="12405" y="0"/>
                </a:lnTo>
                <a:lnTo>
                  <a:pt x="14684" y="2774"/>
                </a:lnTo>
                <a:lnTo>
                  <a:pt x="17468" y="2774"/>
                </a:lnTo>
                <a:lnTo>
                  <a:pt x="19747" y="2774"/>
                </a:lnTo>
                <a:lnTo>
                  <a:pt x="14684" y="8467"/>
                </a:lnTo>
                <a:lnTo>
                  <a:pt x="17468" y="12847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0" name="Freeform 35"/>
          <p:cNvSpPr>
            <a:spLocks/>
          </p:cNvSpPr>
          <p:nvPr/>
        </p:nvSpPr>
        <p:spPr bwMode="auto">
          <a:xfrm>
            <a:off x="4939656" y="5307856"/>
            <a:ext cx="88900" cy="57150"/>
          </a:xfrm>
          <a:custGeom>
            <a:avLst/>
            <a:gdLst>
              <a:gd name="T0" fmla="*/ 19856 w 20000"/>
              <a:gd name="T1" fmla="*/ 4270 h 20000"/>
              <a:gd name="T2" fmla="*/ 19856 w 20000"/>
              <a:gd name="T3" fmla="*/ 0 h 20000"/>
              <a:gd name="T4" fmla="*/ 18273 w 20000"/>
              <a:gd name="T5" fmla="*/ 0 h 20000"/>
              <a:gd name="T6" fmla="*/ 18273 w 20000"/>
              <a:gd name="T7" fmla="*/ 0 h 20000"/>
              <a:gd name="T8" fmla="*/ 18273 w 20000"/>
              <a:gd name="T9" fmla="*/ 2247 h 20000"/>
              <a:gd name="T10" fmla="*/ 9928 w 20000"/>
              <a:gd name="T11" fmla="*/ 4270 h 20000"/>
              <a:gd name="T12" fmla="*/ 7050 w 20000"/>
              <a:gd name="T13" fmla="*/ 11011 h 20000"/>
              <a:gd name="T14" fmla="*/ 5612 w 20000"/>
              <a:gd name="T15" fmla="*/ 13034 h 20000"/>
              <a:gd name="T16" fmla="*/ 2734 w 20000"/>
              <a:gd name="T17" fmla="*/ 15281 h 20000"/>
              <a:gd name="T18" fmla="*/ 2734 w 20000"/>
              <a:gd name="T19" fmla="*/ 15281 h 20000"/>
              <a:gd name="T20" fmla="*/ 0 w 20000"/>
              <a:gd name="T21" fmla="*/ 15281 h 20000"/>
              <a:gd name="T22" fmla="*/ 0 w 20000"/>
              <a:gd name="T23" fmla="*/ 15281 h 20000"/>
              <a:gd name="T24" fmla="*/ 0 w 20000"/>
              <a:gd name="T25" fmla="*/ 17303 h 20000"/>
              <a:gd name="T26" fmla="*/ 1439 w 20000"/>
              <a:gd name="T27" fmla="*/ 19775 h 20000"/>
              <a:gd name="T28" fmla="*/ 7050 w 20000"/>
              <a:gd name="T29" fmla="*/ 15281 h 20000"/>
              <a:gd name="T30" fmla="*/ 7050 w 20000"/>
              <a:gd name="T31" fmla="*/ 15281 h 20000"/>
              <a:gd name="T32" fmla="*/ 12662 w 20000"/>
              <a:gd name="T33" fmla="*/ 13034 h 20000"/>
              <a:gd name="T34" fmla="*/ 16978 w 20000"/>
              <a:gd name="T35" fmla="*/ 11011 h 20000"/>
              <a:gd name="T36" fmla="*/ 19856 w 20000"/>
              <a:gd name="T37" fmla="*/ 6742 h 20000"/>
              <a:gd name="T38" fmla="*/ 19856 w 20000"/>
              <a:gd name="T39" fmla="*/ 427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000" h="20000">
                <a:moveTo>
                  <a:pt x="19856" y="4270"/>
                </a:moveTo>
                <a:lnTo>
                  <a:pt x="19856" y="0"/>
                </a:lnTo>
                <a:lnTo>
                  <a:pt x="18273" y="0"/>
                </a:lnTo>
                <a:lnTo>
                  <a:pt x="18273" y="2247"/>
                </a:lnTo>
                <a:lnTo>
                  <a:pt x="9928" y="4270"/>
                </a:lnTo>
                <a:lnTo>
                  <a:pt x="7050" y="11011"/>
                </a:lnTo>
                <a:lnTo>
                  <a:pt x="5612" y="13034"/>
                </a:lnTo>
                <a:lnTo>
                  <a:pt x="2734" y="15281"/>
                </a:lnTo>
                <a:lnTo>
                  <a:pt x="0" y="15281"/>
                </a:lnTo>
                <a:lnTo>
                  <a:pt x="0" y="17303"/>
                </a:lnTo>
                <a:lnTo>
                  <a:pt x="1439" y="19775"/>
                </a:lnTo>
                <a:lnTo>
                  <a:pt x="7050" y="15281"/>
                </a:lnTo>
                <a:lnTo>
                  <a:pt x="12662" y="13034"/>
                </a:lnTo>
                <a:lnTo>
                  <a:pt x="16978" y="11011"/>
                </a:lnTo>
                <a:lnTo>
                  <a:pt x="19856" y="6742"/>
                </a:lnTo>
                <a:lnTo>
                  <a:pt x="19856" y="427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Freeform 34"/>
          <p:cNvSpPr>
            <a:spLocks/>
          </p:cNvSpPr>
          <p:nvPr/>
        </p:nvSpPr>
        <p:spPr bwMode="auto">
          <a:xfrm>
            <a:off x="4455468" y="5628531"/>
            <a:ext cx="38100" cy="87312"/>
          </a:xfrm>
          <a:custGeom>
            <a:avLst/>
            <a:gdLst>
              <a:gd name="T0" fmla="*/ 13000 w 20000"/>
              <a:gd name="T1" fmla="*/ 16934 h 20000"/>
              <a:gd name="T2" fmla="*/ 3000 w 20000"/>
              <a:gd name="T3" fmla="*/ 15620 h 20000"/>
              <a:gd name="T4" fmla="*/ 3000 w 20000"/>
              <a:gd name="T5" fmla="*/ 14161 h 20000"/>
              <a:gd name="T6" fmla="*/ 0 w 20000"/>
              <a:gd name="T7" fmla="*/ 14161 h 20000"/>
              <a:gd name="T8" fmla="*/ 0 w 20000"/>
              <a:gd name="T9" fmla="*/ 11387 h 20000"/>
              <a:gd name="T10" fmla="*/ 6667 w 20000"/>
              <a:gd name="T11" fmla="*/ 10073 h 20000"/>
              <a:gd name="T12" fmla="*/ 6667 w 20000"/>
              <a:gd name="T13" fmla="*/ 8467 h 20000"/>
              <a:gd name="T14" fmla="*/ 3000 w 20000"/>
              <a:gd name="T15" fmla="*/ 8467 h 20000"/>
              <a:gd name="T16" fmla="*/ 6667 w 20000"/>
              <a:gd name="T17" fmla="*/ 5693 h 20000"/>
              <a:gd name="T18" fmla="*/ 6667 w 20000"/>
              <a:gd name="T19" fmla="*/ 1460 h 20000"/>
              <a:gd name="T20" fmla="*/ 9667 w 20000"/>
              <a:gd name="T21" fmla="*/ 0 h 20000"/>
              <a:gd name="T22" fmla="*/ 16000 w 20000"/>
              <a:gd name="T23" fmla="*/ 1460 h 20000"/>
              <a:gd name="T24" fmla="*/ 13000 w 20000"/>
              <a:gd name="T25" fmla="*/ 4380 h 20000"/>
              <a:gd name="T26" fmla="*/ 16000 w 20000"/>
              <a:gd name="T27" fmla="*/ 7153 h 20000"/>
              <a:gd name="T28" fmla="*/ 16000 w 20000"/>
              <a:gd name="T29" fmla="*/ 12847 h 20000"/>
              <a:gd name="T30" fmla="*/ 19667 w 20000"/>
              <a:gd name="T31" fmla="*/ 15620 h 20000"/>
              <a:gd name="T32" fmla="*/ 19667 w 20000"/>
              <a:gd name="T33" fmla="*/ 16934 h 20000"/>
              <a:gd name="T34" fmla="*/ 16000 w 20000"/>
              <a:gd name="T35" fmla="*/ 19854 h 20000"/>
              <a:gd name="T36" fmla="*/ 13000 w 20000"/>
              <a:gd name="T37" fmla="*/ 18540 h 20000"/>
              <a:gd name="T38" fmla="*/ 13000 w 20000"/>
              <a:gd name="T39" fmla="*/ 1693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000" h="20000">
                <a:moveTo>
                  <a:pt x="13000" y="16934"/>
                </a:moveTo>
                <a:lnTo>
                  <a:pt x="3000" y="15620"/>
                </a:lnTo>
                <a:lnTo>
                  <a:pt x="3000" y="14161"/>
                </a:lnTo>
                <a:lnTo>
                  <a:pt x="0" y="14161"/>
                </a:lnTo>
                <a:lnTo>
                  <a:pt x="0" y="11387"/>
                </a:lnTo>
                <a:lnTo>
                  <a:pt x="6667" y="10073"/>
                </a:lnTo>
                <a:lnTo>
                  <a:pt x="6667" y="8467"/>
                </a:lnTo>
                <a:lnTo>
                  <a:pt x="3000" y="8467"/>
                </a:lnTo>
                <a:lnTo>
                  <a:pt x="6667" y="5693"/>
                </a:lnTo>
                <a:lnTo>
                  <a:pt x="6667" y="1460"/>
                </a:lnTo>
                <a:lnTo>
                  <a:pt x="9667" y="0"/>
                </a:lnTo>
                <a:lnTo>
                  <a:pt x="16000" y="1460"/>
                </a:lnTo>
                <a:lnTo>
                  <a:pt x="13000" y="4380"/>
                </a:lnTo>
                <a:lnTo>
                  <a:pt x="16000" y="7153"/>
                </a:lnTo>
                <a:lnTo>
                  <a:pt x="16000" y="12847"/>
                </a:lnTo>
                <a:lnTo>
                  <a:pt x="19667" y="15620"/>
                </a:lnTo>
                <a:lnTo>
                  <a:pt x="19667" y="16934"/>
                </a:lnTo>
                <a:lnTo>
                  <a:pt x="16000" y="19854"/>
                </a:lnTo>
                <a:lnTo>
                  <a:pt x="13000" y="18540"/>
                </a:lnTo>
                <a:lnTo>
                  <a:pt x="13000" y="1693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Freeform 33"/>
          <p:cNvSpPr>
            <a:spLocks/>
          </p:cNvSpPr>
          <p:nvPr/>
        </p:nvSpPr>
        <p:spPr bwMode="auto">
          <a:xfrm>
            <a:off x="3941118" y="6085731"/>
            <a:ext cx="31750" cy="38100"/>
          </a:xfrm>
          <a:custGeom>
            <a:avLst/>
            <a:gdLst>
              <a:gd name="T0" fmla="*/ 19608 w 20000"/>
              <a:gd name="T1" fmla="*/ 19667 h 20000"/>
              <a:gd name="T2" fmla="*/ 7843 w 20000"/>
              <a:gd name="T3" fmla="*/ 19667 h 20000"/>
              <a:gd name="T4" fmla="*/ 3922 w 20000"/>
              <a:gd name="T5" fmla="*/ 16667 h 20000"/>
              <a:gd name="T6" fmla="*/ 0 w 20000"/>
              <a:gd name="T7" fmla="*/ 10000 h 20000"/>
              <a:gd name="T8" fmla="*/ 7843 w 20000"/>
              <a:gd name="T9" fmla="*/ 0 h 20000"/>
              <a:gd name="T10" fmla="*/ 16078 w 20000"/>
              <a:gd name="T11" fmla="*/ 3333 h 20000"/>
              <a:gd name="T12" fmla="*/ 11765 w 20000"/>
              <a:gd name="T13" fmla="*/ 10000 h 20000"/>
              <a:gd name="T14" fmla="*/ 19608 w 20000"/>
              <a:gd name="T15" fmla="*/ 13000 h 20000"/>
              <a:gd name="T16" fmla="*/ 19608 w 20000"/>
              <a:gd name="T17" fmla="*/ 19667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00" h="20000">
                <a:moveTo>
                  <a:pt x="19608" y="19667"/>
                </a:moveTo>
                <a:lnTo>
                  <a:pt x="7843" y="19667"/>
                </a:lnTo>
                <a:lnTo>
                  <a:pt x="3922" y="16667"/>
                </a:lnTo>
                <a:lnTo>
                  <a:pt x="0" y="10000"/>
                </a:lnTo>
                <a:lnTo>
                  <a:pt x="7843" y="0"/>
                </a:lnTo>
                <a:lnTo>
                  <a:pt x="16078" y="3333"/>
                </a:lnTo>
                <a:lnTo>
                  <a:pt x="11765" y="10000"/>
                </a:lnTo>
                <a:lnTo>
                  <a:pt x="19608" y="13000"/>
                </a:lnTo>
                <a:lnTo>
                  <a:pt x="19608" y="19667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Freeform 32"/>
          <p:cNvSpPr>
            <a:spLocks/>
          </p:cNvSpPr>
          <p:nvPr/>
        </p:nvSpPr>
        <p:spPr bwMode="auto">
          <a:xfrm>
            <a:off x="4474518" y="5950793"/>
            <a:ext cx="19050" cy="25400"/>
          </a:xfrm>
          <a:custGeom>
            <a:avLst/>
            <a:gdLst>
              <a:gd name="T0" fmla="*/ 19355 w 20000"/>
              <a:gd name="T1" fmla="*/ 9500 h 20000"/>
              <a:gd name="T2" fmla="*/ 19355 w 20000"/>
              <a:gd name="T3" fmla="*/ 0 h 20000"/>
              <a:gd name="T4" fmla="*/ 6452 w 20000"/>
              <a:gd name="T5" fmla="*/ 0 h 20000"/>
              <a:gd name="T6" fmla="*/ 0 w 20000"/>
              <a:gd name="T7" fmla="*/ 5000 h 20000"/>
              <a:gd name="T8" fmla="*/ 6452 w 20000"/>
              <a:gd name="T9" fmla="*/ 9500 h 20000"/>
              <a:gd name="T10" fmla="*/ 6452 w 20000"/>
              <a:gd name="T11" fmla="*/ 19500 h 20000"/>
              <a:gd name="T12" fmla="*/ 19355 w 20000"/>
              <a:gd name="T13" fmla="*/ 19500 h 20000"/>
              <a:gd name="T14" fmla="*/ 19355 w 20000"/>
              <a:gd name="T15" fmla="*/ 950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00" h="20000">
                <a:moveTo>
                  <a:pt x="19355" y="9500"/>
                </a:moveTo>
                <a:lnTo>
                  <a:pt x="19355" y="0"/>
                </a:lnTo>
                <a:lnTo>
                  <a:pt x="6452" y="0"/>
                </a:lnTo>
                <a:lnTo>
                  <a:pt x="0" y="5000"/>
                </a:lnTo>
                <a:lnTo>
                  <a:pt x="6452" y="9500"/>
                </a:lnTo>
                <a:lnTo>
                  <a:pt x="6452" y="19500"/>
                </a:lnTo>
                <a:lnTo>
                  <a:pt x="19355" y="19500"/>
                </a:lnTo>
                <a:lnTo>
                  <a:pt x="19355" y="950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Freeform 31"/>
          <p:cNvSpPr>
            <a:spLocks/>
          </p:cNvSpPr>
          <p:nvPr/>
        </p:nvSpPr>
        <p:spPr bwMode="auto">
          <a:xfrm>
            <a:off x="5107931" y="5376118"/>
            <a:ext cx="31750" cy="31750"/>
          </a:xfrm>
          <a:custGeom>
            <a:avLst/>
            <a:gdLst>
              <a:gd name="T0" fmla="*/ 19592 w 20000"/>
              <a:gd name="T1" fmla="*/ 3673 h 20000"/>
              <a:gd name="T2" fmla="*/ 19592 w 20000"/>
              <a:gd name="T3" fmla="*/ 19592 h 20000"/>
              <a:gd name="T4" fmla="*/ 0 w 20000"/>
              <a:gd name="T5" fmla="*/ 19592 h 20000"/>
              <a:gd name="T6" fmla="*/ 0 w 20000"/>
              <a:gd name="T7" fmla="*/ 7755 h 20000"/>
              <a:gd name="T8" fmla="*/ 3673 w 20000"/>
              <a:gd name="T9" fmla="*/ 3673 h 20000"/>
              <a:gd name="T10" fmla="*/ 15918 w 20000"/>
              <a:gd name="T11" fmla="*/ 0 h 20000"/>
              <a:gd name="T12" fmla="*/ 19592 w 20000"/>
              <a:gd name="T13" fmla="*/ 3673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0" h="20000">
                <a:moveTo>
                  <a:pt x="19592" y="3673"/>
                </a:moveTo>
                <a:lnTo>
                  <a:pt x="19592" y="19592"/>
                </a:lnTo>
                <a:lnTo>
                  <a:pt x="0" y="19592"/>
                </a:lnTo>
                <a:lnTo>
                  <a:pt x="0" y="7755"/>
                </a:lnTo>
                <a:lnTo>
                  <a:pt x="3673" y="3673"/>
                </a:lnTo>
                <a:lnTo>
                  <a:pt x="15918" y="0"/>
                </a:lnTo>
                <a:lnTo>
                  <a:pt x="19592" y="3673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5" name="Group 9"/>
          <p:cNvGrpSpPr>
            <a:grpSpLocks/>
          </p:cNvGrpSpPr>
          <p:nvPr/>
        </p:nvGrpSpPr>
        <p:grpSpPr bwMode="auto">
          <a:xfrm>
            <a:off x="5101581" y="4214068"/>
            <a:ext cx="1738312" cy="1489075"/>
            <a:chOff x="0" y="0"/>
            <a:chExt cx="20000" cy="20000"/>
          </a:xfrm>
        </p:grpSpPr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0" y="0"/>
              <a:ext cx="20000" cy="19591"/>
            </a:xfrm>
            <a:custGeom>
              <a:avLst/>
              <a:gdLst>
                <a:gd name="T0" fmla="*/ 15411 w 20000"/>
                <a:gd name="T1" fmla="*/ 4571 h 20000"/>
                <a:gd name="T2" fmla="*/ 15711 w 20000"/>
                <a:gd name="T3" fmla="*/ 3561 h 20000"/>
                <a:gd name="T4" fmla="*/ 14205 w 20000"/>
                <a:gd name="T5" fmla="*/ 1942 h 20000"/>
                <a:gd name="T6" fmla="*/ 13270 w 20000"/>
                <a:gd name="T7" fmla="*/ 78 h 20000"/>
                <a:gd name="T8" fmla="*/ 12203 w 20000"/>
                <a:gd name="T9" fmla="*/ 583 h 20000"/>
                <a:gd name="T10" fmla="*/ 11129 w 20000"/>
                <a:gd name="T11" fmla="*/ 78 h 20000"/>
                <a:gd name="T12" fmla="*/ 11633 w 20000"/>
                <a:gd name="T13" fmla="*/ 1524 h 20000"/>
                <a:gd name="T14" fmla="*/ 11063 w 20000"/>
                <a:gd name="T15" fmla="*/ 2621 h 20000"/>
                <a:gd name="T16" fmla="*/ 9850 w 20000"/>
                <a:gd name="T17" fmla="*/ 2882 h 20000"/>
                <a:gd name="T18" fmla="*/ 9288 w 20000"/>
                <a:gd name="T19" fmla="*/ 3640 h 20000"/>
                <a:gd name="T20" fmla="*/ 8710 w 20000"/>
                <a:gd name="T21" fmla="*/ 4484 h 20000"/>
                <a:gd name="T22" fmla="*/ 7775 w 20000"/>
                <a:gd name="T23" fmla="*/ 5250 h 20000"/>
                <a:gd name="T24" fmla="*/ 7855 w 20000"/>
                <a:gd name="T25" fmla="*/ 6095 h 20000"/>
                <a:gd name="T26" fmla="*/ 6927 w 20000"/>
                <a:gd name="T27" fmla="*/ 6173 h 20000"/>
                <a:gd name="T28" fmla="*/ 6993 w 20000"/>
                <a:gd name="T29" fmla="*/ 6948 h 20000"/>
                <a:gd name="T30" fmla="*/ 6927 w 20000"/>
                <a:gd name="T31" fmla="*/ 7453 h 20000"/>
                <a:gd name="T32" fmla="*/ 7855 w 20000"/>
                <a:gd name="T33" fmla="*/ 7706 h 20000"/>
                <a:gd name="T34" fmla="*/ 8140 w 20000"/>
                <a:gd name="T35" fmla="*/ 8550 h 20000"/>
                <a:gd name="T36" fmla="*/ 7994 w 20000"/>
                <a:gd name="T37" fmla="*/ 9482 h 20000"/>
                <a:gd name="T38" fmla="*/ 7497 w 20000"/>
                <a:gd name="T39" fmla="*/ 9656 h 20000"/>
                <a:gd name="T40" fmla="*/ 6496 w 20000"/>
                <a:gd name="T41" fmla="*/ 9055 h 20000"/>
                <a:gd name="T42" fmla="*/ 5714 w 20000"/>
                <a:gd name="T43" fmla="*/ 8811 h 20000"/>
                <a:gd name="T44" fmla="*/ 5210 w 20000"/>
                <a:gd name="T45" fmla="*/ 8037 h 20000"/>
                <a:gd name="T46" fmla="*/ 3858 w 20000"/>
                <a:gd name="T47" fmla="*/ 8637 h 20000"/>
                <a:gd name="T48" fmla="*/ 3142 w 20000"/>
                <a:gd name="T49" fmla="*/ 8298 h 20000"/>
                <a:gd name="T50" fmla="*/ 2280 w 20000"/>
                <a:gd name="T51" fmla="*/ 8716 h 20000"/>
                <a:gd name="T52" fmla="*/ 2645 w 20000"/>
                <a:gd name="T53" fmla="*/ 9734 h 20000"/>
                <a:gd name="T54" fmla="*/ 3142 w 20000"/>
                <a:gd name="T55" fmla="*/ 10675 h 20000"/>
                <a:gd name="T56" fmla="*/ 3142 w 20000"/>
                <a:gd name="T57" fmla="*/ 11598 h 20000"/>
                <a:gd name="T58" fmla="*/ 2426 w 20000"/>
                <a:gd name="T59" fmla="*/ 12616 h 20000"/>
                <a:gd name="T60" fmla="*/ 1286 w 20000"/>
                <a:gd name="T61" fmla="*/ 14306 h 20000"/>
                <a:gd name="T62" fmla="*/ 789 w 20000"/>
                <a:gd name="T63" fmla="*/ 15586 h 20000"/>
                <a:gd name="T64" fmla="*/ 0 w 20000"/>
                <a:gd name="T65" fmla="*/ 16003 h 20000"/>
                <a:gd name="T66" fmla="*/ 2280 w 20000"/>
                <a:gd name="T67" fmla="*/ 17362 h 20000"/>
                <a:gd name="T68" fmla="*/ 3712 w 20000"/>
                <a:gd name="T69" fmla="*/ 17362 h 20000"/>
                <a:gd name="T70" fmla="*/ 4706 w 20000"/>
                <a:gd name="T71" fmla="*/ 16770 h 20000"/>
                <a:gd name="T72" fmla="*/ 5071 w 20000"/>
                <a:gd name="T73" fmla="*/ 15586 h 20000"/>
                <a:gd name="T74" fmla="*/ 5495 w 20000"/>
                <a:gd name="T75" fmla="*/ 16508 h 20000"/>
                <a:gd name="T76" fmla="*/ 4786 w 20000"/>
                <a:gd name="T77" fmla="*/ 17449 h 20000"/>
                <a:gd name="T78" fmla="*/ 6569 w 20000"/>
                <a:gd name="T79" fmla="*/ 17788 h 20000"/>
                <a:gd name="T80" fmla="*/ 8060 w 20000"/>
                <a:gd name="T81" fmla="*/ 18886 h 20000"/>
                <a:gd name="T82" fmla="*/ 9068 w 20000"/>
                <a:gd name="T83" fmla="*/ 19225 h 20000"/>
                <a:gd name="T84" fmla="*/ 10135 w 20000"/>
                <a:gd name="T85" fmla="*/ 19652 h 20000"/>
                <a:gd name="T86" fmla="*/ 9996 w 20000"/>
                <a:gd name="T87" fmla="*/ 19312 h 20000"/>
                <a:gd name="T88" fmla="*/ 10990 w 20000"/>
                <a:gd name="T89" fmla="*/ 19896 h 20000"/>
                <a:gd name="T90" fmla="*/ 11779 w 20000"/>
                <a:gd name="T91" fmla="*/ 19138 h 20000"/>
                <a:gd name="T92" fmla="*/ 13489 w 20000"/>
                <a:gd name="T93" fmla="*/ 18546 h 20000"/>
                <a:gd name="T94" fmla="*/ 14205 w 20000"/>
                <a:gd name="T95" fmla="*/ 18206 h 20000"/>
                <a:gd name="T96" fmla="*/ 14278 w 20000"/>
                <a:gd name="T97" fmla="*/ 17449 h 20000"/>
                <a:gd name="T98" fmla="*/ 14205 w 20000"/>
                <a:gd name="T99" fmla="*/ 17109 h 20000"/>
                <a:gd name="T100" fmla="*/ 15411 w 20000"/>
                <a:gd name="T101" fmla="*/ 15925 h 20000"/>
                <a:gd name="T102" fmla="*/ 16346 w 20000"/>
                <a:gd name="T103" fmla="*/ 14819 h 20000"/>
                <a:gd name="T104" fmla="*/ 16843 w 20000"/>
                <a:gd name="T105" fmla="*/ 13722 h 20000"/>
                <a:gd name="T106" fmla="*/ 17852 w 20000"/>
                <a:gd name="T107" fmla="*/ 13121 h 20000"/>
                <a:gd name="T108" fmla="*/ 18341 w 20000"/>
                <a:gd name="T109" fmla="*/ 12956 h 20000"/>
                <a:gd name="T110" fmla="*/ 18919 w 20000"/>
                <a:gd name="T111" fmla="*/ 12024 h 20000"/>
                <a:gd name="T112" fmla="*/ 19912 w 20000"/>
                <a:gd name="T113" fmla="*/ 9734 h 20000"/>
                <a:gd name="T114" fmla="*/ 18341 w 20000"/>
                <a:gd name="T115" fmla="*/ 9055 h 20000"/>
                <a:gd name="T116" fmla="*/ 16924 w 20000"/>
                <a:gd name="T117" fmla="*/ 8472 h 20000"/>
                <a:gd name="T118" fmla="*/ 15206 w 20000"/>
                <a:gd name="T119" fmla="*/ 719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00" h="20000">
                  <a:moveTo>
                    <a:pt x="15345" y="6434"/>
                  </a:moveTo>
                  <a:lnTo>
                    <a:pt x="15345" y="6269"/>
                  </a:lnTo>
                  <a:lnTo>
                    <a:pt x="15206" y="6269"/>
                  </a:lnTo>
                  <a:lnTo>
                    <a:pt x="15133" y="6008"/>
                  </a:lnTo>
                  <a:lnTo>
                    <a:pt x="14921" y="5842"/>
                  </a:lnTo>
                  <a:lnTo>
                    <a:pt x="14848" y="5668"/>
                  </a:lnTo>
                  <a:lnTo>
                    <a:pt x="14848" y="5503"/>
                  </a:lnTo>
                  <a:lnTo>
                    <a:pt x="15206" y="4989"/>
                  </a:lnTo>
                  <a:lnTo>
                    <a:pt x="15206" y="4745"/>
                  </a:lnTo>
                  <a:lnTo>
                    <a:pt x="15411" y="4571"/>
                  </a:lnTo>
                  <a:lnTo>
                    <a:pt x="15272" y="4232"/>
                  </a:lnTo>
                  <a:lnTo>
                    <a:pt x="15345" y="4066"/>
                  </a:lnTo>
                  <a:lnTo>
                    <a:pt x="15491" y="3892"/>
                  </a:lnTo>
                  <a:lnTo>
                    <a:pt x="15557" y="3892"/>
                  </a:lnTo>
                  <a:lnTo>
                    <a:pt x="15630" y="3892"/>
                  </a:lnTo>
                  <a:lnTo>
                    <a:pt x="15776" y="3892"/>
                  </a:lnTo>
                  <a:lnTo>
                    <a:pt x="15996" y="3979"/>
                  </a:lnTo>
                  <a:lnTo>
                    <a:pt x="16061" y="3979"/>
                  </a:lnTo>
                  <a:lnTo>
                    <a:pt x="15915" y="3640"/>
                  </a:lnTo>
                  <a:lnTo>
                    <a:pt x="15711" y="3561"/>
                  </a:lnTo>
                  <a:lnTo>
                    <a:pt x="15630" y="3126"/>
                  </a:lnTo>
                  <a:lnTo>
                    <a:pt x="15491" y="2960"/>
                  </a:lnTo>
                  <a:lnTo>
                    <a:pt x="15630" y="2621"/>
                  </a:lnTo>
                  <a:lnTo>
                    <a:pt x="15491" y="2447"/>
                  </a:lnTo>
                  <a:lnTo>
                    <a:pt x="15411" y="2447"/>
                  </a:lnTo>
                  <a:lnTo>
                    <a:pt x="15133" y="2281"/>
                  </a:lnTo>
                  <a:lnTo>
                    <a:pt x="14987" y="2447"/>
                  </a:lnTo>
                  <a:lnTo>
                    <a:pt x="14848" y="2447"/>
                  </a:lnTo>
                  <a:lnTo>
                    <a:pt x="14563" y="2368"/>
                  </a:lnTo>
                  <a:lnTo>
                    <a:pt x="14205" y="1942"/>
                  </a:lnTo>
                  <a:lnTo>
                    <a:pt x="14059" y="1942"/>
                  </a:lnTo>
                  <a:lnTo>
                    <a:pt x="13993" y="1602"/>
                  </a:lnTo>
                  <a:lnTo>
                    <a:pt x="14132" y="1358"/>
                  </a:lnTo>
                  <a:lnTo>
                    <a:pt x="13993" y="1184"/>
                  </a:lnTo>
                  <a:lnTo>
                    <a:pt x="13920" y="1184"/>
                  </a:lnTo>
                  <a:lnTo>
                    <a:pt x="13920" y="1097"/>
                  </a:lnTo>
                  <a:lnTo>
                    <a:pt x="13993" y="1097"/>
                  </a:lnTo>
                  <a:lnTo>
                    <a:pt x="13993" y="923"/>
                  </a:lnTo>
                  <a:lnTo>
                    <a:pt x="13570" y="845"/>
                  </a:lnTo>
                  <a:lnTo>
                    <a:pt x="13270" y="78"/>
                  </a:lnTo>
                  <a:lnTo>
                    <a:pt x="13204" y="0"/>
                  </a:lnTo>
                  <a:lnTo>
                    <a:pt x="12919" y="0"/>
                  </a:lnTo>
                  <a:lnTo>
                    <a:pt x="12846" y="78"/>
                  </a:lnTo>
                  <a:lnTo>
                    <a:pt x="12707" y="165"/>
                  </a:lnTo>
                  <a:lnTo>
                    <a:pt x="12561" y="165"/>
                  </a:lnTo>
                  <a:lnTo>
                    <a:pt x="12422" y="253"/>
                  </a:lnTo>
                  <a:lnTo>
                    <a:pt x="12495" y="583"/>
                  </a:lnTo>
                  <a:lnTo>
                    <a:pt x="12276" y="679"/>
                  </a:lnTo>
                  <a:lnTo>
                    <a:pt x="12203" y="583"/>
                  </a:lnTo>
                  <a:lnTo>
                    <a:pt x="12137" y="583"/>
                  </a:lnTo>
                  <a:lnTo>
                    <a:pt x="11918" y="583"/>
                  </a:lnTo>
                  <a:lnTo>
                    <a:pt x="11779" y="505"/>
                  </a:lnTo>
                  <a:lnTo>
                    <a:pt x="11852" y="418"/>
                  </a:lnTo>
                  <a:lnTo>
                    <a:pt x="11779" y="165"/>
                  </a:lnTo>
                  <a:lnTo>
                    <a:pt x="11567" y="78"/>
                  </a:lnTo>
                  <a:lnTo>
                    <a:pt x="11348" y="165"/>
                  </a:lnTo>
                  <a:lnTo>
                    <a:pt x="11275" y="165"/>
                  </a:lnTo>
                  <a:lnTo>
                    <a:pt x="11129" y="0"/>
                  </a:lnTo>
                  <a:lnTo>
                    <a:pt x="11129" y="78"/>
                  </a:lnTo>
                  <a:lnTo>
                    <a:pt x="10990" y="253"/>
                  </a:lnTo>
                  <a:lnTo>
                    <a:pt x="11063" y="505"/>
                  </a:lnTo>
                  <a:lnTo>
                    <a:pt x="10990" y="505"/>
                  </a:lnTo>
                  <a:lnTo>
                    <a:pt x="10924" y="583"/>
                  </a:lnTo>
                  <a:lnTo>
                    <a:pt x="10924" y="1097"/>
                  </a:lnTo>
                  <a:lnTo>
                    <a:pt x="11209" y="1263"/>
                  </a:lnTo>
                  <a:lnTo>
                    <a:pt x="11567" y="1184"/>
                  </a:lnTo>
                  <a:lnTo>
                    <a:pt x="11567" y="1437"/>
                  </a:lnTo>
                  <a:lnTo>
                    <a:pt x="11633" y="1524"/>
                  </a:lnTo>
                  <a:lnTo>
                    <a:pt x="11633" y="1698"/>
                  </a:lnTo>
                  <a:lnTo>
                    <a:pt x="11779" y="1776"/>
                  </a:lnTo>
                  <a:lnTo>
                    <a:pt x="11852" y="2029"/>
                  </a:lnTo>
                  <a:lnTo>
                    <a:pt x="11779" y="2281"/>
                  </a:lnTo>
                  <a:lnTo>
                    <a:pt x="11852" y="2542"/>
                  </a:lnTo>
                  <a:lnTo>
                    <a:pt x="11714" y="2621"/>
                  </a:lnTo>
                  <a:lnTo>
                    <a:pt x="11567" y="2447"/>
                  </a:lnTo>
                  <a:lnTo>
                    <a:pt x="11348" y="2447"/>
                  </a:lnTo>
                  <a:lnTo>
                    <a:pt x="11209" y="2621"/>
                  </a:lnTo>
                  <a:lnTo>
                    <a:pt x="11063" y="2621"/>
                  </a:lnTo>
                  <a:lnTo>
                    <a:pt x="10924" y="2542"/>
                  </a:lnTo>
                  <a:lnTo>
                    <a:pt x="10778" y="2621"/>
                  </a:lnTo>
                  <a:lnTo>
                    <a:pt x="10566" y="2542"/>
                  </a:lnTo>
                  <a:lnTo>
                    <a:pt x="10420" y="2708"/>
                  </a:lnTo>
                  <a:lnTo>
                    <a:pt x="10354" y="2786"/>
                  </a:lnTo>
                  <a:lnTo>
                    <a:pt x="10135" y="3047"/>
                  </a:lnTo>
                  <a:lnTo>
                    <a:pt x="10062" y="2960"/>
                  </a:lnTo>
                  <a:lnTo>
                    <a:pt x="9996" y="2882"/>
                  </a:lnTo>
                  <a:lnTo>
                    <a:pt x="9850" y="2882"/>
                  </a:lnTo>
                  <a:lnTo>
                    <a:pt x="9850" y="3047"/>
                  </a:lnTo>
                  <a:lnTo>
                    <a:pt x="9711" y="3047"/>
                  </a:lnTo>
                  <a:lnTo>
                    <a:pt x="9492" y="3222"/>
                  </a:lnTo>
                  <a:lnTo>
                    <a:pt x="9711" y="3300"/>
                  </a:lnTo>
                  <a:lnTo>
                    <a:pt x="9711" y="3387"/>
                  </a:lnTo>
                  <a:lnTo>
                    <a:pt x="9573" y="3465"/>
                  </a:lnTo>
                  <a:lnTo>
                    <a:pt x="9573" y="3640"/>
                  </a:lnTo>
                  <a:lnTo>
                    <a:pt x="9426" y="3727"/>
                  </a:lnTo>
                  <a:lnTo>
                    <a:pt x="9288" y="3640"/>
                  </a:lnTo>
                  <a:lnTo>
                    <a:pt x="9207" y="3727"/>
                  </a:lnTo>
                  <a:lnTo>
                    <a:pt x="9134" y="3727"/>
                  </a:lnTo>
                  <a:lnTo>
                    <a:pt x="8849" y="3640"/>
                  </a:lnTo>
                  <a:lnTo>
                    <a:pt x="8849" y="3805"/>
                  </a:lnTo>
                  <a:lnTo>
                    <a:pt x="8710" y="4145"/>
                  </a:lnTo>
                  <a:lnTo>
                    <a:pt x="8783" y="4145"/>
                  </a:lnTo>
                  <a:lnTo>
                    <a:pt x="8849" y="4232"/>
                  </a:lnTo>
                  <a:lnTo>
                    <a:pt x="8849" y="4310"/>
                  </a:lnTo>
                  <a:lnTo>
                    <a:pt x="8783" y="4406"/>
                  </a:lnTo>
                  <a:lnTo>
                    <a:pt x="8710" y="4484"/>
                  </a:lnTo>
                  <a:lnTo>
                    <a:pt x="8637" y="4650"/>
                  </a:lnTo>
                  <a:lnTo>
                    <a:pt x="8564" y="4650"/>
                  </a:lnTo>
                  <a:lnTo>
                    <a:pt x="8498" y="4571"/>
                  </a:lnTo>
                  <a:lnTo>
                    <a:pt x="8360" y="4824"/>
                  </a:lnTo>
                  <a:lnTo>
                    <a:pt x="8140" y="4745"/>
                  </a:lnTo>
                  <a:lnTo>
                    <a:pt x="7855" y="4650"/>
                  </a:lnTo>
                  <a:lnTo>
                    <a:pt x="7855" y="4745"/>
                  </a:lnTo>
                  <a:lnTo>
                    <a:pt x="7921" y="4989"/>
                  </a:lnTo>
                  <a:lnTo>
                    <a:pt x="7775" y="5163"/>
                  </a:lnTo>
                  <a:lnTo>
                    <a:pt x="7775" y="5250"/>
                  </a:lnTo>
                  <a:lnTo>
                    <a:pt x="7775" y="5329"/>
                  </a:lnTo>
                  <a:lnTo>
                    <a:pt x="7636" y="5590"/>
                  </a:lnTo>
                  <a:lnTo>
                    <a:pt x="7636" y="5755"/>
                  </a:lnTo>
                  <a:lnTo>
                    <a:pt x="7709" y="5842"/>
                  </a:lnTo>
                  <a:lnTo>
                    <a:pt x="7775" y="5842"/>
                  </a:lnTo>
                  <a:lnTo>
                    <a:pt x="7921" y="5929"/>
                  </a:lnTo>
                  <a:lnTo>
                    <a:pt x="7994" y="6095"/>
                  </a:lnTo>
                  <a:lnTo>
                    <a:pt x="7921" y="6173"/>
                  </a:lnTo>
                  <a:lnTo>
                    <a:pt x="7855" y="6095"/>
                  </a:lnTo>
                  <a:lnTo>
                    <a:pt x="7775" y="6173"/>
                  </a:lnTo>
                  <a:lnTo>
                    <a:pt x="7775" y="6269"/>
                  </a:lnTo>
                  <a:lnTo>
                    <a:pt x="7709" y="6513"/>
                  </a:lnTo>
                  <a:lnTo>
                    <a:pt x="7570" y="6434"/>
                  </a:lnTo>
                  <a:lnTo>
                    <a:pt x="7497" y="6347"/>
                  </a:lnTo>
                  <a:lnTo>
                    <a:pt x="7424" y="6434"/>
                  </a:lnTo>
                  <a:lnTo>
                    <a:pt x="7351" y="6347"/>
                  </a:lnTo>
                  <a:lnTo>
                    <a:pt x="7147" y="6269"/>
                  </a:lnTo>
                  <a:lnTo>
                    <a:pt x="6993" y="6269"/>
                  </a:lnTo>
                  <a:lnTo>
                    <a:pt x="6927" y="6173"/>
                  </a:lnTo>
                  <a:lnTo>
                    <a:pt x="6847" y="6269"/>
                  </a:lnTo>
                  <a:lnTo>
                    <a:pt x="6847" y="6347"/>
                  </a:lnTo>
                  <a:lnTo>
                    <a:pt x="6847" y="6434"/>
                  </a:lnTo>
                  <a:lnTo>
                    <a:pt x="6847" y="6513"/>
                  </a:lnTo>
                  <a:lnTo>
                    <a:pt x="6847" y="6687"/>
                  </a:lnTo>
                  <a:lnTo>
                    <a:pt x="6993" y="6687"/>
                  </a:lnTo>
                  <a:lnTo>
                    <a:pt x="7066" y="6774"/>
                  </a:lnTo>
                  <a:lnTo>
                    <a:pt x="7066" y="6852"/>
                  </a:lnTo>
                  <a:lnTo>
                    <a:pt x="6993" y="6948"/>
                  </a:lnTo>
                  <a:lnTo>
                    <a:pt x="6927" y="6948"/>
                  </a:lnTo>
                  <a:lnTo>
                    <a:pt x="6708" y="6852"/>
                  </a:lnTo>
                  <a:lnTo>
                    <a:pt x="6642" y="6948"/>
                  </a:lnTo>
                  <a:lnTo>
                    <a:pt x="6642" y="7027"/>
                  </a:lnTo>
                  <a:lnTo>
                    <a:pt x="6708" y="7027"/>
                  </a:lnTo>
                  <a:lnTo>
                    <a:pt x="6781" y="7366"/>
                  </a:lnTo>
                  <a:lnTo>
                    <a:pt x="6708" y="7366"/>
                  </a:lnTo>
                  <a:lnTo>
                    <a:pt x="6708" y="7453"/>
                  </a:lnTo>
                  <a:lnTo>
                    <a:pt x="6781" y="7453"/>
                  </a:lnTo>
                  <a:lnTo>
                    <a:pt x="6927" y="7453"/>
                  </a:lnTo>
                  <a:lnTo>
                    <a:pt x="6927" y="7619"/>
                  </a:lnTo>
                  <a:lnTo>
                    <a:pt x="6993" y="7619"/>
                  </a:lnTo>
                  <a:lnTo>
                    <a:pt x="7066" y="7706"/>
                  </a:lnTo>
                  <a:lnTo>
                    <a:pt x="7285" y="7619"/>
                  </a:lnTo>
                  <a:lnTo>
                    <a:pt x="7351" y="7706"/>
                  </a:lnTo>
                  <a:lnTo>
                    <a:pt x="7351" y="7793"/>
                  </a:lnTo>
                  <a:lnTo>
                    <a:pt x="7497" y="7793"/>
                  </a:lnTo>
                  <a:lnTo>
                    <a:pt x="7636" y="7793"/>
                  </a:lnTo>
                  <a:lnTo>
                    <a:pt x="7855" y="7706"/>
                  </a:lnTo>
                  <a:lnTo>
                    <a:pt x="7855" y="7793"/>
                  </a:lnTo>
                  <a:lnTo>
                    <a:pt x="7775" y="7958"/>
                  </a:lnTo>
                  <a:lnTo>
                    <a:pt x="7921" y="8037"/>
                  </a:lnTo>
                  <a:lnTo>
                    <a:pt x="7921" y="8132"/>
                  </a:lnTo>
                  <a:lnTo>
                    <a:pt x="7921" y="8211"/>
                  </a:lnTo>
                  <a:lnTo>
                    <a:pt x="7994" y="8376"/>
                  </a:lnTo>
                  <a:lnTo>
                    <a:pt x="8213" y="8298"/>
                  </a:lnTo>
                  <a:lnTo>
                    <a:pt x="8213" y="8376"/>
                  </a:lnTo>
                  <a:lnTo>
                    <a:pt x="8140" y="8550"/>
                  </a:lnTo>
                  <a:lnTo>
                    <a:pt x="8213" y="8637"/>
                  </a:lnTo>
                  <a:lnTo>
                    <a:pt x="8213" y="8716"/>
                  </a:lnTo>
                  <a:lnTo>
                    <a:pt x="8213" y="8811"/>
                  </a:lnTo>
                  <a:lnTo>
                    <a:pt x="8213" y="9055"/>
                  </a:lnTo>
                  <a:lnTo>
                    <a:pt x="8060" y="9151"/>
                  </a:lnTo>
                  <a:lnTo>
                    <a:pt x="8060" y="9229"/>
                  </a:lnTo>
                  <a:lnTo>
                    <a:pt x="8213" y="9316"/>
                  </a:lnTo>
                  <a:lnTo>
                    <a:pt x="8213" y="9482"/>
                  </a:lnTo>
                  <a:lnTo>
                    <a:pt x="8060" y="9482"/>
                  </a:lnTo>
                  <a:lnTo>
                    <a:pt x="7994" y="9482"/>
                  </a:lnTo>
                  <a:lnTo>
                    <a:pt x="7994" y="9316"/>
                  </a:lnTo>
                  <a:lnTo>
                    <a:pt x="7855" y="9229"/>
                  </a:lnTo>
                  <a:lnTo>
                    <a:pt x="7855" y="9151"/>
                  </a:lnTo>
                  <a:lnTo>
                    <a:pt x="7775" y="9055"/>
                  </a:lnTo>
                  <a:lnTo>
                    <a:pt x="7636" y="9151"/>
                  </a:lnTo>
                  <a:lnTo>
                    <a:pt x="7570" y="9316"/>
                  </a:lnTo>
                  <a:lnTo>
                    <a:pt x="7636" y="9395"/>
                  </a:lnTo>
                  <a:lnTo>
                    <a:pt x="7636" y="9482"/>
                  </a:lnTo>
                  <a:lnTo>
                    <a:pt x="7497" y="9482"/>
                  </a:lnTo>
                  <a:lnTo>
                    <a:pt x="7497" y="9656"/>
                  </a:lnTo>
                  <a:lnTo>
                    <a:pt x="7285" y="9734"/>
                  </a:lnTo>
                  <a:lnTo>
                    <a:pt x="7212" y="9822"/>
                  </a:lnTo>
                  <a:lnTo>
                    <a:pt x="6927" y="9822"/>
                  </a:lnTo>
                  <a:lnTo>
                    <a:pt x="6927" y="9656"/>
                  </a:lnTo>
                  <a:lnTo>
                    <a:pt x="6847" y="9656"/>
                  </a:lnTo>
                  <a:lnTo>
                    <a:pt x="6781" y="9482"/>
                  </a:lnTo>
                  <a:lnTo>
                    <a:pt x="6708" y="9569"/>
                  </a:lnTo>
                  <a:lnTo>
                    <a:pt x="6496" y="9482"/>
                  </a:lnTo>
                  <a:lnTo>
                    <a:pt x="6496" y="9151"/>
                  </a:lnTo>
                  <a:lnTo>
                    <a:pt x="6496" y="9055"/>
                  </a:lnTo>
                  <a:lnTo>
                    <a:pt x="6423" y="8977"/>
                  </a:lnTo>
                  <a:lnTo>
                    <a:pt x="6284" y="8977"/>
                  </a:lnTo>
                  <a:lnTo>
                    <a:pt x="6218" y="9055"/>
                  </a:lnTo>
                  <a:lnTo>
                    <a:pt x="6138" y="8977"/>
                  </a:lnTo>
                  <a:lnTo>
                    <a:pt x="5999" y="9055"/>
                  </a:lnTo>
                  <a:lnTo>
                    <a:pt x="5919" y="8890"/>
                  </a:lnTo>
                  <a:lnTo>
                    <a:pt x="5780" y="8811"/>
                  </a:lnTo>
                  <a:lnTo>
                    <a:pt x="5714" y="8811"/>
                  </a:lnTo>
                  <a:lnTo>
                    <a:pt x="5634" y="8977"/>
                  </a:lnTo>
                  <a:lnTo>
                    <a:pt x="5210" y="8890"/>
                  </a:lnTo>
                  <a:lnTo>
                    <a:pt x="5144" y="8811"/>
                  </a:lnTo>
                  <a:lnTo>
                    <a:pt x="5210" y="8716"/>
                  </a:lnTo>
                  <a:lnTo>
                    <a:pt x="5210" y="8550"/>
                  </a:lnTo>
                  <a:lnTo>
                    <a:pt x="5144" y="8472"/>
                  </a:lnTo>
                  <a:lnTo>
                    <a:pt x="5144" y="8376"/>
                  </a:lnTo>
                  <a:lnTo>
                    <a:pt x="5210" y="8211"/>
                  </a:lnTo>
                  <a:lnTo>
                    <a:pt x="5210" y="8037"/>
                  </a:lnTo>
                  <a:lnTo>
                    <a:pt x="4925" y="8376"/>
                  </a:lnTo>
                  <a:lnTo>
                    <a:pt x="4786" y="8376"/>
                  </a:lnTo>
                  <a:lnTo>
                    <a:pt x="4706" y="8376"/>
                  </a:lnTo>
                  <a:lnTo>
                    <a:pt x="4567" y="8132"/>
                  </a:lnTo>
                  <a:lnTo>
                    <a:pt x="4421" y="8211"/>
                  </a:lnTo>
                  <a:lnTo>
                    <a:pt x="4421" y="8298"/>
                  </a:lnTo>
                  <a:lnTo>
                    <a:pt x="4355" y="8298"/>
                  </a:lnTo>
                  <a:lnTo>
                    <a:pt x="4216" y="8376"/>
                  </a:lnTo>
                  <a:lnTo>
                    <a:pt x="4143" y="8376"/>
                  </a:lnTo>
                  <a:lnTo>
                    <a:pt x="3858" y="8637"/>
                  </a:lnTo>
                  <a:lnTo>
                    <a:pt x="3712" y="8637"/>
                  </a:lnTo>
                  <a:lnTo>
                    <a:pt x="3573" y="8637"/>
                  </a:lnTo>
                  <a:lnTo>
                    <a:pt x="3493" y="8716"/>
                  </a:lnTo>
                  <a:lnTo>
                    <a:pt x="3427" y="8811"/>
                  </a:lnTo>
                  <a:lnTo>
                    <a:pt x="3288" y="8977"/>
                  </a:lnTo>
                  <a:lnTo>
                    <a:pt x="3215" y="8977"/>
                  </a:lnTo>
                  <a:lnTo>
                    <a:pt x="3215" y="8811"/>
                  </a:lnTo>
                  <a:lnTo>
                    <a:pt x="3142" y="8550"/>
                  </a:lnTo>
                  <a:lnTo>
                    <a:pt x="3142" y="8472"/>
                  </a:lnTo>
                  <a:lnTo>
                    <a:pt x="3142" y="8298"/>
                  </a:lnTo>
                  <a:lnTo>
                    <a:pt x="2930" y="8037"/>
                  </a:lnTo>
                  <a:lnTo>
                    <a:pt x="2645" y="8037"/>
                  </a:lnTo>
                  <a:lnTo>
                    <a:pt x="2645" y="8132"/>
                  </a:lnTo>
                  <a:lnTo>
                    <a:pt x="2426" y="8132"/>
                  </a:lnTo>
                  <a:lnTo>
                    <a:pt x="2214" y="8037"/>
                  </a:lnTo>
                  <a:lnTo>
                    <a:pt x="2280" y="8376"/>
                  </a:lnTo>
                  <a:lnTo>
                    <a:pt x="2280" y="8550"/>
                  </a:lnTo>
                  <a:lnTo>
                    <a:pt x="2280" y="8716"/>
                  </a:lnTo>
                  <a:lnTo>
                    <a:pt x="2426" y="8890"/>
                  </a:lnTo>
                  <a:lnTo>
                    <a:pt x="2426" y="9055"/>
                  </a:lnTo>
                  <a:lnTo>
                    <a:pt x="2426" y="9151"/>
                  </a:lnTo>
                  <a:lnTo>
                    <a:pt x="2645" y="9151"/>
                  </a:lnTo>
                  <a:lnTo>
                    <a:pt x="2565" y="9229"/>
                  </a:lnTo>
                  <a:lnTo>
                    <a:pt x="2711" y="9316"/>
                  </a:lnTo>
                  <a:lnTo>
                    <a:pt x="2711" y="9569"/>
                  </a:lnTo>
                  <a:lnTo>
                    <a:pt x="2645" y="9569"/>
                  </a:lnTo>
                  <a:lnTo>
                    <a:pt x="2645" y="9734"/>
                  </a:lnTo>
                  <a:lnTo>
                    <a:pt x="2645" y="10161"/>
                  </a:lnTo>
                  <a:lnTo>
                    <a:pt x="2711" y="10335"/>
                  </a:lnTo>
                  <a:lnTo>
                    <a:pt x="2784" y="10414"/>
                  </a:lnTo>
                  <a:lnTo>
                    <a:pt x="2864" y="10335"/>
                  </a:lnTo>
                  <a:lnTo>
                    <a:pt x="2930" y="10335"/>
                  </a:lnTo>
                  <a:lnTo>
                    <a:pt x="2930" y="10414"/>
                  </a:lnTo>
                  <a:lnTo>
                    <a:pt x="3069" y="10501"/>
                  </a:lnTo>
                  <a:lnTo>
                    <a:pt x="3142" y="10675"/>
                  </a:lnTo>
                  <a:lnTo>
                    <a:pt x="3215" y="10753"/>
                  </a:lnTo>
                  <a:lnTo>
                    <a:pt x="3288" y="10840"/>
                  </a:lnTo>
                  <a:lnTo>
                    <a:pt x="3288" y="10919"/>
                  </a:lnTo>
                  <a:lnTo>
                    <a:pt x="3427" y="11014"/>
                  </a:lnTo>
                  <a:lnTo>
                    <a:pt x="3427" y="11093"/>
                  </a:lnTo>
                  <a:lnTo>
                    <a:pt x="3427" y="11180"/>
                  </a:lnTo>
                  <a:lnTo>
                    <a:pt x="3427" y="11258"/>
                  </a:lnTo>
                  <a:lnTo>
                    <a:pt x="3288" y="11258"/>
                  </a:lnTo>
                  <a:lnTo>
                    <a:pt x="3288" y="11432"/>
                  </a:lnTo>
                  <a:lnTo>
                    <a:pt x="3142" y="11598"/>
                  </a:lnTo>
                  <a:lnTo>
                    <a:pt x="3069" y="11685"/>
                  </a:lnTo>
                  <a:lnTo>
                    <a:pt x="2864" y="11763"/>
                  </a:lnTo>
                  <a:lnTo>
                    <a:pt x="2864" y="11859"/>
                  </a:lnTo>
                  <a:lnTo>
                    <a:pt x="2645" y="12103"/>
                  </a:lnTo>
                  <a:lnTo>
                    <a:pt x="2426" y="12364"/>
                  </a:lnTo>
                  <a:lnTo>
                    <a:pt x="2280" y="12442"/>
                  </a:lnTo>
                  <a:lnTo>
                    <a:pt x="2280" y="12538"/>
                  </a:lnTo>
                  <a:lnTo>
                    <a:pt x="2426" y="12538"/>
                  </a:lnTo>
                  <a:lnTo>
                    <a:pt x="2426" y="12616"/>
                  </a:lnTo>
                  <a:lnTo>
                    <a:pt x="2280" y="12782"/>
                  </a:lnTo>
                  <a:lnTo>
                    <a:pt x="2426" y="13121"/>
                  </a:lnTo>
                  <a:lnTo>
                    <a:pt x="2280" y="13461"/>
                  </a:lnTo>
                  <a:lnTo>
                    <a:pt x="2141" y="13801"/>
                  </a:lnTo>
                  <a:lnTo>
                    <a:pt x="2280" y="14140"/>
                  </a:lnTo>
                  <a:lnTo>
                    <a:pt x="2075" y="14140"/>
                  </a:lnTo>
                  <a:lnTo>
                    <a:pt x="1783" y="13966"/>
                  </a:lnTo>
                  <a:lnTo>
                    <a:pt x="1432" y="14062"/>
                  </a:lnTo>
                  <a:lnTo>
                    <a:pt x="1432" y="14306"/>
                  </a:lnTo>
                  <a:lnTo>
                    <a:pt x="1286" y="14306"/>
                  </a:lnTo>
                  <a:lnTo>
                    <a:pt x="1147" y="14741"/>
                  </a:lnTo>
                  <a:lnTo>
                    <a:pt x="1213" y="14906"/>
                  </a:lnTo>
                  <a:lnTo>
                    <a:pt x="1286" y="14906"/>
                  </a:lnTo>
                  <a:lnTo>
                    <a:pt x="1352" y="14819"/>
                  </a:lnTo>
                  <a:lnTo>
                    <a:pt x="1432" y="14906"/>
                  </a:lnTo>
                  <a:lnTo>
                    <a:pt x="1286" y="15159"/>
                  </a:lnTo>
                  <a:lnTo>
                    <a:pt x="1074" y="15159"/>
                  </a:lnTo>
                  <a:lnTo>
                    <a:pt x="1001" y="15246"/>
                  </a:lnTo>
                  <a:lnTo>
                    <a:pt x="1074" y="15324"/>
                  </a:lnTo>
                  <a:lnTo>
                    <a:pt x="789" y="15586"/>
                  </a:lnTo>
                  <a:lnTo>
                    <a:pt x="709" y="15490"/>
                  </a:lnTo>
                  <a:lnTo>
                    <a:pt x="570" y="15664"/>
                  </a:lnTo>
                  <a:lnTo>
                    <a:pt x="504" y="15586"/>
                  </a:lnTo>
                  <a:lnTo>
                    <a:pt x="504" y="15490"/>
                  </a:lnTo>
                  <a:lnTo>
                    <a:pt x="504" y="15411"/>
                  </a:lnTo>
                  <a:lnTo>
                    <a:pt x="424" y="15490"/>
                  </a:lnTo>
                  <a:lnTo>
                    <a:pt x="504" y="15664"/>
                  </a:lnTo>
                  <a:lnTo>
                    <a:pt x="73" y="16003"/>
                  </a:lnTo>
                  <a:lnTo>
                    <a:pt x="0" y="16003"/>
                  </a:lnTo>
                  <a:lnTo>
                    <a:pt x="0" y="16343"/>
                  </a:lnTo>
                  <a:lnTo>
                    <a:pt x="1001" y="16430"/>
                  </a:lnTo>
                  <a:lnTo>
                    <a:pt x="1432" y="16343"/>
                  </a:lnTo>
                  <a:lnTo>
                    <a:pt x="1783" y="16430"/>
                  </a:lnTo>
                  <a:lnTo>
                    <a:pt x="2075" y="16508"/>
                  </a:lnTo>
                  <a:lnTo>
                    <a:pt x="2141" y="16770"/>
                  </a:lnTo>
                  <a:lnTo>
                    <a:pt x="1929" y="17022"/>
                  </a:lnTo>
                  <a:lnTo>
                    <a:pt x="2002" y="17188"/>
                  </a:lnTo>
                  <a:lnTo>
                    <a:pt x="2141" y="17275"/>
                  </a:lnTo>
                  <a:lnTo>
                    <a:pt x="2280" y="17362"/>
                  </a:lnTo>
                  <a:lnTo>
                    <a:pt x="2214" y="17188"/>
                  </a:lnTo>
                  <a:lnTo>
                    <a:pt x="2280" y="17022"/>
                  </a:lnTo>
                  <a:lnTo>
                    <a:pt x="2280" y="16848"/>
                  </a:lnTo>
                  <a:lnTo>
                    <a:pt x="2280" y="16770"/>
                  </a:lnTo>
                  <a:lnTo>
                    <a:pt x="2499" y="16848"/>
                  </a:lnTo>
                  <a:lnTo>
                    <a:pt x="2499" y="17109"/>
                  </a:lnTo>
                  <a:lnTo>
                    <a:pt x="2565" y="17362"/>
                  </a:lnTo>
                  <a:lnTo>
                    <a:pt x="3288" y="17362"/>
                  </a:lnTo>
                  <a:lnTo>
                    <a:pt x="3573" y="17527"/>
                  </a:lnTo>
                  <a:lnTo>
                    <a:pt x="3712" y="17362"/>
                  </a:lnTo>
                  <a:lnTo>
                    <a:pt x="3858" y="17275"/>
                  </a:lnTo>
                  <a:lnTo>
                    <a:pt x="3858" y="17188"/>
                  </a:lnTo>
                  <a:lnTo>
                    <a:pt x="3639" y="17022"/>
                  </a:lnTo>
                  <a:lnTo>
                    <a:pt x="3639" y="16848"/>
                  </a:lnTo>
                  <a:lnTo>
                    <a:pt x="3858" y="16604"/>
                  </a:lnTo>
                  <a:lnTo>
                    <a:pt x="4077" y="16508"/>
                  </a:lnTo>
                  <a:lnTo>
                    <a:pt x="4355" y="16604"/>
                  </a:lnTo>
                  <a:lnTo>
                    <a:pt x="4421" y="16848"/>
                  </a:lnTo>
                  <a:lnTo>
                    <a:pt x="4501" y="16770"/>
                  </a:lnTo>
                  <a:lnTo>
                    <a:pt x="4706" y="16770"/>
                  </a:lnTo>
                  <a:lnTo>
                    <a:pt x="4852" y="16683"/>
                  </a:lnTo>
                  <a:lnTo>
                    <a:pt x="4786" y="16343"/>
                  </a:lnTo>
                  <a:lnTo>
                    <a:pt x="4786" y="16091"/>
                  </a:lnTo>
                  <a:lnTo>
                    <a:pt x="4501" y="16091"/>
                  </a:lnTo>
                  <a:lnTo>
                    <a:pt x="4421" y="15751"/>
                  </a:lnTo>
                  <a:lnTo>
                    <a:pt x="4567" y="15586"/>
                  </a:lnTo>
                  <a:lnTo>
                    <a:pt x="4501" y="15324"/>
                  </a:lnTo>
                  <a:lnTo>
                    <a:pt x="4567" y="15324"/>
                  </a:lnTo>
                  <a:lnTo>
                    <a:pt x="4706" y="15586"/>
                  </a:lnTo>
                  <a:lnTo>
                    <a:pt x="5071" y="15586"/>
                  </a:lnTo>
                  <a:lnTo>
                    <a:pt x="5144" y="15664"/>
                  </a:lnTo>
                  <a:lnTo>
                    <a:pt x="5210" y="16091"/>
                  </a:lnTo>
                  <a:lnTo>
                    <a:pt x="5429" y="16265"/>
                  </a:lnTo>
                  <a:lnTo>
                    <a:pt x="5356" y="16169"/>
                  </a:lnTo>
                  <a:lnTo>
                    <a:pt x="5634" y="15829"/>
                  </a:lnTo>
                  <a:lnTo>
                    <a:pt x="5780" y="16003"/>
                  </a:lnTo>
                  <a:lnTo>
                    <a:pt x="5780" y="16265"/>
                  </a:lnTo>
                  <a:lnTo>
                    <a:pt x="5495" y="16508"/>
                  </a:lnTo>
                  <a:lnTo>
                    <a:pt x="5495" y="16604"/>
                  </a:lnTo>
                  <a:lnTo>
                    <a:pt x="5210" y="16770"/>
                  </a:lnTo>
                  <a:lnTo>
                    <a:pt x="5144" y="16683"/>
                  </a:lnTo>
                  <a:lnTo>
                    <a:pt x="5071" y="16770"/>
                  </a:lnTo>
                  <a:lnTo>
                    <a:pt x="4925" y="16770"/>
                  </a:lnTo>
                  <a:lnTo>
                    <a:pt x="4786" y="16848"/>
                  </a:lnTo>
                  <a:lnTo>
                    <a:pt x="4501" y="16944"/>
                  </a:lnTo>
                  <a:lnTo>
                    <a:pt x="4640" y="17188"/>
                  </a:lnTo>
                  <a:lnTo>
                    <a:pt x="4640" y="17275"/>
                  </a:lnTo>
                  <a:lnTo>
                    <a:pt x="4786" y="17449"/>
                  </a:lnTo>
                  <a:lnTo>
                    <a:pt x="5005" y="17449"/>
                  </a:lnTo>
                  <a:lnTo>
                    <a:pt x="5283" y="17449"/>
                  </a:lnTo>
                  <a:lnTo>
                    <a:pt x="5634" y="17362"/>
                  </a:lnTo>
                  <a:lnTo>
                    <a:pt x="5853" y="17362"/>
                  </a:lnTo>
                  <a:lnTo>
                    <a:pt x="6138" y="17109"/>
                  </a:lnTo>
                  <a:lnTo>
                    <a:pt x="6284" y="17109"/>
                  </a:lnTo>
                  <a:lnTo>
                    <a:pt x="6496" y="17188"/>
                  </a:lnTo>
                  <a:lnTo>
                    <a:pt x="6642" y="17449"/>
                  </a:lnTo>
                  <a:lnTo>
                    <a:pt x="6569" y="17788"/>
                  </a:lnTo>
                  <a:lnTo>
                    <a:pt x="6708" y="17954"/>
                  </a:lnTo>
                  <a:lnTo>
                    <a:pt x="6708" y="18032"/>
                  </a:lnTo>
                  <a:lnTo>
                    <a:pt x="6496" y="18468"/>
                  </a:lnTo>
                  <a:lnTo>
                    <a:pt x="6993" y="18468"/>
                  </a:lnTo>
                  <a:lnTo>
                    <a:pt x="7497" y="18546"/>
                  </a:lnTo>
                  <a:lnTo>
                    <a:pt x="7636" y="18468"/>
                  </a:lnTo>
                  <a:lnTo>
                    <a:pt x="7709" y="18468"/>
                  </a:lnTo>
                  <a:lnTo>
                    <a:pt x="7775" y="18633"/>
                  </a:lnTo>
                  <a:lnTo>
                    <a:pt x="8060" y="18886"/>
                  </a:lnTo>
                  <a:lnTo>
                    <a:pt x="8213" y="18633"/>
                  </a:lnTo>
                  <a:lnTo>
                    <a:pt x="8498" y="18711"/>
                  </a:lnTo>
                  <a:lnTo>
                    <a:pt x="8564" y="18711"/>
                  </a:lnTo>
                  <a:lnTo>
                    <a:pt x="8637" y="18807"/>
                  </a:lnTo>
                  <a:lnTo>
                    <a:pt x="8564" y="18886"/>
                  </a:lnTo>
                  <a:lnTo>
                    <a:pt x="8637" y="18973"/>
                  </a:lnTo>
                  <a:lnTo>
                    <a:pt x="8849" y="19051"/>
                  </a:lnTo>
                  <a:lnTo>
                    <a:pt x="9068" y="19051"/>
                  </a:lnTo>
                  <a:lnTo>
                    <a:pt x="9134" y="19051"/>
                  </a:lnTo>
                  <a:lnTo>
                    <a:pt x="9068" y="19225"/>
                  </a:lnTo>
                  <a:lnTo>
                    <a:pt x="9288" y="19312"/>
                  </a:lnTo>
                  <a:lnTo>
                    <a:pt x="9353" y="19478"/>
                  </a:lnTo>
                  <a:lnTo>
                    <a:pt x="9288" y="19652"/>
                  </a:lnTo>
                  <a:lnTo>
                    <a:pt x="9426" y="19817"/>
                  </a:lnTo>
                  <a:lnTo>
                    <a:pt x="9573" y="19896"/>
                  </a:lnTo>
                  <a:lnTo>
                    <a:pt x="9638" y="19896"/>
                  </a:lnTo>
                  <a:lnTo>
                    <a:pt x="9777" y="19556"/>
                  </a:lnTo>
                  <a:lnTo>
                    <a:pt x="9850" y="19652"/>
                  </a:lnTo>
                  <a:lnTo>
                    <a:pt x="9916" y="19730"/>
                  </a:lnTo>
                  <a:lnTo>
                    <a:pt x="10135" y="19652"/>
                  </a:lnTo>
                  <a:lnTo>
                    <a:pt x="10135" y="19478"/>
                  </a:lnTo>
                  <a:lnTo>
                    <a:pt x="9916" y="19478"/>
                  </a:lnTo>
                  <a:lnTo>
                    <a:pt x="9916" y="19556"/>
                  </a:lnTo>
                  <a:lnTo>
                    <a:pt x="9850" y="19556"/>
                  </a:lnTo>
                  <a:lnTo>
                    <a:pt x="9850" y="19478"/>
                  </a:lnTo>
                  <a:lnTo>
                    <a:pt x="9916" y="19391"/>
                  </a:lnTo>
                  <a:lnTo>
                    <a:pt x="9777" y="19312"/>
                  </a:lnTo>
                  <a:lnTo>
                    <a:pt x="9777" y="19225"/>
                  </a:lnTo>
                  <a:lnTo>
                    <a:pt x="10062" y="19225"/>
                  </a:lnTo>
                  <a:lnTo>
                    <a:pt x="9996" y="19312"/>
                  </a:lnTo>
                  <a:lnTo>
                    <a:pt x="10354" y="19312"/>
                  </a:lnTo>
                  <a:lnTo>
                    <a:pt x="10420" y="19312"/>
                  </a:lnTo>
                  <a:lnTo>
                    <a:pt x="10566" y="19391"/>
                  </a:lnTo>
                  <a:lnTo>
                    <a:pt x="10566" y="19478"/>
                  </a:lnTo>
                  <a:lnTo>
                    <a:pt x="10705" y="19556"/>
                  </a:lnTo>
                  <a:lnTo>
                    <a:pt x="11063" y="19478"/>
                  </a:lnTo>
                  <a:lnTo>
                    <a:pt x="11209" y="19478"/>
                  </a:lnTo>
                  <a:lnTo>
                    <a:pt x="11209" y="19652"/>
                  </a:lnTo>
                  <a:lnTo>
                    <a:pt x="11209" y="19817"/>
                  </a:lnTo>
                  <a:lnTo>
                    <a:pt x="10990" y="19896"/>
                  </a:lnTo>
                  <a:lnTo>
                    <a:pt x="11063" y="19991"/>
                  </a:lnTo>
                  <a:lnTo>
                    <a:pt x="11275" y="19896"/>
                  </a:lnTo>
                  <a:lnTo>
                    <a:pt x="11275" y="19991"/>
                  </a:lnTo>
                  <a:lnTo>
                    <a:pt x="11348" y="19991"/>
                  </a:lnTo>
                  <a:lnTo>
                    <a:pt x="11429" y="19896"/>
                  </a:lnTo>
                  <a:lnTo>
                    <a:pt x="11348" y="19896"/>
                  </a:lnTo>
                  <a:lnTo>
                    <a:pt x="11348" y="19478"/>
                  </a:lnTo>
                  <a:lnTo>
                    <a:pt x="11567" y="19138"/>
                  </a:lnTo>
                  <a:lnTo>
                    <a:pt x="11779" y="19138"/>
                  </a:lnTo>
                  <a:lnTo>
                    <a:pt x="11991" y="19051"/>
                  </a:lnTo>
                  <a:lnTo>
                    <a:pt x="12561" y="19391"/>
                  </a:lnTo>
                  <a:lnTo>
                    <a:pt x="12642" y="19225"/>
                  </a:lnTo>
                  <a:lnTo>
                    <a:pt x="12561" y="18973"/>
                  </a:lnTo>
                  <a:lnTo>
                    <a:pt x="12561" y="18886"/>
                  </a:lnTo>
                  <a:lnTo>
                    <a:pt x="12846" y="18711"/>
                  </a:lnTo>
                  <a:lnTo>
                    <a:pt x="12992" y="18807"/>
                  </a:lnTo>
                  <a:lnTo>
                    <a:pt x="13065" y="18633"/>
                  </a:lnTo>
                  <a:lnTo>
                    <a:pt x="13270" y="18633"/>
                  </a:lnTo>
                  <a:lnTo>
                    <a:pt x="13489" y="18546"/>
                  </a:lnTo>
                  <a:lnTo>
                    <a:pt x="13570" y="18468"/>
                  </a:lnTo>
                  <a:lnTo>
                    <a:pt x="13635" y="18293"/>
                  </a:lnTo>
                  <a:lnTo>
                    <a:pt x="13920" y="18293"/>
                  </a:lnTo>
                  <a:lnTo>
                    <a:pt x="13920" y="18372"/>
                  </a:lnTo>
                  <a:lnTo>
                    <a:pt x="13993" y="18546"/>
                  </a:lnTo>
                  <a:lnTo>
                    <a:pt x="14132" y="18468"/>
                  </a:lnTo>
                  <a:lnTo>
                    <a:pt x="14205" y="18372"/>
                  </a:lnTo>
                  <a:lnTo>
                    <a:pt x="14205" y="18293"/>
                  </a:lnTo>
                  <a:lnTo>
                    <a:pt x="14205" y="18206"/>
                  </a:lnTo>
                  <a:lnTo>
                    <a:pt x="14344" y="18206"/>
                  </a:lnTo>
                  <a:lnTo>
                    <a:pt x="14417" y="18128"/>
                  </a:lnTo>
                  <a:lnTo>
                    <a:pt x="14278" y="18032"/>
                  </a:lnTo>
                  <a:lnTo>
                    <a:pt x="14278" y="17788"/>
                  </a:lnTo>
                  <a:lnTo>
                    <a:pt x="14344" y="17693"/>
                  </a:lnTo>
                  <a:lnTo>
                    <a:pt x="14417" y="17614"/>
                  </a:lnTo>
                  <a:lnTo>
                    <a:pt x="14417" y="17527"/>
                  </a:lnTo>
                  <a:lnTo>
                    <a:pt x="14344" y="17362"/>
                  </a:lnTo>
                  <a:lnTo>
                    <a:pt x="14278" y="17449"/>
                  </a:lnTo>
                  <a:lnTo>
                    <a:pt x="14278" y="17527"/>
                  </a:lnTo>
                  <a:lnTo>
                    <a:pt x="14205" y="17449"/>
                  </a:lnTo>
                  <a:lnTo>
                    <a:pt x="14132" y="17449"/>
                  </a:lnTo>
                  <a:lnTo>
                    <a:pt x="14059" y="17527"/>
                  </a:lnTo>
                  <a:lnTo>
                    <a:pt x="13855" y="17614"/>
                  </a:lnTo>
                  <a:lnTo>
                    <a:pt x="13774" y="17527"/>
                  </a:lnTo>
                  <a:lnTo>
                    <a:pt x="13774" y="17449"/>
                  </a:lnTo>
                  <a:lnTo>
                    <a:pt x="13920" y="17362"/>
                  </a:lnTo>
                  <a:lnTo>
                    <a:pt x="13993" y="17275"/>
                  </a:lnTo>
                  <a:lnTo>
                    <a:pt x="14205" y="17109"/>
                  </a:lnTo>
                  <a:lnTo>
                    <a:pt x="14278" y="16770"/>
                  </a:lnTo>
                  <a:lnTo>
                    <a:pt x="14483" y="16683"/>
                  </a:lnTo>
                  <a:lnTo>
                    <a:pt x="14483" y="16508"/>
                  </a:lnTo>
                  <a:lnTo>
                    <a:pt x="14636" y="16091"/>
                  </a:lnTo>
                  <a:lnTo>
                    <a:pt x="14783" y="16003"/>
                  </a:lnTo>
                  <a:lnTo>
                    <a:pt x="14921" y="16091"/>
                  </a:lnTo>
                  <a:lnTo>
                    <a:pt x="15345" y="16003"/>
                  </a:lnTo>
                  <a:lnTo>
                    <a:pt x="15345" y="15925"/>
                  </a:lnTo>
                  <a:lnTo>
                    <a:pt x="15345" y="15829"/>
                  </a:lnTo>
                  <a:lnTo>
                    <a:pt x="15411" y="15925"/>
                  </a:lnTo>
                  <a:lnTo>
                    <a:pt x="15491" y="15925"/>
                  </a:lnTo>
                  <a:lnTo>
                    <a:pt x="15630" y="15664"/>
                  </a:lnTo>
                  <a:lnTo>
                    <a:pt x="15711" y="15411"/>
                  </a:lnTo>
                  <a:lnTo>
                    <a:pt x="15849" y="15324"/>
                  </a:lnTo>
                  <a:lnTo>
                    <a:pt x="15849" y="15159"/>
                  </a:lnTo>
                  <a:lnTo>
                    <a:pt x="15776" y="15081"/>
                  </a:lnTo>
                  <a:lnTo>
                    <a:pt x="15849" y="14819"/>
                  </a:lnTo>
                  <a:lnTo>
                    <a:pt x="16273" y="14741"/>
                  </a:lnTo>
                  <a:lnTo>
                    <a:pt x="16346" y="14819"/>
                  </a:lnTo>
                  <a:lnTo>
                    <a:pt x="16419" y="14645"/>
                  </a:lnTo>
                  <a:lnTo>
                    <a:pt x="16558" y="14480"/>
                  </a:lnTo>
                  <a:lnTo>
                    <a:pt x="16704" y="14480"/>
                  </a:lnTo>
                  <a:lnTo>
                    <a:pt x="16777" y="14645"/>
                  </a:lnTo>
                  <a:lnTo>
                    <a:pt x="16777" y="14741"/>
                  </a:lnTo>
                  <a:lnTo>
                    <a:pt x="16843" y="14645"/>
                  </a:lnTo>
                  <a:lnTo>
                    <a:pt x="16924" y="14645"/>
                  </a:lnTo>
                  <a:lnTo>
                    <a:pt x="16843" y="14401"/>
                  </a:lnTo>
                  <a:lnTo>
                    <a:pt x="16843" y="13966"/>
                  </a:lnTo>
                  <a:lnTo>
                    <a:pt x="16843" y="13722"/>
                  </a:lnTo>
                  <a:lnTo>
                    <a:pt x="16924" y="13626"/>
                  </a:lnTo>
                  <a:lnTo>
                    <a:pt x="17062" y="13626"/>
                  </a:lnTo>
                  <a:lnTo>
                    <a:pt x="17209" y="13626"/>
                  </a:lnTo>
                  <a:lnTo>
                    <a:pt x="17347" y="13461"/>
                  </a:lnTo>
                  <a:lnTo>
                    <a:pt x="17413" y="13296"/>
                  </a:lnTo>
                  <a:lnTo>
                    <a:pt x="17698" y="13209"/>
                  </a:lnTo>
                  <a:lnTo>
                    <a:pt x="17698" y="13296"/>
                  </a:lnTo>
                  <a:lnTo>
                    <a:pt x="17771" y="13209"/>
                  </a:lnTo>
                  <a:lnTo>
                    <a:pt x="17852" y="13121"/>
                  </a:lnTo>
                  <a:lnTo>
                    <a:pt x="17917" y="13121"/>
                  </a:lnTo>
                  <a:lnTo>
                    <a:pt x="17917" y="13383"/>
                  </a:lnTo>
                  <a:lnTo>
                    <a:pt x="18056" y="13296"/>
                  </a:lnTo>
                  <a:lnTo>
                    <a:pt x="17991" y="13121"/>
                  </a:lnTo>
                  <a:lnTo>
                    <a:pt x="17991" y="13043"/>
                  </a:lnTo>
                  <a:lnTo>
                    <a:pt x="18137" y="12956"/>
                  </a:lnTo>
                  <a:lnTo>
                    <a:pt x="18275" y="12956"/>
                  </a:lnTo>
                  <a:lnTo>
                    <a:pt x="18341" y="12956"/>
                  </a:lnTo>
                  <a:lnTo>
                    <a:pt x="18414" y="12878"/>
                  </a:lnTo>
                  <a:lnTo>
                    <a:pt x="18560" y="12616"/>
                  </a:lnTo>
                  <a:lnTo>
                    <a:pt x="18626" y="12538"/>
                  </a:lnTo>
                  <a:lnTo>
                    <a:pt x="18765" y="12616"/>
                  </a:lnTo>
                  <a:lnTo>
                    <a:pt x="18765" y="12442"/>
                  </a:lnTo>
                  <a:lnTo>
                    <a:pt x="19065" y="12277"/>
                  </a:lnTo>
                  <a:lnTo>
                    <a:pt x="19065" y="12199"/>
                  </a:lnTo>
                  <a:lnTo>
                    <a:pt x="18984" y="12103"/>
                  </a:lnTo>
                  <a:lnTo>
                    <a:pt x="18919" y="12024"/>
                  </a:lnTo>
                  <a:lnTo>
                    <a:pt x="18845" y="11685"/>
                  </a:lnTo>
                  <a:lnTo>
                    <a:pt x="18845" y="11345"/>
                  </a:lnTo>
                  <a:lnTo>
                    <a:pt x="19204" y="11180"/>
                  </a:lnTo>
                  <a:lnTo>
                    <a:pt x="19204" y="10753"/>
                  </a:lnTo>
                  <a:lnTo>
                    <a:pt x="19269" y="10675"/>
                  </a:lnTo>
                  <a:lnTo>
                    <a:pt x="19627" y="10414"/>
                  </a:lnTo>
                  <a:lnTo>
                    <a:pt x="19773" y="10161"/>
                  </a:lnTo>
                  <a:lnTo>
                    <a:pt x="19700" y="10074"/>
                  </a:lnTo>
                  <a:lnTo>
                    <a:pt x="19700" y="9900"/>
                  </a:lnTo>
                  <a:lnTo>
                    <a:pt x="19912" y="9734"/>
                  </a:lnTo>
                  <a:lnTo>
                    <a:pt x="19993" y="9395"/>
                  </a:lnTo>
                  <a:lnTo>
                    <a:pt x="19773" y="9055"/>
                  </a:lnTo>
                  <a:lnTo>
                    <a:pt x="19700" y="9055"/>
                  </a:lnTo>
                  <a:lnTo>
                    <a:pt x="19700" y="8811"/>
                  </a:lnTo>
                  <a:lnTo>
                    <a:pt x="19700" y="8472"/>
                  </a:lnTo>
                  <a:lnTo>
                    <a:pt x="19415" y="8472"/>
                  </a:lnTo>
                  <a:lnTo>
                    <a:pt x="19415" y="8637"/>
                  </a:lnTo>
                  <a:lnTo>
                    <a:pt x="19350" y="8811"/>
                  </a:lnTo>
                  <a:lnTo>
                    <a:pt x="19065" y="8716"/>
                  </a:lnTo>
                  <a:lnTo>
                    <a:pt x="18341" y="9055"/>
                  </a:lnTo>
                  <a:lnTo>
                    <a:pt x="18275" y="9151"/>
                  </a:lnTo>
                  <a:lnTo>
                    <a:pt x="18056" y="9151"/>
                  </a:lnTo>
                  <a:lnTo>
                    <a:pt x="17917" y="9151"/>
                  </a:lnTo>
                  <a:lnTo>
                    <a:pt x="17771" y="8890"/>
                  </a:lnTo>
                  <a:lnTo>
                    <a:pt x="17347" y="8890"/>
                  </a:lnTo>
                  <a:lnTo>
                    <a:pt x="17209" y="8716"/>
                  </a:lnTo>
                  <a:lnTo>
                    <a:pt x="17062" y="8716"/>
                  </a:lnTo>
                  <a:lnTo>
                    <a:pt x="16989" y="8637"/>
                  </a:lnTo>
                  <a:lnTo>
                    <a:pt x="16924" y="8637"/>
                  </a:lnTo>
                  <a:lnTo>
                    <a:pt x="16924" y="8472"/>
                  </a:lnTo>
                  <a:lnTo>
                    <a:pt x="16624" y="8472"/>
                  </a:lnTo>
                  <a:lnTo>
                    <a:pt x="16200" y="8211"/>
                  </a:lnTo>
                  <a:lnTo>
                    <a:pt x="15996" y="8298"/>
                  </a:lnTo>
                  <a:lnTo>
                    <a:pt x="15996" y="8211"/>
                  </a:lnTo>
                  <a:lnTo>
                    <a:pt x="15915" y="8211"/>
                  </a:lnTo>
                  <a:lnTo>
                    <a:pt x="15776" y="8132"/>
                  </a:lnTo>
                  <a:lnTo>
                    <a:pt x="15776" y="7793"/>
                  </a:lnTo>
                  <a:lnTo>
                    <a:pt x="15491" y="7706"/>
                  </a:lnTo>
                  <a:lnTo>
                    <a:pt x="15491" y="7453"/>
                  </a:lnTo>
                  <a:lnTo>
                    <a:pt x="15206" y="7192"/>
                  </a:lnTo>
                  <a:lnTo>
                    <a:pt x="15068" y="7027"/>
                  </a:lnTo>
                  <a:lnTo>
                    <a:pt x="15133" y="6513"/>
                  </a:lnTo>
                  <a:lnTo>
                    <a:pt x="15345" y="643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7" name="Group 10"/>
            <p:cNvGrpSpPr>
              <a:grpSpLocks/>
            </p:cNvGrpSpPr>
            <p:nvPr/>
          </p:nvGrpSpPr>
          <p:grpSpPr bwMode="auto">
            <a:xfrm>
              <a:off x="1286" y="6883"/>
              <a:ext cx="15287" cy="13117"/>
              <a:chOff x="-1" y="0"/>
              <a:chExt cx="20005" cy="19997"/>
            </a:xfrm>
          </p:grpSpPr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2887" y="0"/>
                <a:ext cx="1510" cy="1924"/>
              </a:xfrm>
              <a:custGeom>
                <a:avLst/>
                <a:gdLst>
                  <a:gd name="T0" fmla="*/ 10000 w 20000"/>
                  <a:gd name="T1" fmla="*/ 0 h 20000"/>
                  <a:gd name="T2" fmla="*/ 12405 w 20000"/>
                  <a:gd name="T3" fmla="*/ 0 h 20000"/>
                  <a:gd name="T4" fmla="*/ 13544 w 20000"/>
                  <a:gd name="T5" fmla="*/ 2568 h 20000"/>
                  <a:gd name="T6" fmla="*/ 14937 w 20000"/>
                  <a:gd name="T7" fmla="*/ 1351 h 20000"/>
                  <a:gd name="T8" fmla="*/ 14937 w 20000"/>
                  <a:gd name="T9" fmla="*/ 2568 h 20000"/>
                  <a:gd name="T10" fmla="*/ 14937 w 20000"/>
                  <a:gd name="T11" fmla="*/ 2568 h 20000"/>
                  <a:gd name="T12" fmla="*/ 14937 w 20000"/>
                  <a:gd name="T13" fmla="*/ 5270 h 20000"/>
                  <a:gd name="T14" fmla="*/ 17342 w 20000"/>
                  <a:gd name="T15" fmla="*/ 6622 h 20000"/>
                  <a:gd name="T16" fmla="*/ 19873 w 20000"/>
                  <a:gd name="T17" fmla="*/ 6622 h 20000"/>
                  <a:gd name="T18" fmla="*/ 19873 w 20000"/>
                  <a:gd name="T19" fmla="*/ 7838 h 20000"/>
                  <a:gd name="T20" fmla="*/ 16076 w 20000"/>
                  <a:gd name="T21" fmla="*/ 9324 h 20000"/>
                  <a:gd name="T22" fmla="*/ 16076 w 20000"/>
                  <a:gd name="T23" fmla="*/ 11892 h 20000"/>
                  <a:gd name="T24" fmla="*/ 13544 w 20000"/>
                  <a:gd name="T25" fmla="*/ 14595 h 20000"/>
                  <a:gd name="T26" fmla="*/ 14937 w 20000"/>
                  <a:gd name="T27" fmla="*/ 15811 h 20000"/>
                  <a:gd name="T28" fmla="*/ 12405 w 20000"/>
                  <a:gd name="T29" fmla="*/ 17162 h 20000"/>
                  <a:gd name="T30" fmla="*/ 12405 w 20000"/>
                  <a:gd name="T31" fmla="*/ 19865 h 20000"/>
                  <a:gd name="T32" fmla="*/ 4937 w 20000"/>
                  <a:gd name="T33" fmla="*/ 18378 h 20000"/>
                  <a:gd name="T34" fmla="*/ 3797 w 20000"/>
                  <a:gd name="T35" fmla="*/ 18378 h 20000"/>
                  <a:gd name="T36" fmla="*/ 2405 w 20000"/>
                  <a:gd name="T37" fmla="*/ 18378 h 20000"/>
                  <a:gd name="T38" fmla="*/ 1266 w 20000"/>
                  <a:gd name="T39" fmla="*/ 15811 h 20000"/>
                  <a:gd name="T40" fmla="*/ 2405 w 20000"/>
                  <a:gd name="T41" fmla="*/ 13108 h 20000"/>
                  <a:gd name="T42" fmla="*/ 0 w 20000"/>
                  <a:gd name="T43" fmla="*/ 11892 h 20000"/>
                  <a:gd name="T44" fmla="*/ 2405 w 20000"/>
                  <a:gd name="T45" fmla="*/ 9324 h 20000"/>
                  <a:gd name="T46" fmla="*/ 3797 w 20000"/>
                  <a:gd name="T47" fmla="*/ 7838 h 20000"/>
                  <a:gd name="T48" fmla="*/ 4937 w 20000"/>
                  <a:gd name="T49" fmla="*/ 2568 h 20000"/>
                  <a:gd name="T50" fmla="*/ 7595 w 20000"/>
                  <a:gd name="T51" fmla="*/ 1351 h 20000"/>
                  <a:gd name="T52" fmla="*/ 8734 w 20000"/>
                  <a:gd name="T53" fmla="*/ 1351 h 20000"/>
                  <a:gd name="T54" fmla="*/ 10000 w 20000"/>
                  <a:gd name="T55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10000" y="0"/>
                    </a:moveTo>
                    <a:lnTo>
                      <a:pt x="12405" y="0"/>
                    </a:lnTo>
                    <a:lnTo>
                      <a:pt x="13544" y="2568"/>
                    </a:lnTo>
                    <a:lnTo>
                      <a:pt x="14937" y="1351"/>
                    </a:lnTo>
                    <a:lnTo>
                      <a:pt x="14937" y="2568"/>
                    </a:lnTo>
                    <a:lnTo>
                      <a:pt x="14937" y="5270"/>
                    </a:lnTo>
                    <a:lnTo>
                      <a:pt x="17342" y="6622"/>
                    </a:lnTo>
                    <a:lnTo>
                      <a:pt x="19873" y="6622"/>
                    </a:lnTo>
                    <a:lnTo>
                      <a:pt x="19873" y="7838"/>
                    </a:lnTo>
                    <a:lnTo>
                      <a:pt x="16076" y="9324"/>
                    </a:lnTo>
                    <a:lnTo>
                      <a:pt x="16076" y="11892"/>
                    </a:lnTo>
                    <a:lnTo>
                      <a:pt x="13544" y="14595"/>
                    </a:lnTo>
                    <a:lnTo>
                      <a:pt x="14937" y="15811"/>
                    </a:lnTo>
                    <a:lnTo>
                      <a:pt x="12405" y="17162"/>
                    </a:lnTo>
                    <a:lnTo>
                      <a:pt x="12405" y="19865"/>
                    </a:lnTo>
                    <a:lnTo>
                      <a:pt x="4937" y="18378"/>
                    </a:lnTo>
                    <a:lnTo>
                      <a:pt x="3797" y="18378"/>
                    </a:lnTo>
                    <a:lnTo>
                      <a:pt x="2405" y="18378"/>
                    </a:lnTo>
                    <a:lnTo>
                      <a:pt x="1266" y="15811"/>
                    </a:lnTo>
                    <a:lnTo>
                      <a:pt x="2405" y="13108"/>
                    </a:lnTo>
                    <a:lnTo>
                      <a:pt x="0" y="11892"/>
                    </a:lnTo>
                    <a:lnTo>
                      <a:pt x="2405" y="9324"/>
                    </a:lnTo>
                    <a:lnTo>
                      <a:pt x="3797" y="7838"/>
                    </a:lnTo>
                    <a:lnTo>
                      <a:pt x="4937" y="2568"/>
                    </a:lnTo>
                    <a:lnTo>
                      <a:pt x="7595" y="1351"/>
                    </a:lnTo>
                    <a:lnTo>
                      <a:pt x="8734" y="1351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28"/>
              <p:cNvSpPr>
                <a:spLocks/>
              </p:cNvSpPr>
              <p:nvPr/>
            </p:nvSpPr>
            <p:spPr bwMode="auto">
              <a:xfrm>
                <a:off x="-1" y="12392"/>
                <a:ext cx="1416" cy="1533"/>
              </a:xfrm>
              <a:custGeom>
                <a:avLst/>
                <a:gdLst>
                  <a:gd name="T0" fmla="*/ 7838 w 20000"/>
                  <a:gd name="T1" fmla="*/ 14915 h 20000"/>
                  <a:gd name="T2" fmla="*/ 6486 w 20000"/>
                  <a:gd name="T3" fmla="*/ 11695 h 20000"/>
                  <a:gd name="T4" fmla="*/ 14595 w 20000"/>
                  <a:gd name="T5" fmla="*/ 11695 h 20000"/>
                  <a:gd name="T6" fmla="*/ 14595 w 20000"/>
                  <a:gd name="T7" fmla="*/ 13220 h 20000"/>
                  <a:gd name="T8" fmla="*/ 9189 w 20000"/>
                  <a:gd name="T9" fmla="*/ 13220 h 20000"/>
                  <a:gd name="T10" fmla="*/ 10541 w 20000"/>
                  <a:gd name="T11" fmla="*/ 16441 h 20000"/>
                  <a:gd name="T12" fmla="*/ 17162 w 20000"/>
                  <a:gd name="T13" fmla="*/ 18305 h 20000"/>
                  <a:gd name="T14" fmla="*/ 19865 w 20000"/>
                  <a:gd name="T15" fmla="*/ 13220 h 20000"/>
                  <a:gd name="T16" fmla="*/ 19865 w 20000"/>
                  <a:gd name="T17" fmla="*/ 11695 h 20000"/>
                  <a:gd name="T18" fmla="*/ 17162 w 20000"/>
                  <a:gd name="T19" fmla="*/ 11695 h 20000"/>
                  <a:gd name="T20" fmla="*/ 15811 w 20000"/>
                  <a:gd name="T21" fmla="*/ 9831 h 20000"/>
                  <a:gd name="T22" fmla="*/ 18378 w 20000"/>
                  <a:gd name="T23" fmla="*/ 6610 h 20000"/>
                  <a:gd name="T24" fmla="*/ 18378 w 20000"/>
                  <a:gd name="T25" fmla="*/ 1695 h 20000"/>
                  <a:gd name="T26" fmla="*/ 7838 w 20000"/>
                  <a:gd name="T27" fmla="*/ 0 h 20000"/>
                  <a:gd name="T28" fmla="*/ 3919 w 20000"/>
                  <a:gd name="T29" fmla="*/ 1695 h 20000"/>
                  <a:gd name="T30" fmla="*/ 5270 w 20000"/>
                  <a:gd name="T31" fmla="*/ 6610 h 20000"/>
                  <a:gd name="T32" fmla="*/ 9189 w 20000"/>
                  <a:gd name="T33" fmla="*/ 8305 h 20000"/>
                  <a:gd name="T34" fmla="*/ 9189 w 20000"/>
                  <a:gd name="T35" fmla="*/ 9831 h 20000"/>
                  <a:gd name="T36" fmla="*/ 0 w 20000"/>
                  <a:gd name="T37" fmla="*/ 9831 h 20000"/>
                  <a:gd name="T38" fmla="*/ 1216 w 20000"/>
                  <a:gd name="T39" fmla="*/ 14915 h 20000"/>
                  <a:gd name="T40" fmla="*/ 0 w 20000"/>
                  <a:gd name="T41" fmla="*/ 19831 h 20000"/>
                  <a:gd name="T42" fmla="*/ 2568 w 20000"/>
                  <a:gd name="T43" fmla="*/ 18305 h 20000"/>
                  <a:gd name="T44" fmla="*/ 7838 w 20000"/>
                  <a:gd name="T45" fmla="*/ 149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00" h="20000">
                    <a:moveTo>
                      <a:pt x="7838" y="14915"/>
                    </a:moveTo>
                    <a:lnTo>
                      <a:pt x="6486" y="11695"/>
                    </a:lnTo>
                    <a:lnTo>
                      <a:pt x="14595" y="11695"/>
                    </a:lnTo>
                    <a:lnTo>
                      <a:pt x="14595" y="13220"/>
                    </a:lnTo>
                    <a:lnTo>
                      <a:pt x="9189" y="13220"/>
                    </a:lnTo>
                    <a:lnTo>
                      <a:pt x="10541" y="16441"/>
                    </a:lnTo>
                    <a:lnTo>
                      <a:pt x="17162" y="18305"/>
                    </a:lnTo>
                    <a:lnTo>
                      <a:pt x="19865" y="13220"/>
                    </a:lnTo>
                    <a:lnTo>
                      <a:pt x="19865" y="11695"/>
                    </a:lnTo>
                    <a:lnTo>
                      <a:pt x="17162" y="11695"/>
                    </a:lnTo>
                    <a:lnTo>
                      <a:pt x="15811" y="9831"/>
                    </a:lnTo>
                    <a:lnTo>
                      <a:pt x="18378" y="6610"/>
                    </a:lnTo>
                    <a:lnTo>
                      <a:pt x="18378" y="1695"/>
                    </a:lnTo>
                    <a:lnTo>
                      <a:pt x="7838" y="0"/>
                    </a:lnTo>
                    <a:lnTo>
                      <a:pt x="3919" y="1695"/>
                    </a:lnTo>
                    <a:lnTo>
                      <a:pt x="5270" y="6610"/>
                    </a:lnTo>
                    <a:lnTo>
                      <a:pt x="9189" y="8305"/>
                    </a:lnTo>
                    <a:lnTo>
                      <a:pt x="9189" y="9831"/>
                    </a:lnTo>
                    <a:lnTo>
                      <a:pt x="0" y="9831"/>
                    </a:lnTo>
                    <a:lnTo>
                      <a:pt x="1216" y="14915"/>
                    </a:lnTo>
                    <a:lnTo>
                      <a:pt x="0" y="19831"/>
                    </a:lnTo>
                    <a:lnTo>
                      <a:pt x="2568" y="18305"/>
                    </a:lnTo>
                    <a:lnTo>
                      <a:pt x="7838" y="1491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27"/>
              <p:cNvSpPr>
                <a:spLocks/>
              </p:cNvSpPr>
              <p:nvPr/>
            </p:nvSpPr>
            <p:spPr bwMode="auto">
              <a:xfrm>
                <a:off x="1777" y="14667"/>
                <a:ext cx="488" cy="662"/>
              </a:xfrm>
              <a:custGeom>
                <a:avLst/>
                <a:gdLst>
                  <a:gd name="T0" fmla="*/ 19608 w 20000"/>
                  <a:gd name="T1" fmla="*/ 15294 h 20000"/>
                  <a:gd name="T2" fmla="*/ 7843 w 20000"/>
                  <a:gd name="T3" fmla="*/ 19608 h 20000"/>
                  <a:gd name="T4" fmla="*/ 3529 w 20000"/>
                  <a:gd name="T5" fmla="*/ 19608 h 20000"/>
                  <a:gd name="T6" fmla="*/ 0 w 20000"/>
                  <a:gd name="T7" fmla="*/ 15294 h 20000"/>
                  <a:gd name="T8" fmla="*/ 0 w 20000"/>
                  <a:gd name="T9" fmla="*/ 7843 h 20000"/>
                  <a:gd name="T10" fmla="*/ 11765 w 20000"/>
                  <a:gd name="T11" fmla="*/ 0 h 20000"/>
                  <a:gd name="T12" fmla="*/ 15294 w 20000"/>
                  <a:gd name="T13" fmla="*/ 0 h 20000"/>
                  <a:gd name="T14" fmla="*/ 19608 w 20000"/>
                  <a:gd name="T15" fmla="*/ 3922 h 20000"/>
                  <a:gd name="T16" fmla="*/ 19608 w 20000"/>
                  <a:gd name="T17" fmla="*/ 1529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9608" y="15294"/>
                    </a:moveTo>
                    <a:lnTo>
                      <a:pt x="7843" y="19608"/>
                    </a:lnTo>
                    <a:lnTo>
                      <a:pt x="3529" y="19608"/>
                    </a:lnTo>
                    <a:lnTo>
                      <a:pt x="0" y="15294"/>
                    </a:lnTo>
                    <a:lnTo>
                      <a:pt x="0" y="7843"/>
                    </a:lnTo>
                    <a:lnTo>
                      <a:pt x="11765" y="0"/>
                    </a:lnTo>
                    <a:lnTo>
                      <a:pt x="15294" y="0"/>
                    </a:lnTo>
                    <a:lnTo>
                      <a:pt x="19608" y="3922"/>
                    </a:lnTo>
                    <a:lnTo>
                      <a:pt x="19608" y="15294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26"/>
              <p:cNvSpPr>
                <a:spLocks/>
              </p:cNvSpPr>
              <p:nvPr/>
            </p:nvSpPr>
            <p:spPr bwMode="auto">
              <a:xfrm>
                <a:off x="840" y="13913"/>
                <a:ext cx="575" cy="663"/>
              </a:xfrm>
              <a:custGeom>
                <a:avLst/>
                <a:gdLst>
                  <a:gd name="T0" fmla="*/ 19667 w 20000"/>
                  <a:gd name="T1" fmla="*/ 19608 h 20000"/>
                  <a:gd name="T2" fmla="*/ 16000 w 20000"/>
                  <a:gd name="T3" fmla="*/ 15294 h 20000"/>
                  <a:gd name="T4" fmla="*/ 9667 w 20000"/>
                  <a:gd name="T5" fmla="*/ 15294 h 20000"/>
                  <a:gd name="T6" fmla="*/ 6667 w 20000"/>
                  <a:gd name="T7" fmla="*/ 7843 h 20000"/>
                  <a:gd name="T8" fmla="*/ 0 w 20000"/>
                  <a:gd name="T9" fmla="*/ 3922 h 20000"/>
                  <a:gd name="T10" fmla="*/ 0 w 20000"/>
                  <a:gd name="T11" fmla="*/ 0 h 20000"/>
                  <a:gd name="T12" fmla="*/ 16000 w 20000"/>
                  <a:gd name="T13" fmla="*/ 7843 h 20000"/>
                  <a:gd name="T14" fmla="*/ 16000 w 20000"/>
                  <a:gd name="T15" fmla="*/ 11765 h 20000"/>
                  <a:gd name="T16" fmla="*/ 19667 w 20000"/>
                  <a:gd name="T17" fmla="*/ 196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9667" y="19608"/>
                    </a:moveTo>
                    <a:lnTo>
                      <a:pt x="16000" y="15294"/>
                    </a:lnTo>
                    <a:lnTo>
                      <a:pt x="9667" y="15294"/>
                    </a:lnTo>
                    <a:lnTo>
                      <a:pt x="6667" y="7843"/>
                    </a:lnTo>
                    <a:lnTo>
                      <a:pt x="0" y="3922"/>
                    </a:lnTo>
                    <a:lnTo>
                      <a:pt x="0" y="0"/>
                    </a:lnTo>
                    <a:lnTo>
                      <a:pt x="16000" y="7843"/>
                    </a:lnTo>
                    <a:lnTo>
                      <a:pt x="16000" y="11765"/>
                    </a:lnTo>
                    <a:lnTo>
                      <a:pt x="19667" y="19608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2887" y="0"/>
                <a:ext cx="1510" cy="1924"/>
              </a:xfrm>
              <a:custGeom>
                <a:avLst/>
                <a:gdLst>
                  <a:gd name="T0" fmla="*/ 12405 w 20000"/>
                  <a:gd name="T1" fmla="*/ 0 h 20000"/>
                  <a:gd name="T2" fmla="*/ 13544 w 20000"/>
                  <a:gd name="T3" fmla="*/ 2568 h 20000"/>
                  <a:gd name="T4" fmla="*/ 14937 w 20000"/>
                  <a:gd name="T5" fmla="*/ 1351 h 20000"/>
                  <a:gd name="T6" fmla="*/ 14937 w 20000"/>
                  <a:gd name="T7" fmla="*/ 2568 h 20000"/>
                  <a:gd name="T8" fmla="*/ 14937 w 20000"/>
                  <a:gd name="T9" fmla="*/ 2568 h 20000"/>
                  <a:gd name="T10" fmla="*/ 14937 w 20000"/>
                  <a:gd name="T11" fmla="*/ 5270 h 20000"/>
                  <a:gd name="T12" fmla="*/ 17342 w 20000"/>
                  <a:gd name="T13" fmla="*/ 6622 h 20000"/>
                  <a:gd name="T14" fmla="*/ 19873 w 20000"/>
                  <a:gd name="T15" fmla="*/ 6622 h 20000"/>
                  <a:gd name="T16" fmla="*/ 19873 w 20000"/>
                  <a:gd name="T17" fmla="*/ 7838 h 20000"/>
                  <a:gd name="T18" fmla="*/ 16076 w 20000"/>
                  <a:gd name="T19" fmla="*/ 9324 h 20000"/>
                  <a:gd name="T20" fmla="*/ 16076 w 20000"/>
                  <a:gd name="T21" fmla="*/ 11892 h 20000"/>
                  <a:gd name="T22" fmla="*/ 13544 w 20000"/>
                  <a:gd name="T23" fmla="*/ 14595 h 20000"/>
                  <a:gd name="T24" fmla="*/ 14937 w 20000"/>
                  <a:gd name="T25" fmla="*/ 15811 h 20000"/>
                  <a:gd name="T26" fmla="*/ 12405 w 20000"/>
                  <a:gd name="T27" fmla="*/ 17162 h 20000"/>
                  <a:gd name="T28" fmla="*/ 12405 w 20000"/>
                  <a:gd name="T29" fmla="*/ 19865 h 20000"/>
                  <a:gd name="T30" fmla="*/ 4937 w 20000"/>
                  <a:gd name="T31" fmla="*/ 18378 h 20000"/>
                  <a:gd name="T32" fmla="*/ 3797 w 20000"/>
                  <a:gd name="T33" fmla="*/ 18378 h 20000"/>
                  <a:gd name="T34" fmla="*/ 2405 w 20000"/>
                  <a:gd name="T35" fmla="*/ 18378 h 20000"/>
                  <a:gd name="T36" fmla="*/ 1266 w 20000"/>
                  <a:gd name="T37" fmla="*/ 15811 h 20000"/>
                  <a:gd name="T38" fmla="*/ 2405 w 20000"/>
                  <a:gd name="T39" fmla="*/ 13108 h 20000"/>
                  <a:gd name="T40" fmla="*/ 0 w 20000"/>
                  <a:gd name="T41" fmla="*/ 11892 h 20000"/>
                  <a:gd name="T42" fmla="*/ 2405 w 20000"/>
                  <a:gd name="T43" fmla="*/ 9324 h 20000"/>
                  <a:gd name="T44" fmla="*/ 3797 w 20000"/>
                  <a:gd name="T45" fmla="*/ 7838 h 20000"/>
                  <a:gd name="T46" fmla="*/ 4937 w 20000"/>
                  <a:gd name="T47" fmla="*/ 2568 h 20000"/>
                  <a:gd name="T48" fmla="*/ 7595 w 20000"/>
                  <a:gd name="T49" fmla="*/ 1351 h 20000"/>
                  <a:gd name="T50" fmla="*/ 8734 w 20000"/>
                  <a:gd name="T51" fmla="*/ 1351 h 20000"/>
                  <a:gd name="T52" fmla="*/ 10000 w 20000"/>
                  <a:gd name="T53" fmla="*/ 0 h 20000"/>
                  <a:gd name="T54" fmla="*/ 12405 w 20000"/>
                  <a:gd name="T55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12405" y="0"/>
                    </a:moveTo>
                    <a:lnTo>
                      <a:pt x="13544" y="2568"/>
                    </a:lnTo>
                    <a:lnTo>
                      <a:pt x="14937" y="1351"/>
                    </a:lnTo>
                    <a:lnTo>
                      <a:pt x="14937" y="2568"/>
                    </a:lnTo>
                    <a:lnTo>
                      <a:pt x="14937" y="5270"/>
                    </a:lnTo>
                    <a:lnTo>
                      <a:pt x="17342" y="6622"/>
                    </a:lnTo>
                    <a:lnTo>
                      <a:pt x="19873" y="6622"/>
                    </a:lnTo>
                    <a:lnTo>
                      <a:pt x="19873" y="7838"/>
                    </a:lnTo>
                    <a:lnTo>
                      <a:pt x="16076" y="9324"/>
                    </a:lnTo>
                    <a:lnTo>
                      <a:pt x="16076" y="11892"/>
                    </a:lnTo>
                    <a:lnTo>
                      <a:pt x="13544" y="14595"/>
                    </a:lnTo>
                    <a:lnTo>
                      <a:pt x="14937" y="15811"/>
                    </a:lnTo>
                    <a:lnTo>
                      <a:pt x="12405" y="17162"/>
                    </a:lnTo>
                    <a:lnTo>
                      <a:pt x="12405" y="19865"/>
                    </a:lnTo>
                    <a:lnTo>
                      <a:pt x="4937" y="18378"/>
                    </a:lnTo>
                    <a:lnTo>
                      <a:pt x="3797" y="18378"/>
                    </a:lnTo>
                    <a:lnTo>
                      <a:pt x="2405" y="18378"/>
                    </a:lnTo>
                    <a:lnTo>
                      <a:pt x="1266" y="15811"/>
                    </a:lnTo>
                    <a:lnTo>
                      <a:pt x="2405" y="13108"/>
                    </a:lnTo>
                    <a:lnTo>
                      <a:pt x="0" y="11892"/>
                    </a:lnTo>
                    <a:lnTo>
                      <a:pt x="2405" y="9324"/>
                    </a:lnTo>
                    <a:lnTo>
                      <a:pt x="3797" y="7838"/>
                    </a:lnTo>
                    <a:lnTo>
                      <a:pt x="4937" y="2568"/>
                    </a:lnTo>
                    <a:lnTo>
                      <a:pt x="7595" y="1351"/>
                    </a:lnTo>
                    <a:lnTo>
                      <a:pt x="8734" y="1351"/>
                    </a:lnTo>
                    <a:lnTo>
                      <a:pt x="10000" y="0"/>
                    </a:lnTo>
                    <a:lnTo>
                      <a:pt x="124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24"/>
              <p:cNvSpPr>
                <a:spLocks/>
              </p:cNvSpPr>
              <p:nvPr/>
            </p:nvSpPr>
            <p:spPr bwMode="auto">
              <a:xfrm>
                <a:off x="13272" y="19360"/>
                <a:ext cx="755" cy="637"/>
              </a:xfrm>
              <a:custGeom>
                <a:avLst/>
                <a:gdLst>
                  <a:gd name="T0" fmla="*/ 19747 w 20000"/>
                  <a:gd name="T1" fmla="*/ 11429 h 20000"/>
                  <a:gd name="T2" fmla="*/ 16962 w 20000"/>
                  <a:gd name="T3" fmla="*/ 0 h 20000"/>
                  <a:gd name="T4" fmla="*/ 14684 w 20000"/>
                  <a:gd name="T5" fmla="*/ 0 h 20000"/>
                  <a:gd name="T6" fmla="*/ 7089 w 20000"/>
                  <a:gd name="T7" fmla="*/ 11429 h 20000"/>
                  <a:gd name="T8" fmla="*/ 4810 w 20000"/>
                  <a:gd name="T9" fmla="*/ 7755 h 20000"/>
                  <a:gd name="T10" fmla="*/ 2278 w 20000"/>
                  <a:gd name="T11" fmla="*/ 7755 h 20000"/>
                  <a:gd name="T12" fmla="*/ 0 w 20000"/>
                  <a:gd name="T13" fmla="*/ 11429 h 20000"/>
                  <a:gd name="T14" fmla="*/ 9873 w 20000"/>
                  <a:gd name="T15" fmla="*/ 19592 h 20000"/>
                  <a:gd name="T16" fmla="*/ 19747 w 20000"/>
                  <a:gd name="T17" fmla="*/ 1142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9747" y="11429"/>
                    </a:moveTo>
                    <a:lnTo>
                      <a:pt x="16962" y="0"/>
                    </a:lnTo>
                    <a:lnTo>
                      <a:pt x="14684" y="0"/>
                    </a:lnTo>
                    <a:lnTo>
                      <a:pt x="7089" y="11429"/>
                    </a:lnTo>
                    <a:lnTo>
                      <a:pt x="4810" y="7755"/>
                    </a:lnTo>
                    <a:lnTo>
                      <a:pt x="2278" y="7755"/>
                    </a:lnTo>
                    <a:lnTo>
                      <a:pt x="0" y="11429"/>
                    </a:lnTo>
                    <a:lnTo>
                      <a:pt x="9873" y="19592"/>
                    </a:lnTo>
                    <a:lnTo>
                      <a:pt x="19747" y="11429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23"/>
              <p:cNvSpPr>
                <a:spLocks/>
              </p:cNvSpPr>
              <p:nvPr/>
            </p:nvSpPr>
            <p:spPr bwMode="auto">
              <a:xfrm>
                <a:off x="15317" y="18852"/>
                <a:ext cx="575" cy="637"/>
              </a:xfrm>
              <a:custGeom>
                <a:avLst/>
                <a:gdLst>
                  <a:gd name="T0" fmla="*/ 19667 w 20000"/>
                  <a:gd name="T1" fmla="*/ 3673 h 20000"/>
                  <a:gd name="T2" fmla="*/ 19667 w 20000"/>
                  <a:gd name="T3" fmla="*/ 0 h 20000"/>
                  <a:gd name="T4" fmla="*/ 10000 w 20000"/>
                  <a:gd name="T5" fmla="*/ 0 h 20000"/>
                  <a:gd name="T6" fmla="*/ 6667 w 20000"/>
                  <a:gd name="T7" fmla="*/ 7755 h 20000"/>
                  <a:gd name="T8" fmla="*/ 0 w 20000"/>
                  <a:gd name="T9" fmla="*/ 11429 h 20000"/>
                  <a:gd name="T10" fmla="*/ 0 w 20000"/>
                  <a:gd name="T11" fmla="*/ 19592 h 20000"/>
                  <a:gd name="T12" fmla="*/ 3333 w 20000"/>
                  <a:gd name="T13" fmla="*/ 19592 h 20000"/>
                  <a:gd name="T14" fmla="*/ 10000 w 20000"/>
                  <a:gd name="T15" fmla="*/ 15918 h 20000"/>
                  <a:gd name="T16" fmla="*/ 13000 w 20000"/>
                  <a:gd name="T17" fmla="*/ 3673 h 20000"/>
                  <a:gd name="T18" fmla="*/ 19667 w 20000"/>
                  <a:gd name="T19" fmla="*/ 367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00" h="20000">
                    <a:moveTo>
                      <a:pt x="19667" y="3673"/>
                    </a:moveTo>
                    <a:lnTo>
                      <a:pt x="19667" y="0"/>
                    </a:lnTo>
                    <a:lnTo>
                      <a:pt x="10000" y="0"/>
                    </a:lnTo>
                    <a:lnTo>
                      <a:pt x="6667" y="7755"/>
                    </a:lnTo>
                    <a:lnTo>
                      <a:pt x="0" y="11429"/>
                    </a:lnTo>
                    <a:lnTo>
                      <a:pt x="0" y="19592"/>
                    </a:lnTo>
                    <a:lnTo>
                      <a:pt x="3333" y="19592"/>
                    </a:lnTo>
                    <a:lnTo>
                      <a:pt x="10000" y="15918"/>
                    </a:lnTo>
                    <a:lnTo>
                      <a:pt x="13000" y="3673"/>
                    </a:lnTo>
                    <a:lnTo>
                      <a:pt x="19667" y="3673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14860" y="19360"/>
                <a:ext cx="382" cy="390"/>
              </a:xfrm>
              <a:custGeom>
                <a:avLst/>
                <a:gdLst>
                  <a:gd name="T0" fmla="*/ 19500 w 20000"/>
                  <a:gd name="T1" fmla="*/ 6000 h 20000"/>
                  <a:gd name="T2" fmla="*/ 14000 w 20000"/>
                  <a:gd name="T3" fmla="*/ 19333 h 20000"/>
                  <a:gd name="T4" fmla="*/ 0 w 20000"/>
                  <a:gd name="T5" fmla="*/ 19333 h 20000"/>
                  <a:gd name="T6" fmla="*/ 0 w 20000"/>
                  <a:gd name="T7" fmla="*/ 13333 h 20000"/>
                  <a:gd name="T8" fmla="*/ 4500 w 20000"/>
                  <a:gd name="T9" fmla="*/ 0 h 20000"/>
                  <a:gd name="T10" fmla="*/ 14000 w 20000"/>
                  <a:gd name="T11" fmla="*/ 0 h 20000"/>
                  <a:gd name="T12" fmla="*/ 19500 w 20000"/>
                  <a:gd name="T13" fmla="*/ 0 h 20000"/>
                  <a:gd name="T14" fmla="*/ 19500 w 20000"/>
                  <a:gd name="T15" fmla="*/ 60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9500" y="6000"/>
                    </a:moveTo>
                    <a:lnTo>
                      <a:pt x="14000" y="19333"/>
                    </a:lnTo>
                    <a:lnTo>
                      <a:pt x="0" y="19333"/>
                    </a:lnTo>
                    <a:lnTo>
                      <a:pt x="0" y="13333"/>
                    </a:lnTo>
                    <a:lnTo>
                      <a:pt x="4500" y="0"/>
                    </a:lnTo>
                    <a:lnTo>
                      <a:pt x="14000" y="0"/>
                    </a:lnTo>
                    <a:lnTo>
                      <a:pt x="19500" y="0"/>
                    </a:lnTo>
                    <a:lnTo>
                      <a:pt x="19500" y="60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>
                <a:off x="6453" y="15927"/>
                <a:ext cx="288" cy="521"/>
              </a:xfrm>
              <a:custGeom>
                <a:avLst/>
                <a:gdLst>
                  <a:gd name="T0" fmla="*/ 19333 w 20000"/>
                  <a:gd name="T1" fmla="*/ 0 h 20000"/>
                  <a:gd name="T2" fmla="*/ 13333 w 20000"/>
                  <a:gd name="T3" fmla="*/ 0 h 20000"/>
                  <a:gd name="T4" fmla="*/ 0 w 20000"/>
                  <a:gd name="T5" fmla="*/ 5000 h 20000"/>
                  <a:gd name="T6" fmla="*/ 6000 w 20000"/>
                  <a:gd name="T7" fmla="*/ 9500 h 20000"/>
                  <a:gd name="T8" fmla="*/ 0 w 20000"/>
                  <a:gd name="T9" fmla="*/ 15000 h 20000"/>
                  <a:gd name="T10" fmla="*/ 0 w 20000"/>
                  <a:gd name="T11" fmla="*/ 19500 h 20000"/>
                  <a:gd name="T12" fmla="*/ 6000 w 20000"/>
                  <a:gd name="T13" fmla="*/ 9500 h 20000"/>
                  <a:gd name="T14" fmla="*/ 19333 w 20000"/>
                  <a:gd name="T15" fmla="*/ 5000 h 20000"/>
                  <a:gd name="T16" fmla="*/ 19333 w 20000"/>
                  <a:gd name="T1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9333" y="0"/>
                    </a:moveTo>
                    <a:lnTo>
                      <a:pt x="13333" y="0"/>
                    </a:lnTo>
                    <a:lnTo>
                      <a:pt x="0" y="5000"/>
                    </a:lnTo>
                    <a:lnTo>
                      <a:pt x="6000" y="9500"/>
                    </a:lnTo>
                    <a:lnTo>
                      <a:pt x="0" y="15000"/>
                    </a:lnTo>
                    <a:lnTo>
                      <a:pt x="0" y="19500"/>
                    </a:lnTo>
                    <a:lnTo>
                      <a:pt x="6000" y="9500"/>
                    </a:lnTo>
                    <a:lnTo>
                      <a:pt x="19333" y="5000"/>
                    </a:lnTo>
                    <a:lnTo>
                      <a:pt x="193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>
                <a:off x="19622" y="11766"/>
                <a:ext cx="382" cy="131"/>
              </a:xfrm>
              <a:custGeom>
                <a:avLst/>
                <a:gdLst>
                  <a:gd name="T0" fmla="*/ 19500 w 20000"/>
                  <a:gd name="T1" fmla="*/ 18000 h 20000"/>
                  <a:gd name="T2" fmla="*/ 1400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18000 h 20000"/>
                  <a:gd name="T8" fmla="*/ 4500 w 20000"/>
                  <a:gd name="T9" fmla="*/ 18000 h 20000"/>
                  <a:gd name="T10" fmla="*/ 19500 w 20000"/>
                  <a:gd name="T11" fmla="*/ 180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9500" y="18000"/>
                    </a:moveTo>
                    <a:lnTo>
                      <a:pt x="14000" y="0"/>
                    </a:lnTo>
                    <a:lnTo>
                      <a:pt x="0" y="0"/>
                    </a:lnTo>
                    <a:lnTo>
                      <a:pt x="0" y="18000"/>
                    </a:lnTo>
                    <a:lnTo>
                      <a:pt x="4500" y="18000"/>
                    </a:lnTo>
                    <a:lnTo>
                      <a:pt x="19500" y="180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7094" y="17579"/>
                <a:ext cx="202" cy="130"/>
              </a:xfrm>
              <a:custGeom>
                <a:avLst/>
                <a:gdLst>
                  <a:gd name="T0" fmla="*/ 19048 w 20000"/>
                  <a:gd name="T1" fmla="*/ 18000 h 20000"/>
                  <a:gd name="T2" fmla="*/ 19048 w 20000"/>
                  <a:gd name="T3" fmla="*/ 18000 h 20000"/>
                  <a:gd name="T4" fmla="*/ 10476 w 20000"/>
                  <a:gd name="T5" fmla="*/ 18000 h 20000"/>
                  <a:gd name="T6" fmla="*/ 0 w 20000"/>
                  <a:gd name="T7" fmla="*/ 18000 h 20000"/>
                  <a:gd name="T8" fmla="*/ 0 w 20000"/>
                  <a:gd name="T9" fmla="*/ 0 h 20000"/>
                  <a:gd name="T10" fmla="*/ 19048 w 20000"/>
                  <a:gd name="T11" fmla="*/ 180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9048" y="18000"/>
                    </a:moveTo>
                    <a:lnTo>
                      <a:pt x="19048" y="18000"/>
                    </a:lnTo>
                    <a:lnTo>
                      <a:pt x="10476" y="18000"/>
                    </a:lnTo>
                    <a:lnTo>
                      <a:pt x="0" y="18000"/>
                    </a:lnTo>
                    <a:lnTo>
                      <a:pt x="0" y="0"/>
                    </a:lnTo>
                    <a:lnTo>
                      <a:pt x="19048" y="180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18"/>
              <p:cNvSpPr>
                <a:spLocks/>
              </p:cNvSpPr>
              <p:nvPr/>
            </p:nvSpPr>
            <p:spPr bwMode="auto">
              <a:xfrm>
                <a:off x="1300" y="15303"/>
                <a:ext cx="296" cy="130"/>
              </a:xfrm>
              <a:custGeom>
                <a:avLst/>
                <a:gdLst>
                  <a:gd name="T0" fmla="*/ 19355 w 20000"/>
                  <a:gd name="T1" fmla="*/ 18000 h 20000"/>
                  <a:gd name="T2" fmla="*/ 6452 w 20000"/>
                  <a:gd name="T3" fmla="*/ 0 h 20000"/>
                  <a:gd name="T4" fmla="*/ 0 w 20000"/>
                  <a:gd name="T5" fmla="*/ 18000 h 20000"/>
                  <a:gd name="T6" fmla="*/ 19355 w 20000"/>
                  <a:gd name="T7" fmla="*/ 180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9355" y="18000"/>
                    </a:moveTo>
                    <a:lnTo>
                      <a:pt x="6452" y="0"/>
                    </a:lnTo>
                    <a:lnTo>
                      <a:pt x="0" y="18000"/>
                    </a:lnTo>
                    <a:lnTo>
                      <a:pt x="19355" y="180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17"/>
              <p:cNvSpPr>
                <a:spLocks/>
              </p:cNvSpPr>
              <p:nvPr/>
            </p:nvSpPr>
            <p:spPr bwMode="auto">
              <a:xfrm>
                <a:off x="10269" y="18710"/>
                <a:ext cx="115" cy="273"/>
              </a:xfrm>
              <a:custGeom>
                <a:avLst/>
                <a:gdLst>
                  <a:gd name="T0" fmla="*/ 18333 w 20000"/>
                  <a:gd name="T1" fmla="*/ 10476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10476 h 20000"/>
                  <a:gd name="T8" fmla="*/ 0 w 20000"/>
                  <a:gd name="T9" fmla="*/ 19048 h 20000"/>
                  <a:gd name="T10" fmla="*/ 18333 w 20000"/>
                  <a:gd name="T11" fmla="*/ 104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8333" y="10476"/>
                    </a:moveTo>
                    <a:lnTo>
                      <a:pt x="0" y="0"/>
                    </a:lnTo>
                    <a:lnTo>
                      <a:pt x="0" y="10476"/>
                    </a:lnTo>
                    <a:lnTo>
                      <a:pt x="0" y="19048"/>
                    </a:lnTo>
                    <a:lnTo>
                      <a:pt x="18333" y="1047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16"/>
              <p:cNvSpPr>
                <a:spLocks/>
              </p:cNvSpPr>
              <p:nvPr/>
            </p:nvSpPr>
            <p:spPr bwMode="auto">
              <a:xfrm>
                <a:off x="14754" y="19360"/>
                <a:ext cx="115" cy="273"/>
              </a:xfrm>
              <a:custGeom>
                <a:avLst/>
                <a:gdLst>
                  <a:gd name="T0" fmla="*/ 18333 w 20000"/>
                  <a:gd name="T1" fmla="*/ 0 h 20000"/>
                  <a:gd name="T2" fmla="*/ 0 w 20000"/>
                  <a:gd name="T3" fmla="*/ 0 h 20000"/>
                  <a:gd name="T4" fmla="*/ 0 w 20000"/>
                  <a:gd name="T5" fmla="*/ 8571 h 20000"/>
                  <a:gd name="T6" fmla="*/ 0 w 20000"/>
                  <a:gd name="T7" fmla="*/ 19048 h 20000"/>
                  <a:gd name="T8" fmla="*/ 18333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8333" y="0"/>
                    </a:moveTo>
                    <a:lnTo>
                      <a:pt x="0" y="0"/>
                    </a:lnTo>
                    <a:lnTo>
                      <a:pt x="0" y="8571"/>
                    </a:lnTo>
                    <a:lnTo>
                      <a:pt x="0" y="19048"/>
                    </a:lnTo>
                    <a:lnTo>
                      <a:pt x="183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7008" y="17201"/>
                <a:ext cx="96" cy="273"/>
              </a:xfrm>
              <a:custGeom>
                <a:avLst/>
                <a:gdLst>
                  <a:gd name="T0" fmla="*/ 18000 w 20000"/>
                  <a:gd name="T1" fmla="*/ 10476 h 20000"/>
                  <a:gd name="T2" fmla="*/ 0 w 20000"/>
                  <a:gd name="T3" fmla="*/ 0 h 20000"/>
                  <a:gd name="T4" fmla="*/ 0 w 20000"/>
                  <a:gd name="T5" fmla="*/ 10476 h 20000"/>
                  <a:gd name="T6" fmla="*/ 18000 w 20000"/>
                  <a:gd name="T7" fmla="*/ 19048 h 20000"/>
                  <a:gd name="T8" fmla="*/ 18000 w 20000"/>
                  <a:gd name="T9" fmla="*/ 104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8000" y="10476"/>
                    </a:moveTo>
                    <a:lnTo>
                      <a:pt x="0" y="0"/>
                    </a:lnTo>
                    <a:lnTo>
                      <a:pt x="0" y="10476"/>
                    </a:lnTo>
                    <a:lnTo>
                      <a:pt x="18000" y="19048"/>
                    </a:lnTo>
                    <a:lnTo>
                      <a:pt x="18000" y="1047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14"/>
              <p:cNvSpPr>
                <a:spLocks/>
              </p:cNvSpPr>
              <p:nvPr/>
            </p:nvSpPr>
            <p:spPr bwMode="auto">
              <a:xfrm>
                <a:off x="19707" y="12013"/>
                <a:ext cx="115" cy="131"/>
              </a:xfrm>
              <a:custGeom>
                <a:avLst/>
                <a:gdLst>
                  <a:gd name="T0" fmla="*/ 18333 w 20000"/>
                  <a:gd name="T1" fmla="*/ 0 h 20000"/>
                  <a:gd name="T2" fmla="*/ 0 w 20000"/>
                  <a:gd name="T3" fmla="*/ 0 h 20000"/>
                  <a:gd name="T4" fmla="*/ 0 w 20000"/>
                  <a:gd name="T5" fmla="*/ 18000 h 20000"/>
                  <a:gd name="T6" fmla="*/ 18333 w 20000"/>
                  <a:gd name="T7" fmla="*/ 18000 h 20000"/>
                  <a:gd name="T8" fmla="*/ 18333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8333" y="0"/>
                    </a:moveTo>
                    <a:lnTo>
                      <a:pt x="0" y="0"/>
                    </a:lnTo>
                    <a:lnTo>
                      <a:pt x="0" y="18000"/>
                    </a:lnTo>
                    <a:lnTo>
                      <a:pt x="18333" y="18000"/>
                    </a:lnTo>
                    <a:lnTo>
                      <a:pt x="183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13"/>
              <p:cNvSpPr>
                <a:spLocks/>
              </p:cNvSpPr>
              <p:nvPr/>
            </p:nvSpPr>
            <p:spPr bwMode="auto">
              <a:xfrm>
                <a:off x="8968" y="17695"/>
                <a:ext cx="115" cy="157"/>
              </a:xfrm>
              <a:custGeom>
                <a:avLst/>
                <a:gdLst>
                  <a:gd name="T0" fmla="*/ 18333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18333 w 20000"/>
                  <a:gd name="T7" fmla="*/ 18333 h 20000"/>
                  <a:gd name="T8" fmla="*/ 18333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8333" y="0"/>
                    </a:moveTo>
                    <a:lnTo>
                      <a:pt x="0" y="0"/>
                    </a:lnTo>
                    <a:lnTo>
                      <a:pt x="18333" y="18333"/>
                    </a:lnTo>
                    <a:lnTo>
                      <a:pt x="183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7190" y="17332"/>
                <a:ext cx="95" cy="130"/>
              </a:xfrm>
              <a:custGeom>
                <a:avLst/>
                <a:gdLst>
                  <a:gd name="T0" fmla="*/ 18000 w 20000"/>
                  <a:gd name="T1" fmla="*/ 18000 h 20000"/>
                  <a:gd name="T2" fmla="*/ 18000 w 20000"/>
                  <a:gd name="T3" fmla="*/ 18000 h 20000"/>
                  <a:gd name="T4" fmla="*/ 0 w 20000"/>
                  <a:gd name="T5" fmla="*/ 0 h 20000"/>
                  <a:gd name="T6" fmla="*/ 0 w 20000"/>
                  <a:gd name="T7" fmla="*/ 18000 h 20000"/>
                  <a:gd name="T8" fmla="*/ 18000 w 20000"/>
                  <a:gd name="T9" fmla="*/ 180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8000" y="18000"/>
                    </a:moveTo>
                    <a:lnTo>
                      <a:pt x="18000" y="18000"/>
                    </a:lnTo>
                    <a:lnTo>
                      <a:pt x="0" y="0"/>
                    </a:lnTo>
                    <a:lnTo>
                      <a:pt x="0" y="18000"/>
                    </a:lnTo>
                    <a:lnTo>
                      <a:pt x="18000" y="180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11"/>
              <p:cNvSpPr>
                <a:spLocks/>
              </p:cNvSpPr>
              <p:nvPr/>
            </p:nvSpPr>
            <p:spPr bwMode="auto">
              <a:xfrm>
                <a:off x="13071" y="19477"/>
                <a:ext cx="115" cy="12"/>
              </a:xfrm>
              <a:custGeom>
                <a:avLst/>
                <a:gdLst>
                  <a:gd name="T0" fmla="*/ 18333 w 20000"/>
                  <a:gd name="T1" fmla="*/ 0 h 20000"/>
                  <a:gd name="T2" fmla="*/ 18333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18333 w 20000"/>
                  <a:gd name="T1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8333" y="0"/>
                    </a:moveTo>
                    <a:lnTo>
                      <a:pt x="18333" y="0"/>
                    </a:lnTo>
                    <a:lnTo>
                      <a:pt x="0" y="0"/>
                    </a:lnTo>
                    <a:lnTo>
                      <a:pt x="183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87" name="Freeform 8"/>
          <p:cNvSpPr>
            <a:spLocks/>
          </p:cNvSpPr>
          <p:nvPr/>
        </p:nvSpPr>
        <p:spPr bwMode="auto">
          <a:xfrm>
            <a:off x="7341543" y="5572968"/>
            <a:ext cx="539750" cy="1143000"/>
          </a:xfrm>
          <a:custGeom>
            <a:avLst/>
            <a:gdLst>
              <a:gd name="T0" fmla="*/ 18143 w 20000"/>
              <a:gd name="T1" fmla="*/ 15667 h 20000"/>
              <a:gd name="T2" fmla="*/ 18143 w 20000"/>
              <a:gd name="T3" fmla="*/ 16100 h 20000"/>
              <a:gd name="T4" fmla="*/ 16757 w 20000"/>
              <a:gd name="T5" fmla="*/ 16856 h 20000"/>
              <a:gd name="T6" fmla="*/ 16075 w 20000"/>
              <a:gd name="T7" fmla="*/ 17944 h 20000"/>
              <a:gd name="T8" fmla="*/ 15394 w 20000"/>
              <a:gd name="T9" fmla="*/ 19233 h 20000"/>
              <a:gd name="T10" fmla="*/ 15394 w 20000"/>
              <a:gd name="T11" fmla="*/ 19989 h 20000"/>
              <a:gd name="T12" fmla="*/ 13325 w 20000"/>
              <a:gd name="T13" fmla="*/ 19667 h 20000"/>
              <a:gd name="T14" fmla="*/ 12620 w 20000"/>
              <a:gd name="T15" fmla="*/ 19122 h 20000"/>
              <a:gd name="T16" fmla="*/ 10552 w 20000"/>
              <a:gd name="T17" fmla="*/ 18800 h 20000"/>
              <a:gd name="T18" fmla="*/ 6181 w 20000"/>
              <a:gd name="T19" fmla="*/ 17944 h 20000"/>
              <a:gd name="T20" fmla="*/ 6439 w 20000"/>
              <a:gd name="T21" fmla="*/ 16956 h 20000"/>
              <a:gd name="T22" fmla="*/ 7568 w 20000"/>
              <a:gd name="T23" fmla="*/ 16744 h 20000"/>
              <a:gd name="T24" fmla="*/ 8719 w 20000"/>
              <a:gd name="T25" fmla="*/ 16311 h 20000"/>
              <a:gd name="T26" fmla="*/ 6439 w 20000"/>
              <a:gd name="T27" fmla="*/ 16311 h 20000"/>
              <a:gd name="T28" fmla="*/ 5969 w 20000"/>
              <a:gd name="T29" fmla="*/ 15778 h 20000"/>
              <a:gd name="T30" fmla="*/ 3666 w 20000"/>
              <a:gd name="T31" fmla="*/ 15667 h 20000"/>
              <a:gd name="T32" fmla="*/ 4583 w 20000"/>
              <a:gd name="T33" fmla="*/ 15011 h 20000"/>
              <a:gd name="T34" fmla="*/ 5053 w 20000"/>
              <a:gd name="T35" fmla="*/ 14578 h 20000"/>
              <a:gd name="T36" fmla="*/ 5523 w 20000"/>
              <a:gd name="T37" fmla="*/ 14044 h 20000"/>
              <a:gd name="T38" fmla="*/ 4818 w 20000"/>
              <a:gd name="T39" fmla="*/ 13500 h 20000"/>
              <a:gd name="T40" fmla="*/ 2280 w 20000"/>
              <a:gd name="T41" fmla="*/ 14044 h 20000"/>
              <a:gd name="T42" fmla="*/ 2538 w 20000"/>
              <a:gd name="T43" fmla="*/ 13067 h 20000"/>
              <a:gd name="T44" fmla="*/ 2985 w 20000"/>
              <a:gd name="T45" fmla="*/ 12633 h 20000"/>
              <a:gd name="T46" fmla="*/ 4583 w 20000"/>
              <a:gd name="T47" fmla="*/ 11889 h 20000"/>
              <a:gd name="T48" fmla="*/ 3666 w 20000"/>
              <a:gd name="T49" fmla="*/ 11344 h 20000"/>
              <a:gd name="T50" fmla="*/ 1363 w 20000"/>
              <a:gd name="T51" fmla="*/ 11022 h 20000"/>
              <a:gd name="T52" fmla="*/ 1363 w 20000"/>
              <a:gd name="T53" fmla="*/ 10811 h 20000"/>
              <a:gd name="T54" fmla="*/ 1128 w 20000"/>
              <a:gd name="T55" fmla="*/ 10478 h 20000"/>
              <a:gd name="T56" fmla="*/ 2985 w 20000"/>
              <a:gd name="T57" fmla="*/ 9511 h 20000"/>
              <a:gd name="T58" fmla="*/ 1833 w 20000"/>
              <a:gd name="T59" fmla="*/ 8967 h 20000"/>
              <a:gd name="T60" fmla="*/ 1128 w 20000"/>
              <a:gd name="T61" fmla="*/ 8533 h 20000"/>
              <a:gd name="T62" fmla="*/ 0 w 20000"/>
              <a:gd name="T63" fmla="*/ 8311 h 20000"/>
              <a:gd name="T64" fmla="*/ 682 w 20000"/>
              <a:gd name="T65" fmla="*/ 8100 h 20000"/>
              <a:gd name="T66" fmla="*/ 2068 w 20000"/>
              <a:gd name="T67" fmla="*/ 7778 h 20000"/>
              <a:gd name="T68" fmla="*/ 2280 w 20000"/>
              <a:gd name="T69" fmla="*/ 7344 h 20000"/>
              <a:gd name="T70" fmla="*/ 1833 w 20000"/>
              <a:gd name="T71" fmla="*/ 6911 h 20000"/>
              <a:gd name="T72" fmla="*/ 2985 w 20000"/>
              <a:gd name="T73" fmla="*/ 6156 h 20000"/>
              <a:gd name="T74" fmla="*/ 3196 w 20000"/>
              <a:gd name="T75" fmla="*/ 5622 h 20000"/>
              <a:gd name="T76" fmla="*/ 3901 w 20000"/>
              <a:gd name="T77" fmla="*/ 5933 h 20000"/>
              <a:gd name="T78" fmla="*/ 5523 w 20000"/>
              <a:gd name="T79" fmla="*/ 5189 h 20000"/>
              <a:gd name="T80" fmla="*/ 6439 w 20000"/>
              <a:gd name="T81" fmla="*/ 4967 h 20000"/>
              <a:gd name="T82" fmla="*/ 7803 w 20000"/>
              <a:gd name="T83" fmla="*/ 4756 h 20000"/>
              <a:gd name="T84" fmla="*/ 9166 w 20000"/>
              <a:gd name="T85" fmla="*/ 4322 h 20000"/>
              <a:gd name="T86" fmla="*/ 9871 w 20000"/>
              <a:gd name="T87" fmla="*/ 3678 h 20000"/>
              <a:gd name="T88" fmla="*/ 12174 w 20000"/>
              <a:gd name="T89" fmla="*/ 3456 h 20000"/>
              <a:gd name="T90" fmla="*/ 13537 w 20000"/>
              <a:gd name="T91" fmla="*/ 4111 h 20000"/>
              <a:gd name="T92" fmla="*/ 14454 w 20000"/>
              <a:gd name="T93" fmla="*/ 3244 h 20000"/>
              <a:gd name="T94" fmla="*/ 13772 w 20000"/>
              <a:gd name="T95" fmla="*/ 2167 h 20000"/>
              <a:gd name="T96" fmla="*/ 14454 w 20000"/>
              <a:gd name="T97" fmla="*/ 1078 h 20000"/>
              <a:gd name="T98" fmla="*/ 13984 w 20000"/>
              <a:gd name="T99" fmla="*/ 100 h 20000"/>
              <a:gd name="T100" fmla="*/ 16075 w 20000"/>
              <a:gd name="T101" fmla="*/ 211 h 20000"/>
              <a:gd name="T102" fmla="*/ 16757 w 20000"/>
              <a:gd name="T103" fmla="*/ 1400 h 20000"/>
              <a:gd name="T104" fmla="*/ 16757 w 20000"/>
              <a:gd name="T105" fmla="*/ 3022 h 20000"/>
              <a:gd name="T106" fmla="*/ 16757 w 20000"/>
              <a:gd name="T107" fmla="*/ 4111 h 20000"/>
              <a:gd name="T108" fmla="*/ 18355 w 20000"/>
              <a:gd name="T109" fmla="*/ 5189 h 20000"/>
              <a:gd name="T110" fmla="*/ 18848 w 20000"/>
              <a:gd name="T111" fmla="*/ 6367 h 20000"/>
              <a:gd name="T112" fmla="*/ 19060 w 20000"/>
              <a:gd name="T113" fmla="*/ 7233 h 20000"/>
              <a:gd name="T114" fmla="*/ 19295 w 20000"/>
              <a:gd name="T115" fmla="*/ 8000 h 20000"/>
              <a:gd name="T116" fmla="*/ 19765 w 20000"/>
              <a:gd name="T117" fmla="*/ 9178 h 20000"/>
              <a:gd name="T118" fmla="*/ 19976 w 20000"/>
              <a:gd name="T119" fmla="*/ 10811 h 20000"/>
              <a:gd name="T120" fmla="*/ 17673 w 20000"/>
              <a:gd name="T121" fmla="*/ 13289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00" h="20000">
                <a:moveTo>
                  <a:pt x="17673" y="14800"/>
                </a:moveTo>
                <a:lnTo>
                  <a:pt x="17885" y="15011"/>
                </a:lnTo>
                <a:lnTo>
                  <a:pt x="18143" y="15444"/>
                </a:lnTo>
                <a:lnTo>
                  <a:pt x="18143" y="15667"/>
                </a:lnTo>
                <a:lnTo>
                  <a:pt x="18143" y="15878"/>
                </a:lnTo>
                <a:lnTo>
                  <a:pt x="17673" y="15989"/>
                </a:lnTo>
                <a:lnTo>
                  <a:pt x="17673" y="16100"/>
                </a:lnTo>
                <a:lnTo>
                  <a:pt x="18143" y="16100"/>
                </a:lnTo>
                <a:lnTo>
                  <a:pt x="17885" y="16311"/>
                </a:lnTo>
                <a:lnTo>
                  <a:pt x="17438" y="16644"/>
                </a:lnTo>
                <a:lnTo>
                  <a:pt x="17438" y="16856"/>
                </a:lnTo>
                <a:lnTo>
                  <a:pt x="16757" y="16856"/>
                </a:lnTo>
                <a:lnTo>
                  <a:pt x="16992" y="16956"/>
                </a:lnTo>
                <a:lnTo>
                  <a:pt x="17673" y="17078"/>
                </a:lnTo>
                <a:lnTo>
                  <a:pt x="17227" y="17511"/>
                </a:lnTo>
                <a:lnTo>
                  <a:pt x="16075" y="17944"/>
                </a:lnTo>
                <a:lnTo>
                  <a:pt x="16310" y="18478"/>
                </a:lnTo>
                <a:lnTo>
                  <a:pt x="15605" y="19022"/>
                </a:lnTo>
                <a:lnTo>
                  <a:pt x="15394" y="19122"/>
                </a:lnTo>
                <a:lnTo>
                  <a:pt x="15394" y="19233"/>
                </a:lnTo>
                <a:lnTo>
                  <a:pt x="15864" y="19122"/>
                </a:lnTo>
                <a:lnTo>
                  <a:pt x="16075" y="19122"/>
                </a:lnTo>
                <a:lnTo>
                  <a:pt x="16075" y="19233"/>
                </a:lnTo>
                <a:lnTo>
                  <a:pt x="15394" y="19989"/>
                </a:lnTo>
                <a:lnTo>
                  <a:pt x="14454" y="19989"/>
                </a:lnTo>
                <a:lnTo>
                  <a:pt x="14242" y="19767"/>
                </a:lnTo>
                <a:lnTo>
                  <a:pt x="13537" y="19767"/>
                </a:lnTo>
                <a:lnTo>
                  <a:pt x="13325" y="19667"/>
                </a:lnTo>
                <a:lnTo>
                  <a:pt x="12855" y="19767"/>
                </a:lnTo>
                <a:lnTo>
                  <a:pt x="12620" y="19667"/>
                </a:lnTo>
                <a:lnTo>
                  <a:pt x="12855" y="19122"/>
                </a:lnTo>
                <a:lnTo>
                  <a:pt x="12620" y="19122"/>
                </a:lnTo>
                <a:lnTo>
                  <a:pt x="12174" y="19122"/>
                </a:lnTo>
                <a:lnTo>
                  <a:pt x="11962" y="18900"/>
                </a:lnTo>
                <a:lnTo>
                  <a:pt x="11704" y="19022"/>
                </a:lnTo>
                <a:lnTo>
                  <a:pt x="10552" y="18800"/>
                </a:lnTo>
                <a:lnTo>
                  <a:pt x="9636" y="18689"/>
                </a:lnTo>
                <a:lnTo>
                  <a:pt x="8508" y="18478"/>
                </a:lnTo>
                <a:lnTo>
                  <a:pt x="6181" y="17944"/>
                </a:lnTo>
                <a:lnTo>
                  <a:pt x="6439" y="17822"/>
                </a:lnTo>
                <a:lnTo>
                  <a:pt x="6181" y="17611"/>
                </a:lnTo>
                <a:lnTo>
                  <a:pt x="6181" y="17511"/>
                </a:lnTo>
                <a:lnTo>
                  <a:pt x="6439" y="16956"/>
                </a:lnTo>
                <a:lnTo>
                  <a:pt x="6886" y="16956"/>
                </a:lnTo>
                <a:lnTo>
                  <a:pt x="6886" y="17078"/>
                </a:lnTo>
                <a:lnTo>
                  <a:pt x="7098" y="17078"/>
                </a:lnTo>
                <a:lnTo>
                  <a:pt x="7568" y="16744"/>
                </a:lnTo>
                <a:lnTo>
                  <a:pt x="7803" y="16744"/>
                </a:lnTo>
                <a:lnTo>
                  <a:pt x="8014" y="16522"/>
                </a:lnTo>
                <a:lnTo>
                  <a:pt x="8719" y="16311"/>
                </a:lnTo>
                <a:lnTo>
                  <a:pt x="7098" y="16211"/>
                </a:lnTo>
                <a:lnTo>
                  <a:pt x="6886" y="16100"/>
                </a:lnTo>
                <a:lnTo>
                  <a:pt x="6439" y="16100"/>
                </a:lnTo>
                <a:lnTo>
                  <a:pt x="6439" y="16311"/>
                </a:lnTo>
                <a:lnTo>
                  <a:pt x="5969" y="16211"/>
                </a:lnTo>
                <a:lnTo>
                  <a:pt x="5969" y="16100"/>
                </a:lnTo>
                <a:lnTo>
                  <a:pt x="5734" y="16100"/>
                </a:lnTo>
                <a:lnTo>
                  <a:pt x="5969" y="15778"/>
                </a:lnTo>
                <a:lnTo>
                  <a:pt x="4583" y="15989"/>
                </a:lnTo>
                <a:lnTo>
                  <a:pt x="4371" y="15878"/>
                </a:lnTo>
                <a:lnTo>
                  <a:pt x="3666" y="15878"/>
                </a:lnTo>
                <a:lnTo>
                  <a:pt x="3666" y="15667"/>
                </a:lnTo>
                <a:lnTo>
                  <a:pt x="4113" y="15667"/>
                </a:lnTo>
                <a:lnTo>
                  <a:pt x="4818" y="15344"/>
                </a:lnTo>
                <a:lnTo>
                  <a:pt x="4371" y="15133"/>
                </a:lnTo>
                <a:lnTo>
                  <a:pt x="4583" y="15011"/>
                </a:lnTo>
                <a:lnTo>
                  <a:pt x="4818" y="15133"/>
                </a:lnTo>
                <a:lnTo>
                  <a:pt x="5523" y="14911"/>
                </a:lnTo>
                <a:lnTo>
                  <a:pt x="5734" y="14700"/>
                </a:lnTo>
                <a:lnTo>
                  <a:pt x="5053" y="14578"/>
                </a:lnTo>
                <a:lnTo>
                  <a:pt x="5053" y="14478"/>
                </a:lnTo>
                <a:lnTo>
                  <a:pt x="5969" y="14367"/>
                </a:lnTo>
                <a:lnTo>
                  <a:pt x="5734" y="14267"/>
                </a:lnTo>
                <a:lnTo>
                  <a:pt x="5523" y="14044"/>
                </a:lnTo>
                <a:lnTo>
                  <a:pt x="5969" y="13933"/>
                </a:lnTo>
                <a:lnTo>
                  <a:pt x="5969" y="13722"/>
                </a:lnTo>
                <a:lnTo>
                  <a:pt x="5523" y="13500"/>
                </a:lnTo>
                <a:lnTo>
                  <a:pt x="4818" y="13500"/>
                </a:lnTo>
                <a:lnTo>
                  <a:pt x="4818" y="13722"/>
                </a:lnTo>
                <a:lnTo>
                  <a:pt x="3666" y="13833"/>
                </a:lnTo>
                <a:lnTo>
                  <a:pt x="2985" y="13833"/>
                </a:lnTo>
                <a:lnTo>
                  <a:pt x="2280" y="14044"/>
                </a:lnTo>
                <a:lnTo>
                  <a:pt x="2280" y="13933"/>
                </a:lnTo>
                <a:lnTo>
                  <a:pt x="2538" y="13622"/>
                </a:lnTo>
                <a:lnTo>
                  <a:pt x="1833" y="13189"/>
                </a:lnTo>
                <a:lnTo>
                  <a:pt x="2538" y="13067"/>
                </a:lnTo>
                <a:lnTo>
                  <a:pt x="2985" y="13067"/>
                </a:lnTo>
                <a:lnTo>
                  <a:pt x="3196" y="12967"/>
                </a:lnTo>
                <a:lnTo>
                  <a:pt x="3196" y="12856"/>
                </a:lnTo>
                <a:lnTo>
                  <a:pt x="2985" y="12633"/>
                </a:lnTo>
                <a:lnTo>
                  <a:pt x="3196" y="12533"/>
                </a:lnTo>
                <a:lnTo>
                  <a:pt x="4583" y="12100"/>
                </a:lnTo>
                <a:lnTo>
                  <a:pt x="4583" y="11989"/>
                </a:lnTo>
                <a:lnTo>
                  <a:pt x="4583" y="11889"/>
                </a:lnTo>
                <a:lnTo>
                  <a:pt x="4113" y="11889"/>
                </a:lnTo>
                <a:lnTo>
                  <a:pt x="4113" y="11667"/>
                </a:lnTo>
                <a:lnTo>
                  <a:pt x="3901" y="11667"/>
                </a:lnTo>
                <a:lnTo>
                  <a:pt x="3666" y="11344"/>
                </a:lnTo>
                <a:lnTo>
                  <a:pt x="2750" y="11456"/>
                </a:lnTo>
                <a:lnTo>
                  <a:pt x="2538" y="11244"/>
                </a:lnTo>
                <a:lnTo>
                  <a:pt x="1363" y="11244"/>
                </a:lnTo>
                <a:lnTo>
                  <a:pt x="1363" y="11022"/>
                </a:lnTo>
                <a:lnTo>
                  <a:pt x="1363" y="10911"/>
                </a:lnTo>
                <a:lnTo>
                  <a:pt x="917" y="11022"/>
                </a:lnTo>
                <a:lnTo>
                  <a:pt x="917" y="10911"/>
                </a:lnTo>
                <a:lnTo>
                  <a:pt x="1363" y="10811"/>
                </a:lnTo>
                <a:lnTo>
                  <a:pt x="1363" y="10689"/>
                </a:lnTo>
                <a:lnTo>
                  <a:pt x="917" y="10689"/>
                </a:lnTo>
                <a:lnTo>
                  <a:pt x="917" y="10589"/>
                </a:lnTo>
                <a:lnTo>
                  <a:pt x="1128" y="10478"/>
                </a:lnTo>
                <a:lnTo>
                  <a:pt x="917" y="10044"/>
                </a:lnTo>
                <a:lnTo>
                  <a:pt x="447" y="10044"/>
                </a:lnTo>
                <a:lnTo>
                  <a:pt x="447" y="9944"/>
                </a:lnTo>
                <a:lnTo>
                  <a:pt x="2985" y="9511"/>
                </a:lnTo>
                <a:lnTo>
                  <a:pt x="3196" y="9400"/>
                </a:lnTo>
                <a:lnTo>
                  <a:pt x="2985" y="9289"/>
                </a:lnTo>
                <a:lnTo>
                  <a:pt x="2538" y="9078"/>
                </a:lnTo>
                <a:lnTo>
                  <a:pt x="1833" y="8967"/>
                </a:lnTo>
                <a:lnTo>
                  <a:pt x="1363" y="9078"/>
                </a:lnTo>
                <a:lnTo>
                  <a:pt x="1128" y="8867"/>
                </a:lnTo>
                <a:lnTo>
                  <a:pt x="1833" y="8644"/>
                </a:lnTo>
                <a:lnTo>
                  <a:pt x="1128" y="8533"/>
                </a:lnTo>
                <a:lnTo>
                  <a:pt x="682" y="8744"/>
                </a:lnTo>
                <a:lnTo>
                  <a:pt x="447" y="8744"/>
                </a:lnTo>
                <a:lnTo>
                  <a:pt x="212" y="8433"/>
                </a:lnTo>
                <a:lnTo>
                  <a:pt x="0" y="8311"/>
                </a:lnTo>
                <a:lnTo>
                  <a:pt x="212" y="8211"/>
                </a:lnTo>
                <a:lnTo>
                  <a:pt x="447" y="8311"/>
                </a:lnTo>
                <a:lnTo>
                  <a:pt x="682" y="8100"/>
                </a:lnTo>
                <a:lnTo>
                  <a:pt x="1363" y="8000"/>
                </a:lnTo>
                <a:lnTo>
                  <a:pt x="1128" y="7778"/>
                </a:lnTo>
                <a:lnTo>
                  <a:pt x="1363" y="7667"/>
                </a:lnTo>
                <a:lnTo>
                  <a:pt x="2068" y="7778"/>
                </a:lnTo>
                <a:lnTo>
                  <a:pt x="2280" y="7444"/>
                </a:lnTo>
                <a:lnTo>
                  <a:pt x="1833" y="7444"/>
                </a:lnTo>
                <a:lnTo>
                  <a:pt x="2068" y="7344"/>
                </a:lnTo>
                <a:lnTo>
                  <a:pt x="2280" y="7344"/>
                </a:lnTo>
                <a:lnTo>
                  <a:pt x="2538" y="7022"/>
                </a:lnTo>
                <a:lnTo>
                  <a:pt x="1833" y="7022"/>
                </a:lnTo>
                <a:lnTo>
                  <a:pt x="1833" y="6911"/>
                </a:lnTo>
                <a:lnTo>
                  <a:pt x="2068" y="6700"/>
                </a:lnTo>
                <a:lnTo>
                  <a:pt x="2280" y="6489"/>
                </a:lnTo>
                <a:lnTo>
                  <a:pt x="2985" y="6267"/>
                </a:lnTo>
                <a:lnTo>
                  <a:pt x="2985" y="6156"/>
                </a:lnTo>
                <a:lnTo>
                  <a:pt x="3196" y="6056"/>
                </a:lnTo>
                <a:lnTo>
                  <a:pt x="2750" y="5722"/>
                </a:lnTo>
                <a:lnTo>
                  <a:pt x="2985" y="5622"/>
                </a:lnTo>
                <a:lnTo>
                  <a:pt x="3196" y="5622"/>
                </a:lnTo>
                <a:lnTo>
                  <a:pt x="3196" y="5833"/>
                </a:lnTo>
                <a:lnTo>
                  <a:pt x="3666" y="5722"/>
                </a:lnTo>
                <a:lnTo>
                  <a:pt x="3666" y="5833"/>
                </a:lnTo>
                <a:lnTo>
                  <a:pt x="3901" y="5933"/>
                </a:lnTo>
                <a:lnTo>
                  <a:pt x="4583" y="5833"/>
                </a:lnTo>
                <a:lnTo>
                  <a:pt x="4583" y="5289"/>
                </a:lnTo>
                <a:lnTo>
                  <a:pt x="5264" y="5189"/>
                </a:lnTo>
                <a:lnTo>
                  <a:pt x="5523" y="5189"/>
                </a:lnTo>
                <a:lnTo>
                  <a:pt x="5734" y="5189"/>
                </a:lnTo>
                <a:lnTo>
                  <a:pt x="5969" y="5189"/>
                </a:lnTo>
                <a:lnTo>
                  <a:pt x="5969" y="4967"/>
                </a:lnTo>
                <a:lnTo>
                  <a:pt x="6439" y="4967"/>
                </a:lnTo>
                <a:lnTo>
                  <a:pt x="6439" y="4856"/>
                </a:lnTo>
                <a:lnTo>
                  <a:pt x="6651" y="4856"/>
                </a:lnTo>
                <a:lnTo>
                  <a:pt x="7356" y="4856"/>
                </a:lnTo>
                <a:lnTo>
                  <a:pt x="7803" y="4756"/>
                </a:lnTo>
                <a:lnTo>
                  <a:pt x="8273" y="4756"/>
                </a:lnTo>
                <a:lnTo>
                  <a:pt x="8508" y="4644"/>
                </a:lnTo>
                <a:lnTo>
                  <a:pt x="8954" y="4544"/>
                </a:lnTo>
                <a:lnTo>
                  <a:pt x="9166" y="4322"/>
                </a:lnTo>
                <a:lnTo>
                  <a:pt x="9166" y="4111"/>
                </a:lnTo>
                <a:lnTo>
                  <a:pt x="9424" y="3989"/>
                </a:lnTo>
                <a:lnTo>
                  <a:pt x="9636" y="3889"/>
                </a:lnTo>
                <a:lnTo>
                  <a:pt x="9871" y="3678"/>
                </a:lnTo>
                <a:lnTo>
                  <a:pt x="10082" y="3678"/>
                </a:lnTo>
                <a:lnTo>
                  <a:pt x="11257" y="3456"/>
                </a:lnTo>
                <a:lnTo>
                  <a:pt x="11704" y="3556"/>
                </a:lnTo>
                <a:lnTo>
                  <a:pt x="12174" y="3456"/>
                </a:lnTo>
                <a:lnTo>
                  <a:pt x="12409" y="3456"/>
                </a:lnTo>
                <a:lnTo>
                  <a:pt x="12409" y="3556"/>
                </a:lnTo>
                <a:lnTo>
                  <a:pt x="12855" y="3678"/>
                </a:lnTo>
                <a:lnTo>
                  <a:pt x="13537" y="4111"/>
                </a:lnTo>
                <a:lnTo>
                  <a:pt x="13984" y="3889"/>
                </a:lnTo>
                <a:lnTo>
                  <a:pt x="14242" y="3778"/>
                </a:lnTo>
                <a:lnTo>
                  <a:pt x="14454" y="3556"/>
                </a:lnTo>
                <a:lnTo>
                  <a:pt x="14454" y="3244"/>
                </a:lnTo>
                <a:lnTo>
                  <a:pt x="14454" y="2911"/>
                </a:lnTo>
                <a:lnTo>
                  <a:pt x="14242" y="2478"/>
                </a:lnTo>
                <a:lnTo>
                  <a:pt x="13984" y="2378"/>
                </a:lnTo>
                <a:lnTo>
                  <a:pt x="13772" y="2167"/>
                </a:lnTo>
                <a:lnTo>
                  <a:pt x="13984" y="1733"/>
                </a:lnTo>
                <a:lnTo>
                  <a:pt x="13772" y="1400"/>
                </a:lnTo>
                <a:lnTo>
                  <a:pt x="13984" y="1178"/>
                </a:lnTo>
                <a:lnTo>
                  <a:pt x="14454" y="1078"/>
                </a:lnTo>
                <a:lnTo>
                  <a:pt x="14242" y="867"/>
                </a:lnTo>
                <a:lnTo>
                  <a:pt x="13984" y="644"/>
                </a:lnTo>
                <a:lnTo>
                  <a:pt x="13984" y="211"/>
                </a:lnTo>
                <a:lnTo>
                  <a:pt x="13984" y="100"/>
                </a:lnTo>
                <a:lnTo>
                  <a:pt x="14242" y="100"/>
                </a:lnTo>
                <a:lnTo>
                  <a:pt x="15159" y="0"/>
                </a:lnTo>
                <a:lnTo>
                  <a:pt x="15605" y="0"/>
                </a:lnTo>
                <a:lnTo>
                  <a:pt x="16075" y="211"/>
                </a:lnTo>
                <a:lnTo>
                  <a:pt x="16075" y="533"/>
                </a:lnTo>
                <a:lnTo>
                  <a:pt x="16522" y="867"/>
                </a:lnTo>
                <a:lnTo>
                  <a:pt x="16522" y="1178"/>
                </a:lnTo>
                <a:lnTo>
                  <a:pt x="16757" y="1400"/>
                </a:lnTo>
                <a:lnTo>
                  <a:pt x="16757" y="1733"/>
                </a:lnTo>
                <a:lnTo>
                  <a:pt x="16992" y="2044"/>
                </a:lnTo>
                <a:lnTo>
                  <a:pt x="17227" y="2478"/>
                </a:lnTo>
                <a:lnTo>
                  <a:pt x="16757" y="3022"/>
                </a:lnTo>
                <a:lnTo>
                  <a:pt x="16757" y="3122"/>
                </a:lnTo>
                <a:lnTo>
                  <a:pt x="16757" y="3456"/>
                </a:lnTo>
                <a:lnTo>
                  <a:pt x="16757" y="3556"/>
                </a:lnTo>
                <a:lnTo>
                  <a:pt x="16757" y="4111"/>
                </a:lnTo>
                <a:lnTo>
                  <a:pt x="16992" y="4322"/>
                </a:lnTo>
                <a:lnTo>
                  <a:pt x="17438" y="4644"/>
                </a:lnTo>
                <a:lnTo>
                  <a:pt x="17673" y="4644"/>
                </a:lnTo>
                <a:lnTo>
                  <a:pt x="18355" y="5189"/>
                </a:lnTo>
                <a:lnTo>
                  <a:pt x="18590" y="5722"/>
                </a:lnTo>
                <a:lnTo>
                  <a:pt x="18590" y="6056"/>
                </a:lnTo>
                <a:lnTo>
                  <a:pt x="18590" y="6156"/>
                </a:lnTo>
                <a:lnTo>
                  <a:pt x="18848" y="6367"/>
                </a:lnTo>
                <a:lnTo>
                  <a:pt x="19060" y="6700"/>
                </a:lnTo>
                <a:lnTo>
                  <a:pt x="19060" y="6911"/>
                </a:lnTo>
                <a:lnTo>
                  <a:pt x="19060" y="7022"/>
                </a:lnTo>
                <a:lnTo>
                  <a:pt x="19060" y="7233"/>
                </a:lnTo>
                <a:lnTo>
                  <a:pt x="19060" y="7444"/>
                </a:lnTo>
                <a:lnTo>
                  <a:pt x="19060" y="7667"/>
                </a:lnTo>
                <a:lnTo>
                  <a:pt x="19295" y="7878"/>
                </a:lnTo>
                <a:lnTo>
                  <a:pt x="19295" y="8000"/>
                </a:lnTo>
                <a:lnTo>
                  <a:pt x="19506" y="8433"/>
                </a:lnTo>
                <a:lnTo>
                  <a:pt x="19765" y="8644"/>
                </a:lnTo>
                <a:lnTo>
                  <a:pt x="19765" y="8967"/>
                </a:lnTo>
                <a:lnTo>
                  <a:pt x="19765" y="9178"/>
                </a:lnTo>
                <a:lnTo>
                  <a:pt x="19976" y="10156"/>
                </a:lnTo>
                <a:lnTo>
                  <a:pt x="19976" y="10256"/>
                </a:lnTo>
                <a:lnTo>
                  <a:pt x="19976" y="10589"/>
                </a:lnTo>
                <a:lnTo>
                  <a:pt x="19976" y="10811"/>
                </a:lnTo>
                <a:lnTo>
                  <a:pt x="19060" y="11456"/>
                </a:lnTo>
                <a:lnTo>
                  <a:pt x="18143" y="12200"/>
                </a:lnTo>
                <a:lnTo>
                  <a:pt x="17673" y="12856"/>
                </a:lnTo>
                <a:lnTo>
                  <a:pt x="17673" y="13289"/>
                </a:lnTo>
                <a:lnTo>
                  <a:pt x="17438" y="13833"/>
                </a:lnTo>
                <a:lnTo>
                  <a:pt x="17673" y="1480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Freeform 7"/>
          <p:cNvSpPr>
            <a:spLocks/>
          </p:cNvSpPr>
          <p:nvPr/>
        </p:nvSpPr>
        <p:spPr bwMode="auto">
          <a:xfrm>
            <a:off x="7768581" y="6722318"/>
            <a:ext cx="12700" cy="19050"/>
          </a:xfrm>
          <a:custGeom>
            <a:avLst/>
            <a:gdLst>
              <a:gd name="T0" fmla="*/ 19048 w 20000"/>
              <a:gd name="T1" fmla="*/ 6000 h 20000"/>
              <a:gd name="T2" fmla="*/ 8571 w 20000"/>
              <a:gd name="T3" fmla="*/ 19333 h 20000"/>
              <a:gd name="T4" fmla="*/ 0 w 20000"/>
              <a:gd name="T5" fmla="*/ 19333 h 20000"/>
              <a:gd name="T6" fmla="*/ 0 w 20000"/>
              <a:gd name="T7" fmla="*/ 6000 h 20000"/>
              <a:gd name="T8" fmla="*/ 0 w 20000"/>
              <a:gd name="T9" fmla="*/ 0 h 20000"/>
              <a:gd name="T10" fmla="*/ 0 w 20000"/>
              <a:gd name="T11" fmla="*/ 0 h 20000"/>
              <a:gd name="T12" fmla="*/ 8571 w 20000"/>
              <a:gd name="T13" fmla="*/ 0 h 20000"/>
              <a:gd name="T14" fmla="*/ 19048 w 20000"/>
              <a:gd name="T15" fmla="*/ 600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00" h="20000">
                <a:moveTo>
                  <a:pt x="19048" y="6000"/>
                </a:moveTo>
                <a:lnTo>
                  <a:pt x="8571" y="19333"/>
                </a:lnTo>
                <a:lnTo>
                  <a:pt x="0" y="19333"/>
                </a:lnTo>
                <a:lnTo>
                  <a:pt x="0" y="6000"/>
                </a:lnTo>
                <a:lnTo>
                  <a:pt x="0" y="0"/>
                </a:lnTo>
                <a:lnTo>
                  <a:pt x="8571" y="0"/>
                </a:lnTo>
                <a:lnTo>
                  <a:pt x="19048" y="600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6"/>
          <p:cNvSpPr>
            <a:spLocks/>
          </p:cNvSpPr>
          <p:nvPr/>
        </p:nvSpPr>
        <p:spPr bwMode="auto">
          <a:xfrm>
            <a:off x="7811443" y="6566743"/>
            <a:ext cx="12700" cy="25400"/>
          </a:xfrm>
          <a:custGeom>
            <a:avLst/>
            <a:gdLst>
              <a:gd name="T0" fmla="*/ 19048 w 20000"/>
              <a:gd name="T1" fmla="*/ 0 h 20000"/>
              <a:gd name="T2" fmla="*/ 19048 w 20000"/>
              <a:gd name="T3" fmla="*/ 5000 h 20000"/>
              <a:gd name="T4" fmla="*/ 0 w 20000"/>
              <a:gd name="T5" fmla="*/ 19500 h 20000"/>
              <a:gd name="T6" fmla="*/ 0 w 20000"/>
              <a:gd name="T7" fmla="*/ 15000 h 20000"/>
              <a:gd name="T8" fmla="*/ 0 w 20000"/>
              <a:gd name="T9" fmla="*/ 15000 h 20000"/>
              <a:gd name="T10" fmla="*/ 10476 w 20000"/>
              <a:gd name="T11" fmla="*/ 0 h 20000"/>
              <a:gd name="T12" fmla="*/ 19048 w 20000"/>
              <a:gd name="T13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0" h="20000">
                <a:moveTo>
                  <a:pt x="19048" y="0"/>
                </a:moveTo>
                <a:lnTo>
                  <a:pt x="19048" y="5000"/>
                </a:lnTo>
                <a:lnTo>
                  <a:pt x="0" y="19500"/>
                </a:lnTo>
                <a:lnTo>
                  <a:pt x="0" y="15000"/>
                </a:lnTo>
                <a:lnTo>
                  <a:pt x="10476" y="0"/>
                </a:lnTo>
                <a:lnTo>
                  <a:pt x="19048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Freeform 5"/>
          <p:cNvSpPr>
            <a:spLocks/>
          </p:cNvSpPr>
          <p:nvPr/>
        </p:nvSpPr>
        <p:spPr bwMode="auto">
          <a:xfrm>
            <a:off x="7768581" y="6703268"/>
            <a:ext cx="12700" cy="12700"/>
          </a:xfrm>
          <a:custGeom>
            <a:avLst/>
            <a:gdLst>
              <a:gd name="T0" fmla="*/ 19048 w 20000"/>
              <a:gd name="T1" fmla="*/ 0 h 20000"/>
              <a:gd name="T2" fmla="*/ 8571 w 20000"/>
              <a:gd name="T3" fmla="*/ 0 h 20000"/>
              <a:gd name="T4" fmla="*/ 0 w 20000"/>
              <a:gd name="T5" fmla="*/ 10476 h 20000"/>
              <a:gd name="T6" fmla="*/ 8571 w 20000"/>
              <a:gd name="T7" fmla="*/ 19048 h 20000"/>
              <a:gd name="T8" fmla="*/ 19048 w 20000"/>
              <a:gd name="T9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19048" y="0"/>
                </a:moveTo>
                <a:lnTo>
                  <a:pt x="8571" y="0"/>
                </a:lnTo>
                <a:lnTo>
                  <a:pt x="0" y="10476"/>
                </a:lnTo>
                <a:lnTo>
                  <a:pt x="8571" y="19048"/>
                </a:lnTo>
                <a:lnTo>
                  <a:pt x="19048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Freeform 4"/>
          <p:cNvSpPr>
            <a:spLocks/>
          </p:cNvSpPr>
          <p:nvPr/>
        </p:nvSpPr>
        <p:spPr bwMode="auto">
          <a:xfrm>
            <a:off x="7390756" y="6382593"/>
            <a:ext cx="12700" cy="12700"/>
          </a:xfrm>
          <a:custGeom>
            <a:avLst/>
            <a:gdLst>
              <a:gd name="T0" fmla="*/ 19048 w 20000"/>
              <a:gd name="T1" fmla="*/ 0 h 20000"/>
              <a:gd name="T2" fmla="*/ 10476 w 20000"/>
              <a:gd name="T3" fmla="*/ 0 h 20000"/>
              <a:gd name="T4" fmla="*/ 0 w 20000"/>
              <a:gd name="T5" fmla="*/ 10476 h 20000"/>
              <a:gd name="T6" fmla="*/ 10476 w 20000"/>
              <a:gd name="T7" fmla="*/ 19048 h 20000"/>
              <a:gd name="T8" fmla="*/ 19048 w 20000"/>
              <a:gd name="T9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19048" y="0"/>
                </a:moveTo>
                <a:lnTo>
                  <a:pt x="10476" y="0"/>
                </a:lnTo>
                <a:lnTo>
                  <a:pt x="0" y="10476"/>
                </a:lnTo>
                <a:lnTo>
                  <a:pt x="10476" y="19048"/>
                </a:lnTo>
                <a:lnTo>
                  <a:pt x="19048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Freeform 3"/>
          <p:cNvSpPr>
            <a:spLocks/>
          </p:cNvSpPr>
          <p:nvPr/>
        </p:nvSpPr>
        <p:spPr bwMode="auto">
          <a:xfrm>
            <a:off x="7824143" y="6604843"/>
            <a:ext cx="7938" cy="7938"/>
          </a:xfrm>
          <a:custGeom>
            <a:avLst/>
            <a:gdLst>
              <a:gd name="T0" fmla="*/ 18333 w 20000"/>
              <a:gd name="T1" fmla="*/ 18333 h 20000"/>
              <a:gd name="T2" fmla="*/ 18333 w 20000"/>
              <a:gd name="T3" fmla="*/ 0 h 20000"/>
              <a:gd name="T4" fmla="*/ 18333 w 20000"/>
              <a:gd name="T5" fmla="*/ 0 h 20000"/>
              <a:gd name="T6" fmla="*/ 0 w 20000"/>
              <a:gd name="T7" fmla="*/ 0 h 20000"/>
              <a:gd name="T8" fmla="*/ 18333 w 20000"/>
              <a:gd name="T9" fmla="*/ 18333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18333" y="18333"/>
                </a:moveTo>
                <a:lnTo>
                  <a:pt x="18333" y="0"/>
                </a:lnTo>
                <a:lnTo>
                  <a:pt x="0" y="0"/>
                </a:lnTo>
                <a:lnTo>
                  <a:pt x="18333" y="18333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Freeform 2"/>
          <p:cNvSpPr>
            <a:spLocks/>
          </p:cNvSpPr>
          <p:nvPr/>
        </p:nvSpPr>
        <p:spPr bwMode="auto">
          <a:xfrm>
            <a:off x="7768581" y="6690568"/>
            <a:ext cx="6350" cy="7938"/>
          </a:xfrm>
          <a:custGeom>
            <a:avLst/>
            <a:gdLst>
              <a:gd name="T0" fmla="*/ 18000 w 20000"/>
              <a:gd name="T1" fmla="*/ 0 h 20000"/>
              <a:gd name="T2" fmla="*/ 18000 w 20000"/>
              <a:gd name="T3" fmla="*/ 0 h 20000"/>
              <a:gd name="T4" fmla="*/ 18000 w 20000"/>
              <a:gd name="T5" fmla="*/ 18333 h 20000"/>
              <a:gd name="T6" fmla="*/ 0 w 20000"/>
              <a:gd name="T7" fmla="*/ 0 h 20000"/>
              <a:gd name="T8" fmla="*/ 18000 w 20000"/>
              <a:gd name="T9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18000" y="0"/>
                </a:moveTo>
                <a:lnTo>
                  <a:pt x="18000" y="0"/>
                </a:lnTo>
                <a:lnTo>
                  <a:pt x="18000" y="18333"/>
                </a:lnTo>
                <a:lnTo>
                  <a:pt x="0" y="0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Freeform 1"/>
          <p:cNvSpPr>
            <a:spLocks/>
          </p:cNvSpPr>
          <p:nvPr/>
        </p:nvSpPr>
        <p:spPr bwMode="auto">
          <a:xfrm>
            <a:off x="7762231" y="6703268"/>
            <a:ext cx="7937" cy="0"/>
          </a:xfrm>
          <a:custGeom>
            <a:avLst/>
            <a:gdLst>
              <a:gd name="T0" fmla="*/ 18333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18333 w 20000"/>
              <a:gd name="T9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18333" y="0"/>
                </a:moveTo>
                <a:lnTo>
                  <a:pt x="0" y="0"/>
                </a:lnTo>
                <a:lnTo>
                  <a:pt x="18333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5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Rectangle 4998"/>
          <p:cNvSpPr>
            <a:spLocks noChangeArrowheads="1"/>
          </p:cNvSpPr>
          <p:nvPr/>
        </p:nvSpPr>
        <p:spPr bwMode="auto">
          <a:xfrm>
            <a:off x="4509244" y="3650631"/>
            <a:ext cx="892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2" name="Freeform 4997"/>
          <p:cNvSpPr>
            <a:spLocks/>
          </p:cNvSpPr>
          <p:nvPr/>
        </p:nvSpPr>
        <p:spPr bwMode="auto">
          <a:xfrm>
            <a:off x="4553873" y="3606002"/>
            <a:ext cx="8926" cy="8926"/>
          </a:xfrm>
          <a:custGeom>
            <a:avLst/>
            <a:gdLst>
              <a:gd name="T0" fmla="*/ 0 w 10"/>
              <a:gd name="T1" fmla="*/ 0 h 10"/>
              <a:gd name="T2" fmla="*/ 10 w 10"/>
              <a:gd name="T3" fmla="*/ 0 h 10"/>
              <a:gd name="T4" fmla="*/ 10 w 10"/>
              <a:gd name="T5" fmla="*/ 10 h 10"/>
              <a:gd name="T6" fmla="*/ 10 w 10"/>
              <a:gd name="T7" fmla="*/ 10 h 10"/>
              <a:gd name="T8" fmla="*/ 0 w 10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3" name="Rectangle 4996"/>
          <p:cNvSpPr>
            <a:spLocks noChangeArrowheads="1"/>
          </p:cNvSpPr>
          <p:nvPr/>
        </p:nvSpPr>
        <p:spPr bwMode="auto">
          <a:xfrm>
            <a:off x="4654287" y="3478809"/>
            <a:ext cx="892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4" name="Freeform 4995"/>
          <p:cNvSpPr>
            <a:spLocks/>
          </p:cNvSpPr>
          <p:nvPr/>
        </p:nvSpPr>
        <p:spPr bwMode="auto">
          <a:xfrm>
            <a:off x="4725693" y="3327071"/>
            <a:ext cx="8926" cy="8926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10 h 10"/>
              <a:gd name="T4" fmla="*/ 0 w 10"/>
              <a:gd name="T5" fmla="*/ 0 h 10"/>
              <a:gd name="T6" fmla="*/ 0 w 10"/>
              <a:gd name="T7" fmla="*/ 0 h 10"/>
              <a:gd name="T8" fmla="*/ 10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10"/>
                </a:ln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5" name="Freeform 4994"/>
          <p:cNvSpPr>
            <a:spLocks/>
          </p:cNvSpPr>
          <p:nvPr/>
        </p:nvSpPr>
        <p:spPr bwMode="auto">
          <a:xfrm>
            <a:off x="4752471" y="3298063"/>
            <a:ext cx="17852" cy="8926"/>
          </a:xfrm>
          <a:custGeom>
            <a:avLst/>
            <a:gdLst>
              <a:gd name="T0" fmla="*/ 21 w 21"/>
              <a:gd name="T1" fmla="*/ 10 h 10"/>
              <a:gd name="T2" fmla="*/ 0 w 21"/>
              <a:gd name="T3" fmla="*/ 0 h 10"/>
              <a:gd name="T4" fmla="*/ 10 w 21"/>
              <a:gd name="T5" fmla="*/ 0 h 10"/>
              <a:gd name="T6" fmla="*/ 21 w 21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0">
                <a:moveTo>
                  <a:pt x="21" y="10"/>
                </a:moveTo>
                <a:lnTo>
                  <a:pt x="0" y="0"/>
                </a:lnTo>
                <a:lnTo>
                  <a:pt x="10" y="0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6" name="Rectangle 4993"/>
          <p:cNvSpPr>
            <a:spLocks noChangeArrowheads="1"/>
          </p:cNvSpPr>
          <p:nvPr/>
        </p:nvSpPr>
        <p:spPr bwMode="auto">
          <a:xfrm>
            <a:off x="4841728" y="3226657"/>
            <a:ext cx="892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7" name="Rectangle 4992"/>
          <p:cNvSpPr>
            <a:spLocks noChangeArrowheads="1"/>
          </p:cNvSpPr>
          <p:nvPr/>
        </p:nvSpPr>
        <p:spPr bwMode="auto">
          <a:xfrm>
            <a:off x="4924293" y="3108390"/>
            <a:ext cx="892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8" name="Rectangle 4991"/>
          <p:cNvSpPr>
            <a:spLocks noChangeArrowheads="1"/>
          </p:cNvSpPr>
          <p:nvPr/>
        </p:nvSpPr>
        <p:spPr bwMode="auto">
          <a:xfrm>
            <a:off x="4951070" y="3063761"/>
            <a:ext cx="892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9" name="Rectangle 4990"/>
          <p:cNvSpPr>
            <a:spLocks noChangeArrowheads="1"/>
          </p:cNvSpPr>
          <p:nvPr/>
        </p:nvSpPr>
        <p:spPr bwMode="auto">
          <a:xfrm>
            <a:off x="5006855" y="3001281"/>
            <a:ext cx="892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0" name="Rectangle 4989"/>
          <p:cNvSpPr>
            <a:spLocks noChangeArrowheads="1"/>
          </p:cNvSpPr>
          <p:nvPr/>
        </p:nvSpPr>
        <p:spPr bwMode="auto">
          <a:xfrm>
            <a:off x="5006855" y="2972273"/>
            <a:ext cx="892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1" name="Freeform 4988"/>
          <p:cNvSpPr>
            <a:spLocks/>
          </p:cNvSpPr>
          <p:nvPr/>
        </p:nvSpPr>
        <p:spPr bwMode="auto">
          <a:xfrm>
            <a:off x="5024707" y="2963347"/>
            <a:ext cx="17852" cy="0"/>
          </a:xfrm>
          <a:custGeom>
            <a:avLst/>
            <a:gdLst>
              <a:gd name="T0" fmla="*/ 0 w 20"/>
              <a:gd name="T1" fmla="*/ 20 w 20"/>
              <a:gd name="T2" fmla="*/ 20 w 20"/>
              <a:gd name="T3" fmla="*/ 20 w 20"/>
              <a:gd name="T4" fmla="*/ 10 w 20"/>
              <a:gd name="T5" fmla="*/ 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0">
                <a:moveTo>
                  <a:pt x="0" y="0"/>
                </a:move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2" name="Rectangle 4987"/>
          <p:cNvSpPr>
            <a:spLocks noChangeArrowheads="1"/>
          </p:cNvSpPr>
          <p:nvPr/>
        </p:nvSpPr>
        <p:spPr bwMode="auto">
          <a:xfrm>
            <a:off x="5015781" y="2945495"/>
            <a:ext cx="17852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3" name="Rectangle 4986"/>
          <p:cNvSpPr>
            <a:spLocks noChangeArrowheads="1"/>
          </p:cNvSpPr>
          <p:nvPr/>
        </p:nvSpPr>
        <p:spPr bwMode="auto">
          <a:xfrm>
            <a:off x="5033633" y="2936570"/>
            <a:ext cx="892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4" name="Freeform 4985"/>
          <p:cNvSpPr>
            <a:spLocks/>
          </p:cNvSpPr>
          <p:nvPr/>
        </p:nvSpPr>
        <p:spPr bwMode="auto">
          <a:xfrm>
            <a:off x="5033633" y="2883015"/>
            <a:ext cx="17852" cy="8926"/>
          </a:xfrm>
          <a:custGeom>
            <a:avLst/>
            <a:gdLst>
              <a:gd name="T0" fmla="*/ 20 w 20"/>
              <a:gd name="T1" fmla="*/ 10 h 10"/>
              <a:gd name="T2" fmla="*/ 0 w 20"/>
              <a:gd name="T3" fmla="*/ 0 h 10"/>
              <a:gd name="T4" fmla="*/ 10 w 20"/>
              <a:gd name="T5" fmla="*/ 0 h 10"/>
              <a:gd name="T6" fmla="*/ 10 w 20"/>
              <a:gd name="T7" fmla="*/ 0 h 10"/>
              <a:gd name="T8" fmla="*/ 20 w 2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0">
                <a:moveTo>
                  <a:pt x="20" y="10"/>
                </a:move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5" name="Freeform 4984"/>
          <p:cNvSpPr>
            <a:spLocks/>
          </p:cNvSpPr>
          <p:nvPr/>
        </p:nvSpPr>
        <p:spPr bwMode="auto">
          <a:xfrm>
            <a:off x="5105039" y="2818303"/>
            <a:ext cx="8926" cy="8926"/>
          </a:xfrm>
          <a:custGeom>
            <a:avLst/>
            <a:gdLst>
              <a:gd name="T0" fmla="*/ 0 w 10"/>
              <a:gd name="T1" fmla="*/ 0 h 10"/>
              <a:gd name="T2" fmla="*/ 10 w 10"/>
              <a:gd name="T3" fmla="*/ 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6" name="Rectangle 4983"/>
          <p:cNvSpPr>
            <a:spLocks noChangeArrowheads="1"/>
          </p:cNvSpPr>
          <p:nvPr/>
        </p:nvSpPr>
        <p:spPr bwMode="auto">
          <a:xfrm>
            <a:off x="5656206" y="2168954"/>
            <a:ext cx="0" cy="1785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7" name="Freeform 4982"/>
          <p:cNvSpPr>
            <a:spLocks/>
          </p:cNvSpPr>
          <p:nvPr/>
        </p:nvSpPr>
        <p:spPr bwMode="auto">
          <a:xfrm>
            <a:off x="5765547" y="2296145"/>
            <a:ext cx="8926" cy="8926"/>
          </a:xfrm>
          <a:custGeom>
            <a:avLst/>
            <a:gdLst>
              <a:gd name="T0" fmla="*/ 10 w 10"/>
              <a:gd name="T1" fmla="*/ 0 h 10"/>
              <a:gd name="T2" fmla="*/ 0 w 10"/>
              <a:gd name="T3" fmla="*/ 10 h 10"/>
              <a:gd name="T4" fmla="*/ 0 w 10"/>
              <a:gd name="T5" fmla="*/ 0 h 10"/>
              <a:gd name="T6" fmla="*/ 1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8" name="Freeform 4981"/>
          <p:cNvSpPr>
            <a:spLocks/>
          </p:cNvSpPr>
          <p:nvPr/>
        </p:nvSpPr>
        <p:spPr bwMode="auto">
          <a:xfrm>
            <a:off x="5783398" y="2305071"/>
            <a:ext cx="8926" cy="8926"/>
          </a:xfrm>
          <a:custGeom>
            <a:avLst/>
            <a:gdLst>
              <a:gd name="T0" fmla="*/ 10 w 10"/>
              <a:gd name="T1" fmla="*/ 0 h 10"/>
              <a:gd name="T2" fmla="*/ 10 w 10"/>
              <a:gd name="T3" fmla="*/ 10 h 10"/>
              <a:gd name="T4" fmla="*/ 0 w 10"/>
              <a:gd name="T5" fmla="*/ 10 h 10"/>
              <a:gd name="T6" fmla="*/ 1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10" y="10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9" name="Rectangle 4980"/>
          <p:cNvSpPr>
            <a:spLocks noChangeAspect="1" noChangeArrowheads="1"/>
          </p:cNvSpPr>
          <p:nvPr/>
        </p:nvSpPr>
        <p:spPr bwMode="auto">
          <a:xfrm>
            <a:off x="5723150" y="2795988"/>
            <a:ext cx="0" cy="2231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0" name="Freeform 4979"/>
          <p:cNvSpPr>
            <a:spLocks noChangeAspect="1"/>
          </p:cNvSpPr>
          <p:nvPr/>
        </p:nvSpPr>
        <p:spPr bwMode="auto">
          <a:xfrm>
            <a:off x="5711992" y="2795988"/>
            <a:ext cx="11158" cy="33472"/>
          </a:xfrm>
          <a:custGeom>
            <a:avLst/>
            <a:gdLst>
              <a:gd name="T0" fmla="*/ 10 w 10"/>
              <a:gd name="T1" fmla="*/ 31 h 31"/>
              <a:gd name="T2" fmla="*/ 0 w 10"/>
              <a:gd name="T3" fmla="*/ 31 h 31"/>
              <a:gd name="T4" fmla="*/ 0 w 10"/>
              <a:gd name="T5" fmla="*/ 11 h 31"/>
              <a:gd name="T6" fmla="*/ 0 w 10"/>
              <a:gd name="T7" fmla="*/ 0 h 31"/>
              <a:gd name="T8" fmla="*/ 10 w 10"/>
              <a:gd name="T9" fmla="*/ 0 h 31"/>
              <a:gd name="T10" fmla="*/ 10 w 10"/>
              <a:gd name="T11" fmla="*/ 21 h 31"/>
              <a:gd name="T12" fmla="*/ 10 w 10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1">
                <a:moveTo>
                  <a:pt x="10" y="31"/>
                </a:moveTo>
                <a:lnTo>
                  <a:pt x="0" y="31"/>
                </a:ln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10" y="21"/>
                </a:lnTo>
                <a:lnTo>
                  <a:pt x="1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1" name="Rectangle 4978"/>
          <p:cNvSpPr>
            <a:spLocks noChangeAspect="1" noChangeArrowheads="1"/>
          </p:cNvSpPr>
          <p:nvPr/>
        </p:nvSpPr>
        <p:spPr bwMode="auto">
          <a:xfrm>
            <a:off x="5711992" y="2807146"/>
            <a:ext cx="0" cy="2231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2" name="Freeform 4977"/>
          <p:cNvSpPr>
            <a:spLocks noChangeAspect="1"/>
          </p:cNvSpPr>
          <p:nvPr/>
        </p:nvSpPr>
        <p:spPr bwMode="auto">
          <a:xfrm>
            <a:off x="5703066" y="2795988"/>
            <a:ext cx="11158" cy="33472"/>
          </a:xfrm>
          <a:custGeom>
            <a:avLst/>
            <a:gdLst>
              <a:gd name="T0" fmla="*/ 10 w 10"/>
              <a:gd name="T1" fmla="*/ 31 h 31"/>
              <a:gd name="T2" fmla="*/ 0 w 10"/>
              <a:gd name="T3" fmla="*/ 21 h 31"/>
              <a:gd name="T4" fmla="*/ 0 w 10"/>
              <a:gd name="T5" fmla="*/ 11 h 31"/>
              <a:gd name="T6" fmla="*/ 0 w 10"/>
              <a:gd name="T7" fmla="*/ 0 h 31"/>
              <a:gd name="T8" fmla="*/ 10 w 10"/>
              <a:gd name="T9" fmla="*/ 0 h 31"/>
              <a:gd name="T10" fmla="*/ 10 w 10"/>
              <a:gd name="T11" fmla="*/ 11 h 31"/>
              <a:gd name="T12" fmla="*/ 10 w 10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1">
                <a:moveTo>
                  <a:pt x="10" y="31"/>
                </a:moveTo>
                <a:lnTo>
                  <a:pt x="0" y="21"/>
                </a:ln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1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3" name="Freeform 4976"/>
          <p:cNvSpPr>
            <a:spLocks noChangeAspect="1"/>
          </p:cNvSpPr>
          <p:nvPr/>
        </p:nvSpPr>
        <p:spPr bwMode="auto">
          <a:xfrm>
            <a:off x="5691910" y="2807146"/>
            <a:ext cx="11157" cy="11157"/>
          </a:xfrm>
          <a:custGeom>
            <a:avLst/>
            <a:gdLst>
              <a:gd name="T0" fmla="*/ 10 w 10"/>
              <a:gd name="T1" fmla="*/ 0 h 10"/>
              <a:gd name="T2" fmla="*/ 10 w 10"/>
              <a:gd name="T3" fmla="*/ 10 h 10"/>
              <a:gd name="T4" fmla="*/ 0 w 10"/>
              <a:gd name="T5" fmla="*/ 10 h 10"/>
              <a:gd name="T6" fmla="*/ 0 w 10"/>
              <a:gd name="T7" fmla="*/ 10 h 10"/>
              <a:gd name="T8" fmla="*/ 10 w 10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10" y="10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4" name="Freeform 4975"/>
          <p:cNvSpPr>
            <a:spLocks noChangeAspect="1"/>
          </p:cNvSpPr>
          <p:nvPr/>
        </p:nvSpPr>
        <p:spPr bwMode="auto">
          <a:xfrm>
            <a:off x="5658437" y="2773674"/>
            <a:ext cx="55787" cy="44629"/>
          </a:xfrm>
          <a:custGeom>
            <a:avLst/>
            <a:gdLst>
              <a:gd name="T0" fmla="*/ 31 w 51"/>
              <a:gd name="T1" fmla="*/ 41 h 41"/>
              <a:gd name="T2" fmla="*/ 0 w 51"/>
              <a:gd name="T3" fmla="*/ 20 h 41"/>
              <a:gd name="T4" fmla="*/ 10 w 51"/>
              <a:gd name="T5" fmla="*/ 10 h 41"/>
              <a:gd name="T6" fmla="*/ 20 w 51"/>
              <a:gd name="T7" fmla="*/ 0 h 41"/>
              <a:gd name="T8" fmla="*/ 51 w 51"/>
              <a:gd name="T9" fmla="*/ 20 h 41"/>
              <a:gd name="T10" fmla="*/ 41 w 51"/>
              <a:gd name="T11" fmla="*/ 31 h 41"/>
              <a:gd name="T12" fmla="*/ 31 w 51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41">
                <a:moveTo>
                  <a:pt x="31" y="41"/>
                </a:moveTo>
                <a:lnTo>
                  <a:pt x="0" y="20"/>
                </a:lnTo>
                <a:lnTo>
                  <a:pt x="10" y="10"/>
                </a:lnTo>
                <a:lnTo>
                  <a:pt x="20" y="0"/>
                </a:lnTo>
                <a:lnTo>
                  <a:pt x="51" y="20"/>
                </a:lnTo>
                <a:lnTo>
                  <a:pt x="41" y="31"/>
                </a:lnTo>
                <a:lnTo>
                  <a:pt x="31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5" name="Freeform 4974"/>
          <p:cNvSpPr>
            <a:spLocks noChangeAspect="1"/>
          </p:cNvSpPr>
          <p:nvPr/>
        </p:nvSpPr>
        <p:spPr bwMode="auto">
          <a:xfrm>
            <a:off x="5667363" y="2773674"/>
            <a:ext cx="11158" cy="11158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  <a:gd name="T4" fmla="*/ 10 w 10"/>
              <a:gd name="T5" fmla="*/ 0 h 10"/>
              <a:gd name="T6" fmla="*/ 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10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6" name="Freeform 4973"/>
          <p:cNvSpPr>
            <a:spLocks noChangeAspect="1"/>
          </p:cNvSpPr>
          <p:nvPr/>
        </p:nvSpPr>
        <p:spPr bwMode="auto">
          <a:xfrm>
            <a:off x="5647281" y="2762517"/>
            <a:ext cx="31240" cy="33471"/>
          </a:xfrm>
          <a:custGeom>
            <a:avLst/>
            <a:gdLst>
              <a:gd name="T0" fmla="*/ 10 w 30"/>
              <a:gd name="T1" fmla="*/ 30 h 30"/>
              <a:gd name="T2" fmla="*/ 0 w 30"/>
              <a:gd name="T3" fmla="*/ 30 h 30"/>
              <a:gd name="T4" fmla="*/ 10 w 30"/>
              <a:gd name="T5" fmla="*/ 20 h 30"/>
              <a:gd name="T6" fmla="*/ 10 w 30"/>
              <a:gd name="T7" fmla="*/ 0 h 30"/>
              <a:gd name="T8" fmla="*/ 30 w 30"/>
              <a:gd name="T9" fmla="*/ 10 h 30"/>
              <a:gd name="T10" fmla="*/ 20 w 30"/>
              <a:gd name="T11" fmla="*/ 20 h 30"/>
              <a:gd name="T12" fmla="*/ 10 w 30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10" y="30"/>
                </a:moveTo>
                <a:lnTo>
                  <a:pt x="0" y="30"/>
                </a:lnTo>
                <a:lnTo>
                  <a:pt x="10" y="20"/>
                </a:lnTo>
                <a:lnTo>
                  <a:pt x="10" y="0"/>
                </a:lnTo>
                <a:lnTo>
                  <a:pt x="30" y="10"/>
                </a:lnTo>
                <a:lnTo>
                  <a:pt x="20" y="20"/>
                </a:lnTo>
                <a:lnTo>
                  <a:pt x="1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7" name="Freeform 4972"/>
          <p:cNvSpPr>
            <a:spLocks noChangeAspect="1"/>
          </p:cNvSpPr>
          <p:nvPr/>
        </p:nvSpPr>
        <p:spPr bwMode="auto">
          <a:xfrm>
            <a:off x="5658437" y="2762517"/>
            <a:ext cx="0" cy="22314"/>
          </a:xfrm>
          <a:custGeom>
            <a:avLst/>
            <a:gdLst>
              <a:gd name="T0" fmla="*/ 20 h 20"/>
              <a:gd name="T1" fmla="*/ 0 h 20"/>
              <a:gd name="T2" fmla="*/ 0 h 20"/>
              <a:gd name="T3" fmla="*/ 0 h 20"/>
              <a:gd name="T4" fmla="*/ 0 h 20"/>
              <a:gd name="T5" fmla="*/ 2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0">
                <a:moveTo>
                  <a:pt x="0" y="20"/>
                </a:move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8" name="Freeform 4971"/>
          <p:cNvSpPr>
            <a:spLocks noChangeAspect="1"/>
          </p:cNvSpPr>
          <p:nvPr/>
        </p:nvSpPr>
        <p:spPr bwMode="auto">
          <a:xfrm>
            <a:off x="5647281" y="2762517"/>
            <a:ext cx="11157" cy="33471"/>
          </a:xfrm>
          <a:custGeom>
            <a:avLst/>
            <a:gdLst>
              <a:gd name="T0" fmla="*/ 10 w 10"/>
              <a:gd name="T1" fmla="*/ 30 h 30"/>
              <a:gd name="T2" fmla="*/ 0 w 10"/>
              <a:gd name="T3" fmla="*/ 30 h 30"/>
              <a:gd name="T4" fmla="*/ 0 w 10"/>
              <a:gd name="T5" fmla="*/ 20 h 30"/>
              <a:gd name="T6" fmla="*/ 0 w 10"/>
              <a:gd name="T7" fmla="*/ 0 h 30"/>
              <a:gd name="T8" fmla="*/ 10 w 10"/>
              <a:gd name="T9" fmla="*/ 0 h 30"/>
              <a:gd name="T10" fmla="*/ 10 w 10"/>
              <a:gd name="T11" fmla="*/ 20 h 30"/>
              <a:gd name="T12" fmla="*/ 10 w 10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0">
                <a:moveTo>
                  <a:pt x="10" y="30"/>
                </a:moveTo>
                <a:lnTo>
                  <a:pt x="0" y="30"/>
                </a:lnTo>
                <a:lnTo>
                  <a:pt x="0" y="20"/>
                </a:lnTo>
                <a:lnTo>
                  <a:pt x="0" y="0"/>
                </a:lnTo>
                <a:lnTo>
                  <a:pt x="10" y="0"/>
                </a:lnTo>
                <a:lnTo>
                  <a:pt x="10" y="20"/>
                </a:lnTo>
                <a:lnTo>
                  <a:pt x="1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9" name="Freeform 4970"/>
          <p:cNvSpPr>
            <a:spLocks noChangeAspect="1"/>
          </p:cNvSpPr>
          <p:nvPr/>
        </p:nvSpPr>
        <p:spPr bwMode="auto">
          <a:xfrm>
            <a:off x="5636123" y="2762517"/>
            <a:ext cx="11158" cy="33471"/>
          </a:xfrm>
          <a:custGeom>
            <a:avLst/>
            <a:gdLst>
              <a:gd name="T0" fmla="*/ 10 w 10"/>
              <a:gd name="T1" fmla="*/ 30 h 30"/>
              <a:gd name="T2" fmla="*/ 0 w 10"/>
              <a:gd name="T3" fmla="*/ 30 h 30"/>
              <a:gd name="T4" fmla="*/ 0 w 10"/>
              <a:gd name="T5" fmla="*/ 20 h 30"/>
              <a:gd name="T6" fmla="*/ 0 w 10"/>
              <a:gd name="T7" fmla="*/ 0 h 30"/>
              <a:gd name="T8" fmla="*/ 10 w 10"/>
              <a:gd name="T9" fmla="*/ 0 h 30"/>
              <a:gd name="T10" fmla="*/ 10 w 10"/>
              <a:gd name="T11" fmla="*/ 20 h 30"/>
              <a:gd name="T12" fmla="*/ 10 w 10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0">
                <a:moveTo>
                  <a:pt x="10" y="30"/>
                </a:moveTo>
                <a:lnTo>
                  <a:pt x="0" y="30"/>
                </a:lnTo>
                <a:lnTo>
                  <a:pt x="0" y="20"/>
                </a:lnTo>
                <a:lnTo>
                  <a:pt x="0" y="0"/>
                </a:lnTo>
                <a:lnTo>
                  <a:pt x="10" y="0"/>
                </a:lnTo>
                <a:lnTo>
                  <a:pt x="10" y="20"/>
                </a:lnTo>
                <a:lnTo>
                  <a:pt x="1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0" name="Freeform 4969"/>
          <p:cNvSpPr>
            <a:spLocks noChangeAspect="1"/>
          </p:cNvSpPr>
          <p:nvPr/>
        </p:nvSpPr>
        <p:spPr bwMode="auto">
          <a:xfrm>
            <a:off x="5636123" y="2762517"/>
            <a:ext cx="0" cy="22314"/>
          </a:xfrm>
          <a:custGeom>
            <a:avLst/>
            <a:gdLst>
              <a:gd name="T0" fmla="*/ 20 h 20"/>
              <a:gd name="T1" fmla="*/ 0 h 20"/>
              <a:gd name="T2" fmla="*/ 0 h 20"/>
              <a:gd name="T3" fmla="*/ 0 h 20"/>
              <a:gd name="T4" fmla="*/ 0 h 20"/>
              <a:gd name="T5" fmla="*/ 2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0">
                <a:moveTo>
                  <a:pt x="0" y="20"/>
                </a:move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1" name="Freeform 4968"/>
          <p:cNvSpPr>
            <a:spLocks noChangeAspect="1"/>
          </p:cNvSpPr>
          <p:nvPr/>
        </p:nvSpPr>
        <p:spPr bwMode="auto">
          <a:xfrm>
            <a:off x="5624966" y="2762517"/>
            <a:ext cx="22314" cy="33471"/>
          </a:xfrm>
          <a:custGeom>
            <a:avLst/>
            <a:gdLst>
              <a:gd name="T0" fmla="*/ 20 w 20"/>
              <a:gd name="T1" fmla="*/ 30 h 30"/>
              <a:gd name="T2" fmla="*/ 10 w 20"/>
              <a:gd name="T3" fmla="*/ 30 h 30"/>
              <a:gd name="T4" fmla="*/ 10 w 20"/>
              <a:gd name="T5" fmla="*/ 20 h 30"/>
              <a:gd name="T6" fmla="*/ 0 w 20"/>
              <a:gd name="T7" fmla="*/ 10 h 30"/>
              <a:gd name="T8" fmla="*/ 10 w 20"/>
              <a:gd name="T9" fmla="*/ 0 h 30"/>
              <a:gd name="T10" fmla="*/ 10 w 20"/>
              <a:gd name="T11" fmla="*/ 20 h 30"/>
              <a:gd name="T12" fmla="*/ 20 w 20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0">
                <a:moveTo>
                  <a:pt x="20" y="30"/>
                </a:moveTo>
                <a:lnTo>
                  <a:pt x="10" y="30"/>
                </a:lnTo>
                <a:lnTo>
                  <a:pt x="10" y="20"/>
                </a:lnTo>
                <a:lnTo>
                  <a:pt x="0" y="10"/>
                </a:lnTo>
                <a:lnTo>
                  <a:pt x="10" y="0"/>
                </a:lnTo>
                <a:lnTo>
                  <a:pt x="10" y="20"/>
                </a:lnTo>
                <a:lnTo>
                  <a:pt x="2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2" name="Rectangle 4967"/>
          <p:cNvSpPr>
            <a:spLocks noChangeAspect="1" noChangeArrowheads="1"/>
          </p:cNvSpPr>
          <p:nvPr/>
        </p:nvSpPr>
        <p:spPr bwMode="auto">
          <a:xfrm>
            <a:off x="5636123" y="2784832"/>
            <a:ext cx="0" cy="1115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3" name="Freeform 4966"/>
          <p:cNvSpPr>
            <a:spLocks noChangeAspect="1"/>
          </p:cNvSpPr>
          <p:nvPr/>
        </p:nvSpPr>
        <p:spPr bwMode="auto">
          <a:xfrm>
            <a:off x="5613808" y="2773674"/>
            <a:ext cx="22314" cy="33472"/>
          </a:xfrm>
          <a:custGeom>
            <a:avLst/>
            <a:gdLst>
              <a:gd name="T0" fmla="*/ 20 w 20"/>
              <a:gd name="T1" fmla="*/ 20 h 31"/>
              <a:gd name="T2" fmla="*/ 10 w 20"/>
              <a:gd name="T3" fmla="*/ 31 h 31"/>
              <a:gd name="T4" fmla="*/ 10 w 20"/>
              <a:gd name="T5" fmla="*/ 10 h 31"/>
              <a:gd name="T6" fmla="*/ 0 w 20"/>
              <a:gd name="T7" fmla="*/ 0 h 31"/>
              <a:gd name="T8" fmla="*/ 10 w 20"/>
              <a:gd name="T9" fmla="*/ 0 h 31"/>
              <a:gd name="T10" fmla="*/ 20 w 20"/>
              <a:gd name="T11" fmla="*/ 10 h 31"/>
              <a:gd name="T12" fmla="*/ 20 w 20"/>
              <a:gd name="T1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1">
                <a:moveTo>
                  <a:pt x="20" y="20"/>
                </a:moveTo>
                <a:lnTo>
                  <a:pt x="10" y="31"/>
                </a:lnTo>
                <a:lnTo>
                  <a:pt x="10" y="10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4" name="Freeform 4965"/>
          <p:cNvSpPr>
            <a:spLocks noChangeAspect="1"/>
          </p:cNvSpPr>
          <p:nvPr/>
        </p:nvSpPr>
        <p:spPr bwMode="auto">
          <a:xfrm>
            <a:off x="5613808" y="2773674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1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w 10"/>
              <a:gd name="T11" fmla="*/ 0 h 10"/>
              <a:gd name="T12" fmla="*/ 0 w 10"/>
              <a:gd name="T13" fmla="*/ 0 h 10"/>
              <a:gd name="T14" fmla="*/ 10 w 10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10"/>
                </a:ln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5" name="Freeform 4964"/>
          <p:cNvSpPr>
            <a:spLocks noChangeAspect="1"/>
          </p:cNvSpPr>
          <p:nvPr/>
        </p:nvSpPr>
        <p:spPr bwMode="auto">
          <a:xfrm>
            <a:off x="5604883" y="2784832"/>
            <a:ext cx="31240" cy="22314"/>
          </a:xfrm>
          <a:custGeom>
            <a:avLst/>
            <a:gdLst>
              <a:gd name="T0" fmla="*/ 30 w 30"/>
              <a:gd name="T1" fmla="*/ 10 h 21"/>
              <a:gd name="T2" fmla="*/ 30 w 30"/>
              <a:gd name="T3" fmla="*/ 21 h 21"/>
              <a:gd name="T4" fmla="*/ 10 w 30"/>
              <a:gd name="T5" fmla="*/ 10 h 21"/>
              <a:gd name="T6" fmla="*/ 0 w 30"/>
              <a:gd name="T7" fmla="*/ 0 h 21"/>
              <a:gd name="T8" fmla="*/ 10 w 30"/>
              <a:gd name="T9" fmla="*/ 0 h 21"/>
              <a:gd name="T10" fmla="*/ 20 w 30"/>
              <a:gd name="T11" fmla="*/ 0 h 21"/>
              <a:gd name="T12" fmla="*/ 30 w 30"/>
              <a:gd name="T13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1">
                <a:moveTo>
                  <a:pt x="30" y="10"/>
                </a:moveTo>
                <a:lnTo>
                  <a:pt x="30" y="21"/>
                </a:lnTo>
                <a:lnTo>
                  <a:pt x="10" y="10"/>
                </a:ln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3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6" name="Freeform 4963"/>
          <p:cNvSpPr>
            <a:spLocks noChangeAspect="1"/>
          </p:cNvSpPr>
          <p:nvPr/>
        </p:nvSpPr>
        <p:spPr bwMode="auto">
          <a:xfrm>
            <a:off x="5604883" y="2784832"/>
            <a:ext cx="11158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10 h 10"/>
              <a:gd name="T4" fmla="*/ 0 w 10"/>
              <a:gd name="T5" fmla="*/ 10 h 10"/>
              <a:gd name="T6" fmla="*/ 0 w 10"/>
              <a:gd name="T7" fmla="*/ 0 h 10"/>
              <a:gd name="T8" fmla="*/ 0 w 10"/>
              <a:gd name="T9" fmla="*/ 0 h 10"/>
              <a:gd name="T10" fmla="*/ 10 w 10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10"/>
                </a:ln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7" name="Freeform 4962"/>
          <p:cNvSpPr>
            <a:spLocks noChangeAspect="1"/>
          </p:cNvSpPr>
          <p:nvPr/>
        </p:nvSpPr>
        <p:spPr bwMode="auto">
          <a:xfrm>
            <a:off x="5604883" y="2795988"/>
            <a:ext cx="31240" cy="11158"/>
          </a:xfrm>
          <a:custGeom>
            <a:avLst/>
            <a:gdLst>
              <a:gd name="T0" fmla="*/ 30 w 30"/>
              <a:gd name="T1" fmla="*/ 0 h 11"/>
              <a:gd name="T2" fmla="*/ 30 w 30"/>
              <a:gd name="T3" fmla="*/ 11 h 11"/>
              <a:gd name="T4" fmla="*/ 10 w 30"/>
              <a:gd name="T5" fmla="*/ 11 h 11"/>
              <a:gd name="T6" fmla="*/ 0 w 30"/>
              <a:gd name="T7" fmla="*/ 11 h 11"/>
              <a:gd name="T8" fmla="*/ 0 w 30"/>
              <a:gd name="T9" fmla="*/ 0 h 11"/>
              <a:gd name="T10" fmla="*/ 10 w 30"/>
              <a:gd name="T11" fmla="*/ 0 h 11"/>
              <a:gd name="T12" fmla="*/ 30 w 30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1">
                <a:moveTo>
                  <a:pt x="30" y="0"/>
                </a:moveTo>
                <a:lnTo>
                  <a:pt x="30" y="11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8" name="Freeform 4961"/>
          <p:cNvSpPr>
            <a:spLocks noChangeAspect="1"/>
          </p:cNvSpPr>
          <p:nvPr/>
        </p:nvSpPr>
        <p:spPr bwMode="auto">
          <a:xfrm>
            <a:off x="5604883" y="2807146"/>
            <a:ext cx="31240" cy="11157"/>
          </a:xfrm>
          <a:custGeom>
            <a:avLst/>
            <a:gdLst>
              <a:gd name="T0" fmla="*/ 30 w 30"/>
              <a:gd name="T1" fmla="*/ 0 h 10"/>
              <a:gd name="T2" fmla="*/ 30 w 30"/>
              <a:gd name="T3" fmla="*/ 10 h 10"/>
              <a:gd name="T4" fmla="*/ 10 w 30"/>
              <a:gd name="T5" fmla="*/ 10 h 10"/>
              <a:gd name="T6" fmla="*/ 0 w 30"/>
              <a:gd name="T7" fmla="*/ 10 h 10"/>
              <a:gd name="T8" fmla="*/ 0 w 30"/>
              <a:gd name="T9" fmla="*/ 0 h 10"/>
              <a:gd name="T10" fmla="*/ 10 w 30"/>
              <a:gd name="T11" fmla="*/ 0 h 10"/>
              <a:gd name="T12" fmla="*/ 30 w 30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0">
                <a:moveTo>
                  <a:pt x="30" y="0"/>
                </a:moveTo>
                <a:lnTo>
                  <a:pt x="30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9" name="Freeform 4960"/>
          <p:cNvSpPr>
            <a:spLocks noChangeAspect="1"/>
          </p:cNvSpPr>
          <p:nvPr/>
        </p:nvSpPr>
        <p:spPr bwMode="auto">
          <a:xfrm>
            <a:off x="5604883" y="2818303"/>
            <a:ext cx="31240" cy="22314"/>
          </a:xfrm>
          <a:custGeom>
            <a:avLst/>
            <a:gdLst>
              <a:gd name="T0" fmla="*/ 30 w 30"/>
              <a:gd name="T1" fmla="*/ 0 h 20"/>
              <a:gd name="T2" fmla="*/ 30 w 30"/>
              <a:gd name="T3" fmla="*/ 20 h 20"/>
              <a:gd name="T4" fmla="*/ 10 w 30"/>
              <a:gd name="T5" fmla="*/ 20 h 20"/>
              <a:gd name="T6" fmla="*/ 0 w 30"/>
              <a:gd name="T7" fmla="*/ 20 h 20"/>
              <a:gd name="T8" fmla="*/ 0 w 30"/>
              <a:gd name="T9" fmla="*/ 0 h 20"/>
              <a:gd name="T10" fmla="*/ 10 w 30"/>
              <a:gd name="T11" fmla="*/ 0 h 20"/>
              <a:gd name="T12" fmla="*/ 30 w 30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30" y="0"/>
                </a:moveTo>
                <a:lnTo>
                  <a:pt x="30" y="20"/>
                </a:lnTo>
                <a:lnTo>
                  <a:pt x="10" y="20"/>
                </a:lnTo>
                <a:lnTo>
                  <a:pt x="0" y="20"/>
                </a:lnTo>
                <a:lnTo>
                  <a:pt x="0" y="0"/>
                </a:lnTo>
                <a:lnTo>
                  <a:pt x="1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0" name="Freeform 4959"/>
          <p:cNvSpPr>
            <a:spLocks noChangeAspect="1"/>
          </p:cNvSpPr>
          <p:nvPr/>
        </p:nvSpPr>
        <p:spPr bwMode="auto">
          <a:xfrm>
            <a:off x="5604883" y="2838386"/>
            <a:ext cx="11158" cy="11157"/>
          </a:xfrm>
          <a:custGeom>
            <a:avLst/>
            <a:gdLst>
              <a:gd name="T0" fmla="*/ 10 w 10"/>
              <a:gd name="T1" fmla="*/ 0 h 10"/>
              <a:gd name="T2" fmla="*/ 0 w 10"/>
              <a:gd name="T3" fmla="*/ 10 h 10"/>
              <a:gd name="T4" fmla="*/ 0 w 10"/>
              <a:gd name="T5" fmla="*/ 10 h 10"/>
              <a:gd name="T6" fmla="*/ 0 w 10"/>
              <a:gd name="T7" fmla="*/ 0 h 10"/>
              <a:gd name="T8" fmla="*/ 0 w 10"/>
              <a:gd name="T9" fmla="*/ 0 h 10"/>
              <a:gd name="T10" fmla="*/ 10 w 10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1" name="Freeform 4958"/>
          <p:cNvSpPr>
            <a:spLocks noChangeAspect="1"/>
          </p:cNvSpPr>
          <p:nvPr/>
        </p:nvSpPr>
        <p:spPr bwMode="auto">
          <a:xfrm>
            <a:off x="5604883" y="2838386"/>
            <a:ext cx="31240" cy="22314"/>
          </a:xfrm>
          <a:custGeom>
            <a:avLst/>
            <a:gdLst>
              <a:gd name="T0" fmla="*/ 30 w 30"/>
              <a:gd name="T1" fmla="*/ 0 h 20"/>
              <a:gd name="T2" fmla="*/ 30 w 30"/>
              <a:gd name="T3" fmla="*/ 10 h 20"/>
              <a:gd name="T4" fmla="*/ 20 w 30"/>
              <a:gd name="T5" fmla="*/ 20 h 20"/>
              <a:gd name="T6" fmla="*/ 10 w 30"/>
              <a:gd name="T7" fmla="*/ 20 h 20"/>
              <a:gd name="T8" fmla="*/ 0 w 30"/>
              <a:gd name="T9" fmla="*/ 10 h 20"/>
              <a:gd name="T10" fmla="*/ 10 w 30"/>
              <a:gd name="T11" fmla="*/ 0 h 20"/>
              <a:gd name="T12" fmla="*/ 30 w 30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30" y="0"/>
                </a:moveTo>
                <a:lnTo>
                  <a:pt x="30" y="10"/>
                </a:lnTo>
                <a:lnTo>
                  <a:pt x="20" y="20"/>
                </a:lnTo>
                <a:lnTo>
                  <a:pt x="10" y="20"/>
                </a:lnTo>
                <a:lnTo>
                  <a:pt x="0" y="10"/>
                </a:lnTo>
                <a:lnTo>
                  <a:pt x="1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2" name="Rectangle 4957"/>
          <p:cNvSpPr>
            <a:spLocks noChangeAspect="1" noChangeArrowheads="1"/>
          </p:cNvSpPr>
          <p:nvPr/>
        </p:nvSpPr>
        <p:spPr bwMode="auto">
          <a:xfrm>
            <a:off x="5613808" y="2860701"/>
            <a:ext cx="11158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3" name="Freeform 4956"/>
          <p:cNvSpPr>
            <a:spLocks noChangeAspect="1"/>
          </p:cNvSpPr>
          <p:nvPr/>
        </p:nvSpPr>
        <p:spPr bwMode="auto">
          <a:xfrm>
            <a:off x="5613808" y="2849543"/>
            <a:ext cx="31240" cy="33472"/>
          </a:xfrm>
          <a:custGeom>
            <a:avLst/>
            <a:gdLst>
              <a:gd name="T0" fmla="*/ 20 w 30"/>
              <a:gd name="T1" fmla="*/ 0 h 31"/>
              <a:gd name="T2" fmla="*/ 30 w 30"/>
              <a:gd name="T3" fmla="*/ 20 h 31"/>
              <a:gd name="T4" fmla="*/ 20 w 30"/>
              <a:gd name="T5" fmla="*/ 31 h 31"/>
              <a:gd name="T6" fmla="*/ 10 w 30"/>
              <a:gd name="T7" fmla="*/ 31 h 31"/>
              <a:gd name="T8" fmla="*/ 0 w 30"/>
              <a:gd name="T9" fmla="*/ 10 h 31"/>
              <a:gd name="T10" fmla="*/ 10 w 30"/>
              <a:gd name="T11" fmla="*/ 10 h 31"/>
              <a:gd name="T12" fmla="*/ 20 w 30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20" y="0"/>
                </a:moveTo>
                <a:lnTo>
                  <a:pt x="30" y="20"/>
                </a:lnTo>
                <a:lnTo>
                  <a:pt x="20" y="31"/>
                </a:lnTo>
                <a:lnTo>
                  <a:pt x="10" y="31"/>
                </a:lnTo>
                <a:lnTo>
                  <a:pt x="0" y="10"/>
                </a:lnTo>
                <a:lnTo>
                  <a:pt x="10" y="1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4" name="Freeform 4955"/>
          <p:cNvSpPr>
            <a:spLocks noChangeAspect="1"/>
          </p:cNvSpPr>
          <p:nvPr/>
        </p:nvSpPr>
        <p:spPr bwMode="auto">
          <a:xfrm>
            <a:off x="5636123" y="2871857"/>
            <a:ext cx="11158" cy="11158"/>
          </a:xfrm>
          <a:custGeom>
            <a:avLst/>
            <a:gdLst>
              <a:gd name="T0" fmla="*/ 0 w 10"/>
              <a:gd name="T1" fmla="*/ 11 h 11"/>
              <a:gd name="T2" fmla="*/ 10 w 10"/>
              <a:gd name="T3" fmla="*/ 0 h 11"/>
              <a:gd name="T4" fmla="*/ 10 w 10"/>
              <a:gd name="T5" fmla="*/ 11 h 11"/>
              <a:gd name="T6" fmla="*/ 0 w 10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0" y="11"/>
                </a:moveTo>
                <a:lnTo>
                  <a:pt x="10" y="0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5" name="Freeform 4954"/>
          <p:cNvSpPr>
            <a:spLocks noChangeAspect="1"/>
          </p:cNvSpPr>
          <p:nvPr/>
        </p:nvSpPr>
        <p:spPr bwMode="auto">
          <a:xfrm>
            <a:off x="5624966" y="2883015"/>
            <a:ext cx="31240" cy="42397"/>
          </a:xfrm>
          <a:custGeom>
            <a:avLst/>
            <a:gdLst>
              <a:gd name="T0" fmla="*/ 20 w 30"/>
              <a:gd name="T1" fmla="*/ 0 h 40"/>
              <a:gd name="T2" fmla="*/ 30 w 30"/>
              <a:gd name="T3" fmla="*/ 30 h 40"/>
              <a:gd name="T4" fmla="*/ 20 w 30"/>
              <a:gd name="T5" fmla="*/ 30 h 40"/>
              <a:gd name="T6" fmla="*/ 10 w 30"/>
              <a:gd name="T7" fmla="*/ 40 h 40"/>
              <a:gd name="T8" fmla="*/ 0 w 30"/>
              <a:gd name="T9" fmla="*/ 0 h 40"/>
              <a:gd name="T10" fmla="*/ 10 w 30"/>
              <a:gd name="T11" fmla="*/ 0 h 40"/>
              <a:gd name="T12" fmla="*/ 20 w 30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0">
                <a:moveTo>
                  <a:pt x="20" y="0"/>
                </a:moveTo>
                <a:lnTo>
                  <a:pt x="30" y="30"/>
                </a:lnTo>
                <a:lnTo>
                  <a:pt x="20" y="30"/>
                </a:lnTo>
                <a:lnTo>
                  <a:pt x="10" y="40"/>
                </a:ln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6" name="Rectangle 4953"/>
          <p:cNvSpPr>
            <a:spLocks noChangeAspect="1" noChangeArrowheads="1"/>
          </p:cNvSpPr>
          <p:nvPr/>
        </p:nvSpPr>
        <p:spPr bwMode="auto">
          <a:xfrm>
            <a:off x="5647281" y="2916486"/>
            <a:ext cx="11157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7" name="Freeform 4952"/>
          <p:cNvSpPr>
            <a:spLocks noChangeAspect="1"/>
          </p:cNvSpPr>
          <p:nvPr/>
        </p:nvSpPr>
        <p:spPr bwMode="auto">
          <a:xfrm>
            <a:off x="5636123" y="2916486"/>
            <a:ext cx="31240" cy="31240"/>
          </a:xfrm>
          <a:custGeom>
            <a:avLst/>
            <a:gdLst>
              <a:gd name="T0" fmla="*/ 20 w 30"/>
              <a:gd name="T1" fmla="*/ 0 h 30"/>
              <a:gd name="T2" fmla="*/ 30 w 30"/>
              <a:gd name="T3" fmla="*/ 30 h 30"/>
              <a:gd name="T4" fmla="*/ 20 w 30"/>
              <a:gd name="T5" fmla="*/ 30 h 30"/>
              <a:gd name="T6" fmla="*/ 0 w 30"/>
              <a:gd name="T7" fmla="*/ 30 h 30"/>
              <a:gd name="T8" fmla="*/ 0 w 30"/>
              <a:gd name="T9" fmla="*/ 10 h 30"/>
              <a:gd name="T10" fmla="*/ 10 w 30"/>
              <a:gd name="T11" fmla="*/ 0 h 30"/>
              <a:gd name="T12" fmla="*/ 20 w 30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20" y="0"/>
                </a:moveTo>
                <a:lnTo>
                  <a:pt x="30" y="30"/>
                </a:lnTo>
                <a:lnTo>
                  <a:pt x="20" y="30"/>
                </a:lnTo>
                <a:lnTo>
                  <a:pt x="0" y="30"/>
                </a:lnTo>
                <a:lnTo>
                  <a:pt x="0" y="1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8" name="Rectangle 4951"/>
          <p:cNvSpPr>
            <a:spLocks noChangeAspect="1" noChangeArrowheads="1"/>
          </p:cNvSpPr>
          <p:nvPr/>
        </p:nvSpPr>
        <p:spPr bwMode="auto">
          <a:xfrm>
            <a:off x="5658437" y="2947726"/>
            <a:ext cx="11158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9" name="Freeform 4950"/>
          <p:cNvSpPr>
            <a:spLocks noChangeAspect="1"/>
          </p:cNvSpPr>
          <p:nvPr/>
        </p:nvSpPr>
        <p:spPr bwMode="auto">
          <a:xfrm>
            <a:off x="5636123" y="2947726"/>
            <a:ext cx="31240" cy="22314"/>
          </a:xfrm>
          <a:custGeom>
            <a:avLst/>
            <a:gdLst>
              <a:gd name="T0" fmla="*/ 30 w 30"/>
              <a:gd name="T1" fmla="*/ 0 h 21"/>
              <a:gd name="T2" fmla="*/ 30 w 30"/>
              <a:gd name="T3" fmla="*/ 10 h 21"/>
              <a:gd name="T4" fmla="*/ 20 w 30"/>
              <a:gd name="T5" fmla="*/ 21 h 21"/>
              <a:gd name="T6" fmla="*/ 10 w 30"/>
              <a:gd name="T7" fmla="*/ 21 h 21"/>
              <a:gd name="T8" fmla="*/ 0 w 30"/>
              <a:gd name="T9" fmla="*/ 0 h 21"/>
              <a:gd name="T10" fmla="*/ 20 w 30"/>
              <a:gd name="T11" fmla="*/ 0 h 21"/>
              <a:gd name="T12" fmla="*/ 30 w 30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1">
                <a:moveTo>
                  <a:pt x="30" y="0"/>
                </a:moveTo>
                <a:lnTo>
                  <a:pt x="30" y="10"/>
                </a:lnTo>
                <a:lnTo>
                  <a:pt x="20" y="21"/>
                </a:lnTo>
                <a:lnTo>
                  <a:pt x="10" y="21"/>
                </a:lnTo>
                <a:lnTo>
                  <a:pt x="0" y="0"/>
                </a:lnTo>
                <a:lnTo>
                  <a:pt x="2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0" name="Freeform 4949"/>
          <p:cNvSpPr>
            <a:spLocks noChangeAspect="1"/>
          </p:cNvSpPr>
          <p:nvPr/>
        </p:nvSpPr>
        <p:spPr bwMode="auto">
          <a:xfrm>
            <a:off x="5658437" y="2958884"/>
            <a:ext cx="11158" cy="11157"/>
          </a:xfrm>
          <a:custGeom>
            <a:avLst/>
            <a:gdLst>
              <a:gd name="T0" fmla="*/ 0 w 10"/>
              <a:gd name="T1" fmla="*/ 11 h 11"/>
              <a:gd name="T2" fmla="*/ 10 w 10"/>
              <a:gd name="T3" fmla="*/ 0 h 11"/>
              <a:gd name="T4" fmla="*/ 10 w 10"/>
              <a:gd name="T5" fmla="*/ 11 h 11"/>
              <a:gd name="T6" fmla="*/ 10 w 10"/>
              <a:gd name="T7" fmla="*/ 11 h 11"/>
              <a:gd name="T8" fmla="*/ 0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0" y="11"/>
                </a:moveTo>
                <a:lnTo>
                  <a:pt x="10" y="0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1" name="Freeform 4948"/>
          <p:cNvSpPr>
            <a:spLocks noChangeAspect="1"/>
          </p:cNvSpPr>
          <p:nvPr/>
        </p:nvSpPr>
        <p:spPr bwMode="auto">
          <a:xfrm>
            <a:off x="5647281" y="2970041"/>
            <a:ext cx="22314" cy="11158"/>
          </a:xfrm>
          <a:custGeom>
            <a:avLst/>
            <a:gdLst>
              <a:gd name="T0" fmla="*/ 20 w 20"/>
              <a:gd name="T1" fmla="*/ 0 h 10"/>
              <a:gd name="T2" fmla="*/ 20 w 20"/>
              <a:gd name="T3" fmla="*/ 10 h 10"/>
              <a:gd name="T4" fmla="*/ 10 w 20"/>
              <a:gd name="T5" fmla="*/ 10 h 10"/>
              <a:gd name="T6" fmla="*/ 0 w 20"/>
              <a:gd name="T7" fmla="*/ 10 h 10"/>
              <a:gd name="T8" fmla="*/ 0 w 20"/>
              <a:gd name="T9" fmla="*/ 0 h 10"/>
              <a:gd name="T10" fmla="*/ 10 w 20"/>
              <a:gd name="T11" fmla="*/ 0 h 10"/>
              <a:gd name="T12" fmla="*/ 20 w 20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0">
                <a:moveTo>
                  <a:pt x="20" y="0"/>
                </a:move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2" name="Freeform 4947"/>
          <p:cNvSpPr>
            <a:spLocks noChangeAspect="1"/>
          </p:cNvSpPr>
          <p:nvPr/>
        </p:nvSpPr>
        <p:spPr bwMode="auto">
          <a:xfrm>
            <a:off x="5647281" y="2981198"/>
            <a:ext cx="11157" cy="0"/>
          </a:xfrm>
          <a:custGeom>
            <a:avLst/>
            <a:gdLst>
              <a:gd name="T0" fmla="*/ 10 w 10"/>
              <a:gd name="T1" fmla="*/ 0 w 10"/>
              <a:gd name="T2" fmla="*/ 0 w 10"/>
              <a:gd name="T3" fmla="*/ 0 w 10"/>
              <a:gd name="T4" fmla="*/ 0 w 10"/>
              <a:gd name="T5" fmla="*/ 10 w 1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0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3" name="Freeform 4946"/>
          <p:cNvSpPr>
            <a:spLocks noChangeAspect="1"/>
          </p:cNvSpPr>
          <p:nvPr/>
        </p:nvSpPr>
        <p:spPr bwMode="auto">
          <a:xfrm>
            <a:off x="5647281" y="2970041"/>
            <a:ext cx="31240" cy="31240"/>
          </a:xfrm>
          <a:custGeom>
            <a:avLst/>
            <a:gdLst>
              <a:gd name="T0" fmla="*/ 20 w 30"/>
              <a:gd name="T1" fmla="*/ 0 h 30"/>
              <a:gd name="T2" fmla="*/ 30 w 30"/>
              <a:gd name="T3" fmla="*/ 20 h 30"/>
              <a:gd name="T4" fmla="*/ 20 w 30"/>
              <a:gd name="T5" fmla="*/ 30 h 30"/>
              <a:gd name="T6" fmla="*/ 0 w 30"/>
              <a:gd name="T7" fmla="*/ 30 h 30"/>
              <a:gd name="T8" fmla="*/ 0 w 30"/>
              <a:gd name="T9" fmla="*/ 10 h 30"/>
              <a:gd name="T10" fmla="*/ 10 w 30"/>
              <a:gd name="T11" fmla="*/ 10 h 30"/>
              <a:gd name="T12" fmla="*/ 20 w 30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20" y="0"/>
                </a:moveTo>
                <a:lnTo>
                  <a:pt x="30" y="20"/>
                </a:lnTo>
                <a:lnTo>
                  <a:pt x="20" y="30"/>
                </a:lnTo>
                <a:lnTo>
                  <a:pt x="0" y="30"/>
                </a:lnTo>
                <a:lnTo>
                  <a:pt x="0" y="10"/>
                </a:lnTo>
                <a:lnTo>
                  <a:pt x="10" y="1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4" name="Freeform 4945"/>
          <p:cNvSpPr>
            <a:spLocks noChangeAspect="1"/>
          </p:cNvSpPr>
          <p:nvPr/>
        </p:nvSpPr>
        <p:spPr bwMode="auto">
          <a:xfrm>
            <a:off x="5647281" y="2992355"/>
            <a:ext cx="44629" cy="31240"/>
          </a:xfrm>
          <a:custGeom>
            <a:avLst/>
            <a:gdLst>
              <a:gd name="T0" fmla="*/ 30 w 41"/>
              <a:gd name="T1" fmla="*/ 0 h 30"/>
              <a:gd name="T2" fmla="*/ 41 w 41"/>
              <a:gd name="T3" fmla="*/ 20 h 30"/>
              <a:gd name="T4" fmla="*/ 20 w 41"/>
              <a:gd name="T5" fmla="*/ 20 h 30"/>
              <a:gd name="T6" fmla="*/ 10 w 41"/>
              <a:gd name="T7" fmla="*/ 30 h 30"/>
              <a:gd name="T8" fmla="*/ 0 w 41"/>
              <a:gd name="T9" fmla="*/ 10 h 30"/>
              <a:gd name="T10" fmla="*/ 20 w 41"/>
              <a:gd name="T11" fmla="*/ 10 h 30"/>
              <a:gd name="T12" fmla="*/ 30 w 41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0">
                <a:moveTo>
                  <a:pt x="30" y="0"/>
                </a:moveTo>
                <a:lnTo>
                  <a:pt x="41" y="20"/>
                </a:lnTo>
                <a:lnTo>
                  <a:pt x="20" y="20"/>
                </a:lnTo>
                <a:lnTo>
                  <a:pt x="10" y="30"/>
                </a:lnTo>
                <a:lnTo>
                  <a:pt x="0" y="10"/>
                </a:lnTo>
                <a:lnTo>
                  <a:pt x="20" y="1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5" name="Freeform 4944"/>
          <p:cNvSpPr>
            <a:spLocks noChangeAspect="1"/>
          </p:cNvSpPr>
          <p:nvPr/>
        </p:nvSpPr>
        <p:spPr bwMode="auto">
          <a:xfrm>
            <a:off x="5658437" y="3014669"/>
            <a:ext cx="11158" cy="11158"/>
          </a:xfrm>
          <a:custGeom>
            <a:avLst/>
            <a:gdLst>
              <a:gd name="T0" fmla="*/ 10 w 10"/>
              <a:gd name="T1" fmla="*/ 0 h 10"/>
              <a:gd name="T2" fmla="*/ 0 w 10"/>
              <a:gd name="T3" fmla="*/ 10 h 10"/>
              <a:gd name="T4" fmla="*/ 0 w 10"/>
              <a:gd name="T5" fmla="*/ 10 h 10"/>
              <a:gd name="T6" fmla="*/ 1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6" name="Freeform 4943"/>
          <p:cNvSpPr>
            <a:spLocks noChangeAspect="1"/>
          </p:cNvSpPr>
          <p:nvPr/>
        </p:nvSpPr>
        <p:spPr bwMode="auto">
          <a:xfrm>
            <a:off x="5658437" y="3014669"/>
            <a:ext cx="33472" cy="22314"/>
          </a:xfrm>
          <a:custGeom>
            <a:avLst/>
            <a:gdLst>
              <a:gd name="T0" fmla="*/ 31 w 31"/>
              <a:gd name="T1" fmla="*/ 0 h 20"/>
              <a:gd name="T2" fmla="*/ 31 w 31"/>
              <a:gd name="T3" fmla="*/ 10 h 20"/>
              <a:gd name="T4" fmla="*/ 20 w 31"/>
              <a:gd name="T5" fmla="*/ 20 h 20"/>
              <a:gd name="T6" fmla="*/ 10 w 31"/>
              <a:gd name="T7" fmla="*/ 20 h 20"/>
              <a:gd name="T8" fmla="*/ 0 w 31"/>
              <a:gd name="T9" fmla="*/ 10 h 20"/>
              <a:gd name="T10" fmla="*/ 10 w 31"/>
              <a:gd name="T11" fmla="*/ 0 h 20"/>
              <a:gd name="T12" fmla="*/ 31 w 3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31" y="0"/>
                </a:moveTo>
                <a:lnTo>
                  <a:pt x="31" y="10"/>
                </a:lnTo>
                <a:lnTo>
                  <a:pt x="20" y="20"/>
                </a:lnTo>
                <a:lnTo>
                  <a:pt x="10" y="20"/>
                </a:lnTo>
                <a:lnTo>
                  <a:pt x="0" y="10"/>
                </a:lnTo>
                <a:lnTo>
                  <a:pt x="10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7" name="Freeform 4942"/>
          <p:cNvSpPr>
            <a:spLocks noChangeAspect="1"/>
          </p:cNvSpPr>
          <p:nvPr/>
        </p:nvSpPr>
        <p:spPr bwMode="auto">
          <a:xfrm>
            <a:off x="5678521" y="3023595"/>
            <a:ext cx="13389" cy="11158"/>
          </a:xfrm>
          <a:custGeom>
            <a:avLst/>
            <a:gdLst>
              <a:gd name="T0" fmla="*/ 0 w 11"/>
              <a:gd name="T1" fmla="*/ 10 h 10"/>
              <a:gd name="T2" fmla="*/ 11 w 11"/>
              <a:gd name="T3" fmla="*/ 0 h 10"/>
              <a:gd name="T4" fmla="*/ 11 w 11"/>
              <a:gd name="T5" fmla="*/ 0 h 10"/>
              <a:gd name="T6" fmla="*/ 0 w 11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0">
                <a:moveTo>
                  <a:pt x="0" y="10"/>
                </a:moveTo>
                <a:lnTo>
                  <a:pt x="11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8" name="Freeform 4941"/>
          <p:cNvSpPr>
            <a:spLocks noChangeAspect="1"/>
          </p:cNvSpPr>
          <p:nvPr/>
        </p:nvSpPr>
        <p:spPr bwMode="auto">
          <a:xfrm>
            <a:off x="5667363" y="3023595"/>
            <a:ext cx="33472" cy="33472"/>
          </a:xfrm>
          <a:custGeom>
            <a:avLst/>
            <a:gdLst>
              <a:gd name="T0" fmla="*/ 21 w 31"/>
              <a:gd name="T1" fmla="*/ 0 h 31"/>
              <a:gd name="T2" fmla="*/ 31 w 31"/>
              <a:gd name="T3" fmla="*/ 20 h 31"/>
              <a:gd name="T4" fmla="*/ 21 w 31"/>
              <a:gd name="T5" fmla="*/ 31 h 31"/>
              <a:gd name="T6" fmla="*/ 0 w 31"/>
              <a:gd name="T7" fmla="*/ 31 h 31"/>
              <a:gd name="T8" fmla="*/ 0 w 31"/>
              <a:gd name="T9" fmla="*/ 10 h 31"/>
              <a:gd name="T10" fmla="*/ 10 w 31"/>
              <a:gd name="T11" fmla="*/ 10 h 31"/>
              <a:gd name="T12" fmla="*/ 21 w 31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21" y="0"/>
                </a:moveTo>
                <a:lnTo>
                  <a:pt x="31" y="20"/>
                </a:lnTo>
                <a:lnTo>
                  <a:pt x="21" y="31"/>
                </a:lnTo>
                <a:lnTo>
                  <a:pt x="0" y="31"/>
                </a:lnTo>
                <a:lnTo>
                  <a:pt x="0" y="10"/>
                </a:lnTo>
                <a:lnTo>
                  <a:pt x="10" y="1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9" name="Freeform 4940"/>
          <p:cNvSpPr>
            <a:spLocks noChangeAspect="1"/>
          </p:cNvSpPr>
          <p:nvPr/>
        </p:nvSpPr>
        <p:spPr bwMode="auto">
          <a:xfrm>
            <a:off x="5691910" y="3045910"/>
            <a:ext cx="11157" cy="11158"/>
          </a:xfrm>
          <a:custGeom>
            <a:avLst/>
            <a:gdLst>
              <a:gd name="T0" fmla="*/ 0 w 10"/>
              <a:gd name="T1" fmla="*/ 11 h 11"/>
              <a:gd name="T2" fmla="*/ 10 w 10"/>
              <a:gd name="T3" fmla="*/ 0 h 11"/>
              <a:gd name="T4" fmla="*/ 10 w 10"/>
              <a:gd name="T5" fmla="*/ 0 h 11"/>
              <a:gd name="T6" fmla="*/ 10 w 10"/>
              <a:gd name="T7" fmla="*/ 0 h 11"/>
              <a:gd name="T8" fmla="*/ 0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0" y="11"/>
                </a:moveTo>
                <a:lnTo>
                  <a:pt x="10" y="0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" name="Freeform 4939"/>
          <p:cNvSpPr>
            <a:spLocks noChangeAspect="1"/>
          </p:cNvSpPr>
          <p:nvPr/>
        </p:nvSpPr>
        <p:spPr bwMode="auto">
          <a:xfrm>
            <a:off x="5667363" y="3045910"/>
            <a:ext cx="33472" cy="44629"/>
          </a:xfrm>
          <a:custGeom>
            <a:avLst/>
            <a:gdLst>
              <a:gd name="T0" fmla="*/ 31 w 31"/>
              <a:gd name="T1" fmla="*/ 0 h 41"/>
              <a:gd name="T2" fmla="*/ 31 w 31"/>
              <a:gd name="T3" fmla="*/ 31 h 41"/>
              <a:gd name="T4" fmla="*/ 21 w 31"/>
              <a:gd name="T5" fmla="*/ 41 h 41"/>
              <a:gd name="T6" fmla="*/ 10 w 31"/>
              <a:gd name="T7" fmla="*/ 41 h 41"/>
              <a:gd name="T8" fmla="*/ 0 w 31"/>
              <a:gd name="T9" fmla="*/ 11 h 41"/>
              <a:gd name="T10" fmla="*/ 21 w 31"/>
              <a:gd name="T11" fmla="*/ 11 h 41"/>
              <a:gd name="T12" fmla="*/ 31 w 31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1">
                <a:moveTo>
                  <a:pt x="31" y="0"/>
                </a:moveTo>
                <a:lnTo>
                  <a:pt x="31" y="31"/>
                </a:lnTo>
                <a:lnTo>
                  <a:pt x="21" y="41"/>
                </a:lnTo>
                <a:lnTo>
                  <a:pt x="10" y="41"/>
                </a:lnTo>
                <a:lnTo>
                  <a:pt x="0" y="11"/>
                </a:lnTo>
                <a:lnTo>
                  <a:pt x="21" y="11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1" name="Rectangle 4938"/>
          <p:cNvSpPr>
            <a:spLocks noChangeAspect="1" noChangeArrowheads="1"/>
          </p:cNvSpPr>
          <p:nvPr/>
        </p:nvSpPr>
        <p:spPr bwMode="auto">
          <a:xfrm>
            <a:off x="5678521" y="3090538"/>
            <a:ext cx="13389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2" name="Freeform 4937"/>
          <p:cNvSpPr>
            <a:spLocks noChangeAspect="1"/>
          </p:cNvSpPr>
          <p:nvPr/>
        </p:nvSpPr>
        <p:spPr bwMode="auto">
          <a:xfrm>
            <a:off x="5678521" y="3079382"/>
            <a:ext cx="33471" cy="22314"/>
          </a:xfrm>
          <a:custGeom>
            <a:avLst/>
            <a:gdLst>
              <a:gd name="T0" fmla="*/ 21 w 31"/>
              <a:gd name="T1" fmla="*/ 0 h 20"/>
              <a:gd name="T2" fmla="*/ 31 w 31"/>
              <a:gd name="T3" fmla="*/ 20 h 20"/>
              <a:gd name="T4" fmla="*/ 11 w 31"/>
              <a:gd name="T5" fmla="*/ 20 h 20"/>
              <a:gd name="T6" fmla="*/ 0 w 31"/>
              <a:gd name="T7" fmla="*/ 20 h 20"/>
              <a:gd name="T8" fmla="*/ 0 w 31"/>
              <a:gd name="T9" fmla="*/ 10 h 20"/>
              <a:gd name="T10" fmla="*/ 11 w 31"/>
              <a:gd name="T11" fmla="*/ 10 h 20"/>
              <a:gd name="T12" fmla="*/ 21 w 3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21" y="0"/>
                </a:moveTo>
                <a:lnTo>
                  <a:pt x="31" y="20"/>
                </a:lnTo>
                <a:lnTo>
                  <a:pt x="11" y="20"/>
                </a:lnTo>
                <a:lnTo>
                  <a:pt x="0" y="20"/>
                </a:lnTo>
                <a:lnTo>
                  <a:pt x="0" y="10"/>
                </a:lnTo>
                <a:lnTo>
                  <a:pt x="11" y="1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3" name="Freeform 4936"/>
          <p:cNvSpPr>
            <a:spLocks noChangeAspect="1"/>
          </p:cNvSpPr>
          <p:nvPr/>
        </p:nvSpPr>
        <p:spPr bwMode="auto">
          <a:xfrm>
            <a:off x="5678521" y="3101696"/>
            <a:ext cx="13389" cy="11157"/>
          </a:xfrm>
          <a:custGeom>
            <a:avLst/>
            <a:gdLst>
              <a:gd name="T0" fmla="*/ 11 w 11"/>
              <a:gd name="T1" fmla="*/ 0 h 10"/>
              <a:gd name="T2" fmla="*/ 0 w 11"/>
              <a:gd name="T3" fmla="*/ 10 h 10"/>
              <a:gd name="T4" fmla="*/ 0 w 11"/>
              <a:gd name="T5" fmla="*/ 10 h 10"/>
              <a:gd name="T6" fmla="*/ 0 w 11"/>
              <a:gd name="T7" fmla="*/ 0 h 10"/>
              <a:gd name="T8" fmla="*/ 11 w 11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4" name="Freeform 4935"/>
          <p:cNvSpPr>
            <a:spLocks noChangeAspect="1"/>
          </p:cNvSpPr>
          <p:nvPr/>
        </p:nvSpPr>
        <p:spPr bwMode="auto">
          <a:xfrm>
            <a:off x="5678521" y="3101696"/>
            <a:ext cx="33471" cy="22314"/>
          </a:xfrm>
          <a:custGeom>
            <a:avLst/>
            <a:gdLst>
              <a:gd name="T0" fmla="*/ 31 w 31"/>
              <a:gd name="T1" fmla="*/ 0 h 20"/>
              <a:gd name="T2" fmla="*/ 31 w 31"/>
              <a:gd name="T3" fmla="*/ 10 h 20"/>
              <a:gd name="T4" fmla="*/ 21 w 31"/>
              <a:gd name="T5" fmla="*/ 20 h 20"/>
              <a:gd name="T6" fmla="*/ 11 w 31"/>
              <a:gd name="T7" fmla="*/ 20 h 20"/>
              <a:gd name="T8" fmla="*/ 0 w 31"/>
              <a:gd name="T9" fmla="*/ 10 h 20"/>
              <a:gd name="T10" fmla="*/ 11 w 31"/>
              <a:gd name="T11" fmla="*/ 0 h 20"/>
              <a:gd name="T12" fmla="*/ 31 w 3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31" y="0"/>
                </a:moveTo>
                <a:lnTo>
                  <a:pt x="31" y="10"/>
                </a:lnTo>
                <a:lnTo>
                  <a:pt x="21" y="20"/>
                </a:lnTo>
                <a:lnTo>
                  <a:pt x="11" y="20"/>
                </a:lnTo>
                <a:lnTo>
                  <a:pt x="0" y="10"/>
                </a:lnTo>
                <a:lnTo>
                  <a:pt x="11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5" name="Freeform 4934"/>
          <p:cNvSpPr>
            <a:spLocks noChangeAspect="1"/>
          </p:cNvSpPr>
          <p:nvPr/>
        </p:nvSpPr>
        <p:spPr bwMode="auto">
          <a:xfrm>
            <a:off x="5691910" y="3124011"/>
            <a:ext cx="11157" cy="0"/>
          </a:xfrm>
          <a:custGeom>
            <a:avLst/>
            <a:gdLst>
              <a:gd name="T0" fmla="*/ 10 w 10"/>
              <a:gd name="T1" fmla="*/ 0 w 10"/>
              <a:gd name="T2" fmla="*/ 0 w 10"/>
              <a:gd name="T3" fmla="*/ 0 w 10"/>
              <a:gd name="T4" fmla="*/ 10 w 1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0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6" name="Freeform 4933"/>
          <p:cNvSpPr>
            <a:spLocks noChangeAspect="1"/>
          </p:cNvSpPr>
          <p:nvPr/>
        </p:nvSpPr>
        <p:spPr bwMode="auto">
          <a:xfrm>
            <a:off x="5691910" y="3112853"/>
            <a:ext cx="31240" cy="33472"/>
          </a:xfrm>
          <a:custGeom>
            <a:avLst/>
            <a:gdLst>
              <a:gd name="T0" fmla="*/ 20 w 30"/>
              <a:gd name="T1" fmla="*/ 0 h 31"/>
              <a:gd name="T2" fmla="*/ 30 w 30"/>
              <a:gd name="T3" fmla="*/ 10 h 31"/>
              <a:gd name="T4" fmla="*/ 20 w 30"/>
              <a:gd name="T5" fmla="*/ 21 h 31"/>
              <a:gd name="T6" fmla="*/ 10 w 30"/>
              <a:gd name="T7" fmla="*/ 31 h 31"/>
              <a:gd name="T8" fmla="*/ 0 w 30"/>
              <a:gd name="T9" fmla="*/ 10 h 31"/>
              <a:gd name="T10" fmla="*/ 10 w 30"/>
              <a:gd name="T11" fmla="*/ 10 h 31"/>
              <a:gd name="T12" fmla="*/ 20 w 30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20" y="0"/>
                </a:moveTo>
                <a:lnTo>
                  <a:pt x="30" y="10"/>
                </a:lnTo>
                <a:lnTo>
                  <a:pt x="20" y="21"/>
                </a:lnTo>
                <a:lnTo>
                  <a:pt x="10" y="31"/>
                </a:lnTo>
                <a:lnTo>
                  <a:pt x="0" y="10"/>
                </a:lnTo>
                <a:lnTo>
                  <a:pt x="10" y="1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7" name="Freeform 4932"/>
          <p:cNvSpPr>
            <a:spLocks noChangeAspect="1"/>
          </p:cNvSpPr>
          <p:nvPr/>
        </p:nvSpPr>
        <p:spPr bwMode="auto">
          <a:xfrm>
            <a:off x="5711992" y="3124011"/>
            <a:ext cx="11158" cy="11157"/>
          </a:xfrm>
          <a:custGeom>
            <a:avLst/>
            <a:gdLst>
              <a:gd name="T0" fmla="*/ 0 w 10"/>
              <a:gd name="T1" fmla="*/ 11 h 11"/>
              <a:gd name="T2" fmla="*/ 10 w 10"/>
              <a:gd name="T3" fmla="*/ 0 h 11"/>
              <a:gd name="T4" fmla="*/ 10 w 10"/>
              <a:gd name="T5" fmla="*/ 11 h 11"/>
              <a:gd name="T6" fmla="*/ 0 w 10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0" y="11"/>
                </a:moveTo>
                <a:lnTo>
                  <a:pt x="10" y="0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8" name="Freeform 4931"/>
          <p:cNvSpPr>
            <a:spLocks noChangeAspect="1"/>
          </p:cNvSpPr>
          <p:nvPr/>
        </p:nvSpPr>
        <p:spPr bwMode="auto">
          <a:xfrm>
            <a:off x="5703066" y="3135167"/>
            <a:ext cx="31240" cy="22314"/>
          </a:xfrm>
          <a:custGeom>
            <a:avLst/>
            <a:gdLst>
              <a:gd name="T0" fmla="*/ 20 w 30"/>
              <a:gd name="T1" fmla="*/ 0 h 20"/>
              <a:gd name="T2" fmla="*/ 30 w 30"/>
              <a:gd name="T3" fmla="*/ 0 h 20"/>
              <a:gd name="T4" fmla="*/ 20 w 30"/>
              <a:gd name="T5" fmla="*/ 10 h 20"/>
              <a:gd name="T6" fmla="*/ 0 w 30"/>
              <a:gd name="T7" fmla="*/ 20 h 20"/>
              <a:gd name="T8" fmla="*/ 0 w 30"/>
              <a:gd name="T9" fmla="*/ 10 h 20"/>
              <a:gd name="T10" fmla="*/ 10 w 30"/>
              <a:gd name="T11" fmla="*/ 0 h 20"/>
              <a:gd name="T12" fmla="*/ 20 w 30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20" y="0"/>
                </a:moveTo>
                <a:lnTo>
                  <a:pt x="30" y="0"/>
                </a:lnTo>
                <a:lnTo>
                  <a:pt x="20" y="10"/>
                </a:lnTo>
                <a:lnTo>
                  <a:pt x="0" y="20"/>
                </a:lnTo>
                <a:lnTo>
                  <a:pt x="0" y="1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9" name="Freeform 4930"/>
          <p:cNvSpPr>
            <a:spLocks noChangeAspect="1"/>
          </p:cNvSpPr>
          <p:nvPr/>
        </p:nvSpPr>
        <p:spPr bwMode="auto">
          <a:xfrm>
            <a:off x="5723150" y="3135167"/>
            <a:ext cx="11157" cy="11158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  <a:gd name="T4" fmla="*/ 10 w 10"/>
              <a:gd name="T5" fmla="*/ 0 h 10"/>
              <a:gd name="T6" fmla="*/ 10 w 10"/>
              <a:gd name="T7" fmla="*/ 10 h 10"/>
              <a:gd name="T8" fmla="*/ 10 w 10"/>
              <a:gd name="T9" fmla="*/ 10 h 10"/>
              <a:gd name="T10" fmla="*/ 0 w 10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10" y="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0" name="Freeform 4929"/>
          <p:cNvSpPr>
            <a:spLocks noChangeAspect="1"/>
          </p:cNvSpPr>
          <p:nvPr/>
        </p:nvSpPr>
        <p:spPr bwMode="auto">
          <a:xfrm>
            <a:off x="5703066" y="3146325"/>
            <a:ext cx="31240" cy="11157"/>
          </a:xfrm>
          <a:custGeom>
            <a:avLst/>
            <a:gdLst>
              <a:gd name="T0" fmla="*/ 30 w 30"/>
              <a:gd name="T1" fmla="*/ 0 h 10"/>
              <a:gd name="T2" fmla="*/ 30 w 30"/>
              <a:gd name="T3" fmla="*/ 10 h 10"/>
              <a:gd name="T4" fmla="*/ 20 w 30"/>
              <a:gd name="T5" fmla="*/ 10 h 10"/>
              <a:gd name="T6" fmla="*/ 0 w 30"/>
              <a:gd name="T7" fmla="*/ 10 h 10"/>
              <a:gd name="T8" fmla="*/ 0 w 30"/>
              <a:gd name="T9" fmla="*/ 0 h 10"/>
              <a:gd name="T10" fmla="*/ 20 w 30"/>
              <a:gd name="T11" fmla="*/ 0 h 10"/>
              <a:gd name="T12" fmla="*/ 30 w 30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0">
                <a:moveTo>
                  <a:pt x="30" y="0"/>
                </a:moveTo>
                <a:lnTo>
                  <a:pt x="30" y="10"/>
                </a:lnTo>
                <a:lnTo>
                  <a:pt x="20" y="10"/>
                </a:lnTo>
                <a:lnTo>
                  <a:pt x="0" y="10"/>
                </a:lnTo>
                <a:lnTo>
                  <a:pt x="0" y="0"/>
                </a:lnTo>
                <a:lnTo>
                  <a:pt x="2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1" name="Freeform 4928"/>
          <p:cNvSpPr>
            <a:spLocks noChangeAspect="1"/>
          </p:cNvSpPr>
          <p:nvPr/>
        </p:nvSpPr>
        <p:spPr bwMode="auto">
          <a:xfrm>
            <a:off x="5703066" y="3157482"/>
            <a:ext cx="22314" cy="0"/>
          </a:xfrm>
          <a:custGeom>
            <a:avLst/>
            <a:gdLst>
              <a:gd name="T0" fmla="*/ 20 w 20"/>
              <a:gd name="T1" fmla="*/ 0 w 20"/>
              <a:gd name="T2" fmla="*/ 0 w 20"/>
              <a:gd name="T3" fmla="*/ 0 w 20"/>
              <a:gd name="T4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2" name="Freeform 4927"/>
          <p:cNvSpPr>
            <a:spLocks noChangeAspect="1"/>
          </p:cNvSpPr>
          <p:nvPr/>
        </p:nvSpPr>
        <p:spPr bwMode="auto">
          <a:xfrm>
            <a:off x="5703066" y="3146325"/>
            <a:ext cx="31240" cy="22314"/>
          </a:xfrm>
          <a:custGeom>
            <a:avLst/>
            <a:gdLst>
              <a:gd name="T0" fmla="*/ 30 w 30"/>
              <a:gd name="T1" fmla="*/ 0 h 20"/>
              <a:gd name="T2" fmla="*/ 30 w 30"/>
              <a:gd name="T3" fmla="*/ 20 h 20"/>
              <a:gd name="T4" fmla="*/ 20 w 30"/>
              <a:gd name="T5" fmla="*/ 20 h 20"/>
              <a:gd name="T6" fmla="*/ 10 w 30"/>
              <a:gd name="T7" fmla="*/ 20 h 20"/>
              <a:gd name="T8" fmla="*/ 0 w 30"/>
              <a:gd name="T9" fmla="*/ 10 h 20"/>
              <a:gd name="T10" fmla="*/ 20 w 30"/>
              <a:gd name="T11" fmla="*/ 10 h 20"/>
              <a:gd name="T12" fmla="*/ 30 w 30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30" y="0"/>
                </a:moveTo>
                <a:lnTo>
                  <a:pt x="30" y="20"/>
                </a:lnTo>
                <a:lnTo>
                  <a:pt x="20" y="20"/>
                </a:lnTo>
                <a:lnTo>
                  <a:pt x="10" y="20"/>
                </a:lnTo>
                <a:lnTo>
                  <a:pt x="0" y="10"/>
                </a:lnTo>
                <a:lnTo>
                  <a:pt x="20" y="1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3" name="Freeform 4926"/>
          <p:cNvSpPr>
            <a:spLocks noChangeAspect="1"/>
          </p:cNvSpPr>
          <p:nvPr/>
        </p:nvSpPr>
        <p:spPr bwMode="auto">
          <a:xfrm>
            <a:off x="5723150" y="3166407"/>
            <a:ext cx="11157" cy="0"/>
          </a:xfrm>
          <a:custGeom>
            <a:avLst/>
            <a:gdLst>
              <a:gd name="T0" fmla="*/ 0 w 10"/>
              <a:gd name="T1" fmla="*/ 10 w 10"/>
              <a:gd name="T2" fmla="*/ 10 w 10"/>
              <a:gd name="T3" fmla="*/ 10 w 10"/>
              <a:gd name="T4" fmla="*/ 10 w 10"/>
              <a:gd name="T5" fmla="*/ 10 w 10"/>
              <a:gd name="T6" fmla="*/ 0 w 1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0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4" name="Freeform 4925"/>
          <p:cNvSpPr>
            <a:spLocks noChangeAspect="1"/>
          </p:cNvSpPr>
          <p:nvPr/>
        </p:nvSpPr>
        <p:spPr bwMode="auto">
          <a:xfrm>
            <a:off x="5703066" y="3157482"/>
            <a:ext cx="31240" cy="22314"/>
          </a:xfrm>
          <a:custGeom>
            <a:avLst/>
            <a:gdLst>
              <a:gd name="T0" fmla="*/ 30 w 30"/>
              <a:gd name="T1" fmla="*/ 10 h 20"/>
              <a:gd name="T2" fmla="*/ 30 w 30"/>
              <a:gd name="T3" fmla="*/ 20 h 20"/>
              <a:gd name="T4" fmla="*/ 20 w 30"/>
              <a:gd name="T5" fmla="*/ 20 h 20"/>
              <a:gd name="T6" fmla="*/ 0 w 30"/>
              <a:gd name="T7" fmla="*/ 10 h 20"/>
              <a:gd name="T8" fmla="*/ 10 w 30"/>
              <a:gd name="T9" fmla="*/ 0 h 20"/>
              <a:gd name="T10" fmla="*/ 20 w 30"/>
              <a:gd name="T11" fmla="*/ 10 h 20"/>
              <a:gd name="T12" fmla="*/ 30 w 30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30" y="10"/>
                </a:moveTo>
                <a:lnTo>
                  <a:pt x="30" y="20"/>
                </a:lnTo>
                <a:lnTo>
                  <a:pt x="20" y="20"/>
                </a:lnTo>
                <a:lnTo>
                  <a:pt x="0" y="10"/>
                </a:lnTo>
                <a:lnTo>
                  <a:pt x="10" y="0"/>
                </a:lnTo>
                <a:lnTo>
                  <a:pt x="20" y="10"/>
                </a:lnTo>
                <a:lnTo>
                  <a:pt x="3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5" name="Freeform 4924"/>
          <p:cNvSpPr>
            <a:spLocks noChangeAspect="1"/>
          </p:cNvSpPr>
          <p:nvPr/>
        </p:nvSpPr>
        <p:spPr bwMode="auto">
          <a:xfrm>
            <a:off x="5723150" y="3177565"/>
            <a:ext cx="11157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0 h 10"/>
              <a:gd name="T4" fmla="*/ 10 w 10"/>
              <a:gd name="T5" fmla="*/ 10 h 10"/>
              <a:gd name="T6" fmla="*/ 10 w 10"/>
              <a:gd name="T7" fmla="*/ 10 h 10"/>
              <a:gd name="T8" fmla="*/ 10 w 10"/>
              <a:gd name="T9" fmla="*/ 10 h 10"/>
              <a:gd name="T10" fmla="*/ 0 w 10"/>
              <a:gd name="T11" fmla="*/ 10 h 10"/>
              <a:gd name="T12" fmla="*/ 0 w 10"/>
              <a:gd name="T13" fmla="*/ 10 h 10"/>
              <a:gd name="T14" fmla="*/ 0 w 10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6" name="Freeform 4923"/>
          <p:cNvSpPr>
            <a:spLocks noChangeAspect="1"/>
          </p:cNvSpPr>
          <p:nvPr/>
        </p:nvSpPr>
        <p:spPr bwMode="auto">
          <a:xfrm>
            <a:off x="5703066" y="3166407"/>
            <a:ext cx="22314" cy="22314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20 h 20"/>
              <a:gd name="T4" fmla="*/ 10 w 20"/>
              <a:gd name="T5" fmla="*/ 10 h 20"/>
              <a:gd name="T6" fmla="*/ 0 w 20"/>
              <a:gd name="T7" fmla="*/ 0 h 20"/>
              <a:gd name="T8" fmla="*/ 10 w 20"/>
              <a:gd name="T9" fmla="*/ 0 h 20"/>
              <a:gd name="T10" fmla="*/ 20 w 20"/>
              <a:gd name="T11" fmla="*/ 10 h 20"/>
              <a:gd name="T12" fmla="*/ 20 w 2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20"/>
                </a:lnTo>
                <a:lnTo>
                  <a:pt x="10" y="10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7" name="Freeform 4922"/>
          <p:cNvSpPr>
            <a:spLocks noChangeAspect="1"/>
          </p:cNvSpPr>
          <p:nvPr/>
        </p:nvSpPr>
        <p:spPr bwMode="auto">
          <a:xfrm>
            <a:off x="5711992" y="3177565"/>
            <a:ext cx="11158" cy="22314"/>
          </a:xfrm>
          <a:custGeom>
            <a:avLst/>
            <a:gdLst>
              <a:gd name="T0" fmla="*/ 0 w 10"/>
              <a:gd name="T1" fmla="*/ 0 h 20"/>
              <a:gd name="T2" fmla="*/ 10 w 10"/>
              <a:gd name="T3" fmla="*/ 10 h 20"/>
              <a:gd name="T4" fmla="*/ 0 w 10"/>
              <a:gd name="T5" fmla="*/ 10 h 20"/>
              <a:gd name="T6" fmla="*/ 0 w 10"/>
              <a:gd name="T7" fmla="*/ 20 h 20"/>
              <a:gd name="T8" fmla="*/ 0 w 10"/>
              <a:gd name="T9" fmla="*/ 20 h 20"/>
              <a:gd name="T10" fmla="*/ 0 w 10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10"/>
                </a:lnTo>
                <a:lnTo>
                  <a:pt x="0" y="10"/>
                </a:lnTo>
                <a:lnTo>
                  <a:pt x="0" y="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8" name="Freeform 4921"/>
          <p:cNvSpPr>
            <a:spLocks noChangeAspect="1"/>
          </p:cNvSpPr>
          <p:nvPr/>
        </p:nvSpPr>
        <p:spPr bwMode="auto">
          <a:xfrm>
            <a:off x="5703066" y="3166407"/>
            <a:ext cx="11158" cy="31240"/>
          </a:xfrm>
          <a:custGeom>
            <a:avLst/>
            <a:gdLst>
              <a:gd name="T0" fmla="*/ 10 w 10"/>
              <a:gd name="T1" fmla="*/ 30 h 30"/>
              <a:gd name="T2" fmla="*/ 0 w 10"/>
              <a:gd name="T3" fmla="*/ 30 h 30"/>
              <a:gd name="T4" fmla="*/ 0 w 10"/>
              <a:gd name="T5" fmla="*/ 10 h 30"/>
              <a:gd name="T6" fmla="*/ 0 w 10"/>
              <a:gd name="T7" fmla="*/ 0 h 30"/>
              <a:gd name="T8" fmla="*/ 10 w 10"/>
              <a:gd name="T9" fmla="*/ 0 h 30"/>
              <a:gd name="T10" fmla="*/ 10 w 10"/>
              <a:gd name="T11" fmla="*/ 10 h 30"/>
              <a:gd name="T12" fmla="*/ 10 w 10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0">
                <a:moveTo>
                  <a:pt x="10" y="30"/>
                </a:moveTo>
                <a:lnTo>
                  <a:pt x="0" y="3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9" name="Freeform 4920"/>
          <p:cNvSpPr>
            <a:spLocks noChangeAspect="1"/>
          </p:cNvSpPr>
          <p:nvPr/>
        </p:nvSpPr>
        <p:spPr bwMode="auto">
          <a:xfrm>
            <a:off x="5703066" y="3177565"/>
            <a:ext cx="0" cy="22314"/>
          </a:xfrm>
          <a:custGeom>
            <a:avLst/>
            <a:gdLst>
              <a:gd name="T0" fmla="*/ 0 h 20"/>
              <a:gd name="T1" fmla="*/ 20 h 20"/>
              <a:gd name="T2" fmla="*/ 20 h 20"/>
              <a:gd name="T3" fmla="*/ 10 h 20"/>
              <a:gd name="T4" fmla="*/ 10 h 20"/>
              <a:gd name="T5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0">
                <a:moveTo>
                  <a:pt x="0" y="0"/>
                </a:moveTo>
                <a:lnTo>
                  <a:pt x="0" y="2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0" name="Freeform 4919"/>
          <p:cNvSpPr>
            <a:spLocks noChangeAspect="1"/>
          </p:cNvSpPr>
          <p:nvPr/>
        </p:nvSpPr>
        <p:spPr bwMode="auto">
          <a:xfrm>
            <a:off x="5691910" y="3166407"/>
            <a:ext cx="22314" cy="22314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20 h 20"/>
              <a:gd name="T4" fmla="*/ 10 w 20"/>
              <a:gd name="T5" fmla="*/ 10 h 20"/>
              <a:gd name="T6" fmla="*/ 10 w 20"/>
              <a:gd name="T7" fmla="*/ 0 h 20"/>
              <a:gd name="T8" fmla="*/ 20 w 20"/>
              <a:gd name="T9" fmla="*/ 0 h 20"/>
              <a:gd name="T10" fmla="*/ 10 w 20"/>
              <a:gd name="T11" fmla="*/ 10 h 20"/>
              <a:gd name="T12" fmla="*/ 10 w 2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0" y="20"/>
                </a:moveTo>
                <a:lnTo>
                  <a:pt x="0" y="20"/>
                </a:lnTo>
                <a:lnTo>
                  <a:pt x="10" y="10"/>
                </a:lnTo>
                <a:lnTo>
                  <a:pt x="10" y="0"/>
                </a:lnTo>
                <a:lnTo>
                  <a:pt x="20" y="0"/>
                </a:lnTo>
                <a:lnTo>
                  <a:pt x="10" y="10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1" name="Freeform 4918"/>
          <p:cNvSpPr>
            <a:spLocks noChangeAspect="1"/>
          </p:cNvSpPr>
          <p:nvPr/>
        </p:nvSpPr>
        <p:spPr bwMode="auto">
          <a:xfrm>
            <a:off x="5691910" y="3177565"/>
            <a:ext cx="11157" cy="11157"/>
          </a:xfrm>
          <a:custGeom>
            <a:avLst/>
            <a:gdLst>
              <a:gd name="T0" fmla="*/ 10 w 10"/>
              <a:gd name="T1" fmla="*/ 0 h 10"/>
              <a:gd name="T2" fmla="*/ 0 w 10"/>
              <a:gd name="T3" fmla="*/ 10 h 10"/>
              <a:gd name="T4" fmla="*/ 0 w 10"/>
              <a:gd name="T5" fmla="*/ 10 h 10"/>
              <a:gd name="T6" fmla="*/ 1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2" name="Freeform 4917"/>
          <p:cNvSpPr>
            <a:spLocks noChangeAspect="1"/>
          </p:cNvSpPr>
          <p:nvPr/>
        </p:nvSpPr>
        <p:spPr bwMode="auto">
          <a:xfrm>
            <a:off x="5678521" y="3157482"/>
            <a:ext cx="22314" cy="31240"/>
          </a:xfrm>
          <a:custGeom>
            <a:avLst/>
            <a:gdLst>
              <a:gd name="T0" fmla="*/ 11 w 21"/>
              <a:gd name="T1" fmla="*/ 30 h 30"/>
              <a:gd name="T2" fmla="*/ 0 w 21"/>
              <a:gd name="T3" fmla="*/ 30 h 30"/>
              <a:gd name="T4" fmla="*/ 11 w 21"/>
              <a:gd name="T5" fmla="*/ 20 h 30"/>
              <a:gd name="T6" fmla="*/ 21 w 21"/>
              <a:gd name="T7" fmla="*/ 0 h 30"/>
              <a:gd name="T8" fmla="*/ 21 w 21"/>
              <a:gd name="T9" fmla="*/ 10 h 30"/>
              <a:gd name="T10" fmla="*/ 21 w 21"/>
              <a:gd name="T11" fmla="*/ 20 h 30"/>
              <a:gd name="T12" fmla="*/ 11 w 21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0">
                <a:moveTo>
                  <a:pt x="11" y="30"/>
                </a:moveTo>
                <a:lnTo>
                  <a:pt x="0" y="30"/>
                </a:lnTo>
                <a:lnTo>
                  <a:pt x="11" y="20"/>
                </a:lnTo>
                <a:lnTo>
                  <a:pt x="21" y="0"/>
                </a:lnTo>
                <a:lnTo>
                  <a:pt x="21" y="10"/>
                </a:lnTo>
                <a:lnTo>
                  <a:pt x="21" y="20"/>
                </a:lnTo>
                <a:lnTo>
                  <a:pt x="11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3" name="Freeform 4916"/>
          <p:cNvSpPr>
            <a:spLocks noChangeAspect="1"/>
          </p:cNvSpPr>
          <p:nvPr/>
        </p:nvSpPr>
        <p:spPr bwMode="auto">
          <a:xfrm>
            <a:off x="5678521" y="3177565"/>
            <a:ext cx="13389" cy="11157"/>
          </a:xfrm>
          <a:custGeom>
            <a:avLst/>
            <a:gdLst>
              <a:gd name="T0" fmla="*/ 11 w 11"/>
              <a:gd name="T1" fmla="*/ 0 h 10"/>
              <a:gd name="T2" fmla="*/ 0 w 11"/>
              <a:gd name="T3" fmla="*/ 10 h 10"/>
              <a:gd name="T4" fmla="*/ 0 w 11"/>
              <a:gd name="T5" fmla="*/ 10 h 10"/>
              <a:gd name="T6" fmla="*/ 0 w 11"/>
              <a:gd name="T7" fmla="*/ 0 h 10"/>
              <a:gd name="T8" fmla="*/ 0 w 11"/>
              <a:gd name="T9" fmla="*/ 0 h 10"/>
              <a:gd name="T10" fmla="*/ 0 w 11"/>
              <a:gd name="T11" fmla="*/ 0 h 10"/>
              <a:gd name="T12" fmla="*/ 11 w 11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4" name="Freeform 4915"/>
          <p:cNvSpPr>
            <a:spLocks noChangeAspect="1"/>
          </p:cNvSpPr>
          <p:nvPr/>
        </p:nvSpPr>
        <p:spPr bwMode="auto">
          <a:xfrm>
            <a:off x="5667363" y="3157482"/>
            <a:ext cx="33472" cy="22314"/>
          </a:xfrm>
          <a:custGeom>
            <a:avLst/>
            <a:gdLst>
              <a:gd name="T0" fmla="*/ 10 w 31"/>
              <a:gd name="T1" fmla="*/ 20 h 20"/>
              <a:gd name="T2" fmla="*/ 0 w 31"/>
              <a:gd name="T3" fmla="*/ 10 h 20"/>
              <a:gd name="T4" fmla="*/ 10 w 31"/>
              <a:gd name="T5" fmla="*/ 0 h 20"/>
              <a:gd name="T6" fmla="*/ 31 w 31"/>
              <a:gd name="T7" fmla="*/ 0 h 20"/>
              <a:gd name="T8" fmla="*/ 31 w 31"/>
              <a:gd name="T9" fmla="*/ 10 h 20"/>
              <a:gd name="T10" fmla="*/ 21 w 31"/>
              <a:gd name="T11" fmla="*/ 20 h 20"/>
              <a:gd name="T12" fmla="*/ 10 w 31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10" y="20"/>
                </a:moveTo>
                <a:lnTo>
                  <a:pt x="0" y="10"/>
                </a:lnTo>
                <a:lnTo>
                  <a:pt x="10" y="0"/>
                </a:lnTo>
                <a:lnTo>
                  <a:pt x="31" y="0"/>
                </a:lnTo>
                <a:lnTo>
                  <a:pt x="31" y="10"/>
                </a:lnTo>
                <a:lnTo>
                  <a:pt x="21" y="20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5" name="Freeform 4914"/>
          <p:cNvSpPr>
            <a:spLocks noChangeAspect="1"/>
          </p:cNvSpPr>
          <p:nvPr/>
        </p:nvSpPr>
        <p:spPr bwMode="auto">
          <a:xfrm>
            <a:off x="5667363" y="3157482"/>
            <a:ext cx="11158" cy="11158"/>
          </a:xfrm>
          <a:custGeom>
            <a:avLst/>
            <a:gdLst>
              <a:gd name="T0" fmla="*/ 10 w 10"/>
              <a:gd name="T1" fmla="*/ 0 h 10"/>
              <a:gd name="T2" fmla="*/ 0 w 10"/>
              <a:gd name="T3" fmla="*/ 10 h 10"/>
              <a:gd name="T4" fmla="*/ 0 w 10"/>
              <a:gd name="T5" fmla="*/ 10 h 10"/>
              <a:gd name="T6" fmla="*/ 0 w 10"/>
              <a:gd name="T7" fmla="*/ 10 h 10"/>
              <a:gd name="T8" fmla="*/ 10 w 10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6" name="Freeform 4913"/>
          <p:cNvSpPr>
            <a:spLocks noChangeAspect="1"/>
          </p:cNvSpPr>
          <p:nvPr/>
        </p:nvSpPr>
        <p:spPr bwMode="auto">
          <a:xfrm>
            <a:off x="5667363" y="3146325"/>
            <a:ext cx="33472" cy="22314"/>
          </a:xfrm>
          <a:custGeom>
            <a:avLst/>
            <a:gdLst>
              <a:gd name="T0" fmla="*/ 0 w 31"/>
              <a:gd name="T1" fmla="*/ 20 h 20"/>
              <a:gd name="T2" fmla="*/ 0 w 31"/>
              <a:gd name="T3" fmla="*/ 0 h 20"/>
              <a:gd name="T4" fmla="*/ 10 w 31"/>
              <a:gd name="T5" fmla="*/ 0 h 20"/>
              <a:gd name="T6" fmla="*/ 21 w 31"/>
              <a:gd name="T7" fmla="*/ 0 h 20"/>
              <a:gd name="T8" fmla="*/ 31 w 31"/>
              <a:gd name="T9" fmla="*/ 10 h 20"/>
              <a:gd name="T10" fmla="*/ 10 w 31"/>
              <a:gd name="T11" fmla="*/ 10 h 20"/>
              <a:gd name="T12" fmla="*/ 0 w 31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0" y="2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10"/>
                </a:lnTo>
                <a:lnTo>
                  <a:pt x="10" y="1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7" name="Rectangle 4912"/>
          <p:cNvSpPr>
            <a:spLocks noChangeAspect="1" noChangeArrowheads="1"/>
          </p:cNvSpPr>
          <p:nvPr/>
        </p:nvSpPr>
        <p:spPr bwMode="auto">
          <a:xfrm>
            <a:off x="5678521" y="3146325"/>
            <a:ext cx="13389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8" name="Freeform 4911"/>
          <p:cNvSpPr>
            <a:spLocks noChangeAspect="1"/>
          </p:cNvSpPr>
          <p:nvPr/>
        </p:nvSpPr>
        <p:spPr bwMode="auto">
          <a:xfrm>
            <a:off x="5658437" y="3124011"/>
            <a:ext cx="33472" cy="22314"/>
          </a:xfrm>
          <a:custGeom>
            <a:avLst/>
            <a:gdLst>
              <a:gd name="T0" fmla="*/ 10 w 31"/>
              <a:gd name="T1" fmla="*/ 21 h 21"/>
              <a:gd name="T2" fmla="*/ 0 w 31"/>
              <a:gd name="T3" fmla="*/ 11 h 21"/>
              <a:gd name="T4" fmla="*/ 20 w 31"/>
              <a:gd name="T5" fmla="*/ 11 h 21"/>
              <a:gd name="T6" fmla="*/ 31 w 31"/>
              <a:gd name="T7" fmla="*/ 0 h 21"/>
              <a:gd name="T8" fmla="*/ 31 w 31"/>
              <a:gd name="T9" fmla="*/ 21 h 21"/>
              <a:gd name="T10" fmla="*/ 20 w 31"/>
              <a:gd name="T11" fmla="*/ 21 h 21"/>
              <a:gd name="T12" fmla="*/ 10 w 31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1">
                <a:moveTo>
                  <a:pt x="10" y="21"/>
                </a:moveTo>
                <a:lnTo>
                  <a:pt x="0" y="11"/>
                </a:lnTo>
                <a:lnTo>
                  <a:pt x="20" y="11"/>
                </a:lnTo>
                <a:lnTo>
                  <a:pt x="31" y="0"/>
                </a:lnTo>
                <a:lnTo>
                  <a:pt x="31" y="21"/>
                </a:lnTo>
                <a:lnTo>
                  <a:pt x="20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9" name="Freeform 4910"/>
          <p:cNvSpPr>
            <a:spLocks noChangeAspect="1"/>
          </p:cNvSpPr>
          <p:nvPr/>
        </p:nvSpPr>
        <p:spPr bwMode="auto">
          <a:xfrm>
            <a:off x="5678521" y="3124011"/>
            <a:ext cx="13389" cy="11157"/>
          </a:xfrm>
          <a:custGeom>
            <a:avLst/>
            <a:gdLst>
              <a:gd name="T0" fmla="*/ 0 w 11"/>
              <a:gd name="T1" fmla="*/ 11 h 11"/>
              <a:gd name="T2" fmla="*/ 11 w 11"/>
              <a:gd name="T3" fmla="*/ 0 h 11"/>
              <a:gd name="T4" fmla="*/ 11 w 11"/>
              <a:gd name="T5" fmla="*/ 0 h 11"/>
              <a:gd name="T6" fmla="*/ 0 w 11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0" y="11"/>
                </a:move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0" name="Freeform 4909"/>
          <p:cNvSpPr>
            <a:spLocks noChangeAspect="1"/>
          </p:cNvSpPr>
          <p:nvPr/>
        </p:nvSpPr>
        <p:spPr bwMode="auto">
          <a:xfrm>
            <a:off x="5658437" y="3101696"/>
            <a:ext cx="33472" cy="33471"/>
          </a:xfrm>
          <a:custGeom>
            <a:avLst/>
            <a:gdLst>
              <a:gd name="T0" fmla="*/ 0 w 31"/>
              <a:gd name="T1" fmla="*/ 31 h 31"/>
              <a:gd name="T2" fmla="*/ 0 w 31"/>
              <a:gd name="T3" fmla="*/ 10 h 31"/>
              <a:gd name="T4" fmla="*/ 10 w 31"/>
              <a:gd name="T5" fmla="*/ 10 h 31"/>
              <a:gd name="T6" fmla="*/ 20 w 31"/>
              <a:gd name="T7" fmla="*/ 0 h 31"/>
              <a:gd name="T8" fmla="*/ 31 w 31"/>
              <a:gd name="T9" fmla="*/ 20 h 31"/>
              <a:gd name="T10" fmla="*/ 20 w 31"/>
              <a:gd name="T11" fmla="*/ 31 h 31"/>
              <a:gd name="T12" fmla="*/ 0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31"/>
                </a:moveTo>
                <a:lnTo>
                  <a:pt x="0" y="10"/>
                </a:lnTo>
                <a:lnTo>
                  <a:pt x="10" y="10"/>
                </a:lnTo>
                <a:lnTo>
                  <a:pt x="20" y="0"/>
                </a:lnTo>
                <a:lnTo>
                  <a:pt x="31" y="20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1" name="Rectangle 4908"/>
          <p:cNvSpPr>
            <a:spLocks noChangeAspect="1" noChangeArrowheads="1"/>
          </p:cNvSpPr>
          <p:nvPr/>
        </p:nvSpPr>
        <p:spPr bwMode="auto">
          <a:xfrm>
            <a:off x="5658437" y="3112853"/>
            <a:ext cx="11158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2" name="Freeform 4907"/>
          <p:cNvSpPr>
            <a:spLocks noChangeAspect="1"/>
          </p:cNvSpPr>
          <p:nvPr/>
        </p:nvSpPr>
        <p:spPr bwMode="auto">
          <a:xfrm>
            <a:off x="5647281" y="3079382"/>
            <a:ext cx="31240" cy="31240"/>
          </a:xfrm>
          <a:custGeom>
            <a:avLst/>
            <a:gdLst>
              <a:gd name="T0" fmla="*/ 10 w 30"/>
              <a:gd name="T1" fmla="*/ 30 h 30"/>
              <a:gd name="T2" fmla="*/ 0 w 30"/>
              <a:gd name="T3" fmla="*/ 0 h 30"/>
              <a:gd name="T4" fmla="*/ 10 w 30"/>
              <a:gd name="T5" fmla="*/ 0 h 30"/>
              <a:gd name="T6" fmla="*/ 30 w 30"/>
              <a:gd name="T7" fmla="*/ 0 h 30"/>
              <a:gd name="T8" fmla="*/ 30 w 30"/>
              <a:gd name="T9" fmla="*/ 30 h 30"/>
              <a:gd name="T10" fmla="*/ 20 w 30"/>
              <a:gd name="T11" fmla="*/ 30 h 30"/>
              <a:gd name="T12" fmla="*/ 10 w 30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10" y="30"/>
                </a:moveTo>
                <a:lnTo>
                  <a:pt x="0" y="0"/>
                </a:lnTo>
                <a:lnTo>
                  <a:pt x="10" y="0"/>
                </a:lnTo>
                <a:lnTo>
                  <a:pt x="30" y="0"/>
                </a:lnTo>
                <a:lnTo>
                  <a:pt x="30" y="30"/>
                </a:lnTo>
                <a:lnTo>
                  <a:pt x="20" y="30"/>
                </a:lnTo>
                <a:lnTo>
                  <a:pt x="1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3" name="Freeform 4906"/>
          <p:cNvSpPr>
            <a:spLocks noChangeAspect="1"/>
          </p:cNvSpPr>
          <p:nvPr/>
        </p:nvSpPr>
        <p:spPr bwMode="auto">
          <a:xfrm>
            <a:off x="5658437" y="3068224"/>
            <a:ext cx="22314" cy="11158"/>
          </a:xfrm>
          <a:custGeom>
            <a:avLst/>
            <a:gdLst>
              <a:gd name="T0" fmla="*/ 0 w 20"/>
              <a:gd name="T1" fmla="*/ 10 h 10"/>
              <a:gd name="T2" fmla="*/ 10 w 20"/>
              <a:gd name="T3" fmla="*/ 0 h 10"/>
              <a:gd name="T4" fmla="*/ 10 w 20"/>
              <a:gd name="T5" fmla="*/ 0 h 10"/>
              <a:gd name="T6" fmla="*/ 20 w 20"/>
              <a:gd name="T7" fmla="*/ 0 h 10"/>
              <a:gd name="T8" fmla="*/ 20 w 20"/>
              <a:gd name="T9" fmla="*/ 0 h 10"/>
              <a:gd name="T10" fmla="*/ 20 w 20"/>
              <a:gd name="T11" fmla="*/ 10 h 10"/>
              <a:gd name="T12" fmla="*/ 0 w 20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0">
                <a:moveTo>
                  <a:pt x="0" y="10"/>
                </a:moveTo>
                <a:lnTo>
                  <a:pt x="10" y="0"/>
                </a:lnTo>
                <a:lnTo>
                  <a:pt x="20" y="0"/>
                </a:lnTo>
                <a:lnTo>
                  <a:pt x="2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4" name="Freeform 4905"/>
          <p:cNvSpPr>
            <a:spLocks noChangeAspect="1"/>
          </p:cNvSpPr>
          <p:nvPr/>
        </p:nvSpPr>
        <p:spPr bwMode="auto">
          <a:xfrm>
            <a:off x="5647281" y="3059298"/>
            <a:ext cx="22314" cy="31240"/>
          </a:xfrm>
          <a:custGeom>
            <a:avLst/>
            <a:gdLst>
              <a:gd name="T0" fmla="*/ 0 w 20"/>
              <a:gd name="T1" fmla="*/ 30 h 30"/>
              <a:gd name="T2" fmla="*/ 0 w 20"/>
              <a:gd name="T3" fmla="*/ 20 h 30"/>
              <a:gd name="T4" fmla="*/ 10 w 20"/>
              <a:gd name="T5" fmla="*/ 10 h 30"/>
              <a:gd name="T6" fmla="*/ 20 w 20"/>
              <a:gd name="T7" fmla="*/ 0 h 30"/>
              <a:gd name="T8" fmla="*/ 20 w 20"/>
              <a:gd name="T9" fmla="*/ 10 h 30"/>
              <a:gd name="T10" fmla="*/ 10 w 20"/>
              <a:gd name="T11" fmla="*/ 20 h 30"/>
              <a:gd name="T12" fmla="*/ 0 w 20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0">
                <a:moveTo>
                  <a:pt x="0" y="30"/>
                </a:moveTo>
                <a:lnTo>
                  <a:pt x="0" y="20"/>
                </a:lnTo>
                <a:lnTo>
                  <a:pt x="10" y="10"/>
                </a:lnTo>
                <a:lnTo>
                  <a:pt x="20" y="0"/>
                </a:lnTo>
                <a:lnTo>
                  <a:pt x="20" y="10"/>
                </a:lnTo>
                <a:lnTo>
                  <a:pt x="10" y="2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5" name="Freeform 4904"/>
          <p:cNvSpPr>
            <a:spLocks noChangeAspect="1"/>
          </p:cNvSpPr>
          <p:nvPr/>
        </p:nvSpPr>
        <p:spPr bwMode="auto">
          <a:xfrm>
            <a:off x="5658437" y="3059298"/>
            <a:ext cx="11158" cy="11158"/>
          </a:xfrm>
          <a:custGeom>
            <a:avLst/>
            <a:gdLst>
              <a:gd name="T0" fmla="*/ 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0 h 10"/>
              <a:gd name="T8" fmla="*/ 0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6" name="Freeform 4903"/>
          <p:cNvSpPr>
            <a:spLocks noChangeAspect="1"/>
          </p:cNvSpPr>
          <p:nvPr/>
        </p:nvSpPr>
        <p:spPr bwMode="auto">
          <a:xfrm>
            <a:off x="5636123" y="3059298"/>
            <a:ext cx="22314" cy="22314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20 h 20"/>
              <a:gd name="T4" fmla="*/ 10 w 20"/>
              <a:gd name="T5" fmla="*/ 10 h 20"/>
              <a:gd name="T6" fmla="*/ 20 w 20"/>
              <a:gd name="T7" fmla="*/ 0 h 20"/>
              <a:gd name="T8" fmla="*/ 20 w 20"/>
              <a:gd name="T9" fmla="*/ 0 h 20"/>
              <a:gd name="T10" fmla="*/ 20 w 20"/>
              <a:gd name="T11" fmla="*/ 10 h 20"/>
              <a:gd name="T12" fmla="*/ 10 w 2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0" y="20"/>
                </a:moveTo>
                <a:lnTo>
                  <a:pt x="0" y="20"/>
                </a:lnTo>
                <a:lnTo>
                  <a:pt x="10" y="10"/>
                </a:lnTo>
                <a:lnTo>
                  <a:pt x="20" y="0"/>
                </a:lnTo>
                <a:lnTo>
                  <a:pt x="20" y="10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7" name="Freeform 4902"/>
          <p:cNvSpPr>
            <a:spLocks noChangeAspect="1"/>
          </p:cNvSpPr>
          <p:nvPr/>
        </p:nvSpPr>
        <p:spPr bwMode="auto">
          <a:xfrm>
            <a:off x="5647281" y="3059298"/>
            <a:ext cx="11157" cy="11158"/>
          </a:xfrm>
          <a:custGeom>
            <a:avLst/>
            <a:gdLst>
              <a:gd name="T0" fmla="*/ 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10 w 10"/>
              <a:gd name="T11" fmla="*/ 0 h 10"/>
              <a:gd name="T12" fmla="*/ 10 w 10"/>
              <a:gd name="T13" fmla="*/ 0 h 10"/>
              <a:gd name="T14" fmla="*/ 0 w 10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8" name="Freeform 4901"/>
          <p:cNvSpPr>
            <a:spLocks noChangeAspect="1"/>
          </p:cNvSpPr>
          <p:nvPr/>
        </p:nvSpPr>
        <p:spPr bwMode="auto">
          <a:xfrm>
            <a:off x="5636123" y="3059298"/>
            <a:ext cx="11158" cy="31240"/>
          </a:xfrm>
          <a:custGeom>
            <a:avLst/>
            <a:gdLst>
              <a:gd name="T0" fmla="*/ 10 w 10"/>
              <a:gd name="T1" fmla="*/ 20 h 30"/>
              <a:gd name="T2" fmla="*/ 0 w 10"/>
              <a:gd name="T3" fmla="*/ 30 h 30"/>
              <a:gd name="T4" fmla="*/ 0 w 10"/>
              <a:gd name="T5" fmla="*/ 10 h 30"/>
              <a:gd name="T6" fmla="*/ 0 w 10"/>
              <a:gd name="T7" fmla="*/ 0 h 30"/>
              <a:gd name="T8" fmla="*/ 10 w 10"/>
              <a:gd name="T9" fmla="*/ 0 h 30"/>
              <a:gd name="T10" fmla="*/ 10 w 10"/>
              <a:gd name="T11" fmla="*/ 10 h 30"/>
              <a:gd name="T12" fmla="*/ 10 w 1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0">
                <a:moveTo>
                  <a:pt x="10" y="20"/>
                </a:moveTo>
                <a:lnTo>
                  <a:pt x="0" y="3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9" name="Freeform 4900"/>
          <p:cNvSpPr>
            <a:spLocks noChangeAspect="1"/>
          </p:cNvSpPr>
          <p:nvPr/>
        </p:nvSpPr>
        <p:spPr bwMode="auto">
          <a:xfrm>
            <a:off x="5624966" y="3059298"/>
            <a:ext cx="11157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1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0" name="Freeform 4899"/>
          <p:cNvSpPr>
            <a:spLocks noChangeAspect="1"/>
          </p:cNvSpPr>
          <p:nvPr/>
        </p:nvSpPr>
        <p:spPr bwMode="auto">
          <a:xfrm>
            <a:off x="5624966" y="3059298"/>
            <a:ext cx="22314" cy="31240"/>
          </a:xfrm>
          <a:custGeom>
            <a:avLst/>
            <a:gdLst>
              <a:gd name="T0" fmla="*/ 20 w 20"/>
              <a:gd name="T1" fmla="*/ 20 h 30"/>
              <a:gd name="T2" fmla="*/ 10 w 20"/>
              <a:gd name="T3" fmla="*/ 30 h 30"/>
              <a:gd name="T4" fmla="*/ 0 w 20"/>
              <a:gd name="T5" fmla="*/ 20 h 30"/>
              <a:gd name="T6" fmla="*/ 0 w 20"/>
              <a:gd name="T7" fmla="*/ 0 h 30"/>
              <a:gd name="T8" fmla="*/ 0 w 20"/>
              <a:gd name="T9" fmla="*/ 0 h 30"/>
              <a:gd name="T10" fmla="*/ 10 w 20"/>
              <a:gd name="T11" fmla="*/ 10 h 30"/>
              <a:gd name="T12" fmla="*/ 20 w 2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0">
                <a:moveTo>
                  <a:pt x="20" y="20"/>
                </a:moveTo>
                <a:lnTo>
                  <a:pt x="10" y="30"/>
                </a:lnTo>
                <a:lnTo>
                  <a:pt x="0" y="20"/>
                </a:lnTo>
                <a:lnTo>
                  <a:pt x="0" y="0"/>
                </a:lnTo>
                <a:lnTo>
                  <a:pt x="10" y="1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1" name="Freeform 4898"/>
          <p:cNvSpPr>
            <a:spLocks noChangeAspect="1"/>
          </p:cNvSpPr>
          <p:nvPr/>
        </p:nvSpPr>
        <p:spPr bwMode="auto">
          <a:xfrm>
            <a:off x="5613808" y="3059298"/>
            <a:ext cx="11158" cy="22314"/>
          </a:xfrm>
          <a:custGeom>
            <a:avLst/>
            <a:gdLst>
              <a:gd name="T0" fmla="*/ 10 w 10"/>
              <a:gd name="T1" fmla="*/ 20 h 20"/>
              <a:gd name="T2" fmla="*/ 0 w 10"/>
              <a:gd name="T3" fmla="*/ 10 h 20"/>
              <a:gd name="T4" fmla="*/ 10 w 10"/>
              <a:gd name="T5" fmla="*/ 0 h 20"/>
              <a:gd name="T6" fmla="*/ 10 w 10"/>
              <a:gd name="T7" fmla="*/ 0 h 20"/>
              <a:gd name="T8" fmla="*/ 10 w 1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0">
                <a:moveTo>
                  <a:pt x="10" y="20"/>
                </a:moveTo>
                <a:lnTo>
                  <a:pt x="0" y="10"/>
                </a:lnTo>
                <a:lnTo>
                  <a:pt x="10" y="0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2" name="Freeform 4897"/>
          <p:cNvSpPr>
            <a:spLocks noChangeAspect="1"/>
          </p:cNvSpPr>
          <p:nvPr/>
        </p:nvSpPr>
        <p:spPr bwMode="auto">
          <a:xfrm>
            <a:off x="5613808" y="3068224"/>
            <a:ext cx="22314" cy="22314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20 h 20"/>
              <a:gd name="T4" fmla="*/ 10 w 20"/>
              <a:gd name="T5" fmla="*/ 10 h 20"/>
              <a:gd name="T6" fmla="*/ 0 w 20"/>
              <a:gd name="T7" fmla="*/ 0 h 20"/>
              <a:gd name="T8" fmla="*/ 0 w 20"/>
              <a:gd name="T9" fmla="*/ 0 h 20"/>
              <a:gd name="T10" fmla="*/ 10 w 20"/>
              <a:gd name="T11" fmla="*/ 10 h 20"/>
              <a:gd name="T12" fmla="*/ 20 w 2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20"/>
                </a:lnTo>
                <a:lnTo>
                  <a:pt x="10" y="10"/>
                </a:lnTo>
                <a:lnTo>
                  <a:pt x="0" y="0"/>
                </a:lnTo>
                <a:lnTo>
                  <a:pt x="10" y="1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3" name="Freeform 4896"/>
          <p:cNvSpPr>
            <a:spLocks noChangeAspect="1"/>
          </p:cNvSpPr>
          <p:nvPr/>
        </p:nvSpPr>
        <p:spPr bwMode="auto">
          <a:xfrm>
            <a:off x="5613808" y="3068224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10 w 10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4" name="Freeform 4895"/>
          <p:cNvSpPr>
            <a:spLocks noChangeAspect="1"/>
          </p:cNvSpPr>
          <p:nvPr/>
        </p:nvSpPr>
        <p:spPr bwMode="auto">
          <a:xfrm>
            <a:off x="5604883" y="3068224"/>
            <a:ext cx="31240" cy="22314"/>
          </a:xfrm>
          <a:custGeom>
            <a:avLst/>
            <a:gdLst>
              <a:gd name="T0" fmla="*/ 30 w 30"/>
              <a:gd name="T1" fmla="*/ 10 h 20"/>
              <a:gd name="T2" fmla="*/ 30 w 30"/>
              <a:gd name="T3" fmla="*/ 20 h 20"/>
              <a:gd name="T4" fmla="*/ 20 w 30"/>
              <a:gd name="T5" fmla="*/ 20 h 20"/>
              <a:gd name="T6" fmla="*/ 0 w 30"/>
              <a:gd name="T7" fmla="*/ 10 h 20"/>
              <a:gd name="T8" fmla="*/ 10 w 30"/>
              <a:gd name="T9" fmla="*/ 0 h 20"/>
              <a:gd name="T10" fmla="*/ 20 w 30"/>
              <a:gd name="T11" fmla="*/ 10 h 20"/>
              <a:gd name="T12" fmla="*/ 30 w 30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30" y="10"/>
                </a:moveTo>
                <a:lnTo>
                  <a:pt x="30" y="20"/>
                </a:lnTo>
                <a:lnTo>
                  <a:pt x="20" y="20"/>
                </a:lnTo>
                <a:lnTo>
                  <a:pt x="0" y="10"/>
                </a:lnTo>
                <a:lnTo>
                  <a:pt x="10" y="0"/>
                </a:lnTo>
                <a:lnTo>
                  <a:pt x="20" y="10"/>
                </a:lnTo>
                <a:lnTo>
                  <a:pt x="3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5" name="Rectangle 4894"/>
          <p:cNvSpPr>
            <a:spLocks noChangeAspect="1" noChangeArrowheads="1"/>
          </p:cNvSpPr>
          <p:nvPr/>
        </p:nvSpPr>
        <p:spPr bwMode="auto">
          <a:xfrm>
            <a:off x="5624966" y="3090538"/>
            <a:ext cx="11157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6" name="Freeform 4893"/>
          <p:cNvSpPr>
            <a:spLocks noChangeAspect="1"/>
          </p:cNvSpPr>
          <p:nvPr/>
        </p:nvSpPr>
        <p:spPr bwMode="auto">
          <a:xfrm>
            <a:off x="5604883" y="3079382"/>
            <a:ext cx="31240" cy="31240"/>
          </a:xfrm>
          <a:custGeom>
            <a:avLst/>
            <a:gdLst>
              <a:gd name="T0" fmla="*/ 30 w 30"/>
              <a:gd name="T1" fmla="*/ 10 h 30"/>
              <a:gd name="T2" fmla="*/ 20 w 30"/>
              <a:gd name="T3" fmla="*/ 30 h 30"/>
              <a:gd name="T4" fmla="*/ 10 w 30"/>
              <a:gd name="T5" fmla="*/ 30 h 30"/>
              <a:gd name="T6" fmla="*/ 0 w 30"/>
              <a:gd name="T7" fmla="*/ 20 h 30"/>
              <a:gd name="T8" fmla="*/ 0 w 30"/>
              <a:gd name="T9" fmla="*/ 0 h 30"/>
              <a:gd name="T10" fmla="*/ 20 w 30"/>
              <a:gd name="T11" fmla="*/ 10 h 30"/>
              <a:gd name="T12" fmla="*/ 30 w 30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30" y="10"/>
                </a:moveTo>
                <a:lnTo>
                  <a:pt x="20" y="30"/>
                </a:lnTo>
                <a:lnTo>
                  <a:pt x="10" y="30"/>
                </a:lnTo>
                <a:lnTo>
                  <a:pt x="0" y="20"/>
                </a:lnTo>
                <a:lnTo>
                  <a:pt x="0" y="0"/>
                </a:lnTo>
                <a:lnTo>
                  <a:pt x="20" y="10"/>
                </a:lnTo>
                <a:lnTo>
                  <a:pt x="3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7" name="Freeform 4892"/>
          <p:cNvSpPr>
            <a:spLocks noChangeAspect="1"/>
          </p:cNvSpPr>
          <p:nvPr/>
        </p:nvSpPr>
        <p:spPr bwMode="auto">
          <a:xfrm>
            <a:off x="5604883" y="3101696"/>
            <a:ext cx="11158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10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8" name="Freeform 4891"/>
          <p:cNvSpPr>
            <a:spLocks noChangeAspect="1"/>
          </p:cNvSpPr>
          <p:nvPr/>
        </p:nvSpPr>
        <p:spPr bwMode="auto">
          <a:xfrm>
            <a:off x="5591494" y="3101696"/>
            <a:ext cx="33472" cy="33471"/>
          </a:xfrm>
          <a:custGeom>
            <a:avLst/>
            <a:gdLst>
              <a:gd name="T0" fmla="*/ 30 w 30"/>
              <a:gd name="T1" fmla="*/ 10 h 31"/>
              <a:gd name="T2" fmla="*/ 30 w 30"/>
              <a:gd name="T3" fmla="*/ 31 h 31"/>
              <a:gd name="T4" fmla="*/ 20 w 30"/>
              <a:gd name="T5" fmla="*/ 31 h 31"/>
              <a:gd name="T6" fmla="*/ 0 w 30"/>
              <a:gd name="T7" fmla="*/ 31 h 31"/>
              <a:gd name="T8" fmla="*/ 10 w 30"/>
              <a:gd name="T9" fmla="*/ 0 h 31"/>
              <a:gd name="T10" fmla="*/ 20 w 30"/>
              <a:gd name="T11" fmla="*/ 10 h 31"/>
              <a:gd name="T12" fmla="*/ 30 w 30"/>
              <a:gd name="T13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30" y="10"/>
                </a:moveTo>
                <a:lnTo>
                  <a:pt x="30" y="31"/>
                </a:lnTo>
                <a:lnTo>
                  <a:pt x="20" y="31"/>
                </a:lnTo>
                <a:lnTo>
                  <a:pt x="0" y="31"/>
                </a:lnTo>
                <a:lnTo>
                  <a:pt x="10" y="0"/>
                </a:lnTo>
                <a:lnTo>
                  <a:pt x="20" y="10"/>
                </a:lnTo>
                <a:lnTo>
                  <a:pt x="3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9" name="Rectangle 4890"/>
          <p:cNvSpPr>
            <a:spLocks noChangeAspect="1" noChangeArrowheads="1"/>
          </p:cNvSpPr>
          <p:nvPr/>
        </p:nvSpPr>
        <p:spPr bwMode="auto">
          <a:xfrm>
            <a:off x="5591494" y="3135167"/>
            <a:ext cx="22314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0" name="Freeform 4889"/>
          <p:cNvSpPr>
            <a:spLocks noChangeAspect="1"/>
          </p:cNvSpPr>
          <p:nvPr/>
        </p:nvSpPr>
        <p:spPr bwMode="auto">
          <a:xfrm>
            <a:off x="5591494" y="3135167"/>
            <a:ext cx="33472" cy="11158"/>
          </a:xfrm>
          <a:custGeom>
            <a:avLst/>
            <a:gdLst>
              <a:gd name="T0" fmla="*/ 30 w 30"/>
              <a:gd name="T1" fmla="*/ 0 h 10"/>
              <a:gd name="T2" fmla="*/ 30 w 30"/>
              <a:gd name="T3" fmla="*/ 10 h 10"/>
              <a:gd name="T4" fmla="*/ 20 w 30"/>
              <a:gd name="T5" fmla="*/ 10 h 10"/>
              <a:gd name="T6" fmla="*/ 0 w 30"/>
              <a:gd name="T7" fmla="*/ 10 h 10"/>
              <a:gd name="T8" fmla="*/ 0 w 30"/>
              <a:gd name="T9" fmla="*/ 0 h 10"/>
              <a:gd name="T10" fmla="*/ 20 w 30"/>
              <a:gd name="T11" fmla="*/ 0 h 10"/>
              <a:gd name="T12" fmla="*/ 30 w 30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0">
                <a:moveTo>
                  <a:pt x="30" y="0"/>
                </a:moveTo>
                <a:lnTo>
                  <a:pt x="30" y="10"/>
                </a:lnTo>
                <a:lnTo>
                  <a:pt x="20" y="10"/>
                </a:lnTo>
                <a:lnTo>
                  <a:pt x="0" y="10"/>
                </a:lnTo>
                <a:lnTo>
                  <a:pt x="0" y="0"/>
                </a:lnTo>
                <a:lnTo>
                  <a:pt x="2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1" name="Freeform 4888"/>
          <p:cNvSpPr>
            <a:spLocks noChangeAspect="1"/>
          </p:cNvSpPr>
          <p:nvPr/>
        </p:nvSpPr>
        <p:spPr bwMode="auto">
          <a:xfrm>
            <a:off x="5613808" y="3146325"/>
            <a:ext cx="11158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0 h 10"/>
              <a:gd name="T4" fmla="*/ 10 w 10"/>
              <a:gd name="T5" fmla="*/ 0 h 10"/>
              <a:gd name="T6" fmla="*/ 10 w 10"/>
              <a:gd name="T7" fmla="*/ 10 h 10"/>
              <a:gd name="T8" fmla="*/ 10 w 10"/>
              <a:gd name="T9" fmla="*/ 10 h 10"/>
              <a:gd name="T10" fmla="*/ 0 w 10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2" name="Freeform 4887"/>
          <p:cNvSpPr>
            <a:spLocks noChangeAspect="1"/>
          </p:cNvSpPr>
          <p:nvPr/>
        </p:nvSpPr>
        <p:spPr bwMode="auto">
          <a:xfrm>
            <a:off x="5591494" y="3146325"/>
            <a:ext cx="33472" cy="22314"/>
          </a:xfrm>
          <a:custGeom>
            <a:avLst/>
            <a:gdLst>
              <a:gd name="T0" fmla="*/ 30 w 30"/>
              <a:gd name="T1" fmla="*/ 10 h 20"/>
              <a:gd name="T2" fmla="*/ 20 w 30"/>
              <a:gd name="T3" fmla="*/ 20 h 20"/>
              <a:gd name="T4" fmla="*/ 10 w 30"/>
              <a:gd name="T5" fmla="*/ 20 h 20"/>
              <a:gd name="T6" fmla="*/ 0 w 30"/>
              <a:gd name="T7" fmla="*/ 10 h 20"/>
              <a:gd name="T8" fmla="*/ 0 w 30"/>
              <a:gd name="T9" fmla="*/ 0 h 20"/>
              <a:gd name="T10" fmla="*/ 20 w 30"/>
              <a:gd name="T11" fmla="*/ 0 h 20"/>
              <a:gd name="T12" fmla="*/ 30 w 30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30" y="10"/>
                </a:moveTo>
                <a:lnTo>
                  <a:pt x="20" y="20"/>
                </a:lnTo>
                <a:lnTo>
                  <a:pt x="10" y="20"/>
                </a:lnTo>
                <a:lnTo>
                  <a:pt x="0" y="10"/>
                </a:lnTo>
                <a:lnTo>
                  <a:pt x="0" y="0"/>
                </a:lnTo>
                <a:lnTo>
                  <a:pt x="20" y="0"/>
                </a:lnTo>
                <a:lnTo>
                  <a:pt x="3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3" name="Rectangle 4886"/>
          <p:cNvSpPr>
            <a:spLocks noChangeAspect="1" noChangeArrowheads="1"/>
          </p:cNvSpPr>
          <p:nvPr/>
        </p:nvSpPr>
        <p:spPr bwMode="auto">
          <a:xfrm>
            <a:off x="5604883" y="3166407"/>
            <a:ext cx="11158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4" name="Freeform 4885"/>
          <p:cNvSpPr>
            <a:spLocks noChangeAspect="1"/>
          </p:cNvSpPr>
          <p:nvPr/>
        </p:nvSpPr>
        <p:spPr bwMode="auto">
          <a:xfrm>
            <a:off x="5580337" y="3157482"/>
            <a:ext cx="33471" cy="31240"/>
          </a:xfrm>
          <a:custGeom>
            <a:avLst/>
            <a:gdLst>
              <a:gd name="T0" fmla="*/ 31 w 31"/>
              <a:gd name="T1" fmla="*/ 10 h 30"/>
              <a:gd name="T2" fmla="*/ 31 w 31"/>
              <a:gd name="T3" fmla="*/ 30 h 30"/>
              <a:gd name="T4" fmla="*/ 11 w 31"/>
              <a:gd name="T5" fmla="*/ 20 h 30"/>
              <a:gd name="T6" fmla="*/ 0 w 31"/>
              <a:gd name="T7" fmla="*/ 10 h 30"/>
              <a:gd name="T8" fmla="*/ 11 w 31"/>
              <a:gd name="T9" fmla="*/ 0 h 30"/>
              <a:gd name="T10" fmla="*/ 21 w 31"/>
              <a:gd name="T11" fmla="*/ 10 h 30"/>
              <a:gd name="T12" fmla="*/ 31 w 31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31" y="10"/>
                </a:moveTo>
                <a:lnTo>
                  <a:pt x="31" y="30"/>
                </a:lnTo>
                <a:lnTo>
                  <a:pt x="11" y="20"/>
                </a:lnTo>
                <a:lnTo>
                  <a:pt x="0" y="10"/>
                </a:lnTo>
                <a:lnTo>
                  <a:pt x="11" y="0"/>
                </a:lnTo>
                <a:lnTo>
                  <a:pt x="2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5" name="Freeform 4884"/>
          <p:cNvSpPr>
            <a:spLocks noChangeAspect="1"/>
          </p:cNvSpPr>
          <p:nvPr/>
        </p:nvSpPr>
        <p:spPr bwMode="auto">
          <a:xfrm>
            <a:off x="5580337" y="3166407"/>
            <a:ext cx="11157" cy="11158"/>
          </a:xfrm>
          <a:custGeom>
            <a:avLst/>
            <a:gdLst>
              <a:gd name="T0" fmla="*/ 11 w 11"/>
              <a:gd name="T1" fmla="*/ 10 h 10"/>
              <a:gd name="T2" fmla="*/ 0 w 11"/>
              <a:gd name="T3" fmla="*/ 10 h 10"/>
              <a:gd name="T4" fmla="*/ 0 w 11"/>
              <a:gd name="T5" fmla="*/ 0 h 10"/>
              <a:gd name="T6" fmla="*/ 0 w 11"/>
              <a:gd name="T7" fmla="*/ 0 h 10"/>
              <a:gd name="T8" fmla="*/ 11 w 11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0" y="10"/>
                </a:lnTo>
                <a:lnTo>
                  <a:pt x="0" y="0"/>
                </a:lnTo>
                <a:lnTo>
                  <a:pt x="1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6" name="Freeform 4883"/>
          <p:cNvSpPr>
            <a:spLocks noChangeAspect="1"/>
          </p:cNvSpPr>
          <p:nvPr/>
        </p:nvSpPr>
        <p:spPr bwMode="auto">
          <a:xfrm>
            <a:off x="5580337" y="3177565"/>
            <a:ext cx="33471" cy="22314"/>
          </a:xfrm>
          <a:custGeom>
            <a:avLst/>
            <a:gdLst>
              <a:gd name="T0" fmla="*/ 31 w 31"/>
              <a:gd name="T1" fmla="*/ 0 h 20"/>
              <a:gd name="T2" fmla="*/ 21 w 31"/>
              <a:gd name="T3" fmla="*/ 20 h 20"/>
              <a:gd name="T4" fmla="*/ 11 w 31"/>
              <a:gd name="T5" fmla="*/ 10 h 20"/>
              <a:gd name="T6" fmla="*/ 0 w 31"/>
              <a:gd name="T7" fmla="*/ 10 h 20"/>
              <a:gd name="T8" fmla="*/ 0 w 31"/>
              <a:gd name="T9" fmla="*/ 0 h 20"/>
              <a:gd name="T10" fmla="*/ 11 w 31"/>
              <a:gd name="T11" fmla="*/ 0 h 20"/>
              <a:gd name="T12" fmla="*/ 31 w 3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31" y="0"/>
                </a:moveTo>
                <a:lnTo>
                  <a:pt x="21" y="2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7" name="Rectangle 4882"/>
          <p:cNvSpPr>
            <a:spLocks noChangeAspect="1" noChangeArrowheads="1"/>
          </p:cNvSpPr>
          <p:nvPr/>
        </p:nvSpPr>
        <p:spPr bwMode="auto">
          <a:xfrm>
            <a:off x="5580337" y="3188722"/>
            <a:ext cx="11157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8" name="Freeform 4881"/>
          <p:cNvSpPr>
            <a:spLocks noChangeAspect="1"/>
          </p:cNvSpPr>
          <p:nvPr/>
        </p:nvSpPr>
        <p:spPr bwMode="auto">
          <a:xfrm>
            <a:off x="5569179" y="3188722"/>
            <a:ext cx="33472" cy="22314"/>
          </a:xfrm>
          <a:custGeom>
            <a:avLst/>
            <a:gdLst>
              <a:gd name="T0" fmla="*/ 31 w 31"/>
              <a:gd name="T1" fmla="*/ 10 h 20"/>
              <a:gd name="T2" fmla="*/ 31 w 31"/>
              <a:gd name="T3" fmla="*/ 20 h 20"/>
              <a:gd name="T4" fmla="*/ 21 w 31"/>
              <a:gd name="T5" fmla="*/ 20 h 20"/>
              <a:gd name="T6" fmla="*/ 0 w 31"/>
              <a:gd name="T7" fmla="*/ 10 h 20"/>
              <a:gd name="T8" fmla="*/ 10 w 31"/>
              <a:gd name="T9" fmla="*/ 0 h 20"/>
              <a:gd name="T10" fmla="*/ 21 w 31"/>
              <a:gd name="T11" fmla="*/ 0 h 20"/>
              <a:gd name="T12" fmla="*/ 31 w 31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31" y="10"/>
                </a:moveTo>
                <a:lnTo>
                  <a:pt x="31" y="20"/>
                </a:lnTo>
                <a:lnTo>
                  <a:pt x="21" y="20"/>
                </a:lnTo>
                <a:lnTo>
                  <a:pt x="0" y="10"/>
                </a:lnTo>
                <a:lnTo>
                  <a:pt x="10" y="0"/>
                </a:lnTo>
                <a:lnTo>
                  <a:pt x="21" y="0"/>
                </a:lnTo>
                <a:lnTo>
                  <a:pt x="3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9" name="Freeform 4880"/>
          <p:cNvSpPr>
            <a:spLocks noChangeAspect="1"/>
          </p:cNvSpPr>
          <p:nvPr/>
        </p:nvSpPr>
        <p:spPr bwMode="auto">
          <a:xfrm>
            <a:off x="5591494" y="3211036"/>
            <a:ext cx="11158" cy="0"/>
          </a:xfrm>
          <a:custGeom>
            <a:avLst/>
            <a:gdLst>
              <a:gd name="T0" fmla="*/ 0 w 10"/>
              <a:gd name="T1" fmla="*/ 10 w 10"/>
              <a:gd name="T2" fmla="*/ 10 w 10"/>
              <a:gd name="T3" fmla="*/ 10 w 10"/>
              <a:gd name="T4" fmla="*/ 0 w 1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0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0" name="Freeform 4879"/>
          <p:cNvSpPr>
            <a:spLocks noChangeAspect="1"/>
          </p:cNvSpPr>
          <p:nvPr/>
        </p:nvSpPr>
        <p:spPr bwMode="auto">
          <a:xfrm>
            <a:off x="5569179" y="3199880"/>
            <a:ext cx="33472" cy="33471"/>
          </a:xfrm>
          <a:custGeom>
            <a:avLst/>
            <a:gdLst>
              <a:gd name="T0" fmla="*/ 31 w 31"/>
              <a:gd name="T1" fmla="*/ 10 h 31"/>
              <a:gd name="T2" fmla="*/ 21 w 31"/>
              <a:gd name="T3" fmla="*/ 31 h 31"/>
              <a:gd name="T4" fmla="*/ 10 w 31"/>
              <a:gd name="T5" fmla="*/ 21 h 31"/>
              <a:gd name="T6" fmla="*/ 0 w 31"/>
              <a:gd name="T7" fmla="*/ 21 h 31"/>
              <a:gd name="T8" fmla="*/ 10 w 31"/>
              <a:gd name="T9" fmla="*/ 0 h 31"/>
              <a:gd name="T10" fmla="*/ 21 w 31"/>
              <a:gd name="T11" fmla="*/ 10 h 31"/>
              <a:gd name="T12" fmla="*/ 31 w 31"/>
              <a:gd name="T13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31" y="10"/>
                </a:moveTo>
                <a:lnTo>
                  <a:pt x="21" y="31"/>
                </a:lnTo>
                <a:lnTo>
                  <a:pt x="10" y="21"/>
                </a:lnTo>
                <a:lnTo>
                  <a:pt x="0" y="21"/>
                </a:lnTo>
                <a:lnTo>
                  <a:pt x="10" y="0"/>
                </a:lnTo>
                <a:lnTo>
                  <a:pt x="2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1" name="Freeform 4878"/>
          <p:cNvSpPr>
            <a:spLocks noChangeAspect="1"/>
          </p:cNvSpPr>
          <p:nvPr/>
        </p:nvSpPr>
        <p:spPr bwMode="auto">
          <a:xfrm>
            <a:off x="5580337" y="3222194"/>
            <a:ext cx="11157" cy="11157"/>
          </a:xfrm>
          <a:custGeom>
            <a:avLst/>
            <a:gdLst>
              <a:gd name="T0" fmla="*/ 0 w 11"/>
              <a:gd name="T1" fmla="*/ 0 h 10"/>
              <a:gd name="T2" fmla="*/ 11 w 11"/>
              <a:gd name="T3" fmla="*/ 10 h 10"/>
              <a:gd name="T4" fmla="*/ 11 w 11"/>
              <a:gd name="T5" fmla="*/ 10 h 10"/>
              <a:gd name="T6" fmla="*/ 0 w 11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2" name="Freeform 4877"/>
          <p:cNvSpPr>
            <a:spLocks noChangeAspect="1"/>
          </p:cNvSpPr>
          <p:nvPr/>
        </p:nvSpPr>
        <p:spPr bwMode="auto">
          <a:xfrm>
            <a:off x="5560254" y="3211036"/>
            <a:ext cx="33472" cy="33472"/>
          </a:xfrm>
          <a:custGeom>
            <a:avLst/>
            <a:gdLst>
              <a:gd name="T0" fmla="*/ 31 w 31"/>
              <a:gd name="T1" fmla="*/ 21 h 31"/>
              <a:gd name="T2" fmla="*/ 20 w 31"/>
              <a:gd name="T3" fmla="*/ 31 h 31"/>
              <a:gd name="T4" fmla="*/ 10 w 31"/>
              <a:gd name="T5" fmla="*/ 31 h 31"/>
              <a:gd name="T6" fmla="*/ 0 w 31"/>
              <a:gd name="T7" fmla="*/ 21 h 31"/>
              <a:gd name="T8" fmla="*/ 10 w 31"/>
              <a:gd name="T9" fmla="*/ 0 h 31"/>
              <a:gd name="T10" fmla="*/ 20 w 31"/>
              <a:gd name="T11" fmla="*/ 11 h 31"/>
              <a:gd name="T12" fmla="*/ 31 w 31"/>
              <a:gd name="T13" fmla="*/ 2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31" y="21"/>
                </a:moveTo>
                <a:lnTo>
                  <a:pt x="20" y="31"/>
                </a:lnTo>
                <a:lnTo>
                  <a:pt x="10" y="31"/>
                </a:lnTo>
                <a:lnTo>
                  <a:pt x="0" y="21"/>
                </a:lnTo>
                <a:lnTo>
                  <a:pt x="10" y="0"/>
                </a:lnTo>
                <a:lnTo>
                  <a:pt x="20" y="11"/>
                </a:lnTo>
                <a:lnTo>
                  <a:pt x="31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3" name="Freeform 4876"/>
          <p:cNvSpPr>
            <a:spLocks noChangeAspect="1"/>
          </p:cNvSpPr>
          <p:nvPr/>
        </p:nvSpPr>
        <p:spPr bwMode="auto">
          <a:xfrm>
            <a:off x="5569179" y="3244509"/>
            <a:ext cx="11158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4" name="Freeform 4875"/>
          <p:cNvSpPr>
            <a:spLocks noChangeAspect="1"/>
          </p:cNvSpPr>
          <p:nvPr/>
        </p:nvSpPr>
        <p:spPr bwMode="auto">
          <a:xfrm>
            <a:off x="5537939" y="3233351"/>
            <a:ext cx="42398" cy="31240"/>
          </a:xfrm>
          <a:custGeom>
            <a:avLst/>
            <a:gdLst>
              <a:gd name="T0" fmla="*/ 40 w 40"/>
              <a:gd name="T1" fmla="*/ 20 h 30"/>
              <a:gd name="T2" fmla="*/ 20 w 40"/>
              <a:gd name="T3" fmla="*/ 30 h 30"/>
              <a:gd name="T4" fmla="*/ 10 w 40"/>
              <a:gd name="T5" fmla="*/ 20 h 30"/>
              <a:gd name="T6" fmla="*/ 0 w 40"/>
              <a:gd name="T7" fmla="*/ 10 h 30"/>
              <a:gd name="T8" fmla="*/ 20 w 40"/>
              <a:gd name="T9" fmla="*/ 0 h 30"/>
              <a:gd name="T10" fmla="*/ 30 w 40"/>
              <a:gd name="T11" fmla="*/ 10 h 30"/>
              <a:gd name="T12" fmla="*/ 40 w 4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30">
                <a:moveTo>
                  <a:pt x="40" y="20"/>
                </a:move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lnTo>
                  <a:pt x="20" y="0"/>
                </a:lnTo>
                <a:lnTo>
                  <a:pt x="30" y="10"/>
                </a:lnTo>
                <a:lnTo>
                  <a:pt x="4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5" name="Freeform 4874"/>
          <p:cNvSpPr>
            <a:spLocks noChangeAspect="1"/>
          </p:cNvSpPr>
          <p:nvPr/>
        </p:nvSpPr>
        <p:spPr bwMode="auto">
          <a:xfrm>
            <a:off x="5537939" y="3244509"/>
            <a:ext cx="11158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6" name="Freeform 4873"/>
          <p:cNvSpPr>
            <a:spLocks noChangeAspect="1"/>
          </p:cNvSpPr>
          <p:nvPr/>
        </p:nvSpPr>
        <p:spPr bwMode="auto">
          <a:xfrm>
            <a:off x="5526783" y="3244509"/>
            <a:ext cx="31240" cy="31240"/>
          </a:xfrm>
          <a:custGeom>
            <a:avLst/>
            <a:gdLst>
              <a:gd name="T0" fmla="*/ 30 w 30"/>
              <a:gd name="T1" fmla="*/ 20 h 30"/>
              <a:gd name="T2" fmla="*/ 20 w 30"/>
              <a:gd name="T3" fmla="*/ 30 h 30"/>
              <a:gd name="T4" fmla="*/ 10 w 30"/>
              <a:gd name="T5" fmla="*/ 30 h 30"/>
              <a:gd name="T6" fmla="*/ 0 w 30"/>
              <a:gd name="T7" fmla="*/ 20 h 30"/>
              <a:gd name="T8" fmla="*/ 10 w 30"/>
              <a:gd name="T9" fmla="*/ 0 h 30"/>
              <a:gd name="T10" fmla="*/ 20 w 30"/>
              <a:gd name="T11" fmla="*/ 10 h 30"/>
              <a:gd name="T12" fmla="*/ 30 w 3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30" y="20"/>
                </a:moveTo>
                <a:lnTo>
                  <a:pt x="20" y="30"/>
                </a:lnTo>
                <a:lnTo>
                  <a:pt x="10" y="30"/>
                </a:lnTo>
                <a:lnTo>
                  <a:pt x="0" y="20"/>
                </a:ln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7" name="Freeform 4872"/>
          <p:cNvSpPr>
            <a:spLocks noChangeAspect="1"/>
          </p:cNvSpPr>
          <p:nvPr/>
        </p:nvSpPr>
        <p:spPr bwMode="auto">
          <a:xfrm>
            <a:off x="5537939" y="3275749"/>
            <a:ext cx="11158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8" name="Freeform 4871"/>
          <p:cNvSpPr>
            <a:spLocks noChangeAspect="1"/>
          </p:cNvSpPr>
          <p:nvPr/>
        </p:nvSpPr>
        <p:spPr bwMode="auto">
          <a:xfrm>
            <a:off x="5515625" y="3264591"/>
            <a:ext cx="31240" cy="22314"/>
          </a:xfrm>
          <a:custGeom>
            <a:avLst/>
            <a:gdLst>
              <a:gd name="T0" fmla="*/ 30 w 30"/>
              <a:gd name="T1" fmla="*/ 20 h 20"/>
              <a:gd name="T2" fmla="*/ 20 w 30"/>
              <a:gd name="T3" fmla="*/ 20 h 20"/>
              <a:gd name="T4" fmla="*/ 10 w 30"/>
              <a:gd name="T5" fmla="*/ 10 h 20"/>
              <a:gd name="T6" fmla="*/ 0 w 30"/>
              <a:gd name="T7" fmla="*/ 0 h 20"/>
              <a:gd name="T8" fmla="*/ 10 w 30"/>
              <a:gd name="T9" fmla="*/ 0 h 20"/>
              <a:gd name="T10" fmla="*/ 20 w 30"/>
              <a:gd name="T11" fmla="*/ 10 h 20"/>
              <a:gd name="T12" fmla="*/ 30 w 3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30" y="20"/>
                </a:moveTo>
                <a:lnTo>
                  <a:pt x="20" y="20"/>
                </a:lnTo>
                <a:lnTo>
                  <a:pt x="10" y="10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9" name="Freeform 4870"/>
          <p:cNvSpPr>
            <a:spLocks noChangeAspect="1"/>
          </p:cNvSpPr>
          <p:nvPr/>
        </p:nvSpPr>
        <p:spPr bwMode="auto">
          <a:xfrm>
            <a:off x="5526783" y="3275749"/>
            <a:ext cx="11157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10 w 10"/>
              <a:gd name="T7" fmla="*/ 10 h 10"/>
              <a:gd name="T8" fmla="*/ 0 w 10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0" name="Freeform 4869"/>
          <p:cNvSpPr>
            <a:spLocks noChangeAspect="1"/>
          </p:cNvSpPr>
          <p:nvPr/>
        </p:nvSpPr>
        <p:spPr bwMode="auto">
          <a:xfrm>
            <a:off x="5515625" y="3264591"/>
            <a:ext cx="22314" cy="33472"/>
          </a:xfrm>
          <a:custGeom>
            <a:avLst/>
            <a:gdLst>
              <a:gd name="T0" fmla="*/ 20 w 20"/>
              <a:gd name="T1" fmla="*/ 20 h 30"/>
              <a:gd name="T2" fmla="*/ 10 w 20"/>
              <a:gd name="T3" fmla="*/ 30 h 30"/>
              <a:gd name="T4" fmla="*/ 10 w 20"/>
              <a:gd name="T5" fmla="*/ 20 h 30"/>
              <a:gd name="T6" fmla="*/ 0 w 20"/>
              <a:gd name="T7" fmla="*/ 0 h 30"/>
              <a:gd name="T8" fmla="*/ 10 w 20"/>
              <a:gd name="T9" fmla="*/ 0 h 30"/>
              <a:gd name="T10" fmla="*/ 10 w 20"/>
              <a:gd name="T11" fmla="*/ 10 h 30"/>
              <a:gd name="T12" fmla="*/ 20 w 2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0">
                <a:moveTo>
                  <a:pt x="20" y="20"/>
                </a:moveTo>
                <a:lnTo>
                  <a:pt x="10" y="30"/>
                </a:lnTo>
                <a:lnTo>
                  <a:pt x="10" y="20"/>
                </a:ln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1" name="Freeform 4868"/>
          <p:cNvSpPr>
            <a:spLocks noChangeAspect="1"/>
          </p:cNvSpPr>
          <p:nvPr/>
        </p:nvSpPr>
        <p:spPr bwMode="auto">
          <a:xfrm>
            <a:off x="5515625" y="3264591"/>
            <a:ext cx="11158" cy="22314"/>
          </a:xfrm>
          <a:custGeom>
            <a:avLst/>
            <a:gdLst>
              <a:gd name="T0" fmla="*/ 10 w 10"/>
              <a:gd name="T1" fmla="*/ 20 h 20"/>
              <a:gd name="T2" fmla="*/ 0 w 10"/>
              <a:gd name="T3" fmla="*/ 10 h 20"/>
              <a:gd name="T4" fmla="*/ 0 w 10"/>
              <a:gd name="T5" fmla="*/ 10 h 20"/>
              <a:gd name="T6" fmla="*/ 0 w 10"/>
              <a:gd name="T7" fmla="*/ 0 h 20"/>
              <a:gd name="T8" fmla="*/ 0 w 10"/>
              <a:gd name="T9" fmla="*/ 0 h 20"/>
              <a:gd name="T10" fmla="*/ 10 w 1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0">
                <a:moveTo>
                  <a:pt x="10" y="20"/>
                </a:moveTo>
                <a:lnTo>
                  <a:pt x="0" y="10"/>
                </a:lnTo>
                <a:lnTo>
                  <a:pt x="0" y="0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2" name="Freeform 4867"/>
          <p:cNvSpPr>
            <a:spLocks noChangeAspect="1"/>
          </p:cNvSpPr>
          <p:nvPr/>
        </p:nvSpPr>
        <p:spPr bwMode="auto">
          <a:xfrm>
            <a:off x="5493310" y="3275749"/>
            <a:ext cx="44629" cy="33471"/>
          </a:xfrm>
          <a:custGeom>
            <a:avLst/>
            <a:gdLst>
              <a:gd name="T0" fmla="*/ 41 w 41"/>
              <a:gd name="T1" fmla="*/ 10 h 31"/>
              <a:gd name="T2" fmla="*/ 21 w 41"/>
              <a:gd name="T3" fmla="*/ 31 h 31"/>
              <a:gd name="T4" fmla="*/ 11 w 41"/>
              <a:gd name="T5" fmla="*/ 20 h 31"/>
              <a:gd name="T6" fmla="*/ 0 w 41"/>
              <a:gd name="T7" fmla="*/ 10 h 31"/>
              <a:gd name="T8" fmla="*/ 21 w 41"/>
              <a:gd name="T9" fmla="*/ 0 h 31"/>
              <a:gd name="T10" fmla="*/ 31 w 41"/>
              <a:gd name="T11" fmla="*/ 10 h 31"/>
              <a:gd name="T12" fmla="*/ 41 w 41"/>
              <a:gd name="T13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1">
                <a:moveTo>
                  <a:pt x="41" y="10"/>
                </a:moveTo>
                <a:lnTo>
                  <a:pt x="21" y="31"/>
                </a:lnTo>
                <a:lnTo>
                  <a:pt x="11" y="20"/>
                </a:lnTo>
                <a:lnTo>
                  <a:pt x="0" y="10"/>
                </a:lnTo>
                <a:lnTo>
                  <a:pt x="21" y="0"/>
                </a:lnTo>
                <a:lnTo>
                  <a:pt x="31" y="10"/>
                </a:lnTo>
                <a:lnTo>
                  <a:pt x="4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3" name="Freeform 4866"/>
          <p:cNvSpPr>
            <a:spLocks noChangeAspect="1"/>
          </p:cNvSpPr>
          <p:nvPr/>
        </p:nvSpPr>
        <p:spPr bwMode="auto">
          <a:xfrm>
            <a:off x="5504468" y="3298063"/>
            <a:ext cx="11157" cy="11157"/>
          </a:xfrm>
          <a:custGeom>
            <a:avLst/>
            <a:gdLst>
              <a:gd name="T0" fmla="*/ 0 w 10"/>
              <a:gd name="T1" fmla="*/ 0 h 11"/>
              <a:gd name="T2" fmla="*/ 10 w 10"/>
              <a:gd name="T3" fmla="*/ 11 h 11"/>
              <a:gd name="T4" fmla="*/ 10 w 10"/>
              <a:gd name="T5" fmla="*/ 11 h 11"/>
              <a:gd name="T6" fmla="*/ 10 w 10"/>
              <a:gd name="T7" fmla="*/ 11 h 11"/>
              <a:gd name="T8" fmla="*/ 0 w 1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0" y="0"/>
                </a:moveTo>
                <a:lnTo>
                  <a:pt x="1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4" name="Freeform 4865"/>
          <p:cNvSpPr>
            <a:spLocks noChangeAspect="1"/>
          </p:cNvSpPr>
          <p:nvPr/>
        </p:nvSpPr>
        <p:spPr bwMode="auto">
          <a:xfrm>
            <a:off x="5493310" y="3286905"/>
            <a:ext cx="22314" cy="33472"/>
          </a:xfrm>
          <a:custGeom>
            <a:avLst/>
            <a:gdLst>
              <a:gd name="T0" fmla="*/ 21 w 21"/>
              <a:gd name="T1" fmla="*/ 21 h 31"/>
              <a:gd name="T2" fmla="*/ 11 w 21"/>
              <a:gd name="T3" fmla="*/ 31 h 31"/>
              <a:gd name="T4" fmla="*/ 0 w 21"/>
              <a:gd name="T5" fmla="*/ 21 h 31"/>
              <a:gd name="T6" fmla="*/ 0 w 21"/>
              <a:gd name="T7" fmla="*/ 10 h 31"/>
              <a:gd name="T8" fmla="*/ 11 w 21"/>
              <a:gd name="T9" fmla="*/ 0 h 31"/>
              <a:gd name="T10" fmla="*/ 11 w 21"/>
              <a:gd name="T11" fmla="*/ 10 h 31"/>
              <a:gd name="T12" fmla="*/ 21 w 21"/>
              <a:gd name="T13" fmla="*/ 2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1">
                <a:moveTo>
                  <a:pt x="21" y="21"/>
                </a:moveTo>
                <a:lnTo>
                  <a:pt x="11" y="31"/>
                </a:lnTo>
                <a:lnTo>
                  <a:pt x="0" y="21"/>
                </a:lnTo>
                <a:lnTo>
                  <a:pt x="0" y="10"/>
                </a:lnTo>
                <a:lnTo>
                  <a:pt x="11" y="0"/>
                </a:lnTo>
                <a:lnTo>
                  <a:pt x="11" y="10"/>
                </a:lnTo>
                <a:lnTo>
                  <a:pt x="21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5" name="Freeform 4864"/>
          <p:cNvSpPr>
            <a:spLocks noChangeAspect="1"/>
          </p:cNvSpPr>
          <p:nvPr/>
        </p:nvSpPr>
        <p:spPr bwMode="auto">
          <a:xfrm>
            <a:off x="5493310" y="3309220"/>
            <a:ext cx="11158" cy="11158"/>
          </a:xfrm>
          <a:custGeom>
            <a:avLst/>
            <a:gdLst>
              <a:gd name="T0" fmla="*/ 0 w 11"/>
              <a:gd name="T1" fmla="*/ 0 h 10"/>
              <a:gd name="T2" fmla="*/ 11 w 11"/>
              <a:gd name="T3" fmla="*/ 10 h 10"/>
              <a:gd name="T4" fmla="*/ 11 w 11"/>
              <a:gd name="T5" fmla="*/ 10 h 10"/>
              <a:gd name="T6" fmla="*/ 0 w 11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6" name="Freeform 4863"/>
          <p:cNvSpPr>
            <a:spLocks noChangeAspect="1"/>
          </p:cNvSpPr>
          <p:nvPr/>
        </p:nvSpPr>
        <p:spPr bwMode="auto">
          <a:xfrm>
            <a:off x="5462070" y="3298063"/>
            <a:ext cx="44629" cy="44629"/>
          </a:xfrm>
          <a:custGeom>
            <a:avLst/>
            <a:gdLst>
              <a:gd name="T0" fmla="*/ 41 w 41"/>
              <a:gd name="T1" fmla="*/ 21 h 41"/>
              <a:gd name="T2" fmla="*/ 10 w 41"/>
              <a:gd name="T3" fmla="*/ 41 h 41"/>
              <a:gd name="T4" fmla="*/ 0 w 41"/>
              <a:gd name="T5" fmla="*/ 31 h 41"/>
              <a:gd name="T6" fmla="*/ 0 w 41"/>
              <a:gd name="T7" fmla="*/ 11 h 41"/>
              <a:gd name="T8" fmla="*/ 30 w 41"/>
              <a:gd name="T9" fmla="*/ 0 h 41"/>
              <a:gd name="T10" fmla="*/ 30 w 41"/>
              <a:gd name="T11" fmla="*/ 11 h 41"/>
              <a:gd name="T12" fmla="*/ 41 w 41"/>
              <a:gd name="T1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1">
                <a:moveTo>
                  <a:pt x="41" y="21"/>
                </a:moveTo>
                <a:lnTo>
                  <a:pt x="10" y="41"/>
                </a:lnTo>
                <a:lnTo>
                  <a:pt x="0" y="31"/>
                </a:lnTo>
                <a:lnTo>
                  <a:pt x="0" y="11"/>
                </a:lnTo>
                <a:lnTo>
                  <a:pt x="30" y="0"/>
                </a:lnTo>
                <a:lnTo>
                  <a:pt x="30" y="11"/>
                </a:lnTo>
                <a:lnTo>
                  <a:pt x="41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7" name="Freeform 4862"/>
          <p:cNvSpPr>
            <a:spLocks noChangeAspect="1"/>
          </p:cNvSpPr>
          <p:nvPr/>
        </p:nvSpPr>
        <p:spPr bwMode="auto">
          <a:xfrm>
            <a:off x="5462070" y="3309220"/>
            <a:ext cx="0" cy="22314"/>
          </a:xfrm>
          <a:custGeom>
            <a:avLst/>
            <a:gdLst>
              <a:gd name="T0" fmla="*/ 20 h 20"/>
              <a:gd name="T1" fmla="*/ 10 h 20"/>
              <a:gd name="T2" fmla="*/ 0 h 20"/>
              <a:gd name="T3" fmla="*/ 2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0">
                <a:moveTo>
                  <a:pt x="0" y="20"/>
                </a:moveTo>
                <a:lnTo>
                  <a:pt x="0" y="1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8" name="Freeform 4861"/>
          <p:cNvSpPr>
            <a:spLocks noChangeAspect="1"/>
          </p:cNvSpPr>
          <p:nvPr/>
        </p:nvSpPr>
        <p:spPr bwMode="auto">
          <a:xfrm>
            <a:off x="5428599" y="3320378"/>
            <a:ext cx="42397" cy="42397"/>
          </a:xfrm>
          <a:custGeom>
            <a:avLst/>
            <a:gdLst>
              <a:gd name="T0" fmla="*/ 40 w 40"/>
              <a:gd name="T1" fmla="*/ 20 h 40"/>
              <a:gd name="T2" fmla="*/ 10 w 40"/>
              <a:gd name="T3" fmla="*/ 40 h 40"/>
              <a:gd name="T4" fmla="*/ 10 w 40"/>
              <a:gd name="T5" fmla="*/ 30 h 40"/>
              <a:gd name="T6" fmla="*/ 0 w 40"/>
              <a:gd name="T7" fmla="*/ 20 h 40"/>
              <a:gd name="T8" fmla="*/ 30 w 40"/>
              <a:gd name="T9" fmla="*/ 0 h 40"/>
              <a:gd name="T10" fmla="*/ 30 w 40"/>
              <a:gd name="T11" fmla="*/ 10 h 40"/>
              <a:gd name="T12" fmla="*/ 40 w 40"/>
              <a:gd name="T1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0">
                <a:moveTo>
                  <a:pt x="40" y="20"/>
                </a:moveTo>
                <a:lnTo>
                  <a:pt x="10" y="40"/>
                </a:lnTo>
                <a:lnTo>
                  <a:pt x="10" y="30"/>
                </a:lnTo>
                <a:lnTo>
                  <a:pt x="0" y="20"/>
                </a:lnTo>
                <a:lnTo>
                  <a:pt x="30" y="0"/>
                </a:lnTo>
                <a:lnTo>
                  <a:pt x="30" y="10"/>
                </a:lnTo>
                <a:lnTo>
                  <a:pt x="4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9" name="Rectangle 4860"/>
          <p:cNvSpPr>
            <a:spLocks noChangeAspect="1" noChangeArrowheads="1"/>
          </p:cNvSpPr>
          <p:nvPr/>
        </p:nvSpPr>
        <p:spPr bwMode="auto">
          <a:xfrm>
            <a:off x="5439756" y="3353849"/>
            <a:ext cx="0" cy="1115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0" name="Freeform 4859"/>
          <p:cNvSpPr>
            <a:spLocks noChangeAspect="1"/>
          </p:cNvSpPr>
          <p:nvPr/>
        </p:nvSpPr>
        <p:spPr bwMode="auto">
          <a:xfrm>
            <a:off x="5417441" y="3331534"/>
            <a:ext cx="22314" cy="31240"/>
          </a:xfrm>
          <a:custGeom>
            <a:avLst/>
            <a:gdLst>
              <a:gd name="T0" fmla="*/ 20 w 20"/>
              <a:gd name="T1" fmla="*/ 30 h 30"/>
              <a:gd name="T2" fmla="*/ 10 w 20"/>
              <a:gd name="T3" fmla="*/ 30 h 30"/>
              <a:gd name="T4" fmla="*/ 10 w 20"/>
              <a:gd name="T5" fmla="*/ 20 h 30"/>
              <a:gd name="T6" fmla="*/ 0 w 20"/>
              <a:gd name="T7" fmla="*/ 10 h 30"/>
              <a:gd name="T8" fmla="*/ 10 w 20"/>
              <a:gd name="T9" fmla="*/ 0 h 30"/>
              <a:gd name="T10" fmla="*/ 20 w 20"/>
              <a:gd name="T11" fmla="*/ 20 h 30"/>
              <a:gd name="T12" fmla="*/ 20 w 20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0">
                <a:moveTo>
                  <a:pt x="20" y="30"/>
                </a:moveTo>
                <a:lnTo>
                  <a:pt x="10" y="30"/>
                </a:lnTo>
                <a:lnTo>
                  <a:pt x="10" y="20"/>
                </a:lnTo>
                <a:lnTo>
                  <a:pt x="0" y="10"/>
                </a:lnTo>
                <a:lnTo>
                  <a:pt x="10" y="0"/>
                </a:lnTo>
                <a:lnTo>
                  <a:pt x="20" y="20"/>
                </a:lnTo>
                <a:lnTo>
                  <a:pt x="2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1" name="Freeform 4858"/>
          <p:cNvSpPr>
            <a:spLocks noChangeAspect="1"/>
          </p:cNvSpPr>
          <p:nvPr/>
        </p:nvSpPr>
        <p:spPr bwMode="auto">
          <a:xfrm>
            <a:off x="5417441" y="3342692"/>
            <a:ext cx="11158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2" name="Freeform 4857"/>
          <p:cNvSpPr>
            <a:spLocks noChangeAspect="1"/>
          </p:cNvSpPr>
          <p:nvPr/>
        </p:nvSpPr>
        <p:spPr bwMode="auto">
          <a:xfrm>
            <a:off x="5406285" y="3342692"/>
            <a:ext cx="22314" cy="33471"/>
          </a:xfrm>
          <a:custGeom>
            <a:avLst/>
            <a:gdLst>
              <a:gd name="T0" fmla="*/ 20 w 20"/>
              <a:gd name="T1" fmla="*/ 20 h 30"/>
              <a:gd name="T2" fmla="*/ 10 w 20"/>
              <a:gd name="T3" fmla="*/ 30 h 30"/>
              <a:gd name="T4" fmla="*/ 10 w 20"/>
              <a:gd name="T5" fmla="*/ 20 h 30"/>
              <a:gd name="T6" fmla="*/ 0 w 20"/>
              <a:gd name="T7" fmla="*/ 10 h 30"/>
              <a:gd name="T8" fmla="*/ 10 w 20"/>
              <a:gd name="T9" fmla="*/ 0 h 30"/>
              <a:gd name="T10" fmla="*/ 20 w 20"/>
              <a:gd name="T11" fmla="*/ 10 h 30"/>
              <a:gd name="T12" fmla="*/ 20 w 2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0">
                <a:moveTo>
                  <a:pt x="20" y="20"/>
                </a:moveTo>
                <a:lnTo>
                  <a:pt x="10" y="30"/>
                </a:lnTo>
                <a:lnTo>
                  <a:pt x="10" y="20"/>
                </a:lnTo>
                <a:lnTo>
                  <a:pt x="0" y="10"/>
                </a:lnTo>
                <a:lnTo>
                  <a:pt x="10" y="0"/>
                </a:lnTo>
                <a:lnTo>
                  <a:pt x="20" y="1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3" name="Freeform 4856"/>
          <p:cNvSpPr>
            <a:spLocks noChangeAspect="1"/>
          </p:cNvSpPr>
          <p:nvPr/>
        </p:nvSpPr>
        <p:spPr bwMode="auto">
          <a:xfrm>
            <a:off x="5395127" y="3353849"/>
            <a:ext cx="22314" cy="11158"/>
          </a:xfrm>
          <a:custGeom>
            <a:avLst/>
            <a:gdLst>
              <a:gd name="T0" fmla="*/ 21 w 21"/>
              <a:gd name="T1" fmla="*/ 10 h 10"/>
              <a:gd name="T2" fmla="*/ 0 w 21"/>
              <a:gd name="T3" fmla="*/ 0 h 10"/>
              <a:gd name="T4" fmla="*/ 11 w 21"/>
              <a:gd name="T5" fmla="*/ 0 h 10"/>
              <a:gd name="T6" fmla="*/ 11 w 21"/>
              <a:gd name="T7" fmla="*/ 0 h 10"/>
              <a:gd name="T8" fmla="*/ 11 w 21"/>
              <a:gd name="T9" fmla="*/ 0 h 10"/>
              <a:gd name="T10" fmla="*/ 21 w 21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0">
                <a:moveTo>
                  <a:pt x="21" y="10"/>
                </a:moveTo>
                <a:lnTo>
                  <a:pt x="0" y="0"/>
                </a:lnTo>
                <a:lnTo>
                  <a:pt x="11" y="0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4" name="Freeform 4855"/>
          <p:cNvSpPr>
            <a:spLocks noChangeAspect="1"/>
          </p:cNvSpPr>
          <p:nvPr/>
        </p:nvSpPr>
        <p:spPr bwMode="auto">
          <a:xfrm>
            <a:off x="5395127" y="3353849"/>
            <a:ext cx="33472" cy="22314"/>
          </a:xfrm>
          <a:custGeom>
            <a:avLst/>
            <a:gdLst>
              <a:gd name="T0" fmla="*/ 31 w 31"/>
              <a:gd name="T1" fmla="*/ 20 h 20"/>
              <a:gd name="T2" fmla="*/ 21 w 31"/>
              <a:gd name="T3" fmla="*/ 20 h 20"/>
              <a:gd name="T4" fmla="*/ 11 w 31"/>
              <a:gd name="T5" fmla="*/ 20 h 20"/>
              <a:gd name="T6" fmla="*/ 0 w 31"/>
              <a:gd name="T7" fmla="*/ 10 h 20"/>
              <a:gd name="T8" fmla="*/ 0 w 31"/>
              <a:gd name="T9" fmla="*/ 0 h 20"/>
              <a:gd name="T10" fmla="*/ 21 w 31"/>
              <a:gd name="T11" fmla="*/ 10 h 20"/>
              <a:gd name="T12" fmla="*/ 31 w 31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31" y="20"/>
                </a:moveTo>
                <a:lnTo>
                  <a:pt x="21" y="20"/>
                </a:lnTo>
                <a:lnTo>
                  <a:pt x="11" y="20"/>
                </a:lnTo>
                <a:lnTo>
                  <a:pt x="0" y="10"/>
                </a:lnTo>
                <a:lnTo>
                  <a:pt x="0" y="0"/>
                </a:lnTo>
                <a:lnTo>
                  <a:pt x="21" y="10"/>
                </a:lnTo>
                <a:lnTo>
                  <a:pt x="31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5" name="Freeform 4854"/>
          <p:cNvSpPr>
            <a:spLocks noChangeAspect="1"/>
          </p:cNvSpPr>
          <p:nvPr/>
        </p:nvSpPr>
        <p:spPr bwMode="auto">
          <a:xfrm>
            <a:off x="5406285" y="3376163"/>
            <a:ext cx="11157" cy="11158"/>
          </a:xfrm>
          <a:custGeom>
            <a:avLst/>
            <a:gdLst>
              <a:gd name="T0" fmla="*/ 0 w 10"/>
              <a:gd name="T1" fmla="*/ 0 h 11"/>
              <a:gd name="T2" fmla="*/ 10 w 10"/>
              <a:gd name="T3" fmla="*/ 0 h 11"/>
              <a:gd name="T4" fmla="*/ 10 w 10"/>
              <a:gd name="T5" fmla="*/ 0 h 11"/>
              <a:gd name="T6" fmla="*/ 10 w 10"/>
              <a:gd name="T7" fmla="*/ 11 h 11"/>
              <a:gd name="T8" fmla="*/ 0 w 1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0" y="0"/>
                </a:moveTo>
                <a:lnTo>
                  <a:pt x="10" y="0"/>
                </a:lnTo>
                <a:lnTo>
                  <a:pt x="1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6" name="Freeform 4853"/>
          <p:cNvSpPr>
            <a:spLocks noChangeAspect="1"/>
          </p:cNvSpPr>
          <p:nvPr/>
        </p:nvSpPr>
        <p:spPr bwMode="auto">
          <a:xfrm>
            <a:off x="5372812" y="3362774"/>
            <a:ext cx="44629" cy="44629"/>
          </a:xfrm>
          <a:custGeom>
            <a:avLst/>
            <a:gdLst>
              <a:gd name="T0" fmla="*/ 41 w 41"/>
              <a:gd name="T1" fmla="*/ 21 h 41"/>
              <a:gd name="T2" fmla="*/ 20 w 41"/>
              <a:gd name="T3" fmla="*/ 41 h 41"/>
              <a:gd name="T4" fmla="*/ 10 w 41"/>
              <a:gd name="T5" fmla="*/ 31 h 41"/>
              <a:gd name="T6" fmla="*/ 0 w 41"/>
              <a:gd name="T7" fmla="*/ 21 h 41"/>
              <a:gd name="T8" fmla="*/ 20 w 41"/>
              <a:gd name="T9" fmla="*/ 0 h 41"/>
              <a:gd name="T10" fmla="*/ 31 w 41"/>
              <a:gd name="T11" fmla="*/ 10 h 41"/>
              <a:gd name="T12" fmla="*/ 41 w 41"/>
              <a:gd name="T1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1">
                <a:moveTo>
                  <a:pt x="41" y="21"/>
                </a:moveTo>
                <a:lnTo>
                  <a:pt x="20" y="41"/>
                </a:lnTo>
                <a:lnTo>
                  <a:pt x="10" y="31"/>
                </a:lnTo>
                <a:lnTo>
                  <a:pt x="0" y="21"/>
                </a:lnTo>
                <a:lnTo>
                  <a:pt x="20" y="0"/>
                </a:lnTo>
                <a:lnTo>
                  <a:pt x="31" y="10"/>
                </a:lnTo>
                <a:lnTo>
                  <a:pt x="41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7" name="Freeform 4852"/>
          <p:cNvSpPr>
            <a:spLocks noChangeAspect="1"/>
          </p:cNvSpPr>
          <p:nvPr/>
        </p:nvSpPr>
        <p:spPr bwMode="auto">
          <a:xfrm>
            <a:off x="5383970" y="3398477"/>
            <a:ext cx="11157" cy="11158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8" name="Freeform 4851"/>
          <p:cNvSpPr>
            <a:spLocks noChangeAspect="1"/>
          </p:cNvSpPr>
          <p:nvPr/>
        </p:nvSpPr>
        <p:spPr bwMode="auto">
          <a:xfrm>
            <a:off x="5363887" y="3387321"/>
            <a:ext cx="31240" cy="31240"/>
          </a:xfrm>
          <a:custGeom>
            <a:avLst/>
            <a:gdLst>
              <a:gd name="T0" fmla="*/ 30 w 30"/>
              <a:gd name="T1" fmla="*/ 20 h 30"/>
              <a:gd name="T2" fmla="*/ 10 w 30"/>
              <a:gd name="T3" fmla="*/ 30 h 30"/>
              <a:gd name="T4" fmla="*/ 10 w 30"/>
              <a:gd name="T5" fmla="*/ 20 h 30"/>
              <a:gd name="T6" fmla="*/ 0 w 30"/>
              <a:gd name="T7" fmla="*/ 10 h 30"/>
              <a:gd name="T8" fmla="*/ 10 w 30"/>
              <a:gd name="T9" fmla="*/ 0 h 30"/>
              <a:gd name="T10" fmla="*/ 20 w 30"/>
              <a:gd name="T11" fmla="*/ 10 h 30"/>
              <a:gd name="T12" fmla="*/ 30 w 3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30" y="20"/>
                </a:moveTo>
                <a:lnTo>
                  <a:pt x="10" y="30"/>
                </a:lnTo>
                <a:lnTo>
                  <a:pt x="10" y="20"/>
                </a:lnTo>
                <a:lnTo>
                  <a:pt x="0" y="10"/>
                </a:ln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9" name="Freeform 4850"/>
          <p:cNvSpPr>
            <a:spLocks noChangeAspect="1"/>
          </p:cNvSpPr>
          <p:nvPr/>
        </p:nvSpPr>
        <p:spPr bwMode="auto">
          <a:xfrm>
            <a:off x="5352730" y="3398477"/>
            <a:ext cx="22314" cy="11158"/>
          </a:xfrm>
          <a:custGeom>
            <a:avLst/>
            <a:gdLst>
              <a:gd name="T0" fmla="*/ 20 w 20"/>
              <a:gd name="T1" fmla="*/ 10 h 10"/>
              <a:gd name="T2" fmla="*/ 0 w 20"/>
              <a:gd name="T3" fmla="*/ 0 h 10"/>
              <a:gd name="T4" fmla="*/ 10 w 20"/>
              <a:gd name="T5" fmla="*/ 0 h 10"/>
              <a:gd name="T6" fmla="*/ 10 w 20"/>
              <a:gd name="T7" fmla="*/ 0 h 10"/>
              <a:gd name="T8" fmla="*/ 10 w 20"/>
              <a:gd name="T9" fmla="*/ 0 h 10"/>
              <a:gd name="T10" fmla="*/ 20 w 20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0">
                <a:moveTo>
                  <a:pt x="20" y="10"/>
                </a:move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0" name="Freeform 4849"/>
          <p:cNvSpPr>
            <a:spLocks noChangeAspect="1"/>
          </p:cNvSpPr>
          <p:nvPr/>
        </p:nvSpPr>
        <p:spPr bwMode="auto">
          <a:xfrm>
            <a:off x="5341572" y="3398477"/>
            <a:ext cx="44629" cy="42398"/>
          </a:xfrm>
          <a:custGeom>
            <a:avLst/>
            <a:gdLst>
              <a:gd name="T0" fmla="*/ 40 w 40"/>
              <a:gd name="T1" fmla="*/ 20 h 40"/>
              <a:gd name="T2" fmla="*/ 30 w 40"/>
              <a:gd name="T3" fmla="*/ 40 h 40"/>
              <a:gd name="T4" fmla="*/ 20 w 40"/>
              <a:gd name="T5" fmla="*/ 30 h 40"/>
              <a:gd name="T6" fmla="*/ 0 w 40"/>
              <a:gd name="T7" fmla="*/ 20 h 40"/>
              <a:gd name="T8" fmla="*/ 10 w 40"/>
              <a:gd name="T9" fmla="*/ 0 h 40"/>
              <a:gd name="T10" fmla="*/ 30 w 40"/>
              <a:gd name="T11" fmla="*/ 10 h 40"/>
              <a:gd name="T12" fmla="*/ 40 w 40"/>
              <a:gd name="T1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0">
                <a:moveTo>
                  <a:pt x="40" y="20"/>
                </a:moveTo>
                <a:lnTo>
                  <a:pt x="30" y="40"/>
                </a:lnTo>
                <a:lnTo>
                  <a:pt x="20" y="30"/>
                </a:lnTo>
                <a:lnTo>
                  <a:pt x="0" y="20"/>
                </a:lnTo>
                <a:lnTo>
                  <a:pt x="10" y="0"/>
                </a:lnTo>
                <a:lnTo>
                  <a:pt x="30" y="10"/>
                </a:lnTo>
                <a:lnTo>
                  <a:pt x="4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1" name="Freeform 4848"/>
          <p:cNvSpPr>
            <a:spLocks noChangeAspect="1"/>
          </p:cNvSpPr>
          <p:nvPr/>
        </p:nvSpPr>
        <p:spPr bwMode="auto">
          <a:xfrm>
            <a:off x="5341572" y="3418561"/>
            <a:ext cx="22314" cy="11157"/>
          </a:xfrm>
          <a:custGeom>
            <a:avLst/>
            <a:gdLst>
              <a:gd name="T0" fmla="*/ 20 w 20"/>
              <a:gd name="T1" fmla="*/ 10 h 10"/>
              <a:gd name="T2" fmla="*/ 0 w 20"/>
              <a:gd name="T3" fmla="*/ 0 h 10"/>
              <a:gd name="T4" fmla="*/ 0 w 20"/>
              <a:gd name="T5" fmla="*/ 0 h 10"/>
              <a:gd name="T6" fmla="*/ 20 w 2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20" y="10"/>
                </a:moveTo>
                <a:lnTo>
                  <a:pt x="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2" name="Freeform 4847"/>
          <p:cNvSpPr>
            <a:spLocks noChangeAspect="1"/>
          </p:cNvSpPr>
          <p:nvPr/>
        </p:nvSpPr>
        <p:spPr bwMode="auto">
          <a:xfrm>
            <a:off x="5330416" y="3418561"/>
            <a:ext cx="44629" cy="55785"/>
          </a:xfrm>
          <a:custGeom>
            <a:avLst/>
            <a:gdLst>
              <a:gd name="T0" fmla="*/ 40 w 40"/>
              <a:gd name="T1" fmla="*/ 10 h 51"/>
              <a:gd name="T2" fmla="*/ 20 w 40"/>
              <a:gd name="T3" fmla="*/ 51 h 51"/>
              <a:gd name="T4" fmla="*/ 10 w 40"/>
              <a:gd name="T5" fmla="*/ 40 h 51"/>
              <a:gd name="T6" fmla="*/ 0 w 40"/>
              <a:gd name="T7" fmla="*/ 30 h 51"/>
              <a:gd name="T8" fmla="*/ 10 w 40"/>
              <a:gd name="T9" fmla="*/ 0 h 51"/>
              <a:gd name="T10" fmla="*/ 30 w 40"/>
              <a:gd name="T11" fmla="*/ 10 h 51"/>
              <a:gd name="T12" fmla="*/ 40 w 40"/>
              <a:gd name="T13" fmla="*/ 1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51">
                <a:moveTo>
                  <a:pt x="40" y="10"/>
                </a:moveTo>
                <a:lnTo>
                  <a:pt x="20" y="51"/>
                </a:lnTo>
                <a:lnTo>
                  <a:pt x="10" y="40"/>
                </a:lnTo>
                <a:lnTo>
                  <a:pt x="0" y="30"/>
                </a:lnTo>
                <a:lnTo>
                  <a:pt x="10" y="0"/>
                </a:lnTo>
                <a:lnTo>
                  <a:pt x="30" y="10"/>
                </a:lnTo>
                <a:lnTo>
                  <a:pt x="4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3" name="Freeform 4846"/>
          <p:cNvSpPr>
            <a:spLocks noChangeAspect="1"/>
          </p:cNvSpPr>
          <p:nvPr/>
        </p:nvSpPr>
        <p:spPr bwMode="auto">
          <a:xfrm>
            <a:off x="5341572" y="3463190"/>
            <a:ext cx="11158" cy="11157"/>
          </a:xfrm>
          <a:custGeom>
            <a:avLst/>
            <a:gdLst>
              <a:gd name="T0" fmla="*/ 0 w 10"/>
              <a:gd name="T1" fmla="*/ 0 h 11"/>
              <a:gd name="T2" fmla="*/ 10 w 10"/>
              <a:gd name="T3" fmla="*/ 11 h 11"/>
              <a:gd name="T4" fmla="*/ 10 w 10"/>
              <a:gd name="T5" fmla="*/ 11 h 11"/>
              <a:gd name="T6" fmla="*/ 0 w 10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0" y="0"/>
                </a:moveTo>
                <a:lnTo>
                  <a:pt x="1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4" name="Freeform 4845"/>
          <p:cNvSpPr>
            <a:spLocks noChangeAspect="1"/>
          </p:cNvSpPr>
          <p:nvPr/>
        </p:nvSpPr>
        <p:spPr bwMode="auto">
          <a:xfrm>
            <a:off x="5319258" y="3452032"/>
            <a:ext cx="33472" cy="44629"/>
          </a:xfrm>
          <a:custGeom>
            <a:avLst/>
            <a:gdLst>
              <a:gd name="T0" fmla="*/ 30 w 30"/>
              <a:gd name="T1" fmla="*/ 21 h 41"/>
              <a:gd name="T2" fmla="*/ 20 w 30"/>
              <a:gd name="T3" fmla="*/ 41 h 41"/>
              <a:gd name="T4" fmla="*/ 10 w 30"/>
              <a:gd name="T5" fmla="*/ 31 h 41"/>
              <a:gd name="T6" fmla="*/ 0 w 30"/>
              <a:gd name="T7" fmla="*/ 21 h 41"/>
              <a:gd name="T8" fmla="*/ 10 w 30"/>
              <a:gd name="T9" fmla="*/ 0 h 41"/>
              <a:gd name="T10" fmla="*/ 20 w 30"/>
              <a:gd name="T11" fmla="*/ 10 h 41"/>
              <a:gd name="T12" fmla="*/ 30 w 30"/>
              <a:gd name="T1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1">
                <a:moveTo>
                  <a:pt x="30" y="21"/>
                </a:moveTo>
                <a:lnTo>
                  <a:pt x="20" y="41"/>
                </a:lnTo>
                <a:lnTo>
                  <a:pt x="10" y="31"/>
                </a:lnTo>
                <a:lnTo>
                  <a:pt x="0" y="21"/>
                </a:lnTo>
                <a:lnTo>
                  <a:pt x="10" y="0"/>
                </a:lnTo>
                <a:lnTo>
                  <a:pt x="20" y="10"/>
                </a:lnTo>
                <a:lnTo>
                  <a:pt x="3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5" name="Freeform 4844"/>
          <p:cNvSpPr>
            <a:spLocks noChangeAspect="1"/>
          </p:cNvSpPr>
          <p:nvPr/>
        </p:nvSpPr>
        <p:spPr bwMode="auto">
          <a:xfrm>
            <a:off x="5319258" y="3474346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6" name="Freeform 4843"/>
          <p:cNvSpPr>
            <a:spLocks noChangeAspect="1"/>
          </p:cNvSpPr>
          <p:nvPr/>
        </p:nvSpPr>
        <p:spPr bwMode="auto">
          <a:xfrm>
            <a:off x="5308101" y="3474346"/>
            <a:ext cx="33471" cy="22314"/>
          </a:xfrm>
          <a:custGeom>
            <a:avLst/>
            <a:gdLst>
              <a:gd name="T0" fmla="*/ 31 w 31"/>
              <a:gd name="T1" fmla="*/ 20 h 20"/>
              <a:gd name="T2" fmla="*/ 31 w 31"/>
              <a:gd name="T3" fmla="*/ 20 h 20"/>
              <a:gd name="T4" fmla="*/ 21 w 31"/>
              <a:gd name="T5" fmla="*/ 20 h 20"/>
              <a:gd name="T6" fmla="*/ 0 w 31"/>
              <a:gd name="T7" fmla="*/ 10 h 20"/>
              <a:gd name="T8" fmla="*/ 11 w 31"/>
              <a:gd name="T9" fmla="*/ 0 h 20"/>
              <a:gd name="T10" fmla="*/ 21 w 31"/>
              <a:gd name="T11" fmla="*/ 10 h 20"/>
              <a:gd name="T12" fmla="*/ 31 w 31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31" y="20"/>
                </a:moveTo>
                <a:lnTo>
                  <a:pt x="31" y="20"/>
                </a:lnTo>
                <a:lnTo>
                  <a:pt x="21" y="20"/>
                </a:lnTo>
                <a:lnTo>
                  <a:pt x="0" y="10"/>
                </a:lnTo>
                <a:lnTo>
                  <a:pt x="11" y="0"/>
                </a:lnTo>
                <a:lnTo>
                  <a:pt x="21" y="10"/>
                </a:lnTo>
                <a:lnTo>
                  <a:pt x="31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7" name="Freeform 4842"/>
          <p:cNvSpPr>
            <a:spLocks noChangeAspect="1"/>
          </p:cNvSpPr>
          <p:nvPr/>
        </p:nvSpPr>
        <p:spPr bwMode="auto">
          <a:xfrm>
            <a:off x="5330416" y="3496661"/>
            <a:ext cx="11157" cy="0"/>
          </a:xfrm>
          <a:custGeom>
            <a:avLst/>
            <a:gdLst>
              <a:gd name="T0" fmla="*/ 0 w 10"/>
              <a:gd name="T1" fmla="*/ 10 w 10"/>
              <a:gd name="T2" fmla="*/ 10 w 10"/>
              <a:gd name="T3" fmla="*/ 10 w 10"/>
              <a:gd name="T4" fmla="*/ 0 w 1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0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8" name="Freeform 4841"/>
          <p:cNvSpPr>
            <a:spLocks noChangeAspect="1"/>
          </p:cNvSpPr>
          <p:nvPr/>
        </p:nvSpPr>
        <p:spPr bwMode="auto">
          <a:xfrm>
            <a:off x="5308101" y="3485504"/>
            <a:ext cx="33471" cy="22314"/>
          </a:xfrm>
          <a:custGeom>
            <a:avLst/>
            <a:gdLst>
              <a:gd name="T0" fmla="*/ 31 w 31"/>
              <a:gd name="T1" fmla="*/ 10 h 20"/>
              <a:gd name="T2" fmla="*/ 21 w 31"/>
              <a:gd name="T3" fmla="*/ 20 h 20"/>
              <a:gd name="T4" fmla="*/ 11 w 31"/>
              <a:gd name="T5" fmla="*/ 10 h 20"/>
              <a:gd name="T6" fmla="*/ 0 w 31"/>
              <a:gd name="T7" fmla="*/ 0 h 20"/>
              <a:gd name="T8" fmla="*/ 11 w 31"/>
              <a:gd name="T9" fmla="*/ 0 h 20"/>
              <a:gd name="T10" fmla="*/ 21 w 31"/>
              <a:gd name="T11" fmla="*/ 10 h 20"/>
              <a:gd name="T12" fmla="*/ 31 w 31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31" y="10"/>
                </a:moveTo>
                <a:lnTo>
                  <a:pt x="21" y="20"/>
                </a:lnTo>
                <a:lnTo>
                  <a:pt x="11" y="10"/>
                </a:lnTo>
                <a:lnTo>
                  <a:pt x="0" y="0"/>
                </a:lnTo>
                <a:lnTo>
                  <a:pt x="11" y="0"/>
                </a:lnTo>
                <a:lnTo>
                  <a:pt x="2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9" name="Freeform 4840"/>
          <p:cNvSpPr>
            <a:spLocks noChangeAspect="1"/>
          </p:cNvSpPr>
          <p:nvPr/>
        </p:nvSpPr>
        <p:spPr bwMode="auto">
          <a:xfrm>
            <a:off x="5308101" y="3485504"/>
            <a:ext cx="11157" cy="11157"/>
          </a:xfrm>
          <a:custGeom>
            <a:avLst/>
            <a:gdLst>
              <a:gd name="T0" fmla="*/ 11 w 11"/>
              <a:gd name="T1" fmla="*/ 10 h 10"/>
              <a:gd name="T2" fmla="*/ 0 w 11"/>
              <a:gd name="T3" fmla="*/ 10 h 10"/>
              <a:gd name="T4" fmla="*/ 0 w 11"/>
              <a:gd name="T5" fmla="*/ 0 h 10"/>
              <a:gd name="T6" fmla="*/ 11 w 11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0" y="10"/>
                </a:lnTo>
                <a:lnTo>
                  <a:pt x="0" y="0"/>
                </a:lnTo>
                <a:lnTo>
                  <a:pt x="1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0" name="Freeform 4839"/>
          <p:cNvSpPr>
            <a:spLocks noChangeAspect="1"/>
          </p:cNvSpPr>
          <p:nvPr/>
        </p:nvSpPr>
        <p:spPr bwMode="auto">
          <a:xfrm>
            <a:off x="5296943" y="3496661"/>
            <a:ext cx="33472" cy="22314"/>
          </a:xfrm>
          <a:custGeom>
            <a:avLst/>
            <a:gdLst>
              <a:gd name="T0" fmla="*/ 31 w 31"/>
              <a:gd name="T1" fmla="*/ 10 h 20"/>
              <a:gd name="T2" fmla="*/ 21 w 31"/>
              <a:gd name="T3" fmla="*/ 20 h 20"/>
              <a:gd name="T4" fmla="*/ 10 w 31"/>
              <a:gd name="T5" fmla="*/ 10 h 20"/>
              <a:gd name="T6" fmla="*/ 0 w 31"/>
              <a:gd name="T7" fmla="*/ 10 h 20"/>
              <a:gd name="T8" fmla="*/ 10 w 31"/>
              <a:gd name="T9" fmla="*/ 0 h 20"/>
              <a:gd name="T10" fmla="*/ 21 w 31"/>
              <a:gd name="T11" fmla="*/ 0 h 20"/>
              <a:gd name="T12" fmla="*/ 31 w 31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31" y="10"/>
                </a:moveTo>
                <a:lnTo>
                  <a:pt x="21" y="20"/>
                </a:lnTo>
                <a:lnTo>
                  <a:pt x="10" y="10"/>
                </a:lnTo>
                <a:lnTo>
                  <a:pt x="0" y="10"/>
                </a:lnTo>
                <a:lnTo>
                  <a:pt x="10" y="0"/>
                </a:lnTo>
                <a:lnTo>
                  <a:pt x="21" y="0"/>
                </a:lnTo>
                <a:lnTo>
                  <a:pt x="3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1" name="Freeform 4838"/>
          <p:cNvSpPr>
            <a:spLocks noChangeAspect="1"/>
          </p:cNvSpPr>
          <p:nvPr/>
        </p:nvSpPr>
        <p:spPr bwMode="auto">
          <a:xfrm>
            <a:off x="838516" y="2925412"/>
            <a:ext cx="4000981" cy="3293608"/>
          </a:xfrm>
          <a:custGeom>
            <a:avLst/>
            <a:gdLst>
              <a:gd name="T0" fmla="*/ 3390 w 3703"/>
              <a:gd name="T1" fmla="*/ 517 h 3049"/>
              <a:gd name="T2" fmla="*/ 2884 w 3703"/>
              <a:gd name="T3" fmla="*/ 810 h 3049"/>
              <a:gd name="T4" fmla="*/ 2661 w 3703"/>
              <a:gd name="T5" fmla="*/ 729 h 3049"/>
              <a:gd name="T6" fmla="*/ 2722 w 3703"/>
              <a:gd name="T7" fmla="*/ 496 h 3049"/>
              <a:gd name="T8" fmla="*/ 2449 w 3703"/>
              <a:gd name="T9" fmla="*/ 577 h 3049"/>
              <a:gd name="T10" fmla="*/ 2590 w 3703"/>
              <a:gd name="T11" fmla="*/ 193 h 3049"/>
              <a:gd name="T12" fmla="*/ 2428 w 3703"/>
              <a:gd name="T13" fmla="*/ 111 h 3049"/>
              <a:gd name="T14" fmla="*/ 2186 w 3703"/>
              <a:gd name="T15" fmla="*/ 203 h 3049"/>
              <a:gd name="T16" fmla="*/ 1781 w 3703"/>
              <a:gd name="T17" fmla="*/ 20 h 3049"/>
              <a:gd name="T18" fmla="*/ 1943 w 3703"/>
              <a:gd name="T19" fmla="*/ 344 h 3049"/>
              <a:gd name="T20" fmla="*/ 1993 w 3703"/>
              <a:gd name="T21" fmla="*/ 567 h 3049"/>
              <a:gd name="T22" fmla="*/ 1882 w 3703"/>
              <a:gd name="T23" fmla="*/ 679 h 3049"/>
              <a:gd name="T24" fmla="*/ 1821 w 3703"/>
              <a:gd name="T25" fmla="*/ 932 h 3049"/>
              <a:gd name="T26" fmla="*/ 1639 w 3703"/>
              <a:gd name="T27" fmla="*/ 537 h 3049"/>
              <a:gd name="T28" fmla="*/ 1396 w 3703"/>
              <a:gd name="T29" fmla="*/ 344 h 3049"/>
              <a:gd name="T30" fmla="*/ 1164 w 3703"/>
              <a:gd name="T31" fmla="*/ 446 h 3049"/>
              <a:gd name="T32" fmla="*/ 931 w 3703"/>
              <a:gd name="T33" fmla="*/ 557 h 3049"/>
              <a:gd name="T34" fmla="*/ 587 w 3703"/>
              <a:gd name="T35" fmla="*/ 263 h 3049"/>
              <a:gd name="T36" fmla="*/ 364 w 3703"/>
              <a:gd name="T37" fmla="*/ 365 h 3049"/>
              <a:gd name="T38" fmla="*/ 658 w 3703"/>
              <a:gd name="T39" fmla="*/ 689 h 3049"/>
              <a:gd name="T40" fmla="*/ 1184 w 3703"/>
              <a:gd name="T41" fmla="*/ 821 h 3049"/>
              <a:gd name="T42" fmla="*/ 1629 w 3703"/>
              <a:gd name="T43" fmla="*/ 1165 h 3049"/>
              <a:gd name="T44" fmla="*/ 2034 w 3703"/>
              <a:gd name="T45" fmla="*/ 1226 h 3049"/>
              <a:gd name="T46" fmla="*/ 1204 w 3703"/>
              <a:gd name="T47" fmla="*/ 1165 h 3049"/>
              <a:gd name="T48" fmla="*/ 1609 w 3703"/>
              <a:gd name="T49" fmla="*/ 1520 h 3049"/>
              <a:gd name="T50" fmla="*/ 1538 w 3703"/>
              <a:gd name="T51" fmla="*/ 1651 h 3049"/>
              <a:gd name="T52" fmla="*/ 1143 w 3703"/>
              <a:gd name="T53" fmla="*/ 1368 h 3049"/>
              <a:gd name="T54" fmla="*/ 1356 w 3703"/>
              <a:gd name="T55" fmla="*/ 1803 h 3049"/>
              <a:gd name="T56" fmla="*/ 1224 w 3703"/>
              <a:gd name="T57" fmla="*/ 1894 h 3049"/>
              <a:gd name="T58" fmla="*/ 941 w 3703"/>
              <a:gd name="T59" fmla="*/ 1337 h 3049"/>
              <a:gd name="T60" fmla="*/ 587 w 3703"/>
              <a:gd name="T61" fmla="*/ 1580 h 3049"/>
              <a:gd name="T62" fmla="*/ 465 w 3703"/>
              <a:gd name="T63" fmla="*/ 1823 h 3049"/>
              <a:gd name="T64" fmla="*/ 314 w 3703"/>
              <a:gd name="T65" fmla="*/ 2371 h 3049"/>
              <a:gd name="T66" fmla="*/ 50 w 3703"/>
              <a:gd name="T67" fmla="*/ 2877 h 3049"/>
              <a:gd name="T68" fmla="*/ 587 w 3703"/>
              <a:gd name="T69" fmla="*/ 2705 h 3049"/>
              <a:gd name="T70" fmla="*/ 607 w 3703"/>
              <a:gd name="T71" fmla="*/ 2928 h 3049"/>
              <a:gd name="T72" fmla="*/ 789 w 3703"/>
              <a:gd name="T73" fmla="*/ 2462 h 3049"/>
              <a:gd name="T74" fmla="*/ 1042 w 3703"/>
              <a:gd name="T75" fmla="*/ 2654 h 3049"/>
              <a:gd name="T76" fmla="*/ 1194 w 3703"/>
              <a:gd name="T77" fmla="*/ 2685 h 3049"/>
              <a:gd name="T78" fmla="*/ 1346 w 3703"/>
              <a:gd name="T79" fmla="*/ 2533 h 3049"/>
              <a:gd name="T80" fmla="*/ 1477 w 3703"/>
              <a:gd name="T81" fmla="*/ 2604 h 3049"/>
              <a:gd name="T82" fmla="*/ 1690 w 3703"/>
              <a:gd name="T83" fmla="*/ 2593 h 3049"/>
              <a:gd name="T84" fmla="*/ 1558 w 3703"/>
              <a:gd name="T85" fmla="*/ 2320 h 3049"/>
              <a:gd name="T86" fmla="*/ 1882 w 3703"/>
              <a:gd name="T87" fmla="*/ 2421 h 3049"/>
              <a:gd name="T88" fmla="*/ 1963 w 3703"/>
              <a:gd name="T89" fmla="*/ 2006 h 3049"/>
              <a:gd name="T90" fmla="*/ 1912 w 3703"/>
              <a:gd name="T91" fmla="*/ 1783 h 3049"/>
              <a:gd name="T92" fmla="*/ 2155 w 3703"/>
              <a:gd name="T93" fmla="*/ 2158 h 3049"/>
              <a:gd name="T94" fmla="*/ 1892 w 3703"/>
              <a:gd name="T95" fmla="*/ 2604 h 3049"/>
              <a:gd name="T96" fmla="*/ 2013 w 3703"/>
              <a:gd name="T97" fmla="*/ 2796 h 3049"/>
              <a:gd name="T98" fmla="*/ 2297 w 3703"/>
              <a:gd name="T99" fmla="*/ 2604 h 3049"/>
              <a:gd name="T100" fmla="*/ 2216 w 3703"/>
              <a:gd name="T101" fmla="*/ 2978 h 3049"/>
              <a:gd name="T102" fmla="*/ 2803 w 3703"/>
              <a:gd name="T103" fmla="*/ 2766 h 3049"/>
              <a:gd name="T104" fmla="*/ 2843 w 3703"/>
              <a:gd name="T105" fmla="*/ 2391 h 3049"/>
              <a:gd name="T106" fmla="*/ 3116 w 3703"/>
              <a:gd name="T107" fmla="*/ 1996 h 3049"/>
              <a:gd name="T108" fmla="*/ 3137 w 3703"/>
              <a:gd name="T109" fmla="*/ 1672 h 3049"/>
              <a:gd name="T110" fmla="*/ 2671 w 3703"/>
              <a:gd name="T111" fmla="*/ 1935 h 3049"/>
              <a:gd name="T112" fmla="*/ 2418 w 3703"/>
              <a:gd name="T113" fmla="*/ 2056 h 3049"/>
              <a:gd name="T114" fmla="*/ 2560 w 3703"/>
              <a:gd name="T115" fmla="*/ 1915 h 3049"/>
              <a:gd name="T116" fmla="*/ 2449 w 3703"/>
              <a:gd name="T117" fmla="*/ 1550 h 3049"/>
              <a:gd name="T118" fmla="*/ 2944 w 3703"/>
              <a:gd name="T119" fmla="*/ 1570 h 3049"/>
              <a:gd name="T120" fmla="*/ 3309 w 3703"/>
              <a:gd name="T121" fmla="*/ 1398 h 3049"/>
              <a:gd name="T122" fmla="*/ 3450 w 3703"/>
              <a:gd name="T123" fmla="*/ 1226 h 3049"/>
              <a:gd name="T124" fmla="*/ 3622 w 3703"/>
              <a:gd name="T125" fmla="*/ 962 h 3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03" h="3049">
                <a:moveTo>
                  <a:pt x="3703" y="760"/>
                </a:moveTo>
                <a:lnTo>
                  <a:pt x="3703" y="760"/>
                </a:lnTo>
                <a:lnTo>
                  <a:pt x="3693" y="750"/>
                </a:lnTo>
                <a:lnTo>
                  <a:pt x="3683" y="740"/>
                </a:lnTo>
                <a:lnTo>
                  <a:pt x="3663" y="729"/>
                </a:lnTo>
                <a:lnTo>
                  <a:pt x="3653" y="719"/>
                </a:lnTo>
                <a:lnTo>
                  <a:pt x="3643" y="709"/>
                </a:lnTo>
                <a:lnTo>
                  <a:pt x="3633" y="709"/>
                </a:lnTo>
                <a:lnTo>
                  <a:pt x="3633" y="699"/>
                </a:lnTo>
                <a:lnTo>
                  <a:pt x="3602" y="679"/>
                </a:lnTo>
                <a:lnTo>
                  <a:pt x="3592" y="659"/>
                </a:lnTo>
                <a:lnTo>
                  <a:pt x="3582" y="659"/>
                </a:lnTo>
                <a:lnTo>
                  <a:pt x="3582" y="648"/>
                </a:lnTo>
                <a:lnTo>
                  <a:pt x="3582" y="638"/>
                </a:lnTo>
                <a:lnTo>
                  <a:pt x="3592" y="628"/>
                </a:lnTo>
                <a:lnTo>
                  <a:pt x="3602" y="608"/>
                </a:lnTo>
                <a:lnTo>
                  <a:pt x="3602" y="588"/>
                </a:lnTo>
                <a:lnTo>
                  <a:pt x="3602" y="577"/>
                </a:lnTo>
                <a:lnTo>
                  <a:pt x="3602" y="567"/>
                </a:lnTo>
                <a:lnTo>
                  <a:pt x="3592" y="547"/>
                </a:lnTo>
                <a:lnTo>
                  <a:pt x="3602" y="537"/>
                </a:lnTo>
                <a:lnTo>
                  <a:pt x="3602" y="527"/>
                </a:lnTo>
                <a:lnTo>
                  <a:pt x="3592" y="527"/>
                </a:lnTo>
                <a:lnTo>
                  <a:pt x="3592" y="507"/>
                </a:lnTo>
                <a:lnTo>
                  <a:pt x="3582" y="496"/>
                </a:lnTo>
                <a:lnTo>
                  <a:pt x="3572" y="486"/>
                </a:lnTo>
                <a:lnTo>
                  <a:pt x="3562" y="476"/>
                </a:lnTo>
                <a:lnTo>
                  <a:pt x="3552" y="476"/>
                </a:lnTo>
                <a:lnTo>
                  <a:pt x="3541" y="476"/>
                </a:lnTo>
                <a:lnTo>
                  <a:pt x="3531" y="486"/>
                </a:lnTo>
                <a:lnTo>
                  <a:pt x="3511" y="496"/>
                </a:lnTo>
                <a:lnTo>
                  <a:pt x="3501" y="496"/>
                </a:lnTo>
                <a:lnTo>
                  <a:pt x="3471" y="507"/>
                </a:lnTo>
                <a:lnTo>
                  <a:pt x="3440" y="507"/>
                </a:lnTo>
                <a:lnTo>
                  <a:pt x="3430" y="507"/>
                </a:lnTo>
                <a:lnTo>
                  <a:pt x="3410" y="507"/>
                </a:lnTo>
                <a:lnTo>
                  <a:pt x="3390" y="517"/>
                </a:lnTo>
                <a:lnTo>
                  <a:pt x="3369" y="527"/>
                </a:lnTo>
                <a:lnTo>
                  <a:pt x="3349" y="537"/>
                </a:lnTo>
                <a:lnTo>
                  <a:pt x="3329" y="547"/>
                </a:lnTo>
                <a:lnTo>
                  <a:pt x="3309" y="557"/>
                </a:lnTo>
                <a:lnTo>
                  <a:pt x="3299" y="567"/>
                </a:lnTo>
                <a:lnTo>
                  <a:pt x="3288" y="567"/>
                </a:lnTo>
                <a:lnTo>
                  <a:pt x="3278" y="557"/>
                </a:lnTo>
                <a:lnTo>
                  <a:pt x="3268" y="557"/>
                </a:lnTo>
                <a:lnTo>
                  <a:pt x="3248" y="547"/>
                </a:lnTo>
                <a:lnTo>
                  <a:pt x="3238" y="547"/>
                </a:lnTo>
                <a:lnTo>
                  <a:pt x="3228" y="547"/>
                </a:lnTo>
                <a:lnTo>
                  <a:pt x="3197" y="567"/>
                </a:lnTo>
                <a:lnTo>
                  <a:pt x="3177" y="577"/>
                </a:lnTo>
                <a:lnTo>
                  <a:pt x="3157" y="588"/>
                </a:lnTo>
                <a:lnTo>
                  <a:pt x="3116" y="608"/>
                </a:lnTo>
                <a:lnTo>
                  <a:pt x="3106" y="618"/>
                </a:lnTo>
                <a:lnTo>
                  <a:pt x="3086" y="618"/>
                </a:lnTo>
                <a:lnTo>
                  <a:pt x="3066" y="618"/>
                </a:lnTo>
                <a:lnTo>
                  <a:pt x="3046" y="618"/>
                </a:lnTo>
                <a:lnTo>
                  <a:pt x="3025" y="628"/>
                </a:lnTo>
                <a:lnTo>
                  <a:pt x="3015" y="628"/>
                </a:lnTo>
                <a:lnTo>
                  <a:pt x="2985" y="628"/>
                </a:lnTo>
                <a:lnTo>
                  <a:pt x="2985" y="638"/>
                </a:lnTo>
                <a:lnTo>
                  <a:pt x="2975" y="638"/>
                </a:lnTo>
                <a:lnTo>
                  <a:pt x="2965" y="648"/>
                </a:lnTo>
                <a:lnTo>
                  <a:pt x="2955" y="648"/>
                </a:lnTo>
                <a:lnTo>
                  <a:pt x="2955" y="669"/>
                </a:lnTo>
                <a:lnTo>
                  <a:pt x="2944" y="679"/>
                </a:lnTo>
                <a:lnTo>
                  <a:pt x="2934" y="709"/>
                </a:lnTo>
                <a:lnTo>
                  <a:pt x="2914" y="740"/>
                </a:lnTo>
                <a:lnTo>
                  <a:pt x="2904" y="750"/>
                </a:lnTo>
                <a:lnTo>
                  <a:pt x="2894" y="770"/>
                </a:lnTo>
                <a:lnTo>
                  <a:pt x="2894" y="780"/>
                </a:lnTo>
                <a:lnTo>
                  <a:pt x="2884" y="800"/>
                </a:lnTo>
                <a:lnTo>
                  <a:pt x="2884" y="810"/>
                </a:lnTo>
                <a:lnTo>
                  <a:pt x="2874" y="821"/>
                </a:lnTo>
                <a:lnTo>
                  <a:pt x="2863" y="831"/>
                </a:lnTo>
                <a:lnTo>
                  <a:pt x="2863" y="851"/>
                </a:lnTo>
                <a:lnTo>
                  <a:pt x="2863" y="881"/>
                </a:lnTo>
                <a:lnTo>
                  <a:pt x="2853" y="902"/>
                </a:lnTo>
                <a:lnTo>
                  <a:pt x="2853" y="912"/>
                </a:lnTo>
                <a:lnTo>
                  <a:pt x="2833" y="922"/>
                </a:lnTo>
                <a:lnTo>
                  <a:pt x="2823" y="932"/>
                </a:lnTo>
                <a:lnTo>
                  <a:pt x="2823" y="922"/>
                </a:lnTo>
                <a:lnTo>
                  <a:pt x="2813" y="912"/>
                </a:lnTo>
                <a:lnTo>
                  <a:pt x="2813" y="892"/>
                </a:lnTo>
                <a:lnTo>
                  <a:pt x="2813" y="881"/>
                </a:lnTo>
                <a:lnTo>
                  <a:pt x="2813" y="871"/>
                </a:lnTo>
                <a:lnTo>
                  <a:pt x="2813" y="861"/>
                </a:lnTo>
                <a:lnTo>
                  <a:pt x="2803" y="861"/>
                </a:lnTo>
                <a:lnTo>
                  <a:pt x="2793" y="861"/>
                </a:lnTo>
                <a:lnTo>
                  <a:pt x="2783" y="871"/>
                </a:lnTo>
                <a:lnTo>
                  <a:pt x="2772" y="881"/>
                </a:lnTo>
                <a:lnTo>
                  <a:pt x="2762" y="881"/>
                </a:lnTo>
                <a:lnTo>
                  <a:pt x="2752" y="881"/>
                </a:lnTo>
                <a:lnTo>
                  <a:pt x="2742" y="871"/>
                </a:lnTo>
                <a:lnTo>
                  <a:pt x="2742" y="851"/>
                </a:lnTo>
                <a:lnTo>
                  <a:pt x="2742" y="841"/>
                </a:lnTo>
                <a:lnTo>
                  <a:pt x="2742" y="810"/>
                </a:lnTo>
                <a:lnTo>
                  <a:pt x="2742" y="800"/>
                </a:lnTo>
                <a:lnTo>
                  <a:pt x="2732" y="780"/>
                </a:lnTo>
                <a:lnTo>
                  <a:pt x="2732" y="770"/>
                </a:lnTo>
                <a:lnTo>
                  <a:pt x="2732" y="760"/>
                </a:lnTo>
                <a:lnTo>
                  <a:pt x="2732" y="750"/>
                </a:lnTo>
                <a:lnTo>
                  <a:pt x="2722" y="740"/>
                </a:lnTo>
                <a:lnTo>
                  <a:pt x="2702" y="740"/>
                </a:lnTo>
                <a:lnTo>
                  <a:pt x="2691" y="740"/>
                </a:lnTo>
                <a:lnTo>
                  <a:pt x="2671" y="740"/>
                </a:lnTo>
                <a:lnTo>
                  <a:pt x="2661" y="740"/>
                </a:lnTo>
                <a:lnTo>
                  <a:pt x="2661" y="729"/>
                </a:lnTo>
                <a:lnTo>
                  <a:pt x="2651" y="729"/>
                </a:lnTo>
                <a:lnTo>
                  <a:pt x="2651" y="719"/>
                </a:lnTo>
                <a:lnTo>
                  <a:pt x="2651" y="709"/>
                </a:lnTo>
                <a:lnTo>
                  <a:pt x="2651" y="699"/>
                </a:lnTo>
                <a:lnTo>
                  <a:pt x="2661" y="699"/>
                </a:lnTo>
                <a:lnTo>
                  <a:pt x="2671" y="689"/>
                </a:lnTo>
                <a:lnTo>
                  <a:pt x="2681" y="679"/>
                </a:lnTo>
                <a:lnTo>
                  <a:pt x="2691" y="679"/>
                </a:lnTo>
                <a:lnTo>
                  <a:pt x="2712" y="648"/>
                </a:lnTo>
                <a:lnTo>
                  <a:pt x="2722" y="648"/>
                </a:lnTo>
                <a:lnTo>
                  <a:pt x="2722" y="638"/>
                </a:lnTo>
                <a:lnTo>
                  <a:pt x="2722" y="628"/>
                </a:lnTo>
                <a:lnTo>
                  <a:pt x="2732" y="618"/>
                </a:lnTo>
                <a:lnTo>
                  <a:pt x="2742" y="608"/>
                </a:lnTo>
                <a:lnTo>
                  <a:pt x="2752" y="608"/>
                </a:lnTo>
                <a:lnTo>
                  <a:pt x="2783" y="598"/>
                </a:lnTo>
                <a:lnTo>
                  <a:pt x="2793" y="588"/>
                </a:lnTo>
                <a:lnTo>
                  <a:pt x="2803" y="588"/>
                </a:lnTo>
                <a:lnTo>
                  <a:pt x="2813" y="577"/>
                </a:lnTo>
                <a:lnTo>
                  <a:pt x="2823" y="577"/>
                </a:lnTo>
                <a:lnTo>
                  <a:pt x="2823" y="567"/>
                </a:lnTo>
                <a:lnTo>
                  <a:pt x="2823" y="557"/>
                </a:lnTo>
                <a:lnTo>
                  <a:pt x="2813" y="547"/>
                </a:lnTo>
                <a:lnTo>
                  <a:pt x="2813" y="537"/>
                </a:lnTo>
                <a:lnTo>
                  <a:pt x="2813" y="527"/>
                </a:lnTo>
                <a:lnTo>
                  <a:pt x="2803" y="527"/>
                </a:lnTo>
                <a:lnTo>
                  <a:pt x="2793" y="527"/>
                </a:lnTo>
                <a:lnTo>
                  <a:pt x="2793" y="517"/>
                </a:lnTo>
                <a:lnTo>
                  <a:pt x="2783" y="517"/>
                </a:lnTo>
                <a:lnTo>
                  <a:pt x="2772" y="507"/>
                </a:lnTo>
                <a:lnTo>
                  <a:pt x="2742" y="496"/>
                </a:lnTo>
                <a:lnTo>
                  <a:pt x="2722" y="496"/>
                </a:lnTo>
                <a:lnTo>
                  <a:pt x="2712" y="496"/>
                </a:lnTo>
                <a:lnTo>
                  <a:pt x="2702" y="496"/>
                </a:lnTo>
                <a:lnTo>
                  <a:pt x="2691" y="496"/>
                </a:lnTo>
                <a:lnTo>
                  <a:pt x="2681" y="496"/>
                </a:lnTo>
                <a:lnTo>
                  <a:pt x="2671" y="507"/>
                </a:lnTo>
                <a:lnTo>
                  <a:pt x="2661" y="517"/>
                </a:lnTo>
                <a:lnTo>
                  <a:pt x="2651" y="517"/>
                </a:lnTo>
                <a:lnTo>
                  <a:pt x="2641" y="507"/>
                </a:lnTo>
                <a:lnTo>
                  <a:pt x="2641" y="496"/>
                </a:lnTo>
                <a:lnTo>
                  <a:pt x="2631" y="486"/>
                </a:lnTo>
                <a:lnTo>
                  <a:pt x="2621" y="486"/>
                </a:lnTo>
                <a:lnTo>
                  <a:pt x="2611" y="496"/>
                </a:lnTo>
                <a:lnTo>
                  <a:pt x="2600" y="496"/>
                </a:lnTo>
                <a:lnTo>
                  <a:pt x="2590" y="507"/>
                </a:lnTo>
                <a:lnTo>
                  <a:pt x="2590" y="517"/>
                </a:lnTo>
                <a:lnTo>
                  <a:pt x="2580" y="527"/>
                </a:lnTo>
                <a:lnTo>
                  <a:pt x="2570" y="537"/>
                </a:lnTo>
                <a:lnTo>
                  <a:pt x="2550" y="547"/>
                </a:lnTo>
                <a:lnTo>
                  <a:pt x="2540" y="557"/>
                </a:lnTo>
                <a:lnTo>
                  <a:pt x="2540" y="567"/>
                </a:lnTo>
                <a:lnTo>
                  <a:pt x="2530" y="577"/>
                </a:lnTo>
                <a:lnTo>
                  <a:pt x="2519" y="577"/>
                </a:lnTo>
                <a:lnTo>
                  <a:pt x="2509" y="588"/>
                </a:lnTo>
                <a:lnTo>
                  <a:pt x="2489" y="608"/>
                </a:lnTo>
                <a:lnTo>
                  <a:pt x="2469" y="608"/>
                </a:lnTo>
                <a:lnTo>
                  <a:pt x="2459" y="608"/>
                </a:lnTo>
                <a:lnTo>
                  <a:pt x="2449" y="608"/>
                </a:lnTo>
                <a:lnTo>
                  <a:pt x="2438" y="598"/>
                </a:lnTo>
                <a:lnTo>
                  <a:pt x="2449" y="577"/>
                </a:lnTo>
                <a:lnTo>
                  <a:pt x="2449" y="567"/>
                </a:lnTo>
                <a:lnTo>
                  <a:pt x="2449" y="557"/>
                </a:lnTo>
                <a:lnTo>
                  <a:pt x="2438" y="557"/>
                </a:lnTo>
                <a:lnTo>
                  <a:pt x="2428" y="557"/>
                </a:lnTo>
                <a:lnTo>
                  <a:pt x="2408" y="547"/>
                </a:lnTo>
                <a:lnTo>
                  <a:pt x="2398" y="537"/>
                </a:lnTo>
                <a:lnTo>
                  <a:pt x="2378" y="537"/>
                </a:lnTo>
                <a:lnTo>
                  <a:pt x="2358" y="537"/>
                </a:lnTo>
                <a:lnTo>
                  <a:pt x="2347" y="537"/>
                </a:lnTo>
                <a:lnTo>
                  <a:pt x="2337" y="537"/>
                </a:lnTo>
                <a:lnTo>
                  <a:pt x="2327" y="537"/>
                </a:lnTo>
                <a:lnTo>
                  <a:pt x="2327" y="527"/>
                </a:lnTo>
                <a:lnTo>
                  <a:pt x="2327" y="517"/>
                </a:lnTo>
                <a:lnTo>
                  <a:pt x="2337" y="517"/>
                </a:lnTo>
                <a:lnTo>
                  <a:pt x="2347" y="496"/>
                </a:lnTo>
                <a:lnTo>
                  <a:pt x="2358" y="496"/>
                </a:lnTo>
                <a:lnTo>
                  <a:pt x="2378" y="486"/>
                </a:lnTo>
                <a:lnTo>
                  <a:pt x="2388" y="476"/>
                </a:lnTo>
                <a:lnTo>
                  <a:pt x="2398" y="466"/>
                </a:lnTo>
                <a:lnTo>
                  <a:pt x="2408" y="456"/>
                </a:lnTo>
                <a:lnTo>
                  <a:pt x="2418" y="436"/>
                </a:lnTo>
                <a:lnTo>
                  <a:pt x="2438" y="395"/>
                </a:lnTo>
                <a:lnTo>
                  <a:pt x="2449" y="385"/>
                </a:lnTo>
                <a:lnTo>
                  <a:pt x="2449" y="375"/>
                </a:lnTo>
                <a:lnTo>
                  <a:pt x="2459" y="375"/>
                </a:lnTo>
                <a:lnTo>
                  <a:pt x="2469" y="365"/>
                </a:lnTo>
                <a:lnTo>
                  <a:pt x="2489" y="355"/>
                </a:lnTo>
                <a:lnTo>
                  <a:pt x="2499" y="355"/>
                </a:lnTo>
                <a:lnTo>
                  <a:pt x="2519" y="344"/>
                </a:lnTo>
                <a:lnTo>
                  <a:pt x="2550" y="334"/>
                </a:lnTo>
                <a:lnTo>
                  <a:pt x="2560" y="324"/>
                </a:lnTo>
                <a:lnTo>
                  <a:pt x="2570" y="324"/>
                </a:lnTo>
                <a:lnTo>
                  <a:pt x="2570" y="314"/>
                </a:lnTo>
                <a:lnTo>
                  <a:pt x="2580" y="294"/>
                </a:lnTo>
                <a:lnTo>
                  <a:pt x="2580" y="284"/>
                </a:lnTo>
                <a:lnTo>
                  <a:pt x="2580" y="274"/>
                </a:lnTo>
                <a:lnTo>
                  <a:pt x="2580" y="243"/>
                </a:lnTo>
                <a:lnTo>
                  <a:pt x="2580" y="213"/>
                </a:lnTo>
                <a:lnTo>
                  <a:pt x="2590" y="193"/>
                </a:lnTo>
                <a:lnTo>
                  <a:pt x="2590" y="182"/>
                </a:lnTo>
                <a:lnTo>
                  <a:pt x="2600" y="162"/>
                </a:lnTo>
                <a:lnTo>
                  <a:pt x="2600" y="152"/>
                </a:lnTo>
                <a:lnTo>
                  <a:pt x="2590" y="142"/>
                </a:lnTo>
                <a:lnTo>
                  <a:pt x="2590" y="132"/>
                </a:lnTo>
                <a:lnTo>
                  <a:pt x="2590" y="122"/>
                </a:lnTo>
                <a:lnTo>
                  <a:pt x="2600" y="111"/>
                </a:lnTo>
                <a:lnTo>
                  <a:pt x="2600" y="91"/>
                </a:lnTo>
                <a:lnTo>
                  <a:pt x="2600" y="81"/>
                </a:lnTo>
                <a:lnTo>
                  <a:pt x="2580" y="71"/>
                </a:lnTo>
                <a:lnTo>
                  <a:pt x="2580" y="61"/>
                </a:lnTo>
                <a:lnTo>
                  <a:pt x="2570" y="51"/>
                </a:lnTo>
                <a:lnTo>
                  <a:pt x="2560" y="41"/>
                </a:lnTo>
                <a:lnTo>
                  <a:pt x="2550" y="41"/>
                </a:lnTo>
                <a:lnTo>
                  <a:pt x="2540" y="51"/>
                </a:lnTo>
                <a:lnTo>
                  <a:pt x="2530" y="51"/>
                </a:lnTo>
                <a:lnTo>
                  <a:pt x="2519" y="51"/>
                </a:lnTo>
                <a:lnTo>
                  <a:pt x="2499" y="51"/>
                </a:lnTo>
                <a:lnTo>
                  <a:pt x="2489" y="51"/>
                </a:lnTo>
                <a:lnTo>
                  <a:pt x="2479" y="51"/>
                </a:lnTo>
                <a:lnTo>
                  <a:pt x="2479" y="41"/>
                </a:lnTo>
                <a:lnTo>
                  <a:pt x="2469" y="41"/>
                </a:lnTo>
                <a:lnTo>
                  <a:pt x="2469" y="30"/>
                </a:lnTo>
                <a:lnTo>
                  <a:pt x="2459" y="41"/>
                </a:lnTo>
                <a:lnTo>
                  <a:pt x="2449" y="51"/>
                </a:lnTo>
                <a:lnTo>
                  <a:pt x="2438" y="61"/>
                </a:lnTo>
                <a:lnTo>
                  <a:pt x="2438" y="81"/>
                </a:lnTo>
                <a:lnTo>
                  <a:pt x="2438" y="111"/>
                </a:lnTo>
                <a:lnTo>
                  <a:pt x="2428" y="111"/>
                </a:lnTo>
                <a:lnTo>
                  <a:pt x="2418" y="111"/>
                </a:lnTo>
                <a:lnTo>
                  <a:pt x="2418" y="101"/>
                </a:lnTo>
                <a:lnTo>
                  <a:pt x="2408" y="101"/>
                </a:lnTo>
                <a:lnTo>
                  <a:pt x="2408" y="91"/>
                </a:lnTo>
                <a:lnTo>
                  <a:pt x="2408" y="81"/>
                </a:lnTo>
                <a:lnTo>
                  <a:pt x="2408" y="51"/>
                </a:lnTo>
                <a:lnTo>
                  <a:pt x="2408" y="41"/>
                </a:lnTo>
                <a:lnTo>
                  <a:pt x="2398" y="41"/>
                </a:lnTo>
                <a:lnTo>
                  <a:pt x="2388" y="41"/>
                </a:lnTo>
                <a:lnTo>
                  <a:pt x="2378" y="51"/>
                </a:lnTo>
                <a:lnTo>
                  <a:pt x="2368" y="71"/>
                </a:lnTo>
                <a:lnTo>
                  <a:pt x="2358" y="81"/>
                </a:lnTo>
                <a:lnTo>
                  <a:pt x="2358" y="91"/>
                </a:lnTo>
                <a:lnTo>
                  <a:pt x="2347" y="91"/>
                </a:lnTo>
                <a:lnTo>
                  <a:pt x="2347" y="101"/>
                </a:lnTo>
                <a:lnTo>
                  <a:pt x="2337" y="111"/>
                </a:lnTo>
                <a:lnTo>
                  <a:pt x="2327" y="122"/>
                </a:lnTo>
                <a:lnTo>
                  <a:pt x="2317" y="142"/>
                </a:lnTo>
                <a:lnTo>
                  <a:pt x="2317" y="152"/>
                </a:lnTo>
                <a:lnTo>
                  <a:pt x="2317" y="162"/>
                </a:lnTo>
                <a:lnTo>
                  <a:pt x="2307" y="172"/>
                </a:lnTo>
                <a:lnTo>
                  <a:pt x="2307" y="182"/>
                </a:lnTo>
                <a:lnTo>
                  <a:pt x="2297" y="182"/>
                </a:lnTo>
                <a:lnTo>
                  <a:pt x="2277" y="193"/>
                </a:lnTo>
                <a:lnTo>
                  <a:pt x="2266" y="193"/>
                </a:lnTo>
                <a:lnTo>
                  <a:pt x="2236" y="213"/>
                </a:lnTo>
                <a:lnTo>
                  <a:pt x="2226" y="223"/>
                </a:lnTo>
                <a:lnTo>
                  <a:pt x="2216" y="223"/>
                </a:lnTo>
                <a:lnTo>
                  <a:pt x="2206" y="223"/>
                </a:lnTo>
                <a:lnTo>
                  <a:pt x="2196" y="223"/>
                </a:lnTo>
                <a:lnTo>
                  <a:pt x="2196" y="213"/>
                </a:lnTo>
                <a:lnTo>
                  <a:pt x="2186" y="203"/>
                </a:lnTo>
                <a:lnTo>
                  <a:pt x="2175" y="203"/>
                </a:lnTo>
                <a:lnTo>
                  <a:pt x="2165" y="203"/>
                </a:lnTo>
                <a:lnTo>
                  <a:pt x="2155" y="203"/>
                </a:lnTo>
                <a:lnTo>
                  <a:pt x="2155" y="193"/>
                </a:lnTo>
                <a:lnTo>
                  <a:pt x="2145" y="182"/>
                </a:lnTo>
                <a:lnTo>
                  <a:pt x="2135" y="162"/>
                </a:lnTo>
                <a:lnTo>
                  <a:pt x="2125" y="152"/>
                </a:lnTo>
                <a:lnTo>
                  <a:pt x="2115" y="142"/>
                </a:lnTo>
                <a:lnTo>
                  <a:pt x="2105" y="122"/>
                </a:lnTo>
                <a:lnTo>
                  <a:pt x="2094" y="111"/>
                </a:lnTo>
                <a:lnTo>
                  <a:pt x="2074" y="101"/>
                </a:lnTo>
                <a:lnTo>
                  <a:pt x="2074" y="91"/>
                </a:lnTo>
                <a:lnTo>
                  <a:pt x="2064" y="91"/>
                </a:lnTo>
                <a:lnTo>
                  <a:pt x="2054" y="91"/>
                </a:lnTo>
                <a:lnTo>
                  <a:pt x="2044" y="81"/>
                </a:lnTo>
                <a:lnTo>
                  <a:pt x="2034" y="61"/>
                </a:lnTo>
                <a:lnTo>
                  <a:pt x="2024" y="51"/>
                </a:lnTo>
                <a:lnTo>
                  <a:pt x="2024" y="41"/>
                </a:lnTo>
                <a:lnTo>
                  <a:pt x="2013" y="41"/>
                </a:lnTo>
                <a:lnTo>
                  <a:pt x="2003" y="41"/>
                </a:lnTo>
                <a:lnTo>
                  <a:pt x="1983" y="30"/>
                </a:lnTo>
                <a:lnTo>
                  <a:pt x="1953" y="30"/>
                </a:lnTo>
                <a:lnTo>
                  <a:pt x="1912" y="30"/>
                </a:lnTo>
                <a:lnTo>
                  <a:pt x="1872" y="30"/>
                </a:lnTo>
                <a:lnTo>
                  <a:pt x="1862" y="30"/>
                </a:lnTo>
                <a:lnTo>
                  <a:pt x="1852" y="20"/>
                </a:lnTo>
                <a:lnTo>
                  <a:pt x="1831" y="10"/>
                </a:lnTo>
                <a:lnTo>
                  <a:pt x="1831" y="0"/>
                </a:lnTo>
                <a:lnTo>
                  <a:pt x="1821" y="0"/>
                </a:lnTo>
                <a:lnTo>
                  <a:pt x="1811" y="0"/>
                </a:lnTo>
                <a:lnTo>
                  <a:pt x="1801" y="10"/>
                </a:lnTo>
                <a:lnTo>
                  <a:pt x="1781" y="20"/>
                </a:lnTo>
                <a:lnTo>
                  <a:pt x="1781" y="30"/>
                </a:lnTo>
                <a:lnTo>
                  <a:pt x="1771" y="30"/>
                </a:lnTo>
                <a:lnTo>
                  <a:pt x="1771" y="41"/>
                </a:lnTo>
                <a:lnTo>
                  <a:pt x="1771" y="51"/>
                </a:lnTo>
                <a:lnTo>
                  <a:pt x="1781" y="61"/>
                </a:lnTo>
                <a:lnTo>
                  <a:pt x="1791" y="71"/>
                </a:lnTo>
                <a:lnTo>
                  <a:pt x="1791" y="81"/>
                </a:lnTo>
                <a:lnTo>
                  <a:pt x="1801" y="91"/>
                </a:lnTo>
                <a:lnTo>
                  <a:pt x="1801" y="101"/>
                </a:lnTo>
                <a:lnTo>
                  <a:pt x="1811" y="111"/>
                </a:lnTo>
                <a:lnTo>
                  <a:pt x="1821" y="111"/>
                </a:lnTo>
                <a:lnTo>
                  <a:pt x="1831" y="111"/>
                </a:lnTo>
                <a:lnTo>
                  <a:pt x="1841" y="122"/>
                </a:lnTo>
                <a:lnTo>
                  <a:pt x="1841" y="132"/>
                </a:lnTo>
                <a:lnTo>
                  <a:pt x="1841" y="142"/>
                </a:lnTo>
                <a:lnTo>
                  <a:pt x="1841" y="152"/>
                </a:lnTo>
                <a:lnTo>
                  <a:pt x="1841" y="182"/>
                </a:lnTo>
                <a:lnTo>
                  <a:pt x="1831" y="182"/>
                </a:lnTo>
                <a:lnTo>
                  <a:pt x="1831" y="193"/>
                </a:lnTo>
                <a:lnTo>
                  <a:pt x="1821" y="203"/>
                </a:lnTo>
                <a:lnTo>
                  <a:pt x="1821" y="213"/>
                </a:lnTo>
                <a:lnTo>
                  <a:pt x="1821" y="223"/>
                </a:lnTo>
                <a:lnTo>
                  <a:pt x="1821" y="243"/>
                </a:lnTo>
                <a:lnTo>
                  <a:pt x="1862" y="243"/>
                </a:lnTo>
                <a:lnTo>
                  <a:pt x="1892" y="253"/>
                </a:lnTo>
                <a:lnTo>
                  <a:pt x="1902" y="253"/>
                </a:lnTo>
                <a:lnTo>
                  <a:pt x="1922" y="263"/>
                </a:lnTo>
                <a:lnTo>
                  <a:pt x="1922" y="274"/>
                </a:lnTo>
                <a:lnTo>
                  <a:pt x="1933" y="284"/>
                </a:lnTo>
                <a:lnTo>
                  <a:pt x="1943" y="294"/>
                </a:lnTo>
                <a:lnTo>
                  <a:pt x="1953" y="304"/>
                </a:lnTo>
                <a:lnTo>
                  <a:pt x="1953" y="314"/>
                </a:lnTo>
                <a:lnTo>
                  <a:pt x="1953" y="324"/>
                </a:lnTo>
                <a:lnTo>
                  <a:pt x="1943" y="334"/>
                </a:lnTo>
                <a:lnTo>
                  <a:pt x="1943" y="344"/>
                </a:lnTo>
                <a:lnTo>
                  <a:pt x="1933" y="355"/>
                </a:lnTo>
                <a:lnTo>
                  <a:pt x="1943" y="365"/>
                </a:lnTo>
                <a:lnTo>
                  <a:pt x="1943" y="375"/>
                </a:lnTo>
                <a:lnTo>
                  <a:pt x="1933" y="385"/>
                </a:lnTo>
                <a:lnTo>
                  <a:pt x="1933" y="395"/>
                </a:lnTo>
                <a:lnTo>
                  <a:pt x="1922" y="395"/>
                </a:lnTo>
                <a:lnTo>
                  <a:pt x="1922" y="405"/>
                </a:lnTo>
                <a:lnTo>
                  <a:pt x="1922" y="415"/>
                </a:lnTo>
                <a:lnTo>
                  <a:pt x="1922" y="426"/>
                </a:lnTo>
                <a:lnTo>
                  <a:pt x="1943" y="436"/>
                </a:lnTo>
                <a:lnTo>
                  <a:pt x="1953" y="436"/>
                </a:lnTo>
                <a:lnTo>
                  <a:pt x="1973" y="446"/>
                </a:lnTo>
                <a:lnTo>
                  <a:pt x="1973" y="456"/>
                </a:lnTo>
                <a:lnTo>
                  <a:pt x="1993" y="466"/>
                </a:lnTo>
                <a:lnTo>
                  <a:pt x="2003" y="466"/>
                </a:lnTo>
                <a:lnTo>
                  <a:pt x="2013" y="466"/>
                </a:lnTo>
                <a:lnTo>
                  <a:pt x="2024" y="476"/>
                </a:lnTo>
                <a:lnTo>
                  <a:pt x="2034" y="476"/>
                </a:lnTo>
                <a:lnTo>
                  <a:pt x="2034" y="486"/>
                </a:lnTo>
                <a:lnTo>
                  <a:pt x="2034" y="496"/>
                </a:lnTo>
                <a:lnTo>
                  <a:pt x="2034" y="507"/>
                </a:lnTo>
                <a:lnTo>
                  <a:pt x="2024" y="507"/>
                </a:lnTo>
                <a:lnTo>
                  <a:pt x="2024" y="517"/>
                </a:lnTo>
                <a:lnTo>
                  <a:pt x="2013" y="527"/>
                </a:lnTo>
                <a:lnTo>
                  <a:pt x="2003" y="537"/>
                </a:lnTo>
                <a:lnTo>
                  <a:pt x="2003" y="547"/>
                </a:lnTo>
                <a:lnTo>
                  <a:pt x="2003" y="557"/>
                </a:lnTo>
                <a:lnTo>
                  <a:pt x="1993" y="567"/>
                </a:lnTo>
                <a:lnTo>
                  <a:pt x="1983" y="577"/>
                </a:lnTo>
                <a:lnTo>
                  <a:pt x="1983" y="588"/>
                </a:lnTo>
                <a:lnTo>
                  <a:pt x="1963" y="588"/>
                </a:lnTo>
                <a:lnTo>
                  <a:pt x="1963" y="577"/>
                </a:lnTo>
                <a:lnTo>
                  <a:pt x="1953" y="577"/>
                </a:lnTo>
                <a:lnTo>
                  <a:pt x="1943" y="567"/>
                </a:lnTo>
                <a:lnTo>
                  <a:pt x="1933" y="567"/>
                </a:lnTo>
                <a:lnTo>
                  <a:pt x="1922" y="557"/>
                </a:lnTo>
                <a:lnTo>
                  <a:pt x="1912" y="557"/>
                </a:lnTo>
                <a:lnTo>
                  <a:pt x="1902" y="557"/>
                </a:lnTo>
                <a:lnTo>
                  <a:pt x="1892" y="557"/>
                </a:lnTo>
                <a:lnTo>
                  <a:pt x="1882" y="567"/>
                </a:lnTo>
                <a:lnTo>
                  <a:pt x="1862" y="567"/>
                </a:lnTo>
                <a:lnTo>
                  <a:pt x="1841" y="557"/>
                </a:lnTo>
                <a:lnTo>
                  <a:pt x="1831" y="557"/>
                </a:lnTo>
                <a:lnTo>
                  <a:pt x="1821" y="557"/>
                </a:lnTo>
                <a:lnTo>
                  <a:pt x="1811" y="547"/>
                </a:lnTo>
                <a:lnTo>
                  <a:pt x="1801" y="547"/>
                </a:lnTo>
                <a:lnTo>
                  <a:pt x="1791" y="547"/>
                </a:lnTo>
                <a:lnTo>
                  <a:pt x="1791" y="557"/>
                </a:lnTo>
                <a:lnTo>
                  <a:pt x="1791" y="567"/>
                </a:lnTo>
                <a:lnTo>
                  <a:pt x="1801" y="577"/>
                </a:lnTo>
                <a:lnTo>
                  <a:pt x="1801" y="588"/>
                </a:lnTo>
                <a:lnTo>
                  <a:pt x="1811" y="598"/>
                </a:lnTo>
                <a:lnTo>
                  <a:pt x="1811" y="608"/>
                </a:lnTo>
                <a:lnTo>
                  <a:pt x="1821" y="618"/>
                </a:lnTo>
                <a:lnTo>
                  <a:pt x="1841" y="628"/>
                </a:lnTo>
                <a:lnTo>
                  <a:pt x="1852" y="638"/>
                </a:lnTo>
                <a:lnTo>
                  <a:pt x="1852" y="648"/>
                </a:lnTo>
                <a:lnTo>
                  <a:pt x="1862" y="669"/>
                </a:lnTo>
                <a:lnTo>
                  <a:pt x="1872" y="669"/>
                </a:lnTo>
                <a:lnTo>
                  <a:pt x="1872" y="679"/>
                </a:lnTo>
                <a:lnTo>
                  <a:pt x="1882" y="679"/>
                </a:lnTo>
                <a:lnTo>
                  <a:pt x="1882" y="689"/>
                </a:lnTo>
                <a:lnTo>
                  <a:pt x="1892" y="689"/>
                </a:lnTo>
                <a:lnTo>
                  <a:pt x="1892" y="699"/>
                </a:lnTo>
                <a:lnTo>
                  <a:pt x="1902" y="709"/>
                </a:lnTo>
                <a:lnTo>
                  <a:pt x="1912" y="719"/>
                </a:lnTo>
                <a:lnTo>
                  <a:pt x="1922" y="729"/>
                </a:lnTo>
                <a:lnTo>
                  <a:pt x="1933" y="729"/>
                </a:lnTo>
                <a:lnTo>
                  <a:pt x="1933" y="740"/>
                </a:lnTo>
                <a:lnTo>
                  <a:pt x="1933" y="750"/>
                </a:lnTo>
                <a:lnTo>
                  <a:pt x="1943" y="760"/>
                </a:lnTo>
                <a:lnTo>
                  <a:pt x="1953" y="760"/>
                </a:lnTo>
                <a:lnTo>
                  <a:pt x="1963" y="780"/>
                </a:lnTo>
                <a:lnTo>
                  <a:pt x="1973" y="790"/>
                </a:lnTo>
                <a:lnTo>
                  <a:pt x="1973" y="800"/>
                </a:lnTo>
                <a:lnTo>
                  <a:pt x="1963" y="810"/>
                </a:lnTo>
                <a:lnTo>
                  <a:pt x="1963" y="821"/>
                </a:lnTo>
                <a:lnTo>
                  <a:pt x="1953" y="821"/>
                </a:lnTo>
                <a:lnTo>
                  <a:pt x="1943" y="821"/>
                </a:lnTo>
                <a:lnTo>
                  <a:pt x="1933" y="821"/>
                </a:lnTo>
                <a:lnTo>
                  <a:pt x="1922" y="821"/>
                </a:lnTo>
                <a:lnTo>
                  <a:pt x="1912" y="821"/>
                </a:lnTo>
                <a:lnTo>
                  <a:pt x="1902" y="831"/>
                </a:lnTo>
                <a:lnTo>
                  <a:pt x="1882" y="841"/>
                </a:lnTo>
                <a:lnTo>
                  <a:pt x="1882" y="851"/>
                </a:lnTo>
                <a:lnTo>
                  <a:pt x="1872" y="861"/>
                </a:lnTo>
                <a:lnTo>
                  <a:pt x="1852" y="902"/>
                </a:lnTo>
                <a:lnTo>
                  <a:pt x="1841" y="922"/>
                </a:lnTo>
                <a:lnTo>
                  <a:pt x="1831" y="932"/>
                </a:lnTo>
                <a:lnTo>
                  <a:pt x="1821" y="932"/>
                </a:lnTo>
                <a:lnTo>
                  <a:pt x="1811" y="932"/>
                </a:lnTo>
                <a:lnTo>
                  <a:pt x="1811" y="922"/>
                </a:lnTo>
                <a:lnTo>
                  <a:pt x="1821" y="922"/>
                </a:lnTo>
                <a:lnTo>
                  <a:pt x="1831" y="892"/>
                </a:lnTo>
                <a:lnTo>
                  <a:pt x="1831" y="871"/>
                </a:lnTo>
                <a:lnTo>
                  <a:pt x="1831" y="861"/>
                </a:lnTo>
                <a:lnTo>
                  <a:pt x="1831" y="841"/>
                </a:lnTo>
                <a:lnTo>
                  <a:pt x="1831" y="831"/>
                </a:lnTo>
                <a:lnTo>
                  <a:pt x="1831" y="810"/>
                </a:lnTo>
                <a:lnTo>
                  <a:pt x="1831" y="790"/>
                </a:lnTo>
                <a:lnTo>
                  <a:pt x="1831" y="780"/>
                </a:lnTo>
                <a:lnTo>
                  <a:pt x="1831" y="770"/>
                </a:lnTo>
                <a:lnTo>
                  <a:pt x="1821" y="750"/>
                </a:lnTo>
                <a:lnTo>
                  <a:pt x="1811" y="729"/>
                </a:lnTo>
                <a:lnTo>
                  <a:pt x="1811" y="719"/>
                </a:lnTo>
                <a:lnTo>
                  <a:pt x="1801" y="709"/>
                </a:lnTo>
                <a:lnTo>
                  <a:pt x="1791" y="699"/>
                </a:lnTo>
                <a:lnTo>
                  <a:pt x="1781" y="699"/>
                </a:lnTo>
                <a:lnTo>
                  <a:pt x="1771" y="689"/>
                </a:lnTo>
                <a:lnTo>
                  <a:pt x="1771" y="679"/>
                </a:lnTo>
                <a:lnTo>
                  <a:pt x="1720" y="659"/>
                </a:lnTo>
                <a:lnTo>
                  <a:pt x="1700" y="648"/>
                </a:lnTo>
                <a:lnTo>
                  <a:pt x="1690" y="648"/>
                </a:lnTo>
                <a:lnTo>
                  <a:pt x="1669" y="638"/>
                </a:lnTo>
                <a:lnTo>
                  <a:pt x="1659" y="628"/>
                </a:lnTo>
                <a:lnTo>
                  <a:pt x="1649" y="628"/>
                </a:lnTo>
                <a:lnTo>
                  <a:pt x="1649" y="618"/>
                </a:lnTo>
                <a:lnTo>
                  <a:pt x="1649" y="608"/>
                </a:lnTo>
                <a:lnTo>
                  <a:pt x="1659" y="577"/>
                </a:lnTo>
                <a:lnTo>
                  <a:pt x="1669" y="567"/>
                </a:lnTo>
                <a:lnTo>
                  <a:pt x="1659" y="557"/>
                </a:lnTo>
                <a:lnTo>
                  <a:pt x="1659" y="547"/>
                </a:lnTo>
                <a:lnTo>
                  <a:pt x="1649" y="537"/>
                </a:lnTo>
                <a:lnTo>
                  <a:pt x="1639" y="537"/>
                </a:lnTo>
                <a:lnTo>
                  <a:pt x="1629" y="537"/>
                </a:lnTo>
                <a:lnTo>
                  <a:pt x="1609" y="547"/>
                </a:lnTo>
                <a:lnTo>
                  <a:pt x="1599" y="547"/>
                </a:lnTo>
                <a:lnTo>
                  <a:pt x="1578" y="557"/>
                </a:lnTo>
                <a:lnTo>
                  <a:pt x="1578" y="567"/>
                </a:lnTo>
                <a:lnTo>
                  <a:pt x="1568" y="577"/>
                </a:lnTo>
                <a:lnTo>
                  <a:pt x="1558" y="588"/>
                </a:lnTo>
                <a:lnTo>
                  <a:pt x="1548" y="598"/>
                </a:lnTo>
                <a:lnTo>
                  <a:pt x="1538" y="598"/>
                </a:lnTo>
                <a:lnTo>
                  <a:pt x="1518" y="598"/>
                </a:lnTo>
                <a:lnTo>
                  <a:pt x="1518" y="588"/>
                </a:lnTo>
                <a:lnTo>
                  <a:pt x="1508" y="577"/>
                </a:lnTo>
                <a:lnTo>
                  <a:pt x="1497" y="567"/>
                </a:lnTo>
                <a:lnTo>
                  <a:pt x="1497" y="557"/>
                </a:lnTo>
                <a:lnTo>
                  <a:pt x="1487" y="547"/>
                </a:lnTo>
                <a:lnTo>
                  <a:pt x="1477" y="537"/>
                </a:lnTo>
                <a:lnTo>
                  <a:pt x="1477" y="527"/>
                </a:lnTo>
                <a:lnTo>
                  <a:pt x="1467" y="507"/>
                </a:lnTo>
                <a:lnTo>
                  <a:pt x="1467" y="496"/>
                </a:lnTo>
                <a:lnTo>
                  <a:pt x="1457" y="486"/>
                </a:lnTo>
                <a:lnTo>
                  <a:pt x="1467" y="466"/>
                </a:lnTo>
                <a:lnTo>
                  <a:pt x="1467" y="446"/>
                </a:lnTo>
                <a:lnTo>
                  <a:pt x="1467" y="436"/>
                </a:lnTo>
                <a:lnTo>
                  <a:pt x="1467" y="415"/>
                </a:lnTo>
                <a:lnTo>
                  <a:pt x="1457" y="415"/>
                </a:lnTo>
                <a:lnTo>
                  <a:pt x="1457" y="405"/>
                </a:lnTo>
                <a:lnTo>
                  <a:pt x="1437" y="395"/>
                </a:lnTo>
                <a:lnTo>
                  <a:pt x="1427" y="385"/>
                </a:lnTo>
                <a:lnTo>
                  <a:pt x="1416" y="375"/>
                </a:lnTo>
                <a:lnTo>
                  <a:pt x="1406" y="375"/>
                </a:lnTo>
                <a:lnTo>
                  <a:pt x="1406" y="365"/>
                </a:lnTo>
                <a:lnTo>
                  <a:pt x="1406" y="344"/>
                </a:lnTo>
                <a:lnTo>
                  <a:pt x="1396" y="344"/>
                </a:lnTo>
                <a:lnTo>
                  <a:pt x="1386" y="344"/>
                </a:lnTo>
                <a:lnTo>
                  <a:pt x="1366" y="355"/>
                </a:lnTo>
                <a:lnTo>
                  <a:pt x="1356" y="355"/>
                </a:lnTo>
                <a:lnTo>
                  <a:pt x="1346" y="365"/>
                </a:lnTo>
                <a:lnTo>
                  <a:pt x="1346" y="375"/>
                </a:lnTo>
                <a:lnTo>
                  <a:pt x="1336" y="385"/>
                </a:lnTo>
                <a:lnTo>
                  <a:pt x="1325" y="395"/>
                </a:lnTo>
                <a:lnTo>
                  <a:pt x="1315" y="395"/>
                </a:lnTo>
                <a:lnTo>
                  <a:pt x="1295" y="405"/>
                </a:lnTo>
                <a:lnTo>
                  <a:pt x="1285" y="405"/>
                </a:lnTo>
                <a:lnTo>
                  <a:pt x="1275" y="395"/>
                </a:lnTo>
                <a:lnTo>
                  <a:pt x="1265" y="385"/>
                </a:lnTo>
                <a:lnTo>
                  <a:pt x="1255" y="375"/>
                </a:lnTo>
                <a:lnTo>
                  <a:pt x="1244" y="355"/>
                </a:lnTo>
                <a:lnTo>
                  <a:pt x="1234" y="344"/>
                </a:lnTo>
                <a:lnTo>
                  <a:pt x="1224" y="334"/>
                </a:lnTo>
                <a:lnTo>
                  <a:pt x="1204" y="324"/>
                </a:lnTo>
                <a:lnTo>
                  <a:pt x="1194" y="324"/>
                </a:lnTo>
                <a:lnTo>
                  <a:pt x="1184" y="314"/>
                </a:lnTo>
                <a:lnTo>
                  <a:pt x="1174" y="314"/>
                </a:lnTo>
                <a:lnTo>
                  <a:pt x="1174" y="294"/>
                </a:lnTo>
                <a:lnTo>
                  <a:pt x="1164" y="294"/>
                </a:lnTo>
                <a:lnTo>
                  <a:pt x="1164" y="284"/>
                </a:lnTo>
                <a:lnTo>
                  <a:pt x="1153" y="284"/>
                </a:lnTo>
                <a:lnTo>
                  <a:pt x="1143" y="294"/>
                </a:lnTo>
                <a:lnTo>
                  <a:pt x="1143" y="304"/>
                </a:lnTo>
                <a:lnTo>
                  <a:pt x="1143" y="314"/>
                </a:lnTo>
                <a:lnTo>
                  <a:pt x="1133" y="334"/>
                </a:lnTo>
                <a:lnTo>
                  <a:pt x="1133" y="344"/>
                </a:lnTo>
                <a:lnTo>
                  <a:pt x="1123" y="355"/>
                </a:lnTo>
                <a:lnTo>
                  <a:pt x="1123" y="365"/>
                </a:lnTo>
                <a:lnTo>
                  <a:pt x="1133" y="385"/>
                </a:lnTo>
                <a:lnTo>
                  <a:pt x="1143" y="395"/>
                </a:lnTo>
                <a:lnTo>
                  <a:pt x="1153" y="415"/>
                </a:lnTo>
                <a:lnTo>
                  <a:pt x="1153" y="426"/>
                </a:lnTo>
                <a:lnTo>
                  <a:pt x="1164" y="436"/>
                </a:lnTo>
                <a:lnTo>
                  <a:pt x="1164" y="446"/>
                </a:lnTo>
                <a:lnTo>
                  <a:pt x="1164" y="456"/>
                </a:lnTo>
                <a:lnTo>
                  <a:pt x="1164" y="466"/>
                </a:lnTo>
                <a:lnTo>
                  <a:pt x="1164" y="496"/>
                </a:lnTo>
                <a:lnTo>
                  <a:pt x="1164" y="507"/>
                </a:lnTo>
                <a:lnTo>
                  <a:pt x="1153" y="517"/>
                </a:lnTo>
                <a:lnTo>
                  <a:pt x="1143" y="527"/>
                </a:lnTo>
                <a:lnTo>
                  <a:pt x="1133" y="527"/>
                </a:lnTo>
                <a:lnTo>
                  <a:pt x="1123" y="517"/>
                </a:lnTo>
                <a:lnTo>
                  <a:pt x="1113" y="507"/>
                </a:lnTo>
                <a:lnTo>
                  <a:pt x="1093" y="507"/>
                </a:lnTo>
                <a:lnTo>
                  <a:pt x="1083" y="496"/>
                </a:lnTo>
                <a:lnTo>
                  <a:pt x="1072" y="486"/>
                </a:lnTo>
                <a:lnTo>
                  <a:pt x="1062" y="486"/>
                </a:lnTo>
                <a:lnTo>
                  <a:pt x="1042" y="476"/>
                </a:lnTo>
                <a:lnTo>
                  <a:pt x="1032" y="466"/>
                </a:lnTo>
                <a:lnTo>
                  <a:pt x="1022" y="466"/>
                </a:lnTo>
                <a:lnTo>
                  <a:pt x="1012" y="466"/>
                </a:lnTo>
                <a:lnTo>
                  <a:pt x="1002" y="456"/>
                </a:lnTo>
                <a:lnTo>
                  <a:pt x="991" y="456"/>
                </a:lnTo>
                <a:lnTo>
                  <a:pt x="991" y="446"/>
                </a:lnTo>
                <a:lnTo>
                  <a:pt x="981" y="446"/>
                </a:lnTo>
                <a:lnTo>
                  <a:pt x="981" y="436"/>
                </a:lnTo>
                <a:lnTo>
                  <a:pt x="971" y="426"/>
                </a:lnTo>
                <a:lnTo>
                  <a:pt x="961" y="436"/>
                </a:lnTo>
                <a:lnTo>
                  <a:pt x="951" y="446"/>
                </a:lnTo>
                <a:lnTo>
                  <a:pt x="951" y="456"/>
                </a:lnTo>
                <a:lnTo>
                  <a:pt x="941" y="456"/>
                </a:lnTo>
                <a:lnTo>
                  <a:pt x="941" y="486"/>
                </a:lnTo>
                <a:lnTo>
                  <a:pt x="941" y="517"/>
                </a:lnTo>
                <a:lnTo>
                  <a:pt x="931" y="537"/>
                </a:lnTo>
                <a:lnTo>
                  <a:pt x="931" y="547"/>
                </a:lnTo>
                <a:lnTo>
                  <a:pt x="931" y="557"/>
                </a:lnTo>
                <a:lnTo>
                  <a:pt x="911" y="557"/>
                </a:lnTo>
                <a:lnTo>
                  <a:pt x="900" y="557"/>
                </a:lnTo>
                <a:lnTo>
                  <a:pt x="890" y="547"/>
                </a:lnTo>
                <a:lnTo>
                  <a:pt x="870" y="527"/>
                </a:lnTo>
                <a:lnTo>
                  <a:pt x="860" y="517"/>
                </a:lnTo>
                <a:lnTo>
                  <a:pt x="850" y="517"/>
                </a:lnTo>
                <a:lnTo>
                  <a:pt x="840" y="507"/>
                </a:lnTo>
                <a:lnTo>
                  <a:pt x="840" y="486"/>
                </a:lnTo>
                <a:lnTo>
                  <a:pt x="830" y="476"/>
                </a:lnTo>
                <a:lnTo>
                  <a:pt x="819" y="466"/>
                </a:lnTo>
                <a:lnTo>
                  <a:pt x="809" y="446"/>
                </a:lnTo>
                <a:lnTo>
                  <a:pt x="799" y="436"/>
                </a:lnTo>
                <a:lnTo>
                  <a:pt x="799" y="415"/>
                </a:lnTo>
                <a:lnTo>
                  <a:pt x="789" y="395"/>
                </a:lnTo>
                <a:lnTo>
                  <a:pt x="779" y="385"/>
                </a:lnTo>
                <a:lnTo>
                  <a:pt x="769" y="375"/>
                </a:lnTo>
                <a:lnTo>
                  <a:pt x="759" y="365"/>
                </a:lnTo>
                <a:lnTo>
                  <a:pt x="759" y="355"/>
                </a:lnTo>
                <a:lnTo>
                  <a:pt x="759" y="324"/>
                </a:lnTo>
                <a:lnTo>
                  <a:pt x="749" y="314"/>
                </a:lnTo>
                <a:lnTo>
                  <a:pt x="749" y="304"/>
                </a:lnTo>
                <a:lnTo>
                  <a:pt x="749" y="294"/>
                </a:lnTo>
                <a:lnTo>
                  <a:pt x="739" y="294"/>
                </a:lnTo>
                <a:lnTo>
                  <a:pt x="728" y="284"/>
                </a:lnTo>
                <a:lnTo>
                  <a:pt x="718" y="274"/>
                </a:lnTo>
                <a:lnTo>
                  <a:pt x="698" y="274"/>
                </a:lnTo>
                <a:lnTo>
                  <a:pt x="678" y="274"/>
                </a:lnTo>
                <a:lnTo>
                  <a:pt x="658" y="274"/>
                </a:lnTo>
                <a:lnTo>
                  <a:pt x="637" y="274"/>
                </a:lnTo>
                <a:lnTo>
                  <a:pt x="627" y="274"/>
                </a:lnTo>
                <a:lnTo>
                  <a:pt x="597" y="274"/>
                </a:lnTo>
                <a:lnTo>
                  <a:pt x="587" y="263"/>
                </a:lnTo>
                <a:lnTo>
                  <a:pt x="566" y="253"/>
                </a:lnTo>
                <a:lnTo>
                  <a:pt x="556" y="253"/>
                </a:lnTo>
                <a:lnTo>
                  <a:pt x="546" y="243"/>
                </a:lnTo>
                <a:lnTo>
                  <a:pt x="536" y="243"/>
                </a:lnTo>
                <a:lnTo>
                  <a:pt x="526" y="243"/>
                </a:lnTo>
                <a:lnTo>
                  <a:pt x="516" y="233"/>
                </a:lnTo>
                <a:lnTo>
                  <a:pt x="516" y="223"/>
                </a:lnTo>
                <a:lnTo>
                  <a:pt x="506" y="203"/>
                </a:lnTo>
                <a:lnTo>
                  <a:pt x="486" y="193"/>
                </a:lnTo>
                <a:lnTo>
                  <a:pt x="475" y="193"/>
                </a:lnTo>
                <a:lnTo>
                  <a:pt x="475" y="182"/>
                </a:lnTo>
                <a:lnTo>
                  <a:pt x="465" y="182"/>
                </a:lnTo>
                <a:lnTo>
                  <a:pt x="465" y="172"/>
                </a:lnTo>
                <a:lnTo>
                  <a:pt x="455" y="162"/>
                </a:lnTo>
                <a:lnTo>
                  <a:pt x="445" y="172"/>
                </a:lnTo>
                <a:lnTo>
                  <a:pt x="445" y="182"/>
                </a:lnTo>
                <a:lnTo>
                  <a:pt x="445" y="193"/>
                </a:lnTo>
                <a:lnTo>
                  <a:pt x="445" y="203"/>
                </a:lnTo>
                <a:lnTo>
                  <a:pt x="445" y="213"/>
                </a:lnTo>
                <a:lnTo>
                  <a:pt x="435" y="213"/>
                </a:lnTo>
                <a:lnTo>
                  <a:pt x="435" y="223"/>
                </a:lnTo>
                <a:lnTo>
                  <a:pt x="425" y="233"/>
                </a:lnTo>
                <a:lnTo>
                  <a:pt x="435" y="243"/>
                </a:lnTo>
                <a:lnTo>
                  <a:pt x="435" y="253"/>
                </a:lnTo>
                <a:lnTo>
                  <a:pt x="435" y="263"/>
                </a:lnTo>
                <a:lnTo>
                  <a:pt x="435" y="274"/>
                </a:lnTo>
                <a:lnTo>
                  <a:pt x="425" y="284"/>
                </a:lnTo>
                <a:lnTo>
                  <a:pt x="405" y="294"/>
                </a:lnTo>
                <a:lnTo>
                  <a:pt x="384" y="304"/>
                </a:lnTo>
                <a:lnTo>
                  <a:pt x="374" y="314"/>
                </a:lnTo>
                <a:lnTo>
                  <a:pt x="364" y="324"/>
                </a:lnTo>
                <a:lnTo>
                  <a:pt x="364" y="334"/>
                </a:lnTo>
                <a:lnTo>
                  <a:pt x="364" y="355"/>
                </a:lnTo>
                <a:lnTo>
                  <a:pt x="364" y="365"/>
                </a:lnTo>
                <a:lnTo>
                  <a:pt x="374" y="385"/>
                </a:lnTo>
                <a:lnTo>
                  <a:pt x="384" y="395"/>
                </a:lnTo>
                <a:lnTo>
                  <a:pt x="384" y="405"/>
                </a:lnTo>
                <a:lnTo>
                  <a:pt x="384" y="415"/>
                </a:lnTo>
                <a:lnTo>
                  <a:pt x="384" y="426"/>
                </a:lnTo>
                <a:lnTo>
                  <a:pt x="394" y="436"/>
                </a:lnTo>
                <a:lnTo>
                  <a:pt x="405" y="446"/>
                </a:lnTo>
                <a:lnTo>
                  <a:pt x="415" y="456"/>
                </a:lnTo>
                <a:lnTo>
                  <a:pt x="425" y="466"/>
                </a:lnTo>
                <a:lnTo>
                  <a:pt x="445" y="476"/>
                </a:lnTo>
                <a:lnTo>
                  <a:pt x="445" y="486"/>
                </a:lnTo>
                <a:lnTo>
                  <a:pt x="445" y="496"/>
                </a:lnTo>
                <a:lnTo>
                  <a:pt x="455" y="507"/>
                </a:lnTo>
                <a:lnTo>
                  <a:pt x="465" y="527"/>
                </a:lnTo>
                <a:lnTo>
                  <a:pt x="475" y="527"/>
                </a:lnTo>
                <a:lnTo>
                  <a:pt x="475" y="537"/>
                </a:lnTo>
                <a:lnTo>
                  <a:pt x="486" y="547"/>
                </a:lnTo>
                <a:lnTo>
                  <a:pt x="486" y="567"/>
                </a:lnTo>
                <a:lnTo>
                  <a:pt x="496" y="577"/>
                </a:lnTo>
                <a:lnTo>
                  <a:pt x="516" y="598"/>
                </a:lnTo>
                <a:lnTo>
                  <a:pt x="536" y="608"/>
                </a:lnTo>
                <a:lnTo>
                  <a:pt x="556" y="618"/>
                </a:lnTo>
                <a:lnTo>
                  <a:pt x="566" y="618"/>
                </a:lnTo>
                <a:lnTo>
                  <a:pt x="566" y="628"/>
                </a:lnTo>
                <a:lnTo>
                  <a:pt x="577" y="638"/>
                </a:lnTo>
                <a:lnTo>
                  <a:pt x="587" y="638"/>
                </a:lnTo>
                <a:lnTo>
                  <a:pt x="597" y="648"/>
                </a:lnTo>
                <a:lnTo>
                  <a:pt x="607" y="648"/>
                </a:lnTo>
                <a:lnTo>
                  <a:pt x="617" y="648"/>
                </a:lnTo>
                <a:lnTo>
                  <a:pt x="617" y="659"/>
                </a:lnTo>
                <a:lnTo>
                  <a:pt x="617" y="669"/>
                </a:lnTo>
                <a:lnTo>
                  <a:pt x="627" y="669"/>
                </a:lnTo>
                <a:lnTo>
                  <a:pt x="637" y="679"/>
                </a:lnTo>
                <a:lnTo>
                  <a:pt x="647" y="679"/>
                </a:lnTo>
                <a:lnTo>
                  <a:pt x="658" y="689"/>
                </a:lnTo>
                <a:lnTo>
                  <a:pt x="658" y="709"/>
                </a:lnTo>
                <a:lnTo>
                  <a:pt x="668" y="719"/>
                </a:lnTo>
                <a:lnTo>
                  <a:pt x="678" y="729"/>
                </a:lnTo>
                <a:lnTo>
                  <a:pt x="688" y="750"/>
                </a:lnTo>
                <a:lnTo>
                  <a:pt x="698" y="770"/>
                </a:lnTo>
                <a:lnTo>
                  <a:pt x="708" y="790"/>
                </a:lnTo>
                <a:lnTo>
                  <a:pt x="708" y="800"/>
                </a:lnTo>
                <a:lnTo>
                  <a:pt x="718" y="810"/>
                </a:lnTo>
                <a:lnTo>
                  <a:pt x="728" y="821"/>
                </a:lnTo>
                <a:lnTo>
                  <a:pt x="739" y="831"/>
                </a:lnTo>
                <a:lnTo>
                  <a:pt x="749" y="841"/>
                </a:lnTo>
                <a:lnTo>
                  <a:pt x="759" y="841"/>
                </a:lnTo>
                <a:lnTo>
                  <a:pt x="779" y="851"/>
                </a:lnTo>
                <a:lnTo>
                  <a:pt x="789" y="851"/>
                </a:lnTo>
                <a:lnTo>
                  <a:pt x="799" y="851"/>
                </a:lnTo>
                <a:lnTo>
                  <a:pt x="819" y="851"/>
                </a:lnTo>
                <a:lnTo>
                  <a:pt x="830" y="851"/>
                </a:lnTo>
                <a:lnTo>
                  <a:pt x="860" y="831"/>
                </a:lnTo>
                <a:lnTo>
                  <a:pt x="880" y="821"/>
                </a:lnTo>
                <a:lnTo>
                  <a:pt x="911" y="821"/>
                </a:lnTo>
                <a:lnTo>
                  <a:pt x="931" y="821"/>
                </a:lnTo>
                <a:lnTo>
                  <a:pt x="951" y="831"/>
                </a:lnTo>
                <a:lnTo>
                  <a:pt x="961" y="841"/>
                </a:lnTo>
                <a:lnTo>
                  <a:pt x="981" y="851"/>
                </a:lnTo>
                <a:lnTo>
                  <a:pt x="1002" y="861"/>
                </a:lnTo>
                <a:lnTo>
                  <a:pt x="1022" y="861"/>
                </a:lnTo>
                <a:lnTo>
                  <a:pt x="1032" y="851"/>
                </a:lnTo>
                <a:lnTo>
                  <a:pt x="1042" y="851"/>
                </a:lnTo>
                <a:lnTo>
                  <a:pt x="1062" y="841"/>
                </a:lnTo>
                <a:lnTo>
                  <a:pt x="1083" y="841"/>
                </a:lnTo>
                <a:lnTo>
                  <a:pt x="1093" y="831"/>
                </a:lnTo>
                <a:lnTo>
                  <a:pt x="1103" y="831"/>
                </a:lnTo>
                <a:lnTo>
                  <a:pt x="1143" y="831"/>
                </a:lnTo>
                <a:lnTo>
                  <a:pt x="1153" y="831"/>
                </a:lnTo>
                <a:lnTo>
                  <a:pt x="1164" y="831"/>
                </a:lnTo>
                <a:lnTo>
                  <a:pt x="1174" y="821"/>
                </a:lnTo>
                <a:lnTo>
                  <a:pt x="1184" y="821"/>
                </a:lnTo>
                <a:lnTo>
                  <a:pt x="1194" y="831"/>
                </a:lnTo>
                <a:lnTo>
                  <a:pt x="1184" y="841"/>
                </a:lnTo>
                <a:lnTo>
                  <a:pt x="1184" y="871"/>
                </a:lnTo>
                <a:lnTo>
                  <a:pt x="1174" y="892"/>
                </a:lnTo>
                <a:lnTo>
                  <a:pt x="1164" y="912"/>
                </a:lnTo>
                <a:lnTo>
                  <a:pt x="1153" y="932"/>
                </a:lnTo>
                <a:lnTo>
                  <a:pt x="1143" y="942"/>
                </a:lnTo>
                <a:lnTo>
                  <a:pt x="1133" y="962"/>
                </a:lnTo>
                <a:lnTo>
                  <a:pt x="1133" y="983"/>
                </a:lnTo>
                <a:lnTo>
                  <a:pt x="1133" y="1003"/>
                </a:lnTo>
                <a:lnTo>
                  <a:pt x="1143" y="1013"/>
                </a:lnTo>
                <a:lnTo>
                  <a:pt x="1153" y="1023"/>
                </a:lnTo>
                <a:lnTo>
                  <a:pt x="1164" y="1033"/>
                </a:lnTo>
                <a:lnTo>
                  <a:pt x="1184" y="1054"/>
                </a:lnTo>
                <a:lnTo>
                  <a:pt x="1204" y="1064"/>
                </a:lnTo>
                <a:lnTo>
                  <a:pt x="1214" y="1074"/>
                </a:lnTo>
                <a:lnTo>
                  <a:pt x="1244" y="1084"/>
                </a:lnTo>
                <a:lnTo>
                  <a:pt x="1275" y="1094"/>
                </a:lnTo>
                <a:lnTo>
                  <a:pt x="1295" y="1104"/>
                </a:lnTo>
                <a:lnTo>
                  <a:pt x="1315" y="1104"/>
                </a:lnTo>
                <a:lnTo>
                  <a:pt x="1346" y="1114"/>
                </a:lnTo>
                <a:lnTo>
                  <a:pt x="1356" y="1114"/>
                </a:lnTo>
                <a:lnTo>
                  <a:pt x="1376" y="1124"/>
                </a:lnTo>
                <a:lnTo>
                  <a:pt x="1396" y="1124"/>
                </a:lnTo>
                <a:lnTo>
                  <a:pt x="1416" y="1135"/>
                </a:lnTo>
                <a:lnTo>
                  <a:pt x="1447" y="1145"/>
                </a:lnTo>
                <a:lnTo>
                  <a:pt x="1457" y="1145"/>
                </a:lnTo>
                <a:lnTo>
                  <a:pt x="1467" y="1145"/>
                </a:lnTo>
                <a:lnTo>
                  <a:pt x="1477" y="1155"/>
                </a:lnTo>
                <a:lnTo>
                  <a:pt x="1497" y="1165"/>
                </a:lnTo>
                <a:lnTo>
                  <a:pt x="1518" y="1165"/>
                </a:lnTo>
                <a:lnTo>
                  <a:pt x="1528" y="1175"/>
                </a:lnTo>
                <a:lnTo>
                  <a:pt x="1538" y="1175"/>
                </a:lnTo>
                <a:lnTo>
                  <a:pt x="1588" y="1185"/>
                </a:lnTo>
                <a:lnTo>
                  <a:pt x="1609" y="1175"/>
                </a:lnTo>
                <a:lnTo>
                  <a:pt x="1619" y="1175"/>
                </a:lnTo>
                <a:lnTo>
                  <a:pt x="1629" y="1165"/>
                </a:lnTo>
                <a:lnTo>
                  <a:pt x="1639" y="1155"/>
                </a:lnTo>
                <a:lnTo>
                  <a:pt x="1659" y="1124"/>
                </a:lnTo>
                <a:lnTo>
                  <a:pt x="1669" y="1094"/>
                </a:lnTo>
                <a:lnTo>
                  <a:pt x="1690" y="1084"/>
                </a:lnTo>
                <a:lnTo>
                  <a:pt x="1710" y="1084"/>
                </a:lnTo>
                <a:lnTo>
                  <a:pt x="1710" y="1104"/>
                </a:lnTo>
                <a:lnTo>
                  <a:pt x="1710" y="1124"/>
                </a:lnTo>
                <a:lnTo>
                  <a:pt x="1710" y="1135"/>
                </a:lnTo>
                <a:lnTo>
                  <a:pt x="1710" y="1145"/>
                </a:lnTo>
                <a:lnTo>
                  <a:pt x="1700" y="1155"/>
                </a:lnTo>
                <a:lnTo>
                  <a:pt x="1700" y="1175"/>
                </a:lnTo>
                <a:lnTo>
                  <a:pt x="1690" y="1185"/>
                </a:lnTo>
                <a:lnTo>
                  <a:pt x="1690" y="1206"/>
                </a:lnTo>
                <a:lnTo>
                  <a:pt x="1680" y="1216"/>
                </a:lnTo>
                <a:lnTo>
                  <a:pt x="1680" y="1226"/>
                </a:lnTo>
                <a:lnTo>
                  <a:pt x="1690" y="1226"/>
                </a:lnTo>
                <a:lnTo>
                  <a:pt x="1700" y="1236"/>
                </a:lnTo>
                <a:lnTo>
                  <a:pt x="1710" y="1226"/>
                </a:lnTo>
                <a:lnTo>
                  <a:pt x="1730" y="1236"/>
                </a:lnTo>
                <a:lnTo>
                  <a:pt x="1740" y="1246"/>
                </a:lnTo>
                <a:lnTo>
                  <a:pt x="1761" y="1256"/>
                </a:lnTo>
                <a:lnTo>
                  <a:pt x="1791" y="1256"/>
                </a:lnTo>
                <a:lnTo>
                  <a:pt x="1811" y="1246"/>
                </a:lnTo>
                <a:lnTo>
                  <a:pt x="1831" y="1246"/>
                </a:lnTo>
                <a:lnTo>
                  <a:pt x="1862" y="1236"/>
                </a:lnTo>
                <a:lnTo>
                  <a:pt x="1902" y="1216"/>
                </a:lnTo>
                <a:lnTo>
                  <a:pt x="1933" y="1206"/>
                </a:lnTo>
                <a:lnTo>
                  <a:pt x="1953" y="1185"/>
                </a:lnTo>
                <a:lnTo>
                  <a:pt x="1973" y="1175"/>
                </a:lnTo>
                <a:lnTo>
                  <a:pt x="1983" y="1165"/>
                </a:lnTo>
                <a:lnTo>
                  <a:pt x="2024" y="1155"/>
                </a:lnTo>
                <a:lnTo>
                  <a:pt x="2034" y="1145"/>
                </a:lnTo>
                <a:lnTo>
                  <a:pt x="2044" y="1145"/>
                </a:lnTo>
                <a:lnTo>
                  <a:pt x="2054" y="1145"/>
                </a:lnTo>
                <a:lnTo>
                  <a:pt x="2054" y="1165"/>
                </a:lnTo>
                <a:lnTo>
                  <a:pt x="2044" y="1185"/>
                </a:lnTo>
                <a:lnTo>
                  <a:pt x="2034" y="1195"/>
                </a:lnTo>
                <a:lnTo>
                  <a:pt x="2034" y="1216"/>
                </a:lnTo>
                <a:lnTo>
                  <a:pt x="2034" y="1226"/>
                </a:lnTo>
                <a:lnTo>
                  <a:pt x="2024" y="1246"/>
                </a:lnTo>
                <a:lnTo>
                  <a:pt x="2013" y="1246"/>
                </a:lnTo>
                <a:lnTo>
                  <a:pt x="1993" y="1256"/>
                </a:lnTo>
                <a:lnTo>
                  <a:pt x="1973" y="1276"/>
                </a:lnTo>
                <a:lnTo>
                  <a:pt x="1943" y="1287"/>
                </a:lnTo>
                <a:lnTo>
                  <a:pt x="1922" y="1307"/>
                </a:lnTo>
                <a:lnTo>
                  <a:pt x="1852" y="1327"/>
                </a:lnTo>
                <a:lnTo>
                  <a:pt x="1831" y="1337"/>
                </a:lnTo>
                <a:lnTo>
                  <a:pt x="1811" y="1337"/>
                </a:lnTo>
                <a:lnTo>
                  <a:pt x="1781" y="1337"/>
                </a:lnTo>
                <a:lnTo>
                  <a:pt x="1761" y="1337"/>
                </a:lnTo>
                <a:lnTo>
                  <a:pt x="1740" y="1337"/>
                </a:lnTo>
                <a:lnTo>
                  <a:pt x="1710" y="1347"/>
                </a:lnTo>
                <a:lnTo>
                  <a:pt x="1690" y="1347"/>
                </a:lnTo>
                <a:lnTo>
                  <a:pt x="1680" y="1347"/>
                </a:lnTo>
                <a:lnTo>
                  <a:pt x="1659" y="1327"/>
                </a:lnTo>
                <a:lnTo>
                  <a:pt x="1639" y="1327"/>
                </a:lnTo>
                <a:lnTo>
                  <a:pt x="1619" y="1327"/>
                </a:lnTo>
                <a:lnTo>
                  <a:pt x="1588" y="1307"/>
                </a:lnTo>
                <a:lnTo>
                  <a:pt x="1558" y="1297"/>
                </a:lnTo>
                <a:lnTo>
                  <a:pt x="1538" y="1287"/>
                </a:lnTo>
                <a:lnTo>
                  <a:pt x="1518" y="1276"/>
                </a:lnTo>
                <a:lnTo>
                  <a:pt x="1497" y="1266"/>
                </a:lnTo>
                <a:lnTo>
                  <a:pt x="1457" y="1256"/>
                </a:lnTo>
                <a:lnTo>
                  <a:pt x="1416" y="1246"/>
                </a:lnTo>
                <a:lnTo>
                  <a:pt x="1386" y="1226"/>
                </a:lnTo>
                <a:lnTo>
                  <a:pt x="1366" y="1216"/>
                </a:lnTo>
                <a:lnTo>
                  <a:pt x="1356" y="1216"/>
                </a:lnTo>
                <a:lnTo>
                  <a:pt x="1336" y="1206"/>
                </a:lnTo>
                <a:lnTo>
                  <a:pt x="1325" y="1206"/>
                </a:lnTo>
                <a:lnTo>
                  <a:pt x="1315" y="1206"/>
                </a:lnTo>
                <a:lnTo>
                  <a:pt x="1295" y="1195"/>
                </a:lnTo>
                <a:lnTo>
                  <a:pt x="1265" y="1195"/>
                </a:lnTo>
                <a:lnTo>
                  <a:pt x="1255" y="1195"/>
                </a:lnTo>
                <a:lnTo>
                  <a:pt x="1234" y="1185"/>
                </a:lnTo>
                <a:lnTo>
                  <a:pt x="1214" y="1165"/>
                </a:lnTo>
                <a:lnTo>
                  <a:pt x="1204" y="1165"/>
                </a:lnTo>
                <a:lnTo>
                  <a:pt x="1194" y="1155"/>
                </a:lnTo>
                <a:lnTo>
                  <a:pt x="1184" y="1155"/>
                </a:lnTo>
                <a:lnTo>
                  <a:pt x="1164" y="1155"/>
                </a:lnTo>
                <a:lnTo>
                  <a:pt x="1153" y="1155"/>
                </a:lnTo>
                <a:lnTo>
                  <a:pt x="1143" y="1165"/>
                </a:lnTo>
                <a:lnTo>
                  <a:pt x="1133" y="1165"/>
                </a:lnTo>
                <a:lnTo>
                  <a:pt x="1133" y="1175"/>
                </a:lnTo>
                <a:lnTo>
                  <a:pt x="1133" y="1185"/>
                </a:lnTo>
                <a:lnTo>
                  <a:pt x="1143" y="1195"/>
                </a:lnTo>
                <a:lnTo>
                  <a:pt x="1133" y="1206"/>
                </a:lnTo>
                <a:lnTo>
                  <a:pt x="1133" y="1216"/>
                </a:lnTo>
                <a:lnTo>
                  <a:pt x="1123" y="1236"/>
                </a:lnTo>
                <a:lnTo>
                  <a:pt x="1123" y="1246"/>
                </a:lnTo>
                <a:lnTo>
                  <a:pt x="1123" y="1266"/>
                </a:lnTo>
                <a:lnTo>
                  <a:pt x="1133" y="1266"/>
                </a:lnTo>
                <a:lnTo>
                  <a:pt x="1143" y="1266"/>
                </a:lnTo>
                <a:lnTo>
                  <a:pt x="1153" y="1276"/>
                </a:lnTo>
                <a:lnTo>
                  <a:pt x="1184" y="1276"/>
                </a:lnTo>
                <a:lnTo>
                  <a:pt x="1204" y="1287"/>
                </a:lnTo>
                <a:lnTo>
                  <a:pt x="1224" y="1297"/>
                </a:lnTo>
                <a:lnTo>
                  <a:pt x="1224" y="1307"/>
                </a:lnTo>
                <a:lnTo>
                  <a:pt x="1305" y="1357"/>
                </a:lnTo>
                <a:lnTo>
                  <a:pt x="1325" y="1378"/>
                </a:lnTo>
                <a:lnTo>
                  <a:pt x="1346" y="1388"/>
                </a:lnTo>
                <a:lnTo>
                  <a:pt x="1376" y="1398"/>
                </a:lnTo>
                <a:lnTo>
                  <a:pt x="1396" y="1418"/>
                </a:lnTo>
                <a:lnTo>
                  <a:pt x="1406" y="1439"/>
                </a:lnTo>
                <a:lnTo>
                  <a:pt x="1416" y="1449"/>
                </a:lnTo>
                <a:lnTo>
                  <a:pt x="1427" y="1449"/>
                </a:lnTo>
                <a:lnTo>
                  <a:pt x="1447" y="1459"/>
                </a:lnTo>
                <a:lnTo>
                  <a:pt x="1457" y="1459"/>
                </a:lnTo>
                <a:lnTo>
                  <a:pt x="1467" y="1469"/>
                </a:lnTo>
                <a:lnTo>
                  <a:pt x="1487" y="1469"/>
                </a:lnTo>
                <a:lnTo>
                  <a:pt x="1497" y="1479"/>
                </a:lnTo>
                <a:lnTo>
                  <a:pt x="1518" y="1489"/>
                </a:lnTo>
                <a:lnTo>
                  <a:pt x="1528" y="1499"/>
                </a:lnTo>
                <a:lnTo>
                  <a:pt x="1548" y="1509"/>
                </a:lnTo>
                <a:lnTo>
                  <a:pt x="1558" y="1509"/>
                </a:lnTo>
                <a:lnTo>
                  <a:pt x="1578" y="1509"/>
                </a:lnTo>
                <a:lnTo>
                  <a:pt x="1588" y="1520"/>
                </a:lnTo>
                <a:lnTo>
                  <a:pt x="1609" y="1520"/>
                </a:lnTo>
                <a:lnTo>
                  <a:pt x="1619" y="1530"/>
                </a:lnTo>
                <a:lnTo>
                  <a:pt x="1629" y="1540"/>
                </a:lnTo>
                <a:lnTo>
                  <a:pt x="1639" y="1550"/>
                </a:lnTo>
                <a:lnTo>
                  <a:pt x="1639" y="1560"/>
                </a:lnTo>
                <a:lnTo>
                  <a:pt x="1649" y="1560"/>
                </a:lnTo>
                <a:lnTo>
                  <a:pt x="1659" y="1570"/>
                </a:lnTo>
                <a:lnTo>
                  <a:pt x="1669" y="1580"/>
                </a:lnTo>
                <a:lnTo>
                  <a:pt x="1669" y="1590"/>
                </a:lnTo>
                <a:lnTo>
                  <a:pt x="1680" y="1601"/>
                </a:lnTo>
                <a:lnTo>
                  <a:pt x="1669" y="1611"/>
                </a:lnTo>
                <a:lnTo>
                  <a:pt x="1649" y="1601"/>
                </a:lnTo>
                <a:lnTo>
                  <a:pt x="1629" y="1601"/>
                </a:lnTo>
                <a:lnTo>
                  <a:pt x="1619" y="1601"/>
                </a:lnTo>
                <a:lnTo>
                  <a:pt x="1609" y="1621"/>
                </a:lnTo>
                <a:lnTo>
                  <a:pt x="1609" y="1631"/>
                </a:lnTo>
                <a:lnTo>
                  <a:pt x="1619" y="1641"/>
                </a:lnTo>
                <a:lnTo>
                  <a:pt x="1629" y="1651"/>
                </a:lnTo>
                <a:lnTo>
                  <a:pt x="1639" y="1661"/>
                </a:lnTo>
                <a:lnTo>
                  <a:pt x="1659" y="1672"/>
                </a:lnTo>
                <a:lnTo>
                  <a:pt x="1669" y="1682"/>
                </a:lnTo>
                <a:lnTo>
                  <a:pt x="1680" y="1692"/>
                </a:lnTo>
                <a:lnTo>
                  <a:pt x="1680" y="1702"/>
                </a:lnTo>
                <a:lnTo>
                  <a:pt x="1680" y="1722"/>
                </a:lnTo>
                <a:lnTo>
                  <a:pt x="1680" y="1732"/>
                </a:lnTo>
                <a:lnTo>
                  <a:pt x="1680" y="1742"/>
                </a:lnTo>
                <a:lnTo>
                  <a:pt x="1669" y="1742"/>
                </a:lnTo>
                <a:lnTo>
                  <a:pt x="1659" y="1742"/>
                </a:lnTo>
                <a:lnTo>
                  <a:pt x="1639" y="1742"/>
                </a:lnTo>
                <a:lnTo>
                  <a:pt x="1629" y="1732"/>
                </a:lnTo>
                <a:lnTo>
                  <a:pt x="1619" y="1722"/>
                </a:lnTo>
                <a:lnTo>
                  <a:pt x="1619" y="1712"/>
                </a:lnTo>
                <a:lnTo>
                  <a:pt x="1599" y="1712"/>
                </a:lnTo>
                <a:lnTo>
                  <a:pt x="1578" y="1712"/>
                </a:lnTo>
                <a:lnTo>
                  <a:pt x="1578" y="1702"/>
                </a:lnTo>
                <a:lnTo>
                  <a:pt x="1568" y="1702"/>
                </a:lnTo>
                <a:lnTo>
                  <a:pt x="1558" y="1692"/>
                </a:lnTo>
                <a:lnTo>
                  <a:pt x="1558" y="1682"/>
                </a:lnTo>
                <a:lnTo>
                  <a:pt x="1548" y="1661"/>
                </a:lnTo>
                <a:lnTo>
                  <a:pt x="1538" y="1651"/>
                </a:lnTo>
                <a:lnTo>
                  <a:pt x="1518" y="1641"/>
                </a:lnTo>
                <a:lnTo>
                  <a:pt x="1518" y="1631"/>
                </a:lnTo>
                <a:lnTo>
                  <a:pt x="1508" y="1621"/>
                </a:lnTo>
                <a:lnTo>
                  <a:pt x="1508" y="1611"/>
                </a:lnTo>
                <a:lnTo>
                  <a:pt x="1497" y="1601"/>
                </a:lnTo>
                <a:lnTo>
                  <a:pt x="1487" y="1590"/>
                </a:lnTo>
                <a:lnTo>
                  <a:pt x="1467" y="1580"/>
                </a:lnTo>
                <a:lnTo>
                  <a:pt x="1457" y="1570"/>
                </a:lnTo>
                <a:lnTo>
                  <a:pt x="1447" y="1570"/>
                </a:lnTo>
                <a:lnTo>
                  <a:pt x="1427" y="1560"/>
                </a:lnTo>
                <a:lnTo>
                  <a:pt x="1416" y="1560"/>
                </a:lnTo>
                <a:lnTo>
                  <a:pt x="1406" y="1560"/>
                </a:lnTo>
                <a:lnTo>
                  <a:pt x="1396" y="1550"/>
                </a:lnTo>
                <a:lnTo>
                  <a:pt x="1386" y="1540"/>
                </a:lnTo>
                <a:lnTo>
                  <a:pt x="1376" y="1530"/>
                </a:lnTo>
                <a:lnTo>
                  <a:pt x="1366" y="1520"/>
                </a:lnTo>
                <a:lnTo>
                  <a:pt x="1356" y="1520"/>
                </a:lnTo>
                <a:lnTo>
                  <a:pt x="1346" y="1509"/>
                </a:lnTo>
                <a:lnTo>
                  <a:pt x="1336" y="1499"/>
                </a:lnTo>
                <a:lnTo>
                  <a:pt x="1325" y="1489"/>
                </a:lnTo>
                <a:lnTo>
                  <a:pt x="1315" y="1479"/>
                </a:lnTo>
                <a:lnTo>
                  <a:pt x="1305" y="1469"/>
                </a:lnTo>
                <a:lnTo>
                  <a:pt x="1285" y="1469"/>
                </a:lnTo>
                <a:lnTo>
                  <a:pt x="1275" y="1469"/>
                </a:lnTo>
                <a:lnTo>
                  <a:pt x="1265" y="1459"/>
                </a:lnTo>
                <a:lnTo>
                  <a:pt x="1255" y="1449"/>
                </a:lnTo>
                <a:lnTo>
                  <a:pt x="1244" y="1439"/>
                </a:lnTo>
                <a:lnTo>
                  <a:pt x="1234" y="1428"/>
                </a:lnTo>
                <a:lnTo>
                  <a:pt x="1214" y="1418"/>
                </a:lnTo>
                <a:lnTo>
                  <a:pt x="1194" y="1408"/>
                </a:lnTo>
                <a:lnTo>
                  <a:pt x="1184" y="1398"/>
                </a:lnTo>
                <a:lnTo>
                  <a:pt x="1174" y="1398"/>
                </a:lnTo>
                <a:lnTo>
                  <a:pt x="1174" y="1388"/>
                </a:lnTo>
                <a:lnTo>
                  <a:pt x="1164" y="1388"/>
                </a:lnTo>
                <a:lnTo>
                  <a:pt x="1153" y="1378"/>
                </a:lnTo>
                <a:lnTo>
                  <a:pt x="1143" y="1368"/>
                </a:lnTo>
                <a:lnTo>
                  <a:pt x="1133" y="1368"/>
                </a:lnTo>
                <a:lnTo>
                  <a:pt x="1123" y="1368"/>
                </a:lnTo>
                <a:lnTo>
                  <a:pt x="1113" y="1378"/>
                </a:lnTo>
                <a:lnTo>
                  <a:pt x="1103" y="1388"/>
                </a:lnTo>
                <a:lnTo>
                  <a:pt x="1103" y="1398"/>
                </a:lnTo>
                <a:lnTo>
                  <a:pt x="1103" y="1418"/>
                </a:lnTo>
                <a:lnTo>
                  <a:pt x="1113" y="1439"/>
                </a:lnTo>
                <a:lnTo>
                  <a:pt x="1123" y="1449"/>
                </a:lnTo>
                <a:lnTo>
                  <a:pt x="1133" y="1459"/>
                </a:lnTo>
                <a:lnTo>
                  <a:pt x="1143" y="1469"/>
                </a:lnTo>
                <a:lnTo>
                  <a:pt x="1143" y="1479"/>
                </a:lnTo>
                <a:lnTo>
                  <a:pt x="1153" y="1489"/>
                </a:lnTo>
                <a:lnTo>
                  <a:pt x="1164" y="1489"/>
                </a:lnTo>
                <a:lnTo>
                  <a:pt x="1174" y="1499"/>
                </a:lnTo>
                <a:lnTo>
                  <a:pt x="1184" y="1509"/>
                </a:lnTo>
                <a:lnTo>
                  <a:pt x="1184" y="1520"/>
                </a:lnTo>
                <a:lnTo>
                  <a:pt x="1194" y="1530"/>
                </a:lnTo>
                <a:lnTo>
                  <a:pt x="1194" y="1540"/>
                </a:lnTo>
                <a:lnTo>
                  <a:pt x="1204" y="1540"/>
                </a:lnTo>
                <a:lnTo>
                  <a:pt x="1224" y="1560"/>
                </a:lnTo>
                <a:lnTo>
                  <a:pt x="1244" y="1580"/>
                </a:lnTo>
                <a:lnTo>
                  <a:pt x="1265" y="1601"/>
                </a:lnTo>
                <a:lnTo>
                  <a:pt x="1265" y="1611"/>
                </a:lnTo>
                <a:lnTo>
                  <a:pt x="1265" y="1621"/>
                </a:lnTo>
                <a:lnTo>
                  <a:pt x="1275" y="1651"/>
                </a:lnTo>
                <a:lnTo>
                  <a:pt x="1275" y="1661"/>
                </a:lnTo>
                <a:lnTo>
                  <a:pt x="1275" y="1672"/>
                </a:lnTo>
                <a:lnTo>
                  <a:pt x="1285" y="1692"/>
                </a:lnTo>
                <a:lnTo>
                  <a:pt x="1285" y="1702"/>
                </a:lnTo>
                <a:lnTo>
                  <a:pt x="1285" y="1722"/>
                </a:lnTo>
                <a:lnTo>
                  <a:pt x="1295" y="1732"/>
                </a:lnTo>
                <a:lnTo>
                  <a:pt x="1295" y="1753"/>
                </a:lnTo>
                <a:lnTo>
                  <a:pt x="1305" y="1763"/>
                </a:lnTo>
                <a:lnTo>
                  <a:pt x="1325" y="1773"/>
                </a:lnTo>
                <a:lnTo>
                  <a:pt x="1346" y="1783"/>
                </a:lnTo>
                <a:lnTo>
                  <a:pt x="1356" y="1793"/>
                </a:lnTo>
                <a:lnTo>
                  <a:pt x="1356" y="1803"/>
                </a:lnTo>
                <a:lnTo>
                  <a:pt x="1366" y="1803"/>
                </a:lnTo>
                <a:lnTo>
                  <a:pt x="1376" y="1813"/>
                </a:lnTo>
                <a:lnTo>
                  <a:pt x="1386" y="1813"/>
                </a:lnTo>
                <a:lnTo>
                  <a:pt x="1396" y="1823"/>
                </a:lnTo>
                <a:lnTo>
                  <a:pt x="1416" y="1844"/>
                </a:lnTo>
                <a:lnTo>
                  <a:pt x="1416" y="1854"/>
                </a:lnTo>
                <a:lnTo>
                  <a:pt x="1427" y="1864"/>
                </a:lnTo>
                <a:lnTo>
                  <a:pt x="1427" y="1884"/>
                </a:lnTo>
                <a:lnTo>
                  <a:pt x="1416" y="1894"/>
                </a:lnTo>
                <a:lnTo>
                  <a:pt x="1416" y="1915"/>
                </a:lnTo>
                <a:lnTo>
                  <a:pt x="1406" y="1925"/>
                </a:lnTo>
                <a:lnTo>
                  <a:pt x="1406" y="1935"/>
                </a:lnTo>
                <a:lnTo>
                  <a:pt x="1396" y="1935"/>
                </a:lnTo>
                <a:lnTo>
                  <a:pt x="1386" y="1935"/>
                </a:lnTo>
                <a:lnTo>
                  <a:pt x="1376" y="1935"/>
                </a:lnTo>
                <a:lnTo>
                  <a:pt x="1376" y="1925"/>
                </a:lnTo>
                <a:lnTo>
                  <a:pt x="1366" y="1915"/>
                </a:lnTo>
                <a:lnTo>
                  <a:pt x="1366" y="1894"/>
                </a:lnTo>
                <a:lnTo>
                  <a:pt x="1356" y="1894"/>
                </a:lnTo>
                <a:lnTo>
                  <a:pt x="1356" y="1884"/>
                </a:lnTo>
                <a:lnTo>
                  <a:pt x="1356" y="1874"/>
                </a:lnTo>
                <a:lnTo>
                  <a:pt x="1346" y="1874"/>
                </a:lnTo>
                <a:lnTo>
                  <a:pt x="1336" y="1874"/>
                </a:lnTo>
                <a:lnTo>
                  <a:pt x="1325" y="1874"/>
                </a:lnTo>
                <a:lnTo>
                  <a:pt x="1305" y="1874"/>
                </a:lnTo>
                <a:lnTo>
                  <a:pt x="1295" y="1874"/>
                </a:lnTo>
                <a:lnTo>
                  <a:pt x="1295" y="1884"/>
                </a:lnTo>
                <a:lnTo>
                  <a:pt x="1285" y="1905"/>
                </a:lnTo>
                <a:lnTo>
                  <a:pt x="1295" y="1945"/>
                </a:lnTo>
                <a:lnTo>
                  <a:pt x="1285" y="1955"/>
                </a:lnTo>
                <a:lnTo>
                  <a:pt x="1285" y="1965"/>
                </a:lnTo>
                <a:lnTo>
                  <a:pt x="1275" y="1965"/>
                </a:lnTo>
                <a:lnTo>
                  <a:pt x="1265" y="1945"/>
                </a:lnTo>
                <a:lnTo>
                  <a:pt x="1255" y="1945"/>
                </a:lnTo>
                <a:lnTo>
                  <a:pt x="1244" y="1945"/>
                </a:lnTo>
                <a:lnTo>
                  <a:pt x="1244" y="1935"/>
                </a:lnTo>
                <a:lnTo>
                  <a:pt x="1234" y="1925"/>
                </a:lnTo>
                <a:lnTo>
                  <a:pt x="1224" y="1905"/>
                </a:lnTo>
                <a:lnTo>
                  <a:pt x="1224" y="1894"/>
                </a:lnTo>
                <a:lnTo>
                  <a:pt x="1214" y="1884"/>
                </a:lnTo>
                <a:lnTo>
                  <a:pt x="1214" y="1874"/>
                </a:lnTo>
                <a:lnTo>
                  <a:pt x="1204" y="1854"/>
                </a:lnTo>
                <a:lnTo>
                  <a:pt x="1194" y="1834"/>
                </a:lnTo>
                <a:lnTo>
                  <a:pt x="1174" y="1803"/>
                </a:lnTo>
                <a:lnTo>
                  <a:pt x="1174" y="1793"/>
                </a:lnTo>
                <a:lnTo>
                  <a:pt x="1174" y="1773"/>
                </a:lnTo>
                <a:lnTo>
                  <a:pt x="1174" y="1763"/>
                </a:lnTo>
                <a:lnTo>
                  <a:pt x="1164" y="1753"/>
                </a:lnTo>
                <a:lnTo>
                  <a:pt x="1164" y="1742"/>
                </a:lnTo>
                <a:lnTo>
                  <a:pt x="1164" y="1732"/>
                </a:lnTo>
                <a:lnTo>
                  <a:pt x="1164" y="1712"/>
                </a:lnTo>
                <a:lnTo>
                  <a:pt x="1153" y="1692"/>
                </a:lnTo>
                <a:lnTo>
                  <a:pt x="1153" y="1672"/>
                </a:lnTo>
                <a:lnTo>
                  <a:pt x="1153" y="1651"/>
                </a:lnTo>
                <a:lnTo>
                  <a:pt x="1123" y="1641"/>
                </a:lnTo>
                <a:lnTo>
                  <a:pt x="1123" y="1631"/>
                </a:lnTo>
                <a:lnTo>
                  <a:pt x="1113" y="1621"/>
                </a:lnTo>
                <a:lnTo>
                  <a:pt x="1103" y="1601"/>
                </a:lnTo>
                <a:lnTo>
                  <a:pt x="1093" y="1580"/>
                </a:lnTo>
                <a:lnTo>
                  <a:pt x="1083" y="1560"/>
                </a:lnTo>
                <a:lnTo>
                  <a:pt x="1072" y="1550"/>
                </a:lnTo>
                <a:lnTo>
                  <a:pt x="1062" y="1550"/>
                </a:lnTo>
                <a:lnTo>
                  <a:pt x="1042" y="1540"/>
                </a:lnTo>
                <a:lnTo>
                  <a:pt x="1022" y="1530"/>
                </a:lnTo>
                <a:lnTo>
                  <a:pt x="1022" y="1520"/>
                </a:lnTo>
                <a:lnTo>
                  <a:pt x="1022" y="1509"/>
                </a:lnTo>
                <a:lnTo>
                  <a:pt x="1012" y="1499"/>
                </a:lnTo>
                <a:lnTo>
                  <a:pt x="1002" y="1489"/>
                </a:lnTo>
                <a:lnTo>
                  <a:pt x="1002" y="1469"/>
                </a:lnTo>
                <a:lnTo>
                  <a:pt x="991" y="1449"/>
                </a:lnTo>
                <a:lnTo>
                  <a:pt x="971" y="1439"/>
                </a:lnTo>
                <a:lnTo>
                  <a:pt x="961" y="1428"/>
                </a:lnTo>
                <a:lnTo>
                  <a:pt x="951" y="1418"/>
                </a:lnTo>
                <a:lnTo>
                  <a:pt x="951" y="1408"/>
                </a:lnTo>
                <a:lnTo>
                  <a:pt x="951" y="1398"/>
                </a:lnTo>
                <a:lnTo>
                  <a:pt x="951" y="1368"/>
                </a:lnTo>
                <a:lnTo>
                  <a:pt x="951" y="1347"/>
                </a:lnTo>
                <a:lnTo>
                  <a:pt x="941" y="1337"/>
                </a:lnTo>
                <a:lnTo>
                  <a:pt x="921" y="1337"/>
                </a:lnTo>
                <a:lnTo>
                  <a:pt x="900" y="1337"/>
                </a:lnTo>
                <a:lnTo>
                  <a:pt x="890" y="1327"/>
                </a:lnTo>
                <a:lnTo>
                  <a:pt x="890" y="1317"/>
                </a:lnTo>
                <a:lnTo>
                  <a:pt x="880" y="1327"/>
                </a:lnTo>
                <a:lnTo>
                  <a:pt x="870" y="1337"/>
                </a:lnTo>
                <a:lnTo>
                  <a:pt x="850" y="1347"/>
                </a:lnTo>
                <a:lnTo>
                  <a:pt x="840" y="1347"/>
                </a:lnTo>
                <a:lnTo>
                  <a:pt x="830" y="1357"/>
                </a:lnTo>
                <a:lnTo>
                  <a:pt x="819" y="1368"/>
                </a:lnTo>
                <a:lnTo>
                  <a:pt x="819" y="1388"/>
                </a:lnTo>
                <a:lnTo>
                  <a:pt x="809" y="1388"/>
                </a:lnTo>
                <a:lnTo>
                  <a:pt x="789" y="1398"/>
                </a:lnTo>
                <a:lnTo>
                  <a:pt x="779" y="1408"/>
                </a:lnTo>
                <a:lnTo>
                  <a:pt x="779" y="1418"/>
                </a:lnTo>
                <a:lnTo>
                  <a:pt x="769" y="1449"/>
                </a:lnTo>
                <a:lnTo>
                  <a:pt x="769" y="1459"/>
                </a:lnTo>
                <a:lnTo>
                  <a:pt x="759" y="1469"/>
                </a:lnTo>
                <a:lnTo>
                  <a:pt x="759" y="1479"/>
                </a:lnTo>
                <a:lnTo>
                  <a:pt x="749" y="1479"/>
                </a:lnTo>
                <a:lnTo>
                  <a:pt x="739" y="1489"/>
                </a:lnTo>
                <a:lnTo>
                  <a:pt x="698" y="1489"/>
                </a:lnTo>
                <a:lnTo>
                  <a:pt x="688" y="1489"/>
                </a:lnTo>
                <a:lnTo>
                  <a:pt x="678" y="1489"/>
                </a:lnTo>
                <a:lnTo>
                  <a:pt x="668" y="1499"/>
                </a:lnTo>
                <a:lnTo>
                  <a:pt x="658" y="1509"/>
                </a:lnTo>
                <a:lnTo>
                  <a:pt x="658" y="1530"/>
                </a:lnTo>
                <a:lnTo>
                  <a:pt x="658" y="1540"/>
                </a:lnTo>
                <a:lnTo>
                  <a:pt x="647" y="1550"/>
                </a:lnTo>
                <a:lnTo>
                  <a:pt x="637" y="1550"/>
                </a:lnTo>
                <a:lnTo>
                  <a:pt x="627" y="1550"/>
                </a:lnTo>
                <a:lnTo>
                  <a:pt x="617" y="1550"/>
                </a:lnTo>
                <a:lnTo>
                  <a:pt x="607" y="1550"/>
                </a:lnTo>
                <a:lnTo>
                  <a:pt x="597" y="1550"/>
                </a:lnTo>
                <a:lnTo>
                  <a:pt x="587" y="1560"/>
                </a:lnTo>
                <a:lnTo>
                  <a:pt x="587" y="1570"/>
                </a:lnTo>
                <a:lnTo>
                  <a:pt x="587" y="1580"/>
                </a:lnTo>
                <a:lnTo>
                  <a:pt x="577" y="1590"/>
                </a:lnTo>
                <a:lnTo>
                  <a:pt x="566" y="1590"/>
                </a:lnTo>
                <a:lnTo>
                  <a:pt x="546" y="1601"/>
                </a:lnTo>
                <a:lnTo>
                  <a:pt x="536" y="1621"/>
                </a:lnTo>
                <a:lnTo>
                  <a:pt x="536" y="1631"/>
                </a:lnTo>
                <a:lnTo>
                  <a:pt x="526" y="1631"/>
                </a:lnTo>
                <a:lnTo>
                  <a:pt x="526" y="1641"/>
                </a:lnTo>
                <a:lnTo>
                  <a:pt x="516" y="1641"/>
                </a:lnTo>
                <a:lnTo>
                  <a:pt x="506" y="1641"/>
                </a:lnTo>
                <a:lnTo>
                  <a:pt x="496" y="1641"/>
                </a:lnTo>
                <a:lnTo>
                  <a:pt x="486" y="1641"/>
                </a:lnTo>
                <a:lnTo>
                  <a:pt x="475" y="1641"/>
                </a:lnTo>
                <a:lnTo>
                  <a:pt x="475" y="1631"/>
                </a:lnTo>
                <a:lnTo>
                  <a:pt x="465" y="1641"/>
                </a:lnTo>
                <a:lnTo>
                  <a:pt x="455" y="1651"/>
                </a:lnTo>
                <a:lnTo>
                  <a:pt x="455" y="1661"/>
                </a:lnTo>
                <a:lnTo>
                  <a:pt x="455" y="1672"/>
                </a:lnTo>
                <a:lnTo>
                  <a:pt x="455" y="1682"/>
                </a:lnTo>
                <a:lnTo>
                  <a:pt x="455" y="1692"/>
                </a:lnTo>
                <a:lnTo>
                  <a:pt x="455" y="1702"/>
                </a:lnTo>
                <a:lnTo>
                  <a:pt x="455" y="1712"/>
                </a:lnTo>
                <a:lnTo>
                  <a:pt x="465" y="1722"/>
                </a:lnTo>
                <a:lnTo>
                  <a:pt x="475" y="1732"/>
                </a:lnTo>
                <a:lnTo>
                  <a:pt x="475" y="1742"/>
                </a:lnTo>
                <a:lnTo>
                  <a:pt x="486" y="1753"/>
                </a:lnTo>
                <a:lnTo>
                  <a:pt x="475" y="1753"/>
                </a:lnTo>
                <a:lnTo>
                  <a:pt x="465" y="1763"/>
                </a:lnTo>
                <a:lnTo>
                  <a:pt x="455" y="1773"/>
                </a:lnTo>
                <a:lnTo>
                  <a:pt x="465" y="1773"/>
                </a:lnTo>
                <a:lnTo>
                  <a:pt x="465" y="1803"/>
                </a:lnTo>
                <a:lnTo>
                  <a:pt x="465" y="1823"/>
                </a:lnTo>
                <a:lnTo>
                  <a:pt x="475" y="1834"/>
                </a:lnTo>
                <a:lnTo>
                  <a:pt x="486" y="1844"/>
                </a:lnTo>
                <a:lnTo>
                  <a:pt x="496" y="1854"/>
                </a:lnTo>
                <a:lnTo>
                  <a:pt x="496" y="1864"/>
                </a:lnTo>
                <a:lnTo>
                  <a:pt x="496" y="1874"/>
                </a:lnTo>
                <a:lnTo>
                  <a:pt x="496" y="1884"/>
                </a:lnTo>
                <a:lnTo>
                  <a:pt x="506" y="1894"/>
                </a:lnTo>
                <a:lnTo>
                  <a:pt x="506" y="1905"/>
                </a:lnTo>
                <a:lnTo>
                  <a:pt x="506" y="1915"/>
                </a:lnTo>
                <a:lnTo>
                  <a:pt x="506" y="1925"/>
                </a:lnTo>
                <a:lnTo>
                  <a:pt x="496" y="1935"/>
                </a:lnTo>
                <a:lnTo>
                  <a:pt x="486" y="1945"/>
                </a:lnTo>
                <a:lnTo>
                  <a:pt x="496" y="1955"/>
                </a:lnTo>
                <a:lnTo>
                  <a:pt x="496" y="1965"/>
                </a:lnTo>
                <a:lnTo>
                  <a:pt x="506" y="1975"/>
                </a:lnTo>
                <a:lnTo>
                  <a:pt x="506" y="1986"/>
                </a:lnTo>
                <a:lnTo>
                  <a:pt x="496" y="1996"/>
                </a:lnTo>
                <a:lnTo>
                  <a:pt x="486" y="2006"/>
                </a:lnTo>
                <a:lnTo>
                  <a:pt x="486" y="2026"/>
                </a:lnTo>
                <a:lnTo>
                  <a:pt x="486" y="2046"/>
                </a:lnTo>
                <a:lnTo>
                  <a:pt x="486" y="2077"/>
                </a:lnTo>
                <a:lnTo>
                  <a:pt x="486" y="2087"/>
                </a:lnTo>
                <a:lnTo>
                  <a:pt x="475" y="2107"/>
                </a:lnTo>
                <a:lnTo>
                  <a:pt x="465" y="2127"/>
                </a:lnTo>
                <a:lnTo>
                  <a:pt x="455" y="2138"/>
                </a:lnTo>
                <a:lnTo>
                  <a:pt x="455" y="2148"/>
                </a:lnTo>
                <a:lnTo>
                  <a:pt x="455" y="2158"/>
                </a:lnTo>
                <a:lnTo>
                  <a:pt x="445" y="2178"/>
                </a:lnTo>
                <a:lnTo>
                  <a:pt x="435" y="2198"/>
                </a:lnTo>
                <a:lnTo>
                  <a:pt x="415" y="2208"/>
                </a:lnTo>
                <a:lnTo>
                  <a:pt x="394" y="2249"/>
                </a:lnTo>
                <a:lnTo>
                  <a:pt x="374" y="2279"/>
                </a:lnTo>
                <a:lnTo>
                  <a:pt x="354" y="2320"/>
                </a:lnTo>
                <a:lnTo>
                  <a:pt x="324" y="2350"/>
                </a:lnTo>
                <a:lnTo>
                  <a:pt x="324" y="2360"/>
                </a:lnTo>
                <a:lnTo>
                  <a:pt x="314" y="2371"/>
                </a:lnTo>
                <a:lnTo>
                  <a:pt x="314" y="2381"/>
                </a:lnTo>
                <a:lnTo>
                  <a:pt x="314" y="2391"/>
                </a:lnTo>
                <a:lnTo>
                  <a:pt x="303" y="2421"/>
                </a:lnTo>
                <a:lnTo>
                  <a:pt x="293" y="2462"/>
                </a:lnTo>
                <a:lnTo>
                  <a:pt x="283" y="2492"/>
                </a:lnTo>
                <a:lnTo>
                  <a:pt x="273" y="2512"/>
                </a:lnTo>
                <a:lnTo>
                  <a:pt x="263" y="2522"/>
                </a:lnTo>
                <a:lnTo>
                  <a:pt x="263" y="2533"/>
                </a:lnTo>
                <a:lnTo>
                  <a:pt x="263" y="2553"/>
                </a:lnTo>
                <a:lnTo>
                  <a:pt x="263" y="2573"/>
                </a:lnTo>
                <a:lnTo>
                  <a:pt x="253" y="2593"/>
                </a:lnTo>
                <a:lnTo>
                  <a:pt x="243" y="2604"/>
                </a:lnTo>
                <a:lnTo>
                  <a:pt x="222" y="2614"/>
                </a:lnTo>
                <a:lnTo>
                  <a:pt x="212" y="2624"/>
                </a:lnTo>
                <a:lnTo>
                  <a:pt x="202" y="2644"/>
                </a:lnTo>
                <a:lnTo>
                  <a:pt x="192" y="2654"/>
                </a:lnTo>
                <a:lnTo>
                  <a:pt x="172" y="2664"/>
                </a:lnTo>
                <a:lnTo>
                  <a:pt x="152" y="2674"/>
                </a:lnTo>
                <a:lnTo>
                  <a:pt x="142" y="2685"/>
                </a:lnTo>
                <a:lnTo>
                  <a:pt x="131" y="2695"/>
                </a:lnTo>
                <a:lnTo>
                  <a:pt x="121" y="2705"/>
                </a:lnTo>
                <a:lnTo>
                  <a:pt x="111" y="2715"/>
                </a:lnTo>
                <a:lnTo>
                  <a:pt x="101" y="2735"/>
                </a:lnTo>
                <a:lnTo>
                  <a:pt x="91" y="2755"/>
                </a:lnTo>
                <a:lnTo>
                  <a:pt x="71" y="2766"/>
                </a:lnTo>
                <a:lnTo>
                  <a:pt x="50" y="2796"/>
                </a:lnTo>
                <a:lnTo>
                  <a:pt x="50" y="2806"/>
                </a:lnTo>
                <a:lnTo>
                  <a:pt x="50" y="2816"/>
                </a:lnTo>
                <a:lnTo>
                  <a:pt x="40" y="2826"/>
                </a:lnTo>
                <a:lnTo>
                  <a:pt x="10" y="2837"/>
                </a:lnTo>
                <a:lnTo>
                  <a:pt x="0" y="2847"/>
                </a:lnTo>
                <a:lnTo>
                  <a:pt x="10" y="2857"/>
                </a:lnTo>
                <a:lnTo>
                  <a:pt x="20" y="2867"/>
                </a:lnTo>
                <a:lnTo>
                  <a:pt x="40" y="2867"/>
                </a:lnTo>
                <a:lnTo>
                  <a:pt x="50" y="2877"/>
                </a:lnTo>
                <a:lnTo>
                  <a:pt x="71" y="2877"/>
                </a:lnTo>
                <a:lnTo>
                  <a:pt x="81" y="2867"/>
                </a:lnTo>
                <a:lnTo>
                  <a:pt x="111" y="2857"/>
                </a:lnTo>
                <a:lnTo>
                  <a:pt x="131" y="2847"/>
                </a:lnTo>
                <a:lnTo>
                  <a:pt x="152" y="2847"/>
                </a:lnTo>
                <a:lnTo>
                  <a:pt x="172" y="2847"/>
                </a:lnTo>
                <a:lnTo>
                  <a:pt x="182" y="2857"/>
                </a:lnTo>
                <a:lnTo>
                  <a:pt x="202" y="2857"/>
                </a:lnTo>
                <a:lnTo>
                  <a:pt x="212" y="2857"/>
                </a:lnTo>
                <a:lnTo>
                  <a:pt x="222" y="2857"/>
                </a:lnTo>
                <a:lnTo>
                  <a:pt x="243" y="2857"/>
                </a:lnTo>
                <a:lnTo>
                  <a:pt x="253" y="2857"/>
                </a:lnTo>
                <a:lnTo>
                  <a:pt x="263" y="2857"/>
                </a:lnTo>
                <a:lnTo>
                  <a:pt x="273" y="2847"/>
                </a:lnTo>
                <a:lnTo>
                  <a:pt x="283" y="2837"/>
                </a:lnTo>
                <a:lnTo>
                  <a:pt x="293" y="2837"/>
                </a:lnTo>
                <a:lnTo>
                  <a:pt x="303" y="2826"/>
                </a:lnTo>
                <a:lnTo>
                  <a:pt x="324" y="2816"/>
                </a:lnTo>
                <a:lnTo>
                  <a:pt x="344" y="2806"/>
                </a:lnTo>
                <a:lnTo>
                  <a:pt x="354" y="2806"/>
                </a:lnTo>
                <a:lnTo>
                  <a:pt x="374" y="2796"/>
                </a:lnTo>
                <a:lnTo>
                  <a:pt x="384" y="2786"/>
                </a:lnTo>
                <a:lnTo>
                  <a:pt x="394" y="2776"/>
                </a:lnTo>
                <a:lnTo>
                  <a:pt x="425" y="2755"/>
                </a:lnTo>
                <a:lnTo>
                  <a:pt x="445" y="2745"/>
                </a:lnTo>
                <a:lnTo>
                  <a:pt x="465" y="2735"/>
                </a:lnTo>
                <a:lnTo>
                  <a:pt x="486" y="2725"/>
                </a:lnTo>
                <a:lnTo>
                  <a:pt x="496" y="2715"/>
                </a:lnTo>
                <a:lnTo>
                  <a:pt x="506" y="2715"/>
                </a:lnTo>
                <a:lnTo>
                  <a:pt x="516" y="2705"/>
                </a:lnTo>
                <a:lnTo>
                  <a:pt x="526" y="2715"/>
                </a:lnTo>
                <a:lnTo>
                  <a:pt x="536" y="2715"/>
                </a:lnTo>
                <a:lnTo>
                  <a:pt x="566" y="2715"/>
                </a:lnTo>
                <a:lnTo>
                  <a:pt x="577" y="2705"/>
                </a:lnTo>
                <a:lnTo>
                  <a:pt x="587" y="2705"/>
                </a:lnTo>
                <a:lnTo>
                  <a:pt x="597" y="2705"/>
                </a:lnTo>
                <a:lnTo>
                  <a:pt x="597" y="2715"/>
                </a:lnTo>
                <a:lnTo>
                  <a:pt x="597" y="2725"/>
                </a:lnTo>
                <a:lnTo>
                  <a:pt x="597" y="2735"/>
                </a:lnTo>
                <a:lnTo>
                  <a:pt x="587" y="2745"/>
                </a:lnTo>
                <a:lnTo>
                  <a:pt x="577" y="2755"/>
                </a:lnTo>
                <a:lnTo>
                  <a:pt x="577" y="2766"/>
                </a:lnTo>
                <a:lnTo>
                  <a:pt x="556" y="2796"/>
                </a:lnTo>
                <a:lnTo>
                  <a:pt x="546" y="2816"/>
                </a:lnTo>
                <a:lnTo>
                  <a:pt x="526" y="2826"/>
                </a:lnTo>
                <a:lnTo>
                  <a:pt x="516" y="2837"/>
                </a:lnTo>
                <a:lnTo>
                  <a:pt x="506" y="2847"/>
                </a:lnTo>
                <a:lnTo>
                  <a:pt x="496" y="2847"/>
                </a:lnTo>
                <a:lnTo>
                  <a:pt x="496" y="2857"/>
                </a:lnTo>
                <a:lnTo>
                  <a:pt x="496" y="2867"/>
                </a:lnTo>
                <a:lnTo>
                  <a:pt x="486" y="2877"/>
                </a:lnTo>
                <a:lnTo>
                  <a:pt x="486" y="2887"/>
                </a:lnTo>
                <a:lnTo>
                  <a:pt x="486" y="2897"/>
                </a:lnTo>
                <a:lnTo>
                  <a:pt x="496" y="2897"/>
                </a:lnTo>
                <a:lnTo>
                  <a:pt x="506" y="2887"/>
                </a:lnTo>
                <a:lnTo>
                  <a:pt x="526" y="2887"/>
                </a:lnTo>
                <a:lnTo>
                  <a:pt x="546" y="2887"/>
                </a:lnTo>
                <a:lnTo>
                  <a:pt x="556" y="2887"/>
                </a:lnTo>
                <a:lnTo>
                  <a:pt x="566" y="2887"/>
                </a:lnTo>
                <a:lnTo>
                  <a:pt x="577" y="2877"/>
                </a:lnTo>
                <a:lnTo>
                  <a:pt x="587" y="2887"/>
                </a:lnTo>
                <a:lnTo>
                  <a:pt x="587" y="2897"/>
                </a:lnTo>
                <a:lnTo>
                  <a:pt x="587" y="2907"/>
                </a:lnTo>
                <a:lnTo>
                  <a:pt x="597" y="2918"/>
                </a:lnTo>
                <a:lnTo>
                  <a:pt x="597" y="2928"/>
                </a:lnTo>
                <a:lnTo>
                  <a:pt x="607" y="2928"/>
                </a:lnTo>
                <a:lnTo>
                  <a:pt x="607" y="2918"/>
                </a:lnTo>
                <a:lnTo>
                  <a:pt x="617" y="2907"/>
                </a:lnTo>
                <a:lnTo>
                  <a:pt x="627" y="2897"/>
                </a:lnTo>
                <a:lnTo>
                  <a:pt x="637" y="2877"/>
                </a:lnTo>
                <a:lnTo>
                  <a:pt x="637" y="2867"/>
                </a:lnTo>
                <a:lnTo>
                  <a:pt x="637" y="2857"/>
                </a:lnTo>
                <a:lnTo>
                  <a:pt x="658" y="2847"/>
                </a:lnTo>
                <a:lnTo>
                  <a:pt x="668" y="2837"/>
                </a:lnTo>
                <a:lnTo>
                  <a:pt x="668" y="2826"/>
                </a:lnTo>
                <a:lnTo>
                  <a:pt x="668" y="2816"/>
                </a:lnTo>
                <a:lnTo>
                  <a:pt x="678" y="2816"/>
                </a:lnTo>
                <a:lnTo>
                  <a:pt x="688" y="2806"/>
                </a:lnTo>
                <a:lnTo>
                  <a:pt x="698" y="2796"/>
                </a:lnTo>
                <a:lnTo>
                  <a:pt x="718" y="2786"/>
                </a:lnTo>
                <a:lnTo>
                  <a:pt x="728" y="2786"/>
                </a:lnTo>
                <a:lnTo>
                  <a:pt x="728" y="2776"/>
                </a:lnTo>
                <a:lnTo>
                  <a:pt x="739" y="2755"/>
                </a:lnTo>
                <a:lnTo>
                  <a:pt x="749" y="2735"/>
                </a:lnTo>
                <a:lnTo>
                  <a:pt x="759" y="2705"/>
                </a:lnTo>
                <a:lnTo>
                  <a:pt x="769" y="2695"/>
                </a:lnTo>
                <a:lnTo>
                  <a:pt x="769" y="2685"/>
                </a:lnTo>
                <a:lnTo>
                  <a:pt x="769" y="2654"/>
                </a:lnTo>
                <a:lnTo>
                  <a:pt x="769" y="2644"/>
                </a:lnTo>
                <a:lnTo>
                  <a:pt x="779" y="2624"/>
                </a:lnTo>
                <a:lnTo>
                  <a:pt x="789" y="2614"/>
                </a:lnTo>
                <a:lnTo>
                  <a:pt x="799" y="2593"/>
                </a:lnTo>
                <a:lnTo>
                  <a:pt x="799" y="2573"/>
                </a:lnTo>
                <a:lnTo>
                  <a:pt x="799" y="2553"/>
                </a:lnTo>
                <a:lnTo>
                  <a:pt x="799" y="2543"/>
                </a:lnTo>
                <a:lnTo>
                  <a:pt x="789" y="2533"/>
                </a:lnTo>
                <a:lnTo>
                  <a:pt x="789" y="2512"/>
                </a:lnTo>
                <a:lnTo>
                  <a:pt x="789" y="2492"/>
                </a:lnTo>
                <a:lnTo>
                  <a:pt x="789" y="2482"/>
                </a:lnTo>
                <a:lnTo>
                  <a:pt x="789" y="2462"/>
                </a:lnTo>
                <a:lnTo>
                  <a:pt x="789" y="2452"/>
                </a:lnTo>
                <a:lnTo>
                  <a:pt x="799" y="2441"/>
                </a:lnTo>
                <a:lnTo>
                  <a:pt x="799" y="2431"/>
                </a:lnTo>
                <a:lnTo>
                  <a:pt x="799" y="2411"/>
                </a:lnTo>
                <a:lnTo>
                  <a:pt x="799" y="2401"/>
                </a:lnTo>
                <a:lnTo>
                  <a:pt x="799" y="2391"/>
                </a:lnTo>
                <a:lnTo>
                  <a:pt x="809" y="2371"/>
                </a:lnTo>
                <a:lnTo>
                  <a:pt x="819" y="2360"/>
                </a:lnTo>
                <a:lnTo>
                  <a:pt x="830" y="2371"/>
                </a:lnTo>
                <a:lnTo>
                  <a:pt x="840" y="2371"/>
                </a:lnTo>
                <a:lnTo>
                  <a:pt x="850" y="2381"/>
                </a:lnTo>
                <a:lnTo>
                  <a:pt x="870" y="2381"/>
                </a:lnTo>
                <a:lnTo>
                  <a:pt x="890" y="2381"/>
                </a:lnTo>
                <a:lnTo>
                  <a:pt x="900" y="2381"/>
                </a:lnTo>
                <a:lnTo>
                  <a:pt x="911" y="2391"/>
                </a:lnTo>
                <a:lnTo>
                  <a:pt x="921" y="2401"/>
                </a:lnTo>
                <a:lnTo>
                  <a:pt x="921" y="2421"/>
                </a:lnTo>
                <a:lnTo>
                  <a:pt x="931" y="2431"/>
                </a:lnTo>
                <a:lnTo>
                  <a:pt x="941" y="2452"/>
                </a:lnTo>
                <a:lnTo>
                  <a:pt x="961" y="2472"/>
                </a:lnTo>
                <a:lnTo>
                  <a:pt x="971" y="2492"/>
                </a:lnTo>
                <a:lnTo>
                  <a:pt x="991" y="2512"/>
                </a:lnTo>
                <a:lnTo>
                  <a:pt x="1002" y="2522"/>
                </a:lnTo>
                <a:lnTo>
                  <a:pt x="1002" y="2533"/>
                </a:lnTo>
                <a:lnTo>
                  <a:pt x="1012" y="2543"/>
                </a:lnTo>
                <a:lnTo>
                  <a:pt x="1012" y="2553"/>
                </a:lnTo>
                <a:lnTo>
                  <a:pt x="1012" y="2573"/>
                </a:lnTo>
                <a:lnTo>
                  <a:pt x="1012" y="2593"/>
                </a:lnTo>
                <a:lnTo>
                  <a:pt x="1012" y="2604"/>
                </a:lnTo>
                <a:lnTo>
                  <a:pt x="1022" y="2614"/>
                </a:lnTo>
                <a:lnTo>
                  <a:pt x="1022" y="2624"/>
                </a:lnTo>
                <a:lnTo>
                  <a:pt x="1022" y="2634"/>
                </a:lnTo>
                <a:lnTo>
                  <a:pt x="1032" y="2644"/>
                </a:lnTo>
                <a:lnTo>
                  <a:pt x="1042" y="2654"/>
                </a:lnTo>
                <a:lnTo>
                  <a:pt x="1042" y="2664"/>
                </a:lnTo>
                <a:lnTo>
                  <a:pt x="1052" y="2685"/>
                </a:lnTo>
                <a:lnTo>
                  <a:pt x="1052" y="2705"/>
                </a:lnTo>
                <a:lnTo>
                  <a:pt x="1042" y="2715"/>
                </a:lnTo>
                <a:lnTo>
                  <a:pt x="1042" y="2725"/>
                </a:lnTo>
                <a:lnTo>
                  <a:pt x="1042" y="2735"/>
                </a:lnTo>
                <a:lnTo>
                  <a:pt x="1032" y="2745"/>
                </a:lnTo>
                <a:lnTo>
                  <a:pt x="1002" y="2745"/>
                </a:lnTo>
                <a:lnTo>
                  <a:pt x="991" y="2755"/>
                </a:lnTo>
                <a:lnTo>
                  <a:pt x="981" y="2766"/>
                </a:lnTo>
                <a:lnTo>
                  <a:pt x="971" y="2776"/>
                </a:lnTo>
                <a:lnTo>
                  <a:pt x="971" y="2786"/>
                </a:lnTo>
                <a:lnTo>
                  <a:pt x="971" y="2796"/>
                </a:lnTo>
                <a:lnTo>
                  <a:pt x="981" y="2806"/>
                </a:lnTo>
                <a:lnTo>
                  <a:pt x="991" y="2816"/>
                </a:lnTo>
                <a:lnTo>
                  <a:pt x="1012" y="2826"/>
                </a:lnTo>
                <a:lnTo>
                  <a:pt x="1032" y="2826"/>
                </a:lnTo>
                <a:lnTo>
                  <a:pt x="1042" y="2837"/>
                </a:lnTo>
                <a:lnTo>
                  <a:pt x="1052" y="2826"/>
                </a:lnTo>
                <a:lnTo>
                  <a:pt x="1062" y="2826"/>
                </a:lnTo>
                <a:lnTo>
                  <a:pt x="1072" y="2826"/>
                </a:lnTo>
                <a:lnTo>
                  <a:pt x="1083" y="2816"/>
                </a:lnTo>
                <a:lnTo>
                  <a:pt x="1093" y="2806"/>
                </a:lnTo>
                <a:lnTo>
                  <a:pt x="1103" y="2806"/>
                </a:lnTo>
                <a:lnTo>
                  <a:pt x="1113" y="2806"/>
                </a:lnTo>
                <a:lnTo>
                  <a:pt x="1133" y="2806"/>
                </a:lnTo>
                <a:lnTo>
                  <a:pt x="1143" y="2796"/>
                </a:lnTo>
                <a:lnTo>
                  <a:pt x="1143" y="2786"/>
                </a:lnTo>
                <a:lnTo>
                  <a:pt x="1153" y="2766"/>
                </a:lnTo>
                <a:lnTo>
                  <a:pt x="1174" y="2745"/>
                </a:lnTo>
                <a:lnTo>
                  <a:pt x="1184" y="2725"/>
                </a:lnTo>
                <a:lnTo>
                  <a:pt x="1194" y="2715"/>
                </a:lnTo>
                <a:lnTo>
                  <a:pt x="1194" y="2705"/>
                </a:lnTo>
                <a:lnTo>
                  <a:pt x="1194" y="2685"/>
                </a:lnTo>
                <a:lnTo>
                  <a:pt x="1194" y="2674"/>
                </a:lnTo>
                <a:lnTo>
                  <a:pt x="1194" y="2664"/>
                </a:lnTo>
                <a:lnTo>
                  <a:pt x="1204" y="2654"/>
                </a:lnTo>
                <a:lnTo>
                  <a:pt x="1204" y="2644"/>
                </a:lnTo>
                <a:lnTo>
                  <a:pt x="1204" y="2634"/>
                </a:lnTo>
                <a:lnTo>
                  <a:pt x="1204" y="2614"/>
                </a:lnTo>
                <a:lnTo>
                  <a:pt x="1214" y="2593"/>
                </a:lnTo>
                <a:lnTo>
                  <a:pt x="1214" y="2583"/>
                </a:lnTo>
                <a:lnTo>
                  <a:pt x="1214" y="2573"/>
                </a:lnTo>
                <a:lnTo>
                  <a:pt x="1214" y="2563"/>
                </a:lnTo>
                <a:lnTo>
                  <a:pt x="1204" y="2553"/>
                </a:lnTo>
                <a:lnTo>
                  <a:pt x="1204" y="2522"/>
                </a:lnTo>
                <a:lnTo>
                  <a:pt x="1204" y="2502"/>
                </a:lnTo>
                <a:lnTo>
                  <a:pt x="1204" y="2482"/>
                </a:lnTo>
                <a:lnTo>
                  <a:pt x="1214" y="2472"/>
                </a:lnTo>
                <a:lnTo>
                  <a:pt x="1224" y="2472"/>
                </a:lnTo>
                <a:lnTo>
                  <a:pt x="1234" y="2482"/>
                </a:lnTo>
                <a:lnTo>
                  <a:pt x="1234" y="2492"/>
                </a:lnTo>
                <a:lnTo>
                  <a:pt x="1244" y="2502"/>
                </a:lnTo>
                <a:lnTo>
                  <a:pt x="1255" y="2512"/>
                </a:lnTo>
                <a:lnTo>
                  <a:pt x="1275" y="2522"/>
                </a:lnTo>
                <a:lnTo>
                  <a:pt x="1285" y="2543"/>
                </a:lnTo>
                <a:lnTo>
                  <a:pt x="1295" y="2553"/>
                </a:lnTo>
                <a:lnTo>
                  <a:pt x="1305" y="2563"/>
                </a:lnTo>
                <a:lnTo>
                  <a:pt x="1315" y="2573"/>
                </a:lnTo>
                <a:lnTo>
                  <a:pt x="1315" y="2583"/>
                </a:lnTo>
                <a:lnTo>
                  <a:pt x="1325" y="2583"/>
                </a:lnTo>
                <a:lnTo>
                  <a:pt x="1325" y="2593"/>
                </a:lnTo>
                <a:lnTo>
                  <a:pt x="1336" y="2593"/>
                </a:lnTo>
                <a:lnTo>
                  <a:pt x="1346" y="2583"/>
                </a:lnTo>
                <a:lnTo>
                  <a:pt x="1346" y="2563"/>
                </a:lnTo>
                <a:lnTo>
                  <a:pt x="1346" y="2533"/>
                </a:lnTo>
                <a:lnTo>
                  <a:pt x="1346" y="2512"/>
                </a:lnTo>
                <a:lnTo>
                  <a:pt x="1356" y="2492"/>
                </a:lnTo>
                <a:lnTo>
                  <a:pt x="1366" y="2472"/>
                </a:lnTo>
                <a:lnTo>
                  <a:pt x="1376" y="2441"/>
                </a:lnTo>
                <a:lnTo>
                  <a:pt x="1376" y="2431"/>
                </a:lnTo>
                <a:lnTo>
                  <a:pt x="1386" y="2421"/>
                </a:lnTo>
                <a:lnTo>
                  <a:pt x="1386" y="2411"/>
                </a:lnTo>
                <a:lnTo>
                  <a:pt x="1396" y="2411"/>
                </a:lnTo>
                <a:lnTo>
                  <a:pt x="1396" y="2421"/>
                </a:lnTo>
                <a:lnTo>
                  <a:pt x="1396" y="2431"/>
                </a:lnTo>
                <a:lnTo>
                  <a:pt x="1406" y="2441"/>
                </a:lnTo>
                <a:lnTo>
                  <a:pt x="1406" y="2462"/>
                </a:lnTo>
                <a:lnTo>
                  <a:pt x="1406" y="2482"/>
                </a:lnTo>
                <a:lnTo>
                  <a:pt x="1416" y="2502"/>
                </a:lnTo>
                <a:lnTo>
                  <a:pt x="1416" y="2512"/>
                </a:lnTo>
                <a:lnTo>
                  <a:pt x="1416" y="2522"/>
                </a:lnTo>
                <a:lnTo>
                  <a:pt x="1427" y="2533"/>
                </a:lnTo>
                <a:lnTo>
                  <a:pt x="1427" y="2543"/>
                </a:lnTo>
                <a:lnTo>
                  <a:pt x="1427" y="2553"/>
                </a:lnTo>
                <a:lnTo>
                  <a:pt x="1416" y="2583"/>
                </a:lnTo>
                <a:lnTo>
                  <a:pt x="1416" y="2604"/>
                </a:lnTo>
                <a:lnTo>
                  <a:pt x="1416" y="2624"/>
                </a:lnTo>
                <a:lnTo>
                  <a:pt x="1416" y="2634"/>
                </a:lnTo>
                <a:lnTo>
                  <a:pt x="1416" y="2644"/>
                </a:lnTo>
                <a:lnTo>
                  <a:pt x="1427" y="2654"/>
                </a:lnTo>
                <a:lnTo>
                  <a:pt x="1437" y="2644"/>
                </a:lnTo>
                <a:lnTo>
                  <a:pt x="1447" y="2644"/>
                </a:lnTo>
                <a:lnTo>
                  <a:pt x="1457" y="2634"/>
                </a:lnTo>
                <a:lnTo>
                  <a:pt x="1467" y="2624"/>
                </a:lnTo>
                <a:lnTo>
                  <a:pt x="1467" y="2614"/>
                </a:lnTo>
                <a:lnTo>
                  <a:pt x="1477" y="2614"/>
                </a:lnTo>
                <a:lnTo>
                  <a:pt x="1477" y="2604"/>
                </a:lnTo>
                <a:lnTo>
                  <a:pt x="1477" y="2593"/>
                </a:lnTo>
                <a:lnTo>
                  <a:pt x="1487" y="2583"/>
                </a:lnTo>
                <a:lnTo>
                  <a:pt x="1497" y="2573"/>
                </a:lnTo>
                <a:lnTo>
                  <a:pt x="1508" y="2573"/>
                </a:lnTo>
                <a:lnTo>
                  <a:pt x="1528" y="2583"/>
                </a:lnTo>
                <a:lnTo>
                  <a:pt x="1538" y="2593"/>
                </a:lnTo>
                <a:lnTo>
                  <a:pt x="1548" y="2604"/>
                </a:lnTo>
                <a:lnTo>
                  <a:pt x="1558" y="2614"/>
                </a:lnTo>
                <a:lnTo>
                  <a:pt x="1578" y="2624"/>
                </a:lnTo>
                <a:lnTo>
                  <a:pt x="1599" y="2644"/>
                </a:lnTo>
                <a:lnTo>
                  <a:pt x="1619" y="2664"/>
                </a:lnTo>
                <a:lnTo>
                  <a:pt x="1629" y="2664"/>
                </a:lnTo>
                <a:lnTo>
                  <a:pt x="1639" y="2674"/>
                </a:lnTo>
                <a:lnTo>
                  <a:pt x="1649" y="2685"/>
                </a:lnTo>
                <a:lnTo>
                  <a:pt x="1659" y="2695"/>
                </a:lnTo>
                <a:lnTo>
                  <a:pt x="1659" y="2705"/>
                </a:lnTo>
                <a:lnTo>
                  <a:pt x="1669" y="2705"/>
                </a:lnTo>
                <a:lnTo>
                  <a:pt x="1690" y="2715"/>
                </a:lnTo>
                <a:lnTo>
                  <a:pt x="1710" y="2725"/>
                </a:lnTo>
                <a:lnTo>
                  <a:pt x="1720" y="2725"/>
                </a:lnTo>
                <a:lnTo>
                  <a:pt x="1730" y="2715"/>
                </a:lnTo>
                <a:lnTo>
                  <a:pt x="1740" y="2705"/>
                </a:lnTo>
                <a:lnTo>
                  <a:pt x="1730" y="2685"/>
                </a:lnTo>
                <a:lnTo>
                  <a:pt x="1740" y="2674"/>
                </a:lnTo>
                <a:lnTo>
                  <a:pt x="1730" y="2674"/>
                </a:lnTo>
                <a:lnTo>
                  <a:pt x="1730" y="2664"/>
                </a:lnTo>
                <a:lnTo>
                  <a:pt x="1720" y="2644"/>
                </a:lnTo>
                <a:lnTo>
                  <a:pt x="1720" y="2624"/>
                </a:lnTo>
                <a:lnTo>
                  <a:pt x="1710" y="2624"/>
                </a:lnTo>
                <a:lnTo>
                  <a:pt x="1710" y="2614"/>
                </a:lnTo>
                <a:lnTo>
                  <a:pt x="1700" y="2614"/>
                </a:lnTo>
                <a:lnTo>
                  <a:pt x="1700" y="2604"/>
                </a:lnTo>
                <a:lnTo>
                  <a:pt x="1690" y="2593"/>
                </a:lnTo>
                <a:lnTo>
                  <a:pt x="1680" y="2593"/>
                </a:lnTo>
                <a:lnTo>
                  <a:pt x="1680" y="2573"/>
                </a:lnTo>
                <a:lnTo>
                  <a:pt x="1669" y="2563"/>
                </a:lnTo>
                <a:lnTo>
                  <a:pt x="1659" y="2563"/>
                </a:lnTo>
                <a:lnTo>
                  <a:pt x="1649" y="2563"/>
                </a:lnTo>
                <a:lnTo>
                  <a:pt x="1649" y="2553"/>
                </a:lnTo>
                <a:lnTo>
                  <a:pt x="1639" y="2543"/>
                </a:lnTo>
                <a:lnTo>
                  <a:pt x="1629" y="2543"/>
                </a:lnTo>
                <a:lnTo>
                  <a:pt x="1629" y="2522"/>
                </a:lnTo>
                <a:lnTo>
                  <a:pt x="1619" y="2512"/>
                </a:lnTo>
                <a:lnTo>
                  <a:pt x="1609" y="2502"/>
                </a:lnTo>
                <a:lnTo>
                  <a:pt x="1609" y="2492"/>
                </a:lnTo>
                <a:lnTo>
                  <a:pt x="1609" y="2482"/>
                </a:lnTo>
                <a:lnTo>
                  <a:pt x="1588" y="2472"/>
                </a:lnTo>
                <a:lnTo>
                  <a:pt x="1578" y="2462"/>
                </a:lnTo>
                <a:lnTo>
                  <a:pt x="1578" y="2452"/>
                </a:lnTo>
                <a:lnTo>
                  <a:pt x="1568" y="2441"/>
                </a:lnTo>
                <a:lnTo>
                  <a:pt x="1568" y="2431"/>
                </a:lnTo>
                <a:lnTo>
                  <a:pt x="1558" y="2421"/>
                </a:lnTo>
                <a:lnTo>
                  <a:pt x="1558" y="2411"/>
                </a:lnTo>
                <a:lnTo>
                  <a:pt x="1558" y="2401"/>
                </a:lnTo>
                <a:lnTo>
                  <a:pt x="1548" y="2401"/>
                </a:lnTo>
                <a:lnTo>
                  <a:pt x="1548" y="2391"/>
                </a:lnTo>
                <a:lnTo>
                  <a:pt x="1528" y="2360"/>
                </a:lnTo>
                <a:lnTo>
                  <a:pt x="1528" y="2340"/>
                </a:lnTo>
                <a:lnTo>
                  <a:pt x="1518" y="2330"/>
                </a:lnTo>
                <a:lnTo>
                  <a:pt x="1528" y="2320"/>
                </a:lnTo>
                <a:lnTo>
                  <a:pt x="1528" y="2310"/>
                </a:lnTo>
                <a:lnTo>
                  <a:pt x="1548" y="2310"/>
                </a:lnTo>
                <a:lnTo>
                  <a:pt x="1558" y="2320"/>
                </a:lnTo>
                <a:lnTo>
                  <a:pt x="1568" y="2330"/>
                </a:lnTo>
                <a:lnTo>
                  <a:pt x="1578" y="2340"/>
                </a:lnTo>
                <a:lnTo>
                  <a:pt x="1588" y="2340"/>
                </a:lnTo>
                <a:lnTo>
                  <a:pt x="1599" y="2350"/>
                </a:lnTo>
                <a:lnTo>
                  <a:pt x="1609" y="2350"/>
                </a:lnTo>
                <a:lnTo>
                  <a:pt x="1609" y="2360"/>
                </a:lnTo>
                <a:lnTo>
                  <a:pt x="1629" y="2371"/>
                </a:lnTo>
                <a:lnTo>
                  <a:pt x="1639" y="2371"/>
                </a:lnTo>
                <a:lnTo>
                  <a:pt x="1639" y="2381"/>
                </a:lnTo>
                <a:lnTo>
                  <a:pt x="1639" y="2411"/>
                </a:lnTo>
                <a:lnTo>
                  <a:pt x="1649" y="2441"/>
                </a:lnTo>
                <a:lnTo>
                  <a:pt x="1659" y="2462"/>
                </a:lnTo>
                <a:lnTo>
                  <a:pt x="1659" y="2472"/>
                </a:lnTo>
                <a:lnTo>
                  <a:pt x="1669" y="2472"/>
                </a:lnTo>
                <a:lnTo>
                  <a:pt x="1669" y="2492"/>
                </a:lnTo>
                <a:lnTo>
                  <a:pt x="1680" y="2512"/>
                </a:lnTo>
                <a:lnTo>
                  <a:pt x="1680" y="2522"/>
                </a:lnTo>
                <a:lnTo>
                  <a:pt x="1690" y="2522"/>
                </a:lnTo>
                <a:lnTo>
                  <a:pt x="1700" y="2522"/>
                </a:lnTo>
                <a:lnTo>
                  <a:pt x="1730" y="2522"/>
                </a:lnTo>
                <a:lnTo>
                  <a:pt x="1761" y="2522"/>
                </a:lnTo>
                <a:lnTo>
                  <a:pt x="1771" y="2522"/>
                </a:lnTo>
                <a:lnTo>
                  <a:pt x="1781" y="2522"/>
                </a:lnTo>
                <a:lnTo>
                  <a:pt x="1791" y="2533"/>
                </a:lnTo>
                <a:lnTo>
                  <a:pt x="1801" y="2533"/>
                </a:lnTo>
                <a:lnTo>
                  <a:pt x="1811" y="2533"/>
                </a:lnTo>
                <a:lnTo>
                  <a:pt x="1821" y="2533"/>
                </a:lnTo>
                <a:lnTo>
                  <a:pt x="1831" y="2533"/>
                </a:lnTo>
                <a:lnTo>
                  <a:pt x="1841" y="2522"/>
                </a:lnTo>
                <a:lnTo>
                  <a:pt x="1852" y="2512"/>
                </a:lnTo>
                <a:lnTo>
                  <a:pt x="1852" y="2502"/>
                </a:lnTo>
                <a:lnTo>
                  <a:pt x="1862" y="2472"/>
                </a:lnTo>
                <a:lnTo>
                  <a:pt x="1872" y="2452"/>
                </a:lnTo>
                <a:lnTo>
                  <a:pt x="1882" y="2431"/>
                </a:lnTo>
                <a:lnTo>
                  <a:pt x="1882" y="2421"/>
                </a:lnTo>
                <a:lnTo>
                  <a:pt x="1882" y="2411"/>
                </a:lnTo>
                <a:lnTo>
                  <a:pt x="1892" y="2401"/>
                </a:lnTo>
                <a:lnTo>
                  <a:pt x="1902" y="2391"/>
                </a:lnTo>
                <a:lnTo>
                  <a:pt x="1902" y="2381"/>
                </a:lnTo>
                <a:lnTo>
                  <a:pt x="1922" y="2360"/>
                </a:lnTo>
                <a:lnTo>
                  <a:pt x="1933" y="2350"/>
                </a:lnTo>
                <a:lnTo>
                  <a:pt x="1933" y="2340"/>
                </a:lnTo>
                <a:lnTo>
                  <a:pt x="1943" y="2330"/>
                </a:lnTo>
                <a:lnTo>
                  <a:pt x="1953" y="2330"/>
                </a:lnTo>
                <a:lnTo>
                  <a:pt x="1963" y="2320"/>
                </a:lnTo>
                <a:lnTo>
                  <a:pt x="1973" y="2330"/>
                </a:lnTo>
                <a:lnTo>
                  <a:pt x="1983" y="2320"/>
                </a:lnTo>
                <a:lnTo>
                  <a:pt x="2003" y="2310"/>
                </a:lnTo>
                <a:lnTo>
                  <a:pt x="2003" y="2289"/>
                </a:lnTo>
                <a:lnTo>
                  <a:pt x="2003" y="2279"/>
                </a:lnTo>
                <a:lnTo>
                  <a:pt x="2003" y="2269"/>
                </a:lnTo>
                <a:lnTo>
                  <a:pt x="2003" y="2259"/>
                </a:lnTo>
                <a:lnTo>
                  <a:pt x="1993" y="2249"/>
                </a:lnTo>
                <a:lnTo>
                  <a:pt x="1993" y="2239"/>
                </a:lnTo>
                <a:lnTo>
                  <a:pt x="1993" y="2229"/>
                </a:lnTo>
                <a:lnTo>
                  <a:pt x="1993" y="2219"/>
                </a:lnTo>
                <a:lnTo>
                  <a:pt x="2003" y="2208"/>
                </a:lnTo>
                <a:lnTo>
                  <a:pt x="2003" y="2188"/>
                </a:lnTo>
                <a:lnTo>
                  <a:pt x="2003" y="2178"/>
                </a:lnTo>
                <a:lnTo>
                  <a:pt x="1983" y="2138"/>
                </a:lnTo>
                <a:lnTo>
                  <a:pt x="1973" y="2127"/>
                </a:lnTo>
                <a:lnTo>
                  <a:pt x="1973" y="2117"/>
                </a:lnTo>
                <a:lnTo>
                  <a:pt x="1973" y="2097"/>
                </a:lnTo>
                <a:lnTo>
                  <a:pt x="1963" y="2077"/>
                </a:lnTo>
                <a:lnTo>
                  <a:pt x="1963" y="2067"/>
                </a:lnTo>
                <a:lnTo>
                  <a:pt x="1963" y="2046"/>
                </a:lnTo>
                <a:lnTo>
                  <a:pt x="1963" y="2036"/>
                </a:lnTo>
                <a:lnTo>
                  <a:pt x="1963" y="2026"/>
                </a:lnTo>
                <a:lnTo>
                  <a:pt x="1963" y="2006"/>
                </a:lnTo>
                <a:lnTo>
                  <a:pt x="1963" y="1965"/>
                </a:lnTo>
                <a:lnTo>
                  <a:pt x="1963" y="1945"/>
                </a:lnTo>
                <a:lnTo>
                  <a:pt x="1963" y="1935"/>
                </a:lnTo>
                <a:lnTo>
                  <a:pt x="1953" y="1925"/>
                </a:lnTo>
                <a:lnTo>
                  <a:pt x="1943" y="1915"/>
                </a:lnTo>
                <a:lnTo>
                  <a:pt x="1933" y="1905"/>
                </a:lnTo>
                <a:lnTo>
                  <a:pt x="1933" y="1894"/>
                </a:lnTo>
                <a:lnTo>
                  <a:pt x="1922" y="1884"/>
                </a:lnTo>
                <a:lnTo>
                  <a:pt x="1912" y="1884"/>
                </a:lnTo>
                <a:lnTo>
                  <a:pt x="1902" y="1874"/>
                </a:lnTo>
                <a:lnTo>
                  <a:pt x="1902" y="1864"/>
                </a:lnTo>
                <a:lnTo>
                  <a:pt x="1892" y="1864"/>
                </a:lnTo>
                <a:lnTo>
                  <a:pt x="1892" y="1854"/>
                </a:lnTo>
                <a:lnTo>
                  <a:pt x="1882" y="1844"/>
                </a:lnTo>
                <a:lnTo>
                  <a:pt x="1872" y="1834"/>
                </a:lnTo>
                <a:lnTo>
                  <a:pt x="1872" y="1823"/>
                </a:lnTo>
                <a:lnTo>
                  <a:pt x="1862" y="1813"/>
                </a:lnTo>
                <a:lnTo>
                  <a:pt x="1852" y="1803"/>
                </a:lnTo>
                <a:lnTo>
                  <a:pt x="1841" y="1803"/>
                </a:lnTo>
                <a:lnTo>
                  <a:pt x="1811" y="1793"/>
                </a:lnTo>
                <a:lnTo>
                  <a:pt x="1801" y="1793"/>
                </a:lnTo>
                <a:lnTo>
                  <a:pt x="1791" y="1793"/>
                </a:lnTo>
                <a:lnTo>
                  <a:pt x="1791" y="1783"/>
                </a:lnTo>
                <a:lnTo>
                  <a:pt x="1781" y="1773"/>
                </a:lnTo>
                <a:lnTo>
                  <a:pt x="1771" y="1763"/>
                </a:lnTo>
                <a:lnTo>
                  <a:pt x="1771" y="1753"/>
                </a:lnTo>
                <a:lnTo>
                  <a:pt x="1761" y="1742"/>
                </a:lnTo>
                <a:lnTo>
                  <a:pt x="1771" y="1732"/>
                </a:lnTo>
                <a:lnTo>
                  <a:pt x="1781" y="1732"/>
                </a:lnTo>
                <a:lnTo>
                  <a:pt x="1801" y="1732"/>
                </a:lnTo>
                <a:lnTo>
                  <a:pt x="1821" y="1732"/>
                </a:lnTo>
                <a:lnTo>
                  <a:pt x="1831" y="1742"/>
                </a:lnTo>
                <a:lnTo>
                  <a:pt x="1872" y="1763"/>
                </a:lnTo>
                <a:lnTo>
                  <a:pt x="1892" y="1773"/>
                </a:lnTo>
                <a:lnTo>
                  <a:pt x="1912" y="1783"/>
                </a:lnTo>
                <a:lnTo>
                  <a:pt x="1922" y="1793"/>
                </a:lnTo>
                <a:lnTo>
                  <a:pt x="1943" y="1803"/>
                </a:lnTo>
                <a:lnTo>
                  <a:pt x="1953" y="1803"/>
                </a:lnTo>
                <a:lnTo>
                  <a:pt x="1953" y="1813"/>
                </a:lnTo>
                <a:lnTo>
                  <a:pt x="1963" y="1823"/>
                </a:lnTo>
                <a:lnTo>
                  <a:pt x="1963" y="1834"/>
                </a:lnTo>
                <a:lnTo>
                  <a:pt x="1973" y="1854"/>
                </a:lnTo>
                <a:lnTo>
                  <a:pt x="1983" y="1864"/>
                </a:lnTo>
                <a:lnTo>
                  <a:pt x="1993" y="1874"/>
                </a:lnTo>
                <a:lnTo>
                  <a:pt x="2003" y="1874"/>
                </a:lnTo>
                <a:lnTo>
                  <a:pt x="2003" y="1884"/>
                </a:lnTo>
                <a:lnTo>
                  <a:pt x="2013" y="1894"/>
                </a:lnTo>
                <a:lnTo>
                  <a:pt x="2013" y="1905"/>
                </a:lnTo>
                <a:lnTo>
                  <a:pt x="2024" y="1905"/>
                </a:lnTo>
                <a:lnTo>
                  <a:pt x="2034" y="1925"/>
                </a:lnTo>
                <a:lnTo>
                  <a:pt x="2044" y="1925"/>
                </a:lnTo>
                <a:lnTo>
                  <a:pt x="2064" y="1945"/>
                </a:lnTo>
                <a:lnTo>
                  <a:pt x="2074" y="1955"/>
                </a:lnTo>
                <a:lnTo>
                  <a:pt x="2074" y="1965"/>
                </a:lnTo>
                <a:lnTo>
                  <a:pt x="2074" y="1975"/>
                </a:lnTo>
                <a:lnTo>
                  <a:pt x="2084" y="1986"/>
                </a:lnTo>
                <a:lnTo>
                  <a:pt x="2084" y="1996"/>
                </a:lnTo>
                <a:lnTo>
                  <a:pt x="2094" y="2006"/>
                </a:lnTo>
                <a:lnTo>
                  <a:pt x="2105" y="2016"/>
                </a:lnTo>
                <a:lnTo>
                  <a:pt x="2125" y="2026"/>
                </a:lnTo>
                <a:lnTo>
                  <a:pt x="2145" y="2046"/>
                </a:lnTo>
                <a:lnTo>
                  <a:pt x="2155" y="2056"/>
                </a:lnTo>
                <a:lnTo>
                  <a:pt x="2155" y="2067"/>
                </a:lnTo>
                <a:lnTo>
                  <a:pt x="2155" y="2077"/>
                </a:lnTo>
                <a:lnTo>
                  <a:pt x="2175" y="2107"/>
                </a:lnTo>
                <a:lnTo>
                  <a:pt x="2186" y="2127"/>
                </a:lnTo>
                <a:lnTo>
                  <a:pt x="2175" y="2138"/>
                </a:lnTo>
                <a:lnTo>
                  <a:pt x="2175" y="2148"/>
                </a:lnTo>
                <a:lnTo>
                  <a:pt x="2165" y="2158"/>
                </a:lnTo>
                <a:lnTo>
                  <a:pt x="2155" y="2158"/>
                </a:lnTo>
                <a:lnTo>
                  <a:pt x="2135" y="2178"/>
                </a:lnTo>
                <a:lnTo>
                  <a:pt x="2105" y="2188"/>
                </a:lnTo>
                <a:lnTo>
                  <a:pt x="2094" y="2198"/>
                </a:lnTo>
                <a:lnTo>
                  <a:pt x="2084" y="2208"/>
                </a:lnTo>
                <a:lnTo>
                  <a:pt x="2084" y="2219"/>
                </a:lnTo>
                <a:lnTo>
                  <a:pt x="2074" y="2229"/>
                </a:lnTo>
                <a:lnTo>
                  <a:pt x="2074" y="2239"/>
                </a:lnTo>
                <a:lnTo>
                  <a:pt x="2064" y="2239"/>
                </a:lnTo>
                <a:lnTo>
                  <a:pt x="2044" y="2249"/>
                </a:lnTo>
                <a:lnTo>
                  <a:pt x="2024" y="2269"/>
                </a:lnTo>
                <a:lnTo>
                  <a:pt x="2013" y="2279"/>
                </a:lnTo>
                <a:lnTo>
                  <a:pt x="2013" y="2289"/>
                </a:lnTo>
                <a:lnTo>
                  <a:pt x="2003" y="2300"/>
                </a:lnTo>
                <a:lnTo>
                  <a:pt x="1993" y="2320"/>
                </a:lnTo>
                <a:lnTo>
                  <a:pt x="1993" y="2340"/>
                </a:lnTo>
                <a:lnTo>
                  <a:pt x="1993" y="2350"/>
                </a:lnTo>
                <a:lnTo>
                  <a:pt x="1993" y="2360"/>
                </a:lnTo>
                <a:lnTo>
                  <a:pt x="1993" y="2371"/>
                </a:lnTo>
                <a:lnTo>
                  <a:pt x="1983" y="2371"/>
                </a:lnTo>
                <a:lnTo>
                  <a:pt x="1983" y="2381"/>
                </a:lnTo>
                <a:lnTo>
                  <a:pt x="1973" y="2391"/>
                </a:lnTo>
                <a:lnTo>
                  <a:pt x="1963" y="2401"/>
                </a:lnTo>
                <a:lnTo>
                  <a:pt x="1963" y="2411"/>
                </a:lnTo>
                <a:lnTo>
                  <a:pt x="1953" y="2431"/>
                </a:lnTo>
                <a:lnTo>
                  <a:pt x="1953" y="2452"/>
                </a:lnTo>
                <a:lnTo>
                  <a:pt x="1953" y="2462"/>
                </a:lnTo>
                <a:lnTo>
                  <a:pt x="1943" y="2482"/>
                </a:lnTo>
                <a:lnTo>
                  <a:pt x="1933" y="2502"/>
                </a:lnTo>
                <a:lnTo>
                  <a:pt x="1933" y="2512"/>
                </a:lnTo>
                <a:lnTo>
                  <a:pt x="1933" y="2533"/>
                </a:lnTo>
                <a:lnTo>
                  <a:pt x="1922" y="2543"/>
                </a:lnTo>
                <a:lnTo>
                  <a:pt x="1922" y="2553"/>
                </a:lnTo>
                <a:lnTo>
                  <a:pt x="1912" y="2563"/>
                </a:lnTo>
                <a:lnTo>
                  <a:pt x="1902" y="2573"/>
                </a:lnTo>
                <a:lnTo>
                  <a:pt x="1892" y="2593"/>
                </a:lnTo>
                <a:lnTo>
                  <a:pt x="1892" y="2604"/>
                </a:lnTo>
                <a:lnTo>
                  <a:pt x="1882" y="2614"/>
                </a:lnTo>
                <a:lnTo>
                  <a:pt x="1882" y="2634"/>
                </a:lnTo>
                <a:lnTo>
                  <a:pt x="1882" y="2644"/>
                </a:lnTo>
                <a:lnTo>
                  <a:pt x="1882" y="2654"/>
                </a:lnTo>
                <a:lnTo>
                  <a:pt x="1892" y="2654"/>
                </a:lnTo>
                <a:lnTo>
                  <a:pt x="1902" y="2654"/>
                </a:lnTo>
                <a:lnTo>
                  <a:pt x="1912" y="2644"/>
                </a:lnTo>
                <a:lnTo>
                  <a:pt x="1933" y="2634"/>
                </a:lnTo>
                <a:lnTo>
                  <a:pt x="1943" y="2634"/>
                </a:lnTo>
                <a:lnTo>
                  <a:pt x="1953" y="2634"/>
                </a:lnTo>
                <a:lnTo>
                  <a:pt x="1963" y="2654"/>
                </a:lnTo>
                <a:lnTo>
                  <a:pt x="1993" y="2654"/>
                </a:lnTo>
                <a:lnTo>
                  <a:pt x="2003" y="2654"/>
                </a:lnTo>
                <a:lnTo>
                  <a:pt x="2013" y="2654"/>
                </a:lnTo>
                <a:lnTo>
                  <a:pt x="2013" y="2664"/>
                </a:lnTo>
                <a:lnTo>
                  <a:pt x="2013" y="2674"/>
                </a:lnTo>
                <a:lnTo>
                  <a:pt x="2024" y="2674"/>
                </a:lnTo>
                <a:lnTo>
                  <a:pt x="2034" y="2674"/>
                </a:lnTo>
                <a:lnTo>
                  <a:pt x="2054" y="2674"/>
                </a:lnTo>
                <a:lnTo>
                  <a:pt x="2064" y="2674"/>
                </a:lnTo>
                <a:lnTo>
                  <a:pt x="2074" y="2674"/>
                </a:lnTo>
                <a:lnTo>
                  <a:pt x="2084" y="2685"/>
                </a:lnTo>
                <a:lnTo>
                  <a:pt x="2084" y="2695"/>
                </a:lnTo>
                <a:lnTo>
                  <a:pt x="2084" y="2705"/>
                </a:lnTo>
                <a:lnTo>
                  <a:pt x="2084" y="2715"/>
                </a:lnTo>
                <a:lnTo>
                  <a:pt x="2084" y="2735"/>
                </a:lnTo>
                <a:lnTo>
                  <a:pt x="2084" y="2745"/>
                </a:lnTo>
                <a:lnTo>
                  <a:pt x="2074" y="2755"/>
                </a:lnTo>
                <a:lnTo>
                  <a:pt x="2054" y="2786"/>
                </a:lnTo>
                <a:lnTo>
                  <a:pt x="2054" y="2796"/>
                </a:lnTo>
                <a:lnTo>
                  <a:pt x="2044" y="2796"/>
                </a:lnTo>
                <a:lnTo>
                  <a:pt x="2024" y="2796"/>
                </a:lnTo>
                <a:lnTo>
                  <a:pt x="2013" y="2796"/>
                </a:lnTo>
                <a:lnTo>
                  <a:pt x="2003" y="2806"/>
                </a:lnTo>
                <a:lnTo>
                  <a:pt x="1993" y="2816"/>
                </a:lnTo>
                <a:lnTo>
                  <a:pt x="2003" y="2826"/>
                </a:lnTo>
                <a:lnTo>
                  <a:pt x="2003" y="2837"/>
                </a:lnTo>
                <a:lnTo>
                  <a:pt x="2013" y="2847"/>
                </a:lnTo>
                <a:lnTo>
                  <a:pt x="2024" y="2847"/>
                </a:lnTo>
                <a:lnTo>
                  <a:pt x="2044" y="2847"/>
                </a:lnTo>
                <a:lnTo>
                  <a:pt x="2054" y="2847"/>
                </a:lnTo>
                <a:lnTo>
                  <a:pt x="2064" y="2837"/>
                </a:lnTo>
                <a:lnTo>
                  <a:pt x="2074" y="2826"/>
                </a:lnTo>
                <a:lnTo>
                  <a:pt x="2084" y="2816"/>
                </a:lnTo>
                <a:lnTo>
                  <a:pt x="2105" y="2816"/>
                </a:lnTo>
                <a:lnTo>
                  <a:pt x="2125" y="2806"/>
                </a:lnTo>
                <a:lnTo>
                  <a:pt x="2145" y="2796"/>
                </a:lnTo>
                <a:lnTo>
                  <a:pt x="2155" y="2786"/>
                </a:lnTo>
                <a:lnTo>
                  <a:pt x="2165" y="2776"/>
                </a:lnTo>
                <a:lnTo>
                  <a:pt x="2175" y="2766"/>
                </a:lnTo>
                <a:lnTo>
                  <a:pt x="2186" y="2755"/>
                </a:lnTo>
                <a:lnTo>
                  <a:pt x="2206" y="2745"/>
                </a:lnTo>
                <a:lnTo>
                  <a:pt x="2206" y="2735"/>
                </a:lnTo>
                <a:lnTo>
                  <a:pt x="2216" y="2725"/>
                </a:lnTo>
                <a:lnTo>
                  <a:pt x="2216" y="2715"/>
                </a:lnTo>
                <a:lnTo>
                  <a:pt x="2226" y="2695"/>
                </a:lnTo>
                <a:lnTo>
                  <a:pt x="2246" y="2685"/>
                </a:lnTo>
                <a:lnTo>
                  <a:pt x="2246" y="2674"/>
                </a:lnTo>
                <a:lnTo>
                  <a:pt x="2256" y="2664"/>
                </a:lnTo>
                <a:lnTo>
                  <a:pt x="2256" y="2654"/>
                </a:lnTo>
                <a:lnTo>
                  <a:pt x="2256" y="2644"/>
                </a:lnTo>
                <a:lnTo>
                  <a:pt x="2256" y="2634"/>
                </a:lnTo>
                <a:lnTo>
                  <a:pt x="2256" y="2624"/>
                </a:lnTo>
                <a:lnTo>
                  <a:pt x="2266" y="2624"/>
                </a:lnTo>
                <a:lnTo>
                  <a:pt x="2266" y="2614"/>
                </a:lnTo>
                <a:lnTo>
                  <a:pt x="2277" y="2604"/>
                </a:lnTo>
                <a:lnTo>
                  <a:pt x="2287" y="2593"/>
                </a:lnTo>
                <a:lnTo>
                  <a:pt x="2297" y="2593"/>
                </a:lnTo>
                <a:lnTo>
                  <a:pt x="2297" y="2604"/>
                </a:lnTo>
                <a:lnTo>
                  <a:pt x="2307" y="2614"/>
                </a:lnTo>
                <a:lnTo>
                  <a:pt x="2317" y="2644"/>
                </a:lnTo>
                <a:lnTo>
                  <a:pt x="2327" y="2654"/>
                </a:lnTo>
                <a:lnTo>
                  <a:pt x="2327" y="2664"/>
                </a:lnTo>
                <a:lnTo>
                  <a:pt x="2337" y="2674"/>
                </a:lnTo>
                <a:lnTo>
                  <a:pt x="2337" y="2695"/>
                </a:lnTo>
                <a:lnTo>
                  <a:pt x="2337" y="2715"/>
                </a:lnTo>
                <a:lnTo>
                  <a:pt x="2337" y="2725"/>
                </a:lnTo>
                <a:lnTo>
                  <a:pt x="2347" y="2735"/>
                </a:lnTo>
                <a:lnTo>
                  <a:pt x="2347" y="2745"/>
                </a:lnTo>
                <a:lnTo>
                  <a:pt x="2347" y="2755"/>
                </a:lnTo>
                <a:lnTo>
                  <a:pt x="2337" y="2766"/>
                </a:lnTo>
                <a:lnTo>
                  <a:pt x="2327" y="2776"/>
                </a:lnTo>
                <a:lnTo>
                  <a:pt x="2307" y="2786"/>
                </a:lnTo>
                <a:lnTo>
                  <a:pt x="2287" y="2806"/>
                </a:lnTo>
                <a:lnTo>
                  <a:pt x="2256" y="2816"/>
                </a:lnTo>
                <a:lnTo>
                  <a:pt x="2246" y="2826"/>
                </a:lnTo>
                <a:lnTo>
                  <a:pt x="2226" y="2837"/>
                </a:lnTo>
                <a:lnTo>
                  <a:pt x="2206" y="2847"/>
                </a:lnTo>
                <a:lnTo>
                  <a:pt x="2145" y="2877"/>
                </a:lnTo>
                <a:lnTo>
                  <a:pt x="2135" y="2887"/>
                </a:lnTo>
                <a:lnTo>
                  <a:pt x="2125" y="2897"/>
                </a:lnTo>
                <a:lnTo>
                  <a:pt x="2115" y="2907"/>
                </a:lnTo>
                <a:lnTo>
                  <a:pt x="2094" y="2928"/>
                </a:lnTo>
                <a:lnTo>
                  <a:pt x="2084" y="2948"/>
                </a:lnTo>
                <a:lnTo>
                  <a:pt x="2074" y="2968"/>
                </a:lnTo>
                <a:lnTo>
                  <a:pt x="2064" y="2978"/>
                </a:lnTo>
                <a:lnTo>
                  <a:pt x="2094" y="2968"/>
                </a:lnTo>
                <a:lnTo>
                  <a:pt x="2115" y="2968"/>
                </a:lnTo>
                <a:lnTo>
                  <a:pt x="2135" y="2968"/>
                </a:lnTo>
                <a:lnTo>
                  <a:pt x="2165" y="2978"/>
                </a:lnTo>
                <a:lnTo>
                  <a:pt x="2186" y="2968"/>
                </a:lnTo>
                <a:lnTo>
                  <a:pt x="2196" y="2968"/>
                </a:lnTo>
                <a:lnTo>
                  <a:pt x="2206" y="2978"/>
                </a:lnTo>
                <a:lnTo>
                  <a:pt x="2216" y="2978"/>
                </a:lnTo>
                <a:lnTo>
                  <a:pt x="2236" y="2988"/>
                </a:lnTo>
                <a:lnTo>
                  <a:pt x="2246" y="2999"/>
                </a:lnTo>
                <a:lnTo>
                  <a:pt x="2266" y="2999"/>
                </a:lnTo>
                <a:lnTo>
                  <a:pt x="2287" y="3009"/>
                </a:lnTo>
                <a:lnTo>
                  <a:pt x="2307" y="3009"/>
                </a:lnTo>
                <a:lnTo>
                  <a:pt x="2317" y="3019"/>
                </a:lnTo>
                <a:lnTo>
                  <a:pt x="2327" y="3019"/>
                </a:lnTo>
                <a:lnTo>
                  <a:pt x="2337" y="3029"/>
                </a:lnTo>
                <a:lnTo>
                  <a:pt x="2358" y="3029"/>
                </a:lnTo>
                <a:lnTo>
                  <a:pt x="2368" y="3029"/>
                </a:lnTo>
                <a:lnTo>
                  <a:pt x="2388" y="3029"/>
                </a:lnTo>
                <a:lnTo>
                  <a:pt x="2428" y="3039"/>
                </a:lnTo>
                <a:lnTo>
                  <a:pt x="2438" y="3049"/>
                </a:lnTo>
                <a:lnTo>
                  <a:pt x="2449" y="3049"/>
                </a:lnTo>
                <a:lnTo>
                  <a:pt x="2469" y="3039"/>
                </a:lnTo>
                <a:lnTo>
                  <a:pt x="2489" y="3029"/>
                </a:lnTo>
                <a:lnTo>
                  <a:pt x="2499" y="3019"/>
                </a:lnTo>
                <a:lnTo>
                  <a:pt x="2509" y="3009"/>
                </a:lnTo>
                <a:lnTo>
                  <a:pt x="2519" y="2999"/>
                </a:lnTo>
                <a:lnTo>
                  <a:pt x="2530" y="2978"/>
                </a:lnTo>
                <a:lnTo>
                  <a:pt x="2540" y="2948"/>
                </a:lnTo>
                <a:lnTo>
                  <a:pt x="2550" y="2938"/>
                </a:lnTo>
                <a:lnTo>
                  <a:pt x="2560" y="2928"/>
                </a:lnTo>
                <a:lnTo>
                  <a:pt x="2560" y="2918"/>
                </a:lnTo>
                <a:lnTo>
                  <a:pt x="2580" y="2907"/>
                </a:lnTo>
                <a:lnTo>
                  <a:pt x="2600" y="2897"/>
                </a:lnTo>
                <a:lnTo>
                  <a:pt x="2621" y="2887"/>
                </a:lnTo>
                <a:lnTo>
                  <a:pt x="2641" y="2877"/>
                </a:lnTo>
                <a:lnTo>
                  <a:pt x="2661" y="2867"/>
                </a:lnTo>
                <a:lnTo>
                  <a:pt x="2702" y="2857"/>
                </a:lnTo>
                <a:lnTo>
                  <a:pt x="2712" y="2847"/>
                </a:lnTo>
                <a:lnTo>
                  <a:pt x="2732" y="2847"/>
                </a:lnTo>
                <a:lnTo>
                  <a:pt x="2742" y="2826"/>
                </a:lnTo>
                <a:lnTo>
                  <a:pt x="2762" y="2806"/>
                </a:lnTo>
                <a:lnTo>
                  <a:pt x="2762" y="2796"/>
                </a:lnTo>
                <a:lnTo>
                  <a:pt x="2772" y="2796"/>
                </a:lnTo>
                <a:lnTo>
                  <a:pt x="2783" y="2786"/>
                </a:lnTo>
                <a:lnTo>
                  <a:pt x="2803" y="2766"/>
                </a:lnTo>
                <a:lnTo>
                  <a:pt x="2823" y="2745"/>
                </a:lnTo>
                <a:lnTo>
                  <a:pt x="2853" y="2735"/>
                </a:lnTo>
                <a:lnTo>
                  <a:pt x="2874" y="2715"/>
                </a:lnTo>
                <a:lnTo>
                  <a:pt x="2904" y="2685"/>
                </a:lnTo>
                <a:lnTo>
                  <a:pt x="2914" y="2674"/>
                </a:lnTo>
                <a:lnTo>
                  <a:pt x="2924" y="2664"/>
                </a:lnTo>
                <a:lnTo>
                  <a:pt x="2934" y="2644"/>
                </a:lnTo>
                <a:lnTo>
                  <a:pt x="2934" y="2634"/>
                </a:lnTo>
                <a:lnTo>
                  <a:pt x="2944" y="2634"/>
                </a:lnTo>
                <a:lnTo>
                  <a:pt x="2955" y="2614"/>
                </a:lnTo>
                <a:lnTo>
                  <a:pt x="2965" y="2583"/>
                </a:lnTo>
                <a:lnTo>
                  <a:pt x="2975" y="2573"/>
                </a:lnTo>
                <a:lnTo>
                  <a:pt x="2985" y="2563"/>
                </a:lnTo>
                <a:lnTo>
                  <a:pt x="2995" y="2553"/>
                </a:lnTo>
                <a:lnTo>
                  <a:pt x="2995" y="2543"/>
                </a:lnTo>
                <a:lnTo>
                  <a:pt x="3005" y="2522"/>
                </a:lnTo>
                <a:lnTo>
                  <a:pt x="3025" y="2502"/>
                </a:lnTo>
                <a:lnTo>
                  <a:pt x="3025" y="2492"/>
                </a:lnTo>
                <a:lnTo>
                  <a:pt x="3025" y="2482"/>
                </a:lnTo>
                <a:lnTo>
                  <a:pt x="3035" y="2472"/>
                </a:lnTo>
                <a:lnTo>
                  <a:pt x="3035" y="2462"/>
                </a:lnTo>
                <a:lnTo>
                  <a:pt x="3046" y="2452"/>
                </a:lnTo>
                <a:lnTo>
                  <a:pt x="3046" y="2441"/>
                </a:lnTo>
                <a:lnTo>
                  <a:pt x="3035" y="2391"/>
                </a:lnTo>
                <a:lnTo>
                  <a:pt x="3035" y="2371"/>
                </a:lnTo>
                <a:lnTo>
                  <a:pt x="3046" y="2360"/>
                </a:lnTo>
                <a:lnTo>
                  <a:pt x="3015" y="2330"/>
                </a:lnTo>
                <a:lnTo>
                  <a:pt x="2995" y="2320"/>
                </a:lnTo>
                <a:lnTo>
                  <a:pt x="2975" y="2320"/>
                </a:lnTo>
                <a:lnTo>
                  <a:pt x="2955" y="2320"/>
                </a:lnTo>
                <a:lnTo>
                  <a:pt x="2934" y="2330"/>
                </a:lnTo>
                <a:lnTo>
                  <a:pt x="2904" y="2350"/>
                </a:lnTo>
                <a:lnTo>
                  <a:pt x="2874" y="2360"/>
                </a:lnTo>
                <a:lnTo>
                  <a:pt x="2853" y="2381"/>
                </a:lnTo>
                <a:lnTo>
                  <a:pt x="2843" y="2391"/>
                </a:lnTo>
                <a:lnTo>
                  <a:pt x="2833" y="2401"/>
                </a:lnTo>
                <a:lnTo>
                  <a:pt x="2793" y="2411"/>
                </a:lnTo>
                <a:lnTo>
                  <a:pt x="2783" y="2411"/>
                </a:lnTo>
                <a:lnTo>
                  <a:pt x="2783" y="2401"/>
                </a:lnTo>
                <a:lnTo>
                  <a:pt x="2783" y="2391"/>
                </a:lnTo>
                <a:lnTo>
                  <a:pt x="2783" y="2371"/>
                </a:lnTo>
                <a:lnTo>
                  <a:pt x="2793" y="2360"/>
                </a:lnTo>
                <a:lnTo>
                  <a:pt x="2813" y="2350"/>
                </a:lnTo>
                <a:lnTo>
                  <a:pt x="2813" y="2340"/>
                </a:lnTo>
                <a:lnTo>
                  <a:pt x="2823" y="2330"/>
                </a:lnTo>
                <a:lnTo>
                  <a:pt x="2823" y="2310"/>
                </a:lnTo>
                <a:lnTo>
                  <a:pt x="2823" y="2300"/>
                </a:lnTo>
                <a:lnTo>
                  <a:pt x="2833" y="2289"/>
                </a:lnTo>
                <a:lnTo>
                  <a:pt x="2853" y="2259"/>
                </a:lnTo>
                <a:lnTo>
                  <a:pt x="2874" y="2229"/>
                </a:lnTo>
                <a:lnTo>
                  <a:pt x="2884" y="2208"/>
                </a:lnTo>
                <a:lnTo>
                  <a:pt x="2904" y="2188"/>
                </a:lnTo>
                <a:lnTo>
                  <a:pt x="2914" y="2168"/>
                </a:lnTo>
                <a:lnTo>
                  <a:pt x="2924" y="2148"/>
                </a:lnTo>
                <a:lnTo>
                  <a:pt x="2934" y="2138"/>
                </a:lnTo>
                <a:lnTo>
                  <a:pt x="2955" y="2117"/>
                </a:lnTo>
                <a:lnTo>
                  <a:pt x="2965" y="2107"/>
                </a:lnTo>
                <a:lnTo>
                  <a:pt x="2985" y="2097"/>
                </a:lnTo>
                <a:lnTo>
                  <a:pt x="3005" y="2087"/>
                </a:lnTo>
                <a:lnTo>
                  <a:pt x="3025" y="2067"/>
                </a:lnTo>
                <a:lnTo>
                  <a:pt x="3035" y="2067"/>
                </a:lnTo>
                <a:lnTo>
                  <a:pt x="3056" y="2067"/>
                </a:lnTo>
                <a:lnTo>
                  <a:pt x="3066" y="2067"/>
                </a:lnTo>
                <a:lnTo>
                  <a:pt x="3076" y="2056"/>
                </a:lnTo>
                <a:lnTo>
                  <a:pt x="3096" y="2046"/>
                </a:lnTo>
                <a:lnTo>
                  <a:pt x="3096" y="2036"/>
                </a:lnTo>
                <a:lnTo>
                  <a:pt x="3096" y="2026"/>
                </a:lnTo>
                <a:lnTo>
                  <a:pt x="3106" y="2016"/>
                </a:lnTo>
                <a:lnTo>
                  <a:pt x="3116" y="2006"/>
                </a:lnTo>
                <a:lnTo>
                  <a:pt x="3116" y="1996"/>
                </a:lnTo>
                <a:lnTo>
                  <a:pt x="3127" y="1986"/>
                </a:lnTo>
                <a:lnTo>
                  <a:pt x="3127" y="1975"/>
                </a:lnTo>
                <a:lnTo>
                  <a:pt x="3127" y="1965"/>
                </a:lnTo>
                <a:lnTo>
                  <a:pt x="3127" y="1955"/>
                </a:lnTo>
                <a:lnTo>
                  <a:pt x="3127" y="1945"/>
                </a:lnTo>
                <a:lnTo>
                  <a:pt x="3137" y="1945"/>
                </a:lnTo>
                <a:lnTo>
                  <a:pt x="3167" y="1925"/>
                </a:lnTo>
                <a:lnTo>
                  <a:pt x="3167" y="1915"/>
                </a:lnTo>
                <a:lnTo>
                  <a:pt x="3177" y="1905"/>
                </a:lnTo>
                <a:lnTo>
                  <a:pt x="3187" y="1894"/>
                </a:lnTo>
                <a:lnTo>
                  <a:pt x="3197" y="1874"/>
                </a:lnTo>
                <a:lnTo>
                  <a:pt x="3208" y="1864"/>
                </a:lnTo>
                <a:lnTo>
                  <a:pt x="3208" y="1854"/>
                </a:lnTo>
                <a:lnTo>
                  <a:pt x="3218" y="1844"/>
                </a:lnTo>
                <a:lnTo>
                  <a:pt x="3218" y="1834"/>
                </a:lnTo>
                <a:lnTo>
                  <a:pt x="3208" y="1813"/>
                </a:lnTo>
                <a:lnTo>
                  <a:pt x="3197" y="1813"/>
                </a:lnTo>
                <a:lnTo>
                  <a:pt x="3197" y="1803"/>
                </a:lnTo>
                <a:lnTo>
                  <a:pt x="3187" y="1793"/>
                </a:lnTo>
                <a:lnTo>
                  <a:pt x="3177" y="1783"/>
                </a:lnTo>
                <a:lnTo>
                  <a:pt x="3167" y="1773"/>
                </a:lnTo>
                <a:lnTo>
                  <a:pt x="3167" y="1763"/>
                </a:lnTo>
                <a:lnTo>
                  <a:pt x="3177" y="1753"/>
                </a:lnTo>
                <a:lnTo>
                  <a:pt x="3187" y="1742"/>
                </a:lnTo>
                <a:lnTo>
                  <a:pt x="3197" y="1732"/>
                </a:lnTo>
                <a:lnTo>
                  <a:pt x="3197" y="1722"/>
                </a:lnTo>
                <a:lnTo>
                  <a:pt x="3187" y="1722"/>
                </a:lnTo>
                <a:lnTo>
                  <a:pt x="3177" y="1712"/>
                </a:lnTo>
                <a:lnTo>
                  <a:pt x="3167" y="1702"/>
                </a:lnTo>
                <a:lnTo>
                  <a:pt x="3157" y="1692"/>
                </a:lnTo>
                <a:lnTo>
                  <a:pt x="3147" y="1692"/>
                </a:lnTo>
                <a:lnTo>
                  <a:pt x="3147" y="1682"/>
                </a:lnTo>
                <a:lnTo>
                  <a:pt x="3147" y="1672"/>
                </a:lnTo>
                <a:lnTo>
                  <a:pt x="3137" y="1672"/>
                </a:lnTo>
                <a:lnTo>
                  <a:pt x="3127" y="1661"/>
                </a:lnTo>
                <a:lnTo>
                  <a:pt x="3116" y="1661"/>
                </a:lnTo>
                <a:lnTo>
                  <a:pt x="3096" y="1661"/>
                </a:lnTo>
                <a:lnTo>
                  <a:pt x="3086" y="1661"/>
                </a:lnTo>
                <a:lnTo>
                  <a:pt x="3076" y="1661"/>
                </a:lnTo>
                <a:lnTo>
                  <a:pt x="3066" y="1651"/>
                </a:lnTo>
                <a:lnTo>
                  <a:pt x="3046" y="1651"/>
                </a:lnTo>
                <a:lnTo>
                  <a:pt x="3035" y="1651"/>
                </a:lnTo>
                <a:lnTo>
                  <a:pt x="3015" y="1651"/>
                </a:lnTo>
                <a:lnTo>
                  <a:pt x="3005" y="1661"/>
                </a:lnTo>
                <a:lnTo>
                  <a:pt x="2965" y="1672"/>
                </a:lnTo>
                <a:lnTo>
                  <a:pt x="2955" y="1682"/>
                </a:lnTo>
                <a:lnTo>
                  <a:pt x="2934" y="1682"/>
                </a:lnTo>
                <a:lnTo>
                  <a:pt x="2914" y="1682"/>
                </a:lnTo>
                <a:lnTo>
                  <a:pt x="2894" y="1692"/>
                </a:lnTo>
                <a:lnTo>
                  <a:pt x="2884" y="1702"/>
                </a:lnTo>
                <a:lnTo>
                  <a:pt x="2884" y="1712"/>
                </a:lnTo>
                <a:lnTo>
                  <a:pt x="2874" y="1712"/>
                </a:lnTo>
                <a:lnTo>
                  <a:pt x="2853" y="1732"/>
                </a:lnTo>
                <a:lnTo>
                  <a:pt x="2823" y="1742"/>
                </a:lnTo>
                <a:lnTo>
                  <a:pt x="2813" y="1753"/>
                </a:lnTo>
                <a:lnTo>
                  <a:pt x="2803" y="1753"/>
                </a:lnTo>
                <a:lnTo>
                  <a:pt x="2783" y="1773"/>
                </a:lnTo>
                <a:lnTo>
                  <a:pt x="2752" y="1793"/>
                </a:lnTo>
                <a:lnTo>
                  <a:pt x="2732" y="1813"/>
                </a:lnTo>
                <a:lnTo>
                  <a:pt x="2722" y="1834"/>
                </a:lnTo>
                <a:lnTo>
                  <a:pt x="2712" y="1854"/>
                </a:lnTo>
                <a:lnTo>
                  <a:pt x="2702" y="1884"/>
                </a:lnTo>
                <a:lnTo>
                  <a:pt x="2691" y="1894"/>
                </a:lnTo>
                <a:lnTo>
                  <a:pt x="2691" y="1915"/>
                </a:lnTo>
                <a:lnTo>
                  <a:pt x="2671" y="1925"/>
                </a:lnTo>
                <a:lnTo>
                  <a:pt x="2671" y="1935"/>
                </a:lnTo>
                <a:lnTo>
                  <a:pt x="2661" y="1945"/>
                </a:lnTo>
                <a:lnTo>
                  <a:pt x="2651" y="1965"/>
                </a:lnTo>
                <a:lnTo>
                  <a:pt x="2641" y="1975"/>
                </a:lnTo>
                <a:lnTo>
                  <a:pt x="2631" y="1996"/>
                </a:lnTo>
                <a:lnTo>
                  <a:pt x="2621" y="2016"/>
                </a:lnTo>
                <a:lnTo>
                  <a:pt x="2611" y="2026"/>
                </a:lnTo>
                <a:lnTo>
                  <a:pt x="2600" y="2036"/>
                </a:lnTo>
                <a:lnTo>
                  <a:pt x="2560" y="2067"/>
                </a:lnTo>
                <a:lnTo>
                  <a:pt x="2540" y="2077"/>
                </a:lnTo>
                <a:lnTo>
                  <a:pt x="2519" y="2087"/>
                </a:lnTo>
                <a:lnTo>
                  <a:pt x="2519" y="2097"/>
                </a:lnTo>
                <a:lnTo>
                  <a:pt x="2509" y="2097"/>
                </a:lnTo>
                <a:lnTo>
                  <a:pt x="2509" y="2107"/>
                </a:lnTo>
                <a:lnTo>
                  <a:pt x="2499" y="2107"/>
                </a:lnTo>
                <a:lnTo>
                  <a:pt x="2499" y="2117"/>
                </a:lnTo>
                <a:lnTo>
                  <a:pt x="2489" y="2127"/>
                </a:lnTo>
                <a:lnTo>
                  <a:pt x="2479" y="2148"/>
                </a:lnTo>
                <a:lnTo>
                  <a:pt x="2469" y="2158"/>
                </a:lnTo>
                <a:lnTo>
                  <a:pt x="2459" y="2168"/>
                </a:lnTo>
                <a:lnTo>
                  <a:pt x="2449" y="2178"/>
                </a:lnTo>
                <a:lnTo>
                  <a:pt x="2428" y="2178"/>
                </a:lnTo>
                <a:lnTo>
                  <a:pt x="2438" y="2158"/>
                </a:lnTo>
                <a:lnTo>
                  <a:pt x="2438" y="2148"/>
                </a:lnTo>
                <a:lnTo>
                  <a:pt x="2449" y="2127"/>
                </a:lnTo>
                <a:lnTo>
                  <a:pt x="2449" y="2117"/>
                </a:lnTo>
                <a:lnTo>
                  <a:pt x="2449" y="2107"/>
                </a:lnTo>
                <a:lnTo>
                  <a:pt x="2459" y="2097"/>
                </a:lnTo>
                <a:lnTo>
                  <a:pt x="2459" y="2067"/>
                </a:lnTo>
                <a:lnTo>
                  <a:pt x="2459" y="2056"/>
                </a:lnTo>
                <a:lnTo>
                  <a:pt x="2449" y="2056"/>
                </a:lnTo>
                <a:lnTo>
                  <a:pt x="2438" y="2056"/>
                </a:lnTo>
                <a:lnTo>
                  <a:pt x="2428" y="2056"/>
                </a:lnTo>
                <a:lnTo>
                  <a:pt x="2418" y="2056"/>
                </a:lnTo>
                <a:lnTo>
                  <a:pt x="2398" y="2067"/>
                </a:lnTo>
                <a:lnTo>
                  <a:pt x="2368" y="2077"/>
                </a:lnTo>
                <a:lnTo>
                  <a:pt x="2358" y="2077"/>
                </a:lnTo>
                <a:lnTo>
                  <a:pt x="2347" y="2077"/>
                </a:lnTo>
                <a:lnTo>
                  <a:pt x="2337" y="2077"/>
                </a:lnTo>
                <a:lnTo>
                  <a:pt x="2317" y="2077"/>
                </a:lnTo>
                <a:lnTo>
                  <a:pt x="2307" y="2067"/>
                </a:lnTo>
                <a:lnTo>
                  <a:pt x="2297" y="2056"/>
                </a:lnTo>
                <a:lnTo>
                  <a:pt x="2287" y="2056"/>
                </a:lnTo>
                <a:lnTo>
                  <a:pt x="2277" y="2056"/>
                </a:lnTo>
                <a:lnTo>
                  <a:pt x="2266" y="2046"/>
                </a:lnTo>
                <a:lnTo>
                  <a:pt x="2256" y="2036"/>
                </a:lnTo>
                <a:lnTo>
                  <a:pt x="2256" y="2026"/>
                </a:lnTo>
                <a:lnTo>
                  <a:pt x="2256" y="2006"/>
                </a:lnTo>
                <a:lnTo>
                  <a:pt x="2277" y="1996"/>
                </a:lnTo>
                <a:lnTo>
                  <a:pt x="2297" y="1996"/>
                </a:lnTo>
                <a:lnTo>
                  <a:pt x="2327" y="1996"/>
                </a:lnTo>
                <a:lnTo>
                  <a:pt x="2358" y="1986"/>
                </a:lnTo>
                <a:lnTo>
                  <a:pt x="2368" y="1986"/>
                </a:lnTo>
                <a:lnTo>
                  <a:pt x="2388" y="1975"/>
                </a:lnTo>
                <a:lnTo>
                  <a:pt x="2408" y="1975"/>
                </a:lnTo>
                <a:lnTo>
                  <a:pt x="2418" y="1975"/>
                </a:lnTo>
                <a:lnTo>
                  <a:pt x="2428" y="1975"/>
                </a:lnTo>
                <a:lnTo>
                  <a:pt x="2469" y="1965"/>
                </a:lnTo>
                <a:lnTo>
                  <a:pt x="2489" y="1955"/>
                </a:lnTo>
                <a:lnTo>
                  <a:pt x="2499" y="1955"/>
                </a:lnTo>
                <a:lnTo>
                  <a:pt x="2509" y="1945"/>
                </a:lnTo>
                <a:lnTo>
                  <a:pt x="2519" y="1945"/>
                </a:lnTo>
                <a:lnTo>
                  <a:pt x="2530" y="1935"/>
                </a:lnTo>
                <a:lnTo>
                  <a:pt x="2540" y="1925"/>
                </a:lnTo>
                <a:lnTo>
                  <a:pt x="2560" y="1915"/>
                </a:lnTo>
                <a:lnTo>
                  <a:pt x="2560" y="1905"/>
                </a:lnTo>
                <a:lnTo>
                  <a:pt x="2570" y="1884"/>
                </a:lnTo>
                <a:lnTo>
                  <a:pt x="2570" y="1874"/>
                </a:lnTo>
                <a:lnTo>
                  <a:pt x="2580" y="1864"/>
                </a:lnTo>
                <a:lnTo>
                  <a:pt x="2590" y="1854"/>
                </a:lnTo>
                <a:lnTo>
                  <a:pt x="2590" y="1834"/>
                </a:lnTo>
                <a:lnTo>
                  <a:pt x="2590" y="1803"/>
                </a:lnTo>
                <a:lnTo>
                  <a:pt x="2590" y="1783"/>
                </a:lnTo>
                <a:lnTo>
                  <a:pt x="2600" y="1773"/>
                </a:lnTo>
                <a:lnTo>
                  <a:pt x="2600" y="1763"/>
                </a:lnTo>
                <a:lnTo>
                  <a:pt x="2611" y="1742"/>
                </a:lnTo>
                <a:lnTo>
                  <a:pt x="2611" y="1722"/>
                </a:lnTo>
                <a:lnTo>
                  <a:pt x="2600" y="1712"/>
                </a:lnTo>
                <a:lnTo>
                  <a:pt x="2600" y="1692"/>
                </a:lnTo>
                <a:lnTo>
                  <a:pt x="2611" y="1682"/>
                </a:lnTo>
                <a:lnTo>
                  <a:pt x="2611" y="1661"/>
                </a:lnTo>
                <a:lnTo>
                  <a:pt x="2600" y="1651"/>
                </a:lnTo>
                <a:lnTo>
                  <a:pt x="2590" y="1641"/>
                </a:lnTo>
                <a:lnTo>
                  <a:pt x="2590" y="1631"/>
                </a:lnTo>
                <a:lnTo>
                  <a:pt x="2580" y="1621"/>
                </a:lnTo>
                <a:lnTo>
                  <a:pt x="2570" y="1611"/>
                </a:lnTo>
                <a:lnTo>
                  <a:pt x="2560" y="1611"/>
                </a:lnTo>
                <a:lnTo>
                  <a:pt x="2550" y="1611"/>
                </a:lnTo>
                <a:lnTo>
                  <a:pt x="2540" y="1611"/>
                </a:lnTo>
                <a:lnTo>
                  <a:pt x="2530" y="1601"/>
                </a:lnTo>
                <a:lnTo>
                  <a:pt x="2519" y="1601"/>
                </a:lnTo>
                <a:lnTo>
                  <a:pt x="2519" y="1590"/>
                </a:lnTo>
                <a:lnTo>
                  <a:pt x="2509" y="1590"/>
                </a:lnTo>
                <a:lnTo>
                  <a:pt x="2489" y="1580"/>
                </a:lnTo>
                <a:lnTo>
                  <a:pt x="2479" y="1570"/>
                </a:lnTo>
                <a:lnTo>
                  <a:pt x="2469" y="1570"/>
                </a:lnTo>
                <a:lnTo>
                  <a:pt x="2469" y="1560"/>
                </a:lnTo>
                <a:lnTo>
                  <a:pt x="2459" y="1560"/>
                </a:lnTo>
                <a:lnTo>
                  <a:pt x="2449" y="1550"/>
                </a:lnTo>
                <a:lnTo>
                  <a:pt x="2449" y="1540"/>
                </a:lnTo>
                <a:lnTo>
                  <a:pt x="2469" y="1540"/>
                </a:lnTo>
                <a:lnTo>
                  <a:pt x="2479" y="1540"/>
                </a:lnTo>
                <a:lnTo>
                  <a:pt x="2499" y="1540"/>
                </a:lnTo>
                <a:lnTo>
                  <a:pt x="2509" y="1540"/>
                </a:lnTo>
                <a:lnTo>
                  <a:pt x="2519" y="1540"/>
                </a:lnTo>
                <a:lnTo>
                  <a:pt x="2530" y="1540"/>
                </a:lnTo>
                <a:lnTo>
                  <a:pt x="2550" y="1540"/>
                </a:lnTo>
                <a:lnTo>
                  <a:pt x="2580" y="1550"/>
                </a:lnTo>
                <a:lnTo>
                  <a:pt x="2590" y="1550"/>
                </a:lnTo>
                <a:lnTo>
                  <a:pt x="2600" y="1560"/>
                </a:lnTo>
                <a:lnTo>
                  <a:pt x="2621" y="1560"/>
                </a:lnTo>
                <a:lnTo>
                  <a:pt x="2631" y="1570"/>
                </a:lnTo>
                <a:lnTo>
                  <a:pt x="2641" y="1580"/>
                </a:lnTo>
                <a:lnTo>
                  <a:pt x="2651" y="1590"/>
                </a:lnTo>
                <a:lnTo>
                  <a:pt x="2661" y="1590"/>
                </a:lnTo>
                <a:lnTo>
                  <a:pt x="2671" y="1601"/>
                </a:lnTo>
                <a:lnTo>
                  <a:pt x="2681" y="1611"/>
                </a:lnTo>
                <a:lnTo>
                  <a:pt x="2691" y="1611"/>
                </a:lnTo>
                <a:lnTo>
                  <a:pt x="2702" y="1621"/>
                </a:lnTo>
                <a:lnTo>
                  <a:pt x="2722" y="1631"/>
                </a:lnTo>
                <a:lnTo>
                  <a:pt x="2742" y="1631"/>
                </a:lnTo>
                <a:lnTo>
                  <a:pt x="2752" y="1641"/>
                </a:lnTo>
                <a:lnTo>
                  <a:pt x="2762" y="1641"/>
                </a:lnTo>
                <a:lnTo>
                  <a:pt x="2772" y="1641"/>
                </a:lnTo>
                <a:lnTo>
                  <a:pt x="2783" y="1641"/>
                </a:lnTo>
                <a:lnTo>
                  <a:pt x="2793" y="1631"/>
                </a:lnTo>
                <a:lnTo>
                  <a:pt x="2793" y="1621"/>
                </a:lnTo>
                <a:lnTo>
                  <a:pt x="2813" y="1621"/>
                </a:lnTo>
                <a:lnTo>
                  <a:pt x="2833" y="1611"/>
                </a:lnTo>
                <a:lnTo>
                  <a:pt x="2843" y="1611"/>
                </a:lnTo>
                <a:lnTo>
                  <a:pt x="2874" y="1590"/>
                </a:lnTo>
                <a:lnTo>
                  <a:pt x="2894" y="1590"/>
                </a:lnTo>
                <a:lnTo>
                  <a:pt x="2924" y="1580"/>
                </a:lnTo>
                <a:lnTo>
                  <a:pt x="2944" y="1570"/>
                </a:lnTo>
                <a:lnTo>
                  <a:pt x="2965" y="1560"/>
                </a:lnTo>
                <a:lnTo>
                  <a:pt x="2995" y="1540"/>
                </a:lnTo>
                <a:lnTo>
                  <a:pt x="3015" y="1530"/>
                </a:lnTo>
                <a:lnTo>
                  <a:pt x="3025" y="1520"/>
                </a:lnTo>
                <a:lnTo>
                  <a:pt x="3035" y="1499"/>
                </a:lnTo>
                <a:lnTo>
                  <a:pt x="3046" y="1489"/>
                </a:lnTo>
                <a:lnTo>
                  <a:pt x="3056" y="1479"/>
                </a:lnTo>
                <a:lnTo>
                  <a:pt x="3076" y="1479"/>
                </a:lnTo>
                <a:lnTo>
                  <a:pt x="3086" y="1469"/>
                </a:lnTo>
                <a:lnTo>
                  <a:pt x="3106" y="1469"/>
                </a:lnTo>
                <a:lnTo>
                  <a:pt x="3127" y="1469"/>
                </a:lnTo>
                <a:lnTo>
                  <a:pt x="3147" y="1469"/>
                </a:lnTo>
                <a:lnTo>
                  <a:pt x="3157" y="1459"/>
                </a:lnTo>
                <a:lnTo>
                  <a:pt x="3167" y="1459"/>
                </a:lnTo>
                <a:lnTo>
                  <a:pt x="3177" y="1459"/>
                </a:lnTo>
                <a:lnTo>
                  <a:pt x="3187" y="1469"/>
                </a:lnTo>
                <a:lnTo>
                  <a:pt x="3197" y="1479"/>
                </a:lnTo>
                <a:lnTo>
                  <a:pt x="3228" y="1479"/>
                </a:lnTo>
                <a:lnTo>
                  <a:pt x="3238" y="1489"/>
                </a:lnTo>
                <a:lnTo>
                  <a:pt x="3248" y="1489"/>
                </a:lnTo>
                <a:lnTo>
                  <a:pt x="3248" y="1499"/>
                </a:lnTo>
                <a:lnTo>
                  <a:pt x="3258" y="1499"/>
                </a:lnTo>
                <a:lnTo>
                  <a:pt x="3268" y="1499"/>
                </a:lnTo>
                <a:lnTo>
                  <a:pt x="3278" y="1489"/>
                </a:lnTo>
                <a:lnTo>
                  <a:pt x="3278" y="1479"/>
                </a:lnTo>
                <a:lnTo>
                  <a:pt x="3288" y="1469"/>
                </a:lnTo>
                <a:lnTo>
                  <a:pt x="3299" y="1459"/>
                </a:lnTo>
                <a:lnTo>
                  <a:pt x="3309" y="1459"/>
                </a:lnTo>
                <a:lnTo>
                  <a:pt x="3319" y="1439"/>
                </a:lnTo>
                <a:lnTo>
                  <a:pt x="3319" y="1428"/>
                </a:lnTo>
                <a:lnTo>
                  <a:pt x="3319" y="1418"/>
                </a:lnTo>
                <a:lnTo>
                  <a:pt x="3309" y="1408"/>
                </a:lnTo>
                <a:lnTo>
                  <a:pt x="3299" y="1408"/>
                </a:lnTo>
                <a:lnTo>
                  <a:pt x="3299" y="1398"/>
                </a:lnTo>
                <a:lnTo>
                  <a:pt x="3309" y="1398"/>
                </a:lnTo>
                <a:lnTo>
                  <a:pt x="3309" y="1388"/>
                </a:lnTo>
                <a:lnTo>
                  <a:pt x="3309" y="1347"/>
                </a:lnTo>
                <a:lnTo>
                  <a:pt x="3309" y="1327"/>
                </a:lnTo>
                <a:lnTo>
                  <a:pt x="3309" y="1317"/>
                </a:lnTo>
                <a:lnTo>
                  <a:pt x="3309" y="1307"/>
                </a:lnTo>
                <a:lnTo>
                  <a:pt x="3299" y="1297"/>
                </a:lnTo>
                <a:lnTo>
                  <a:pt x="3299" y="1287"/>
                </a:lnTo>
                <a:lnTo>
                  <a:pt x="3299" y="1276"/>
                </a:lnTo>
                <a:lnTo>
                  <a:pt x="3299" y="1266"/>
                </a:lnTo>
                <a:lnTo>
                  <a:pt x="3309" y="1256"/>
                </a:lnTo>
                <a:lnTo>
                  <a:pt x="3319" y="1246"/>
                </a:lnTo>
                <a:lnTo>
                  <a:pt x="3329" y="1246"/>
                </a:lnTo>
                <a:lnTo>
                  <a:pt x="3329" y="1256"/>
                </a:lnTo>
                <a:lnTo>
                  <a:pt x="3339" y="1266"/>
                </a:lnTo>
                <a:lnTo>
                  <a:pt x="3339" y="1276"/>
                </a:lnTo>
                <a:lnTo>
                  <a:pt x="3339" y="1287"/>
                </a:lnTo>
                <a:lnTo>
                  <a:pt x="3359" y="1287"/>
                </a:lnTo>
                <a:lnTo>
                  <a:pt x="3359" y="1297"/>
                </a:lnTo>
                <a:lnTo>
                  <a:pt x="3390" y="1317"/>
                </a:lnTo>
                <a:lnTo>
                  <a:pt x="3400" y="1327"/>
                </a:lnTo>
                <a:lnTo>
                  <a:pt x="3410" y="1327"/>
                </a:lnTo>
                <a:lnTo>
                  <a:pt x="3410" y="1337"/>
                </a:lnTo>
                <a:lnTo>
                  <a:pt x="3420" y="1337"/>
                </a:lnTo>
                <a:lnTo>
                  <a:pt x="3430" y="1337"/>
                </a:lnTo>
                <a:lnTo>
                  <a:pt x="3440" y="1337"/>
                </a:lnTo>
                <a:lnTo>
                  <a:pt x="3440" y="1327"/>
                </a:lnTo>
                <a:lnTo>
                  <a:pt x="3450" y="1317"/>
                </a:lnTo>
                <a:lnTo>
                  <a:pt x="3450" y="1297"/>
                </a:lnTo>
                <a:lnTo>
                  <a:pt x="3450" y="1287"/>
                </a:lnTo>
                <a:lnTo>
                  <a:pt x="3450" y="1276"/>
                </a:lnTo>
                <a:lnTo>
                  <a:pt x="3450" y="1256"/>
                </a:lnTo>
                <a:lnTo>
                  <a:pt x="3450" y="1236"/>
                </a:lnTo>
                <a:lnTo>
                  <a:pt x="3450" y="1226"/>
                </a:lnTo>
                <a:lnTo>
                  <a:pt x="3460" y="1216"/>
                </a:lnTo>
                <a:lnTo>
                  <a:pt x="3460" y="1206"/>
                </a:lnTo>
                <a:lnTo>
                  <a:pt x="3460" y="1195"/>
                </a:lnTo>
                <a:lnTo>
                  <a:pt x="3460" y="1175"/>
                </a:lnTo>
                <a:lnTo>
                  <a:pt x="3460" y="1165"/>
                </a:lnTo>
                <a:lnTo>
                  <a:pt x="3471" y="1145"/>
                </a:lnTo>
                <a:lnTo>
                  <a:pt x="3481" y="1114"/>
                </a:lnTo>
                <a:lnTo>
                  <a:pt x="3491" y="1094"/>
                </a:lnTo>
                <a:lnTo>
                  <a:pt x="3491" y="1064"/>
                </a:lnTo>
                <a:lnTo>
                  <a:pt x="3491" y="1033"/>
                </a:lnTo>
                <a:lnTo>
                  <a:pt x="3491" y="1003"/>
                </a:lnTo>
                <a:lnTo>
                  <a:pt x="3501" y="973"/>
                </a:lnTo>
                <a:lnTo>
                  <a:pt x="3501" y="962"/>
                </a:lnTo>
                <a:lnTo>
                  <a:pt x="3511" y="942"/>
                </a:lnTo>
                <a:lnTo>
                  <a:pt x="3511" y="932"/>
                </a:lnTo>
                <a:lnTo>
                  <a:pt x="3511" y="922"/>
                </a:lnTo>
                <a:lnTo>
                  <a:pt x="3501" y="902"/>
                </a:lnTo>
                <a:lnTo>
                  <a:pt x="3501" y="892"/>
                </a:lnTo>
                <a:lnTo>
                  <a:pt x="3511" y="881"/>
                </a:lnTo>
                <a:lnTo>
                  <a:pt x="3531" y="881"/>
                </a:lnTo>
                <a:lnTo>
                  <a:pt x="3541" y="892"/>
                </a:lnTo>
                <a:lnTo>
                  <a:pt x="3541" y="902"/>
                </a:lnTo>
                <a:lnTo>
                  <a:pt x="3552" y="912"/>
                </a:lnTo>
                <a:lnTo>
                  <a:pt x="3552" y="922"/>
                </a:lnTo>
                <a:lnTo>
                  <a:pt x="3562" y="932"/>
                </a:lnTo>
                <a:lnTo>
                  <a:pt x="3572" y="932"/>
                </a:lnTo>
                <a:lnTo>
                  <a:pt x="3582" y="942"/>
                </a:lnTo>
                <a:lnTo>
                  <a:pt x="3602" y="952"/>
                </a:lnTo>
                <a:lnTo>
                  <a:pt x="3602" y="962"/>
                </a:lnTo>
                <a:lnTo>
                  <a:pt x="3602" y="973"/>
                </a:lnTo>
                <a:lnTo>
                  <a:pt x="3612" y="973"/>
                </a:lnTo>
                <a:lnTo>
                  <a:pt x="3622" y="962"/>
                </a:lnTo>
                <a:lnTo>
                  <a:pt x="3622" y="952"/>
                </a:lnTo>
                <a:lnTo>
                  <a:pt x="3633" y="932"/>
                </a:lnTo>
                <a:lnTo>
                  <a:pt x="3622" y="922"/>
                </a:lnTo>
                <a:lnTo>
                  <a:pt x="3612" y="912"/>
                </a:lnTo>
                <a:lnTo>
                  <a:pt x="3612" y="902"/>
                </a:lnTo>
                <a:lnTo>
                  <a:pt x="3612" y="881"/>
                </a:lnTo>
                <a:lnTo>
                  <a:pt x="3612" y="861"/>
                </a:lnTo>
                <a:lnTo>
                  <a:pt x="3612" y="851"/>
                </a:lnTo>
                <a:lnTo>
                  <a:pt x="3602" y="841"/>
                </a:lnTo>
                <a:lnTo>
                  <a:pt x="3592" y="841"/>
                </a:lnTo>
                <a:lnTo>
                  <a:pt x="3592" y="831"/>
                </a:lnTo>
                <a:lnTo>
                  <a:pt x="3582" y="821"/>
                </a:lnTo>
                <a:lnTo>
                  <a:pt x="3582" y="810"/>
                </a:lnTo>
                <a:lnTo>
                  <a:pt x="3582" y="790"/>
                </a:lnTo>
                <a:lnTo>
                  <a:pt x="3582" y="780"/>
                </a:lnTo>
                <a:lnTo>
                  <a:pt x="3582" y="770"/>
                </a:lnTo>
                <a:lnTo>
                  <a:pt x="3592" y="770"/>
                </a:lnTo>
                <a:lnTo>
                  <a:pt x="3602" y="770"/>
                </a:lnTo>
                <a:lnTo>
                  <a:pt x="3612" y="780"/>
                </a:lnTo>
                <a:lnTo>
                  <a:pt x="3622" y="780"/>
                </a:lnTo>
                <a:lnTo>
                  <a:pt x="3633" y="780"/>
                </a:lnTo>
                <a:lnTo>
                  <a:pt x="3653" y="790"/>
                </a:lnTo>
                <a:lnTo>
                  <a:pt x="3673" y="790"/>
                </a:lnTo>
                <a:lnTo>
                  <a:pt x="3693" y="780"/>
                </a:lnTo>
                <a:lnTo>
                  <a:pt x="3703" y="770"/>
                </a:lnTo>
                <a:lnTo>
                  <a:pt x="3703" y="760"/>
                </a:lnTo>
                <a:close/>
              </a:path>
            </a:pathLst>
          </a:custGeom>
          <a:solidFill>
            <a:srgbClr val="CBC9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" name="Freeform 4837"/>
          <p:cNvSpPr>
            <a:spLocks noChangeAspect="1"/>
          </p:cNvSpPr>
          <p:nvPr/>
        </p:nvSpPr>
        <p:spPr bwMode="auto">
          <a:xfrm>
            <a:off x="3844273" y="2871857"/>
            <a:ext cx="437363" cy="294550"/>
          </a:xfrm>
          <a:custGeom>
            <a:avLst/>
            <a:gdLst>
              <a:gd name="T0" fmla="*/ 374 w 404"/>
              <a:gd name="T1" fmla="*/ 132 h 274"/>
              <a:gd name="T2" fmla="*/ 293 w 404"/>
              <a:gd name="T3" fmla="*/ 142 h 274"/>
              <a:gd name="T4" fmla="*/ 252 w 404"/>
              <a:gd name="T5" fmla="*/ 142 h 274"/>
              <a:gd name="T6" fmla="*/ 242 w 404"/>
              <a:gd name="T7" fmla="*/ 142 h 274"/>
              <a:gd name="T8" fmla="*/ 232 w 404"/>
              <a:gd name="T9" fmla="*/ 142 h 274"/>
              <a:gd name="T10" fmla="*/ 202 w 404"/>
              <a:gd name="T11" fmla="*/ 162 h 274"/>
              <a:gd name="T12" fmla="*/ 192 w 404"/>
              <a:gd name="T13" fmla="*/ 183 h 274"/>
              <a:gd name="T14" fmla="*/ 182 w 404"/>
              <a:gd name="T15" fmla="*/ 203 h 274"/>
              <a:gd name="T16" fmla="*/ 182 w 404"/>
              <a:gd name="T17" fmla="*/ 213 h 274"/>
              <a:gd name="T18" fmla="*/ 172 w 404"/>
              <a:gd name="T19" fmla="*/ 223 h 274"/>
              <a:gd name="T20" fmla="*/ 141 w 404"/>
              <a:gd name="T21" fmla="*/ 223 h 274"/>
              <a:gd name="T22" fmla="*/ 121 w 404"/>
              <a:gd name="T23" fmla="*/ 223 h 274"/>
              <a:gd name="T24" fmla="*/ 121 w 404"/>
              <a:gd name="T25" fmla="*/ 233 h 274"/>
              <a:gd name="T26" fmla="*/ 60 w 404"/>
              <a:gd name="T27" fmla="*/ 264 h 274"/>
              <a:gd name="T28" fmla="*/ 50 w 404"/>
              <a:gd name="T29" fmla="*/ 264 h 274"/>
              <a:gd name="T30" fmla="*/ 40 w 404"/>
              <a:gd name="T31" fmla="*/ 274 h 274"/>
              <a:gd name="T32" fmla="*/ 10 w 404"/>
              <a:gd name="T33" fmla="*/ 274 h 274"/>
              <a:gd name="T34" fmla="*/ 0 w 404"/>
              <a:gd name="T35" fmla="*/ 264 h 274"/>
              <a:gd name="T36" fmla="*/ 0 w 404"/>
              <a:gd name="T37" fmla="*/ 254 h 274"/>
              <a:gd name="T38" fmla="*/ 20 w 404"/>
              <a:gd name="T39" fmla="*/ 223 h 274"/>
              <a:gd name="T40" fmla="*/ 40 w 404"/>
              <a:gd name="T41" fmla="*/ 203 h 274"/>
              <a:gd name="T42" fmla="*/ 60 w 404"/>
              <a:gd name="T43" fmla="*/ 193 h 274"/>
              <a:gd name="T44" fmla="*/ 70 w 404"/>
              <a:gd name="T45" fmla="*/ 183 h 274"/>
              <a:gd name="T46" fmla="*/ 80 w 404"/>
              <a:gd name="T47" fmla="*/ 173 h 274"/>
              <a:gd name="T48" fmla="*/ 101 w 404"/>
              <a:gd name="T49" fmla="*/ 122 h 274"/>
              <a:gd name="T50" fmla="*/ 101 w 404"/>
              <a:gd name="T51" fmla="*/ 102 h 274"/>
              <a:gd name="T52" fmla="*/ 111 w 404"/>
              <a:gd name="T53" fmla="*/ 71 h 274"/>
              <a:gd name="T54" fmla="*/ 141 w 404"/>
              <a:gd name="T55" fmla="*/ 21 h 274"/>
              <a:gd name="T56" fmla="*/ 161 w 404"/>
              <a:gd name="T57" fmla="*/ 11 h 274"/>
              <a:gd name="T58" fmla="*/ 172 w 404"/>
              <a:gd name="T59" fmla="*/ 0 h 274"/>
              <a:gd name="T60" fmla="*/ 212 w 404"/>
              <a:gd name="T61" fmla="*/ 11 h 274"/>
              <a:gd name="T62" fmla="*/ 222 w 404"/>
              <a:gd name="T63" fmla="*/ 31 h 274"/>
              <a:gd name="T64" fmla="*/ 222 w 404"/>
              <a:gd name="T65" fmla="*/ 41 h 274"/>
              <a:gd name="T66" fmla="*/ 232 w 404"/>
              <a:gd name="T67" fmla="*/ 41 h 274"/>
              <a:gd name="T68" fmla="*/ 242 w 404"/>
              <a:gd name="T69" fmla="*/ 51 h 274"/>
              <a:gd name="T70" fmla="*/ 242 w 404"/>
              <a:gd name="T71" fmla="*/ 51 h 274"/>
              <a:gd name="T72" fmla="*/ 252 w 404"/>
              <a:gd name="T73" fmla="*/ 51 h 274"/>
              <a:gd name="T74" fmla="*/ 263 w 404"/>
              <a:gd name="T75" fmla="*/ 51 h 274"/>
              <a:gd name="T76" fmla="*/ 273 w 404"/>
              <a:gd name="T77" fmla="*/ 61 h 274"/>
              <a:gd name="T78" fmla="*/ 273 w 404"/>
              <a:gd name="T79" fmla="*/ 61 h 274"/>
              <a:gd name="T80" fmla="*/ 283 w 404"/>
              <a:gd name="T81" fmla="*/ 61 h 274"/>
              <a:gd name="T82" fmla="*/ 293 w 404"/>
              <a:gd name="T83" fmla="*/ 61 h 274"/>
              <a:gd name="T84" fmla="*/ 313 w 404"/>
              <a:gd name="T85" fmla="*/ 51 h 274"/>
              <a:gd name="T86" fmla="*/ 354 w 404"/>
              <a:gd name="T87" fmla="*/ 31 h 274"/>
              <a:gd name="T88" fmla="*/ 374 w 404"/>
              <a:gd name="T89" fmla="*/ 21 h 274"/>
              <a:gd name="T90" fmla="*/ 384 w 404"/>
              <a:gd name="T91" fmla="*/ 31 h 274"/>
              <a:gd name="T92" fmla="*/ 384 w 404"/>
              <a:gd name="T93" fmla="*/ 51 h 274"/>
              <a:gd name="T94" fmla="*/ 394 w 404"/>
              <a:gd name="T95" fmla="*/ 71 h 274"/>
              <a:gd name="T96" fmla="*/ 394 w 404"/>
              <a:gd name="T97" fmla="*/ 81 h 274"/>
              <a:gd name="T98" fmla="*/ 394 w 404"/>
              <a:gd name="T99" fmla="*/ 92 h 274"/>
              <a:gd name="T100" fmla="*/ 404 w 404"/>
              <a:gd name="T101" fmla="*/ 92 h 274"/>
              <a:gd name="T102" fmla="*/ 404 w 404"/>
              <a:gd name="T103" fmla="*/ 112 h 274"/>
              <a:gd name="T104" fmla="*/ 384 w 404"/>
              <a:gd name="T105" fmla="*/ 132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4" h="274">
                <a:moveTo>
                  <a:pt x="374" y="132"/>
                </a:moveTo>
                <a:lnTo>
                  <a:pt x="374" y="132"/>
                </a:lnTo>
                <a:lnTo>
                  <a:pt x="333" y="142"/>
                </a:lnTo>
                <a:lnTo>
                  <a:pt x="293" y="142"/>
                </a:lnTo>
                <a:lnTo>
                  <a:pt x="252" y="142"/>
                </a:lnTo>
                <a:lnTo>
                  <a:pt x="242" y="142"/>
                </a:lnTo>
                <a:lnTo>
                  <a:pt x="232" y="142"/>
                </a:lnTo>
                <a:lnTo>
                  <a:pt x="212" y="142"/>
                </a:lnTo>
                <a:lnTo>
                  <a:pt x="202" y="162"/>
                </a:lnTo>
                <a:lnTo>
                  <a:pt x="202" y="173"/>
                </a:lnTo>
                <a:lnTo>
                  <a:pt x="192" y="183"/>
                </a:lnTo>
                <a:lnTo>
                  <a:pt x="182" y="203"/>
                </a:lnTo>
                <a:lnTo>
                  <a:pt x="182" y="213"/>
                </a:lnTo>
                <a:lnTo>
                  <a:pt x="172" y="223"/>
                </a:lnTo>
                <a:lnTo>
                  <a:pt x="151" y="223"/>
                </a:lnTo>
                <a:lnTo>
                  <a:pt x="141" y="223"/>
                </a:lnTo>
                <a:lnTo>
                  <a:pt x="121" y="223"/>
                </a:lnTo>
                <a:lnTo>
                  <a:pt x="121" y="233"/>
                </a:lnTo>
                <a:lnTo>
                  <a:pt x="60" y="264"/>
                </a:lnTo>
                <a:lnTo>
                  <a:pt x="50" y="264"/>
                </a:lnTo>
                <a:lnTo>
                  <a:pt x="40" y="274"/>
                </a:lnTo>
                <a:lnTo>
                  <a:pt x="30" y="274"/>
                </a:lnTo>
                <a:lnTo>
                  <a:pt x="10" y="274"/>
                </a:lnTo>
                <a:lnTo>
                  <a:pt x="0" y="264"/>
                </a:lnTo>
                <a:lnTo>
                  <a:pt x="0" y="254"/>
                </a:lnTo>
                <a:lnTo>
                  <a:pt x="10" y="244"/>
                </a:lnTo>
                <a:lnTo>
                  <a:pt x="20" y="223"/>
                </a:lnTo>
                <a:lnTo>
                  <a:pt x="40" y="203"/>
                </a:lnTo>
                <a:lnTo>
                  <a:pt x="50" y="203"/>
                </a:lnTo>
                <a:lnTo>
                  <a:pt x="60" y="193"/>
                </a:lnTo>
                <a:lnTo>
                  <a:pt x="70" y="183"/>
                </a:lnTo>
                <a:lnTo>
                  <a:pt x="80" y="173"/>
                </a:lnTo>
                <a:lnTo>
                  <a:pt x="91" y="142"/>
                </a:lnTo>
                <a:lnTo>
                  <a:pt x="101" y="122"/>
                </a:lnTo>
                <a:lnTo>
                  <a:pt x="101" y="102"/>
                </a:lnTo>
                <a:lnTo>
                  <a:pt x="111" y="71"/>
                </a:lnTo>
                <a:lnTo>
                  <a:pt x="141" y="21"/>
                </a:lnTo>
                <a:lnTo>
                  <a:pt x="151" y="11"/>
                </a:lnTo>
                <a:lnTo>
                  <a:pt x="161" y="11"/>
                </a:lnTo>
                <a:lnTo>
                  <a:pt x="172" y="0"/>
                </a:lnTo>
                <a:lnTo>
                  <a:pt x="182" y="0"/>
                </a:lnTo>
                <a:lnTo>
                  <a:pt x="212" y="11"/>
                </a:lnTo>
                <a:lnTo>
                  <a:pt x="222" y="31"/>
                </a:lnTo>
                <a:lnTo>
                  <a:pt x="222" y="41"/>
                </a:lnTo>
                <a:lnTo>
                  <a:pt x="232" y="41"/>
                </a:lnTo>
                <a:lnTo>
                  <a:pt x="242" y="41"/>
                </a:lnTo>
                <a:lnTo>
                  <a:pt x="242" y="51"/>
                </a:lnTo>
                <a:lnTo>
                  <a:pt x="252" y="51"/>
                </a:lnTo>
                <a:lnTo>
                  <a:pt x="263" y="51"/>
                </a:lnTo>
                <a:lnTo>
                  <a:pt x="263" y="61"/>
                </a:lnTo>
                <a:lnTo>
                  <a:pt x="273" y="61"/>
                </a:lnTo>
                <a:lnTo>
                  <a:pt x="283" y="61"/>
                </a:lnTo>
                <a:lnTo>
                  <a:pt x="293" y="61"/>
                </a:lnTo>
                <a:lnTo>
                  <a:pt x="303" y="61"/>
                </a:lnTo>
                <a:lnTo>
                  <a:pt x="313" y="51"/>
                </a:lnTo>
                <a:lnTo>
                  <a:pt x="344" y="31"/>
                </a:lnTo>
                <a:lnTo>
                  <a:pt x="354" y="31"/>
                </a:lnTo>
                <a:lnTo>
                  <a:pt x="364" y="21"/>
                </a:lnTo>
                <a:lnTo>
                  <a:pt x="374" y="21"/>
                </a:lnTo>
                <a:lnTo>
                  <a:pt x="384" y="31"/>
                </a:lnTo>
                <a:lnTo>
                  <a:pt x="384" y="41"/>
                </a:lnTo>
                <a:lnTo>
                  <a:pt x="384" y="51"/>
                </a:lnTo>
                <a:lnTo>
                  <a:pt x="394" y="71"/>
                </a:lnTo>
                <a:lnTo>
                  <a:pt x="394" y="81"/>
                </a:lnTo>
                <a:lnTo>
                  <a:pt x="394" y="92"/>
                </a:lnTo>
                <a:lnTo>
                  <a:pt x="404" y="92"/>
                </a:lnTo>
                <a:lnTo>
                  <a:pt x="404" y="102"/>
                </a:lnTo>
                <a:lnTo>
                  <a:pt x="404" y="112"/>
                </a:lnTo>
                <a:lnTo>
                  <a:pt x="394" y="122"/>
                </a:lnTo>
                <a:lnTo>
                  <a:pt x="384" y="132"/>
                </a:lnTo>
                <a:lnTo>
                  <a:pt x="374" y="132"/>
                </a:lnTo>
                <a:close/>
              </a:path>
            </a:pathLst>
          </a:custGeom>
          <a:solidFill>
            <a:srgbClr val="F1CE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" name="Freeform 4836"/>
          <p:cNvSpPr>
            <a:spLocks noChangeAspect="1"/>
          </p:cNvSpPr>
          <p:nvPr/>
        </p:nvSpPr>
        <p:spPr bwMode="auto">
          <a:xfrm>
            <a:off x="3844273" y="2871857"/>
            <a:ext cx="437363" cy="294550"/>
          </a:xfrm>
          <a:custGeom>
            <a:avLst/>
            <a:gdLst>
              <a:gd name="T0" fmla="*/ 394 w 404"/>
              <a:gd name="T1" fmla="*/ 92 h 274"/>
              <a:gd name="T2" fmla="*/ 394 w 404"/>
              <a:gd name="T3" fmla="*/ 71 h 274"/>
              <a:gd name="T4" fmla="*/ 384 w 404"/>
              <a:gd name="T5" fmla="*/ 51 h 274"/>
              <a:gd name="T6" fmla="*/ 384 w 404"/>
              <a:gd name="T7" fmla="*/ 41 h 274"/>
              <a:gd name="T8" fmla="*/ 384 w 404"/>
              <a:gd name="T9" fmla="*/ 31 h 274"/>
              <a:gd name="T10" fmla="*/ 364 w 404"/>
              <a:gd name="T11" fmla="*/ 21 h 274"/>
              <a:gd name="T12" fmla="*/ 344 w 404"/>
              <a:gd name="T13" fmla="*/ 31 h 274"/>
              <a:gd name="T14" fmla="*/ 303 w 404"/>
              <a:gd name="T15" fmla="*/ 61 h 274"/>
              <a:gd name="T16" fmla="*/ 293 w 404"/>
              <a:gd name="T17" fmla="*/ 61 h 274"/>
              <a:gd name="T18" fmla="*/ 283 w 404"/>
              <a:gd name="T19" fmla="*/ 61 h 274"/>
              <a:gd name="T20" fmla="*/ 273 w 404"/>
              <a:gd name="T21" fmla="*/ 61 h 274"/>
              <a:gd name="T22" fmla="*/ 263 w 404"/>
              <a:gd name="T23" fmla="*/ 61 h 274"/>
              <a:gd name="T24" fmla="*/ 263 w 404"/>
              <a:gd name="T25" fmla="*/ 51 h 274"/>
              <a:gd name="T26" fmla="*/ 252 w 404"/>
              <a:gd name="T27" fmla="*/ 51 h 274"/>
              <a:gd name="T28" fmla="*/ 242 w 404"/>
              <a:gd name="T29" fmla="*/ 51 h 274"/>
              <a:gd name="T30" fmla="*/ 242 w 404"/>
              <a:gd name="T31" fmla="*/ 41 h 274"/>
              <a:gd name="T32" fmla="*/ 232 w 404"/>
              <a:gd name="T33" fmla="*/ 41 h 274"/>
              <a:gd name="T34" fmla="*/ 222 w 404"/>
              <a:gd name="T35" fmla="*/ 31 h 274"/>
              <a:gd name="T36" fmla="*/ 212 w 404"/>
              <a:gd name="T37" fmla="*/ 11 h 274"/>
              <a:gd name="T38" fmla="*/ 182 w 404"/>
              <a:gd name="T39" fmla="*/ 0 h 274"/>
              <a:gd name="T40" fmla="*/ 161 w 404"/>
              <a:gd name="T41" fmla="*/ 11 h 274"/>
              <a:gd name="T42" fmla="*/ 151 w 404"/>
              <a:gd name="T43" fmla="*/ 11 h 274"/>
              <a:gd name="T44" fmla="*/ 141 w 404"/>
              <a:gd name="T45" fmla="*/ 21 h 274"/>
              <a:gd name="T46" fmla="*/ 111 w 404"/>
              <a:gd name="T47" fmla="*/ 71 h 274"/>
              <a:gd name="T48" fmla="*/ 101 w 404"/>
              <a:gd name="T49" fmla="*/ 122 h 274"/>
              <a:gd name="T50" fmla="*/ 91 w 404"/>
              <a:gd name="T51" fmla="*/ 142 h 274"/>
              <a:gd name="T52" fmla="*/ 80 w 404"/>
              <a:gd name="T53" fmla="*/ 173 h 274"/>
              <a:gd name="T54" fmla="*/ 60 w 404"/>
              <a:gd name="T55" fmla="*/ 193 h 274"/>
              <a:gd name="T56" fmla="*/ 50 w 404"/>
              <a:gd name="T57" fmla="*/ 203 h 274"/>
              <a:gd name="T58" fmla="*/ 40 w 404"/>
              <a:gd name="T59" fmla="*/ 203 h 274"/>
              <a:gd name="T60" fmla="*/ 10 w 404"/>
              <a:gd name="T61" fmla="*/ 244 h 274"/>
              <a:gd name="T62" fmla="*/ 0 w 404"/>
              <a:gd name="T63" fmla="*/ 264 h 274"/>
              <a:gd name="T64" fmla="*/ 10 w 404"/>
              <a:gd name="T65" fmla="*/ 274 h 274"/>
              <a:gd name="T66" fmla="*/ 30 w 404"/>
              <a:gd name="T67" fmla="*/ 274 h 274"/>
              <a:gd name="T68" fmla="*/ 40 w 404"/>
              <a:gd name="T69" fmla="*/ 274 h 274"/>
              <a:gd name="T70" fmla="*/ 60 w 404"/>
              <a:gd name="T71" fmla="*/ 264 h 274"/>
              <a:gd name="T72" fmla="*/ 121 w 404"/>
              <a:gd name="T73" fmla="*/ 233 h 274"/>
              <a:gd name="T74" fmla="*/ 121 w 404"/>
              <a:gd name="T75" fmla="*/ 233 h 274"/>
              <a:gd name="T76" fmla="*/ 121 w 404"/>
              <a:gd name="T77" fmla="*/ 223 h 274"/>
              <a:gd name="T78" fmla="*/ 151 w 404"/>
              <a:gd name="T79" fmla="*/ 223 h 274"/>
              <a:gd name="T80" fmla="*/ 182 w 404"/>
              <a:gd name="T81" fmla="*/ 213 h 274"/>
              <a:gd name="T82" fmla="*/ 182 w 404"/>
              <a:gd name="T83" fmla="*/ 203 h 274"/>
              <a:gd name="T84" fmla="*/ 192 w 404"/>
              <a:gd name="T85" fmla="*/ 183 h 274"/>
              <a:gd name="T86" fmla="*/ 202 w 404"/>
              <a:gd name="T87" fmla="*/ 173 h 274"/>
              <a:gd name="T88" fmla="*/ 212 w 404"/>
              <a:gd name="T89" fmla="*/ 142 h 274"/>
              <a:gd name="T90" fmla="*/ 232 w 404"/>
              <a:gd name="T91" fmla="*/ 142 h 274"/>
              <a:gd name="T92" fmla="*/ 252 w 404"/>
              <a:gd name="T93" fmla="*/ 142 h 274"/>
              <a:gd name="T94" fmla="*/ 293 w 404"/>
              <a:gd name="T95" fmla="*/ 142 h 274"/>
              <a:gd name="T96" fmla="*/ 333 w 404"/>
              <a:gd name="T97" fmla="*/ 142 h 274"/>
              <a:gd name="T98" fmla="*/ 374 w 404"/>
              <a:gd name="T99" fmla="*/ 132 h 274"/>
              <a:gd name="T100" fmla="*/ 394 w 404"/>
              <a:gd name="T101" fmla="*/ 122 h 274"/>
              <a:gd name="T102" fmla="*/ 404 w 404"/>
              <a:gd name="T103" fmla="*/ 102 h 274"/>
              <a:gd name="T104" fmla="*/ 404 w 404"/>
              <a:gd name="T105" fmla="*/ 92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4" h="274">
                <a:moveTo>
                  <a:pt x="394" y="92"/>
                </a:moveTo>
                <a:lnTo>
                  <a:pt x="394" y="92"/>
                </a:lnTo>
                <a:lnTo>
                  <a:pt x="394" y="81"/>
                </a:lnTo>
                <a:lnTo>
                  <a:pt x="394" y="71"/>
                </a:lnTo>
                <a:lnTo>
                  <a:pt x="384" y="51"/>
                </a:lnTo>
                <a:lnTo>
                  <a:pt x="384" y="41"/>
                </a:lnTo>
                <a:lnTo>
                  <a:pt x="384" y="31"/>
                </a:lnTo>
                <a:lnTo>
                  <a:pt x="374" y="21"/>
                </a:lnTo>
                <a:lnTo>
                  <a:pt x="364" y="21"/>
                </a:lnTo>
                <a:lnTo>
                  <a:pt x="354" y="31"/>
                </a:lnTo>
                <a:lnTo>
                  <a:pt x="344" y="31"/>
                </a:lnTo>
                <a:lnTo>
                  <a:pt x="313" y="51"/>
                </a:lnTo>
                <a:lnTo>
                  <a:pt x="303" y="61"/>
                </a:lnTo>
                <a:lnTo>
                  <a:pt x="293" y="61"/>
                </a:lnTo>
                <a:lnTo>
                  <a:pt x="283" y="61"/>
                </a:lnTo>
                <a:lnTo>
                  <a:pt x="273" y="61"/>
                </a:lnTo>
                <a:lnTo>
                  <a:pt x="263" y="61"/>
                </a:lnTo>
                <a:lnTo>
                  <a:pt x="263" y="51"/>
                </a:lnTo>
                <a:lnTo>
                  <a:pt x="252" y="51"/>
                </a:lnTo>
                <a:lnTo>
                  <a:pt x="242" y="51"/>
                </a:lnTo>
                <a:lnTo>
                  <a:pt x="242" y="41"/>
                </a:lnTo>
                <a:lnTo>
                  <a:pt x="232" y="41"/>
                </a:lnTo>
                <a:lnTo>
                  <a:pt x="222" y="41"/>
                </a:lnTo>
                <a:lnTo>
                  <a:pt x="222" y="31"/>
                </a:lnTo>
                <a:lnTo>
                  <a:pt x="212" y="11"/>
                </a:lnTo>
                <a:lnTo>
                  <a:pt x="182" y="0"/>
                </a:lnTo>
                <a:lnTo>
                  <a:pt x="172" y="0"/>
                </a:lnTo>
                <a:lnTo>
                  <a:pt x="161" y="11"/>
                </a:lnTo>
                <a:lnTo>
                  <a:pt x="151" y="11"/>
                </a:lnTo>
                <a:lnTo>
                  <a:pt x="141" y="21"/>
                </a:lnTo>
                <a:lnTo>
                  <a:pt x="111" y="71"/>
                </a:lnTo>
                <a:lnTo>
                  <a:pt x="101" y="102"/>
                </a:lnTo>
                <a:lnTo>
                  <a:pt x="101" y="122"/>
                </a:lnTo>
                <a:lnTo>
                  <a:pt x="91" y="142"/>
                </a:lnTo>
                <a:lnTo>
                  <a:pt x="80" y="173"/>
                </a:lnTo>
                <a:lnTo>
                  <a:pt x="70" y="183"/>
                </a:lnTo>
                <a:lnTo>
                  <a:pt x="60" y="193"/>
                </a:lnTo>
                <a:lnTo>
                  <a:pt x="50" y="203"/>
                </a:lnTo>
                <a:lnTo>
                  <a:pt x="40" y="203"/>
                </a:lnTo>
                <a:lnTo>
                  <a:pt x="20" y="223"/>
                </a:lnTo>
                <a:lnTo>
                  <a:pt x="10" y="244"/>
                </a:lnTo>
                <a:lnTo>
                  <a:pt x="0" y="254"/>
                </a:lnTo>
                <a:lnTo>
                  <a:pt x="0" y="264"/>
                </a:lnTo>
                <a:lnTo>
                  <a:pt x="10" y="274"/>
                </a:lnTo>
                <a:lnTo>
                  <a:pt x="30" y="274"/>
                </a:lnTo>
                <a:lnTo>
                  <a:pt x="40" y="274"/>
                </a:lnTo>
                <a:lnTo>
                  <a:pt x="50" y="264"/>
                </a:lnTo>
                <a:lnTo>
                  <a:pt x="60" y="264"/>
                </a:lnTo>
                <a:lnTo>
                  <a:pt x="121" y="233"/>
                </a:lnTo>
                <a:lnTo>
                  <a:pt x="121" y="223"/>
                </a:lnTo>
                <a:lnTo>
                  <a:pt x="141" y="223"/>
                </a:lnTo>
                <a:lnTo>
                  <a:pt x="151" y="223"/>
                </a:lnTo>
                <a:lnTo>
                  <a:pt x="172" y="223"/>
                </a:lnTo>
                <a:lnTo>
                  <a:pt x="182" y="213"/>
                </a:lnTo>
                <a:lnTo>
                  <a:pt x="182" y="203"/>
                </a:lnTo>
                <a:lnTo>
                  <a:pt x="192" y="183"/>
                </a:lnTo>
                <a:lnTo>
                  <a:pt x="202" y="173"/>
                </a:lnTo>
                <a:lnTo>
                  <a:pt x="202" y="162"/>
                </a:lnTo>
                <a:lnTo>
                  <a:pt x="212" y="142"/>
                </a:lnTo>
                <a:lnTo>
                  <a:pt x="232" y="142"/>
                </a:lnTo>
                <a:lnTo>
                  <a:pt x="242" y="142"/>
                </a:lnTo>
                <a:lnTo>
                  <a:pt x="252" y="142"/>
                </a:lnTo>
                <a:lnTo>
                  <a:pt x="293" y="142"/>
                </a:lnTo>
                <a:lnTo>
                  <a:pt x="333" y="142"/>
                </a:lnTo>
                <a:lnTo>
                  <a:pt x="374" y="132"/>
                </a:lnTo>
                <a:lnTo>
                  <a:pt x="384" y="132"/>
                </a:lnTo>
                <a:lnTo>
                  <a:pt x="394" y="122"/>
                </a:lnTo>
                <a:lnTo>
                  <a:pt x="404" y="112"/>
                </a:lnTo>
                <a:lnTo>
                  <a:pt x="404" y="102"/>
                </a:lnTo>
                <a:lnTo>
                  <a:pt x="404" y="92"/>
                </a:lnTo>
                <a:lnTo>
                  <a:pt x="394" y="92"/>
                </a:lnTo>
                <a:close/>
              </a:path>
            </a:pathLst>
          </a:custGeom>
          <a:solidFill>
            <a:srgbClr val="CBC9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4" name="Freeform 4835"/>
          <p:cNvSpPr>
            <a:spLocks noChangeAspect="1"/>
          </p:cNvSpPr>
          <p:nvPr/>
        </p:nvSpPr>
        <p:spPr bwMode="auto">
          <a:xfrm>
            <a:off x="869757" y="2423338"/>
            <a:ext cx="240996" cy="316865"/>
          </a:xfrm>
          <a:custGeom>
            <a:avLst/>
            <a:gdLst>
              <a:gd name="T0" fmla="*/ 223 w 223"/>
              <a:gd name="T1" fmla="*/ 162 h 294"/>
              <a:gd name="T2" fmla="*/ 213 w 223"/>
              <a:gd name="T3" fmla="*/ 111 h 294"/>
              <a:gd name="T4" fmla="*/ 213 w 223"/>
              <a:gd name="T5" fmla="*/ 91 h 294"/>
              <a:gd name="T6" fmla="*/ 213 w 223"/>
              <a:gd name="T7" fmla="*/ 61 h 294"/>
              <a:gd name="T8" fmla="*/ 213 w 223"/>
              <a:gd name="T9" fmla="*/ 41 h 294"/>
              <a:gd name="T10" fmla="*/ 213 w 223"/>
              <a:gd name="T11" fmla="*/ 30 h 294"/>
              <a:gd name="T12" fmla="*/ 182 w 223"/>
              <a:gd name="T13" fmla="*/ 30 h 294"/>
              <a:gd name="T14" fmla="*/ 172 w 223"/>
              <a:gd name="T15" fmla="*/ 20 h 294"/>
              <a:gd name="T16" fmla="*/ 142 w 223"/>
              <a:gd name="T17" fmla="*/ 10 h 294"/>
              <a:gd name="T18" fmla="*/ 132 w 223"/>
              <a:gd name="T19" fmla="*/ 0 h 294"/>
              <a:gd name="T20" fmla="*/ 122 w 223"/>
              <a:gd name="T21" fmla="*/ 0 h 294"/>
              <a:gd name="T22" fmla="*/ 112 w 223"/>
              <a:gd name="T23" fmla="*/ 0 h 294"/>
              <a:gd name="T24" fmla="*/ 91 w 223"/>
              <a:gd name="T25" fmla="*/ 20 h 294"/>
              <a:gd name="T26" fmla="*/ 71 w 223"/>
              <a:gd name="T27" fmla="*/ 30 h 294"/>
              <a:gd name="T28" fmla="*/ 51 w 223"/>
              <a:gd name="T29" fmla="*/ 30 h 294"/>
              <a:gd name="T30" fmla="*/ 41 w 223"/>
              <a:gd name="T31" fmla="*/ 30 h 294"/>
              <a:gd name="T32" fmla="*/ 41 w 223"/>
              <a:gd name="T33" fmla="*/ 30 h 294"/>
              <a:gd name="T34" fmla="*/ 41 w 223"/>
              <a:gd name="T35" fmla="*/ 61 h 294"/>
              <a:gd name="T36" fmla="*/ 41 w 223"/>
              <a:gd name="T37" fmla="*/ 71 h 294"/>
              <a:gd name="T38" fmla="*/ 20 w 223"/>
              <a:gd name="T39" fmla="*/ 122 h 294"/>
              <a:gd name="T40" fmla="*/ 10 w 223"/>
              <a:gd name="T41" fmla="*/ 152 h 294"/>
              <a:gd name="T42" fmla="*/ 0 w 223"/>
              <a:gd name="T43" fmla="*/ 172 h 294"/>
              <a:gd name="T44" fmla="*/ 10 w 223"/>
              <a:gd name="T45" fmla="*/ 193 h 294"/>
              <a:gd name="T46" fmla="*/ 20 w 223"/>
              <a:gd name="T47" fmla="*/ 233 h 294"/>
              <a:gd name="T48" fmla="*/ 31 w 223"/>
              <a:gd name="T49" fmla="*/ 253 h 294"/>
              <a:gd name="T50" fmla="*/ 31 w 223"/>
              <a:gd name="T51" fmla="*/ 274 h 294"/>
              <a:gd name="T52" fmla="*/ 61 w 223"/>
              <a:gd name="T53" fmla="*/ 274 h 294"/>
              <a:gd name="T54" fmla="*/ 101 w 223"/>
              <a:gd name="T55" fmla="*/ 274 h 294"/>
              <a:gd name="T56" fmla="*/ 122 w 223"/>
              <a:gd name="T57" fmla="*/ 274 h 294"/>
              <a:gd name="T58" fmla="*/ 132 w 223"/>
              <a:gd name="T59" fmla="*/ 274 h 294"/>
              <a:gd name="T60" fmla="*/ 172 w 223"/>
              <a:gd name="T61" fmla="*/ 284 h 294"/>
              <a:gd name="T62" fmla="*/ 172 w 223"/>
              <a:gd name="T63" fmla="*/ 294 h 294"/>
              <a:gd name="T64" fmla="*/ 192 w 223"/>
              <a:gd name="T65" fmla="*/ 284 h 294"/>
              <a:gd name="T66" fmla="*/ 192 w 223"/>
              <a:gd name="T67" fmla="*/ 274 h 294"/>
              <a:gd name="T68" fmla="*/ 192 w 223"/>
              <a:gd name="T69" fmla="*/ 274 h 294"/>
              <a:gd name="T70" fmla="*/ 203 w 223"/>
              <a:gd name="T71" fmla="*/ 253 h 294"/>
              <a:gd name="T72" fmla="*/ 213 w 223"/>
              <a:gd name="T73" fmla="*/ 243 h 294"/>
              <a:gd name="T74" fmla="*/ 213 w 223"/>
              <a:gd name="T75" fmla="*/ 233 h 294"/>
              <a:gd name="T76" fmla="*/ 223 w 223"/>
              <a:gd name="T77" fmla="*/ 213 h 294"/>
              <a:gd name="T78" fmla="*/ 223 w 223"/>
              <a:gd name="T79" fmla="*/ 16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3" h="294">
                <a:moveTo>
                  <a:pt x="223" y="162"/>
                </a:moveTo>
                <a:lnTo>
                  <a:pt x="223" y="162"/>
                </a:lnTo>
                <a:lnTo>
                  <a:pt x="223" y="132"/>
                </a:lnTo>
                <a:lnTo>
                  <a:pt x="213" y="111"/>
                </a:lnTo>
                <a:lnTo>
                  <a:pt x="213" y="91"/>
                </a:lnTo>
                <a:lnTo>
                  <a:pt x="213" y="61"/>
                </a:lnTo>
                <a:lnTo>
                  <a:pt x="213" y="51"/>
                </a:lnTo>
                <a:lnTo>
                  <a:pt x="213" y="41"/>
                </a:lnTo>
                <a:lnTo>
                  <a:pt x="213" y="30"/>
                </a:lnTo>
                <a:lnTo>
                  <a:pt x="192" y="30"/>
                </a:lnTo>
                <a:lnTo>
                  <a:pt x="182" y="30"/>
                </a:lnTo>
                <a:lnTo>
                  <a:pt x="172" y="20"/>
                </a:lnTo>
                <a:lnTo>
                  <a:pt x="142" y="10"/>
                </a:lnTo>
                <a:lnTo>
                  <a:pt x="132" y="0"/>
                </a:lnTo>
                <a:lnTo>
                  <a:pt x="122" y="0"/>
                </a:lnTo>
                <a:lnTo>
                  <a:pt x="112" y="0"/>
                </a:lnTo>
                <a:lnTo>
                  <a:pt x="91" y="20"/>
                </a:lnTo>
                <a:lnTo>
                  <a:pt x="81" y="20"/>
                </a:lnTo>
                <a:lnTo>
                  <a:pt x="71" y="30"/>
                </a:lnTo>
                <a:lnTo>
                  <a:pt x="51" y="30"/>
                </a:lnTo>
                <a:lnTo>
                  <a:pt x="41" y="30"/>
                </a:lnTo>
                <a:lnTo>
                  <a:pt x="41" y="51"/>
                </a:lnTo>
                <a:lnTo>
                  <a:pt x="41" y="61"/>
                </a:lnTo>
                <a:lnTo>
                  <a:pt x="41" y="71"/>
                </a:lnTo>
                <a:lnTo>
                  <a:pt x="20" y="122"/>
                </a:lnTo>
                <a:lnTo>
                  <a:pt x="20" y="142"/>
                </a:lnTo>
                <a:lnTo>
                  <a:pt x="10" y="152"/>
                </a:lnTo>
                <a:lnTo>
                  <a:pt x="0" y="172"/>
                </a:lnTo>
                <a:lnTo>
                  <a:pt x="10" y="193"/>
                </a:lnTo>
                <a:lnTo>
                  <a:pt x="20" y="213"/>
                </a:lnTo>
                <a:lnTo>
                  <a:pt x="20" y="233"/>
                </a:lnTo>
                <a:lnTo>
                  <a:pt x="31" y="253"/>
                </a:lnTo>
                <a:lnTo>
                  <a:pt x="31" y="274"/>
                </a:lnTo>
                <a:lnTo>
                  <a:pt x="61" y="274"/>
                </a:lnTo>
                <a:lnTo>
                  <a:pt x="81" y="274"/>
                </a:lnTo>
                <a:lnTo>
                  <a:pt x="101" y="274"/>
                </a:lnTo>
                <a:lnTo>
                  <a:pt x="122" y="274"/>
                </a:lnTo>
                <a:lnTo>
                  <a:pt x="132" y="274"/>
                </a:lnTo>
                <a:lnTo>
                  <a:pt x="152" y="284"/>
                </a:lnTo>
                <a:lnTo>
                  <a:pt x="172" y="284"/>
                </a:lnTo>
                <a:lnTo>
                  <a:pt x="172" y="294"/>
                </a:lnTo>
                <a:lnTo>
                  <a:pt x="182" y="284"/>
                </a:lnTo>
                <a:lnTo>
                  <a:pt x="192" y="284"/>
                </a:lnTo>
                <a:lnTo>
                  <a:pt x="192" y="274"/>
                </a:lnTo>
                <a:lnTo>
                  <a:pt x="203" y="263"/>
                </a:lnTo>
                <a:lnTo>
                  <a:pt x="203" y="253"/>
                </a:lnTo>
                <a:lnTo>
                  <a:pt x="213" y="243"/>
                </a:lnTo>
                <a:lnTo>
                  <a:pt x="213" y="233"/>
                </a:lnTo>
                <a:lnTo>
                  <a:pt x="223" y="213"/>
                </a:lnTo>
                <a:lnTo>
                  <a:pt x="223" y="182"/>
                </a:lnTo>
                <a:lnTo>
                  <a:pt x="223" y="162"/>
                </a:lnTo>
                <a:close/>
              </a:path>
            </a:pathLst>
          </a:custGeom>
          <a:solidFill>
            <a:srgbClr val="CBC9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5" name="Freeform 4834"/>
          <p:cNvSpPr>
            <a:spLocks noChangeAspect="1"/>
          </p:cNvSpPr>
          <p:nvPr/>
        </p:nvSpPr>
        <p:spPr bwMode="auto">
          <a:xfrm>
            <a:off x="1623985" y="2084159"/>
            <a:ext cx="350338" cy="240996"/>
          </a:xfrm>
          <a:custGeom>
            <a:avLst/>
            <a:gdLst>
              <a:gd name="T0" fmla="*/ 284 w 324"/>
              <a:gd name="T1" fmla="*/ 162 h 223"/>
              <a:gd name="T2" fmla="*/ 263 w 324"/>
              <a:gd name="T3" fmla="*/ 162 h 223"/>
              <a:gd name="T4" fmla="*/ 253 w 324"/>
              <a:gd name="T5" fmla="*/ 152 h 223"/>
              <a:gd name="T6" fmla="*/ 243 w 324"/>
              <a:gd name="T7" fmla="*/ 152 h 223"/>
              <a:gd name="T8" fmla="*/ 233 w 324"/>
              <a:gd name="T9" fmla="*/ 162 h 223"/>
              <a:gd name="T10" fmla="*/ 213 w 324"/>
              <a:gd name="T11" fmla="*/ 172 h 223"/>
              <a:gd name="T12" fmla="*/ 172 w 324"/>
              <a:gd name="T13" fmla="*/ 203 h 223"/>
              <a:gd name="T14" fmla="*/ 162 w 324"/>
              <a:gd name="T15" fmla="*/ 203 h 223"/>
              <a:gd name="T16" fmla="*/ 152 w 324"/>
              <a:gd name="T17" fmla="*/ 223 h 223"/>
              <a:gd name="T18" fmla="*/ 142 w 324"/>
              <a:gd name="T19" fmla="*/ 223 h 223"/>
              <a:gd name="T20" fmla="*/ 132 w 324"/>
              <a:gd name="T21" fmla="*/ 223 h 223"/>
              <a:gd name="T22" fmla="*/ 102 w 324"/>
              <a:gd name="T23" fmla="*/ 213 h 223"/>
              <a:gd name="T24" fmla="*/ 102 w 324"/>
              <a:gd name="T25" fmla="*/ 203 h 223"/>
              <a:gd name="T26" fmla="*/ 91 w 324"/>
              <a:gd name="T27" fmla="*/ 192 h 223"/>
              <a:gd name="T28" fmla="*/ 81 w 324"/>
              <a:gd name="T29" fmla="*/ 192 h 223"/>
              <a:gd name="T30" fmla="*/ 71 w 324"/>
              <a:gd name="T31" fmla="*/ 203 h 223"/>
              <a:gd name="T32" fmla="*/ 71 w 324"/>
              <a:gd name="T33" fmla="*/ 203 h 223"/>
              <a:gd name="T34" fmla="*/ 51 w 324"/>
              <a:gd name="T35" fmla="*/ 213 h 223"/>
              <a:gd name="T36" fmla="*/ 21 w 324"/>
              <a:gd name="T37" fmla="*/ 223 h 223"/>
              <a:gd name="T38" fmla="*/ 11 w 324"/>
              <a:gd name="T39" fmla="*/ 223 h 223"/>
              <a:gd name="T40" fmla="*/ 0 w 324"/>
              <a:gd name="T41" fmla="*/ 213 h 223"/>
              <a:gd name="T42" fmla="*/ 0 w 324"/>
              <a:gd name="T43" fmla="*/ 203 h 223"/>
              <a:gd name="T44" fmla="*/ 11 w 324"/>
              <a:gd name="T45" fmla="*/ 192 h 223"/>
              <a:gd name="T46" fmla="*/ 11 w 324"/>
              <a:gd name="T47" fmla="*/ 182 h 223"/>
              <a:gd name="T48" fmla="*/ 11 w 324"/>
              <a:gd name="T49" fmla="*/ 162 h 223"/>
              <a:gd name="T50" fmla="*/ 21 w 324"/>
              <a:gd name="T51" fmla="*/ 152 h 223"/>
              <a:gd name="T52" fmla="*/ 71 w 324"/>
              <a:gd name="T53" fmla="*/ 122 h 223"/>
              <a:gd name="T54" fmla="*/ 91 w 324"/>
              <a:gd name="T55" fmla="*/ 101 h 223"/>
              <a:gd name="T56" fmla="*/ 112 w 324"/>
              <a:gd name="T57" fmla="*/ 91 h 223"/>
              <a:gd name="T58" fmla="*/ 122 w 324"/>
              <a:gd name="T59" fmla="*/ 81 h 223"/>
              <a:gd name="T60" fmla="*/ 122 w 324"/>
              <a:gd name="T61" fmla="*/ 71 h 223"/>
              <a:gd name="T62" fmla="*/ 132 w 324"/>
              <a:gd name="T63" fmla="*/ 61 h 223"/>
              <a:gd name="T64" fmla="*/ 142 w 324"/>
              <a:gd name="T65" fmla="*/ 41 h 223"/>
              <a:gd name="T66" fmla="*/ 152 w 324"/>
              <a:gd name="T67" fmla="*/ 30 h 223"/>
              <a:gd name="T68" fmla="*/ 162 w 324"/>
              <a:gd name="T69" fmla="*/ 10 h 223"/>
              <a:gd name="T70" fmla="*/ 172 w 324"/>
              <a:gd name="T71" fmla="*/ 10 h 223"/>
              <a:gd name="T72" fmla="*/ 183 w 324"/>
              <a:gd name="T73" fmla="*/ 0 h 223"/>
              <a:gd name="T74" fmla="*/ 243 w 324"/>
              <a:gd name="T75" fmla="*/ 0 h 223"/>
              <a:gd name="T76" fmla="*/ 263 w 324"/>
              <a:gd name="T77" fmla="*/ 10 h 223"/>
              <a:gd name="T78" fmla="*/ 274 w 324"/>
              <a:gd name="T79" fmla="*/ 30 h 223"/>
              <a:gd name="T80" fmla="*/ 274 w 324"/>
              <a:gd name="T81" fmla="*/ 51 h 223"/>
              <a:gd name="T82" fmla="*/ 294 w 324"/>
              <a:gd name="T83" fmla="*/ 71 h 223"/>
              <a:gd name="T84" fmla="*/ 294 w 324"/>
              <a:gd name="T85" fmla="*/ 71 h 223"/>
              <a:gd name="T86" fmla="*/ 314 w 324"/>
              <a:gd name="T87" fmla="*/ 81 h 223"/>
              <a:gd name="T88" fmla="*/ 324 w 324"/>
              <a:gd name="T89" fmla="*/ 101 h 223"/>
              <a:gd name="T90" fmla="*/ 324 w 324"/>
              <a:gd name="T91" fmla="*/ 122 h 223"/>
              <a:gd name="T92" fmla="*/ 324 w 324"/>
              <a:gd name="T93" fmla="*/ 132 h 223"/>
              <a:gd name="T94" fmla="*/ 294 w 324"/>
              <a:gd name="T95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4" h="223">
                <a:moveTo>
                  <a:pt x="284" y="162"/>
                </a:moveTo>
                <a:lnTo>
                  <a:pt x="284" y="162"/>
                </a:lnTo>
                <a:lnTo>
                  <a:pt x="274" y="162"/>
                </a:lnTo>
                <a:lnTo>
                  <a:pt x="263" y="162"/>
                </a:lnTo>
                <a:lnTo>
                  <a:pt x="253" y="152"/>
                </a:lnTo>
                <a:lnTo>
                  <a:pt x="243" y="152"/>
                </a:lnTo>
                <a:lnTo>
                  <a:pt x="233" y="162"/>
                </a:lnTo>
                <a:lnTo>
                  <a:pt x="213" y="172"/>
                </a:lnTo>
                <a:lnTo>
                  <a:pt x="183" y="192"/>
                </a:lnTo>
                <a:lnTo>
                  <a:pt x="172" y="203"/>
                </a:lnTo>
                <a:lnTo>
                  <a:pt x="162" y="203"/>
                </a:lnTo>
                <a:lnTo>
                  <a:pt x="152" y="213"/>
                </a:lnTo>
                <a:lnTo>
                  <a:pt x="152" y="223"/>
                </a:lnTo>
                <a:lnTo>
                  <a:pt x="142" y="223"/>
                </a:lnTo>
                <a:lnTo>
                  <a:pt x="132" y="223"/>
                </a:lnTo>
                <a:lnTo>
                  <a:pt x="112" y="223"/>
                </a:lnTo>
                <a:lnTo>
                  <a:pt x="102" y="213"/>
                </a:lnTo>
                <a:lnTo>
                  <a:pt x="102" y="203"/>
                </a:lnTo>
                <a:lnTo>
                  <a:pt x="91" y="203"/>
                </a:lnTo>
                <a:lnTo>
                  <a:pt x="91" y="192"/>
                </a:lnTo>
                <a:lnTo>
                  <a:pt x="81" y="192"/>
                </a:lnTo>
                <a:lnTo>
                  <a:pt x="71" y="203"/>
                </a:lnTo>
                <a:lnTo>
                  <a:pt x="51" y="213"/>
                </a:lnTo>
                <a:lnTo>
                  <a:pt x="31" y="213"/>
                </a:lnTo>
                <a:lnTo>
                  <a:pt x="21" y="223"/>
                </a:lnTo>
                <a:lnTo>
                  <a:pt x="11" y="223"/>
                </a:lnTo>
                <a:lnTo>
                  <a:pt x="0" y="213"/>
                </a:lnTo>
                <a:lnTo>
                  <a:pt x="0" y="203"/>
                </a:lnTo>
                <a:lnTo>
                  <a:pt x="11" y="192"/>
                </a:lnTo>
                <a:lnTo>
                  <a:pt x="11" y="182"/>
                </a:lnTo>
                <a:lnTo>
                  <a:pt x="11" y="172"/>
                </a:lnTo>
                <a:lnTo>
                  <a:pt x="11" y="162"/>
                </a:lnTo>
                <a:lnTo>
                  <a:pt x="21" y="152"/>
                </a:lnTo>
                <a:lnTo>
                  <a:pt x="41" y="132"/>
                </a:lnTo>
                <a:lnTo>
                  <a:pt x="71" y="122"/>
                </a:lnTo>
                <a:lnTo>
                  <a:pt x="91" y="101"/>
                </a:lnTo>
                <a:lnTo>
                  <a:pt x="102" y="101"/>
                </a:lnTo>
                <a:lnTo>
                  <a:pt x="112" y="91"/>
                </a:lnTo>
                <a:lnTo>
                  <a:pt x="122" y="81"/>
                </a:lnTo>
                <a:lnTo>
                  <a:pt x="122" y="71"/>
                </a:lnTo>
                <a:lnTo>
                  <a:pt x="132" y="61"/>
                </a:lnTo>
                <a:lnTo>
                  <a:pt x="132" y="51"/>
                </a:lnTo>
                <a:lnTo>
                  <a:pt x="142" y="41"/>
                </a:lnTo>
                <a:lnTo>
                  <a:pt x="152" y="30"/>
                </a:lnTo>
                <a:lnTo>
                  <a:pt x="162" y="20"/>
                </a:lnTo>
                <a:lnTo>
                  <a:pt x="162" y="10"/>
                </a:lnTo>
                <a:lnTo>
                  <a:pt x="172" y="10"/>
                </a:lnTo>
                <a:lnTo>
                  <a:pt x="172" y="0"/>
                </a:lnTo>
                <a:lnTo>
                  <a:pt x="183" y="0"/>
                </a:lnTo>
                <a:lnTo>
                  <a:pt x="243" y="0"/>
                </a:lnTo>
                <a:lnTo>
                  <a:pt x="253" y="0"/>
                </a:lnTo>
                <a:lnTo>
                  <a:pt x="263" y="10"/>
                </a:lnTo>
                <a:lnTo>
                  <a:pt x="274" y="20"/>
                </a:lnTo>
                <a:lnTo>
                  <a:pt x="274" y="30"/>
                </a:lnTo>
                <a:lnTo>
                  <a:pt x="274" y="51"/>
                </a:lnTo>
                <a:lnTo>
                  <a:pt x="284" y="61"/>
                </a:lnTo>
                <a:lnTo>
                  <a:pt x="294" y="71"/>
                </a:lnTo>
                <a:lnTo>
                  <a:pt x="304" y="71"/>
                </a:lnTo>
                <a:lnTo>
                  <a:pt x="314" y="81"/>
                </a:lnTo>
                <a:lnTo>
                  <a:pt x="324" y="101"/>
                </a:lnTo>
                <a:lnTo>
                  <a:pt x="324" y="122"/>
                </a:lnTo>
                <a:lnTo>
                  <a:pt x="324" y="132"/>
                </a:lnTo>
                <a:lnTo>
                  <a:pt x="314" y="142"/>
                </a:lnTo>
                <a:lnTo>
                  <a:pt x="294" y="162"/>
                </a:lnTo>
                <a:lnTo>
                  <a:pt x="284" y="162"/>
                </a:lnTo>
                <a:close/>
              </a:path>
            </a:pathLst>
          </a:custGeom>
          <a:solidFill>
            <a:srgbClr val="F1CE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6" name="Freeform 4833"/>
          <p:cNvSpPr>
            <a:spLocks noChangeAspect="1"/>
          </p:cNvSpPr>
          <p:nvPr/>
        </p:nvSpPr>
        <p:spPr bwMode="auto">
          <a:xfrm>
            <a:off x="4444531" y="2247053"/>
            <a:ext cx="403892" cy="350337"/>
          </a:xfrm>
          <a:custGeom>
            <a:avLst/>
            <a:gdLst>
              <a:gd name="T0" fmla="*/ 364 w 374"/>
              <a:gd name="T1" fmla="*/ 273 h 324"/>
              <a:gd name="T2" fmla="*/ 344 w 374"/>
              <a:gd name="T3" fmla="*/ 294 h 324"/>
              <a:gd name="T4" fmla="*/ 334 w 374"/>
              <a:gd name="T5" fmla="*/ 304 h 324"/>
              <a:gd name="T6" fmla="*/ 334 w 374"/>
              <a:gd name="T7" fmla="*/ 314 h 324"/>
              <a:gd name="T8" fmla="*/ 314 w 374"/>
              <a:gd name="T9" fmla="*/ 314 h 324"/>
              <a:gd name="T10" fmla="*/ 304 w 374"/>
              <a:gd name="T11" fmla="*/ 324 h 324"/>
              <a:gd name="T12" fmla="*/ 283 w 374"/>
              <a:gd name="T13" fmla="*/ 314 h 324"/>
              <a:gd name="T14" fmla="*/ 273 w 374"/>
              <a:gd name="T15" fmla="*/ 304 h 324"/>
              <a:gd name="T16" fmla="*/ 243 w 374"/>
              <a:gd name="T17" fmla="*/ 294 h 324"/>
              <a:gd name="T18" fmla="*/ 233 w 374"/>
              <a:gd name="T19" fmla="*/ 284 h 324"/>
              <a:gd name="T20" fmla="*/ 202 w 374"/>
              <a:gd name="T21" fmla="*/ 284 h 324"/>
              <a:gd name="T22" fmla="*/ 182 w 374"/>
              <a:gd name="T23" fmla="*/ 263 h 324"/>
              <a:gd name="T24" fmla="*/ 172 w 374"/>
              <a:gd name="T25" fmla="*/ 243 h 324"/>
              <a:gd name="T26" fmla="*/ 152 w 374"/>
              <a:gd name="T27" fmla="*/ 233 h 324"/>
              <a:gd name="T28" fmla="*/ 142 w 374"/>
              <a:gd name="T29" fmla="*/ 233 h 324"/>
              <a:gd name="T30" fmla="*/ 121 w 374"/>
              <a:gd name="T31" fmla="*/ 233 h 324"/>
              <a:gd name="T32" fmla="*/ 101 w 374"/>
              <a:gd name="T33" fmla="*/ 253 h 324"/>
              <a:gd name="T34" fmla="*/ 101 w 374"/>
              <a:gd name="T35" fmla="*/ 253 h 324"/>
              <a:gd name="T36" fmla="*/ 81 w 374"/>
              <a:gd name="T37" fmla="*/ 243 h 324"/>
              <a:gd name="T38" fmla="*/ 71 w 374"/>
              <a:gd name="T39" fmla="*/ 233 h 324"/>
              <a:gd name="T40" fmla="*/ 61 w 374"/>
              <a:gd name="T41" fmla="*/ 213 h 324"/>
              <a:gd name="T42" fmla="*/ 51 w 374"/>
              <a:gd name="T43" fmla="*/ 203 h 324"/>
              <a:gd name="T44" fmla="*/ 51 w 374"/>
              <a:gd name="T45" fmla="*/ 182 h 324"/>
              <a:gd name="T46" fmla="*/ 51 w 374"/>
              <a:gd name="T47" fmla="*/ 152 h 324"/>
              <a:gd name="T48" fmla="*/ 51 w 374"/>
              <a:gd name="T49" fmla="*/ 152 h 324"/>
              <a:gd name="T50" fmla="*/ 20 w 374"/>
              <a:gd name="T51" fmla="*/ 101 h 324"/>
              <a:gd name="T52" fmla="*/ 0 w 374"/>
              <a:gd name="T53" fmla="*/ 61 h 324"/>
              <a:gd name="T54" fmla="*/ 0 w 374"/>
              <a:gd name="T55" fmla="*/ 51 h 324"/>
              <a:gd name="T56" fmla="*/ 0 w 374"/>
              <a:gd name="T57" fmla="*/ 20 h 324"/>
              <a:gd name="T58" fmla="*/ 0 w 374"/>
              <a:gd name="T59" fmla="*/ 0 h 324"/>
              <a:gd name="T60" fmla="*/ 0 w 374"/>
              <a:gd name="T61" fmla="*/ 0 h 324"/>
              <a:gd name="T62" fmla="*/ 20 w 374"/>
              <a:gd name="T63" fmla="*/ 10 h 324"/>
              <a:gd name="T64" fmla="*/ 30 w 374"/>
              <a:gd name="T65" fmla="*/ 10 h 324"/>
              <a:gd name="T66" fmla="*/ 51 w 374"/>
              <a:gd name="T67" fmla="*/ 20 h 324"/>
              <a:gd name="T68" fmla="*/ 71 w 374"/>
              <a:gd name="T69" fmla="*/ 61 h 324"/>
              <a:gd name="T70" fmla="*/ 121 w 374"/>
              <a:gd name="T71" fmla="*/ 101 h 324"/>
              <a:gd name="T72" fmla="*/ 121 w 374"/>
              <a:gd name="T73" fmla="*/ 111 h 324"/>
              <a:gd name="T74" fmla="*/ 132 w 374"/>
              <a:gd name="T75" fmla="*/ 122 h 324"/>
              <a:gd name="T76" fmla="*/ 152 w 374"/>
              <a:gd name="T77" fmla="*/ 132 h 324"/>
              <a:gd name="T78" fmla="*/ 162 w 374"/>
              <a:gd name="T79" fmla="*/ 142 h 324"/>
              <a:gd name="T80" fmla="*/ 182 w 374"/>
              <a:gd name="T81" fmla="*/ 142 h 324"/>
              <a:gd name="T82" fmla="*/ 202 w 374"/>
              <a:gd name="T83" fmla="*/ 142 h 324"/>
              <a:gd name="T84" fmla="*/ 223 w 374"/>
              <a:gd name="T85" fmla="*/ 152 h 324"/>
              <a:gd name="T86" fmla="*/ 233 w 374"/>
              <a:gd name="T87" fmla="*/ 162 h 324"/>
              <a:gd name="T88" fmla="*/ 263 w 374"/>
              <a:gd name="T89" fmla="*/ 172 h 324"/>
              <a:gd name="T90" fmla="*/ 294 w 374"/>
              <a:gd name="T91" fmla="*/ 192 h 324"/>
              <a:gd name="T92" fmla="*/ 334 w 374"/>
              <a:gd name="T93" fmla="*/ 213 h 324"/>
              <a:gd name="T94" fmla="*/ 344 w 374"/>
              <a:gd name="T95" fmla="*/ 223 h 324"/>
              <a:gd name="T96" fmla="*/ 354 w 374"/>
              <a:gd name="T97" fmla="*/ 223 h 324"/>
              <a:gd name="T98" fmla="*/ 364 w 374"/>
              <a:gd name="T99" fmla="*/ 243 h 324"/>
              <a:gd name="T100" fmla="*/ 374 w 374"/>
              <a:gd name="T101" fmla="*/ 263 h 324"/>
              <a:gd name="T102" fmla="*/ 364 w 374"/>
              <a:gd name="T103" fmla="*/ 273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4" h="324">
                <a:moveTo>
                  <a:pt x="364" y="273"/>
                </a:moveTo>
                <a:lnTo>
                  <a:pt x="364" y="273"/>
                </a:lnTo>
                <a:lnTo>
                  <a:pt x="344" y="294"/>
                </a:lnTo>
                <a:lnTo>
                  <a:pt x="334" y="304"/>
                </a:lnTo>
                <a:lnTo>
                  <a:pt x="334" y="314"/>
                </a:lnTo>
                <a:lnTo>
                  <a:pt x="314" y="314"/>
                </a:lnTo>
                <a:lnTo>
                  <a:pt x="304" y="324"/>
                </a:lnTo>
                <a:lnTo>
                  <a:pt x="283" y="314"/>
                </a:lnTo>
                <a:lnTo>
                  <a:pt x="273" y="304"/>
                </a:lnTo>
                <a:lnTo>
                  <a:pt x="243" y="294"/>
                </a:lnTo>
                <a:lnTo>
                  <a:pt x="233" y="284"/>
                </a:lnTo>
                <a:lnTo>
                  <a:pt x="202" y="284"/>
                </a:lnTo>
                <a:lnTo>
                  <a:pt x="192" y="273"/>
                </a:lnTo>
                <a:lnTo>
                  <a:pt x="182" y="263"/>
                </a:lnTo>
                <a:lnTo>
                  <a:pt x="172" y="243"/>
                </a:lnTo>
                <a:lnTo>
                  <a:pt x="162" y="233"/>
                </a:lnTo>
                <a:lnTo>
                  <a:pt x="152" y="233"/>
                </a:lnTo>
                <a:lnTo>
                  <a:pt x="142" y="233"/>
                </a:lnTo>
                <a:lnTo>
                  <a:pt x="132" y="233"/>
                </a:lnTo>
                <a:lnTo>
                  <a:pt x="121" y="233"/>
                </a:lnTo>
                <a:lnTo>
                  <a:pt x="111" y="243"/>
                </a:lnTo>
                <a:lnTo>
                  <a:pt x="101" y="253"/>
                </a:lnTo>
                <a:lnTo>
                  <a:pt x="81" y="243"/>
                </a:lnTo>
                <a:lnTo>
                  <a:pt x="71" y="233"/>
                </a:lnTo>
                <a:lnTo>
                  <a:pt x="71" y="223"/>
                </a:lnTo>
                <a:lnTo>
                  <a:pt x="61" y="213"/>
                </a:lnTo>
                <a:lnTo>
                  <a:pt x="51" y="203"/>
                </a:lnTo>
                <a:lnTo>
                  <a:pt x="51" y="182"/>
                </a:lnTo>
                <a:lnTo>
                  <a:pt x="51" y="162"/>
                </a:lnTo>
                <a:lnTo>
                  <a:pt x="51" y="152"/>
                </a:lnTo>
                <a:lnTo>
                  <a:pt x="20" y="101"/>
                </a:lnTo>
                <a:lnTo>
                  <a:pt x="10" y="81"/>
                </a:lnTo>
                <a:lnTo>
                  <a:pt x="0" y="61"/>
                </a:lnTo>
                <a:lnTo>
                  <a:pt x="0" y="51"/>
                </a:lnTo>
                <a:lnTo>
                  <a:pt x="0" y="2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lnTo>
                  <a:pt x="30" y="10"/>
                </a:lnTo>
                <a:lnTo>
                  <a:pt x="51" y="20"/>
                </a:lnTo>
                <a:lnTo>
                  <a:pt x="61" y="40"/>
                </a:lnTo>
                <a:lnTo>
                  <a:pt x="71" y="61"/>
                </a:lnTo>
                <a:lnTo>
                  <a:pt x="121" y="101"/>
                </a:lnTo>
                <a:lnTo>
                  <a:pt x="121" y="111"/>
                </a:lnTo>
                <a:lnTo>
                  <a:pt x="132" y="122"/>
                </a:lnTo>
                <a:lnTo>
                  <a:pt x="152" y="132"/>
                </a:lnTo>
                <a:lnTo>
                  <a:pt x="162" y="142"/>
                </a:lnTo>
                <a:lnTo>
                  <a:pt x="182" y="142"/>
                </a:lnTo>
                <a:lnTo>
                  <a:pt x="192" y="142"/>
                </a:lnTo>
                <a:lnTo>
                  <a:pt x="202" y="142"/>
                </a:lnTo>
                <a:lnTo>
                  <a:pt x="223" y="152"/>
                </a:lnTo>
                <a:lnTo>
                  <a:pt x="233" y="162"/>
                </a:lnTo>
                <a:lnTo>
                  <a:pt x="263" y="172"/>
                </a:lnTo>
                <a:lnTo>
                  <a:pt x="294" y="192"/>
                </a:lnTo>
                <a:lnTo>
                  <a:pt x="314" y="203"/>
                </a:lnTo>
                <a:lnTo>
                  <a:pt x="334" y="213"/>
                </a:lnTo>
                <a:lnTo>
                  <a:pt x="344" y="223"/>
                </a:lnTo>
                <a:lnTo>
                  <a:pt x="354" y="223"/>
                </a:lnTo>
                <a:lnTo>
                  <a:pt x="364" y="233"/>
                </a:lnTo>
                <a:lnTo>
                  <a:pt x="364" y="243"/>
                </a:lnTo>
                <a:lnTo>
                  <a:pt x="374" y="263"/>
                </a:lnTo>
                <a:lnTo>
                  <a:pt x="374" y="273"/>
                </a:lnTo>
                <a:lnTo>
                  <a:pt x="364" y="273"/>
                </a:lnTo>
                <a:close/>
              </a:path>
            </a:pathLst>
          </a:custGeom>
          <a:solidFill>
            <a:srgbClr val="F1CE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7" name="Freeform 4832"/>
          <p:cNvSpPr>
            <a:spLocks noChangeAspect="1"/>
          </p:cNvSpPr>
          <p:nvPr/>
        </p:nvSpPr>
        <p:spPr bwMode="auto">
          <a:xfrm>
            <a:off x="4444531" y="2247053"/>
            <a:ext cx="403892" cy="350337"/>
          </a:xfrm>
          <a:custGeom>
            <a:avLst/>
            <a:gdLst>
              <a:gd name="T0" fmla="*/ 354 w 374"/>
              <a:gd name="T1" fmla="*/ 223 h 324"/>
              <a:gd name="T2" fmla="*/ 334 w 374"/>
              <a:gd name="T3" fmla="*/ 213 h 324"/>
              <a:gd name="T4" fmla="*/ 314 w 374"/>
              <a:gd name="T5" fmla="*/ 203 h 324"/>
              <a:gd name="T6" fmla="*/ 294 w 374"/>
              <a:gd name="T7" fmla="*/ 192 h 324"/>
              <a:gd name="T8" fmla="*/ 263 w 374"/>
              <a:gd name="T9" fmla="*/ 172 h 324"/>
              <a:gd name="T10" fmla="*/ 233 w 374"/>
              <a:gd name="T11" fmla="*/ 162 h 324"/>
              <a:gd name="T12" fmla="*/ 202 w 374"/>
              <a:gd name="T13" fmla="*/ 142 h 324"/>
              <a:gd name="T14" fmla="*/ 192 w 374"/>
              <a:gd name="T15" fmla="*/ 142 h 324"/>
              <a:gd name="T16" fmla="*/ 182 w 374"/>
              <a:gd name="T17" fmla="*/ 142 h 324"/>
              <a:gd name="T18" fmla="*/ 152 w 374"/>
              <a:gd name="T19" fmla="*/ 132 h 324"/>
              <a:gd name="T20" fmla="*/ 132 w 374"/>
              <a:gd name="T21" fmla="*/ 122 h 324"/>
              <a:gd name="T22" fmla="*/ 121 w 374"/>
              <a:gd name="T23" fmla="*/ 111 h 324"/>
              <a:gd name="T24" fmla="*/ 121 w 374"/>
              <a:gd name="T25" fmla="*/ 111 h 324"/>
              <a:gd name="T26" fmla="*/ 71 w 374"/>
              <a:gd name="T27" fmla="*/ 61 h 324"/>
              <a:gd name="T28" fmla="*/ 61 w 374"/>
              <a:gd name="T29" fmla="*/ 40 h 324"/>
              <a:gd name="T30" fmla="*/ 51 w 374"/>
              <a:gd name="T31" fmla="*/ 20 h 324"/>
              <a:gd name="T32" fmla="*/ 20 w 374"/>
              <a:gd name="T33" fmla="*/ 10 h 324"/>
              <a:gd name="T34" fmla="*/ 10 w 374"/>
              <a:gd name="T35" fmla="*/ 0 h 324"/>
              <a:gd name="T36" fmla="*/ 0 w 374"/>
              <a:gd name="T37" fmla="*/ 0 h 324"/>
              <a:gd name="T38" fmla="*/ 0 w 374"/>
              <a:gd name="T39" fmla="*/ 10 h 324"/>
              <a:gd name="T40" fmla="*/ 0 w 374"/>
              <a:gd name="T41" fmla="*/ 20 h 324"/>
              <a:gd name="T42" fmla="*/ 0 w 374"/>
              <a:gd name="T43" fmla="*/ 51 h 324"/>
              <a:gd name="T44" fmla="*/ 10 w 374"/>
              <a:gd name="T45" fmla="*/ 81 h 324"/>
              <a:gd name="T46" fmla="*/ 20 w 374"/>
              <a:gd name="T47" fmla="*/ 101 h 324"/>
              <a:gd name="T48" fmla="*/ 51 w 374"/>
              <a:gd name="T49" fmla="*/ 152 h 324"/>
              <a:gd name="T50" fmla="*/ 51 w 374"/>
              <a:gd name="T51" fmla="*/ 162 h 324"/>
              <a:gd name="T52" fmla="*/ 51 w 374"/>
              <a:gd name="T53" fmla="*/ 182 h 324"/>
              <a:gd name="T54" fmla="*/ 61 w 374"/>
              <a:gd name="T55" fmla="*/ 213 h 324"/>
              <a:gd name="T56" fmla="*/ 71 w 374"/>
              <a:gd name="T57" fmla="*/ 223 h 324"/>
              <a:gd name="T58" fmla="*/ 71 w 374"/>
              <a:gd name="T59" fmla="*/ 233 h 324"/>
              <a:gd name="T60" fmla="*/ 81 w 374"/>
              <a:gd name="T61" fmla="*/ 243 h 324"/>
              <a:gd name="T62" fmla="*/ 101 w 374"/>
              <a:gd name="T63" fmla="*/ 253 h 324"/>
              <a:gd name="T64" fmla="*/ 111 w 374"/>
              <a:gd name="T65" fmla="*/ 243 h 324"/>
              <a:gd name="T66" fmla="*/ 132 w 374"/>
              <a:gd name="T67" fmla="*/ 233 h 324"/>
              <a:gd name="T68" fmla="*/ 152 w 374"/>
              <a:gd name="T69" fmla="*/ 233 h 324"/>
              <a:gd name="T70" fmla="*/ 162 w 374"/>
              <a:gd name="T71" fmla="*/ 233 h 324"/>
              <a:gd name="T72" fmla="*/ 172 w 374"/>
              <a:gd name="T73" fmla="*/ 243 h 324"/>
              <a:gd name="T74" fmla="*/ 192 w 374"/>
              <a:gd name="T75" fmla="*/ 273 h 324"/>
              <a:gd name="T76" fmla="*/ 202 w 374"/>
              <a:gd name="T77" fmla="*/ 284 h 324"/>
              <a:gd name="T78" fmla="*/ 233 w 374"/>
              <a:gd name="T79" fmla="*/ 284 h 324"/>
              <a:gd name="T80" fmla="*/ 243 w 374"/>
              <a:gd name="T81" fmla="*/ 294 h 324"/>
              <a:gd name="T82" fmla="*/ 273 w 374"/>
              <a:gd name="T83" fmla="*/ 304 h 324"/>
              <a:gd name="T84" fmla="*/ 304 w 374"/>
              <a:gd name="T85" fmla="*/ 324 h 324"/>
              <a:gd name="T86" fmla="*/ 304 w 374"/>
              <a:gd name="T87" fmla="*/ 324 h 324"/>
              <a:gd name="T88" fmla="*/ 334 w 374"/>
              <a:gd name="T89" fmla="*/ 314 h 324"/>
              <a:gd name="T90" fmla="*/ 334 w 374"/>
              <a:gd name="T91" fmla="*/ 304 h 324"/>
              <a:gd name="T92" fmla="*/ 344 w 374"/>
              <a:gd name="T93" fmla="*/ 294 h 324"/>
              <a:gd name="T94" fmla="*/ 344 w 374"/>
              <a:gd name="T95" fmla="*/ 294 h 324"/>
              <a:gd name="T96" fmla="*/ 364 w 374"/>
              <a:gd name="T97" fmla="*/ 273 h 324"/>
              <a:gd name="T98" fmla="*/ 374 w 374"/>
              <a:gd name="T99" fmla="*/ 263 h 324"/>
              <a:gd name="T100" fmla="*/ 364 w 374"/>
              <a:gd name="T101" fmla="*/ 243 h 324"/>
              <a:gd name="T102" fmla="*/ 354 w 374"/>
              <a:gd name="T103" fmla="*/ 223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4" h="324">
                <a:moveTo>
                  <a:pt x="354" y="223"/>
                </a:moveTo>
                <a:lnTo>
                  <a:pt x="354" y="223"/>
                </a:lnTo>
                <a:lnTo>
                  <a:pt x="344" y="223"/>
                </a:lnTo>
                <a:lnTo>
                  <a:pt x="334" y="213"/>
                </a:lnTo>
                <a:lnTo>
                  <a:pt x="314" y="203"/>
                </a:lnTo>
                <a:lnTo>
                  <a:pt x="294" y="192"/>
                </a:lnTo>
                <a:lnTo>
                  <a:pt x="263" y="172"/>
                </a:lnTo>
                <a:lnTo>
                  <a:pt x="233" y="162"/>
                </a:lnTo>
                <a:lnTo>
                  <a:pt x="223" y="152"/>
                </a:lnTo>
                <a:lnTo>
                  <a:pt x="202" y="142"/>
                </a:lnTo>
                <a:lnTo>
                  <a:pt x="192" y="142"/>
                </a:lnTo>
                <a:lnTo>
                  <a:pt x="182" y="142"/>
                </a:lnTo>
                <a:lnTo>
                  <a:pt x="162" y="142"/>
                </a:lnTo>
                <a:lnTo>
                  <a:pt x="152" y="132"/>
                </a:lnTo>
                <a:lnTo>
                  <a:pt x="132" y="122"/>
                </a:lnTo>
                <a:lnTo>
                  <a:pt x="121" y="111"/>
                </a:lnTo>
                <a:lnTo>
                  <a:pt x="121" y="101"/>
                </a:lnTo>
                <a:lnTo>
                  <a:pt x="71" y="61"/>
                </a:lnTo>
                <a:lnTo>
                  <a:pt x="61" y="40"/>
                </a:lnTo>
                <a:lnTo>
                  <a:pt x="51" y="20"/>
                </a:lnTo>
                <a:lnTo>
                  <a:pt x="30" y="10"/>
                </a:lnTo>
                <a:lnTo>
                  <a:pt x="20" y="1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20"/>
                </a:lnTo>
                <a:lnTo>
                  <a:pt x="0" y="51"/>
                </a:lnTo>
                <a:lnTo>
                  <a:pt x="0" y="61"/>
                </a:lnTo>
                <a:lnTo>
                  <a:pt x="10" y="81"/>
                </a:lnTo>
                <a:lnTo>
                  <a:pt x="20" y="101"/>
                </a:lnTo>
                <a:lnTo>
                  <a:pt x="51" y="152"/>
                </a:lnTo>
                <a:lnTo>
                  <a:pt x="51" y="162"/>
                </a:lnTo>
                <a:lnTo>
                  <a:pt x="51" y="182"/>
                </a:lnTo>
                <a:lnTo>
                  <a:pt x="51" y="203"/>
                </a:lnTo>
                <a:lnTo>
                  <a:pt x="61" y="213"/>
                </a:lnTo>
                <a:lnTo>
                  <a:pt x="71" y="223"/>
                </a:lnTo>
                <a:lnTo>
                  <a:pt x="71" y="233"/>
                </a:lnTo>
                <a:lnTo>
                  <a:pt x="81" y="243"/>
                </a:lnTo>
                <a:lnTo>
                  <a:pt x="101" y="253"/>
                </a:lnTo>
                <a:lnTo>
                  <a:pt x="111" y="243"/>
                </a:lnTo>
                <a:lnTo>
                  <a:pt x="121" y="233"/>
                </a:lnTo>
                <a:lnTo>
                  <a:pt x="132" y="233"/>
                </a:lnTo>
                <a:lnTo>
                  <a:pt x="142" y="233"/>
                </a:lnTo>
                <a:lnTo>
                  <a:pt x="152" y="233"/>
                </a:lnTo>
                <a:lnTo>
                  <a:pt x="162" y="233"/>
                </a:lnTo>
                <a:lnTo>
                  <a:pt x="172" y="243"/>
                </a:lnTo>
                <a:lnTo>
                  <a:pt x="182" y="263"/>
                </a:lnTo>
                <a:lnTo>
                  <a:pt x="192" y="273"/>
                </a:lnTo>
                <a:lnTo>
                  <a:pt x="202" y="284"/>
                </a:lnTo>
                <a:lnTo>
                  <a:pt x="233" y="284"/>
                </a:lnTo>
                <a:lnTo>
                  <a:pt x="243" y="294"/>
                </a:lnTo>
                <a:lnTo>
                  <a:pt x="273" y="304"/>
                </a:lnTo>
                <a:lnTo>
                  <a:pt x="283" y="314"/>
                </a:lnTo>
                <a:lnTo>
                  <a:pt x="304" y="324"/>
                </a:lnTo>
                <a:lnTo>
                  <a:pt x="314" y="314"/>
                </a:lnTo>
                <a:lnTo>
                  <a:pt x="334" y="314"/>
                </a:lnTo>
                <a:lnTo>
                  <a:pt x="334" y="304"/>
                </a:lnTo>
                <a:lnTo>
                  <a:pt x="344" y="294"/>
                </a:lnTo>
                <a:lnTo>
                  <a:pt x="364" y="273"/>
                </a:lnTo>
                <a:lnTo>
                  <a:pt x="374" y="273"/>
                </a:lnTo>
                <a:lnTo>
                  <a:pt x="374" y="263"/>
                </a:lnTo>
                <a:lnTo>
                  <a:pt x="364" y="243"/>
                </a:lnTo>
                <a:lnTo>
                  <a:pt x="364" y="233"/>
                </a:lnTo>
                <a:lnTo>
                  <a:pt x="354" y="223"/>
                </a:lnTo>
                <a:close/>
              </a:path>
            </a:pathLst>
          </a:custGeom>
          <a:solidFill>
            <a:srgbClr val="CBC9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8" name="Freeform 4831"/>
          <p:cNvSpPr>
            <a:spLocks noChangeAspect="1"/>
          </p:cNvSpPr>
          <p:nvPr/>
        </p:nvSpPr>
        <p:spPr bwMode="auto">
          <a:xfrm>
            <a:off x="1623985" y="2084159"/>
            <a:ext cx="350338" cy="240996"/>
          </a:xfrm>
          <a:custGeom>
            <a:avLst/>
            <a:gdLst>
              <a:gd name="T0" fmla="*/ 294 w 324"/>
              <a:gd name="T1" fmla="*/ 71 h 223"/>
              <a:gd name="T2" fmla="*/ 274 w 324"/>
              <a:gd name="T3" fmla="*/ 51 h 223"/>
              <a:gd name="T4" fmla="*/ 274 w 324"/>
              <a:gd name="T5" fmla="*/ 30 h 223"/>
              <a:gd name="T6" fmla="*/ 263 w 324"/>
              <a:gd name="T7" fmla="*/ 10 h 223"/>
              <a:gd name="T8" fmla="*/ 243 w 324"/>
              <a:gd name="T9" fmla="*/ 0 h 223"/>
              <a:gd name="T10" fmla="*/ 183 w 324"/>
              <a:gd name="T11" fmla="*/ 0 h 223"/>
              <a:gd name="T12" fmla="*/ 172 w 324"/>
              <a:gd name="T13" fmla="*/ 10 h 223"/>
              <a:gd name="T14" fmla="*/ 162 w 324"/>
              <a:gd name="T15" fmla="*/ 10 h 223"/>
              <a:gd name="T16" fmla="*/ 152 w 324"/>
              <a:gd name="T17" fmla="*/ 30 h 223"/>
              <a:gd name="T18" fmla="*/ 142 w 324"/>
              <a:gd name="T19" fmla="*/ 41 h 223"/>
              <a:gd name="T20" fmla="*/ 132 w 324"/>
              <a:gd name="T21" fmla="*/ 61 h 223"/>
              <a:gd name="T22" fmla="*/ 122 w 324"/>
              <a:gd name="T23" fmla="*/ 71 h 223"/>
              <a:gd name="T24" fmla="*/ 122 w 324"/>
              <a:gd name="T25" fmla="*/ 81 h 223"/>
              <a:gd name="T26" fmla="*/ 112 w 324"/>
              <a:gd name="T27" fmla="*/ 91 h 223"/>
              <a:gd name="T28" fmla="*/ 91 w 324"/>
              <a:gd name="T29" fmla="*/ 101 h 223"/>
              <a:gd name="T30" fmla="*/ 71 w 324"/>
              <a:gd name="T31" fmla="*/ 122 h 223"/>
              <a:gd name="T32" fmla="*/ 21 w 324"/>
              <a:gd name="T33" fmla="*/ 152 h 223"/>
              <a:gd name="T34" fmla="*/ 11 w 324"/>
              <a:gd name="T35" fmla="*/ 162 h 223"/>
              <a:gd name="T36" fmla="*/ 11 w 324"/>
              <a:gd name="T37" fmla="*/ 182 h 223"/>
              <a:gd name="T38" fmla="*/ 11 w 324"/>
              <a:gd name="T39" fmla="*/ 192 h 223"/>
              <a:gd name="T40" fmla="*/ 0 w 324"/>
              <a:gd name="T41" fmla="*/ 203 h 223"/>
              <a:gd name="T42" fmla="*/ 0 w 324"/>
              <a:gd name="T43" fmla="*/ 213 h 223"/>
              <a:gd name="T44" fmla="*/ 11 w 324"/>
              <a:gd name="T45" fmla="*/ 223 h 223"/>
              <a:gd name="T46" fmla="*/ 21 w 324"/>
              <a:gd name="T47" fmla="*/ 223 h 223"/>
              <a:gd name="T48" fmla="*/ 51 w 324"/>
              <a:gd name="T49" fmla="*/ 213 h 223"/>
              <a:gd name="T50" fmla="*/ 71 w 324"/>
              <a:gd name="T51" fmla="*/ 203 h 223"/>
              <a:gd name="T52" fmla="*/ 71 w 324"/>
              <a:gd name="T53" fmla="*/ 203 h 223"/>
              <a:gd name="T54" fmla="*/ 81 w 324"/>
              <a:gd name="T55" fmla="*/ 192 h 223"/>
              <a:gd name="T56" fmla="*/ 91 w 324"/>
              <a:gd name="T57" fmla="*/ 192 h 223"/>
              <a:gd name="T58" fmla="*/ 102 w 324"/>
              <a:gd name="T59" fmla="*/ 203 h 223"/>
              <a:gd name="T60" fmla="*/ 102 w 324"/>
              <a:gd name="T61" fmla="*/ 213 h 223"/>
              <a:gd name="T62" fmla="*/ 132 w 324"/>
              <a:gd name="T63" fmla="*/ 223 h 223"/>
              <a:gd name="T64" fmla="*/ 142 w 324"/>
              <a:gd name="T65" fmla="*/ 223 h 223"/>
              <a:gd name="T66" fmla="*/ 152 w 324"/>
              <a:gd name="T67" fmla="*/ 223 h 223"/>
              <a:gd name="T68" fmla="*/ 162 w 324"/>
              <a:gd name="T69" fmla="*/ 203 h 223"/>
              <a:gd name="T70" fmla="*/ 172 w 324"/>
              <a:gd name="T71" fmla="*/ 203 h 223"/>
              <a:gd name="T72" fmla="*/ 213 w 324"/>
              <a:gd name="T73" fmla="*/ 172 h 223"/>
              <a:gd name="T74" fmla="*/ 233 w 324"/>
              <a:gd name="T75" fmla="*/ 162 h 223"/>
              <a:gd name="T76" fmla="*/ 243 w 324"/>
              <a:gd name="T77" fmla="*/ 152 h 223"/>
              <a:gd name="T78" fmla="*/ 253 w 324"/>
              <a:gd name="T79" fmla="*/ 152 h 223"/>
              <a:gd name="T80" fmla="*/ 263 w 324"/>
              <a:gd name="T81" fmla="*/ 162 h 223"/>
              <a:gd name="T82" fmla="*/ 284 w 324"/>
              <a:gd name="T83" fmla="*/ 162 h 223"/>
              <a:gd name="T84" fmla="*/ 294 w 324"/>
              <a:gd name="T85" fmla="*/ 162 h 223"/>
              <a:gd name="T86" fmla="*/ 324 w 324"/>
              <a:gd name="T87" fmla="*/ 132 h 223"/>
              <a:gd name="T88" fmla="*/ 324 w 324"/>
              <a:gd name="T89" fmla="*/ 122 h 223"/>
              <a:gd name="T90" fmla="*/ 324 w 324"/>
              <a:gd name="T91" fmla="*/ 101 h 223"/>
              <a:gd name="T92" fmla="*/ 314 w 324"/>
              <a:gd name="T93" fmla="*/ 81 h 223"/>
              <a:gd name="T94" fmla="*/ 294 w 324"/>
              <a:gd name="T95" fmla="*/ 7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4" h="223">
                <a:moveTo>
                  <a:pt x="294" y="71"/>
                </a:moveTo>
                <a:lnTo>
                  <a:pt x="294" y="71"/>
                </a:lnTo>
                <a:lnTo>
                  <a:pt x="284" y="61"/>
                </a:lnTo>
                <a:lnTo>
                  <a:pt x="274" y="51"/>
                </a:lnTo>
                <a:lnTo>
                  <a:pt x="274" y="30"/>
                </a:lnTo>
                <a:lnTo>
                  <a:pt x="274" y="20"/>
                </a:lnTo>
                <a:lnTo>
                  <a:pt x="263" y="10"/>
                </a:lnTo>
                <a:lnTo>
                  <a:pt x="253" y="0"/>
                </a:lnTo>
                <a:lnTo>
                  <a:pt x="243" y="0"/>
                </a:lnTo>
                <a:lnTo>
                  <a:pt x="183" y="0"/>
                </a:lnTo>
                <a:lnTo>
                  <a:pt x="172" y="0"/>
                </a:lnTo>
                <a:lnTo>
                  <a:pt x="172" y="10"/>
                </a:lnTo>
                <a:lnTo>
                  <a:pt x="162" y="10"/>
                </a:lnTo>
                <a:lnTo>
                  <a:pt x="162" y="20"/>
                </a:lnTo>
                <a:lnTo>
                  <a:pt x="152" y="30"/>
                </a:lnTo>
                <a:lnTo>
                  <a:pt x="142" y="41"/>
                </a:lnTo>
                <a:lnTo>
                  <a:pt x="132" y="51"/>
                </a:lnTo>
                <a:lnTo>
                  <a:pt x="132" y="61"/>
                </a:lnTo>
                <a:lnTo>
                  <a:pt x="122" y="71"/>
                </a:lnTo>
                <a:lnTo>
                  <a:pt x="122" y="81"/>
                </a:lnTo>
                <a:lnTo>
                  <a:pt x="112" y="91"/>
                </a:lnTo>
                <a:lnTo>
                  <a:pt x="102" y="101"/>
                </a:lnTo>
                <a:lnTo>
                  <a:pt x="91" y="101"/>
                </a:lnTo>
                <a:lnTo>
                  <a:pt x="71" y="122"/>
                </a:lnTo>
                <a:lnTo>
                  <a:pt x="41" y="132"/>
                </a:lnTo>
                <a:lnTo>
                  <a:pt x="21" y="152"/>
                </a:lnTo>
                <a:lnTo>
                  <a:pt x="11" y="162"/>
                </a:lnTo>
                <a:lnTo>
                  <a:pt x="11" y="172"/>
                </a:lnTo>
                <a:lnTo>
                  <a:pt x="11" y="182"/>
                </a:lnTo>
                <a:lnTo>
                  <a:pt x="11" y="192"/>
                </a:lnTo>
                <a:lnTo>
                  <a:pt x="0" y="203"/>
                </a:lnTo>
                <a:lnTo>
                  <a:pt x="0" y="213"/>
                </a:lnTo>
                <a:lnTo>
                  <a:pt x="11" y="223"/>
                </a:lnTo>
                <a:lnTo>
                  <a:pt x="21" y="223"/>
                </a:lnTo>
                <a:lnTo>
                  <a:pt x="31" y="213"/>
                </a:lnTo>
                <a:lnTo>
                  <a:pt x="51" y="213"/>
                </a:lnTo>
                <a:lnTo>
                  <a:pt x="71" y="203"/>
                </a:lnTo>
                <a:lnTo>
                  <a:pt x="81" y="192"/>
                </a:lnTo>
                <a:lnTo>
                  <a:pt x="91" y="192"/>
                </a:lnTo>
                <a:lnTo>
                  <a:pt x="91" y="203"/>
                </a:lnTo>
                <a:lnTo>
                  <a:pt x="102" y="203"/>
                </a:lnTo>
                <a:lnTo>
                  <a:pt x="102" y="213"/>
                </a:lnTo>
                <a:lnTo>
                  <a:pt x="112" y="223"/>
                </a:lnTo>
                <a:lnTo>
                  <a:pt x="132" y="223"/>
                </a:lnTo>
                <a:lnTo>
                  <a:pt x="142" y="223"/>
                </a:lnTo>
                <a:lnTo>
                  <a:pt x="152" y="223"/>
                </a:lnTo>
                <a:lnTo>
                  <a:pt x="152" y="213"/>
                </a:lnTo>
                <a:lnTo>
                  <a:pt x="162" y="203"/>
                </a:lnTo>
                <a:lnTo>
                  <a:pt x="172" y="203"/>
                </a:lnTo>
                <a:lnTo>
                  <a:pt x="183" y="192"/>
                </a:lnTo>
                <a:lnTo>
                  <a:pt x="213" y="172"/>
                </a:lnTo>
                <a:lnTo>
                  <a:pt x="233" y="162"/>
                </a:lnTo>
                <a:lnTo>
                  <a:pt x="243" y="152"/>
                </a:lnTo>
                <a:lnTo>
                  <a:pt x="253" y="152"/>
                </a:lnTo>
                <a:lnTo>
                  <a:pt x="263" y="162"/>
                </a:lnTo>
                <a:lnTo>
                  <a:pt x="274" y="162"/>
                </a:lnTo>
                <a:lnTo>
                  <a:pt x="284" y="162"/>
                </a:lnTo>
                <a:lnTo>
                  <a:pt x="294" y="162"/>
                </a:lnTo>
                <a:lnTo>
                  <a:pt x="314" y="142"/>
                </a:lnTo>
                <a:lnTo>
                  <a:pt x="324" y="132"/>
                </a:lnTo>
                <a:lnTo>
                  <a:pt x="324" y="122"/>
                </a:lnTo>
                <a:lnTo>
                  <a:pt x="324" y="101"/>
                </a:lnTo>
                <a:lnTo>
                  <a:pt x="314" y="81"/>
                </a:lnTo>
                <a:lnTo>
                  <a:pt x="304" y="71"/>
                </a:lnTo>
                <a:lnTo>
                  <a:pt x="294" y="71"/>
                </a:lnTo>
                <a:close/>
              </a:path>
            </a:pathLst>
          </a:custGeom>
          <a:solidFill>
            <a:srgbClr val="CBC9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9" name="Freeform 4830"/>
          <p:cNvSpPr>
            <a:spLocks noChangeAspect="1"/>
          </p:cNvSpPr>
          <p:nvPr/>
        </p:nvSpPr>
        <p:spPr bwMode="auto">
          <a:xfrm>
            <a:off x="749259" y="1122407"/>
            <a:ext cx="919355" cy="4958264"/>
          </a:xfrm>
          <a:custGeom>
            <a:avLst/>
            <a:gdLst>
              <a:gd name="T0" fmla="*/ 688 w 850"/>
              <a:gd name="T1" fmla="*/ 81 h 4589"/>
              <a:gd name="T2" fmla="*/ 607 w 850"/>
              <a:gd name="T3" fmla="*/ 162 h 4589"/>
              <a:gd name="T4" fmla="*/ 475 w 850"/>
              <a:gd name="T5" fmla="*/ 263 h 4589"/>
              <a:gd name="T6" fmla="*/ 364 w 850"/>
              <a:gd name="T7" fmla="*/ 374 h 4589"/>
              <a:gd name="T8" fmla="*/ 293 w 850"/>
              <a:gd name="T9" fmla="*/ 445 h 4589"/>
              <a:gd name="T10" fmla="*/ 233 w 850"/>
              <a:gd name="T11" fmla="*/ 547 h 4589"/>
              <a:gd name="T12" fmla="*/ 162 w 850"/>
              <a:gd name="T13" fmla="*/ 638 h 4589"/>
              <a:gd name="T14" fmla="*/ 131 w 850"/>
              <a:gd name="T15" fmla="*/ 729 h 4589"/>
              <a:gd name="T16" fmla="*/ 91 w 850"/>
              <a:gd name="T17" fmla="*/ 830 h 4589"/>
              <a:gd name="T18" fmla="*/ 111 w 850"/>
              <a:gd name="T19" fmla="*/ 972 h 4589"/>
              <a:gd name="T20" fmla="*/ 131 w 850"/>
              <a:gd name="T21" fmla="*/ 1094 h 4589"/>
              <a:gd name="T22" fmla="*/ 152 w 850"/>
              <a:gd name="T23" fmla="*/ 1165 h 4589"/>
              <a:gd name="T24" fmla="*/ 131 w 850"/>
              <a:gd name="T25" fmla="*/ 1327 h 4589"/>
              <a:gd name="T26" fmla="*/ 131 w 850"/>
              <a:gd name="T27" fmla="*/ 1438 h 4589"/>
              <a:gd name="T28" fmla="*/ 152 w 850"/>
              <a:gd name="T29" fmla="*/ 1600 h 4589"/>
              <a:gd name="T30" fmla="*/ 182 w 850"/>
              <a:gd name="T31" fmla="*/ 1681 h 4589"/>
              <a:gd name="T32" fmla="*/ 212 w 850"/>
              <a:gd name="T33" fmla="*/ 1772 h 4589"/>
              <a:gd name="T34" fmla="*/ 253 w 850"/>
              <a:gd name="T35" fmla="*/ 1853 h 4589"/>
              <a:gd name="T36" fmla="*/ 283 w 850"/>
              <a:gd name="T37" fmla="*/ 1914 h 4589"/>
              <a:gd name="T38" fmla="*/ 303 w 850"/>
              <a:gd name="T39" fmla="*/ 2026 h 4589"/>
              <a:gd name="T40" fmla="*/ 324 w 850"/>
              <a:gd name="T41" fmla="*/ 2066 h 4589"/>
              <a:gd name="T42" fmla="*/ 374 w 850"/>
              <a:gd name="T43" fmla="*/ 2198 h 4589"/>
              <a:gd name="T44" fmla="*/ 465 w 850"/>
              <a:gd name="T45" fmla="*/ 2309 h 4589"/>
              <a:gd name="T46" fmla="*/ 516 w 850"/>
              <a:gd name="T47" fmla="*/ 2350 h 4589"/>
              <a:gd name="T48" fmla="*/ 597 w 850"/>
              <a:gd name="T49" fmla="*/ 2390 h 4589"/>
              <a:gd name="T50" fmla="*/ 627 w 850"/>
              <a:gd name="T51" fmla="*/ 2441 h 4589"/>
              <a:gd name="T52" fmla="*/ 678 w 850"/>
              <a:gd name="T53" fmla="*/ 2522 h 4589"/>
              <a:gd name="T54" fmla="*/ 739 w 850"/>
              <a:gd name="T55" fmla="*/ 2563 h 4589"/>
              <a:gd name="T56" fmla="*/ 799 w 850"/>
              <a:gd name="T57" fmla="*/ 2593 h 4589"/>
              <a:gd name="T58" fmla="*/ 850 w 850"/>
              <a:gd name="T59" fmla="*/ 2644 h 4589"/>
              <a:gd name="T60" fmla="*/ 820 w 850"/>
              <a:gd name="T61" fmla="*/ 2735 h 4589"/>
              <a:gd name="T62" fmla="*/ 809 w 850"/>
              <a:gd name="T63" fmla="*/ 2806 h 4589"/>
              <a:gd name="T64" fmla="*/ 799 w 850"/>
              <a:gd name="T65" fmla="*/ 2866 h 4589"/>
              <a:gd name="T66" fmla="*/ 799 w 850"/>
              <a:gd name="T67" fmla="*/ 2917 h 4589"/>
              <a:gd name="T68" fmla="*/ 779 w 850"/>
              <a:gd name="T69" fmla="*/ 2978 h 4589"/>
              <a:gd name="T70" fmla="*/ 749 w 850"/>
              <a:gd name="T71" fmla="*/ 3008 h 4589"/>
              <a:gd name="T72" fmla="*/ 728 w 850"/>
              <a:gd name="T73" fmla="*/ 3089 h 4589"/>
              <a:gd name="T74" fmla="*/ 668 w 850"/>
              <a:gd name="T75" fmla="*/ 3130 h 4589"/>
              <a:gd name="T76" fmla="*/ 647 w 850"/>
              <a:gd name="T77" fmla="*/ 3191 h 4589"/>
              <a:gd name="T78" fmla="*/ 567 w 850"/>
              <a:gd name="T79" fmla="*/ 3261 h 4589"/>
              <a:gd name="T80" fmla="*/ 546 w 850"/>
              <a:gd name="T81" fmla="*/ 3312 h 4589"/>
              <a:gd name="T82" fmla="*/ 536 w 850"/>
              <a:gd name="T83" fmla="*/ 3353 h 4589"/>
              <a:gd name="T84" fmla="*/ 556 w 850"/>
              <a:gd name="T85" fmla="*/ 3403 h 4589"/>
              <a:gd name="T86" fmla="*/ 536 w 850"/>
              <a:gd name="T87" fmla="*/ 3444 h 4589"/>
              <a:gd name="T88" fmla="*/ 567 w 850"/>
              <a:gd name="T89" fmla="*/ 3515 h 4589"/>
              <a:gd name="T90" fmla="*/ 587 w 850"/>
              <a:gd name="T91" fmla="*/ 3565 h 4589"/>
              <a:gd name="T92" fmla="*/ 577 w 850"/>
              <a:gd name="T93" fmla="*/ 3606 h 4589"/>
              <a:gd name="T94" fmla="*/ 587 w 850"/>
              <a:gd name="T95" fmla="*/ 3657 h 4589"/>
              <a:gd name="T96" fmla="*/ 567 w 850"/>
              <a:gd name="T97" fmla="*/ 3758 h 4589"/>
              <a:gd name="T98" fmla="*/ 526 w 850"/>
              <a:gd name="T99" fmla="*/ 3849 h 4589"/>
              <a:gd name="T100" fmla="*/ 405 w 850"/>
              <a:gd name="T101" fmla="*/ 4021 h 4589"/>
              <a:gd name="T102" fmla="*/ 374 w 850"/>
              <a:gd name="T103" fmla="*/ 4133 h 4589"/>
              <a:gd name="T104" fmla="*/ 344 w 850"/>
              <a:gd name="T105" fmla="*/ 4244 h 4589"/>
              <a:gd name="T106" fmla="*/ 283 w 850"/>
              <a:gd name="T107" fmla="*/ 4315 h 4589"/>
              <a:gd name="T108" fmla="*/ 202 w 850"/>
              <a:gd name="T109" fmla="*/ 4376 h 4589"/>
              <a:gd name="T110" fmla="*/ 131 w 850"/>
              <a:gd name="T111" fmla="*/ 4467 h 4589"/>
              <a:gd name="T112" fmla="*/ 71 w 850"/>
              <a:gd name="T113" fmla="*/ 4518 h 4589"/>
              <a:gd name="T114" fmla="*/ 0 w 850"/>
              <a:gd name="T115" fmla="*/ 4578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0" h="4589">
                <a:moveTo>
                  <a:pt x="769" y="0"/>
                </a:moveTo>
                <a:lnTo>
                  <a:pt x="749" y="10"/>
                </a:lnTo>
                <a:lnTo>
                  <a:pt x="739" y="30"/>
                </a:lnTo>
                <a:lnTo>
                  <a:pt x="708" y="60"/>
                </a:lnTo>
                <a:lnTo>
                  <a:pt x="698" y="70"/>
                </a:lnTo>
                <a:lnTo>
                  <a:pt x="688" y="81"/>
                </a:lnTo>
                <a:lnTo>
                  <a:pt x="678" y="111"/>
                </a:lnTo>
                <a:lnTo>
                  <a:pt x="647" y="131"/>
                </a:lnTo>
                <a:lnTo>
                  <a:pt x="637" y="131"/>
                </a:lnTo>
                <a:lnTo>
                  <a:pt x="637" y="141"/>
                </a:lnTo>
                <a:lnTo>
                  <a:pt x="627" y="141"/>
                </a:lnTo>
                <a:lnTo>
                  <a:pt x="607" y="162"/>
                </a:lnTo>
                <a:lnTo>
                  <a:pt x="597" y="172"/>
                </a:lnTo>
                <a:lnTo>
                  <a:pt x="587" y="182"/>
                </a:lnTo>
                <a:lnTo>
                  <a:pt x="546" y="202"/>
                </a:lnTo>
                <a:lnTo>
                  <a:pt x="526" y="212"/>
                </a:lnTo>
                <a:lnTo>
                  <a:pt x="496" y="243"/>
                </a:lnTo>
                <a:lnTo>
                  <a:pt x="475" y="263"/>
                </a:lnTo>
                <a:lnTo>
                  <a:pt x="455" y="273"/>
                </a:lnTo>
                <a:lnTo>
                  <a:pt x="445" y="293"/>
                </a:lnTo>
                <a:lnTo>
                  <a:pt x="435" y="314"/>
                </a:lnTo>
                <a:lnTo>
                  <a:pt x="415" y="334"/>
                </a:lnTo>
                <a:lnTo>
                  <a:pt x="374" y="364"/>
                </a:lnTo>
                <a:lnTo>
                  <a:pt x="364" y="374"/>
                </a:lnTo>
                <a:lnTo>
                  <a:pt x="354" y="384"/>
                </a:lnTo>
                <a:lnTo>
                  <a:pt x="344" y="395"/>
                </a:lnTo>
                <a:lnTo>
                  <a:pt x="344" y="405"/>
                </a:lnTo>
                <a:lnTo>
                  <a:pt x="324" y="415"/>
                </a:lnTo>
                <a:lnTo>
                  <a:pt x="303" y="435"/>
                </a:lnTo>
                <a:lnTo>
                  <a:pt x="293" y="445"/>
                </a:lnTo>
                <a:lnTo>
                  <a:pt x="283" y="466"/>
                </a:lnTo>
                <a:lnTo>
                  <a:pt x="263" y="476"/>
                </a:lnTo>
                <a:lnTo>
                  <a:pt x="253" y="496"/>
                </a:lnTo>
                <a:lnTo>
                  <a:pt x="233" y="526"/>
                </a:lnTo>
                <a:lnTo>
                  <a:pt x="233" y="536"/>
                </a:lnTo>
                <a:lnTo>
                  <a:pt x="233" y="547"/>
                </a:lnTo>
                <a:lnTo>
                  <a:pt x="212" y="557"/>
                </a:lnTo>
                <a:lnTo>
                  <a:pt x="192" y="577"/>
                </a:lnTo>
                <a:lnTo>
                  <a:pt x="182" y="587"/>
                </a:lnTo>
                <a:lnTo>
                  <a:pt x="172" y="607"/>
                </a:lnTo>
                <a:lnTo>
                  <a:pt x="172" y="617"/>
                </a:lnTo>
                <a:lnTo>
                  <a:pt x="162" y="638"/>
                </a:lnTo>
                <a:lnTo>
                  <a:pt x="152" y="658"/>
                </a:lnTo>
                <a:lnTo>
                  <a:pt x="142" y="658"/>
                </a:lnTo>
                <a:lnTo>
                  <a:pt x="131" y="668"/>
                </a:lnTo>
                <a:lnTo>
                  <a:pt x="131" y="688"/>
                </a:lnTo>
                <a:lnTo>
                  <a:pt x="131" y="699"/>
                </a:lnTo>
                <a:lnTo>
                  <a:pt x="131" y="729"/>
                </a:lnTo>
                <a:lnTo>
                  <a:pt x="131" y="739"/>
                </a:lnTo>
                <a:lnTo>
                  <a:pt x="131" y="749"/>
                </a:lnTo>
                <a:lnTo>
                  <a:pt x="111" y="759"/>
                </a:lnTo>
                <a:lnTo>
                  <a:pt x="101" y="780"/>
                </a:lnTo>
                <a:lnTo>
                  <a:pt x="101" y="790"/>
                </a:lnTo>
                <a:lnTo>
                  <a:pt x="91" y="830"/>
                </a:lnTo>
                <a:lnTo>
                  <a:pt x="81" y="871"/>
                </a:lnTo>
                <a:lnTo>
                  <a:pt x="81" y="891"/>
                </a:lnTo>
                <a:lnTo>
                  <a:pt x="91" y="901"/>
                </a:lnTo>
                <a:lnTo>
                  <a:pt x="91" y="932"/>
                </a:lnTo>
                <a:lnTo>
                  <a:pt x="101" y="952"/>
                </a:lnTo>
                <a:lnTo>
                  <a:pt x="111" y="972"/>
                </a:lnTo>
                <a:lnTo>
                  <a:pt x="111" y="992"/>
                </a:lnTo>
                <a:lnTo>
                  <a:pt x="121" y="1033"/>
                </a:lnTo>
                <a:lnTo>
                  <a:pt x="121" y="1053"/>
                </a:lnTo>
                <a:lnTo>
                  <a:pt x="121" y="1063"/>
                </a:lnTo>
                <a:lnTo>
                  <a:pt x="131" y="1073"/>
                </a:lnTo>
                <a:lnTo>
                  <a:pt x="131" y="1094"/>
                </a:lnTo>
                <a:lnTo>
                  <a:pt x="131" y="1104"/>
                </a:lnTo>
                <a:lnTo>
                  <a:pt x="142" y="1124"/>
                </a:lnTo>
                <a:lnTo>
                  <a:pt x="142" y="1134"/>
                </a:lnTo>
                <a:lnTo>
                  <a:pt x="152" y="1134"/>
                </a:lnTo>
                <a:lnTo>
                  <a:pt x="152" y="1144"/>
                </a:lnTo>
                <a:lnTo>
                  <a:pt x="152" y="1165"/>
                </a:lnTo>
                <a:lnTo>
                  <a:pt x="152" y="1185"/>
                </a:lnTo>
                <a:lnTo>
                  <a:pt x="152" y="1235"/>
                </a:lnTo>
                <a:lnTo>
                  <a:pt x="152" y="1256"/>
                </a:lnTo>
                <a:lnTo>
                  <a:pt x="152" y="1266"/>
                </a:lnTo>
                <a:lnTo>
                  <a:pt x="152" y="1276"/>
                </a:lnTo>
                <a:lnTo>
                  <a:pt x="131" y="1327"/>
                </a:lnTo>
                <a:lnTo>
                  <a:pt x="131" y="1347"/>
                </a:lnTo>
                <a:lnTo>
                  <a:pt x="121" y="1357"/>
                </a:lnTo>
                <a:lnTo>
                  <a:pt x="111" y="1377"/>
                </a:lnTo>
                <a:lnTo>
                  <a:pt x="121" y="1398"/>
                </a:lnTo>
                <a:lnTo>
                  <a:pt x="131" y="1418"/>
                </a:lnTo>
                <a:lnTo>
                  <a:pt x="131" y="1438"/>
                </a:lnTo>
                <a:lnTo>
                  <a:pt x="142" y="1458"/>
                </a:lnTo>
                <a:lnTo>
                  <a:pt x="142" y="1519"/>
                </a:lnTo>
                <a:lnTo>
                  <a:pt x="142" y="1539"/>
                </a:lnTo>
                <a:lnTo>
                  <a:pt x="142" y="1570"/>
                </a:lnTo>
                <a:lnTo>
                  <a:pt x="142" y="1580"/>
                </a:lnTo>
                <a:lnTo>
                  <a:pt x="152" y="1600"/>
                </a:lnTo>
                <a:lnTo>
                  <a:pt x="162" y="1620"/>
                </a:lnTo>
                <a:lnTo>
                  <a:pt x="172" y="1641"/>
                </a:lnTo>
                <a:lnTo>
                  <a:pt x="172" y="1651"/>
                </a:lnTo>
                <a:lnTo>
                  <a:pt x="172" y="1661"/>
                </a:lnTo>
                <a:lnTo>
                  <a:pt x="182" y="1671"/>
                </a:lnTo>
                <a:lnTo>
                  <a:pt x="182" y="1681"/>
                </a:lnTo>
                <a:lnTo>
                  <a:pt x="192" y="1712"/>
                </a:lnTo>
                <a:lnTo>
                  <a:pt x="192" y="1732"/>
                </a:lnTo>
                <a:lnTo>
                  <a:pt x="192" y="1742"/>
                </a:lnTo>
                <a:lnTo>
                  <a:pt x="192" y="1752"/>
                </a:lnTo>
                <a:lnTo>
                  <a:pt x="192" y="1762"/>
                </a:lnTo>
                <a:lnTo>
                  <a:pt x="212" y="1772"/>
                </a:lnTo>
                <a:lnTo>
                  <a:pt x="212" y="1782"/>
                </a:lnTo>
                <a:lnTo>
                  <a:pt x="223" y="1803"/>
                </a:lnTo>
                <a:lnTo>
                  <a:pt x="223" y="1823"/>
                </a:lnTo>
                <a:lnTo>
                  <a:pt x="233" y="1833"/>
                </a:lnTo>
                <a:lnTo>
                  <a:pt x="233" y="1843"/>
                </a:lnTo>
                <a:lnTo>
                  <a:pt x="253" y="1853"/>
                </a:lnTo>
                <a:lnTo>
                  <a:pt x="273" y="1864"/>
                </a:lnTo>
                <a:lnTo>
                  <a:pt x="283" y="1874"/>
                </a:lnTo>
                <a:lnTo>
                  <a:pt x="283" y="1884"/>
                </a:lnTo>
                <a:lnTo>
                  <a:pt x="283" y="1904"/>
                </a:lnTo>
                <a:lnTo>
                  <a:pt x="283" y="1914"/>
                </a:lnTo>
                <a:lnTo>
                  <a:pt x="303" y="1945"/>
                </a:lnTo>
                <a:lnTo>
                  <a:pt x="303" y="1955"/>
                </a:lnTo>
                <a:lnTo>
                  <a:pt x="303" y="1965"/>
                </a:lnTo>
                <a:lnTo>
                  <a:pt x="303" y="1985"/>
                </a:lnTo>
                <a:lnTo>
                  <a:pt x="303" y="2005"/>
                </a:lnTo>
                <a:lnTo>
                  <a:pt x="303" y="2026"/>
                </a:lnTo>
                <a:lnTo>
                  <a:pt x="303" y="2036"/>
                </a:lnTo>
                <a:lnTo>
                  <a:pt x="303" y="2046"/>
                </a:lnTo>
                <a:lnTo>
                  <a:pt x="314" y="2056"/>
                </a:lnTo>
                <a:lnTo>
                  <a:pt x="324" y="2056"/>
                </a:lnTo>
                <a:lnTo>
                  <a:pt x="324" y="2066"/>
                </a:lnTo>
                <a:lnTo>
                  <a:pt x="324" y="2076"/>
                </a:lnTo>
                <a:lnTo>
                  <a:pt x="334" y="2107"/>
                </a:lnTo>
                <a:lnTo>
                  <a:pt x="334" y="2127"/>
                </a:lnTo>
                <a:lnTo>
                  <a:pt x="344" y="2147"/>
                </a:lnTo>
                <a:lnTo>
                  <a:pt x="354" y="2157"/>
                </a:lnTo>
                <a:lnTo>
                  <a:pt x="374" y="2198"/>
                </a:lnTo>
                <a:lnTo>
                  <a:pt x="405" y="2228"/>
                </a:lnTo>
                <a:lnTo>
                  <a:pt x="425" y="2269"/>
                </a:lnTo>
                <a:lnTo>
                  <a:pt x="435" y="2279"/>
                </a:lnTo>
                <a:lnTo>
                  <a:pt x="445" y="2289"/>
                </a:lnTo>
                <a:lnTo>
                  <a:pt x="455" y="2299"/>
                </a:lnTo>
                <a:lnTo>
                  <a:pt x="465" y="2309"/>
                </a:lnTo>
                <a:lnTo>
                  <a:pt x="465" y="2319"/>
                </a:lnTo>
                <a:lnTo>
                  <a:pt x="465" y="2330"/>
                </a:lnTo>
                <a:lnTo>
                  <a:pt x="475" y="2330"/>
                </a:lnTo>
                <a:lnTo>
                  <a:pt x="486" y="2340"/>
                </a:lnTo>
                <a:lnTo>
                  <a:pt x="496" y="2340"/>
                </a:lnTo>
                <a:lnTo>
                  <a:pt x="516" y="2350"/>
                </a:lnTo>
                <a:lnTo>
                  <a:pt x="536" y="2360"/>
                </a:lnTo>
                <a:lnTo>
                  <a:pt x="546" y="2370"/>
                </a:lnTo>
                <a:lnTo>
                  <a:pt x="556" y="2370"/>
                </a:lnTo>
                <a:lnTo>
                  <a:pt x="567" y="2380"/>
                </a:lnTo>
                <a:lnTo>
                  <a:pt x="587" y="2390"/>
                </a:lnTo>
                <a:lnTo>
                  <a:pt x="597" y="2390"/>
                </a:lnTo>
                <a:lnTo>
                  <a:pt x="597" y="2400"/>
                </a:lnTo>
                <a:lnTo>
                  <a:pt x="617" y="2431"/>
                </a:lnTo>
                <a:lnTo>
                  <a:pt x="617" y="2441"/>
                </a:lnTo>
                <a:lnTo>
                  <a:pt x="627" y="2441"/>
                </a:lnTo>
                <a:lnTo>
                  <a:pt x="637" y="2441"/>
                </a:lnTo>
                <a:lnTo>
                  <a:pt x="637" y="2451"/>
                </a:lnTo>
                <a:lnTo>
                  <a:pt x="647" y="2451"/>
                </a:lnTo>
                <a:lnTo>
                  <a:pt x="647" y="2461"/>
                </a:lnTo>
                <a:lnTo>
                  <a:pt x="668" y="2512"/>
                </a:lnTo>
                <a:lnTo>
                  <a:pt x="678" y="2522"/>
                </a:lnTo>
                <a:lnTo>
                  <a:pt x="688" y="2542"/>
                </a:lnTo>
                <a:lnTo>
                  <a:pt x="698" y="2542"/>
                </a:lnTo>
                <a:lnTo>
                  <a:pt x="708" y="2542"/>
                </a:lnTo>
                <a:lnTo>
                  <a:pt x="718" y="2552"/>
                </a:lnTo>
                <a:lnTo>
                  <a:pt x="739" y="2563"/>
                </a:lnTo>
                <a:lnTo>
                  <a:pt x="749" y="2563"/>
                </a:lnTo>
                <a:lnTo>
                  <a:pt x="759" y="2573"/>
                </a:lnTo>
                <a:lnTo>
                  <a:pt x="769" y="2573"/>
                </a:lnTo>
                <a:lnTo>
                  <a:pt x="779" y="2573"/>
                </a:lnTo>
                <a:lnTo>
                  <a:pt x="789" y="2573"/>
                </a:lnTo>
                <a:lnTo>
                  <a:pt x="799" y="2593"/>
                </a:lnTo>
                <a:lnTo>
                  <a:pt x="809" y="2603"/>
                </a:lnTo>
                <a:lnTo>
                  <a:pt x="820" y="2623"/>
                </a:lnTo>
                <a:lnTo>
                  <a:pt x="830" y="2623"/>
                </a:lnTo>
                <a:lnTo>
                  <a:pt x="830" y="2633"/>
                </a:lnTo>
                <a:lnTo>
                  <a:pt x="840" y="2644"/>
                </a:lnTo>
                <a:lnTo>
                  <a:pt x="850" y="2644"/>
                </a:lnTo>
                <a:lnTo>
                  <a:pt x="850" y="2664"/>
                </a:lnTo>
                <a:lnTo>
                  <a:pt x="850" y="2674"/>
                </a:lnTo>
                <a:lnTo>
                  <a:pt x="850" y="2684"/>
                </a:lnTo>
                <a:lnTo>
                  <a:pt x="840" y="2704"/>
                </a:lnTo>
                <a:lnTo>
                  <a:pt x="830" y="2725"/>
                </a:lnTo>
                <a:lnTo>
                  <a:pt x="820" y="2735"/>
                </a:lnTo>
                <a:lnTo>
                  <a:pt x="820" y="2745"/>
                </a:lnTo>
                <a:lnTo>
                  <a:pt x="820" y="2765"/>
                </a:lnTo>
                <a:lnTo>
                  <a:pt x="820" y="2775"/>
                </a:lnTo>
                <a:lnTo>
                  <a:pt x="820" y="2795"/>
                </a:lnTo>
                <a:lnTo>
                  <a:pt x="809" y="2795"/>
                </a:lnTo>
                <a:lnTo>
                  <a:pt x="809" y="2806"/>
                </a:lnTo>
                <a:lnTo>
                  <a:pt x="820" y="2816"/>
                </a:lnTo>
                <a:lnTo>
                  <a:pt x="820" y="2826"/>
                </a:lnTo>
                <a:lnTo>
                  <a:pt x="820" y="2836"/>
                </a:lnTo>
                <a:lnTo>
                  <a:pt x="820" y="2846"/>
                </a:lnTo>
                <a:lnTo>
                  <a:pt x="809" y="2856"/>
                </a:lnTo>
                <a:lnTo>
                  <a:pt x="799" y="2866"/>
                </a:lnTo>
                <a:lnTo>
                  <a:pt x="799" y="2877"/>
                </a:lnTo>
                <a:lnTo>
                  <a:pt x="799" y="2887"/>
                </a:lnTo>
                <a:lnTo>
                  <a:pt x="799" y="2897"/>
                </a:lnTo>
                <a:lnTo>
                  <a:pt x="809" y="2907"/>
                </a:lnTo>
                <a:lnTo>
                  <a:pt x="799" y="2917"/>
                </a:lnTo>
                <a:lnTo>
                  <a:pt x="799" y="2927"/>
                </a:lnTo>
                <a:lnTo>
                  <a:pt x="789" y="2937"/>
                </a:lnTo>
                <a:lnTo>
                  <a:pt x="789" y="2947"/>
                </a:lnTo>
                <a:lnTo>
                  <a:pt x="789" y="2968"/>
                </a:lnTo>
                <a:lnTo>
                  <a:pt x="779" y="2978"/>
                </a:lnTo>
                <a:lnTo>
                  <a:pt x="769" y="2988"/>
                </a:lnTo>
                <a:lnTo>
                  <a:pt x="759" y="2988"/>
                </a:lnTo>
                <a:lnTo>
                  <a:pt x="749" y="2988"/>
                </a:lnTo>
                <a:lnTo>
                  <a:pt x="749" y="2998"/>
                </a:lnTo>
                <a:lnTo>
                  <a:pt x="749" y="3008"/>
                </a:lnTo>
                <a:lnTo>
                  <a:pt x="739" y="3018"/>
                </a:lnTo>
                <a:lnTo>
                  <a:pt x="739" y="3039"/>
                </a:lnTo>
                <a:lnTo>
                  <a:pt x="739" y="3049"/>
                </a:lnTo>
                <a:lnTo>
                  <a:pt x="728" y="3069"/>
                </a:lnTo>
                <a:lnTo>
                  <a:pt x="728" y="3079"/>
                </a:lnTo>
                <a:lnTo>
                  <a:pt x="728" y="3089"/>
                </a:lnTo>
                <a:lnTo>
                  <a:pt x="728" y="3099"/>
                </a:lnTo>
                <a:lnTo>
                  <a:pt x="718" y="3110"/>
                </a:lnTo>
                <a:lnTo>
                  <a:pt x="708" y="3110"/>
                </a:lnTo>
                <a:lnTo>
                  <a:pt x="698" y="3120"/>
                </a:lnTo>
                <a:lnTo>
                  <a:pt x="678" y="3130"/>
                </a:lnTo>
                <a:lnTo>
                  <a:pt x="668" y="3130"/>
                </a:lnTo>
                <a:lnTo>
                  <a:pt x="668" y="3140"/>
                </a:lnTo>
                <a:lnTo>
                  <a:pt x="668" y="3150"/>
                </a:lnTo>
                <a:lnTo>
                  <a:pt x="668" y="3170"/>
                </a:lnTo>
                <a:lnTo>
                  <a:pt x="668" y="3180"/>
                </a:lnTo>
                <a:lnTo>
                  <a:pt x="658" y="3191"/>
                </a:lnTo>
                <a:lnTo>
                  <a:pt x="647" y="3191"/>
                </a:lnTo>
                <a:lnTo>
                  <a:pt x="637" y="3201"/>
                </a:lnTo>
                <a:lnTo>
                  <a:pt x="607" y="3221"/>
                </a:lnTo>
                <a:lnTo>
                  <a:pt x="597" y="3231"/>
                </a:lnTo>
                <a:lnTo>
                  <a:pt x="597" y="3241"/>
                </a:lnTo>
                <a:lnTo>
                  <a:pt x="567" y="3261"/>
                </a:lnTo>
                <a:lnTo>
                  <a:pt x="556" y="3261"/>
                </a:lnTo>
                <a:lnTo>
                  <a:pt x="556" y="3272"/>
                </a:lnTo>
                <a:lnTo>
                  <a:pt x="556" y="3282"/>
                </a:lnTo>
                <a:lnTo>
                  <a:pt x="556" y="3302"/>
                </a:lnTo>
                <a:lnTo>
                  <a:pt x="556" y="3312"/>
                </a:lnTo>
                <a:lnTo>
                  <a:pt x="546" y="3312"/>
                </a:lnTo>
                <a:lnTo>
                  <a:pt x="536" y="3322"/>
                </a:lnTo>
                <a:lnTo>
                  <a:pt x="536" y="3332"/>
                </a:lnTo>
                <a:lnTo>
                  <a:pt x="536" y="3343"/>
                </a:lnTo>
                <a:lnTo>
                  <a:pt x="536" y="3353"/>
                </a:lnTo>
                <a:lnTo>
                  <a:pt x="536" y="3363"/>
                </a:lnTo>
                <a:lnTo>
                  <a:pt x="536" y="3373"/>
                </a:lnTo>
                <a:lnTo>
                  <a:pt x="536" y="3383"/>
                </a:lnTo>
                <a:lnTo>
                  <a:pt x="546" y="3393"/>
                </a:lnTo>
                <a:lnTo>
                  <a:pt x="556" y="3403"/>
                </a:lnTo>
                <a:lnTo>
                  <a:pt x="556" y="3413"/>
                </a:lnTo>
                <a:lnTo>
                  <a:pt x="567" y="3424"/>
                </a:lnTo>
                <a:lnTo>
                  <a:pt x="556" y="3424"/>
                </a:lnTo>
                <a:lnTo>
                  <a:pt x="546" y="3434"/>
                </a:lnTo>
                <a:lnTo>
                  <a:pt x="536" y="3444"/>
                </a:lnTo>
                <a:lnTo>
                  <a:pt x="546" y="3444"/>
                </a:lnTo>
                <a:lnTo>
                  <a:pt x="546" y="3474"/>
                </a:lnTo>
                <a:lnTo>
                  <a:pt x="546" y="3494"/>
                </a:lnTo>
                <a:lnTo>
                  <a:pt x="556" y="3505"/>
                </a:lnTo>
                <a:lnTo>
                  <a:pt x="567" y="3515"/>
                </a:lnTo>
                <a:lnTo>
                  <a:pt x="577" y="3525"/>
                </a:lnTo>
                <a:lnTo>
                  <a:pt x="577" y="3535"/>
                </a:lnTo>
                <a:lnTo>
                  <a:pt x="577" y="3545"/>
                </a:lnTo>
                <a:lnTo>
                  <a:pt x="577" y="3555"/>
                </a:lnTo>
                <a:lnTo>
                  <a:pt x="587" y="3565"/>
                </a:lnTo>
                <a:lnTo>
                  <a:pt x="587" y="3576"/>
                </a:lnTo>
                <a:lnTo>
                  <a:pt x="587" y="3586"/>
                </a:lnTo>
                <a:lnTo>
                  <a:pt x="587" y="3596"/>
                </a:lnTo>
                <a:lnTo>
                  <a:pt x="577" y="3606"/>
                </a:lnTo>
                <a:lnTo>
                  <a:pt x="567" y="3616"/>
                </a:lnTo>
                <a:lnTo>
                  <a:pt x="577" y="3626"/>
                </a:lnTo>
                <a:lnTo>
                  <a:pt x="577" y="3636"/>
                </a:lnTo>
                <a:lnTo>
                  <a:pt x="587" y="3646"/>
                </a:lnTo>
                <a:lnTo>
                  <a:pt x="587" y="3657"/>
                </a:lnTo>
                <a:lnTo>
                  <a:pt x="577" y="3667"/>
                </a:lnTo>
                <a:lnTo>
                  <a:pt x="567" y="3677"/>
                </a:lnTo>
                <a:lnTo>
                  <a:pt x="567" y="3697"/>
                </a:lnTo>
                <a:lnTo>
                  <a:pt x="567" y="3717"/>
                </a:lnTo>
                <a:lnTo>
                  <a:pt x="567" y="3748"/>
                </a:lnTo>
                <a:lnTo>
                  <a:pt x="567" y="3758"/>
                </a:lnTo>
                <a:lnTo>
                  <a:pt x="556" y="3778"/>
                </a:lnTo>
                <a:lnTo>
                  <a:pt x="546" y="3798"/>
                </a:lnTo>
                <a:lnTo>
                  <a:pt x="536" y="3809"/>
                </a:lnTo>
                <a:lnTo>
                  <a:pt x="536" y="3819"/>
                </a:lnTo>
                <a:lnTo>
                  <a:pt x="536" y="3829"/>
                </a:lnTo>
                <a:lnTo>
                  <a:pt x="526" y="3849"/>
                </a:lnTo>
                <a:lnTo>
                  <a:pt x="516" y="3869"/>
                </a:lnTo>
                <a:lnTo>
                  <a:pt x="496" y="3879"/>
                </a:lnTo>
                <a:lnTo>
                  <a:pt x="475" y="3920"/>
                </a:lnTo>
                <a:lnTo>
                  <a:pt x="455" y="3950"/>
                </a:lnTo>
                <a:lnTo>
                  <a:pt x="435" y="3991"/>
                </a:lnTo>
                <a:lnTo>
                  <a:pt x="405" y="4021"/>
                </a:lnTo>
                <a:lnTo>
                  <a:pt x="405" y="4031"/>
                </a:lnTo>
                <a:lnTo>
                  <a:pt x="395" y="4042"/>
                </a:lnTo>
                <a:lnTo>
                  <a:pt x="395" y="4052"/>
                </a:lnTo>
                <a:lnTo>
                  <a:pt x="395" y="4062"/>
                </a:lnTo>
                <a:lnTo>
                  <a:pt x="384" y="4092"/>
                </a:lnTo>
                <a:lnTo>
                  <a:pt x="374" y="4133"/>
                </a:lnTo>
                <a:lnTo>
                  <a:pt x="364" y="4163"/>
                </a:lnTo>
                <a:lnTo>
                  <a:pt x="354" y="4183"/>
                </a:lnTo>
                <a:lnTo>
                  <a:pt x="344" y="4193"/>
                </a:lnTo>
                <a:lnTo>
                  <a:pt x="344" y="4204"/>
                </a:lnTo>
                <a:lnTo>
                  <a:pt x="344" y="4224"/>
                </a:lnTo>
                <a:lnTo>
                  <a:pt x="344" y="4244"/>
                </a:lnTo>
                <a:lnTo>
                  <a:pt x="334" y="4264"/>
                </a:lnTo>
                <a:lnTo>
                  <a:pt x="324" y="4275"/>
                </a:lnTo>
                <a:lnTo>
                  <a:pt x="303" y="4285"/>
                </a:lnTo>
                <a:lnTo>
                  <a:pt x="293" y="4295"/>
                </a:lnTo>
                <a:lnTo>
                  <a:pt x="283" y="4315"/>
                </a:lnTo>
                <a:lnTo>
                  <a:pt x="273" y="4325"/>
                </a:lnTo>
                <a:lnTo>
                  <a:pt x="253" y="4335"/>
                </a:lnTo>
                <a:lnTo>
                  <a:pt x="233" y="4345"/>
                </a:lnTo>
                <a:lnTo>
                  <a:pt x="223" y="4356"/>
                </a:lnTo>
                <a:lnTo>
                  <a:pt x="212" y="4366"/>
                </a:lnTo>
                <a:lnTo>
                  <a:pt x="202" y="4376"/>
                </a:lnTo>
                <a:lnTo>
                  <a:pt x="192" y="4386"/>
                </a:lnTo>
                <a:lnTo>
                  <a:pt x="182" y="4406"/>
                </a:lnTo>
                <a:lnTo>
                  <a:pt x="172" y="4426"/>
                </a:lnTo>
                <a:lnTo>
                  <a:pt x="152" y="4437"/>
                </a:lnTo>
                <a:lnTo>
                  <a:pt x="131" y="4467"/>
                </a:lnTo>
                <a:lnTo>
                  <a:pt x="131" y="4477"/>
                </a:lnTo>
                <a:lnTo>
                  <a:pt x="131" y="4487"/>
                </a:lnTo>
                <a:lnTo>
                  <a:pt x="121" y="4497"/>
                </a:lnTo>
                <a:lnTo>
                  <a:pt x="91" y="4508"/>
                </a:lnTo>
                <a:lnTo>
                  <a:pt x="71" y="4518"/>
                </a:lnTo>
                <a:lnTo>
                  <a:pt x="61" y="4528"/>
                </a:lnTo>
                <a:lnTo>
                  <a:pt x="50" y="4538"/>
                </a:lnTo>
                <a:lnTo>
                  <a:pt x="40" y="4548"/>
                </a:lnTo>
                <a:lnTo>
                  <a:pt x="40" y="4558"/>
                </a:lnTo>
                <a:lnTo>
                  <a:pt x="20" y="4568"/>
                </a:lnTo>
                <a:lnTo>
                  <a:pt x="0" y="4578"/>
                </a:lnTo>
                <a:lnTo>
                  <a:pt x="0" y="4589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" name="Freeform 4829"/>
          <p:cNvSpPr>
            <a:spLocks noChangeAspect="1"/>
          </p:cNvSpPr>
          <p:nvPr/>
        </p:nvSpPr>
        <p:spPr bwMode="auto">
          <a:xfrm>
            <a:off x="3000787" y="3614928"/>
            <a:ext cx="2164501" cy="2606324"/>
          </a:xfrm>
          <a:custGeom>
            <a:avLst/>
            <a:gdLst>
              <a:gd name="T0" fmla="*/ 81 w 2004"/>
              <a:gd name="T1" fmla="*/ 2340 h 2411"/>
              <a:gd name="T2" fmla="*/ 162 w 2004"/>
              <a:gd name="T3" fmla="*/ 2340 h 2411"/>
              <a:gd name="T4" fmla="*/ 203 w 2004"/>
              <a:gd name="T5" fmla="*/ 2340 h 2411"/>
              <a:gd name="T6" fmla="*/ 243 w 2004"/>
              <a:gd name="T7" fmla="*/ 2361 h 2411"/>
              <a:gd name="T8" fmla="*/ 304 w 2004"/>
              <a:gd name="T9" fmla="*/ 2371 h 2411"/>
              <a:gd name="T10" fmla="*/ 334 w 2004"/>
              <a:gd name="T11" fmla="*/ 2391 h 2411"/>
              <a:gd name="T12" fmla="*/ 385 w 2004"/>
              <a:gd name="T13" fmla="*/ 2391 h 2411"/>
              <a:gd name="T14" fmla="*/ 446 w 2004"/>
              <a:gd name="T15" fmla="*/ 2411 h 2411"/>
              <a:gd name="T16" fmla="*/ 496 w 2004"/>
              <a:gd name="T17" fmla="*/ 2381 h 2411"/>
              <a:gd name="T18" fmla="*/ 527 w 2004"/>
              <a:gd name="T19" fmla="*/ 2340 h 2411"/>
              <a:gd name="T20" fmla="*/ 557 w 2004"/>
              <a:gd name="T21" fmla="*/ 2290 h 2411"/>
              <a:gd name="T22" fmla="*/ 597 w 2004"/>
              <a:gd name="T23" fmla="*/ 2259 h 2411"/>
              <a:gd name="T24" fmla="*/ 658 w 2004"/>
              <a:gd name="T25" fmla="*/ 2229 h 2411"/>
              <a:gd name="T26" fmla="*/ 729 w 2004"/>
              <a:gd name="T27" fmla="*/ 2209 h 2411"/>
              <a:gd name="T28" fmla="*/ 759 w 2004"/>
              <a:gd name="T29" fmla="*/ 2158 h 2411"/>
              <a:gd name="T30" fmla="*/ 800 w 2004"/>
              <a:gd name="T31" fmla="*/ 2128 h 2411"/>
              <a:gd name="T32" fmla="*/ 871 w 2004"/>
              <a:gd name="T33" fmla="*/ 2077 h 2411"/>
              <a:gd name="T34" fmla="*/ 911 w 2004"/>
              <a:gd name="T35" fmla="*/ 2036 h 2411"/>
              <a:gd name="T36" fmla="*/ 931 w 2004"/>
              <a:gd name="T37" fmla="*/ 2006 h 2411"/>
              <a:gd name="T38" fmla="*/ 952 w 2004"/>
              <a:gd name="T39" fmla="*/ 1976 h 2411"/>
              <a:gd name="T40" fmla="*/ 982 w 2004"/>
              <a:gd name="T41" fmla="*/ 1925 h 2411"/>
              <a:gd name="T42" fmla="*/ 1002 w 2004"/>
              <a:gd name="T43" fmla="*/ 1884 h 2411"/>
              <a:gd name="T44" fmla="*/ 1022 w 2004"/>
              <a:gd name="T45" fmla="*/ 1844 h 2411"/>
              <a:gd name="T46" fmla="*/ 1043 w 2004"/>
              <a:gd name="T47" fmla="*/ 1814 h 2411"/>
              <a:gd name="T48" fmla="*/ 1032 w 2004"/>
              <a:gd name="T49" fmla="*/ 1733 h 2411"/>
              <a:gd name="T50" fmla="*/ 1063 w 2004"/>
              <a:gd name="T51" fmla="*/ 1702 h 2411"/>
              <a:gd name="T52" fmla="*/ 1093 w 2004"/>
              <a:gd name="T53" fmla="*/ 1651 h 2411"/>
              <a:gd name="T54" fmla="*/ 1164 w 2004"/>
              <a:gd name="T55" fmla="*/ 1459 h 2411"/>
              <a:gd name="T56" fmla="*/ 1184 w 2004"/>
              <a:gd name="T57" fmla="*/ 1398 h 2411"/>
              <a:gd name="T58" fmla="*/ 1215 w 2004"/>
              <a:gd name="T59" fmla="*/ 1337 h 2411"/>
              <a:gd name="T60" fmla="*/ 1255 w 2004"/>
              <a:gd name="T61" fmla="*/ 1287 h 2411"/>
              <a:gd name="T62" fmla="*/ 1285 w 2004"/>
              <a:gd name="T63" fmla="*/ 1216 h 2411"/>
              <a:gd name="T64" fmla="*/ 1316 w 2004"/>
              <a:gd name="T65" fmla="*/ 1155 h 2411"/>
              <a:gd name="T66" fmla="*/ 1326 w 2004"/>
              <a:gd name="T67" fmla="*/ 1074 h 2411"/>
              <a:gd name="T68" fmla="*/ 1326 w 2004"/>
              <a:gd name="T69" fmla="*/ 1023 h 2411"/>
              <a:gd name="T70" fmla="*/ 1336 w 2004"/>
              <a:gd name="T71" fmla="*/ 983 h 2411"/>
              <a:gd name="T72" fmla="*/ 1346 w 2004"/>
              <a:gd name="T73" fmla="*/ 932 h 2411"/>
              <a:gd name="T74" fmla="*/ 1387 w 2004"/>
              <a:gd name="T75" fmla="*/ 882 h 2411"/>
              <a:gd name="T76" fmla="*/ 1427 w 2004"/>
              <a:gd name="T77" fmla="*/ 831 h 2411"/>
              <a:gd name="T78" fmla="*/ 1498 w 2004"/>
              <a:gd name="T79" fmla="*/ 760 h 2411"/>
              <a:gd name="T80" fmla="*/ 1528 w 2004"/>
              <a:gd name="T81" fmla="*/ 689 h 2411"/>
              <a:gd name="T82" fmla="*/ 1589 w 2004"/>
              <a:gd name="T83" fmla="*/ 578 h 2411"/>
              <a:gd name="T84" fmla="*/ 1640 w 2004"/>
              <a:gd name="T85" fmla="*/ 527 h 2411"/>
              <a:gd name="T86" fmla="*/ 1700 w 2004"/>
              <a:gd name="T87" fmla="*/ 466 h 2411"/>
              <a:gd name="T88" fmla="*/ 1761 w 2004"/>
              <a:gd name="T89" fmla="*/ 375 h 2411"/>
              <a:gd name="T90" fmla="*/ 1802 w 2004"/>
              <a:gd name="T91" fmla="*/ 324 h 2411"/>
              <a:gd name="T92" fmla="*/ 1832 w 2004"/>
              <a:gd name="T93" fmla="*/ 264 h 2411"/>
              <a:gd name="T94" fmla="*/ 1862 w 2004"/>
              <a:gd name="T95" fmla="*/ 233 h 2411"/>
              <a:gd name="T96" fmla="*/ 1893 w 2004"/>
              <a:gd name="T97" fmla="*/ 203 h 2411"/>
              <a:gd name="T98" fmla="*/ 1923 w 2004"/>
              <a:gd name="T99" fmla="*/ 142 h 2411"/>
              <a:gd name="T100" fmla="*/ 1933 w 2004"/>
              <a:gd name="T101" fmla="*/ 102 h 2411"/>
              <a:gd name="T102" fmla="*/ 1994 w 2004"/>
              <a:gd name="T103" fmla="*/ 10 h 2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4" h="2411">
                <a:moveTo>
                  <a:pt x="0" y="2361"/>
                </a:moveTo>
                <a:lnTo>
                  <a:pt x="31" y="2350"/>
                </a:lnTo>
                <a:lnTo>
                  <a:pt x="81" y="2340"/>
                </a:lnTo>
                <a:lnTo>
                  <a:pt x="102" y="2330"/>
                </a:lnTo>
                <a:lnTo>
                  <a:pt x="132" y="2330"/>
                </a:lnTo>
                <a:lnTo>
                  <a:pt x="162" y="2340"/>
                </a:lnTo>
                <a:lnTo>
                  <a:pt x="183" y="2330"/>
                </a:lnTo>
                <a:lnTo>
                  <a:pt x="193" y="2330"/>
                </a:lnTo>
                <a:lnTo>
                  <a:pt x="203" y="2340"/>
                </a:lnTo>
                <a:lnTo>
                  <a:pt x="213" y="2340"/>
                </a:lnTo>
                <a:lnTo>
                  <a:pt x="233" y="2350"/>
                </a:lnTo>
                <a:lnTo>
                  <a:pt x="243" y="2361"/>
                </a:lnTo>
                <a:lnTo>
                  <a:pt x="263" y="2361"/>
                </a:lnTo>
                <a:lnTo>
                  <a:pt x="284" y="2371"/>
                </a:lnTo>
                <a:lnTo>
                  <a:pt x="304" y="2371"/>
                </a:lnTo>
                <a:lnTo>
                  <a:pt x="314" y="2381"/>
                </a:lnTo>
                <a:lnTo>
                  <a:pt x="324" y="2381"/>
                </a:lnTo>
                <a:lnTo>
                  <a:pt x="334" y="2391"/>
                </a:lnTo>
                <a:lnTo>
                  <a:pt x="355" y="2391"/>
                </a:lnTo>
                <a:lnTo>
                  <a:pt x="365" y="2391"/>
                </a:lnTo>
                <a:lnTo>
                  <a:pt x="385" y="2391"/>
                </a:lnTo>
                <a:lnTo>
                  <a:pt x="425" y="2401"/>
                </a:lnTo>
                <a:lnTo>
                  <a:pt x="435" y="2411"/>
                </a:lnTo>
                <a:lnTo>
                  <a:pt x="446" y="2411"/>
                </a:lnTo>
                <a:lnTo>
                  <a:pt x="466" y="2401"/>
                </a:lnTo>
                <a:lnTo>
                  <a:pt x="486" y="2391"/>
                </a:lnTo>
                <a:lnTo>
                  <a:pt x="496" y="2381"/>
                </a:lnTo>
                <a:lnTo>
                  <a:pt x="506" y="2371"/>
                </a:lnTo>
                <a:lnTo>
                  <a:pt x="516" y="2361"/>
                </a:lnTo>
                <a:lnTo>
                  <a:pt x="527" y="2340"/>
                </a:lnTo>
                <a:lnTo>
                  <a:pt x="537" y="2310"/>
                </a:lnTo>
                <a:lnTo>
                  <a:pt x="547" y="2300"/>
                </a:lnTo>
                <a:lnTo>
                  <a:pt x="557" y="2290"/>
                </a:lnTo>
                <a:lnTo>
                  <a:pt x="557" y="2280"/>
                </a:lnTo>
                <a:lnTo>
                  <a:pt x="577" y="2269"/>
                </a:lnTo>
                <a:lnTo>
                  <a:pt x="597" y="2259"/>
                </a:lnTo>
                <a:lnTo>
                  <a:pt x="618" y="2249"/>
                </a:lnTo>
                <a:lnTo>
                  <a:pt x="638" y="2239"/>
                </a:lnTo>
                <a:lnTo>
                  <a:pt x="658" y="2229"/>
                </a:lnTo>
                <a:lnTo>
                  <a:pt x="699" y="2219"/>
                </a:lnTo>
                <a:lnTo>
                  <a:pt x="709" y="2209"/>
                </a:lnTo>
                <a:lnTo>
                  <a:pt x="729" y="2209"/>
                </a:lnTo>
                <a:lnTo>
                  <a:pt x="739" y="2188"/>
                </a:lnTo>
                <a:lnTo>
                  <a:pt x="759" y="2168"/>
                </a:lnTo>
                <a:lnTo>
                  <a:pt x="759" y="2158"/>
                </a:lnTo>
                <a:lnTo>
                  <a:pt x="769" y="2158"/>
                </a:lnTo>
                <a:lnTo>
                  <a:pt x="780" y="2148"/>
                </a:lnTo>
                <a:lnTo>
                  <a:pt x="800" y="2128"/>
                </a:lnTo>
                <a:lnTo>
                  <a:pt x="820" y="2107"/>
                </a:lnTo>
                <a:lnTo>
                  <a:pt x="850" y="2097"/>
                </a:lnTo>
                <a:lnTo>
                  <a:pt x="871" y="2077"/>
                </a:lnTo>
                <a:lnTo>
                  <a:pt x="901" y="2047"/>
                </a:lnTo>
                <a:lnTo>
                  <a:pt x="911" y="2036"/>
                </a:lnTo>
                <a:lnTo>
                  <a:pt x="921" y="2026"/>
                </a:lnTo>
                <a:lnTo>
                  <a:pt x="931" y="2006"/>
                </a:lnTo>
                <a:lnTo>
                  <a:pt x="931" y="1996"/>
                </a:lnTo>
                <a:lnTo>
                  <a:pt x="941" y="1996"/>
                </a:lnTo>
                <a:lnTo>
                  <a:pt x="952" y="1976"/>
                </a:lnTo>
                <a:lnTo>
                  <a:pt x="962" y="1945"/>
                </a:lnTo>
                <a:lnTo>
                  <a:pt x="972" y="1935"/>
                </a:lnTo>
                <a:lnTo>
                  <a:pt x="982" y="1925"/>
                </a:lnTo>
                <a:lnTo>
                  <a:pt x="992" y="1915"/>
                </a:lnTo>
                <a:lnTo>
                  <a:pt x="992" y="1905"/>
                </a:lnTo>
                <a:lnTo>
                  <a:pt x="1002" y="1884"/>
                </a:lnTo>
                <a:lnTo>
                  <a:pt x="1022" y="1864"/>
                </a:lnTo>
                <a:lnTo>
                  <a:pt x="1022" y="1854"/>
                </a:lnTo>
                <a:lnTo>
                  <a:pt x="1022" y="1844"/>
                </a:lnTo>
                <a:lnTo>
                  <a:pt x="1032" y="1834"/>
                </a:lnTo>
                <a:lnTo>
                  <a:pt x="1032" y="1824"/>
                </a:lnTo>
                <a:lnTo>
                  <a:pt x="1043" y="1814"/>
                </a:lnTo>
                <a:lnTo>
                  <a:pt x="1043" y="1803"/>
                </a:lnTo>
                <a:lnTo>
                  <a:pt x="1032" y="1753"/>
                </a:lnTo>
                <a:lnTo>
                  <a:pt x="1032" y="1733"/>
                </a:lnTo>
                <a:lnTo>
                  <a:pt x="1043" y="1722"/>
                </a:lnTo>
                <a:lnTo>
                  <a:pt x="1063" y="1702"/>
                </a:lnTo>
                <a:lnTo>
                  <a:pt x="1073" y="1692"/>
                </a:lnTo>
                <a:lnTo>
                  <a:pt x="1083" y="1672"/>
                </a:lnTo>
                <a:lnTo>
                  <a:pt x="1093" y="1651"/>
                </a:lnTo>
                <a:lnTo>
                  <a:pt x="1113" y="1611"/>
                </a:lnTo>
                <a:lnTo>
                  <a:pt x="1144" y="1510"/>
                </a:lnTo>
                <a:lnTo>
                  <a:pt x="1164" y="1459"/>
                </a:lnTo>
                <a:lnTo>
                  <a:pt x="1164" y="1439"/>
                </a:lnTo>
                <a:lnTo>
                  <a:pt x="1174" y="1418"/>
                </a:lnTo>
                <a:lnTo>
                  <a:pt x="1184" y="1398"/>
                </a:lnTo>
                <a:lnTo>
                  <a:pt x="1194" y="1388"/>
                </a:lnTo>
                <a:lnTo>
                  <a:pt x="1205" y="1368"/>
                </a:lnTo>
                <a:lnTo>
                  <a:pt x="1215" y="1337"/>
                </a:lnTo>
                <a:lnTo>
                  <a:pt x="1225" y="1317"/>
                </a:lnTo>
                <a:lnTo>
                  <a:pt x="1245" y="1297"/>
                </a:lnTo>
                <a:lnTo>
                  <a:pt x="1255" y="1287"/>
                </a:lnTo>
                <a:lnTo>
                  <a:pt x="1265" y="1267"/>
                </a:lnTo>
                <a:lnTo>
                  <a:pt x="1275" y="1246"/>
                </a:lnTo>
                <a:lnTo>
                  <a:pt x="1285" y="1216"/>
                </a:lnTo>
                <a:lnTo>
                  <a:pt x="1306" y="1185"/>
                </a:lnTo>
                <a:lnTo>
                  <a:pt x="1316" y="1175"/>
                </a:lnTo>
                <a:lnTo>
                  <a:pt x="1316" y="1155"/>
                </a:lnTo>
                <a:lnTo>
                  <a:pt x="1326" y="1115"/>
                </a:lnTo>
                <a:lnTo>
                  <a:pt x="1326" y="1094"/>
                </a:lnTo>
                <a:lnTo>
                  <a:pt x="1326" y="1074"/>
                </a:lnTo>
                <a:lnTo>
                  <a:pt x="1326" y="1044"/>
                </a:lnTo>
                <a:lnTo>
                  <a:pt x="1326" y="1034"/>
                </a:lnTo>
                <a:lnTo>
                  <a:pt x="1326" y="1023"/>
                </a:lnTo>
                <a:lnTo>
                  <a:pt x="1336" y="1013"/>
                </a:lnTo>
                <a:lnTo>
                  <a:pt x="1336" y="1003"/>
                </a:lnTo>
                <a:lnTo>
                  <a:pt x="1336" y="983"/>
                </a:lnTo>
                <a:lnTo>
                  <a:pt x="1336" y="973"/>
                </a:lnTo>
                <a:lnTo>
                  <a:pt x="1336" y="952"/>
                </a:lnTo>
                <a:lnTo>
                  <a:pt x="1346" y="932"/>
                </a:lnTo>
                <a:lnTo>
                  <a:pt x="1356" y="912"/>
                </a:lnTo>
                <a:lnTo>
                  <a:pt x="1366" y="902"/>
                </a:lnTo>
                <a:lnTo>
                  <a:pt x="1387" y="882"/>
                </a:lnTo>
                <a:lnTo>
                  <a:pt x="1407" y="851"/>
                </a:lnTo>
                <a:lnTo>
                  <a:pt x="1417" y="841"/>
                </a:lnTo>
                <a:lnTo>
                  <a:pt x="1427" y="831"/>
                </a:lnTo>
                <a:lnTo>
                  <a:pt x="1447" y="811"/>
                </a:lnTo>
                <a:lnTo>
                  <a:pt x="1468" y="801"/>
                </a:lnTo>
                <a:lnTo>
                  <a:pt x="1498" y="760"/>
                </a:lnTo>
                <a:lnTo>
                  <a:pt x="1508" y="740"/>
                </a:lnTo>
                <a:lnTo>
                  <a:pt x="1518" y="730"/>
                </a:lnTo>
                <a:lnTo>
                  <a:pt x="1528" y="689"/>
                </a:lnTo>
                <a:lnTo>
                  <a:pt x="1579" y="608"/>
                </a:lnTo>
                <a:lnTo>
                  <a:pt x="1579" y="598"/>
                </a:lnTo>
                <a:lnTo>
                  <a:pt x="1589" y="578"/>
                </a:lnTo>
                <a:lnTo>
                  <a:pt x="1619" y="557"/>
                </a:lnTo>
                <a:lnTo>
                  <a:pt x="1630" y="547"/>
                </a:lnTo>
                <a:lnTo>
                  <a:pt x="1640" y="527"/>
                </a:lnTo>
                <a:lnTo>
                  <a:pt x="1670" y="497"/>
                </a:lnTo>
                <a:lnTo>
                  <a:pt x="1690" y="476"/>
                </a:lnTo>
                <a:lnTo>
                  <a:pt x="1700" y="466"/>
                </a:lnTo>
                <a:lnTo>
                  <a:pt x="1710" y="456"/>
                </a:lnTo>
                <a:lnTo>
                  <a:pt x="1731" y="416"/>
                </a:lnTo>
                <a:lnTo>
                  <a:pt x="1761" y="375"/>
                </a:lnTo>
                <a:lnTo>
                  <a:pt x="1771" y="355"/>
                </a:lnTo>
                <a:lnTo>
                  <a:pt x="1791" y="345"/>
                </a:lnTo>
                <a:lnTo>
                  <a:pt x="1802" y="324"/>
                </a:lnTo>
                <a:lnTo>
                  <a:pt x="1822" y="294"/>
                </a:lnTo>
                <a:lnTo>
                  <a:pt x="1832" y="274"/>
                </a:lnTo>
                <a:lnTo>
                  <a:pt x="1832" y="264"/>
                </a:lnTo>
                <a:lnTo>
                  <a:pt x="1842" y="254"/>
                </a:lnTo>
                <a:lnTo>
                  <a:pt x="1852" y="243"/>
                </a:lnTo>
                <a:lnTo>
                  <a:pt x="1862" y="233"/>
                </a:lnTo>
                <a:lnTo>
                  <a:pt x="1872" y="223"/>
                </a:lnTo>
                <a:lnTo>
                  <a:pt x="1882" y="213"/>
                </a:lnTo>
                <a:lnTo>
                  <a:pt x="1893" y="203"/>
                </a:lnTo>
                <a:lnTo>
                  <a:pt x="1903" y="172"/>
                </a:lnTo>
                <a:lnTo>
                  <a:pt x="1913" y="162"/>
                </a:lnTo>
                <a:lnTo>
                  <a:pt x="1923" y="142"/>
                </a:lnTo>
                <a:lnTo>
                  <a:pt x="1923" y="132"/>
                </a:lnTo>
                <a:lnTo>
                  <a:pt x="1923" y="122"/>
                </a:lnTo>
                <a:lnTo>
                  <a:pt x="1933" y="102"/>
                </a:lnTo>
                <a:lnTo>
                  <a:pt x="1943" y="81"/>
                </a:lnTo>
                <a:lnTo>
                  <a:pt x="1984" y="21"/>
                </a:lnTo>
                <a:lnTo>
                  <a:pt x="1994" y="10"/>
                </a:lnTo>
                <a:lnTo>
                  <a:pt x="2004" y="0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1" name="Freeform 4828"/>
          <p:cNvSpPr>
            <a:spLocks noChangeAspect="1"/>
          </p:cNvSpPr>
          <p:nvPr/>
        </p:nvSpPr>
        <p:spPr bwMode="auto">
          <a:xfrm>
            <a:off x="1318278" y="727442"/>
            <a:ext cx="905967" cy="1586555"/>
          </a:xfrm>
          <a:custGeom>
            <a:avLst/>
            <a:gdLst>
              <a:gd name="T0" fmla="*/ 455 w 840"/>
              <a:gd name="T1" fmla="*/ 10 h 1469"/>
              <a:gd name="T2" fmla="*/ 486 w 840"/>
              <a:gd name="T3" fmla="*/ 20 h 1469"/>
              <a:gd name="T4" fmla="*/ 526 w 840"/>
              <a:gd name="T5" fmla="*/ 30 h 1469"/>
              <a:gd name="T6" fmla="*/ 546 w 840"/>
              <a:gd name="T7" fmla="*/ 61 h 1469"/>
              <a:gd name="T8" fmla="*/ 577 w 840"/>
              <a:gd name="T9" fmla="*/ 91 h 1469"/>
              <a:gd name="T10" fmla="*/ 607 w 840"/>
              <a:gd name="T11" fmla="*/ 152 h 1469"/>
              <a:gd name="T12" fmla="*/ 627 w 840"/>
              <a:gd name="T13" fmla="*/ 172 h 1469"/>
              <a:gd name="T14" fmla="*/ 678 w 840"/>
              <a:gd name="T15" fmla="*/ 162 h 1469"/>
              <a:gd name="T16" fmla="*/ 698 w 840"/>
              <a:gd name="T17" fmla="*/ 182 h 1469"/>
              <a:gd name="T18" fmla="*/ 719 w 840"/>
              <a:gd name="T19" fmla="*/ 213 h 1469"/>
              <a:gd name="T20" fmla="*/ 749 w 840"/>
              <a:gd name="T21" fmla="*/ 253 h 1469"/>
              <a:gd name="T22" fmla="*/ 769 w 840"/>
              <a:gd name="T23" fmla="*/ 283 h 1469"/>
              <a:gd name="T24" fmla="*/ 779 w 840"/>
              <a:gd name="T25" fmla="*/ 324 h 1469"/>
              <a:gd name="T26" fmla="*/ 759 w 840"/>
              <a:gd name="T27" fmla="*/ 375 h 1469"/>
              <a:gd name="T28" fmla="*/ 759 w 840"/>
              <a:gd name="T29" fmla="*/ 446 h 1469"/>
              <a:gd name="T30" fmla="*/ 759 w 840"/>
              <a:gd name="T31" fmla="*/ 476 h 1469"/>
              <a:gd name="T32" fmla="*/ 759 w 840"/>
              <a:gd name="T33" fmla="*/ 516 h 1469"/>
              <a:gd name="T34" fmla="*/ 810 w 840"/>
              <a:gd name="T35" fmla="*/ 527 h 1469"/>
              <a:gd name="T36" fmla="*/ 830 w 840"/>
              <a:gd name="T37" fmla="*/ 547 h 1469"/>
              <a:gd name="T38" fmla="*/ 840 w 840"/>
              <a:gd name="T39" fmla="*/ 587 h 1469"/>
              <a:gd name="T40" fmla="*/ 830 w 840"/>
              <a:gd name="T41" fmla="*/ 618 h 1469"/>
              <a:gd name="T42" fmla="*/ 840 w 840"/>
              <a:gd name="T43" fmla="*/ 648 h 1469"/>
              <a:gd name="T44" fmla="*/ 820 w 840"/>
              <a:gd name="T45" fmla="*/ 668 h 1469"/>
              <a:gd name="T46" fmla="*/ 789 w 840"/>
              <a:gd name="T47" fmla="*/ 679 h 1469"/>
              <a:gd name="T48" fmla="*/ 789 w 840"/>
              <a:gd name="T49" fmla="*/ 719 h 1469"/>
              <a:gd name="T50" fmla="*/ 759 w 840"/>
              <a:gd name="T51" fmla="*/ 729 h 1469"/>
              <a:gd name="T52" fmla="*/ 759 w 840"/>
              <a:gd name="T53" fmla="*/ 760 h 1469"/>
              <a:gd name="T54" fmla="*/ 719 w 840"/>
              <a:gd name="T55" fmla="*/ 780 h 1469"/>
              <a:gd name="T56" fmla="*/ 708 w 840"/>
              <a:gd name="T57" fmla="*/ 800 h 1469"/>
              <a:gd name="T58" fmla="*/ 658 w 840"/>
              <a:gd name="T59" fmla="*/ 800 h 1469"/>
              <a:gd name="T60" fmla="*/ 658 w 840"/>
              <a:gd name="T61" fmla="*/ 841 h 1469"/>
              <a:gd name="T62" fmla="*/ 638 w 840"/>
              <a:gd name="T63" fmla="*/ 851 h 1469"/>
              <a:gd name="T64" fmla="*/ 627 w 840"/>
              <a:gd name="T65" fmla="*/ 871 h 1469"/>
              <a:gd name="T66" fmla="*/ 597 w 840"/>
              <a:gd name="T67" fmla="*/ 881 h 1469"/>
              <a:gd name="T68" fmla="*/ 587 w 840"/>
              <a:gd name="T69" fmla="*/ 922 h 1469"/>
              <a:gd name="T70" fmla="*/ 597 w 840"/>
              <a:gd name="T71" fmla="*/ 972 h 1469"/>
              <a:gd name="T72" fmla="*/ 597 w 840"/>
              <a:gd name="T73" fmla="*/ 1013 h 1469"/>
              <a:gd name="T74" fmla="*/ 607 w 840"/>
              <a:gd name="T75" fmla="*/ 1033 h 1469"/>
              <a:gd name="T76" fmla="*/ 567 w 840"/>
              <a:gd name="T77" fmla="*/ 1043 h 1469"/>
              <a:gd name="T78" fmla="*/ 536 w 840"/>
              <a:gd name="T79" fmla="*/ 1043 h 1469"/>
              <a:gd name="T80" fmla="*/ 506 w 840"/>
              <a:gd name="T81" fmla="*/ 1043 h 1469"/>
              <a:gd name="T82" fmla="*/ 476 w 840"/>
              <a:gd name="T83" fmla="*/ 1033 h 1469"/>
              <a:gd name="T84" fmla="*/ 435 w 840"/>
              <a:gd name="T85" fmla="*/ 1064 h 1469"/>
              <a:gd name="T86" fmla="*/ 374 w 840"/>
              <a:gd name="T87" fmla="*/ 1084 h 1469"/>
              <a:gd name="T88" fmla="*/ 334 w 840"/>
              <a:gd name="T89" fmla="*/ 1134 h 1469"/>
              <a:gd name="T90" fmla="*/ 324 w 840"/>
              <a:gd name="T91" fmla="*/ 1165 h 1469"/>
              <a:gd name="T92" fmla="*/ 304 w 840"/>
              <a:gd name="T93" fmla="*/ 1195 h 1469"/>
              <a:gd name="T94" fmla="*/ 263 w 840"/>
              <a:gd name="T95" fmla="*/ 1226 h 1469"/>
              <a:gd name="T96" fmla="*/ 253 w 840"/>
              <a:gd name="T97" fmla="*/ 1256 h 1469"/>
              <a:gd name="T98" fmla="*/ 233 w 840"/>
              <a:gd name="T99" fmla="*/ 1297 h 1469"/>
              <a:gd name="T100" fmla="*/ 192 w 840"/>
              <a:gd name="T101" fmla="*/ 1317 h 1469"/>
              <a:gd name="T102" fmla="*/ 182 w 840"/>
              <a:gd name="T103" fmla="*/ 1378 h 1469"/>
              <a:gd name="T104" fmla="*/ 162 w 840"/>
              <a:gd name="T105" fmla="*/ 1398 h 1469"/>
              <a:gd name="T106" fmla="*/ 132 w 840"/>
              <a:gd name="T107" fmla="*/ 1418 h 1469"/>
              <a:gd name="T108" fmla="*/ 101 w 840"/>
              <a:gd name="T109" fmla="*/ 1428 h 1469"/>
              <a:gd name="T110" fmla="*/ 81 w 840"/>
              <a:gd name="T111" fmla="*/ 1459 h 1469"/>
              <a:gd name="T112" fmla="*/ 30 w 840"/>
              <a:gd name="T113" fmla="*/ 1469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0" h="1469">
                <a:moveTo>
                  <a:pt x="425" y="0"/>
                </a:moveTo>
                <a:lnTo>
                  <a:pt x="435" y="0"/>
                </a:lnTo>
                <a:lnTo>
                  <a:pt x="445" y="0"/>
                </a:lnTo>
                <a:lnTo>
                  <a:pt x="455" y="10"/>
                </a:lnTo>
                <a:lnTo>
                  <a:pt x="455" y="20"/>
                </a:lnTo>
                <a:lnTo>
                  <a:pt x="466" y="20"/>
                </a:lnTo>
                <a:lnTo>
                  <a:pt x="476" y="20"/>
                </a:lnTo>
                <a:lnTo>
                  <a:pt x="486" y="20"/>
                </a:lnTo>
                <a:lnTo>
                  <a:pt x="496" y="30"/>
                </a:lnTo>
                <a:lnTo>
                  <a:pt x="506" y="30"/>
                </a:lnTo>
                <a:lnTo>
                  <a:pt x="516" y="30"/>
                </a:lnTo>
                <a:lnTo>
                  <a:pt x="526" y="30"/>
                </a:lnTo>
                <a:lnTo>
                  <a:pt x="536" y="30"/>
                </a:lnTo>
                <a:lnTo>
                  <a:pt x="546" y="40"/>
                </a:lnTo>
                <a:lnTo>
                  <a:pt x="546" y="50"/>
                </a:lnTo>
                <a:lnTo>
                  <a:pt x="546" y="61"/>
                </a:lnTo>
                <a:lnTo>
                  <a:pt x="557" y="71"/>
                </a:lnTo>
                <a:lnTo>
                  <a:pt x="577" y="81"/>
                </a:lnTo>
                <a:lnTo>
                  <a:pt x="577" y="91"/>
                </a:lnTo>
                <a:lnTo>
                  <a:pt x="587" y="101"/>
                </a:lnTo>
                <a:lnTo>
                  <a:pt x="587" y="111"/>
                </a:lnTo>
                <a:lnTo>
                  <a:pt x="607" y="152"/>
                </a:lnTo>
                <a:lnTo>
                  <a:pt x="617" y="162"/>
                </a:lnTo>
                <a:lnTo>
                  <a:pt x="617" y="172"/>
                </a:lnTo>
                <a:lnTo>
                  <a:pt x="627" y="172"/>
                </a:lnTo>
                <a:lnTo>
                  <a:pt x="648" y="172"/>
                </a:lnTo>
                <a:lnTo>
                  <a:pt x="658" y="172"/>
                </a:lnTo>
                <a:lnTo>
                  <a:pt x="668" y="162"/>
                </a:lnTo>
                <a:lnTo>
                  <a:pt x="678" y="162"/>
                </a:lnTo>
                <a:lnTo>
                  <a:pt x="678" y="172"/>
                </a:lnTo>
                <a:lnTo>
                  <a:pt x="688" y="182"/>
                </a:lnTo>
                <a:lnTo>
                  <a:pt x="698" y="182"/>
                </a:lnTo>
                <a:lnTo>
                  <a:pt x="719" y="192"/>
                </a:lnTo>
                <a:lnTo>
                  <a:pt x="719" y="202"/>
                </a:lnTo>
                <a:lnTo>
                  <a:pt x="719" y="213"/>
                </a:lnTo>
                <a:lnTo>
                  <a:pt x="729" y="233"/>
                </a:lnTo>
                <a:lnTo>
                  <a:pt x="729" y="243"/>
                </a:lnTo>
                <a:lnTo>
                  <a:pt x="739" y="243"/>
                </a:lnTo>
                <a:lnTo>
                  <a:pt x="749" y="253"/>
                </a:lnTo>
                <a:lnTo>
                  <a:pt x="759" y="253"/>
                </a:lnTo>
                <a:lnTo>
                  <a:pt x="759" y="263"/>
                </a:lnTo>
                <a:lnTo>
                  <a:pt x="769" y="273"/>
                </a:lnTo>
                <a:lnTo>
                  <a:pt x="769" y="283"/>
                </a:lnTo>
                <a:lnTo>
                  <a:pt x="769" y="294"/>
                </a:lnTo>
                <a:lnTo>
                  <a:pt x="779" y="304"/>
                </a:lnTo>
                <a:lnTo>
                  <a:pt x="779" y="314"/>
                </a:lnTo>
                <a:lnTo>
                  <a:pt x="779" y="324"/>
                </a:lnTo>
                <a:lnTo>
                  <a:pt x="779" y="334"/>
                </a:lnTo>
                <a:lnTo>
                  <a:pt x="779" y="344"/>
                </a:lnTo>
                <a:lnTo>
                  <a:pt x="769" y="354"/>
                </a:lnTo>
                <a:lnTo>
                  <a:pt x="759" y="375"/>
                </a:lnTo>
                <a:lnTo>
                  <a:pt x="759" y="385"/>
                </a:lnTo>
                <a:lnTo>
                  <a:pt x="759" y="415"/>
                </a:lnTo>
                <a:lnTo>
                  <a:pt x="759" y="435"/>
                </a:lnTo>
                <a:lnTo>
                  <a:pt x="759" y="446"/>
                </a:lnTo>
                <a:lnTo>
                  <a:pt x="759" y="456"/>
                </a:lnTo>
                <a:lnTo>
                  <a:pt x="749" y="466"/>
                </a:lnTo>
                <a:lnTo>
                  <a:pt x="759" y="476"/>
                </a:lnTo>
                <a:lnTo>
                  <a:pt x="759" y="486"/>
                </a:lnTo>
                <a:lnTo>
                  <a:pt x="759" y="496"/>
                </a:lnTo>
                <a:lnTo>
                  <a:pt x="759" y="506"/>
                </a:lnTo>
                <a:lnTo>
                  <a:pt x="759" y="516"/>
                </a:lnTo>
                <a:lnTo>
                  <a:pt x="769" y="527"/>
                </a:lnTo>
                <a:lnTo>
                  <a:pt x="779" y="527"/>
                </a:lnTo>
                <a:lnTo>
                  <a:pt x="810" y="527"/>
                </a:lnTo>
                <a:lnTo>
                  <a:pt x="820" y="527"/>
                </a:lnTo>
                <a:lnTo>
                  <a:pt x="830" y="527"/>
                </a:lnTo>
                <a:lnTo>
                  <a:pt x="830" y="537"/>
                </a:lnTo>
                <a:lnTo>
                  <a:pt x="830" y="547"/>
                </a:lnTo>
                <a:lnTo>
                  <a:pt x="830" y="557"/>
                </a:lnTo>
                <a:lnTo>
                  <a:pt x="830" y="567"/>
                </a:lnTo>
                <a:lnTo>
                  <a:pt x="830" y="577"/>
                </a:lnTo>
                <a:lnTo>
                  <a:pt x="840" y="587"/>
                </a:lnTo>
                <a:lnTo>
                  <a:pt x="840" y="598"/>
                </a:lnTo>
                <a:lnTo>
                  <a:pt x="840" y="608"/>
                </a:lnTo>
                <a:lnTo>
                  <a:pt x="840" y="618"/>
                </a:lnTo>
                <a:lnTo>
                  <a:pt x="830" y="618"/>
                </a:lnTo>
                <a:lnTo>
                  <a:pt x="830" y="628"/>
                </a:lnTo>
                <a:lnTo>
                  <a:pt x="840" y="638"/>
                </a:lnTo>
                <a:lnTo>
                  <a:pt x="840" y="648"/>
                </a:lnTo>
                <a:lnTo>
                  <a:pt x="840" y="658"/>
                </a:lnTo>
                <a:lnTo>
                  <a:pt x="840" y="668"/>
                </a:lnTo>
                <a:lnTo>
                  <a:pt x="830" y="668"/>
                </a:lnTo>
                <a:lnTo>
                  <a:pt x="820" y="668"/>
                </a:lnTo>
                <a:lnTo>
                  <a:pt x="810" y="668"/>
                </a:lnTo>
                <a:lnTo>
                  <a:pt x="799" y="668"/>
                </a:lnTo>
                <a:lnTo>
                  <a:pt x="789" y="679"/>
                </a:lnTo>
                <a:lnTo>
                  <a:pt x="789" y="689"/>
                </a:lnTo>
                <a:lnTo>
                  <a:pt x="789" y="699"/>
                </a:lnTo>
                <a:lnTo>
                  <a:pt x="789" y="709"/>
                </a:lnTo>
                <a:lnTo>
                  <a:pt x="789" y="719"/>
                </a:lnTo>
                <a:lnTo>
                  <a:pt x="779" y="719"/>
                </a:lnTo>
                <a:lnTo>
                  <a:pt x="769" y="719"/>
                </a:lnTo>
                <a:lnTo>
                  <a:pt x="759" y="729"/>
                </a:lnTo>
                <a:lnTo>
                  <a:pt x="759" y="739"/>
                </a:lnTo>
                <a:lnTo>
                  <a:pt x="759" y="749"/>
                </a:lnTo>
                <a:lnTo>
                  <a:pt x="759" y="760"/>
                </a:lnTo>
                <a:lnTo>
                  <a:pt x="749" y="770"/>
                </a:lnTo>
                <a:lnTo>
                  <a:pt x="729" y="770"/>
                </a:lnTo>
                <a:lnTo>
                  <a:pt x="719" y="780"/>
                </a:lnTo>
                <a:lnTo>
                  <a:pt x="719" y="790"/>
                </a:lnTo>
                <a:lnTo>
                  <a:pt x="708" y="800"/>
                </a:lnTo>
                <a:lnTo>
                  <a:pt x="688" y="800"/>
                </a:lnTo>
                <a:lnTo>
                  <a:pt x="678" y="790"/>
                </a:lnTo>
                <a:lnTo>
                  <a:pt x="668" y="790"/>
                </a:lnTo>
                <a:lnTo>
                  <a:pt x="658" y="800"/>
                </a:lnTo>
                <a:lnTo>
                  <a:pt x="658" y="810"/>
                </a:lnTo>
                <a:lnTo>
                  <a:pt x="658" y="831"/>
                </a:lnTo>
                <a:lnTo>
                  <a:pt x="658" y="841"/>
                </a:lnTo>
                <a:lnTo>
                  <a:pt x="648" y="841"/>
                </a:lnTo>
                <a:lnTo>
                  <a:pt x="648" y="851"/>
                </a:lnTo>
                <a:lnTo>
                  <a:pt x="638" y="851"/>
                </a:lnTo>
                <a:lnTo>
                  <a:pt x="627" y="851"/>
                </a:lnTo>
                <a:lnTo>
                  <a:pt x="627" y="861"/>
                </a:lnTo>
                <a:lnTo>
                  <a:pt x="627" y="871"/>
                </a:lnTo>
                <a:lnTo>
                  <a:pt x="617" y="881"/>
                </a:lnTo>
                <a:lnTo>
                  <a:pt x="607" y="891"/>
                </a:lnTo>
                <a:lnTo>
                  <a:pt x="597" y="881"/>
                </a:lnTo>
                <a:lnTo>
                  <a:pt x="587" y="881"/>
                </a:lnTo>
                <a:lnTo>
                  <a:pt x="587" y="912"/>
                </a:lnTo>
                <a:lnTo>
                  <a:pt x="587" y="922"/>
                </a:lnTo>
                <a:lnTo>
                  <a:pt x="587" y="932"/>
                </a:lnTo>
                <a:lnTo>
                  <a:pt x="597" y="942"/>
                </a:lnTo>
                <a:lnTo>
                  <a:pt x="597" y="962"/>
                </a:lnTo>
                <a:lnTo>
                  <a:pt x="597" y="972"/>
                </a:lnTo>
                <a:lnTo>
                  <a:pt x="587" y="982"/>
                </a:lnTo>
                <a:lnTo>
                  <a:pt x="587" y="1003"/>
                </a:lnTo>
                <a:lnTo>
                  <a:pt x="597" y="1013"/>
                </a:lnTo>
                <a:lnTo>
                  <a:pt x="607" y="1013"/>
                </a:lnTo>
                <a:lnTo>
                  <a:pt x="607" y="1033"/>
                </a:lnTo>
                <a:lnTo>
                  <a:pt x="597" y="1043"/>
                </a:lnTo>
                <a:lnTo>
                  <a:pt x="587" y="1043"/>
                </a:lnTo>
                <a:lnTo>
                  <a:pt x="567" y="1043"/>
                </a:lnTo>
                <a:lnTo>
                  <a:pt x="557" y="1033"/>
                </a:lnTo>
                <a:lnTo>
                  <a:pt x="546" y="1033"/>
                </a:lnTo>
                <a:lnTo>
                  <a:pt x="536" y="1043"/>
                </a:lnTo>
                <a:lnTo>
                  <a:pt x="526" y="1043"/>
                </a:lnTo>
                <a:lnTo>
                  <a:pt x="516" y="1053"/>
                </a:lnTo>
                <a:lnTo>
                  <a:pt x="506" y="1043"/>
                </a:lnTo>
                <a:lnTo>
                  <a:pt x="496" y="1033"/>
                </a:lnTo>
                <a:lnTo>
                  <a:pt x="476" y="1033"/>
                </a:lnTo>
                <a:lnTo>
                  <a:pt x="466" y="1033"/>
                </a:lnTo>
                <a:lnTo>
                  <a:pt x="445" y="1043"/>
                </a:lnTo>
                <a:lnTo>
                  <a:pt x="435" y="1053"/>
                </a:lnTo>
                <a:lnTo>
                  <a:pt x="435" y="1064"/>
                </a:lnTo>
                <a:lnTo>
                  <a:pt x="425" y="1064"/>
                </a:lnTo>
                <a:lnTo>
                  <a:pt x="405" y="1064"/>
                </a:lnTo>
                <a:lnTo>
                  <a:pt x="395" y="1074"/>
                </a:lnTo>
                <a:lnTo>
                  <a:pt x="374" y="1084"/>
                </a:lnTo>
                <a:lnTo>
                  <a:pt x="364" y="1094"/>
                </a:lnTo>
                <a:lnTo>
                  <a:pt x="344" y="1104"/>
                </a:lnTo>
                <a:lnTo>
                  <a:pt x="334" y="1124"/>
                </a:lnTo>
                <a:lnTo>
                  <a:pt x="334" y="1134"/>
                </a:lnTo>
                <a:lnTo>
                  <a:pt x="334" y="1145"/>
                </a:lnTo>
                <a:lnTo>
                  <a:pt x="334" y="1155"/>
                </a:lnTo>
                <a:lnTo>
                  <a:pt x="324" y="1165"/>
                </a:lnTo>
                <a:lnTo>
                  <a:pt x="314" y="1175"/>
                </a:lnTo>
                <a:lnTo>
                  <a:pt x="304" y="1185"/>
                </a:lnTo>
                <a:lnTo>
                  <a:pt x="304" y="1195"/>
                </a:lnTo>
                <a:lnTo>
                  <a:pt x="294" y="1215"/>
                </a:lnTo>
                <a:lnTo>
                  <a:pt x="283" y="1215"/>
                </a:lnTo>
                <a:lnTo>
                  <a:pt x="263" y="1226"/>
                </a:lnTo>
                <a:lnTo>
                  <a:pt x="253" y="1236"/>
                </a:lnTo>
                <a:lnTo>
                  <a:pt x="253" y="1246"/>
                </a:lnTo>
                <a:lnTo>
                  <a:pt x="253" y="1256"/>
                </a:lnTo>
                <a:lnTo>
                  <a:pt x="253" y="1276"/>
                </a:lnTo>
                <a:lnTo>
                  <a:pt x="253" y="1286"/>
                </a:lnTo>
                <a:lnTo>
                  <a:pt x="243" y="1286"/>
                </a:lnTo>
                <a:lnTo>
                  <a:pt x="233" y="1297"/>
                </a:lnTo>
                <a:lnTo>
                  <a:pt x="223" y="1297"/>
                </a:lnTo>
                <a:lnTo>
                  <a:pt x="213" y="1307"/>
                </a:lnTo>
                <a:lnTo>
                  <a:pt x="202" y="1307"/>
                </a:lnTo>
                <a:lnTo>
                  <a:pt x="192" y="1317"/>
                </a:lnTo>
                <a:lnTo>
                  <a:pt x="192" y="1337"/>
                </a:lnTo>
                <a:lnTo>
                  <a:pt x="192" y="1347"/>
                </a:lnTo>
                <a:lnTo>
                  <a:pt x="192" y="1367"/>
                </a:lnTo>
                <a:lnTo>
                  <a:pt x="182" y="1378"/>
                </a:lnTo>
                <a:lnTo>
                  <a:pt x="182" y="1398"/>
                </a:lnTo>
                <a:lnTo>
                  <a:pt x="172" y="1398"/>
                </a:lnTo>
                <a:lnTo>
                  <a:pt x="162" y="1398"/>
                </a:lnTo>
                <a:lnTo>
                  <a:pt x="152" y="1398"/>
                </a:lnTo>
                <a:lnTo>
                  <a:pt x="142" y="1398"/>
                </a:lnTo>
                <a:lnTo>
                  <a:pt x="142" y="1408"/>
                </a:lnTo>
                <a:lnTo>
                  <a:pt x="132" y="1418"/>
                </a:lnTo>
                <a:lnTo>
                  <a:pt x="121" y="1428"/>
                </a:lnTo>
                <a:lnTo>
                  <a:pt x="111" y="1428"/>
                </a:lnTo>
                <a:lnTo>
                  <a:pt x="101" y="1428"/>
                </a:lnTo>
                <a:lnTo>
                  <a:pt x="101" y="1438"/>
                </a:lnTo>
                <a:lnTo>
                  <a:pt x="91" y="1438"/>
                </a:lnTo>
                <a:lnTo>
                  <a:pt x="81" y="1448"/>
                </a:lnTo>
                <a:lnTo>
                  <a:pt x="81" y="1459"/>
                </a:lnTo>
                <a:lnTo>
                  <a:pt x="71" y="1469"/>
                </a:lnTo>
                <a:lnTo>
                  <a:pt x="61" y="1469"/>
                </a:lnTo>
                <a:lnTo>
                  <a:pt x="51" y="1469"/>
                </a:lnTo>
                <a:lnTo>
                  <a:pt x="30" y="1469"/>
                </a:lnTo>
                <a:lnTo>
                  <a:pt x="0" y="1459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2" name="Freeform 4827"/>
          <p:cNvSpPr>
            <a:spLocks noChangeAspect="1"/>
          </p:cNvSpPr>
          <p:nvPr/>
        </p:nvSpPr>
        <p:spPr bwMode="auto">
          <a:xfrm>
            <a:off x="1711012" y="1854320"/>
            <a:ext cx="307939" cy="876957"/>
          </a:xfrm>
          <a:custGeom>
            <a:avLst/>
            <a:gdLst>
              <a:gd name="T0" fmla="*/ 223 w 284"/>
              <a:gd name="T1" fmla="*/ 10 h 811"/>
              <a:gd name="T2" fmla="*/ 233 w 284"/>
              <a:gd name="T3" fmla="*/ 31 h 811"/>
              <a:gd name="T4" fmla="*/ 243 w 284"/>
              <a:gd name="T5" fmla="*/ 41 h 811"/>
              <a:gd name="T6" fmla="*/ 243 w 284"/>
              <a:gd name="T7" fmla="*/ 71 h 811"/>
              <a:gd name="T8" fmla="*/ 243 w 284"/>
              <a:gd name="T9" fmla="*/ 112 h 811"/>
              <a:gd name="T10" fmla="*/ 243 w 284"/>
              <a:gd name="T11" fmla="*/ 142 h 811"/>
              <a:gd name="T12" fmla="*/ 233 w 284"/>
              <a:gd name="T13" fmla="*/ 162 h 811"/>
              <a:gd name="T14" fmla="*/ 253 w 284"/>
              <a:gd name="T15" fmla="*/ 183 h 811"/>
              <a:gd name="T16" fmla="*/ 263 w 284"/>
              <a:gd name="T17" fmla="*/ 213 h 811"/>
              <a:gd name="T18" fmla="*/ 274 w 284"/>
              <a:gd name="T19" fmla="*/ 233 h 811"/>
              <a:gd name="T20" fmla="*/ 274 w 284"/>
              <a:gd name="T21" fmla="*/ 274 h 811"/>
              <a:gd name="T22" fmla="*/ 284 w 284"/>
              <a:gd name="T23" fmla="*/ 314 h 811"/>
              <a:gd name="T24" fmla="*/ 284 w 284"/>
              <a:gd name="T25" fmla="*/ 345 h 811"/>
              <a:gd name="T26" fmla="*/ 284 w 284"/>
              <a:gd name="T27" fmla="*/ 416 h 811"/>
              <a:gd name="T28" fmla="*/ 274 w 284"/>
              <a:gd name="T29" fmla="*/ 436 h 811"/>
              <a:gd name="T30" fmla="*/ 253 w 284"/>
              <a:gd name="T31" fmla="*/ 466 h 811"/>
              <a:gd name="T32" fmla="*/ 223 w 284"/>
              <a:gd name="T33" fmla="*/ 476 h 811"/>
              <a:gd name="T34" fmla="*/ 213 w 284"/>
              <a:gd name="T35" fmla="*/ 507 h 811"/>
              <a:gd name="T36" fmla="*/ 193 w 284"/>
              <a:gd name="T37" fmla="*/ 517 h 811"/>
              <a:gd name="T38" fmla="*/ 162 w 284"/>
              <a:gd name="T39" fmla="*/ 527 h 811"/>
              <a:gd name="T40" fmla="*/ 142 w 284"/>
              <a:gd name="T41" fmla="*/ 547 h 811"/>
              <a:gd name="T42" fmla="*/ 132 w 284"/>
              <a:gd name="T43" fmla="*/ 578 h 811"/>
              <a:gd name="T44" fmla="*/ 112 w 284"/>
              <a:gd name="T45" fmla="*/ 598 h 811"/>
              <a:gd name="T46" fmla="*/ 112 w 284"/>
              <a:gd name="T47" fmla="*/ 618 h 811"/>
              <a:gd name="T48" fmla="*/ 112 w 284"/>
              <a:gd name="T49" fmla="*/ 649 h 811"/>
              <a:gd name="T50" fmla="*/ 102 w 284"/>
              <a:gd name="T51" fmla="*/ 689 h 811"/>
              <a:gd name="T52" fmla="*/ 91 w 284"/>
              <a:gd name="T53" fmla="*/ 709 h 811"/>
              <a:gd name="T54" fmla="*/ 91 w 284"/>
              <a:gd name="T55" fmla="*/ 730 h 811"/>
              <a:gd name="T56" fmla="*/ 61 w 284"/>
              <a:gd name="T57" fmla="*/ 750 h 811"/>
              <a:gd name="T58" fmla="*/ 41 w 284"/>
              <a:gd name="T59" fmla="*/ 760 h 811"/>
              <a:gd name="T60" fmla="*/ 31 w 284"/>
              <a:gd name="T61" fmla="*/ 790 h 811"/>
              <a:gd name="T62" fmla="*/ 10 w 284"/>
              <a:gd name="T63" fmla="*/ 811 h 811"/>
              <a:gd name="T64" fmla="*/ 0 w 284"/>
              <a:gd name="T65" fmla="*/ 81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4" h="811">
                <a:moveTo>
                  <a:pt x="233" y="0"/>
                </a:moveTo>
                <a:lnTo>
                  <a:pt x="223" y="10"/>
                </a:lnTo>
                <a:lnTo>
                  <a:pt x="223" y="21"/>
                </a:lnTo>
                <a:lnTo>
                  <a:pt x="233" y="31"/>
                </a:lnTo>
                <a:lnTo>
                  <a:pt x="233" y="41"/>
                </a:lnTo>
                <a:lnTo>
                  <a:pt x="243" y="41"/>
                </a:lnTo>
                <a:lnTo>
                  <a:pt x="243" y="51"/>
                </a:lnTo>
                <a:lnTo>
                  <a:pt x="243" y="71"/>
                </a:lnTo>
                <a:lnTo>
                  <a:pt x="233" y="91"/>
                </a:lnTo>
                <a:lnTo>
                  <a:pt x="243" y="112"/>
                </a:lnTo>
                <a:lnTo>
                  <a:pt x="243" y="122"/>
                </a:lnTo>
                <a:lnTo>
                  <a:pt x="243" y="142"/>
                </a:lnTo>
                <a:lnTo>
                  <a:pt x="233" y="162"/>
                </a:lnTo>
                <a:lnTo>
                  <a:pt x="243" y="172"/>
                </a:lnTo>
                <a:lnTo>
                  <a:pt x="253" y="183"/>
                </a:lnTo>
                <a:lnTo>
                  <a:pt x="263" y="203"/>
                </a:lnTo>
                <a:lnTo>
                  <a:pt x="263" y="213"/>
                </a:lnTo>
                <a:lnTo>
                  <a:pt x="274" y="223"/>
                </a:lnTo>
                <a:lnTo>
                  <a:pt x="274" y="233"/>
                </a:lnTo>
                <a:lnTo>
                  <a:pt x="263" y="243"/>
                </a:lnTo>
                <a:lnTo>
                  <a:pt x="274" y="274"/>
                </a:lnTo>
                <a:lnTo>
                  <a:pt x="274" y="294"/>
                </a:lnTo>
                <a:lnTo>
                  <a:pt x="284" y="314"/>
                </a:lnTo>
                <a:lnTo>
                  <a:pt x="284" y="335"/>
                </a:lnTo>
                <a:lnTo>
                  <a:pt x="284" y="345"/>
                </a:lnTo>
                <a:lnTo>
                  <a:pt x="284" y="385"/>
                </a:lnTo>
                <a:lnTo>
                  <a:pt x="284" y="416"/>
                </a:lnTo>
                <a:lnTo>
                  <a:pt x="284" y="426"/>
                </a:lnTo>
                <a:lnTo>
                  <a:pt x="274" y="436"/>
                </a:lnTo>
                <a:lnTo>
                  <a:pt x="263" y="446"/>
                </a:lnTo>
                <a:lnTo>
                  <a:pt x="253" y="466"/>
                </a:lnTo>
                <a:lnTo>
                  <a:pt x="233" y="466"/>
                </a:lnTo>
                <a:lnTo>
                  <a:pt x="223" y="476"/>
                </a:lnTo>
                <a:lnTo>
                  <a:pt x="223" y="487"/>
                </a:lnTo>
                <a:lnTo>
                  <a:pt x="213" y="507"/>
                </a:lnTo>
                <a:lnTo>
                  <a:pt x="203" y="517"/>
                </a:lnTo>
                <a:lnTo>
                  <a:pt x="193" y="517"/>
                </a:lnTo>
                <a:lnTo>
                  <a:pt x="182" y="527"/>
                </a:lnTo>
                <a:lnTo>
                  <a:pt x="162" y="527"/>
                </a:lnTo>
                <a:lnTo>
                  <a:pt x="152" y="537"/>
                </a:lnTo>
                <a:lnTo>
                  <a:pt x="142" y="547"/>
                </a:lnTo>
                <a:lnTo>
                  <a:pt x="142" y="557"/>
                </a:lnTo>
                <a:lnTo>
                  <a:pt x="132" y="578"/>
                </a:lnTo>
                <a:lnTo>
                  <a:pt x="122" y="588"/>
                </a:lnTo>
                <a:lnTo>
                  <a:pt x="112" y="598"/>
                </a:lnTo>
                <a:lnTo>
                  <a:pt x="112" y="608"/>
                </a:lnTo>
                <a:lnTo>
                  <a:pt x="112" y="618"/>
                </a:lnTo>
                <a:lnTo>
                  <a:pt x="112" y="638"/>
                </a:lnTo>
                <a:lnTo>
                  <a:pt x="112" y="649"/>
                </a:lnTo>
                <a:lnTo>
                  <a:pt x="112" y="669"/>
                </a:lnTo>
                <a:lnTo>
                  <a:pt x="102" y="689"/>
                </a:lnTo>
                <a:lnTo>
                  <a:pt x="102" y="699"/>
                </a:lnTo>
                <a:lnTo>
                  <a:pt x="91" y="709"/>
                </a:lnTo>
                <a:lnTo>
                  <a:pt x="91" y="720"/>
                </a:lnTo>
                <a:lnTo>
                  <a:pt x="91" y="730"/>
                </a:lnTo>
                <a:lnTo>
                  <a:pt x="81" y="740"/>
                </a:lnTo>
                <a:lnTo>
                  <a:pt x="61" y="750"/>
                </a:lnTo>
                <a:lnTo>
                  <a:pt x="51" y="750"/>
                </a:lnTo>
                <a:lnTo>
                  <a:pt x="41" y="760"/>
                </a:lnTo>
                <a:lnTo>
                  <a:pt x="41" y="780"/>
                </a:lnTo>
                <a:lnTo>
                  <a:pt x="31" y="790"/>
                </a:lnTo>
                <a:lnTo>
                  <a:pt x="21" y="801"/>
                </a:lnTo>
                <a:lnTo>
                  <a:pt x="10" y="811"/>
                </a:lnTo>
                <a:lnTo>
                  <a:pt x="0" y="811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3" name="Freeform 4826"/>
          <p:cNvSpPr>
            <a:spLocks noChangeAspect="1"/>
          </p:cNvSpPr>
          <p:nvPr/>
        </p:nvSpPr>
        <p:spPr bwMode="auto">
          <a:xfrm>
            <a:off x="1907379" y="2325155"/>
            <a:ext cx="111572" cy="622572"/>
          </a:xfrm>
          <a:custGeom>
            <a:avLst/>
            <a:gdLst>
              <a:gd name="T0" fmla="*/ 92 w 102"/>
              <a:gd name="T1" fmla="*/ 0 h 577"/>
              <a:gd name="T2" fmla="*/ 92 w 102"/>
              <a:gd name="T3" fmla="*/ 10 h 577"/>
              <a:gd name="T4" fmla="*/ 92 w 102"/>
              <a:gd name="T5" fmla="*/ 30 h 577"/>
              <a:gd name="T6" fmla="*/ 92 w 102"/>
              <a:gd name="T7" fmla="*/ 40 h 577"/>
              <a:gd name="T8" fmla="*/ 102 w 102"/>
              <a:gd name="T9" fmla="*/ 51 h 577"/>
              <a:gd name="T10" fmla="*/ 102 w 102"/>
              <a:gd name="T11" fmla="*/ 51 h 577"/>
              <a:gd name="T12" fmla="*/ 102 w 102"/>
              <a:gd name="T13" fmla="*/ 81 h 577"/>
              <a:gd name="T14" fmla="*/ 102 w 102"/>
              <a:gd name="T15" fmla="*/ 111 h 577"/>
              <a:gd name="T16" fmla="*/ 102 w 102"/>
              <a:gd name="T17" fmla="*/ 121 h 577"/>
              <a:gd name="T18" fmla="*/ 102 w 102"/>
              <a:gd name="T19" fmla="*/ 132 h 577"/>
              <a:gd name="T20" fmla="*/ 81 w 102"/>
              <a:gd name="T21" fmla="*/ 152 h 577"/>
              <a:gd name="T22" fmla="*/ 71 w 102"/>
              <a:gd name="T23" fmla="*/ 172 h 577"/>
              <a:gd name="T24" fmla="*/ 71 w 102"/>
              <a:gd name="T25" fmla="*/ 182 h 577"/>
              <a:gd name="T26" fmla="*/ 71 w 102"/>
              <a:gd name="T27" fmla="*/ 192 h 577"/>
              <a:gd name="T28" fmla="*/ 71 w 102"/>
              <a:gd name="T29" fmla="*/ 202 h 577"/>
              <a:gd name="T30" fmla="*/ 81 w 102"/>
              <a:gd name="T31" fmla="*/ 213 h 577"/>
              <a:gd name="T32" fmla="*/ 81 w 102"/>
              <a:gd name="T33" fmla="*/ 223 h 577"/>
              <a:gd name="T34" fmla="*/ 81 w 102"/>
              <a:gd name="T35" fmla="*/ 233 h 577"/>
              <a:gd name="T36" fmla="*/ 71 w 102"/>
              <a:gd name="T37" fmla="*/ 243 h 577"/>
              <a:gd name="T38" fmla="*/ 71 w 102"/>
              <a:gd name="T39" fmla="*/ 253 h 577"/>
              <a:gd name="T40" fmla="*/ 71 w 102"/>
              <a:gd name="T41" fmla="*/ 263 h 577"/>
              <a:gd name="T42" fmla="*/ 71 w 102"/>
              <a:gd name="T43" fmla="*/ 273 h 577"/>
              <a:gd name="T44" fmla="*/ 81 w 102"/>
              <a:gd name="T45" fmla="*/ 284 h 577"/>
              <a:gd name="T46" fmla="*/ 81 w 102"/>
              <a:gd name="T47" fmla="*/ 294 h 577"/>
              <a:gd name="T48" fmla="*/ 81 w 102"/>
              <a:gd name="T49" fmla="*/ 294 h 577"/>
              <a:gd name="T50" fmla="*/ 71 w 102"/>
              <a:gd name="T51" fmla="*/ 304 h 577"/>
              <a:gd name="T52" fmla="*/ 71 w 102"/>
              <a:gd name="T53" fmla="*/ 314 h 577"/>
              <a:gd name="T54" fmla="*/ 71 w 102"/>
              <a:gd name="T55" fmla="*/ 314 h 577"/>
              <a:gd name="T56" fmla="*/ 71 w 102"/>
              <a:gd name="T57" fmla="*/ 324 h 577"/>
              <a:gd name="T58" fmla="*/ 71 w 102"/>
              <a:gd name="T59" fmla="*/ 334 h 577"/>
              <a:gd name="T60" fmla="*/ 81 w 102"/>
              <a:gd name="T61" fmla="*/ 334 h 577"/>
              <a:gd name="T62" fmla="*/ 92 w 102"/>
              <a:gd name="T63" fmla="*/ 334 h 577"/>
              <a:gd name="T64" fmla="*/ 92 w 102"/>
              <a:gd name="T65" fmla="*/ 334 h 577"/>
              <a:gd name="T66" fmla="*/ 92 w 102"/>
              <a:gd name="T67" fmla="*/ 344 h 577"/>
              <a:gd name="T68" fmla="*/ 102 w 102"/>
              <a:gd name="T69" fmla="*/ 344 h 577"/>
              <a:gd name="T70" fmla="*/ 92 w 102"/>
              <a:gd name="T71" fmla="*/ 354 h 577"/>
              <a:gd name="T72" fmla="*/ 92 w 102"/>
              <a:gd name="T73" fmla="*/ 365 h 577"/>
              <a:gd name="T74" fmla="*/ 81 w 102"/>
              <a:gd name="T75" fmla="*/ 365 h 577"/>
              <a:gd name="T76" fmla="*/ 71 w 102"/>
              <a:gd name="T77" fmla="*/ 375 h 577"/>
              <a:gd name="T78" fmla="*/ 61 w 102"/>
              <a:gd name="T79" fmla="*/ 385 h 577"/>
              <a:gd name="T80" fmla="*/ 61 w 102"/>
              <a:gd name="T81" fmla="*/ 385 h 577"/>
              <a:gd name="T82" fmla="*/ 61 w 102"/>
              <a:gd name="T83" fmla="*/ 395 h 577"/>
              <a:gd name="T84" fmla="*/ 61 w 102"/>
              <a:gd name="T85" fmla="*/ 405 h 577"/>
              <a:gd name="T86" fmla="*/ 61 w 102"/>
              <a:gd name="T87" fmla="*/ 405 h 577"/>
              <a:gd name="T88" fmla="*/ 41 w 102"/>
              <a:gd name="T89" fmla="*/ 425 h 577"/>
              <a:gd name="T90" fmla="*/ 31 w 102"/>
              <a:gd name="T91" fmla="*/ 435 h 577"/>
              <a:gd name="T92" fmla="*/ 31 w 102"/>
              <a:gd name="T93" fmla="*/ 446 h 577"/>
              <a:gd name="T94" fmla="*/ 31 w 102"/>
              <a:gd name="T95" fmla="*/ 466 h 577"/>
              <a:gd name="T96" fmla="*/ 31 w 102"/>
              <a:gd name="T97" fmla="*/ 476 h 577"/>
              <a:gd name="T98" fmla="*/ 31 w 102"/>
              <a:gd name="T99" fmla="*/ 486 h 577"/>
              <a:gd name="T100" fmla="*/ 21 w 102"/>
              <a:gd name="T101" fmla="*/ 506 h 577"/>
              <a:gd name="T102" fmla="*/ 11 w 102"/>
              <a:gd name="T103" fmla="*/ 517 h 577"/>
              <a:gd name="T104" fmla="*/ 0 w 102"/>
              <a:gd name="T105" fmla="*/ 527 h 577"/>
              <a:gd name="T106" fmla="*/ 0 w 102"/>
              <a:gd name="T107" fmla="*/ 537 h 577"/>
              <a:gd name="T108" fmla="*/ 11 w 102"/>
              <a:gd name="T109" fmla="*/ 557 h 577"/>
              <a:gd name="T110" fmla="*/ 11 w 102"/>
              <a:gd name="T111" fmla="*/ 567 h 577"/>
              <a:gd name="T112" fmla="*/ 11 w 102"/>
              <a:gd name="T113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" h="577">
                <a:moveTo>
                  <a:pt x="92" y="0"/>
                </a:moveTo>
                <a:lnTo>
                  <a:pt x="92" y="10"/>
                </a:lnTo>
                <a:lnTo>
                  <a:pt x="92" y="30"/>
                </a:lnTo>
                <a:lnTo>
                  <a:pt x="92" y="40"/>
                </a:lnTo>
                <a:lnTo>
                  <a:pt x="102" y="51"/>
                </a:lnTo>
                <a:lnTo>
                  <a:pt x="102" y="81"/>
                </a:lnTo>
                <a:lnTo>
                  <a:pt x="102" y="111"/>
                </a:lnTo>
                <a:lnTo>
                  <a:pt x="102" y="121"/>
                </a:lnTo>
                <a:lnTo>
                  <a:pt x="102" y="132"/>
                </a:lnTo>
                <a:lnTo>
                  <a:pt x="81" y="152"/>
                </a:lnTo>
                <a:lnTo>
                  <a:pt x="71" y="172"/>
                </a:lnTo>
                <a:lnTo>
                  <a:pt x="71" y="182"/>
                </a:lnTo>
                <a:lnTo>
                  <a:pt x="71" y="192"/>
                </a:lnTo>
                <a:lnTo>
                  <a:pt x="71" y="202"/>
                </a:lnTo>
                <a:lnTo>
                  <a:pt x="81" y="213"/>
                </a:lnTo>
                <a:lnTo>
                  <a:pt x="81" y="223"/>
                </a:lnTo>
                <a:lnTo>
                  <a:pt x="81" y="233"/>
                </a:lnTo>
                <a:lnTo>
                  <a:pt x="71" y="243"/>
                </a:lnTo>
                <a:lnTo>
                  <a:pt x="71" y="253"/>
                </a:lnTo>
                <a:lnTo>
                  <a:pt x="71" y="263"/>
                </a:lnTo>
                <a:lnTo>
                  <a:pt x="71" y="273"/>
                </a:lnTo>
                <a:lnTo>
                  <a:pt x="81" y="284"/>
                </a:lnTo>
                <a:lnTo>
                  <a:pt x="81" y="294"/>
                </a:lnTo>
                <a:lnTo>
                  <a:pt x="71" y="304"/>
                </a:lnTo>
                <a:lnTo>
                  <a:pt x="71" y="314"/>
                </a:lnTo>
                <a:lnTo>
                  <a:pt x="71" y="324"/>
                </a:lnTo>
                <a:lnTo>
                  <a:pt x="71" y="334"/>
                </a:lnTo>
                <a:lnTo>
                  <a:pt x="81" y="334"/>
                </a:lnTo>
                <a:lnTo>
                  <a:pt x="92" y="334"/>
                </a:lnTo>
                <a:lnTo>
                  <a:pt x="92" y="344"/>
                </a:lnTo>
                <a:lnTo>
                  <a:pt x="102" y="344"/>
                </a:lnTo>
                <a:lnTo>
                  <a:pt x="92" y="354"/>
                </a:lnTo>
                <a:lnTo>
                  <a:pt x="92" y="365"/>
                </a:lnTo>
                <a:lnTo>
                  <a:pt x="81" y="365"/>
                </a:lnTo>
                <a:lnTo>
                  <a:pt x="71" y="375"/>
                </a:lnTo>
                <a:lnTo>
                  <a:pt x="61" y="385"/>
                </a:lnTo>
                <a:lnTo>
                  <a:pt x="61" y="395"/>
                </a:lnTo>
                <a:lnTo>
                  <a:pt x="61" y="405"/>
                </a:lnTo>
                <a:lnTo>
                  <a:pt x="41" y="425"/>
                </a:lnTo>
                <a:lnTo>
                  <a:pt x="31" y="435"/>
                </a:lnTo>
                <a:lnTo>
                  <a:pt x="31" y="446"/>
                </a:lnTo>
                <a:lnTo>
                  <a:pt x="31" y="466"/>
                </a:lnTo>
                <a:lnTo>
                  <a:pt x="31" y="476"/>
                </a:lnTo>
                <a:lnTo>
                  <a:pt x="31" y="486"/>
                </a:lnTo>
                <a:lnTo>
                  <a:pt x="21" y="506"/>
                </a:lnTo>
                <a:lnTo>
                  <a:pt x="11" y="517"/>
                </a:lnTo>
                <a:lnTo>
                  <a:pt x="0" y="527"/>
                </a:lnTo>
                <a:lnTo>
                  <a:pt x="0" y="537"/>
                </a:lnTo>
                <a:lnTo>
                  <a:pt x="11" y="557"/>
                </a:lnTo>
                <a:lnTo>
                  <a:pt x="11" y="567"/>
                </a:lnTo>
                <a:lnTo>
                  <a:pt x="11" y="577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4" name="Freeform 4825"/>
          <p:cNvSpPr>
            <a:spLocks noChangeAspect="1"/>
          </p:cNvSpPr>
          <p:nvPr/>
        </p:nvSpPr>
        <p:spPr bwMode="auto">
          <a:xfrm>
            <a:off x="903229" y="2751359"/>
            <a:ext cx="939438" cy="294550"/>
          </a:xfrm>
          <a:custGeom>
            <a:avLst/>
            <a:gdLst>
              <a:gd name="T0" fmla="*/ 10 w 870"/>
              <a:gd name="T1" fmla="*/ 10 h 273"/>
              <a:gd name="T2" fmla="*/ 40 w 870"/>
              <a:gd name="T3" fmla="*/ 10 h 273"/>
              <a:gd name="T4" fmla="*/ 50 w 870"/>
              <a:gd name="T5" fmla="*/ 20 h 273"/>
              <a:gd name="T6" fmla="*/ 70 w 870"/>
              <a:gd name="T7" fmla="*/ 40 h 273"/>
              <a:gd name="T8" fmla="*/ 101 w 870"/>
              <a:gd name="T9" fmla="*/ 40 h 273"/>
              <a:gd name="T10" fmla="*/ 141 w 870"/>
              <a:gd name="T11" fmla="*/ 30 h 273"/>
              <a:gd name="T12" fmla="*/ 161 w 870"/>
              <a:gd name="T13" fmla="*/ 30 h 273"/>
              <a:gd name="T14" fmla="*/ 192 w 870"/>
              <a:gd name="T15" fmla="*/ 40 h 273"/>
              <a:gd name="T16" fmla="*/ 222 w 870"/>
              <a:gd name="T17" fmla="*/ 51 h 273"/>
              <a:gd name="T18" fmla="*/ 232 w 870"/>
              <a:gd name="T19" fmla="*/ 81 h 273"/>
              <a:gd name="T20" fmla="*/ 242 w 870"/>
              <a:gd name="T21" fmla="*/ 122 h 273"/>
              <a:gd name="T22" fmla="*/ 253 w 870"/>
              <a:gd name="T23" fmla="*/ 162 h 273"/>
              <a:gd name="T24" fmla="*/ 273 w 870"/>
              <a:gd name="T25" fmla="*/ 172 h 273"/>
              <a:gd name="T26" fmla="*/ 293 w 870"/>
              <a:gd name="T27" fmla="*/ 182 h 273"/>
              <a:gd name="T28" fmla="*/ 313 w 870"/>
              <a:gd name="T29" fmla="*/ 192 h 273"/>
              <a:gd name="T30" fmla="*/ 323 w 870"/>
              <a:gd name="T31" fmla="*/ 213 h 273"/>
              <a:gd name="T32" fmla="*/ 344 w 870"/>
              <a:gd name="T33" fmla="*/ 223 h 273"/>
              <a:gd name="T34" fmla="*/ 364 w 870"/>
              <a:gd name="T35" fmla="*/ 223 h 273"/>
              <a:gd name="T36" fmla="*/ 394 w 870"/>
              <a:gd name="T37" fmla="*/ 233 h 273"/>
              <a:gd name="T38" fmla="*/ 435 w 870"/>
              <a:gd name="T39" fmla="*/ 243 h 273"/>
              <a:gd name="T40" fmla="*/ 455 w 870"/>
              <a:gd name="T41" fmla="*/ 243 h 273"/>
              <a:gd name="T42" fmla="*/ 485 w 870"/>
              <a:gd name="T43" fmla="*/ 223 h 273"/>
              <a:gd name="T44" fmla="*/ 505 w 870"/>
              <a:gd name="T45" fmla="*/ 223 h 273"/>
              <a:gd name="T46" fmla="*/ 536 w 870"/>
              <a:gd name="T47" fmla="*/ 223 h 273"/>
              <a:gd name="T48" fmla="*/ 566 w 870"/>
              <a:gd name="T49" fmla="*/ 203 h 273"/>
              <a:gd name="T50" fmla="*/ 586 w 870"/>
              <a:gd name="T51" fmla="*/ 192 h 273"/>
              <a:gd name="T52" fmla="*/ 627 w 870"/>
              <a:gd name="T53" fmla="*/ 192 h 273"/>
              <a:gd name="T54" fmla="*/ 637 w 870"/>
              <a:gd name="T55" fmla="*/ 192 h 273"/>
              <a:gd name="T56" fmla="*/ 647 w 870"/>
              <a:gd name="T57" fmla="*/ 203 h 273"/>
              <a:gd name="T58" fmla="*/ 667 w 870"/>
              <a:gd name="T59" fmla="*/ 203 h 273"/>
              <a:gd name="T60" fmla="*/ 688 w 870"/>
              <a:gd name="T61" fmla="*/ 192 h 273"/>
              <a:gd name="T62" fmla="*/ 708 w 870"/>
              <a:gd name="T63" fmla="*/ 203 h 273"/>
              <a:gd name="T64" fmla="*/ 728 w 870"/>
              <a:gd name="T65" fmla="*/ 213 h 273"/>
              <a:gd name="T66" fmla="*/ 738 w 870"/>
              <a:gd name="T67" fmla="*/ 233 h 273"/>
              <a:gd name="T68" fmla="*/ 758 w 870"/>
              <a:gd name="T69" fmla="*/ 233 h 273"/>
              <a:gd name="T70" fmla="*/ 769 w 870"/>
              <a:gd name="T71" fmla="*/ 233 h 273"/>
              <a:gd name="T72" fmla="*/ 799 w 870"/>
              <a:gd name="T73" fmla="*/ 243 h 273"/>
              <a:gd name="T74" fmla="*/ 819 w 870"/>
              <a:gd name="T75" fmla="*/ 253 h 273"/>
              <a:gd name="T76" fmla="*/ 850 w 870"/>
              <a:gd name="T77" fmla="*/ 263 h 273"/>
              <a:gd name="T78" fmla="*/ 870 w 870"/>
              <a:gd name="T79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70" h="273">
                <a:moveTo>
                  <a:pt x="0" y="0"/>
                </a:moveTo>
                <a:lnTo>
                  <a:pt x="10" y="10"/>
                </a:lnTo>
                <a:lnTo>
                  <a:pt x="30" y="10"/>
                </a:lnTo>
                <a:lnTo>
                  <a:pt x="40" y="10"/>
                </a:lnTo>
                <a:lnTo>
                  <a:pt x="50" y="20"/>
                </a:lnTo>
                <a:lnTo>
                  <a:pt x="50" y="30"/>
                </a:lnTo>
                <a:lnTo>
                  <a:pt x="70" y="40"/>
                </a:lnTo>
                <a:lnTo>
                  <a:pt x="81" y="40"/>
                </a:lnTo>
                <a:lnTo>
                  <a:pt x="101" y="40"/>
                </a:lnTo>
                <a:lnTo>
                  <a:pt x="121" y="40"/>
                </a:lnTo>
                <a:lnTo>
                  <a:pt x="141" y="30"/>
                </a:lnTo>
                <a:lnTo>
                  <a:pt x="151" y="30"/>
                </a:lnTo>
                <a:lnTo>
                  <a:pt x="161" y="30"/>
                </a:lnTo>
                <a:lnTo>
                  <a:pt x="182" y="30"/>
                </a:lnTo>
                <a:lnTo>
                  <a:pt x="192" y="40"/>
                </a:lnTo>
                <a:lnTo>
                  <a:pt x="212" y="40"/>
                </a:lnTo>
                <a:lnTo>
                  <a:pt x="222" y="51"/>
                </a:lnTo>
                <a:lnTo>
                  <a:pt x="222" y="61"/>
                </a:lnTo>
                <a:lnTo>
                  <a:pt x="232" y="81"/>
                </a:lnTo>
                <a:lnTo>
                  <a:pt x="242" y="101"/>
                </a:lnTo>
                <a:lnTo>
                  <a:pt x="242" y="122"/>
                </a:lnTo>
                <a:lnTo>
                  <a:pt x="242" y="142"/>
                </a:lnTo>
                <a:lnTo>
                  <a:pt x="253" y="162"/>
                </a:lnTo>
                <a:lnTo>
                  <a:pt x="263" y="172"/>
                </a:lnTo>
                <a:lnTo>
                  <a:pt x="273" y="172"/>
                </a:lnTo>
                <a:lnTo>
                  <a:pt x="283" y="172"/>
                </a:lnTo>
                <a:lnTo>
                  <a:pt x="293" y="182"/>
                </a:lnTo>
                <a:lnTo>
                  <a:pt x="313" y="182"/>
                </a:lnTo>
                <a:lnTo>
                  <a:pt x="313" y="192"/>
                </a:lnTo>
                <a:lnTo>
                  <a:pt x="323" y="203"/>
                </a:lnTo>
                <a:lnTo>
                  <a:pt x="323" y="213"/>
                </a:lnTo>
                <a:lnTo>
                  <a:pt x="333" y="213"/>
                </a:lnTo>
                <a:lnTo>
                  <a:pt x="344" y="223"/>
                </a:lnTo>
                <a:lnTo>
                  <a:pt x="354" y="223"/>
                </a:lnTo>
                <a:lnTo>
                  <a:pt x="364" y="223"/>
                </a:lnTo>
                <a:lnTo>
                  <a:pt x="374" y="223"/>
                </a:lnTo>
                <a:lnTo>
                  <a:pt x="394" y="233"/>
                </a:lnTo>
                <a:lnTo>
                  <a:pt x="404" y="233"/>
                </a:lnTo>
                <a:lnTo>
                  <a:pt x="435" y="243"/>
                </a:lnTo>
                <a:lnTo>
                  <a:pt x="445" y="243"/>
                </a:lnTo>
                <a:lnTo>
                  <a:pt x="455" y="243"/>
                </a:lnTo>
                <a:lnTo>
                  <a:pt x="475" y="233"/>
                </a:lnTo>
                <a:lnTo>
                  <a:pt x="485" y="223"/>
                </a:lnTo>
                <a:lnTo>
                  <a:pt x="495" y="223"/>
                </a:lnTo>
                <a:lnTo>
                  <a:pt x="505" y="223"/>
                </a:lnTo>
                <a:lnTo>
                  <a:pt x="526" y="223"/>
                </a:lnTo>
                <a:lnTo>
                  <a:pt x="536" y="223"/>
                </a:lnTo>
                <a:lnTo>
                  <a:pt x="546" y="213"/>
                </a:lnTo>
                <a:lnTo>
                  <a:pt x="566" y="203"/>
                </a:lnTo>
                <a:lnTo>
                  <a:pt x="576" y="192"/>
                </a:lnTo>
                <a:lnTo>
                  <a:pt x="586" y="192"/>
                </a:lnTo>
                <a:lnTo>
                  <a:pt x="607" y="192"/>
                </a:lnTo>
                <a:lnTo>
                  <a:pt x="627" y="192"/>
                </a:lnTo>
                <a:lnTo>
                  <a:pt x="637" y="192"/>
                </a:lnTo>
                <a:lnTo>
                  <a:pt x="647" y="203"/>
                </a:lnTo>
                <a:lnTo>
                  <a:pt x="657" y="203"/>
                </a:lnTo>
                <a:lnTo>
                  <a:pt x="667" y="203"/>
                </a:lnTo>
                <a:lnTo>
                  <a:pt x="678" y="203"/>
                </a:lnTo>
                <a:lnTo>
                  <a:pt x="688" y="192"/>
                </a:lnTo>
                <a:lnTo>
                  <a:pt x="708" y="192"/>
                </a:lnTo>
                <a:lnTo>
                  <a:pt x="708" y="203"/>
                </a:lnTo>
                <a:lnTo>
                  <a:pt x="718" y="203"/>
                </a:lnTo>
                <a:lnTo>
                  <a:pt x="728" y="213"/>
                </a:lnTo>
                <a:lnTo>
                  <a:pt x="728" y="223"/>
                </a:lnTo>
                <a:lnTo>
                  <a:pt x="738" y="233"/>
                </a:lnTo>
                <a:lnTo>
                  <a:pt x="758" y="233"/>
                </a:lnTo>
                <a:lnTo>
                  <a:pt x="769" y="233"/>
                </a:lnTo>
                <a:lnTo>
                  <a:pt x="789" y="233"/>
                </a:lnTo>
                <a:lnTo>
                  <a:pt x="799" y="243"/>
                </a:lnTo>
                <a:lnTo>
                  <a:pt x="809" y="243"/>
                </a:lnTo>
                <a:lnTo>
                  <a:pt x="819" y="253"/>
                </a:lnTo>
                <a:lnTo>
                  <a:pt x="839" y="263"/>
                </a:lnTo>
                <a:lnTo>
                  <a:pt x="850" y="263"/>
                </a:lnTo>
                <a:lnTo>
                  <a:pt x="870" y="273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5" name="Freeform 4824"/>
          <p:cNvSpPr>
            <a:spLocks noChangeAspect="1"/>
          </p:cNvSpPr>
          <p:nvPr/>
        </p:nvSpPr>
        <p:spPr bwMode="auto">
          <a:xfrm>
            <a:off x="1974323" y="1898948"/>
            <a:ext cx="776543" cy="689516"/>
          </a:xfrm>
          <a:custGeom>
            <a:avLst/>
            <a:gdLst>
              <a:gd name="T0" fmla="*/ 10 w 719"/>
              <a:gd name="T1" fmla="*/ 10 h 638"/>
              <a:gd name="T2" fmla="*/ 31 w 719"/>
              <a:gd name="T3" fmla="*/ 0 h 638"/>
              <a:gd name="T4" fmla="*/ 41 w 719"/>
              <a:gd name="T5" fmla="*/ 10 h 638"/>
              <a:gd name="T6" fmla="*/ 51 w 719"/>
              <a:gd name="T7" fmla="*/ 20 h 638"/>
              <a:gd name="T8" fmla="*/ 41 w 719"/>
              <a:gd name="T9" fmla="*/ 50 h 638"/>
              <a:gd name="T10" fmla="*/ 41 w 719"/>
              <a:gd name="T11" fmla="*/ 71 h 638"/>
              <a:gd name="T12" fmla="*/ 51 w 719"/>
              <a:gd name="T13" fmla="*/ 81 h 638"/>
              <a:gd name="T14" fmla="*/ 61 w 719"/>
              <a:gd name="T15" fmla="*/ 101 h 638"/>
              <a:gd name="T16" fmla="*/ 71 w 719"/>
              <a:gd name="T17" fmla="*/ 121 h 638"/>
              <a:gd name="T18" fmla="*/ 91 w 719"/>
              <a:gd name="T19" fmla="*/ 121 h 638"/>
              <a:gd name="T20" fmla="*/ 101 w 719"/>
              <a:gd name="T21" fmla="*/ 131 h 638"/>
              <a:gd name="T22" fmla="*/ 112 w 719"/>
              <a:gd name="T23" fmla="*/ 152 h 638"/>
              <a:gd name="T24" fmla="*/ 122 w 719"/>
              <a:gd name="T25" fmla="*/ 172 h 638"/>
              <a:gd name="T26" fmla="*/ 142 w 719"/>
              <a:gd name="T27" fmla="*/ 202 h 638"/>
              <a:gd name="T28" fmla="*/ 142 w 719"/>
              <a:gd name="T29" fmla="*/ 223 h 638"/>
              <a:gd name="T30" fmla="*/ 142 w 719"/>
              <a:gd name="T31" fmla="*/ 243 h 638"/>
              <a:gd name="T32" fmla="*/ 152 w 719"/>
              <a:gd name="T33" fmla="*/ 263 h 638"/>
              <a:gd name="T34" fmla="*/ 172 w 719"/>
              <a:gd name="T35" fmla="*/ 253 h 638"/>
              <a:gd name="T36" fmla="*/ 192 w 719"/>
              <a:gd name="T37" fmla="*/ 253 h 638"/>
              <a:gd name="T38" fmla="*/ 192 w 719"/>
              <a:gd name="T39" fmla="*/ 273 h 638"/>
              <a:gd name="T40" fmla="*/ 203 w 719"/>
              <a:gd name="T41" fmla="*/ 283 h 638"/>
              <a:gd name="T42" fmla="*/ 213 w 719"/>
              <a:gd name="T43" fmla="*/ 294 h 638"/>
              <a:gd name="T44" fmla="*/ 213 w 719"/>
              <a:gd name="T45" fmla="*/ 304 h 638"/>
              <a:gd name="T46" fmla="*/ 223 w 719"/>
              <a:gd name="T47" fmla="*/ 314 h 638"/>
              <a:gd name="T48" fmla="*/ 233 w 719"/>
              <a:gd name="T49" fmla="*/ 314 h 638"/>
              <a:gd name="T50" fmla="*/ 243 w 719"/>
              <a:gd name="T51" fmla="*/ 314 h 638"/>
              <a:gd name="T52" fmla="*/ 253 w 719"/>
              <a:gd name="T53" fmla="*/ 344 h 638"/>
              <a:gd name="T54" fmla="*/ 263 w 719"/>
              <a:gd name="T55" fmla="*/ 364 h 638"/>
              <a:gd name="T56" fmla="*/ 263 w 719"/>
              <a:gd name="T57" fmla="*/ 385 h 638"/>
              <a:gd name="T58" fmla="*/ 263 w 719"/>
              <a:gd name="T59" fmla="*/ 395 h 638"/>
              <a:gd name="T60" fmla="*/ 273 w 719"/>
              <a:gd name="T61" fmla="*/ 405 h 638"/>
              <a:gd name="T62" fmla="*/ 284 w 719"/>
              <a:gd name="T63" fmla="*/ 415 h 638"/>
              <a:gd name="T64" fmla="*/ 284 w 719"/>
              <a:gd name="T65" fmla="*/ 435 h 638"/>
              <a:gd name="T66" fmla="*/ 294 w 719"/>
              <a:gd name="T67" fmla="*/ 446 h 638"/>
              <a:gd name="T68" fmla="*/ 314 w 719"/>
              <a:gd name="T69" fmla="*/ 476 h 638"/>
              <a:gd name="T70" fmla="*/ 334 w 719"/>
              <a:gd name="T71" fmla="*/ 506 h 638"/>
              <a:gd name="T72" fmla="*/ 344 w 719"/>
              <a:gd name="T73" fmla="*/ 547 h 638"/>
              <a:gd name="T74" fmla="*/ 354 w 719"/>
              <a:gd name="T75" fmla="*/ 557 h 638"/>
              <a:gd name="T76" fmla="*/ 375 w 719"/>
              <a:gd name="T77" fmla="*/ 567 h 638"/>
              <a:gd name="T78" fmla="*/ 405 w 719"/>
              <a:gd name="T79" fmla="*/ 567 h 638"/>
              <a:gd name="T80" fmla="*/ 425 w 719"/>
              <a:gd name="T81" fmla="*/ 577 h 638"/>
              <a:gd name="T82" fmla="*/ 456 w 719"/>
              <a:gd name="T83" fmla="*/ 587 h 638"/>
              <a:gd name="T84" fmla="*/ 486 w 719"/>
              <a:gd name="T85" fmla="*/ 608 h 638"/>
              <a:gd name="T86" fmla="*/ 516 w 719"/>
              <a:gd name="T87" fmla="*/ 628 h 638"/>
              <a:gd name="T88" fmla="*/ 526 w 719"/>
              <a:gd name="T89" fmla="*/ 628 h 638"/>
              <a:gd name="T90" fmla="*/ 567 w 719"/>
              <a:gd name="T91" fmla="*/ 597 h 638"/>
              <a:gd name="T92" fmla="*/ 587 w 719"/>
              <a:gd name="T93" fmla="*/ 597 h 638"/>
              <a:gd name="T94" fmla="*/ 628 w 719"/>
              <a:gd name="T95" fmla="*/ 597 h 638"/>
              <a:gd name="T96" fmla="*/ 668 w 719"/>
              <a:gd name="T97" fmla="*/ 628 h 638"/>
              <a:gd name="T98" fmla="*/ 698 w 719"/>
              <a:gd name="T99" fmla="*/ 628 h 638"/>
              <a:gd name="T100" fmla="*/ 709 w 719"/>
              <a:gd name="T101" fmla="*/ 62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9" h="638">
                <a:moveTo>
                  <a:pt x="0" y="0"/>
                </a:moveTo>
                <a:lnTo>
                  <a:pt x="10" y="10"/>
                </a:lnTo>
                <a:lnTo>
                  <a:pt x="31" y="0"/>
                </a:lnTo>
                <a:lnTo>
                  <a:pt x="41" y="0"/>
                </a:lnTo>
                <a:lnTo>
                  <a:pt x="41" y="10"/>
                </a:lnTo>
                <a:lnTo>
                  <a:pt x="51" y="10"/>
                </a:lnTo>
                <a:lnTo>
                  <a:pt x="51" y="20"/>
                </a:lnTo>
                <a:lnTo>
                  <a:pt x="51" y="40"/>
                </a:lnTo>
                <a:lnTo>
                  <a:pt x="41" y="50"/>
                </a:lnTo>
                <a:lnTo>
                  <a:pt x="41" y="61"/>
                </a:lnTo>
                <a:lnTo>
                  <a:pt x="41" y="71"/>
                </a:lnTo>
                <a:lnTo>
                  <a:pt x="51" y="81"/>
                </a:lnTo>
                <a:lnTo>
                  <a:pt x="61" y="91"/>
                </a:lnTo>
                <a:lnTo>
                  <a:pt x="61" y="101"/>
                </a:lnTo>
                <a:lnTo>
                  <a:pt x="61" y="111"/>
                </a:lnTo>
                <a:lnTo>
                  <a:pt x="71" y="121"/>
                </a:lnTo>
                <a:lnTo>
                  <a:pt x="91" y="121"/>
                </a:lnTo>
                <a:lnTo>
                  <a:pt x="101" y="131"/>
                </a:lnTo>
                <a:lnTo>
                  <a:pt x="101" y="142"/>
                </a:lnTo>
                <a:lnTo>
                  <a:pt x="112" y="152"/>
                </a:lnTo>
                <a:lnTo>
                  <a:pt x="122" y="162"/>
                </a:lnTo>
                <a:lnTo>
                  <a:pt x="122" y="172"/>
                </a:lnTo>
                <a:lnTo>
                  <a:pt x="132" y="192"/>
                </a:lnTo>
                <a:lnTo>
                  <a:pt x="142" y="202"/>
                </a:lnTo>
                <a:lnTo>
                  <a:pt x="142" y="223"/>
                </a:lnTo>
                <a:lnTo>
                  <a:pt x="142" y="233"/>
                </a:lnTo>
                <a:lnTo>
                  <a:pt x="142" y="243"/>
                </a:lnTo>
                <a:lnTo>
                  <a:pt x="152" y="263"/>
                </a:lnTo>
                <a:lnTo>
                  <a:pt x="162" y="263"/>
                </a:lnTo>
                <a:lnTo>
                  <a:pt x="172" y="253"/>
                </a:lnTo>
                <a:lnTo>
                  <a:pt x="182" y="253"/>
                </a:lnTo>
                <a:lnTo>
                  <a:pt x="192" y="253"/>
                </a:lnTo>
                <a:lnTo>
                  <a:pt x="192" y="263"/>
                </a:lnTo>
                <a:lnTo>
                  <a:pt x="192" y="273"/>
                </a:lnTo>
                <a:lnTo>
                  <a:pt x="203" y="273"/>
                </a:lnTo>
                <a:lnTo>
                  <a:pt x="203" y="283"/>
                </a:lnTo>
                <a:lnTo>
                  <a:pt x="213" y="283"/>
                </a:lnTo>
                <a:lnTo>
                  <a:pt x="213" y="294"/>
                </a:lnTo>
                <a:lnTo>
                  <a:pt x="213" y="304"/>
                </a:lnTo>
                <a:lnTo>
                  <a:pt x="223" y="304"/>
                </a:lnTo>
                <a:lnTo>
                  <a:pt x="223" y="314"/>
                </a:lnTo>
                <a:lnTo>
                  <a:pt x="233" y="314"/>
                </a:lnTo>
                <a:lnTo>
                  <a:pt x="243" y="314"/>
                </a:lnTo>
                <a:lnTo>
                  <a:pt x="243" y="334"/>
                </a:lnTo>
                <a:lnTo>
                  <a:pt x="253" y="344"/>
                </a:lnTo>
                <a:lnTo>
                  <a:pt x="253" y="354"/>
                </a:lnTo>
                <a:lnTo>
                  <a:pt x="263" y="364"/>
                </a:lnTo>
                <a:lnTo>
                  <a:pt x="263" y="385"/>
                </a:lnTo>
                <a:lnTo>
                  <a:pt x="263" y="395"/>
                </a:lnTo>
                <a:lnTo>
                  <a:pt x="273" y="395"/>
                </a:lnTo>
                <a:lnTo>
                  <a:pt x="273" y="405"/>
                </a:lnTo>
                <a:lnTo>
                  <a:pt x="284" y="405"/>
                </a:lnTo>
                <a:lnTo>
                  <a:pt x="284" y="415"/>
                </a:lnTo>
                <a:lnTo>
                  <a:pt x="284" y="425"/>
                </a:lnTo>
                <a:lnTo>
                  <a:pt x="284" y="435"/>
                </a:lnTo>
                <a:lnTo>
                  <a:pt x="284" y="446"/>
                </a:lnTo>
                <a:lnTo>
                  <a:pt x="294" y="446"/>
                </a:lnTo>
                <a:lnTo>
                  <a:pt x="304" y="456"/>
                </a:lnTo>
                <a:lnTo>
                  <a:pt x="314" y="476"/>
                </a:lnTo>
                <a:lnTo>
                  <a:pt x="324" y="486"/>
                </a:lnTo>
                <a:lnTo>
                  <a:pt x="334" y="506"/>
                </a:lnTo>
                <a:lnTo>
                  <a:pt x="344" y="527"/>
                </a:lnTo>
                <a:lnTo>
                  <a:pt x="344" y="547"/>
                </a:lnTo>
                <a:lnTo>
                  <a:pt x="354" y="557"/>
                </a:lnTo>
                <a:lnTo>
                  <a:pt x="364" y="567"/>
                </a:lnTo>
                <a:lnTo>
                  <a:pt x="375" y="567"/>
                </a:lnTo>
                <a:lnTo>
                  <a:pt x="385" y="567"/>
                </a:lnTo>
                <a:lnTo>
                  <a:pt x="405" y="567"/>
                </a:lnTo>
                <a:lnTo>
                  <a:pt x="415" y="567"/>
                </a:lnTo>
                <a:lnTo>
                  <a:pt x="425" y="577"/>
                </a:lnTo>
                <a:lnTo>
                  <a:pt x="435" y="587"/>
                </a:lnTo>
                <a:lnTo>
                  <a:pt x="456" y="587"/>
                </a:lnTo>
                <a:lnTo>
                  <a:pt x="466" y="597"/>
                </a:lnTo>
                <a:lnTo>
                  <a:pt x="486" y="608"/>
                </a:lnTo>
                <a:lnTo>
                  <a:pt x="506" y="618"/>
                </a:lnTo>
                <a:lnTo>
                  <a:pt x="516" y="628"/>
                </a:lnTo>
                <a:lnTo>
                  <a:pt x="526" y="628"/>
                </a:lnTo>
                <a:lnTo>
                  <a:pt x="536" y="618"/>
                </a:lnTo>
                <a:lnTo>
                  <a:pt x="567" y="597"/>
                </a:lnTo>
                <a:lnTo>
                  <a:pt x="577" y="597"/>
                </a:lnTo>
                <a:lnTo>
                  <a:pt x="587" y="597"/>
                </a:lnTo>
                <a:lnTo>
                  <a:pt x="617" y="597"/>
                </a:lnTo>
                <a:lnTo>
                  <a:pt x="628" y="597"/>
                </a:lnTo>
                <a:lnTo>
                  <a:pt x="638" y="608"/>
                </a:lnTo>
                <a:lnTo>
                  <a:pt x="668" y="628"/>
                </a:lnTo>
                <a:lnTo>
                  <a:pt x="678" y="628"/>
                </a:lnTo>
                <a:lnTo>
                  <a:pt x="698" y="628"/>
                </a:lnTo>
                <a:lnTo>
                  <a:pt x="709" y="628"/>
                </a:lnTo>
                <a:lnTo>
                  <a:pt x="719" y="638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6" name="Freeform 4823"/>
          <p:cNvSpPr>
            <a:spLocks noChangeAspect="1"/>
          </p:cNvSpPr>
          <p:nvPr/>
        </p:nvSpPr>
        <p:spPr bwMode="auto">
          <a:xfrm>
            <a:off x="2226475" y="2313997"/>
            <a:ext cx="722988" cy="1510687"/>
          </a:xfrm>
          <a:custGeom>
            <a:avLst/>
            <a:gdLst>
              <a:gd name="T0" fmla="*/ 10 w 668"/>
              <a:gd name="T1" fmla="*/ 10 h 1398"/>
              <a:gd name="T2" fmla="*/ 10 w 668"/>
              <a:gd name="T3" fmla="*/ 40 h 1398"/>
              <a:gd name="T4" fmla="*/ 10 w 668"/>
              <a:gd name="T5" fmla="*/ 71 h 1398"/>
              <a:gd name="T6" fmla="*/ 0 w 668"/>
              <a:gd name="T7" fmla="*/ 91 h 1398"/>
              <a:gd name="T8" fmla="*/ 0 w 668"/>
              <a:gd name="T9" fmla="*/ 131 h 1398"/>
              <a:gd name="T10" fmla="*/ 0 w 668"/>
              <a:gd name="T11" fmla="*/ 142 h 1398"/>
              <a:gd name="T12" fmla="*/ 10 w 668"/>
              <a:gd name="T13" fmla="*/ 162 h 1398"/>
              <a:gd name="T14" fmla="*/ 10 w 668"/>
              <a:gd name="T15" fmla="*/ 202 h 1398"/>
              <a:gd name="T16" fmla="*/ 30 w 668"/>
              <a:gd name="T17" fmla="*/ 212 h 1398"/>
              <a:gd name="T18" fmla="*/ 40 w 668"/>
              <a:gd name="T19" fmla="*/ 243 h 1398"/>
              <a:gd name="T20" fmla="*/ 61 w 668"/>
              <a:gd name="T21" fmla="*/ 263 h 1398"/>
              <a:gd name="T22" fmla="*/ 81 w 668"/>
              <a:gd name="T23" fmla="*/ 304 h 1398"/>
              <a:gd name="T24" fmla="*/ 91 w 668"/>
              <a:gd name="T25" fmla="*/ 354 h 1398"/>
              <a:gd name="T26" fmla="*/ 101 w 668"/>
              <a:gd name="T27" fmla="*/ 364 h 1398"/>
              <a:gd name="T28" fmla="*/ 111 w 668"/>
              <a:gd name="T29" fmla="*/ 385 h 1398"/>
              <a:gd name="T30" fmla="*/ 121 w 668"/>
              <a:gd name="T31" fmla="*/ 405 h 1398"/>
              <a:gd name="T32" fmla="*/ 131 w 668"/>
              <a:gd name="T33" fmla="*/ 425 h 1398"/>
              <a:gd name="T34" fmla="*/ 121 w 668"/>
              <a:gd name="T35" fmla="*/ 516 h 1398"/>
              <a:gd name="T36" fmla="*/ 131 w 668"/>
              <a:gd name="T37" fmla="*/ 567 h 1398"/>
              <a:gd name="T38" fmla="*/ 121 w 668"/>
              <a:gd name="T39" fmla="*/ 597 h 1398"/>
              <a:gd name="T40" fmla="*/ 131 w 668"/>
              <a:gd name="T41" fmla="*/ 638 h 1398"/>
              <a:gd name="T42" fmla="*/ 111 w 668"/>
              <a:gd name="T43" fmla="*/ 658 h 1398"/>
              <a:gd name="T44" fmla="*/ 111 w 668"/>
              <a:gd name="T45" fmla="*/ 709 h 1398"/>
              <a:gd name="T46" fmla="*/ 121 w 668"/>
              <a:gd name="T47" fmla="*/ 749 h 1398"/>
              <a:gd name="T48" fmla="*/ 142 w 668"/>
              <a:gd name="T49" fmla="*/ 780 h 1398"/>
              <a:gd name="T50" fmla="*/ 152 w 668"/>
              <a:gd name="T51" fmla="*/ 810 h 1398"/>
              <a:gd name="T52" fmla="*/ 172 w 668"/>
              <a:gd name="T53" fmla="*/ 841 h 1398"/>
              <a:gd name="T54" fmla="*/ 192 w 668"/>
              <a:gd name="T55" fmla="*/ 851 h 1398"/>
              <a:gd name="T56" fmla="*/ 202 w 668"/>
              <a:gd name="T57" fmla="*/ 871 h 1398"/>
              <a:gd name="T58" fmla="*/ 233 w 668"/>
              <a:gd name="T59" fmla="*/ 891 h 1398"/>
              <a:gd name="T60" fmla="*/ 253 w 668"/>
              <a:gd name="T61" fmla="*/ 901 h 1398"/>
              <a:gd name="T62" fmla="*/ 263 w 668"/>
              <a:gd name="T63" fmla="*/ 922 h 1398"/>
              <a:gd name="T64" fmla="*/ 324 w 668"/>
              <a:gd name="T65" fmla="*/ 942 h 1398"/>
              <a:gd name="T66" fmla="*/ 354 w 668"/>
              <a:gd name="T67" fmla="*/ 972 h 1398"/>
              <a:gd name="T68" fmla="*/ 374 w 668"/>
              <a:gd name="T69" fmla="*/ 972 h 1398"/>
              <a:gd name="T70" fmla="*/ 384 w 668"/>
              <a:gd name="T71" fmla="*/ 1003 h 1398"/>
              <a:gd name="T72" fmla="*/ 415 w 668"/>
              <a:gd name="T73" fmla="*/ 1013 h 1398"/>
              <a:gd name="T74" fmla="*/ 435 w 668"/>
              <a:gd name="T75" fmla="*/ 1033 h 1398"/>
              <a:gd name="T76" fmla="*/ 445 w 668"/>
              <a:gd name="T77" fmla="*/ 1074 h 1398"/>
              <a:gd name="T78" fmla="*/ 445 w 668"/>
              <a:gd name="T79" fmla="*/ 1114 h 1398"/>
              <a:gd name="T80" fmla="*/ 465 w 668"/>
              <a:gd name="T81" fmla="*/ 1144 h 1398"/>
              <a:gd name="T82" fmla="*/ 465 w 668"/>
              <a:gd name="T83" fmla="*/ 1175 h 1398"/>
              <a:gd name="T84" fmla="*/ 506 w 668"/>
              <a:gd name="T85" fmla="*/ 1215 h 1398"/>
              <a:gd name="T86" fmla="*/ 516 w 668"/>
              <a:gd name="T87" fmla="*/ 1236 h 1398"/>
              <a:gd name="T88" fmla="*/ 556 w 668"/>
              <a:gd name="T89" fmla="*/ 1266 h 1398"/>
              <a:gd name="T90" fmla="*/ 567 w 668"/>
              <a:gd name="T91" fmla="*/ 1296 h 1398"/>
              <a:gd name="T92" fmla="*/ 627 w 668"/>
              <a:gd name="T93" fmla="*/ 1337 h 1398"/>
              <a:gd name="T94" fmla="*/ 658 w 668"/>
              <a:gd name="T95" fmla="*/ 1377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8" h="1398">
                <a:moveTo>
                  <a:pt x="20" y="0"/>
                </a:moveTo>
                <a:lnTo>
                  <a:pt x="20" y="10"/>
                </a:lnTo>
                <a:lnTo>
                  <a:pt x="10" y="10"/>
                </a:lnTo>
                <a:lnTo>
                  <a:pt x="10" y="20"/>
                </a:lnTo>
                <a:lnTo>
                  <a:pt x="10" y="30"/>
                </a:lnTo>
                <a:lnTo>
                  <a:pt x="10" y="40"/>
                </a:lnTo>
                <a:lnTo>
                  <a:pt x="20" y="50"/>
                </a:lnTo>
                <a:lnTo>
                  <a:pt x="20" y="61"/>
                </a:lnTo>
                <a:lnTo>
                  <a:pt x="10" y="71"/>
                </a:lnTo>
                <a:lnTo>
                  <a:pt x="10" y="81"/>
                </a:lnTo>
                <a:lnTo>
                  <a:pt x="0" y="91"/>
                </a:lnTo>
                <a:lnTo>
                  <a:pt x="0" y="101"/>
                </a:lnTo>
                <a:lnTo>
                  <a:pt x="0" y="121"/>
                </a:lnTo>
                <a:lnTo>
                  <a:pt x="0" y="131"/>
                </a:lnTo>
                <a:lnTo>
                  <a:pt x="0" y="142"/>
                </a:lnTo>
                <a:lnTo>
                  <a:pt x="10" y="142"/>
                </a:lnTo>
                <a:lnTo>
                  <a:pt x="10" y="152"/>
                </a:lnTo>
                <a:lnTo>
                  <a:pt x="10" y="162"/>
                </a:lnTo>
                <a:lnTo>
                  <a:pt x="10" y="182"/>
                </a:lnTo>
                <a:lnTo>
                  <a:pt x="10" y="192"/>
                </a:lnTo>
                <a:lnTo>
                  <a:pt x="10" y="202"/>
                </a:lnTo>
                <a:lnTo>
                  <a:pt x="20" y="202"/>
                </a:lnTo>
                <a:lnTo>
                  <a:pt x="30" y="212"/>
                </a:lnTo>
                <a:lnTo>
                  <a:pt x="30" y="223"/>
                </a:lnTo>
                <a:lnTo>
                  <a:pt x="40" y="233"/>
                </a:lnTo>
                <a:lnTo>
                  <a:pt x="40" y="243"/>
                </a:lnTo>
                <a:lnTo>
                  <a:pt x="40" y="253"/>
                </a:lnTo>
                <a:lnTo>
                  <a:pt x="51" y="263"/>
                </a:lnTo>
                <a:lnTo>
                  <a:pt x="61" y="263"/>
                </a:lnTo>
                <a:lnTo>
                  <a:pt x="61" y="273"/>
                </a:lnTo>
                <a:lnTo>
                  <a:pt x="81" y="283"/>
                </a:lnTo>
                <a:lnTo>
                  <a:pt x="81" y="304"/>
                </a:lnTo>
                <a:lnTo>
                  <a:pt x="91" y="324"/>
                </a:lnTo>
                <a:lnTo>
                  <a:pt x="91" y="334"/>
                </a:lnTo>
                <a:lnTo>
                  <a:pt x="91" y="354"/>
                </a:lnTo>
                <a:lnTo>
                  <a:pt x="101" y="364"/>
                </a:lnTo>
                <a:lnTo>
                  <a:pt x="111" y="375"/>
                </a:lnTo>
                <a:lnTo>
                  <a:pt x="111" y="385"/>
                </a:lnTo>
                <a:lnTo>
                  <a:pt x="111" y="395"/>
                </a:lnTo>
                <a:lnTo>
                  <a:pt x="111" y="405"/>
                </a:lnTo>
                <a:lnTo>
                  <a:pt x="121" y="405"/>
                </a:lnTo>
                <a:lnTo>
                  <a:pt x="131" y="415"/>
                </a:lnTo>
                <a:lnTo>
                  <a:pt x="131" y="425"/>
                </a:lnTo>
                <a:lnTo>
                  <a:pt x="131" y="445"/>
                </a:lnTo>
                <a:lnTo>
                  <a:pt x="131" y="476"/>
                </a:lnTo>
                <a:lnTo>
                  <a:pt x="121" y="516"/>
                </a:lnTo>
                <a:lnTo>
                  <a:pt x="121" y="527"/>
                </a:lnTo>
                <a:lnTo>
                  <a:pt x="131" y="547"/>
                </a:lnTo>
                <a:lnTo>
                  <a:pt x="131" y="567"/>
                </a:lnTo>
                <a:lnTo>
                  <a:pt x="131" y="577"/>
                </a:lnTo>
                <a:lnTo>
                  <a:pt x="121" y="597"/>
                </a:lnTo>
                <a:lnTo>
                  <a:pt x="121" y="608"/>
                </a:lnTo>
                <a:lnTo>
                  <a:pt x="131" y="628"/>
                </a:lnTo>
                <a:lnTo>
                  <a:pt x="131" y="638"/>
                </a:lnTo>
                <a:lnTo>
                  <a:pt x="121" y="648"/>
                </a:lnTo>
                <a:lnTo>
                  <a:pt x="121" y="658"/>
                </a:lnTo>
                <a:lnTo>
                  <a:pt x="111" y="658"/>
                </a:lnTo>
                <a:lnTo>
                  <a:pt x="111" y="668"/>
                </a:lnTo>
                <a:lnTo>
                  <a:pt x="111" y="689"/>
                </a:lnTo>
                <a:lnTo>
                  <a:pt x="111" y="709"/>
                </a:lnTo>
                <a:lnTo>
                  <a:pt x="121" y="719"/>
                </a:lnTo>
                <a:lnTo>
                  <a:pt x="121" y="739"/>
                </a:lnTo>
                <a:lnTo>
                  <a:pt x="121" y="749"/>
                </a:lnTo>
                <a:lnTo>
                  <a:pt x="131" y="760"/>
                </a:lnTo>
                <a:lnTo>
                  <a:pt x="131" y="770"/>
                </a:lnTo>
                <a:lnTo>
                  <a:pt x="142" y="780"/>
                </a:lnTo>
                <a:lnTo>
                  <a:pt x="142" y="800"/>
                </a:lnTo>
                <a:lnTo>
                  <a:pt x="152" y="800"/>
                </a:lnTo>
                <a:lnTo>
                  <a:pt x="152" y="810"/>
                </a:lnTo>
                <a:lnTo>
                  <a:pt x="172" y="830"/>
                </a:lnTo>
                <a:lnTo>
                  <a:pt x="172" y="841"/>
                </a:lnTo>
                <a:lnTo>
                  <a:pt x="182" y="851"/>
                </a:lnTo>
                <a:lnTo>
                  <a:pt x="192" y="851"/>
                </a:lnTo>
                <a:lnTo>
                  <a:pt x="192" y="861"/>
                </a:lnTo>
                <a:lnTo>
                  <a:pt x="202" y="861"/>
                </a:lnTo>
                <a:lnTo>
                  <a:pt x="202" y="871"/>
                </a:lnTo>
                <a:lnTo>
                  <a:pt x="212" y="881"/>
                </a:lnTo>
                <a:lnTo>
                  <a:pt x="223" y="891"/>
                </a:lnTo>
                <a:lnTo>
                  <a:pt x="233" y="891"/>
                </a:lnTo>
                <a:lnTo>
                  <a:pt x="243" y="891"/>
                </a:lnTo>
                <a:lnTo>
                  <a:pt x="253" y="901"/>
                </a:lnTo>
                <a:lnTo>
                  <a:pt x="263" y="911"/>
                </a:lnTo>
                <a:lnTo>
                  <a:pt x="263" y="922"/>
                </a:lnTo>
                <a:lnTo>
                  <a:pt x="273" y="922"/>
                </a:lnTo>
                <a:lnTo>
                  <a:pt x="293" y="932"/>
                </a:lnTo>
                <a:lnTo>
                  <a:pt x="324" y="942"/>
                </a:lnTo>
                <a:lnTo>
                  <a:pt x="334" y="942"/>
                </a:lnTo>
                <a:lnTo>
                  <a:pt x="344" y="952"/>
                </a:lnTo>
                <a:lnTo>
                  <a:pt x="354" y="972"/>
                </a:lnTo>
                <a:lnTo>
                  <a:pt x="374" y="972"/>
                </a:lnTo>
                <a:lnTo>
                  <a:pt x="374" y="982"/>
                </a:lnTo>
                <a:lnTo>
                  <a:pt x="374" y="993"/>
                </a:lnTo>
                <a:lnTo>
                  <a:pt x="384" y="1003"/>
                </a:lnTo>
                <a:lnTo>
                  <a:pt x="405" y="1003"/>
                </a:lnTo>
                <a:lnTo>
                  <a:pt x="405" y="1013"/>
                </a:lnTo>
                <a:lnTo>
                  <a:pt x="415" y="1013"/>
                </a:lnTo>
                <a:lnTo>
                  <a:pt x="415" y="1023"/>
                </a:lnTo>
                <a:lnTo>
                  <a:pt x="425" y="1033"/>
                </a:lnTo>
                <a:lnTo>
                  <a:pt x="435" y="1033"/>
                </a:lnTo>
                <a:lnTo>
                  <a:pt x="435" y="1043"/>
                </a:lnTo>
                <a:lnTo>
                  <a:pt x="445" y="1053"/>
                </a:lnTo>
                <a:lnTo>
                  <a:pt x="445" y="1074"/>
                </a:lnTo>
                <a:lnTo>
                  <a:pt x="445" y="1084"/>
                </a:lnTo>
                <a:lnTo>
                  <a:pt x="445" y="1104"/>
                </a:lnTo>
                <a:lnTo>
                  <a:pt x="445" y="1114"/>
                </a:lnTo>
                <a:lnTo>
                  <a:pt x="455" y="1134"/>
                </a:lnTo>
                <a:lnTo>
                  <a:pt x="465" y="1134"/>
                </a:lnTo>
                <a:lnTo>
                  <a:pt x="465" y="1144"/>
                </a:lnTo>
                <a:lnTo>
                  <a:pt x="465" y="1165"/>
                </a:lnTo>
                <a:lnTo>
                  <a:pt x="465" y="1175"/>
                </a:lnTo>
                <a:lnTo>
                  <a:pt x="486" y="1185"/>
                </a:lnTo>
                <a:lnTo>
                  <a:pt x="496" y="1205"/>
                </a:lnTo>
                <a:lnTo>
                  <a:pt x="506" y="1215"/>
                </a:lnTo>
                <a:lnTo>
                  <a:pt x="506" y="1226"/>
                </a:lnTo>
                <a:lnTo>
                  <a:pt x="516" y="1236"/>
                </a:lnTo>
                <a:lnTo>
                  <a:pt x="536" y="1236"/>
                </a:lnTo>
                <a:lnTo>
                  <a:pt x="546" y="1256"/>
                </a:lnTo>
                <a:lnTo>
                  <a:pt x="556" y="1266"/>
                </a:lnTo>
                <a:lnTo>
                  <a:pt x="556" y="1276"/>
                </a:lnTo>
                <a:lnTo>
                  <a:pt x="567" y="1286"/>
                </a:lnTo>
                <a:lnTo>
                  <a:pt x="567" y="1296"/>
                </a:lnTo>
                <a:lnTo>
                  <a:pt x="587" y="1296"/>
                </a:lnTo>
                <a:lnTo>
                  <a:pt x="607" y="1317"/>
                </a:lnTo>
                <a:lnTo>
                  <a:pt x="627" y="1337"/>
                </a:lnTo>
                <a:lnTo>
                  <a:pt x="637" y="1347"/>
                </a:lnTo>
                <a:lnTo>
                  <a:pt x="648" y="1367"/>
                </a:lnTo>
                <a:lnTo>
                  <a:pt x="658" y="1377"/>
                </a:lnTo>
                <a:lnTo>
                  <a:pt x="668" y="1398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7" name="Freeform 4822"/>
          <p:cNvSpPr>
            <a:spLocks noChangeAspect="1"/>
          </p:cNvSpPr>
          <p:nvPr/>
        </p:nvSpPr>
        <p:spPr bwMode="auto">
          <a:xfrm>
            <a:off x="2565655" y="1086703"/>
            <a:ext cx="426207" cy="865800"/>
          </a:xfrm>
          <a:custGeom>
            <a:avLst/>
            <a:gdLst>
              <a:gd name="T0" fmla="*/ 384 w 394"/>
              <a:gd name="T1" fmla="*/ 10 h 800"/>
              <a:gd name="T2" fmla="*/ 374 w 394"/>
              <a:gd name="T3" fmla="*/ 31 h 800"/>
              <a:gd name="T4" fmla="*/ 374 w 394"/>
              <a:gd name="T5" fmla="*/ 51 h 800"/>
              <a:gd name="T6" fmla="*/ 364 w 394"/>
              <a:gd name="T7" fmla="*/ 61 h 800"/>
              <a:gd name="T8" fmla="*/ 364 w 394"/>
              <a:gd name="T9" fmla="*/ 81 h 800"/>
              <a:gd name="T10" fmla="*/ 354 w 394"/>
              <a:gd name="T11" fmla="*/ 91 h 800"/>
              <a:gd name="T12" fmla="*/ 344 w 394"/>
              <a:gd name="T13" fmla="*/ 91 h 800"/>
              <a:gd name="T14" fmla="*/ 313 w 394"/>
              <a:gd name="T15" fmla="*/ 91 h 800"/>
              <a:gd name="T16" fmla="*/ 303 w 394"/>
              <a:gd name="T17" fmla="*/ 81 h 800"/>
              <a:gd name="T18" fmla="*/ 303 w 394"/>
              <a:gd name="T19" fmla="*/ 81 h 800"/>
              <a:gd name="T20" fmla="*/ 283 w 394"/>
              <a:gd name="T21" fmla="*/ 81 h 800"/>
              <a:gd name="T22" fmla="*/ 263 w 394"/>
              <a:gd name="T23" fmla="*/ 81 h 800"/>
              <a:gd name="T24" fmla="*/ 253 w 394"/>
              <a:gd name="T25" fmla="*/ 71 h 800"/>
              <a:gd name="T26" fmla="*/ 222 w 394"/>
              <a:gd name="T27" fmla="*/ 71 h 800"/>
              <a:gd name="T28" fmla="*/ 182 w 394"/>
              <a:gd name="T29" fmla="*/ 61 h 800"/>
              <a:gd name="T30" fmla="*/ 151 w 394"/>
              <a:gd name="T31" fmla="*/ 61 h 800"/>
              <a:gd name="T32" fmla="*/ 131 w 394"/>
              <a:gd name="T33" fmla="*/ 41 h 800"/>
              <a:gd name="T34" fmla="*/ 121 w 394"/>
              <a:gd name="T35" fmla="*/ 41 h 800"/>
              <a:gd name="T36" fmla="*/ 121 w 394"/>
              <a:gd name="T37" fmla="*/ 51 h 800"/>
              <a:gd name="T38" fmla="*/ 121 w 394"/>
              <a:gd name="T39" fmla="*/ 71 h 800"/>
              <a:gd name="T40" fmla="*/ 101 w 394"/>
              <a:gd name="T41" fmla="*/ 81 h 800"/>
              <a:gd name="T42" fmla="*/ 81 w 394"/>
              <a:gd name="T43" fmla="*/ 91 h 800"/>
              <a:gd name="T44" fmla="*/ 50 w 394"/>
              <a:gd name="T45" fmla="*/ 122 h 800"/>
              <a:gd name="T46" fmla="*/ 30 w 394"/>
              <a:gd name="T47" fmla="*/ 142 h 800"/>
              <a:gd name="T48" fmla="*/ 20 w 394"/>
              <a:gd name="T49" fmla="*/ 162 h 800"/>
              <a:gd name="T50" fmla="*/ 30 w 394"/>
              <a:gd name="T51" fmla="*/ 193 h 800"/>
              <a:gd name="T52" fmla="*/ 40 w 394"/>
              <a:gd name="T53" fmla="*/ 223 h 800"/>
              <a:gd name="T54" fmla="*/ 30 w 394"/>
              <a:gd name="T55" fmla="*/ 253 h 800"/>
              <a:gd name="T56" fmla="*/ 40 w 394"/>
              <a:gd name="T57" fmla="*/ 284 h 800"/>
              <a:gd name="T58" fmla="*/ 50 w 394"/>
              <a:gd name="T59" fmla="*/ 304 h 800"/>
              <a:gd name="T60" fmla="*/ 40 w 394"/>
              <a:gd name="T61" fmla="*/ 324 h 800"/>
              <a:gd name="T62" fmla="*/ 40 w 394"/>
              <a:gd name="T63" fmla="*/ 345 h 800"/>
              <a:gd name="T64" fmla="*/ 50 w 394"/>
              <a:gd name="T65" fmla="*/ 355 h 800"/>
              <a:gd name="T66" fmla="*/ 40 w 394"/>
              <a:gd name="T67" fmla="*/ 375 h 800"/>
              <a:gd name="T68" fmla="*/ 40 w 394"/>
              <a:gd name="T69" fmla="*/ 395 h 800"/>
              <a:gd name="T70" fmla="*/ 40 w 394"/>
              <a:gd name="T71" fmla="*/ 415 h 800"/>
              <a:gd name="T72" fmla="*/ 50 w 394"/>
              <a:gd name="T73" fmla="*/ 446 h 800"/>
              <a:gd name="T74" fmla="*/ 50 w 394"/>
              <a:gd name="T75" fmla="*/ 456 h 800"/>
              <a:gd name="T76" fmla="*/ 50 w 394"/>
              <a:gd name="T77" fmla="*/ 486 h 800"/>
              <a:gd name="T78" fmla="*/ 40 w 394"/>
              <a:gd name="T79" fmla="*/ 527 h 800"/>
              <a:gd name="T80" fmla="*/ 50 w 394"/>
              <a:gd name="T81" fmla="*/ 537 h 800"/>
              <a:gd name="T82" fmla="*/ 40 w 394"/>
              <a:gd name="T83" fmla="*/ 557 h 800"/>
              <a:gd name="T84" fmla="*/ 30 w 394"/>
              <a:gd name="T85" fmla="*/ 588 h 800"/>
              <a:gd name="T86" fmla="*/ 20 w 394"/>
              <a:gd name="T87" fmla="*/ 628 h 800"/>
              <a:gd name="T88" fmla="*/ 20 w 394"/>
              <a:gd name="T89" fmla="*/ 648 h 800"/>
              <a:gd name="T90" fmla="*/ 10 w 394"/>
              <a:gd name="T91" fmla="*/ 699 h 800"/>
              <a:gd name="T92" fmla="*/ 10 w 394"/>
              <a:gd name="T93" fmla="*/ 750 h 800"/>
              <a:gd name="T94" fmla="*/ 0 w 394"/>
              <a:gd name="T95" fmla="*/ 780 h 800"/>
              <a:gd name="T96" fmla="*/ 0 w 394"/>
              <a:gd name="T97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4" h="800">
                <a:moveTo>
                  <a:pt x="394" y="0"/>
                </a:moveTo>
                <a:lnTo>
                  <a:pt x="384" y="10"/>
                </a:lnTo>
                <a:lnTo>
                  <a:pt x="374" y="20"/>
                </a:lnTo>
                <a:lnTo>
                  <a:pt x="374" y="31"/>
                </a:lnTo>
                <a:lnTo>
                  <a:pt x="374" y="41"/>
                </a:lnTo>
                <a:lnTo>
                  <a:pt x="374" y="51"/>
                </a:lnTo>
                <a:lnTo>
                  <a:pt x="364" y="61"/>
                </a:lnTo>
                <a:lnTo>
                  <a:pt x="364" y="81"/>
                </a:lnTo>
                <a:lnTo>
                  <a:pt x="354" y="81"/>
                </a:lnTo>
                <a:lnTo>
                  <a:pt x="354" y="91"/>
                </a:lnTo>
                <a:lnTo>
                  <a:pt x="344" y="91"/>
                </a:lnTo>
                <a:lnTo>
                  <a:pt x="323" y="91"/>
                </a:lnTo>
                <a:lnTo>
                  <a:pt x="313" y="91"/>
                </a:lnTo>
                <a:lnTo>
                  <a:pt x="303" y="81"/>
                </a:lnTo>
                <a:lnTo>
                  <a:pt x="293" y="81"/>
                </a:lnTo>
                <a:lnTo>
                  <a:pt x="283" y="81"/>
                </a:lnTo>
                <a:lnTo>
                  <a:pt x="273" y="81"/>
                </a:lnTo>
                <a:lnTo>
                  <a:pt x="263" y="81"/>
                </a:lnTo>
                <a:lnTo>
                  <a:pt x="253" y="71"/>
                </a:lnTo>
                <a:lnTo>
                  <a:pt x="242" y="71"/>
                </a:lnTo>
                <a:lnTo>
                  <a:pt x="222" y="71"/>
                </a:lnTo>
                <a:lnTo>
                  <a:pt x="202" y="61"/>
                </a:lnTo>
                <a:lnTo>
                  <a:pt x="182" y="61"/>
                </a:lnTo>
                <a:lnTo>
                  <a:pt x="162" y="61"/>
                </a:lnTo>
                <a:lnTo>
                  <a:pt x="151" y="61"/>
                </a:lnTo>
                <a:lnTo>
                  <a:pt x="141" y="51"/>
                </a:lnTo>
                <a:lnTo>
                  <a:pt x="131" y="41"/>
                </a:lnTo>
                <a:lnTo>
                  <a:pt x="121" y="41"/>
                </a:lnTo>
                <a:lnTo>
                  <a:pt x="121" y="51"/>
                </a:lnTo>
                <a:lnTo>
                  <a:pt x="121" y="61"/>
                </a:lnTo>
                <a:lnTo>
                  <a:pt x="121" y="71"/>
                </a:lnTo>
                <a:lnTo>
                  <a:pt x="111" y="71"/>
                </a:lnTo>
                <a:lnTo>
                  <a:pt x="101" y="81"/>
                </a:lnTo>
                <a:lnTo>
                  <a:pt x="91" y="81"/>
                </a:lnTo>
                <a:lnTo>
                  <a:pt x="81" y="91"/>
                </a:lnTo>
                <a:lnTo>
                  <a:pt x="81" y="101"/>
                </a:lnTo>
                <a:lnTo>
                  <a:pt x="50" y="122"/>
                </a:lnTo>
                <a:lnTo>
                  <a:pt x="40" y="132"/>
                </a:lnTo>
                <a:lnTo>
                  <a:pt x="30" y="142"/>
                </a:lnTo>
                <a:lnTo>
                  <a:pt x="20" y="152"/>
                </a:lnTo>
                <a:lnTo>
                  <a:pt x="20" y="162"/>
                </a:lnTo>
                <a:lnTo>
                  <a:pt x="20" y="182"/>
                </a:lnTo>
                <a:lnTo>
                  <a:pt x="30" y="193"/>
                </a:lnTo>
                <a:lnTo>
                  <a:pt x="30" y="203"/>
                </a:lnTo>
                <a:lnTo>
                  <a:pt x="40" y="223"/>
                </a:lnTo>
                <a:lnTo>
                  <a:pt x="30" y="243"/>
                </a:lnTo>
                <a:lnTo>
                  <a:pt x="30" y="253"/>
                </a:lnTo>
                <a:lnTo>
                  <a:pt x="40" y="274"/>
                </a:lnTo>
                <a:lnTo>
                  <a:pt x="40" y="284"/>
                </a:lnTo>
                <a:lnTo>
                  <a:pt x="50" y="304"/>
                </a:lnTo>
                <a:lnTo>
                  <a:pt x="40" y="314"/>
                </a:lnTo>
                <a:lnTo>
                  <a:pt x="40" y="324"/>
                </a:lnTo>
                <a:lnTo>
                  <a:pt x="40" y="334"/>
                </a:lnTo>
                <a:lnTo>
                  <a:pt x="40" y="345"/>
                </a:lnTo>
                <a:lnTo>
                  <a:pt x="40" y="355"/>
                </a:lnTo>
                <a:lnTo>
                  <a:pt x="50" y="355"/>
                </a:lnTo>
                <a:lnTo>
                  <a:pt x="50" y="365"/>
                </a:lnTo>
                <a:lnTo>
                  <a:pt x="40" y="375"/>
                </a:lnTo>
                <a:lnTo>
                  <a:pt x="40" y="385"/>
                </a:lnTo>
                <a:lnTo>
                  <a:pt x="40" y="395"/>
                </a:lnTo>
                <a:lnTo>
                  <a:pt x="30" y="405"/>
                </a:lnTo>
                <a:lnTo>
                  <a:pt x="40" y="415"/>
                </a:lnTo>
                <a:lnTo>
                  <a:pt x="40" y="426"/>
                </a:lnTo>
                <a:lnTo>
                  <a:pt x="50" y="446"/>
                </a:lnTo>
                <a:lnTo>
                  <a:pt x="50" y="456"/>
                </a:lnTo>
                <a:lnTo>
                  <a:pt x="60" y="476"/>
                </a:lnTo>
                <a:lnTo>
                  <a:pt x="50" y="486"/>
                </a:lnTo>
                <a:lnTo>
                  <a:pt x="40" y="517"/>
                </a:lnTo>
                <a:lnTo>
                  <a:pt x="40" y="527"/>
                </a:lnTo>
                <a:lnTo>
                  <a:pt x="50" y="527"/>
                </a:lnTo>
                <a:lnTo>
                  <a:pt x="50" y="537"/>
                </a:lnTo>
                <a:lnTo>
                  <a:pt x="40" y="547"/>
                </a:lnTo>
                <a:lnTo>
                  <a:pt x="40" y="557"/>
                </a:lnTo>
                <a:lnTo>
                  <a:pt x="30" y="567"/>
                </a:lnTo>
                <a:lnTo>
                  <a:pt x="30" y="588"/>
                </a:lnTo>
                <a:lnTo>
                  <a:pt x="20" y="608"/>
                </a:lnTo>
                <a:lnTo>
                  <a:pt x="20" y="628"/>
                </a:lnTo>
                <a:lnTo>
                  <a:pt x="20" y="638"/>
                </a:lnTo>
                <a:lnTo>
                  <a:pt x="20" y="648"/>
                </a:lnTo>
                <a:lnTo>
                  <a:pt x="10" y="669"/>
                </a:lnTo>
                <a:lnTo>
                  <a:pt x="10" y="699"/>
                </a:lnTo>
                <a:lnTo>
                  <a:pt x="10" y="740"/>
                </a:lnTo>
                <a:lnTo>
                  <a:pt x="10" y="750"/>
                </a:lnTo>
                <a:lnTo>
                  <a:pt x="10" y="760"/>
                </a:lnTo>
                <a:lnTo>
                  <a:pt x="0" y="780"/>
                </a:lnTo>
                <a:lnTo>
                  <a:pt x="0" y="790"/>
                </a:lnTo>
                <a:lnTo>
                  <a:pt x="0" y="800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8" name="Freeform 4821"/>
          <p:cNvSpPr>
            <a:spLocks noChangeAspect="1"/>
          </p:cNvSpPr>
          <p:nvPr/>
        </p:nvSpPr>
        <p:spPr bwMode="auto">
          <a:xfrm>
            <a:off x="2815577" y="1122407"/>
            <a:ext cx="218682" cy="580175"/>
          </a:xfrm>
          <a:custGeom>
            <a:avLst/>
            <a:gdLst>
              <a:gd name="T0" fmla="*/ 142 w 203"/>
              <a:gd name="T1" fmla="*/ 0 h 536"/>
              <a:gd name="T2" fmla="*/ 152 w 203"/>
              <a:gd name="T3" fmla="*/ 0 h 536"/>
              <a:gd name="T4" fmla="*/ 162 w 203"/>
              <a:gd name="T5" fmla="*/ 0 h 536"/>
              <a:gd name="T6" fmla="*/ 172 w 203"/>
              <a:gd name="T7" fmla="*/ 0 h 536"/>
              <a:gd name="T8" fmla="*/ 182 w 203"/>
              <a:gd name="T9" fmla="*/ 20 h 536"/>
              <a:gd name="T10" fmla="*/ 182 w 203"/>
              <a:gd name="T11" fmla="*/ 30 h 536"/>
              <a:gd name="T12" fmla="*/ 193 w 203"/>
              <a:gd name="T13" fmla="*/ 40 h 536"/>
              <a:gd name="T14" fmla="*/ 193 w 203"/>
              <a:gd name="T15" fmla="*/ 50 h 536"/>
              <a:gd name="T16" fmla="*/ 203 w 203"/>
              <a:gd name="T17" fmla="*/ 60 h 536"/>
              <a:gd name="T18" fmla="*/ 203 w 203"/>
              <a:gd name="T19" fmla="*/ 70 h 536"/>
              <a:gd name="T20" fmla="*/ 203 w 203"/>
              <a:gd name="T21" fmla="*/ 81 h 536"/>
              <a:gd name="T22" fmla="*/ 203 w 203"/>
              <a:gd name="T23" fmla="*/ 91 h 536"/>
              <a:gd name="T24" fmla="*/ 203 w 203"/>
              <a:gd name="T25" fmla="*/ 101 h 536"/>
              <a:gd name="T26" fmla="*/ 193 w 203"/>
              <a:gd name="T27" fmla="*/ 121 h 536"/>
              <a:gd name="T28" fmla="*/ 203 w 203"/>
              <a:gd name="T29" fmla="*/ 141 h 536"/>
              <a:gd name="T30" fmla="*/ 203 w 203"/>
              <a:gd name="T31" fmla="*/ 151 h 536"/>
              <a:gd name="T32" fmla="*/ 193 w 203"/>
              <a:gd name="T33" fmla="*/ 162 h 536"/>
              <a:gd name="T34" fmla="*/ 182 w 203"/>
              <a:gd name="T35" fmla="*/ 172 h 536"/>
              <a:gd name="T36" fmla="*/ 172 w 203"/>
              <a:gd name="T37" fmla="*/ 172 h 536"/>
              <a:gd name="T38" fmla="*/ 172 w 203"/>
              <a:gd name="T39" fmla="*/ 192 h 536"/>
              <a:gd name="T40" fmla="*/ 162 w 203"/>
              <a:gd name="T41" fmla="*/ 212 h 536"/>
              <a:gd name="T42" fmla="*/ 162 w 203"/>
              <a:gd name="T43" fmla="*/ 222 h 536"/>
              <a:gd name="T44" fmla="*/ 152 w 203"/>
              <a:gd name="T45" fmla="*/ 233 h 536"/>
              <a:gd name="T46" fmla="*/ 132 w 203"/>
              <a:gd name="T47" fmla="*/ 243 h 536"/>
              <a:gd name="T48" fmla="*/ 122 w 203"/>
              <a:gd name="T49" fmla="*/ 253 h 536"/>
              <a:gd name="T50" fmla="*/ 112 w 203"/>
              <a:gd name="T51" fmla="*/ 263 h 536"/>
              <a:gd name="T52" fmla="*/ 102 w 203"/>
              <a:gd name="T53" fmla="*/ 263 h 536"/>
              <a:gd name="T54" fmla="*/ 102 w 203"/>
              <a:gd name="T55" fmla="*/ 273 h 536"/>
              <a:gd name="T56" fmla="*/ 91 w 203"/>
              <a:gd name="T57" fmla="*/ 283 h 536"/>
              <a:gd name="T58" fmla="*/ 91 w 203"/>
              <a:gd name="T59" fmla="*/ 293 h 536"/>
              <a:gd name="T60" fmla="*/ 71 w 203"/>
              <a:gd name="T61" fmla="*/ 303 h 536"/>
              <a:gd name="T62" fmla="*/ 61 w 203"/>
              <a:gd name="T63" fmla="*/ 314 h 536"/>
              <a:gd name="T64" fmla="*/ 61 w 203"/>
              <a:gd name="T65" fmla="*/ 314 h 536"/>
              <a:gd name="T66" fmla="*/ 61 w 203"/>
              <a:gd name="T67" fmla="*/ 324 h 536"/>
              <a:gd name="T68" fmla="*/ 61 w 203"/>
              <a:gd name="T69" fmla="*/ 334 h 536"/>
              <a:gd name="T70" fmla="*/ 51 w 203"/>
              <a:gd name="T71" fmla="*/ 344 h 536"/>
              <a:gd name="T72" fmla="*/ 41 w 203"/>
              <a:gd name="T73" fmla="*/ 354 h 536"/>
              <a:gd name="T74" fmla="*/ 31 w 203"/>
              <a:gd name="T75" fmla="*/ 364 h 536"/>
              <a:gd name="T76" fmla="*/ 31 w 203"/>
              <a:gd name="T77" fmla="*/ 374 h 536"/>
              <a:gd name="T78" fmla="*/ 31 w 203"/>
              <a:gd name="T79" fmla="*/ 395 h 536"/>
              <a:gd name="T80" fmla="*/ 31 w 203"/>
              <a:gd name="T81" fmla="*/ 425 h 536"/>
              <a:gd name="T82" fmla="*/ 21 w 203"/>
              <a:gd name="T83" fmla="*/ 445 h 536"/>
              <a:gd name="T84" fmla="*/ 10 w 203"/>
              <a:gd name="T85" fmla="*/ 455 h 536"/>
              <a:gd name="T86" fmla="*/ 10 w 203"/>
              <a:gd name="T87" fmla="*/ 476 h 536"/>
              <a:gd name="T88" fmla="*/ 10 w 203"/>
              <a:gd name="T89" fmla="*/ 486 h 536"/>
              <a:gd name="T90" fmla="*/ 10 w 203"/>
              <a:gd name="T91" fmla="*/ 506 h 536"/>
              <a:gd name="T92" fmla="*/ 10 w 203"/>
              <a:gd name="T93" fmla="*/ 516 h 536"/>
              <a:gd name="T94" fmla="*/ 0 w 203"/>
              <a:gd name="T95" fmla="*/ 536 h 536"/>
              <a:gd name="T96" fmla="*/ 0 w 203"/>
              <a:gd name="T97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" h="536">
                <a:moveTo>
                  <a:pt x="142" y="0"/>
                </a:moveTo>
                <a:lnTo>
                  <a:pt x="152" y="0"/>
                </a:lnTo>
                <a:lnTo>
                  <a:pt x="162" y="0"/>
                </a:lnTo>
                <a:lnTo>
                  <a:pt x="172" y="0"/>
                </a:lnTo>
                <a:lnTo>
                  <a:pt x="182" y="20"/>
                </a:lnTo>
                <a:lnTo>
                  <a:pt x="182" y="30"/>
                </a:lnTo>
                <a:lnTo>
                  <a:pt x="193" y="40"/>
                </a:lnTo>
                <a:lnTo>
                  <a:pt x="193" y="50"/>
                </a:lnTo>
                <a:lnTo>
                  <a:pt x="203" y="60"/>
                </a:lnTo>
                <a:lnTo>
                  <a:pt x="203" y="70"/>
                </a:lnTo>
                <a:lnTo>
                  <a:pt x="203" y="81"/>
                </a:lnTo>
                <a:lnTo>
                  <a:pt x="203" y="91"/>
                </a:lnTo>
                <a:lnTo>
                  <a:pt x="203" y="101"/>
                </a:lnTo>
                <a:lnTo>
                  <a:pt x="193" y="121"/>
                </a:lnTo>
                <a:lnTo>
                  <a:pt x="203" y="141"/>
                </a:lnTo>
                <a:lnTo>
                  <a:pt x="203" y="151"/>
                </a:lnTo>
                <a:lnTo>
                  <a:pt x="193" y="162"/>
                </a:lnTo>
                <a:lnTo>
                  <a:pt x="182" y="172"/>
                </a:lnTo>
                <a:lnTo>
                  <a:pt x="172" y="172"/>
                </a:lnTo>
                <a:lnTo>
                  <a:pt x="172" y="192"/>
                </a:lnTo>
                <a:lnTo>
                  <a:pt x="162" y="212"/>
                </a:lnTo>
                <a:lnTo>
                  <a:pt x="162" y="222"/>
                </a:lnTo>
                <a:lnTo>
                  <a:pt x="152" y="233"/>
                </a:lnTo>
                <a:lnTo>
                  <a:pt x="132" y="243"/>
                </a:lnTo>
                <a:lnTo>
                  <a:pt x="122" y="253"/>
                </a:lnTo>
                <a:lnTo>
                  <a:pt x="112" y="263"/>
                </a:lnTo>
                <a:lnTo>
                  <a:pt x="102" y="263"/>
                </a:lnTo>
                <a:lnTo>
                  <a:pt x="102" y="273"/>
                </a:lnTo>
                <a:lnTo>
                  <a:pt x="91" y="283"/>
                </a:lnTo>
                <a:lnTo>
                  <a:pt x="91" y="293"/>
                </a:lnTo>
                <a:lnTo>
                  <a:pt x="71" y="303"/>
                </a:lnTo>
                <a:lnTo>
                  <a:pt x="61" y="314"/>
                </a:lnTo>
                <a:lnTo>
                  <a:pt x="61" y="324"/>
                </a:lnTo>
                <a:lnTo>
                  <a:pt x="61" y="334"/>
                </a:lnTo>
                <a:lnTo>
                  <a:pt x="51" y="344"/>
                </a:lnTo>
                <a:lnTo>
                  <a:pt x="41" y="354"/>
                </a:lnTo>
                <a:lnTo>
                  <a:pt x="31" y="364"/>
                </a:lnTo>
                <a:lnTo>
                  <a:pt x="31" y="374"/>
                </a:lnTo>
                <a:lnTo>
                  <a:pt x="31" y="395"/>
                </a:lnTo>
                <a:lnTo>
                  <a:pt x="31" y="425"/>
                </a:lnTo>
                <a:lnTo>
                  <a:pt x="21" y="445"/>
                </a:lnTo>
                <a:lnTo>
                  <a:pt x="10" y="455"/>
                </a:lnTo>
                <a:lnTo>
                  <a:pt x="10" y="476"/>
                </a:lnTo>
                <a:lnTo>
                  <a:pt x="10" y="486"/>
                </a:lnTo>
                <a:lnTo>
                  <a:pt x="10" y="506"/>
                </a:lnTo>
                <a:lnTo>
                  <a:pt x="10" y="516"/>
                </a:lnTo>
                <a:lnTo>
                  <a:pt x="0" y="536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9" name="Freeform 4820"/>
          <p:cNvSpPr>
            <a:spLocks noChangeAspect="1"/>
          </p:cNvSpPr>
          <p:nvPr/>
        </p:nvSpPr>
        <p:spPr bwMode="auto">
          <a:xfrm>
            <a:off x="3000787" y="1307617"/>
            <a:ext cx="75869" cy="546703"/>
          </a:xfrm>
          <a:custGeom>
            <a:avLst/>
            <a:gdLst>
              <a:gd name="T0" fmla="*/ 10 w 71"/>
              <a:gd name="T1" fmla="*/ 0 h 506"/>
              <a:gd name="T2" fmla="*/ 10 w 71"/>
              <a:gd name="T3" fmla="*/ 10 h 506"/>
              <a:gd name="T4" fmla="*/ 10 w 71"/>
              <a:gd name="T5" fmla="*/ 20 h 506"/>
              <a:gd name="T6" fmla="*/ 21 w 71"/>
              <a:gd name="T7" fmla="*/ 20 h 506"/>
              <a:gd name="T8" fmla="*/ 31 w 71"/>
              <a:gd name="T9" fmla="*/ 30 h 506"/>
              <a:gd name="T10" fmla="*/ 31 w 71"/>
              <a:gd name="T11" fmla="*/ 40 h 506"/>
              <a:gd name="T12" fmla="*/ 41 w 71"/>
              <a:gd name="T13" fmla="*/ 40 h 506"/>
              <a:gd name="T14" fmla="*/ 41 w 71"/>
              <a:gd name="T15" fmla="*/ 61 h 506"/>
              <a:gd name="T16" fmla="*/ 41 w 71"/>
              <a:gd name="T17" fmla="*/ 81 h 506"/>
              <a:gd name="T18" fmla="*/ 61 w 71"/>
              <a:gd name="T19" fmla="*/ 101 h 506"/>
              <a:gd name="T20" fmla="*/ 71 w 71"/>
              <a:gd name="T21" fmla="*/ 121 h 506"/>
              <a:gd name="T22" fmla="*/ 71 w 71"/>
              <a:gd name="T23" fmla="*/ 131 h 506"/>
              <a:gd name="T24" fmla="*/ 71 w 71"/>
              <a:gd name="T25" fmla="*/ 131 h 506"/>
              <a:gd name="T26" fmla="*/ 71 w 71"/>
              <a:gd name="T27" fmla="*/ 172 h 506"/>
              <a:gd name="T28" fmla="*/ 71 w 71"/>
              <a:gd name="T29" fmla="*/ 192 h 506"/>
              <a:gd name="T30" fmla="*/ 61 w 71"/>
              <a:gd name="T31" fmla="*/ 202 h 506"/>
              <a:gd name="T32" fmla="*/ 61 w 71"/>
              <a:gd name="T33" fmla="*/ 223 h 506"/>
              <a:gd name="T34" fmla="*/ 61 w 71"/>
              <a:gd name="T35" fmla="*/ 243 h 506"/>
              <a:gd name="T36" fmla="*/ 61 w 71"/>
              <a:gd name="T37" fmla="*/ 253 h 506"/>
              <a:gd name="T38" fmla="*/ 61 w 71"/>
              <a:gd name="T39" fmla="*/ 263 h 506"/>
              <a:gd name="T40" fmla="*/ 41 w 71"/>
              <a:gd name="T41" fmla="*/ 283 h 506"/>
              <a:gd name="T42" fmla="*/ 41 w 71"/>
              <a:gd name="T43" fmla="*/ 294 h 506"/>
              <a:gd name="T44" fmla="*/ 31 w 71"/>
              <a:gd name="T45" fmla="*/ 314 h 506"/>
              <a:gd name="T46" fmla="*/ 21 w 71"/>
              <a:gd name="T47" fmla="*/ 324 h 506"/>
              <a:gd name="T48" fmla="*/ 21 w 71"/>
              <a:gd name="T49" fmla="*/ 334 h 506"/>
              <a:gd name="T50" fmla="*/ 21 w 71"/>
              <a:gd name="T51" fmla="*/ 344 h 506"/>
              <a:gd name="T52" fmla="*/ 21 w 71"/>
              <a:gd name="T53" fmla="*/ 364 h 506"/>
              <a:gd name="T54" fmla="*/ 10 w 71"/>
              <a:gd name="T55" fmla="*/ 385 h 506"/>
              <a:gd name="T56" fmla="*/ 0 w 71"/>
              <a:gd name="T57" fmla="*/ 405 h 506"/>
              <a:gd name="T58" fmla="*/ 0 w 71"/>
              <a:gd name="T59" fmla="*/ 415 h 506"/>
              <a:gd name="T60" fmla="*/ 10 w 71"/>
              <a:gd name="T61" fmla="*/ 466 h 506"/>
              <a:gd name="T62" fmla="*/ 10 w 71"/>
              <a:gd name="T63" fmla="*/ 486 h 506"/>
              <a:gd name="T64" fmla="*/ 10 w 71"/>
              <a:gd name="T65" fmla="*/ 496 h 506"/>
              <a:gd name="T66" fmla="*/ 10 w 71"/>
              <a:gd name="T67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1" h="506">
                <a:moveTo>
                  <a:pt x="10" y="0"/>
                </a:moveTo>
                <a:lnTo>
                  <a:pt x="10" y="10"/>
                </a:lnTo>
                <a:lnTo>
                  <a:pt x="10" y="20"/>
                </a:lnTo>
                <a:lnTo>
                  <a:pt x="21" y="20"/>
                </a:lnTo>
                <a:lnTo>
                  <a:pt x="31" y="30"/>
                </a:lnTo>
                <a:lnTo>
                  <a:pt x="31" y="40"/>
                </a:lnTo>
                <a:lnTo>
                  <a:pt x="41" y="40"/>
                </a:lnTo>
                <a:lnTo>
                  <a:pt x="41" y="61"/>
                </a:lnTo>
                <a:lnTo>
                  <a:pt x="41" y="81"/>
                </a:lnTo>
                <a:lnTo>
                  <a:pt x="61" y="101"/>
                </a:lnTo>
                <a:lnTo>
                  <a:pt x="71" y="121"/>
                </a:lnTo>
                <a:lnTo>
                  <a:pt x="71" y="131"/>
                </a:lnTo>
                <a:lnTo>
                  <a:pt x="71" y="172"/>
                </a:lnTo>
                <a:lnTo>
                  <a:pt x="71" y="192"/>
                </a:lnTo>
                <a:lnTo>
                  <a:pt x="61" y="202"/>
                </a:lnTo>
                <a:lnTo>
                  <a:pt x="61" y="223"/>
                </a:lnTo>
                <a:lnTo>
                  <a:pt x="61" y="243"/>
                </a:lnTo>
                <a:lnTo>
                  <a:pt x="61" y="253"/>
                </a:lnTo>
                <a:lnTo>
                  <a:pt x="61" y="263"/>
                </a:lnTo>
                <a:lnTo>
                  <a:pt x="41" y="283"/>
                </a:lnTo>
                <a:lnTo>
                  <a:pt x="41" y="294"/>
                </a:lnTo>
                <a:lnTo>
                  <a:pt x="31" y="314"/>
                </a:lnTo>
                <a:lnTo>
                  <a:pt x="21" y="324"/>
                </a:lnTo>
                <a:lnTo>
                  <a:pt x="21" y="334"/>
                </a:lnTo>
                <a:lnTo>
                  <a:pt x="21" y="344"/>
                </a:lnTo>
                <a:lnTo>
                  <a:pt x="21" y="364"/>
                </a:lnTo>
                <a:lnTo>
                  <a:pt x="10" y="385"/>
                </a:lnTo>
                <a:lnTo>
                  <a:pt x="0" y="405"/>
                </a:lnTo>
                <a:lnTo>
                  <a:pt x="0" y="415"/>
                </a:lnTo>
                <a:lnTo>
                  <a:pt x="10" y="466"/>
                </a:lnTo>
                <a:lnTo>
                  <a:pt x="10" y="486"/>
                </a:lnTo>
                <a:lnTo>
                  <a:pt x="10" y="496"/>
                </a:lnTo>
                <a:lnTo>
                  <a:pt x="10" y="506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0" name="Freeform 4819"/>
          <p:cNvSpPr>
            <a:spLocks noChangeAspect="1"/>
          </p:cNvSpPr>
          <p:nvPr/>
        </p:nvSpPr>
        <p:spPr bwMode="auto">
          <a:xfrm>
            <a:off x="3241783" y="1122407"/>
            <a:ext cx="283393" cy="1948050"/>
          </a:xfrm>
          <a:custGeom>
            <a:avLst/>
            <a:gdLst>
              <a:gd name="T0" fmla="*/ 91 w 263"/>
              <a:gd name="T1" fmla="*/ 30 h 1803"/>
              <a:gd name="T2" fmla="*/ 111 w 263"/>
              <a:gd name="T3" fmla="*/ 70 h 1803"/>
              <a:gd name="T4" fmla="*/ 121 w 263"/>
              <a:gd name="T5" fmla="*/ 101 h 1803"/>
              <a:gd name="T6" fmla="*/ 132 w 263"/>
              <a:gd name="T7" fmla="*/ 131 h 1803"/>
              <a:gd name="T8" fmla="*/ 152 w 263"/>
              <a:gd name="T9" fmla="*/ 162 h 1803"/>
              <a:gd name="T10" fmla="*/ 152 w 263"/>
              <a:gd name="T11" fmla="*/ 212 h 1803"/>
              <a:gd name="T12" fmla="*/ 142 w 263"/>
              <a:gd name="T13" fmla="*/ 263 h 1803"/>
              <a:gd name="T14" fmla="*/ 121 w 263"/>
              <a:gd name="T15" fmla="*/ 314 h 1803"/>
              <a:gd name="T16" fmla="*/ 121 w 263"/>
              <a:gd name="T17" fmla="*/ 374 h 1803"/>
              <a:gd name="T18" fmla="*/ 91 w 263"/>
              <a:gd name="T19" fmla="*/ 384 h 1803"/>
              <a:gd name="T20" fmla="*/ 51 w 263"/>
              <a:gd name="T21" fmla="*/ 395 h 1803"/>
              <a:gd name="T22" fmla="*/ 40 w 263"/>
              <a:gd name="T23" fmla="*/ 425 h 1803"/>
              <a:gd name="T24" fmla="*/ 30 w 263"/>
              <a:gd name="T25" fmla="*/ 455 h 1803"/>
              <a:gd name="T26" fmla="*/ 10 w 263"/>
              <a:gd name="T27" fmla="*/ 486 h 1803"/>
              <a:gd name="T28" fmla="*/ 10 w 263"/>
              <a:gd name="T29" fmla="*/ 516 h 1803"/>
              <a:gd name="T30" fmla="*/ 0 w 263"/>
              <a:gd name="T31" fmla="*/ 557 h 1803"/>
              <a:gd name="T32" fmla="*/ 10 w 263"/>
              <a:gd name="T33" fmla="*/ 607 h 1803"/>
              <a:gd name="T34" fmla="*/ 10 w 263"/>
              <a:gd name="T35" fmla="*/ 638 h 1803"/>
              <a:gd name="T36" fmla="*/ 10 w 263"/>
              <a:gd name="T37" fmla="*/ 668 h 1803"/>
              <a:gd name="T38" fmla="*/ 30 w 263"/>
              <a:gd name="T39" fmla="*/ 688 h 1803"/>
              <a:gd name="T40" fmla="*/ 40 w 263"/>
              <a:gd name="T41" fmla="*/ 709 h 1803"/>
              <a:gd name="T42" fmla="*/ 51 w 263"/>
              <a:gd name="T43" fmla="*/ 719 h 1803"/>
              <a:gd name="T44" fmla="*/ 61 w 263"/>
              <a:gd name="T45" fmla="*/ 759 h 1803"/>
              <a:gd name="T46" fmla="*/ 71 w 263"/>
              <a:gd name="T47" fmla="*/ 780 h 1803"/>
              <a:gd name="T48" fmla="*/ 101 w 263"/>
              <a:gd name="T49" fmla="*/ 780 h 1803"/>
              <a:gd name="T50" fmla="*/ 121 w 263"/>
              <a:gd name="T51" fmla="*/ 790 h 1803"/>
              <a:gd name="T52" fmla="*/ 142 w 263"/>
              <a:gd name="T53" fmla="*/ 810 h 1803"/>
              <a:gd name="T54" fmla="*/ 142 w 263"/>
              <a:gd name="T55" fmla="*/ 840 h 1803"/>
              <a:gd name="T56" fmla="*/ 101 w 263"/>
              <a:gd name="T57" fmla="*/ 871 h 1803"/>
              <a:gd name="T58" fmla="*/ 111 w 263"/>
              <a:gd name="T59" fmla="*/ 891 h 1803"/>
              <a:gd name="T60" fmla="*/ 111 w 263"/>
              <a:gd name="T61" fmla="*/ 911 h 1803"/>
              <a:gd name="T62" fmla="*/ 111 w 263"/>
              <a:gd name="T63" fmla="*/ 952 h 1803"/>
              <a:gd name="T64" fmla="*/ 121 w 263"/>
              <a:gd name="T65" fmla="*/ 992 h 1803"/>
              <a:gd name="T66" fmla="*/ 121 w 263"/>
              <a:gd name="T67" fmla="*/ 1013 h 1803"/>
              <a:gd name="T68" fmla="*/ 142 w 263"/>
              <a:gd name="T69" fmla="*/ 1033 h 1803"/>
              <a:gd name="T70" fmla="*/ 152 w 263"/>
              <a:gd name="T71" fmla="*/ 1073 h 1803"/>
              <a:gd name="T72" fmla="*/ 162 w 263"/>
              <a:gd name="T73" fmla="*/ 1083 h 1803"/>
              <a:gd name="T74" fmla="*/ 182 w 263"/>
              <a:gd name="T75" fmla="*/ 1094 h 1803"/>
              <a:gd name="T76" fmla="*/ 202 w 263"/>
              <a:gd name="T77" fmla="*/ 1134 h 1803"/>
              <a:gd name="T78" fmla="*/ 202 w 263"/>
              <a:gd name="T79" fmla="*/ 1175 h 1803"/>
              <a:gd name="T80" fmla="*/ 223 w 263"/>
              <a:gd name="T81" fmla="*/ 1205 h 1803"/>
              <a:gd name="T82" fmla="*/ 223 w 263"/>
              <a:gd name="T83" fmla="*/ 1246 h 1803"/>
              <a:gd name="T84" fmla="*/ 233 w 263"/>
              <a:gd name="T85" fmla="*/ 1316 h 1803"/>
              <a:gd name="T86" fmla="*/ 253 w 263"/>
              <a:gd name="T87" fmla="*/ 1357 h 1803"/>
              <a:gd name="T88" fmla="*/ 253 w 263"/>
              <a:gd name="T89" fmla="*/ 1398 h 1803"/>
              <a:gd name="T90" fmla="*/ 253 w 263"/>
              <a:gd name="T91" fmla="*/ 1438 h 1803"/>
              <a:gd name="T92" fmla="*/ 263 w 263"/>
              <a:gd name="T93" fmla="*/ 1479 h 1803"/>
              <a:gd name="T94" fmla="*/ 253 w 263"/>
              <a:gd name="T95" fmla="*/ 1519 h 1803"/>
              <a:gd name="T96" fmla="*/ 253 w 263"/>
              <a:gd name="T97" fmla="*/ 1549 h 1803"/>
              <a:gd name="T98" fmla="*/ 233 w 263"/>
              <a:gd name="T99" fmla="*/ 1590 h 1803"/>
              <a:gd name="T100" fmla="*/ 202 w 263"/>
              <a:gd name="T101" fmla="*/ 1610 h 1803"/>
              <a:gd name="T102" fmla="*/ 192 w 263"/>
              <a:gd name="T103" fmla="*/ 1641 h 1803"/>
              <a:gd name="T104" fmla="*/ 192 w 263"/>
              <a:gd name="T105" fmla="*/ 1691 h 1803"/>
              <a:gd name="T106" fmla="*/ 192 w 263"/>
              <a:gd name="T107" fmla="*/ 1722 h 1803"/>
              <a:gd name="T108" fmla="*/ 192 w 263"/>
              <a:gd name="T109" fmla="*/ 1752 h 1803"/>
              <a:gd name="T110" fmla="*/ 202 w 263"/>
              <a:gd name="T111" fmla="*/ 1803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3" h="1803">
                <a:moveTo>
                  <a:pt x="71" y="0"/>
                </a:moveTo>
                <a:lnTo>
                  <a:pt x="81" y="20"/>
                </a:lnTo>
                <a:lnTo>
                  <a:pt x="91" y="30"/>
                </a:lnTo>
                <a:lnTo>
                  <a:pt x="101" y="40"/>
                </a:lnTo>
                <a:lnTo>
                  <a:pt x="111" y="60"/>
                </a:lnTo>
                <a:lnTo>
                  <a:pt x="111" y="70"/>
                </a:lnTo>
                <a:lnTo>
                  <a:pt x="111" y="81"/>
                </a:lnTo>
                <a:lnTo>
                  <a:pt x="121" y="91"/>
                </a:lnTo>
                <a:lnTo>
                  <a:pt x="121" y="101"/>
                </a:lnTo>
                <a:lnTo>
                  <a:pt x="132" y="111"/>
                </a:lnTo>
                <a:lnTo>
                  <a:pt x="132" y="121"/>
                </a:lnTo>
                <a:lnTo>
                  <a:pt x="132" y="131"/>
                </a:lnTo>
                <a:lnTo>
                  <a:pt x="132" y="141"/>
                </a:lnTo>
                <a:lnTo>
                  <a:pt x="142" y="151"/>
                </a:lnTo>
                <a:lnTo>
                  <a:pt x="152" y="162"/>
                </a:lnTo>
                <a:lnTo>
                  <a:pt x="152" y="172"/>
                </a:lnTo>
                <a:lnTo>
                  <a:pt x="152" y="202"/>
                </a:lnTo>
                <a:lnTo>
                  <a:pt x="152" y="212"/>
                </a:lnTo>
                <a:lnTo>
                  <a:pt x="142" y="233"/>
                </a:lnTo>
                <a:lnTo>
                  <a:pt x="142" y="253"/>
                </a:lnTo>
                <a:lnTo>
                  <a:pt x="142" y="263"/>
                </a:lnTo>
                <a:lnTo>
                  <a:pt x="132" y="283"/>
                </a:lnTo>
                <a:lnTo>
                  <a:pt x="121" y="293"/>
                </a:lnTo>
                <a:lnTo>
                  <a:pt x="121" y="314"/>
                </a:lnTo>
                <a:lnTo>
                  <a:pt x="121" y="364"/>
                </a:lnTo>
                <a:lnTo>
                  <a:pt x="121" y="374"/>
                </a:lnTo>
                <a:lnTo>
                  <a:pt x="111" y="384"/>
                </a:lnTo>
                <a:lnTo>
                  <a:pt x="101" y="384"/>
                </a:lnTo>
                <a:lnTo>
                  <a:pt x="91" y="384"/>
                </a:lnTo>
                <a:lnTo>
                  <a:pt x="71" y="384"/>
                </a:lnTo>
                <a:lnTo>
                  <a:pt x="61" y="384"/>
                </a:lnTo>
                <a:lnTo>
                  <a:pt x="51" y="395"/>
                </a:lnTo>
                <a:lnTo>
                  <a:pt x="51" y="405"/>
                </a:lnTo>
                <a:lnTo>
                  <a:pt x="40" y="415"/>
                </a:lnTo>
                <a:lnTo>
                  <a:pt x="40" y="425"/>
                </a:lnTo>
                <a:lnTo>
                  <a:pt x="40" y="445"/>
                </a:lnTo>
                <a:lnTo>
                  <a:pt x="30" y="455"/>
                </a:lnTo>
                <a:lnTo>
                  <a:pt x="20" y="466"/>
                </a:lnTo>
                <a:lnTo>
                  <a:pt x="10" y="476"/>
                </a:lnTo>
                <a:lnTo>
                  <a:pt x="10" y="486"/>
                </a:lnTo>
                <a:lnTo>
                  <a:pt x="20" y="496"/>
                </a:lnTo>
                <a:lnTo>
                  <a:pt x="20" y="506"/>
                </a:lnTo>
                <a:lnTo>
                  <a:pt x="10" y="516"/>
                </a:lnTo>
                <a:lnTo>
                  <a:pt x="10" y="526"/>
                </a:lnTo>
                <a:lnTo>
                  <a:pt x="0" y="547"/>
                </a:lnTo>
                <a:lnTo>
                  <a:pt x="0" y="557"/>
                </a:lnTo>
                <a:lnTo>
                  <a:pt x="0" y="587"/>
                </a:lnTo>
                <a:lnTo>
                  <a:pt x="0" y="597"/>
                </a:lnTo>
                <a:lnTo>
                  <a:pt x="10" y="607"/>
                </a:lnTo>
                <a:lnTo>
                  <a:pt x="10" y="617"/>
                </a:lnTo>
                <a:lnTo>
                  <a:pt x="10" y="628"/>
                </a:lnTo>
                <a:lnTo>
                  <a:pt x="10" y="638"/>
                </a:lnTo>
                <a:lnTo>
                  <a:pt x="10" y="648"/>
                </a:lnTo>
                <a:lnTo>
                  <a:pt x="10" y="658"/>
                </a:lnTo>
                <a:lnTo>
                  <a:pt x="10" y="668"/>
                </a:lnTo>
                <a:lnTo>
                  <a:pt x="20" y="668"/>
                </a:lnTo>
                <a:lnTo>
                  <a:pt x="30" y="678"/>
                </a:lnTo>
                <a:lnTo>
                  <a:pt x="30" y="688"/>
                </a:lnTo>
                <a:lnTo>
                  <a:pt x="40" y="709"/>
                </a:lnTo>
                <a:lnTo>
                  <a:pt x="40" y="719"/>
                </a:lnTo>
                <a:lnTo>
                  <a:pt x="51" y="719"/>
                </a:lnTo>
                <a:lnTo>
                  <a:pt x="61" y="729"/>
                </a:lnTo>
                <a:lnTo>
                  <a:pt x="61" y="739"/>
                </a:lnTo>
                <a:lnTo>
                  <a:pt x="61" y="759"/>
                </a:lnTo>
                <a:lnTo>
                  <a:pt x="61" y="769"/>
                </a:lnTo>
                <a:lnTo>
                  <a:pt x="71" y="769"/>
                </a:lnTo>
                <a:lnTo>
                  <a:pt x="71" y="780"/>
                </a:lnTo>
                <a:lnTo>
                  <a:pt x="91" y="780"/>
                </a:lnTo>
                <a:lnTo>
                  <a:pt x="101" y="780"/>
                </a:lnTo>
                <a:lnTo>
                  <a:pt x="111" y="780"/>
                </a:lnTo>
                <a:lnTo>
                  <a:pt x="121" y="790"/>
                </a:lnTo>
                <a:lnTo>
                  <a:pt x="132" y="800"/>
                </a:lnTo>
                <a:lnTo>
                  <a:pt x="132" y="810"/>
                </a:lnTo>
                <a:lnTo>
                  <a:pt x="142" y="810"/>
                </a:lnTo>
                <a:lnTo>
                  <a:pt x="152" y="820"/>
                </a:lnTo>
                <a:lnTo>
                  <a:pt x="152" y="830"/>
                </a:lnTo>
                <a:lnTo>
                  <a:pt x="142" y="840"/>
                </a:lnTo>
                <a:lnTo>
                  <a:pt x="132" y="850"/>
                </a:lnTo>
                <a:lnTo>
                  <a:pt x="111" y="861"/>
                </a:lnTo>
                <a:lnTo>
                  <a:pt x="101" y="871"/>
                </a:lnTo>
                <a:lnTo>
                  <a:pt x="101" y="881"/>
                </a:lnTo>
                <a:lnTo>
                  <a:pt x="111" y="891"/>
                </a:lnTo>
                <a:lnTo>
                  <a:pt x="111" y="901"/>
                </a:lnTo>
                <a:lnTo>
                  <a:pt x="121" y="911"/>
                </a:lnTo>
                <a:lnTo>
                  <a:pt x="111" y="911"/>
                </a:lnTo>
                <a:lnTo>
                  <a:pt x="111" y="932"/>
                </a:lnTo>
                <a:lnTo>
                  <a:pt x="111" y="942"/>
                </a:lnTo>
                <a:lnTo>
                  <a:pt x="111" y="952"/>
                </a:lnTo>
                <a:lnTo>
                  <a:pt x="121" y="962"/>
                </a:lnTo>
                <a:lnTo>
                  <a:pt x="121" y="972"/>
                </a:lnTo>
                <a:lnTo>
                  <a:pt x="121" y="992"/>
                </a:lnTo>
                <a:lnTo>
                  <a:pt x="111" y="1002"/>
                </a:lnTo>
                <a:lnTo>
                  <a:pt x="121" y="1013"/>
                </a:lnTo>
                <a:lnTo>
                  <a:pt x="132" y="1023"/>
                </a:lnTo>
                <a:lnTo>
                  <a:pt x="142" y="1033"/>
                </a:lnTo>
                <a:lnTo>
                  <a:pt x="152" y="1043"/>
                </a:lnTo>
                <a:lnTo>
                  <a:pt x="152" y="1063"/>
                </a:lnTo>
                <a:lnTo>
                  <a:pt x="152" y="1073"/>
                </a:lnTo>
                <a:lnTo>
                  <a:pt x="152" y="1083"/>
                </a:lnTo>
                <a:lnTo>
                  <a:pt x="162" y="1083"/>
                </a:lnTo>
                <a:lnTo>
                  <a:pt x="172" y="1083"/>
                </a:lnTo>
                <a:lnTo>
                  <a:pt x="182" y="1094"/>
                </a:lnTo>
                <a:lnTo>
                  <a:pt x="192" y="1104"/>
                </a:lnTo>
                <a:lnTo>
                  <a:pt x="192" y="1114"/>
                </a:lnTo>
                <a:lnTo>
                  <a:pt x="202" y="1134"/>
                </a:lnTo>
                <a:lnTo>
                  <a:pt x="202" y="1154"/>
                </a:lnTo>
                <a:lnTo>
                  <a:pt x="202" y="1165"/>
                </a:lnTo>
                <a:lnTo>
                  <a:pt x="202" y="1175"/>
                </a:lnTo>
                <a:lnTo>
                  <a:pt x="202" y="1185"/>
                </a:lnTo>
                <a:lnTo>
                  <a:pt x="202" y="1195"/>
                </a:lnTo>
                <a:lnTo>
                  <a:pt x="223" y="1205"/>
                </a:lnTo>
                <a:lnTo>
                  <a:pt x="223" y="1215"/>
                </a:lnTo>
                <a:lnTo>
                  <a:pt x="223" y="1235"/>
                </a:lnTo>
                <a:lnTo>
                  <a:pt x="223" y="1246"/>
                </a:lnTo>
                <a:lnTo>
                  <a:pt x="223" y="1266"/>
                </a:lnTo>
                <a:lnTo>
                  <a:pt x="233" y="1286"/>
                </a:lnTo>
                <a:lnTo>
                  <a:pt x="233" y="1316"/>
                </a:lnTo>
                <a:lnTo>
                  <a:pt x="243" y="1337"/>
                </a:lnTo>
                <a:lnTo>
                  <a:pt x="243" y="1347"/>
                </a:lnTo>
                <a:lnTo>
                  <a:pt x="253" y="1357"/>
                </a:lnTo>
                <a:lnTo>
                  <a:pt x="253" y="1367"/>
                </a:lnTo>
                <a:lnTo>
                  <a:pt x="253" y="1387"/>
                </a:lnTo>
                <a:lnTo>
                  <a:pt x="253" y="1398"/>
                </a:lnTo>
                <a:lnTo>
                  <a:pt x="253" y="1408"/>
                </a:lnTo>
                <a:lnTo>
                  <a:pt x="253" y="1418"/>
                </a:lnTo>
                <a:lnTo>
                  <a:pt x="253" y="1438"/>
                </a:lnTo>
                <a:lnTo>
                  <a:pt x="253" y="1448"/>
                </a:lnTo>
                <a:lnTo>
                  <a:pt x="263" y="1468"/>
                </a:lnTo>
                <a:lnTo>
                  <a:pt x="263" y="1479"/>
                </a:lnTo>
                <a:lnTo>
                  <a:pt x="253" y="1499"/>
                </a:lnTo>
                <a:lnTo>
                  <a:pt x="253" y="1509"/>
                </a:lnTo>
                <a:lnTo>
                  <a:pt x="253" y="1519"/>
                </a:lnTo>
                <a:lnTo>
                  <a:pt x="253" y="1529"/>
                </a:lnTo>
                <a:lnTo>
                  <a:pt x="253" y="1539"/>
                </a:lnTo>
                <a:lnTo>
                  <a:pt x="253" y="1549"/>
                </a:lnTo>
                <a:lnTo>
                  <a:pt x="243" y="1570"/>
                </a:lnTo>
                <a:lnTo>
                  <a:pt x="243" y="1580"/>
                </a:lnTo>
                <a:lnTo>
                  <a:pt x="233" y="1590"/>
                </a:lnTo>
                <a:lnTo>
                  <a:pt x="223" y="1600"/>
                </a:lnTo>
                <a:lnTo>
                  <a:pt x="212" y="1600"/>
                </a:lnTo>
                <a:lnTo>
                  <a:pt x="202" y="1610"/>
                </a:lnTo>
                <a:lnTo>
                  <a:pt x="202" y="1620"/>
                </a:lnTo>
                <a:lnTo>
                  <a:pt x="202" y="1631"/>
                </a:lnTo>
                <a:lnTo>
                  <a:pt x="192" y="1641"/>
                </a:lnTo>
                <a:lnTo>
                  <a:pt x="192" y="1651"/>
                </a:lnTo>
                <a:lnTo>
                  <a:pt x="192" y="1681"/>
                </a:lnTo>
                <a:lnTo>
                  <a:pt x="192" y="1691"/>
                </a:lnTo>
                <a:lnTo>
                  <a:pt x="192" y="1701"/>
                </a:lnTo>
                <a:lnTo>
                  <a:pt x="192" y="1712"/>
                </a:lnTo>
                <a:lnTo>
                  <a:pt x="192" y="1722"/>
                </a:lnTo>
                <a:lnTo>
                  <a:pt x="192" y="1732"/>
                </a:lnTo>
                <a:lnTo>
                  <a:pt x="192" y="1742"/>
                </a:lnTo>
                <a:lnTo>
                  <a:pt x="192" y="1752"/>
                </a:lnTo>
                <a:lnTo>
                  <a:pt x="192" y="1772"/>
                </a:lnTo>
                <a:lnTo>
                  <a:pt x="202" y="1803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1" name="Freeform 4818"/>
          <p:cNvSpPr>
            <a:spLocks noChangeAspect="1"/>
          </p:cNvSpPr>
          <p:nvPr/>
        </p:nvSpPr>
        <p:spPr bwMode="auto">
          <a:xfrm>
            <a:off x="2686153" y="1832005"/>
            <a:ext cx="566787" cy="196367"/>
          </a:xfrm>
          <a:custGeom>
            <a:avLst/>
            <a:gdLst>
              <a:gd name="T0" fmla="*/ 526 w 526"/>
              <a:gd name="T1" fmla="*/ 0 h 182"/>
              <a:gd name="T2" fmla="*/ 516 w 526"/>
              <a:gd name="T3" fmla="*/ 10 h 182"/>
              <a:gd name="T4" fmla="*/ 516 w 526"/>
              <a:gd name="T5" fmla="*/ 20 h 182"/>
              <a:gd name="T6" fmla="*/ 506 w 526"/>
              <a:gd name="T7" fmla="*/ 30 h 182"/>
              <a:gd name="T8" fmla="*/ 496 w 526"/>
              <a:gd name="T9" fmla="*/ 41 h 182"/>
              <a:gd name="T10" fmla="*/ 496 w 526"/>
              <a:gd name="T11" fmla="*/ 41 h 182"/>
              <a:gd name="T12" fmla="*/ 476 w 526"/>
              <a:gd name="T13" fmla="*/ 30 h 182"/>
              <a:gd name="T14" fmla="*/ 455 w 526"/>
              <a:gd name="T15" fmla="*/ 30 h 182"/>
              <a:gd name="T16" fmla="*/ 435 w 526"/>
              <a:gd name="T17" fmla="*/ 30 h 182"/>
              <a:gd name="T18" fmla="*/ 415 w 526"/>
              <a:gd name="T19" fmla="*/ 30 h 182"/>
              <a:gd name="T20" fmla="*/ 415 w 526"/>
              <a:gd name="T21" fmla="*/ 30 h 182"/>
              <a:gd name="T22" fmla="*/ 405 w 526"/>
              <a:gd name="T23" fmla="*/ 30 h 182"/>
              <a:gd name="T24" fmla="*/ 395 w 526"/>
              <a:gd name="T25" fmla="*/ 41 h 182"/>
              <a:gd name="T26" fmla="*/ 374 w 526"/>
              <a:gd name="T27" fmla="*/ 41 h 182"/>
              <a:gd name="T28" fmla="*/ 364 w 526"/>
              <a:gd name="T29" fmla="*/ 41 h 182"/>
              <a:gd name="T30" fmla="*/ 354 w 526"/>
              <a:gd name="T31" fmla="*/ 51 h 182"/>
              <a:gd name="T32" fmla="*/ 344 w 526"/>
              <a:gd name="T33" fmla="*/ 61 h 182"/>
              <a:gd name="T34" fmla="*/ 334 w 526"/>
              <a:gd name="T35" fmla="*/ 61 h 182"/>
              <a:gd name="T36" fmla="*/ 314 w 526"/>
              <a:gd name="T37" fmla="*/ 61 h 182"/>
              <a:gd name="T38" fmla="*/ 303 w 526"/>
              <a:gd name="T39" fmla="*/ 61 h 182"/>
              <a:gd name="T40" fmla="*/ 283 w 526"/>
              <a:gd name="T41" fmla="*/ 61 h 182"/>
              <a:gd name="T42" fmla="*/ 273 w 526"/>
              <a:gd name="T43" fmla="*/ 71 h 182"/>
              <a:gd name="T44" fmla="*/ 263 w 526"/>
              <a:gd name="T45" fmla="*/ 71 h 182"/>
              <a:gd name="T46" fmla="*/ 253 w 526"/>
              <a:gd name="T47" fmla="*/ 81 h 182"/>
              <a:gd name="T48" fmla="*/ 243 w 526"/>
              <a:gd name="T49" fmla="*/ 71 h 182"/>
              <a:gd name="T50" fmla="*/ 233 w 526"/>
              <a:gd name="T51" fmla="*/ 71 h 182"/>
              <a:gd name="T52" fmla="*/ 212 w 526"/>
              <a:gd name="T53" fmla="*/ 71 h 182"/>
              <a:gd name="T54" fmla="*/ 202 w 526"/>
              <a:gd name="T55" fmla="*/ 61 h 182"/>
              <a:gd name="T56" fmla="*/ 192 w 526"/>
              <a:gd name="T57" fmla="*/ 61 h 182"/>
              <a:gd name="T58" fmla="*/ 172 w 526"/>
              <a:gd name="T59" fmla="*/ 71 h 182"/>
              <a:gd name="T60" fmla="*/ 162 w 526"/>
              <a:gd name="T61" fmla="*/ 81 h 182"/>
              <a:gd name="T62" fmla="*/ 142 w 526"/>
              <a:gd name="T63" fmla="*/ 101 h 182"/>
              <a:gd name="T64" fmla="*/ 121 w 526"/>
              <a:gd name="T65" fmla="*/ 101 h 182"/>
              <a:gd name="T66" fmla="*/ 111 w 526"/>
              <a:gd name="T67" fmla="*/ 111 h 182"/>
              <a:gd name="T68" fmla="*/ 111 w 526"/>
              <a:gd name="T69" fmla="*/ 111 h 182"/>
              <a:gd name="T70" fmla="*/ 111 w 526"/>
              <a:gd name="T71" fmla="*/ 111 h 182"/>
              <a:gd name="T72" fmla="*/ 111 w 526"/>
              <a:gd name="T73" fmla="*/ 122 h 182"/>
              <a:gd name="T74" fmla="*/ 101 w 526"/>
              <a:gd name="T75" fmla="*/ 122 h 182"/>
              <a:gd name="T76" fmla="*/ 101 w 526"/>
              <a:gd name="T77" fmla="*/ 132 h 182"/>
              <a:gd name="T78" fmla="*/ 91 w 526"/>
              <a:gd name="T79" fmla="*/ 132 h 182"/>
              <a:gd name="T80" fmla="*/ 81 w 526"/>
              <a:gd name="T81" fmla="*/ 132 h 182"/>
              <a:gd name="T82" fmla="*/ 71 w 526"/>
              <a:gd name="T83" fmla="*/ 142 h 182"/>
              <a:gd name="T84" fmla="*/ 61 w 526"/>
              <a:gd name="T85" fmla="*/ 152 h 182"/>
              <a:gd name="T86" fmla="*/ 40 w 526"/>
              <a:gd name="T87" fmla="*/ 172 h 182"/>
              <a:gd name="T88" fmla="*/ 30 w 526"/>
              <a:gd name="T89" fmla="*/ 172 h 182"/>
              <a:gd name="T90" fmla="*/ 20 w 526"/>
              <a:gd name="T91" fmla="*/ 182 h 182"/>
              <a:gd name="T92" fmla="*/ 0 w 526"/>
              <a:gd name="T93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26" h="182">
                <a:moveTo>
                  <a:pt x="526" y="0"/>
                </a:moveTo>
                <a:lnTo>
                  <a:pt x="516" y="10"/>
                </a:lnTo>
                <a:lnTo>
                  <a:pt x="516" y="20"/>
                </a:lnTo>
                <a:lnTo>
                  <a:pt x="506" y="30"/>
                </a:lnTo>
                <a:lnTo>
                  <a:pt x="496" y="41"/>
                </a:lnTo>
                <a:lnTo>
                  <a:pt x="476" y="30"/>
                </a:lnTo>
                <a:lnTo>
                  <a:pt x="455" y="30"/>
                </a:lnTo>
                <a:lnTo>
                  <a:pt x="435" y="30"/>
                </a:lnTo>
                <a:lnTo>
                  <a:pt x="415" y="30"/>
                </a:lnTo>
                <a:lnTo>
                  <a:pt x="405" y="30"/>
                </a:lnTo>
                <a:lnTo>
                  <a:pt x="395" y="41"/>
                </a:lnTo>
                <a:lnTo>
                  <a:pt x="374" y="41"/>
                </a:lnTo>
                <a:lnTo>
                  <a:pt x="364" y="41"/>
                </a:lnTo>
                <a:lnTo>
                  <a:pt x="354" y="51"/>
                </a:lnTo>
                <a:lnTo>
                  <a:pt x="344" y="61"/>
                </a:lnTo>
                <a:lnTo>
                  <a:pt x="334" y="61"/>
                </a:lnTo>
                <a:lnTo>
                  <a:pt x="314" y="61"/>
                </a:lnTo>
                <a:lnTo>
                  <a:pt x="303" y="61"/>
                </a:lnTo>
                <a:lnTo>
                  <a:pt x="283" y="61"/>
                </a:lnTo>
                <a:lnTo>
                  <a:pt x="273" y="71"/>
                </a:lnTo>
                <a:lnTo>
                  <a:pt x="263" y="71"/>
                </a:lnTo>
                <a:lnTo>
                  <a:pt x="253" y="81"/>
                </a:lnTo>
                <a:lnTo>
                  <a:pt x="243" y="71"/>
                </a:lnTo>
                <a:lnTo>
                  <a:pt x="233" y="71"/>
                </a:lnTo>
                <a:lnTo>
                  <a:pt x="212" y="71"/>
                </a:lnTo>
                <a:lnTo>
                  <a:pt x="202" y="61"/>
                </a:lnTo>
                <a:lnTo>
                  <a:pt x="192" y="61"/>
                </a:lnTo>
                <a:lnTo>
                  <a:pt x="172" y="71"/>
                </a:lnTo>
                <a:lnTo>
                  <a:pt x="162" y="81"/>
                </a:lnTo>
                <a:lnTo>
                  <a:pt x="142" y="101"/>
                </a:lnTo>
                <a:lnTo>
                  <a:pt x="121" y="101"/>
                </a:lnTo>
                <a:lnTo>
                  <a:pt x="111" y="111"/>
                </a:lnTo>
                <a:lnTo>
                  <a:pt x="111" y="122"/>
                </a:lnTo>
                <a:lnTo>
                  <a:pt x="101" y="122"/>
                </a:lnTo>
                <a:lnTo>
                  <a:pt x="101" y="132"/>
                </a:lnTo>
                <a:lnTo>
                  <a:pt x="91" y="132"/>
                </a:lnTo>
                <a:lnTo>
                  <a:pt x="81" y="132"/>
                </a:lnTo>
                <a:lnTo>
                  <a:pt x="71" y="142"/>
                </a:lnTo>
                <a:lnTo>
                  <a:pt x="61" y="152"/>
                </a:lnTo>
                <a:lnTo>
                  <a:pt x="40" y="172"/>
                </a:lnTo>
                <a:lnTo>
                  <a:pt x="30" y="172"/>
                </a:lnTo>
                <a:lnTo>
                  <a:pt x="20" y="182"/>
                </a:lnTo>
                <a:lnTo>
                  <a:pt x="0" y="182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2" name="Freeform 4817"/>
          <p:cNvSpPr>
            <a:spLocks noChangeAspect="1"/>
          </p:cNvSpPr>
          <p:nvPr/>
        </p:nvSpPr>
        <p:spPr bwMode="auto">
          <a:xfrm>
            <a:off x="2739707" y="1952503"/>
            <a:ext cx="569019" cy="437363"/>
          </a:xfrm>
          <a:custGeom>
            <a:avLst/>
            <a:gdLst>
              <a:gd name="T0" fmla="*/ 526 w 526"/>
              <a:gd name="T1" fmla="*/ 0 h 406"/>
              <a:gd name="T2" fmla="*/ 526 w 526"/>
              <a:gd name="T3" fmla="*/ 0 h 406"/>
              <a:gd name="T4" fmla="*/ 516 w 526"/>
              <a:gd name="T5" fmla="*/ 11 h 406"/>
              <a:gd name="T6" fmla="*/ 516 w 526"/>
              <a:gd name="T7" fmla="*/ 11 h 406"/>
              <a:gd name="T8" fmla="*/ 516 w 526"/>
              <a:gd name="T9" fmla="*/ 21 h 406"/>
              <a:gd name="T10" fmla="*/ 495 w 526"/>
              <a:gd name="T11" fmla="*/ 31 h 406"/>
              <a:gd name="T12" fmla="*/ 485 w 526"/>
              <a:gd name="T13" fmla="*/ 31 h 406"/>
              <a:gd name="T14" fmla="*/ 485 w 526"/>
              <a:gd name="T15" fmla="*/ 41 h 406"/>
              <a:gd name="T16" fmla="*/ 485 w 526"/>
              <a:gd name="T17" fmla="*/ 51 h 406"/>
              <a:gd name="T18" fmla="*/ 475 w 526"/>
              <a:gd name="T19" fmla="*/ 61 h 406"/>
              <a:gd name="T20" fmla="*/ 465 w 526"/>
              <a:gd name="T21" fmla="*/ 71 h 406"/>
              <a:gd name="T22" fmla="*/ 445 w 526"/>
              <a:gd name="T23" fmla="*/ 71 h 406"/>
              <a:gd name="T24" fmla="*/ 435 w 526"/>
              <a:gd name="T25" fmla="*/ 71 h 406"/>
              <a:gd name="T26" fmla="*/ 435 w 526"/>
              <a:gd name="T27" fmla="*/ 81 h 406"/>
              <a:gd name="T28" fmla="*/ 425 w 526"/>
              <a:gd name="T29" fmla="*/ 81 h 406"/>
              <a:gd name="T30" fmla="*/ 414 w 526"/>
              <a:gd name="T31" fmla="*/ 81 h 406"/>
              <a:gd name="T32" fmla="*/ 404 w 526"/>
              <a:gd name="T33" fmla="*/ 102 h 406"/>
              <a:gd name="T34" fmla="*/ 394 w 526"/>
              <a:gd name="T35" fmla="*/ 112 h 406"/>
              <a:gd name="T36" fmla="*/ 384 w 526"/>
              <a:gd name="T37" fmla="*/ 122 h 406"/>
              <a:gd name="T38" fmla="*/ 384 w 526"/>
              <a:gd name="T39" fmla="*/ 132 h 406"/>
              <a:gd name="T40" fmla="*/ 374 w 526"/>
              <a:gd name="T41" fmla="*/ 142 h 406"/>
              <a:gd name="T42" fmla="*/ 364 w 526"/>
              <a:gd name="T43" fmla="*/ 152 h 406"/>
              <a:gd name="T44" fmla="*/ 354 w 526"/>
              <a:gd name="T45" fmla="*/ 152 h 406"/>
              <a:gd name="T46" fmla="*/ 333 w 526"/>
              <a:gd name="T47" fmla="*/ 173 h 406"/>
              <a:gd name="T48" fmla="*/ 323 w 526"/>
              <a:gd name="T49" fmla="*/ 173 h 406"/>
              <a:gd name="T50" fmla="*/ 323 w 526"/>
              <a:gd name="T51" fmla="*/ 183 h 406"/>
              <a:gd name="T52" fmla="*/ 313 w 526"/>
              <a:gd name="T53" fmla="*/ 193 h 406"/>
              <a:gd name="T54" fmla="*/ 303 w 526"/>
              <a:gd name="T55" fmla="*/ 203 h 406"/>
              <a:gd name="T56" fmla="*/ 283 w 526"/>
              <a:gd name="T57" fmla="*/ 213 h 406"/>
              <a:gd name="T58" fmla="*/ 273 w 526"/>
              <a:gd name="T59" fmla="*/ 213 h 406"/>
              <a:gd name="T60" fmla="*/ 263 w 526"/>
              <a:gd name="T61" fmla="*/ 223 h 406"/>
              <a:gd name="T62" fmla="*/ 263 w 526"/>
              <a:gd name="T63" fmla="*/ 223 h 406"/>
              <a:gd name="T64" fmla="*/ 252 w 526"/>
              <a:gd name="T65" fmla="*/ 244 h 406"/>
              <a:gd name="T66" fmla="*/ 242 w 526"/>
              <a:gd name="T67" fmla="*/ 254 h 406"/>
              <a:gd name="T68" fmla="*/ 232 w 526"/>
              <a:gd name="T69" fmla="*/ 264 h 406"/>
              <a:gd name="T70" fmla="*/ 232 w 526"/>
              <a:gd name="T71" fmla="*/ 274 h 406"/>
              <a:gd name="T72" fmla="*/ 232 w 526"/>
              <a:gd name="T73" fmla="*/ 294 h 406"/>
              <a:gd name="T74" fmla="*/ 222 w 526"/>
              <a:gd name="T75" fmla="*/ 294 h 406"/>
              <a:gd name="T76" fmla="*/ 202 w 526"/>
              <a:gd name="T77" fmla="*/ 314 h 406"/>
              <a:gd name="T78" fmla="*/ 192 w 526"/>
              <a:gd name="T79" fmla="*/ 314 h 406"/>
              <a:gd name="T80" fmla="*/ 192 w 526"/>
              <a:gd name="T81" fmla="*/ 325 h 406"/>
              <a:gd name="T82" fmla="*/ 182 w 526"/>
              <a:gd name="T83" fmla="*/ 335 h 406"/>
              <a:gd name="T84" fmla="*/ 172 w 526"/>
              <a:gd name="T85" fmla="*/ 345 h 406"/>
              <a:gd name="T86" fmla="*/ 151 w 526"/>
              <a:gd name="T87" fmla="*/ 345 h 406"/>
              <a:gd name="T88" fmla="*/ 141 w 526"/>
              <a:gd name="T89" fmla="*/ 355 h 406"/>
              <a:gd name="T90" fmla="*/ 121 w 526"/>
              <a:gd name="T91" fmla="*/ 355 h 406"/>
              <a:gd name="T92" fmla="*/ 91 w 526"/>
              <a:gd name="T93" fmla="*/ 355 h 406"/>
              <a:gd name="T94" fmla="*/ 70 w 526"/>
              <a:gd name="T95" fmla="*/ 365 h 406"/>
              <a:gd name="T96" fmla="*/ 50 w 526"/>
              <a:gd name="T97" fmla="*/ 365 h 406"/>
              <a:gd name="T98" fmla="*/ 40 w 526"/>
              <a:gd name="T99" fmla="*/ 375 h 406"/>
              <a:gd name="T100" fmla="*/ 30 w 526"/>
              <a:gd name="T101" fmla="*/ 375 h 406"/>
              <a:gd name="T102" fmla="*/ 20 w 526"/>
              <a:gd name="T103" fmla="*/ 385 h 406"/>
              <a:gd name="T104" fmla="*/ 10 w 526"/>
              <a:gd name="T105" fmla="*/ 396 h 406"/>
              <a:gd name="T106" fmla="*/ 0 w 526"/>
              <a:gd name="T107" fmla="*/ 396 h 406"/>
              <a:gd name="T108" fmla="*/ 0 w 526"/>
              <a:gd name="T109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" h="406">
                <a:moveTo>
                  <a:pt x="526" y="0"/>
                </a:moveTo>
                <a:lnTo>
                  <a:pt x="526" y="0"/>
                </a:lnTo>
                <a:lnTo>
                  <a:pt x="516" y="11"/>
                </a:lnTo>
                <a:lnTo>
                  <a:pt x="516" y="21"/>
                </a:lnTo>
                <a:lnTo>
                  <a:pt x="495" y="31"/>
                </a:lnTo>
                <a:lnTo>
                  <a:pt x="485" y="31"/>
                </a:lnTo>
                <a:lnTo>
                  <a:pt x="485" y="41"/>
                </a:lnTo>
                <a:lnTo>
                  <a:pt x="485" y="51"/>
                </a:lnTo>
                <a:lnTo>
                  <a:pt x="475" y="61"/>
                </a:lnTo>
                <a:lnTo>
                  <a:pt x="465" y="71"/>
                </a:lnTo>
                <a:lnTo>
                  <a:pt x="445" y="71"/>
                </a:lnTo>
                <a:lnTo>
                  <a:pt x="435" y="71"/>
                </a:lnTo>
                <a:lnTo>
                  <a:pt x="435" y="81"/>
                </a:lnTo>
                <a:lnTo>
                  <a:pt x="425" y="81"/>
                </a:lnTo>
                <a:lnTo>
                  <a:pt x="414" y="81"/>
                </a:lnTo>
                <a:lnTo>
                  <a:pt x="404" y="102"/>
                </a:lnTo>
                <a:lnTo>
                  <a:pt x="394" y="112"/>
                </a:lnTo>
                <a:lnTo>
                  <a:pt x="384" y="122"/>
                </a:lnTo>
                <a:lnTo>
                  <a:pt x="384" y="132"/>
                </a:lnTo>
                <a:lnTo>
                  <a:pt x="374" y="142"/>
                </a:lnTo>
                <a:lnTo>
                  <a:pt x="364" y="152"/>
                </a:lnTo>
                <a:lnTo>
                  <a:pt x="354" y="152"/>
                </a:lnTo>
                <a:lnTo>
                  <a:pt x="333" y="173"/>
                </a:lnTo>
                <a:lnTo>
                  <a:pt x="323" y="173"/>
                </a:lnTo>
                <a:lnTo>
                  <a:pt x="323" y="183"/>
                </a:lnTo>
                <a:lnTo>
                  <a:pt x="313" y="193"/>
                </a:lnTo>
                <a:lnTo>
                  <a:pt x="303" y="203"/>
                </a:lnTo>
                <a:lnTo>
                  <a:pt x="283" y="213"/>
                </a:lnTo>
                <a:lnTo>
                  <a:pt x="273" y="213"/>
                </a:lnTo>
                <a:lnTo>
                  <a:pt x="263" y="223"/>
                </a:lnTo>
                <a:lnTo>
                  <a:pt x="252" y="244"/>
                </a:lnTo>
                <a:lnTo>
                  <a:pt x="242" y="254"/>
                </a:lnTo>
                <a:lnTo>
                  <a:pt x="232" y="264"/>
                </a:lnTo>
                <a:lnTo>
                  <a:pt x="232" y="274"/>
                </a:lnTo>
                <a:lnTo>
                  <a:pt x="232" y="294"/>
                </a:lnTo>
                <a:lnTo>
                  <a:pt x="222" y="294"/>
                </a:lnTo>
                <a:lnTo>
                  <a:pt x="202" y="314"/>
                </a:lnTo>
                <a:lnTo>
                  <a:pt x="192" y="314"/>
                </a:lnTo>
                <a:lnTo>
                  <a:pt x="192" y="325"/>
                </a:lnTo>
                <a:lnTo>
                  <a:pt x="182" y="335"/>
                </a:lnTo>
                <a:lnTo>
                  <a:pt x="172" y="345"/>
                </a:lnTo>
                <a:lnTo>
                  <a:pt x="151" y="345"/>
                </a:lnTo>
                <a:lnTo>
                  <a:pt x="141" y="355"/>
                </a:lnTo>
                <a:lnTo>
                  <a:pt x="121" y="355"/>
                </a:lnTo>
                <a:lnTo>
                  <a:pt x="91" y="355"/>
                </a:lnTo>
                <a:lnTo>
                  <a:pt x="70" y="365"/>
                </a:lnTo>
                <a:lnTo>
                  <a:pt x="50" y="365"/>
                </a:lnTo>
                <a:lnTo>
                  <a:pt x="40" y="375"/>
                </a:lnTo>
                <a:lnTo>
                  <a:pt x="30" y="375"/>
                </a:lnTo>
                <a:lnTo>
                  <a:pt x="20" y="385"/>
                </a:lnTo>
                <a:lnTo>
                  <a:pt x="10" y="396"/>
                </a:lnTo>
                <a:lnTo>
                  <a:pt x="0" y="396"/>
                </a:lnTo>
                <a:lnTo>
                  <a:pt x="0" y="406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3" name="Freeform 4816"/>
          <p:cNvSpPr>
            <a:spLocks noChangeAspect="1"/>
          </p:cNvSpPr>
          <p:nvPr/>
        </p:nvSpPr>
        <p:spPr bwMode="auto">
          <a:xfrm>
            <a:off x="2980703" y="2117630"/>
            <a:ext cx="196367" cy="874725"/>
          </a:xfrm>
          <a:custGeom>
            <a:avLst/>
            <a:gdLst>
              <a:gd name="T0" fmla="*/ 142 w 182"/>
              <a:gd name="T1" fmla="*/ 0 h 811"/>
              <a:gd name="T2" fmla="*/ 152 w 182"/>
              <a:gd name="T3" fmla="*/ 21 h 811"/>
              <a:gd name="T4" fmla="*/ 162 w 182"/>
              <a:gd name="T5" fmla="*/ 41 h 811"/>
              <a:gd name="T6" fmla="*/ 162 w 182"/>
              <a:gd name="T7" fmla="*/ 92 h 811"/>
              <a:gd name="T8" fmla="*/ 152 w 182"/>
              <a:gd name="T9" fmla="*/ 112 h 811"/>
              <a:gd name="T10" fmla="*/ 152 w 182"/>
              <a:gd name="T11" fmla="*/ 132 h 811"/>
              <a:gd name="T12" fmla="*/ 162 w 182"/>
              <a:gd name="T13" fmla="*/ 142 h 811"/>
              <a:gd name="T14" fmla="*/ 182 w 182"/>
              <a:gd name="T15" fmla="*/ 173 h 811"/>
              <a:gd name="T16" fmla="*/ 182 w 182"/>
              <a:gd name="T17" fmla="*/ 203 h 811"/>
              <a:gd name="T18" fmla="*/ 172 w 182"/>
              <a:gd name="T19" fmla="*/ 223 h 811"/>
              <a:gd name="T20" fmla="*/ 152 w 182"/>
              <a:gd name="T21" fmla="*/ 223 h 811"/>
              <a:gd name="T22" fmla="*/ 152 w 182"/>
              <a:gd name="T23" fmla="*/ 244 h 811"/>
              <a:gd name="T24" fmla="*/ 152 w 182"/>
              <a:gd name="T25" fmla="*/ 284 h 811"/>
              <a:gd name="T26" fmla="*/ 142 w 182"/>
              <a:gd name="T27" fmla="*/ 294 h 811"/>
              <a:gd name="T28" fmla="*/ 101 w 182"/>
              <a:gd name="T29" fmla="*/ 304 h 811"/>
              <a:gd name="T30" fmla="*/ 81 w 182"/>
              <a:gd name="T31" fmla="*/ 314 h 811"/>
              <a:gd name="T32" fmla="*/ 71 w 182"/>
              <a:gd name="T33" fmla="*/ 335 h 811"/>
              <a:gd name="T34" fmla="*/ 71 w 182"/>
              <a:gd name="T35" fmla="*/ 345 h 811"/>
              <a:gd name="T36" fmla="*/ 61 w 182"/>
              <a:gd name="T37" fmla="*/ 355 h 811"/>
              <a:gd name="T38" fmla="*/ 41 w 182"/>
              <a:gd name="T39" fmla="*/ 365 h 811"/>
              <a:gd name="T40" fmla="*/ 20 w 182"/>
              <a:gd name="T41" fmla="*/ 385 h 811"/>
              <a:gd name="T42" fmla="*/ 20 w 182"/>
              <a:gd name="T43" fmla="*/ 416 h 811"/>
              <a:gd name="T44" fmla="*/ 30 w 182"/>
              <a:gd name="T45" fmla="*/ 446 h 811"/>
              <a:gd name="T46" fmla="*/ 20 w 182"/>
              <a:gd name="T47" fmla="*/ 477 h 811"/>
              <a:gd name="T48" fmla="*/ 10 w 182"/>
              <a:gd name="T49" fmla="*/ 517 h 811"/>
              <a:gd name="T50" fmla="*/ 10 w 182"/>
              <a:gd name="T51" fmla="*/ 568 h 811"/>
              <a:gd name="T52" fmla="*/ 0 w 182"/>
              <a:gd name="T53" fmla="*/ 618 h 811"/>
              <a:gd name="T54" fmla="*/ 0 w 182"/>
              <a:gd name="T55" fmla="*/ 639 h 811"/>
              <a:gd name="T56" fmla="*/ 0 w 182"/>
              <a:gd name="T57" fmla="*/ 659 h 811"/>
              <a:gd name="T58" fmla="*/ 20 w 182"/>
              <a:gd name="T59" fmla="*/ 689 h 811"/>
              <a:gd name="T60" fmla="*/ 51 w 182"/>
              <a:gd name="T61" fmla="*/ 699 h 811"/>
              <a:gd name="T62" fmla="*/ 61 w 182"/>
              <a:gd name="T63" fmla="*/ 699 h 811"/>
              <a:gd name="T64" fmla="*/ 71 w 182"/>
              <a:gd name="T65" fmla="*/ 720 h 811"/>
              <a:gd name="T66" fmla="*/ 81 w 182"/>
              <a:gd name="T67" fmla="*/ 750 h 811"/>
              <a:gd name="T68" fmla="*/ 81 w 182"/>
              <a:gd name="T69" fmla="*/ 791 h 811"/>
              <a:gd name="T70" fmla="*/ 71 w 182"/>
              <a:gd name="T71" fmla="*/ 81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2" h="811">
                <a:moveTo>
                  <a:pt x="142" y="0"/>
                </a:moveTo>
                <a:lnTo>
                  <a:pt x="142" y="0"/>
                </a:lnTo>
                <a:lnTo>
                  <a:pt x="152" y="11"/>
                </a:lnTo>
                <a:lnTo>
                  <a:pt x="152" y="21"/>
                </a:lnTo>
                <a:lnTo>
                  <a:pt x="162" y="31"/>
                </a:lnTo>
                <a:lnTo>
                  <a:pt x="162" y="41"/>
                </a:lnTo>
                <a:lnTo>
                  <a:pt x="152" y="61"/>
                </a:lnTo>
                <a:lnTo>
                  <a:pt x="162" y="92"/>
                </a:lnTo>
                <a:lnTo>
                  <a:pt x="162" y="102"/>
                </a:lnTo>
                <a:lnTo>
                  <a:pt x="152" y="112"/>
                </a:lnTo>
                <a:lnTo>
                  <a:pt x="152" y="122"/>
                </a:lnTo>
                <a:lnTo>
                  <a:pt x="152" y="132"/>
                </a:lnTo>
                <a:lnTo>
                  <a:pt x="162" y="142"/>
                </a:lnTo>
                <a:lnTo>
                  <a:pt x="162" y="152"/>
                </a:lnTo>
                <a:lnTo>
                  <a:pt x="182" y="173"/>
                </a:lnTo>
                <a:lnTo>
                  <a:pt x="182" y="193"/>
                </a:lnTo>
                <a:lnTo>
                  <a:pt x="182" y="203"/>
                </a:lnTo>
                <a:lnTo>
                  <a:pt x="182" y="213"/>
                </a:lnTo>
                <a:lnTo>
                  <a:pt x="172" y="223"/>
                </a:lnTo>
                <a:lnTo>
                  <a:pt x="162" y="223"/>
                </a:lnTo>
                <a:lnTo>
                  <a:pt x="152" y="223"/>
                </a:lnTo>
                <a:lnTo>
                  <a:pt x="152" y="233"/>
                </a:lnTo>
                <a:lnTo>
                  <a:pt x="152" y="244"/>
                </a:lnTo>
                <a:lnTo>
                  <a:pt x="152" y="264"/>
                </a:lnTo>
                <a:lnTo>
                  <a:pt x="152" y="284"/>
                </a:lnTo>
                <a:lnTo>
                  <a:pt x="142" y="284"/>
                </a:lnTo>
                <a:lnTo>
                  <a:pt x="142" y="294"/>
                </a:lnTo>
                <a:lnTo>
                  <a:pt x="122" y="294"/>
                </a:lnTo>
                <a:lnTo>
                  <a:pt x="101" y="304"/>
                </a:lnTo>
                <a:lnTo>
                  <a:pt x="91" y="314"/>
                </a:lnTo>
                <a:lnTo>
                  <a:pt x="81" y="314"/>
                </a:lnTo>
                <a:lnTo>
                  <a:pt x="71" y="325"/>
                </a:lnTo>
                <a:lnTo>
                  <a:pt x="71" y="335"/>
                </a:lnTo>
                <a:lnTo>
                  <a:pt x="71" y="345"/>
                </a:lnTo>
                <a:lnTo>
                  <a:pt x="61" y="355"/>
                </a:lnTo>
                <a:lnTo>
                  <a:pt x="51" y="365"/>
                </a:lnTo>
                <a:lnTo>
                  <a:pt x="41" y="365"/>
                </a:lnTo>
                <a:lnTo>
                  <a:pt x="30" y="375"/>
                </a:lnTo>
                <a:lnTo>
                  <a:pt x="20" y="385"/>
                </a:lnTo>
                <a:lnTo>
                  <a:pt x="20" y="395"/>
                </a:lnTo>
                <a:lnTo>
                  <a:pt x="20" y="416"/>
                </a:lnTo>
                <a:lnTo>
                  <a:pt x="30" y="426"/>
                </a:lnTo>
                <a:lnTo>
                  <a:pt x="30" y="446"/>
                </a:lnTo>
                <a:lnTo>
                  <a:pt x="20" y="456"/>
                </a:lnTo>
                <a:lnTo>
                  <a:pt x="20" y="477"/>
                </a:lnTo>
                <a:lnTo>
                  <a:pt x="10" y="497"/>
                </a:lnTo>
                <a:lnTo>
                  <a:pt x="10" y="517"/>
                </a:lnTo>
                <a:lnTo>
                  <a:pt x="20" y="547"/>
                </a:lnTo>
                <a:lnTo>
                  <a:pt x="10" y="568"/>
                </a:lnTo>
                <a:lnTo>
                  <a:pt x="10" y="588"/>
                </a:lnTo>
                <a:lnTo>
                  <a:pt x="0" y="618"/>
                </a:lnTo>
                <a:lnTo>
                  <a:pt x="0" y="628"/>
                </a:lnTo>
                <a:lnTo>
                  <a:pt x="0" y="639"/>
                </a:lnTo>
                <a:lnTo>
                  <a:pt x="0" y="649"/>
                </a:lnTo>
                <a:lnTo>
                  <a:pt x="0" y="659"/>
                </a:lnTo>
                <a:lnTo>
                  <a:pt x="0" y="669"/>
                </a:lnTo>
                <a:lnTo>
                  <a:pt x="20" y="689"/>
                </a:lnTo>
                <a:lnTo>
                  <a:pt x="30" y="699"/>
                </a:lnTo>
                <a:lnTo>
                  <a:pt x="51" y="699"/>
                </a:lnTo>
                <a:lnTo>
                  <a:pt x="61" y="699"/>
                </a:lnTo>
                <a:lnTo>
                  <a:pt x="71" y="710"/>
                </a:lnTo>
                <a:lnTo>
                  <a:pt x="71" y="720"/>
                </a:lnTo>
                <a:lnTo>
                  <a:pt x="81" y="730"/>
                </a:lnTo>
                <a:lnTo>
                  <a:pt x="81" y="750"/>
                </a:lnTo>
                <a:lnTo>
                  <a:pt x="81" y="760"/>
                </a:lnTo>
                <a:lnTo>
                  <a:pt x="81" y="791"/>
                </a:lnTo>
                <a:lnTo>
                  <a:pt x="71" y="801"/>
                </a:lnTo>
                <a:lnTo>
                  <a:pt x="71" y="811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4" name="Freeform 4815"/>
          <p:cNvSpPr>
            <a:spLocks noChangeAspect="1"/>
          </p:cNvSpPr>
          <p:nvPr/>
        </p:nvSpPr>
        <p:spPr bwMode="auto">
          <a:xfrm>
            <a:off x="3614434" y="1635638"/>
            <a:ext cx="305709" cy="754227"/>
          </a:xfrm>
          <a:custGeom>
            <a:avLst/>
            <a:gdLst>
              <a:gd name="T0" fmla="*/ 273 w 283"/>
              <a:gd name="T1" fmla="*/ 10 h 699"/>
              <a:gd name="T2" fmla="*/ 253 w 283"/>
              <a:gd name="T3" fmla="*/ 10 h 699"/>
              <a:gd name="T4" fmla="*/ 233 w 283"/>
              <a:gd name="T5" fmla="*/ 10 h 699"/>
              <a:gd name="T6" fmla="*/ 233 w 283"/>
              <a:gd name="T7" fmla="*/ 30 h 699"/>
              <a:gd name="T8" fmla="*/ 233 w 283"/>
              <a:gd name="T9" fmla="*/ 50 h 699"/>
              <a:gd name="T10" fmla="*/ 233 w 283"/>
              <a:gd name="T11" fmla="*/ 81 h 699"/>
              <a:gd name="T12" fmla="*/ 223 w 283"/>
              <a:gd name="T13" fmla="*/ 101 h 699"/>
              <a:gd name="T14" fmla="*/ 223 w 283"/>
              <a:gd name="T15" fmla="*/ 131 h 699"/>
              <a:gd name="T16" fmla="*/ 202 w 283"/>
              <a:gd name="T17" fmla="*/ 141 h 699"/>
              <a:gd name="T18" fmla="*/ 192 w 283"/>
              <a:gd name="T19" fmla="*/ 131 h 699"/>
              <a:gd name="T20" fmla="*/ 172 w 283"/>
              <a:gd name="T21" fmla="*/ 131 h 699"/>
              <a:gd name="T22" fmla="*/ 162 w 283"/>
              <a:gd name="T23" fmla="*/ 131 h 699"/>
              <a:gd name="T24" fmla="*/ 152 w 283"/>
              <a:gd name="T25" fmla="*/ 121 h 699"/>
              <a:gd name="T26" fmla="*/ 142 w 283"/>
              <a:gd name="T27" fmla="*/ 111 h 699"/>
              <a:gd name="T28" fmla="*/ 111 w 283"/>
              <a:gd name="T29" fmla="*/ 131 h 699"/>
              <a:gd name="T30" fmla="*/ 111 w 283"/>
              <a:gd name="T31" fmla="*/ 141 h 699"/>
              <a:gd name="T32" fmla="*/ 111 w 283"/>
              <a:gd name="T33" fmla="*/ 162 h 699"/>
              <a:gd name="T34" fmla="*/ 101 w 283"/>
              <a:gd name="T35" fmla="*/ 182 h 699"/>
              <a:gd name="T36" fmla="*/ 101 w 283"/>
              <a:gd name="T37" fmla="*/ 202 h 699"/>
              <a:gd name="T38" fmla="*/ 101 w 283"/>
              <a:gd name="T39" fmla="*/ 223 h 699"/>
              <a:gd name="T40" fmla="*/ 81 w 283"/>
              <a:gd name="T41" fmla="*/ 243 h 699"/>
              <a:gd name="T42" fmla="*/ 51 w 283"/>
              <a:gd name="T43" fmla="*/ 293 h 699"/>
              <a:gd name="T44" fmla="*/ 41 w 283"/>
              <a:gd name="T45" fmla="*/ 324 h 699"/>
              <a:gd name="T46" fmla="*/ 41 w 283"/>
              <a:gd name="T47" fmla="*/ 354 h 699"/>
              <a:gd name="T48" fmla="*/ 20 w 283"/>
              <a:gd name="T49" fmla="*/ 374 h 699"/>
              <a:gd name="T50" fmla="*/ 0 w 283"/>
              <a:gd name="T51" fmla="*/ 405 h 699"/>
              <a:gd name="T52" fmla="*/ 0 w 283"/>
              <a:gd name="T53" fmla="*/ 425 h 699"/>
              <a:gd name="T54" fmla="*/ 10 w 283"/>
              <a:gd name="T55" fmla="*/ 435 h 699"/>
              <a:gd name="T56" fmla="*/ 51 w 283"/>
              <a:gd name="T57" fmla="*/ 456 h 699"/>
              <a:gd name="T58" fmla="*/ 71 w 283"/>
              <a:gd name="T59" fmla="*/ 486 h 699"/>
              <a:gd name="T60" fmla="*/ 81 w 283"/>
              <a:gd name="T61" fmla="*/ 506 h 699"/>
              <a:gd name="T62" fmla="*/ 71 w 283"/>
              <a:gd name="T63" fmla="*/ 537 h 699"/>
              <a:gd name="T64" fmla="*/ 61 w 283"/>
              <a:gd name="T65" fmla="*/ 557 h 699"/>
              <a:gd name="T66" fmla="*/ 61 w 283"/>
              <a:gd name="T67" fmla="*/ 587 h 699"/>
              <a:gd name="T68" fmla="*/ 51 w 283"/>
              <a:gd name="T69" fmla="*/ 597 h 699"/>
              <a:gd name="T70" fmla="*/ 41 w 283"/>
              <a:gd name="T71" fmla="*/ 607 h 699"/>
              <a:gd name="T72" fmla="*/ 30 w 283"/>
              <a:gd name="T73" fmla="*/ 628 h 699"/>
              <a:gd name="T74" fmla="*/ 30 w 283"/>
              <a:gd name="T75" fmla="*/ 668 h 699"/>
              <a:gd name="T76" fmla="*/ 10 w 283"/>
              <a:gd name="T77" fmla="*/ 69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3" h="699">
                <a:moveTo>
                  <a:pt x="283" y="0"/>
                </a:moveTo>
                <a:lnTo>
                  <a:pt x="273" y="10"/>
                </a:lnTo>
                <a:lnTo>
                  <a:pt x="263" y="10"/>
                </a:lnTo>
                <a:lnTo>
                  <a:pt x="253" y="10"/>
                </a:lnTo>
                <a:lnTo>
                  <a:pt x="243" y="10"/>
                </a:lnTo>
                <a:lnTo>
                  <a:pt x="233" y="10"/>
                </a:lnTo>
                <a:lnTo>
                  <a:pt x="233" y="20"/>
                </a:lnTo>
                <a:lnTo>
                  <a:pt x="233" y="30"/>
                </a:lnTo>
                <a:lnTo>
                  <a:pt x="233" y="40"/>
                </a:lnTo>
                <a:lnTo>
                  <a:pt x="233" y="50"/>
                </a:lnTo>
                <a:lnTo>
                  <a:pt x="233" y="60"/>
                </a:lnTo>
                <a:lnTo>
                  <a:pt x="233" y="81"/>
                </a:lnTo>
                <a:lnTo>
                  <a:pt x="233" y="91"/>
                </a:lnTo>
                <a:lnTo>
                  <a:pt x="223" y="101"/>
                </a:lnTo>
                <a:lnTo>
                  <a:pt x="223" y="121"/>
                </a:lnTo>
                <a:lnTo>
                  <a:pt x="223" y="131"/>
                </a:lnTo>
                <a:lnTo>
                  <a:pt x="202" y="141"/>
                </a:lnTo>
                <a:lnTo>
                  <a:pt x="192" y="141"/>
                </a:lnTo>
                <a:lnTo>
                  <a:pt x="192" y="131"/>
                </a:lnTo>
                <a:lnTo>
                  <a:pt x="182" y="131"/>
                </a:lnTo>
                <a:lnTo>
                  <a:pt x="172" y="131"/>
                </a:lnTo>
                <a:lnTo>
                  <a:pt x="162" y="131"/>
                </a:lnTo>
                <a:lnTo>
                  <a:pt x="152" y="131"/>
                </a:lnTo>
                <a:lnTo>
                  <a:pt x="152" y="121"/>
                </a:lnTo>
                <a:lnTo>
                  <a:pt x="142" y="121"/>
                </a:lnTo>
                <a:lnTo>
                  <a:pt x="142" y="111"/>
                </a:lnTo>
                <a:lnTo>
                  <a:pt x="121" y="121"/>
                </a:lnTo>
                <a:lnTo>
                  <a:pt x="111" y="131"/>
                </a:lnTo>
                <a:lnTo>
                  <a:pt x="111" y="141"/>
                </a:lnTo>
                <a:lnTo>
                  <a:pt x="111" y="152"/>
                </a:lnTo>
                <a:lnTo>
                  <a:pt x="111" y="162"/>
                </a:lnTo>
                <a:lnTo>
                  <a:pt x="101" y="172"/>
                </a:lnTo>
                <a:lnTo>
                  <a:pt x="101" y="182"/>
                </a:lnTo>
                <a:lnTo>
                  <a:pt x="101" y="192"/>
                </a:lnTo>
                <a:lnTo>
                  <a:pt x="101" y="202"/>
                </a:lnTo>
                <a:lnTo>
                  <a:pt x="101" y="212"/>
                </a:lnTo>
                <a:lnTo>
                  <a:pt x="101" y="223"/>
                </a:lnTo>
                <a:lnTo>
                  <a:pt x="91" y="233"/>
                </a:lnTo>
                <a:lnTo>
                  <a:pt x="81" y="243"/>
                </a:lnTo>
                <a:lnTo>
                  <a:pt x="71" y="253"/>
                </a:lnTo>
                <a:lnTo>
                  <a:pt x="51" y="293"/>
                </a:lnTo>
                <a:lnTo>
                  <a:pt x="41" y="314"/>
                </a:lnTo>
                <a:lnTo>
                  <a:pt x="41" y="324"/>
                </a:lnTo>
                <a:lnTo>
                  <a:pt x="41" y="344"/>
                </a:lnTo>
                <a:lnTo>
                  <a:pt x="41" y="354"/>
                </a:lnTo>
                <a:lnTo>
                  <a:pt x="30" y="364"/>
                </a:lnTo>
                <a:lnTo>
                  <a:pt x="20" y="374"/>
                </a:lnTo>
                <a:lnTo>
                  <a:pt x="0" y="395"/>
                </a:lnTo>
                <a:lnTo>
                  <a:pt x="0" y="405"/>
                </a:lnTo>
                <a:lnTo>
                  <a:pt x="0" y="425"/>
                </a:lnTo>
                <a:lnTo>
                  <a:pt x="10" y="435"/>
                </a:lnTo>
                <a:lnTo>
                  <a:pt x="20" y="435"/>
                </a:lnTo>
                <a:lnTo>
                  <a:pt x="51" y="456"/>
                </a:lnTo>
                <a:lnTo>
                  <a:pt x="61" y="476"/>
                </a:lnTo>
                <a:lnTo>
                  <a:pt x="71" y="486"/>
                </a:lnTo>
                <a:lnTo>
                  <a:pt x="71" y="496"/>
                </a:lnTo>
                <a:lnTo>
                  <a:pt x="81" y="506"/>
                </a:lnTo>
                <a:lnTo>
                  <a:pt x="81" y="526"/>
                </a:lnTo>
                <a:lnTo>
                  <a:pt x="71" y="537"/>
                </a:lnTo>
                <a:lnTo>
                  <a:pt x="71" y="547"/>
                </a:lnTo>
                <a:lnTo>
                  <a:pt x="61" y="557"/>
                </a:lnTo>
                <a:lnTo>
                  <a:pt x="61" y="577"/>
                </a:lnTo>
                <a:lnTo>
                  <a:pt x="61" y="587"/>
                </a:lnTo>
                <a:lnTo>
                  <a:pt x="51" y="597"/>
                </a:lnTo>
                <a:lnTo>
                  <a:pt x="41" y="607"/>
                </a:lnTo>
                <a:lnTo>
                  <a:pt x="30" y="618"/>
                </a:lnTo>
                <a:lnTo>
                  <a:pt x="30" y="628"/>
                </a:lnTo>
                <a:lnTo>
                  <a:pt x="30" y="638"/>
                </a:lnTo>
                <a:lnTo>
                  <a:pt x="30" y="668"/>
                </a:lnTo>
                <a:lnTo>
                  <a:pt x="20" y="689"/>
                </a:lnTo>
                <a:lnTo>
                  <a:pt x="10" y="699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5" name="Freeform 4814"/>
          <p:cNvSpPr>
            <a:spLocks noChangeAspect="1"/>
          </p:cNvSpPr>
          <p:nvPr/>
        </p:nvSpPr>
        <p:spPr bwMode="auto">
          <a:xfrm>
            <a:off x="3886670" y="2006058"/>
            <a:ext cx="459678" cy="1028695"/>
          </a:xfrm>
          <a:custGeom>
            <a:avLst/>
            <a:gdLst>
              <a:gd name="T0" fmla="*/ 425 w 425"/>
              <a:gd name="T1" fmla="*/ 10 h 952"/>
              <a:gd name="T2" fmla="*/ 415 w 425"/>
              <a:gd name="T3" fmla="*/ 30 h 952"/>
              <a:gd name="T4" fmla="*/ 374 w 425"/>
              <a:gd name="T5" fmla="*/ 61 h 952"/>
              <a:gd name="T6" fmla="*/ 385 w 425"/>
              <a:gd name="T7" fmla="*/ 81 h 952"/>
              <a:gd name="T8" fmla="*/ 385 w 425"/>
              <a:gd name="T9" fmla="*/ 91 h 952"/>
              <a:gd name="T10" fmla="*/ 374 w 425"/>
              <a:gd name="T11" fmla="*/ 112 h 952"/>
              <a:gd name="T12" fmla="*/ 354 w 425"/>
              <a:gd name="T13" fmla="*/ 132 h 952"/>
              <a:gd name="T14" fmla="*/ 354 w 425"/>
              <a:gd name="T15" fmla="*/ 142 h 952"/>
              <a:gd name="T16" fmla="*/ 374 w 425"/>
              <a:gd name="T17" fmla="*/ 162 h 952"/>
              <a:gd name="T18" fmla="*/ 385 w 425"/>
              <a:gd name="T19" fmla="*/ 193 h 952"/>
              <a:gd name="T20" fmla="*/ 385 w 425"/>
              <a:gd name="T21" fmla="*/ 213 h 952"/>
              <a:gd name="T22" fmla="*/ 374 w 425"/>
              <a:gd name="T23" fmla="*/ 223 h 952"/>
              <a:gd name="T24" fmla="*/ 374 w 425"/>
              <a:gd name="T25" fmla="*/ 253 h 952"/>
              <a:gd name="T26" fmla="*/ 374 w 425"/>
              <a:gd name="T27" fmla="*/ 274 h 952"/>
              <a:gd name="T28" fmla="*/ 374 w 425"/>
              <a:gd name="T29" fmla="*/ 284 h 952"/>
              <a:gd name="T30" fmla="*/ 354 w 425"/>
              <a:gd name="T31" fmla="*/ 304 h 952"/>
              <a:gd name="T32" fmla="*/ 324 w 425"/>
              <a:gd name="T33" fmla="*/ 324 h 952"/>
              <a:gd name="T34" fmla="*/ 324 w 425"/>
              <a:gd name="T35" fmla="*/ 334 h 952"/>
              <a:gd name="T36" fmla="*/ 283 w 425"/>
              <a:gd name="T37" fmla="*/ 375 h 952"/>
              <a:gd name="T38" fmla="*/ 233 w 425"/>
              <a:gd name="T39" fmla="*/ 415 h 952"/>
              <a:gd name="T40" fmla="*/ 223 w 425"/>
              <a:gd name="T41" fmla="*/ 446 h 952"/>
              <a:gd name="T42" fmla="*/ 202 w 425"/>
              <a:gd name="T43" fmla="*/ 486 h 952"/>
              <a:gd name="T44" fmla="*/ 192 w 425"/>
              <a:gd name="T45" fmla="*/ 496 h 952"/>
              <a:gd name="T46" fmla="*/ 172 w 425"/>
              <a:gd name="T47" fmla="*/ 527 h 952"/>
              <a:gd name="T48" fmla="*/ 162 w 425"/>
              <a:gd name="T49" fmla="*/ 547 h 952"/>
              <a:gd name="T50" fmla="*/ 162 w 425"/>
              <a:gd name="T51" fmla="*/ 567 h 952"/>
              <a:gd name="T52" fmla="*/ 152 w 425"/>
              <a:gd name="T53" fmla="*/ 578 h 952"/>
              <a:gd name="T54" fmla="*/ 132 w 425"/>
              <a:gd name="T55" fmla="*/ 588 h 952"/>
              <a:gd name="T56" fmla="*/ 132 w 425"/>
              <a:gd name="T57" fmla="*/ 618 h 952"/>
              <a:gd name="T58" fmla="*/ 121 w 425"/>
              <a:gd name="T59" fmla="*/ 638 h 952"/>
              <a:gd name="T60" fmla="*/ 111 w 425"/>
              <a:gd name="T61" fmla="*/ 648 h 952"/>
              <a:gd name="T62" fmla="*/ 101 w 425"/>
              <a:gd name="T63" fmla="*/ 679 h 952"/>
              <a:gd name="T64" fmla="*/ 101 w 425"/>
              <a:gd name="T65" fmla="*/ 699 h 952"/>
              <a:gd name="T66" fmla="*/ 101 w 425"/>
              <a:gd name="T67" fmla="*/ 719 h 952"/>
              <a:gd name="T68" fmla="*/ 91 w 425"/>
              <a:gd name="T69" fmla="*/ 729 h 952"/>
              <a:gd name="T70" fmla="*/ 61 w 425"/>
              <a:gd name="T71" fmla="*/ 740 h 952"/>
              <a:gd name="T72" fmla="*/ 51 w 425"/>
              <a:gd name="T73" fmla="*/ 760 h 952"/>
              <a:gd name="T74" fmla="*/ 51 w 425"/>
              <a:gd name="T75" fmla="*/ 790 h 952"/>
              <a:gd name="T76" fmla="*/ 40 w 425"/>
              <a:gd name="T77" fmla="*/ 811 h 952"/>
              <a:gd name="T78" fmla="*/ 20 w 425"/>
              <a:gd name="T79" fmla="*/ 851 h 952"/>
              <a:gd name="T80" fmla="*/ 20 w 425"/>
              <a:gd name="T81" fmla="*/ 892 h 952"/>
              <a:gd name="T82" fmla="*/ 20 w 425"/>
              <a:gd name="T83" fmla="*/ 932 h 952"/>
              <a:gd name="T84" fmla="*/ 10 w 425"/>
              <a:gd name="T85" fmla="*/ 95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5" h="952">
                <a:moveTo>
                  <a:pt x="425" y="0"/>
                </a:moveTo>
                <a:lnTo>
                  <a:pt x="425" y="10"/>
                </a:lnTo>
                <a:lnTo>
                  <a:pt x="425" y="20"/>
                </a:lnTo>
                <a:lnTo>
                  <a:pt x="415" y="30"/>
                </a:lnTo>
                <a:lnTo>
                  <a:pt x="385" y="51"/>
                </a:lnTo>
                <a:lnTo>
                  <a:pt x="374" y="61"/>
                </a:lnTo>
                <a:lnTo>
                  <a:pt x="385" y="71"/>
                </a:lnTo>
                <a:lnTo>
                  <a:pt x="385" y="81"/>
                </a:lnTo>
                <a:lnTo>
                  <a:pt x="385" y="91"/>
                </a:lnTo>
                <a:lnTo>
                  <a:pt x="385" y="101"/>
                </a:lnTo>
                <a:lnTo>
                  <a:pt x="374" y="112"/>
                </a:lnTo>
                <a:lnTo>
                  <a:pt x="364" y="122"/>
                </a:lnTo>
                <a:lnTo>
                  <a:pt x="354" y="132"/>
                </a:lnTo>
                <a:lnTo>
                  <a:pt x="354" y="142"/>
                </a:lnTo>
                <a:lnTo>
                  <a:pt x="364" y="152"/>
                </a:lnTo>
                <a:lnTo>
                  <a:pt x="374" y="162"/>
                </a:lnTo>
                <a:lnTo>
                  <a:pt x="374" y="172"/>
                </a:lnTo>
                <a:lnTo>
                  <a:pt x="385" y="193"/>
                </a:lnTo>
                <a:lnTo>
                  <a:pt x="385" y="203"/>
                </a:lnTo>
                <a:lnTo>
                  <a:pt x="385" y="213"/>
                </a:lnTo>
                <a:lnTo>
                  <a:pt x="374" y="223"/>
                </a:lnTo>
                <a:lnTo>
                  <a:pt x="374" y="233"/>
                </a:lnTo>
                <a:lnTo>
                  <a:pt x="374" y="253"/>
                </a:lnTo>
                <a:lnTo>
                  <a:pt x="374" y="263"/>
                </a:lnTo>
                <a:lnTo>
                  <a:pt x="374" y="274"/>
                </a:lnTo>
                <a:lnTo>
                  <a:pt x="374" y="284"/>
                </a:lnTo>
                <a:lnTo>
                  <a:pt x="364" y="294"/>
                </a:lnTo>
                <a:lnTo>
                  <a:pt x="354" y="304"/>
                </a:lnTo>
                <a:lnTo>
                  <a:pt x="334" y="324"/>
                </a:lnTo>
                <a:lnTo>
                  <a:pt x="324" y="324"/>
                </a:lnTo>
                <a:lnTo>
                  <a:pt x="324" y="334"/>
                </a:lnTo>
                <a:lnTo>
                  <a:pt x="314" y="345"/>
                </a:lnTo>
                <a:lnTo>
                  <a:pt x="283" y="375"/>
                </a:lnTo>
                <a:lnTo>
                  <a:pt x="263" y="395"/>
                </a:lnTo>
                <a:lnTo>
                  <a:pt x="233" y="415"/>
                </a:lnTo>
                <a:lnTo>
                  <a:pt x="223" y="436"/>
                </a:lnTo>
                <a:lnTo>
                  <a:pt x="223" y="446"/>
                </a:lnTo>
                <a:lnTo>
                  <a:pt x="212" y="466"/>
                </a:lnTo>
                <a:lnTo>
                  <a:pt x="202" y="486"/>
                </a:lnTo>
                <a:lnTo>
                  <a:pt x="202" y="496"/>
                </a:lnTo>
                <a:lnTo>
                  <a:pt x="192" y="496"/>
                </a:lnTo>
                <a:lnTo>
                  <a:pt x="182" y="517"/>
                </a:lnTo>
                <a:lnTo>
                  <a:pt x="172" y="527"/>
                </a:lnTo>
                <a:lnTo>
                  <a:pt x="162" y="537"/>
                </a:lnTo>
                <a:lnTo>
                  <a:pt x="162" y="547"/>
                </a:lnTo>
                <a:lnTo>
                  <a:pt x="162" y="557"/>
                </a:lnTo>
                <a:lnTo>
                  <a:pt x="162" y="567"/>
                </a:lnTo>
                <a:lnTo>
                  <a:pt x="152" y="567"/>
                </a:lnTo>
                <a:lnTo>
                  <a:pt x="152" y="578"/>
                </a:lnTo>
                <a:lnTo>
                  <a:pt x="142" y="578"/>
                </a:lnTo>
                <a:lnTo>
                  <a:pt x="132" y="588"/>
                </a:lnTo>
                <a:lnTo>
                  <a:pt x="132" y="598"/>
                </a:lnTo>
                <a:lnTo>
                  <a:pt x="132" y="618"/>
                </a:lnTo>
                <a:lnTo>
                  <a:pt x="132" y="638"/>
                </a:lnTo>
                <a:lnTo>
                  <a:pt x="121" y="638"/>
                </a:lnTo>
                <a:lnTo>
                  <a:pt x="121" y="648"/>
                </a:lnTo>
                <a:lnTo>
                  <a:pt x="111" y="648"/>
                </a:lnTo>
                <a:lnTo>
                  <a:pt x="111" y="659"/>
                </a:lnTo>
                <a:lnTo>
                  <a:pt x="101" y="679"/>
                </a:lnTo>
                <a:lnTo>
                  <a:pt x="101" y="689"/>
                </a:lnTo>
                <a:lnTo>
                  <a:pt x="101" y="699"/>
                </a:lnTo>
                <a:lnTo>
                  <a:pt x="101" y="709"/>
                </a:lnTo>
                <a:lnTo>
                  <a:pt x="101" y="719"/>
                </a:lnTo>
                <a:lnTo>
                  <a:pt x="91" y="719"/>
                </a:lnTo>
                <a:lnTo>
                  <a:pt x="91" y="729"/>
                </a:lnTo>
                <a:lnTo>
                  <a:pt x="81" y="740"/>
                </a:lnTo>
                <a:lnTo>
                  <a:pt x="61" y="740"/>
                </a:lnTo>
                <a:lnTo>
                  <a:pt x="51" y="750"/>
                </a:lnTo>
                <a:lnTo>
                  <a:pt x="51" y="760"/>
                </a:lnTo>
                <a:lnTo>
                  <a:pt x="51" y="770"/>
                </a:lnTo>
                <a:lnTo>
                  <a:pt x="51" y="790"/>
                </a:lnTo>
                <a:lnTo>
                  <a:pt x="51" y="800"/>
                </a:lnTo>
                <a:lnTo>
                  <a:pt x="40" y="811"/>
                </a:lnTo>
                <a:lnTo>
                  <a:pt x="40" y="831"/>
                </a:lnTo>
                <a:lnTo>
                  <a:pt x="20" y="851"/>
                </a:lnTo>
                <a:lnTo>
                  <a:pt x="20" y="871"/>
                </a:lnTo>
                <a:lnTo>
                  <a:pt x="20" y="892"/>
                </a:lnTo>
                <a:lnTo>
                  <a:pt x="20" y="912"/>
                </a:lnTo>
                <a:lnTo>
                  <a:pt x="20" y="932"/>
                </a:lnTo>
                <a:lnTo>
                  <a:pt x="10" y="942"/>
                </a:lnTo>
                <a:lnTo>
                  <a:pt x="10" y="952"/>
                </a:lnTo>
                <a:lnTo>
                  <a:pt x="0" y="952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6" name="Freeform 4813"/>
          <p:cNvSpPr>
            <a:spLocks noChangeAspect="1"/>
          </p:cNvSpPr>
          <p:nvPr/>
        </p:nvSpPr>
        <p:spPr bwMode="auto">
          <a:xfrm>
            <a:off x="4149981" y="1963661"/>
            <a:ext cx="294551" cy="885882"/>
          </a:xfrm>
          <a:custGeom>
            <a:avLst/>
            <a:gdLst>
              <a:gd name="T0" fmla="*/ 222 w 273"/>
              <a:gd name="T1" fmla="*/ 0 h 820"/>
              <a:gd name="T2" fmla="*/ 233 w 273"/>
              <a:gd name="T3" fmla="*/ 10 h 820"/>
              <a:gd name="T4" fmla="*/ 253 w 273"/>
              <a:gd name="T5" fmla="*/ 40 h 820"/>
              <a:gd name="T6" fmla="*/ 253 w 273"/>
              <a:gd name="T7" fmla="*/ 70 h 820"/>
              <a:gd name="T8" fmla="*/ 273 w 273"/>
              <a:gd name="T9" fmla="*/ 101 h 820"/>
              <a:gd name="T10" fmla="*/ 273 w 273"/>
              <a:gd name="T11" fmla="*/ 121 h 820"/>
              <a:gd name="T12" fmla="*/ 243 w 273"/>
              <a:gd name="T13" fmla="*/ 162 h 820"/>
              <a:gd name="T14" fmla="*/ 243 w 273"/>
              <a:gd name="T15" fmla="*/ 192 h 820"/>
              <a:gd name="T16" fmla="*/ 243 w 273"/>
              <a:gd name="T17" fmla="*/ 233 h 820"/>
              <a:gd name="T18" fmla="*/ 243 w 273"/>
              <a:gd name="T19" fmla="*/ 253 h 820"/>
              <a:gd name="T20" fmla="*/ 243 w 273"/>
              <a:gd name="T21" fmla="*/ 283 h 820"/>
              <a:gd name="T22" fmla="*/ 233 w 273"/>
              <a:gd name="T23" fmla="*/ 303 h 820"/>
              <a:gd name="T24" fmla="*/ 222 w 273"/>
              <a:gd name="T25" fmla="*/ 324 h 820"/>
              <a:gd name="T26" fmla="*/ 222 w 273"/>
              <a:gd name="T27" fmla="*/ 354 h 820"/>
              <a:gd name="T28" fmla="*/ 233 w 273"/>
              <a:gd name="T29" fmla="*/ 374 h 820"/>
              <a:gd name="T30" fmla="*/ 233 w 273"/>
              <a:gd name="T31" fmla="*/ 395 h 820"/>
              <a:gd name="T32" fmla="*/ 212 w 273"/>
              <a:gd name="T33" fmla="*/ 415 h 820"/>
              <a:gd name="T34" fmla="*/ 212 w 273"/>
              <a:gd name="T35" fmla="*/ 445 h 820"/>
              <a:gd name="T36" fmla="*/ 222 w 273"/>
              <a:gd name="T37" fmla="*/ 476 h 820"/>
              <a:gd name="T38" fmla="*/ 212 w 273"/>
              <a:gd name="T39" fmla="*/ 486 h 820"/>
              <a:gd name="T40" fmla="*/ 182 w 273"/>
              <a:gd name="T41" fmla="*/ 506 h 820"/>
              <a:gd name="T42" fmla="*/ 172 w 273"/>
              <a:gd name="T43" fmla="*/ 526 h 820"/>
              <a:gd name="T44" fmla="*/ 152 w 273"/>
              <a:gd name="T45" fmla="*/ 547 h 820"/>
              <a:gd name="T46" fmla="*/ 142 w 273"/>
              <a:gd name="T47" fmla="*/ 577 h 820"/>
              <a:gd name="T48" fmla="*/ 142 w 273"/>
              <a:gd name="T49" fmla="*/ 618 h 820"/>
              <a:gd name="T50" fmla="*/ 121 w 273"/>
              <a:gd name="T51" fmla="*/ 648 h 820"/>
              <a:gd name="T52" fmla="*/ 121 w 273"/>
              <a:gd name="T53" fmla="*/ 678 h 820"/>
              <a:gd name="T54" fmla="*/ 101 w 273"/>
              <a:gd name="T55" fmla="*/ 709 h 820"/>
              <a:gd name="T56" fmla="*/ 91 w 273"/>
              <a:gd name="T57" fmla="*/ 729 h 820"/>
              <a:gd name="T58" fmla="*/ 71 w 273"/>
              <a:gd name="T59" fmla="*/ 739 h 820"/>
              <a:gd name="T60" fmla="*/ 40 w 273"/>
              <a:gd name="T61" fmla="*/ 749 h 820"/>
              <a:gd name="T62" fmla="*/ 30 w 273"/>
              <a:gd name="T63" fmla="*/ 759 h 820"/>
              <a:gd name="T64" fmla="*/ 20 w 273"/>
              <a:gd name="T65" fmla="*/ 790 h 820"/>
              <a:gd name="T66" fmla="*/ 10 w 273"/>
              <a:gd name="T67" fmla="*/ 820 h 820"/>
              <a:gd name="T68" fmla="*/ 0 w 273"/>
              <a:gd name="T69" fmla="*/ 82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3" h="820">
                <a:moveTo>
                  <a:pt x="222" y="0"/>
                </a:moveTo>
                <a:lnTo>
                  <a:pt x="222" y="0"/>
                </a:lnTo>
                <a:lnTo>
                  <a:pt x="233" y="0"/>
                </a:lnTo>
                <a:lnTo>
                  <a:pt x="233" y="10"/>
                </a:lnTo>
                <a:lnTo>
                  <a:pt x="243" y="20"/>
                </a:lnTo>
                <a:lnTo>
                  <a:pt x="253" y="40"/>
                </a:lnTo>
                <a:lnTo>
                  <a:pt x="253" y="50"/>
                </a:lnTo>
                <a:lnTo>
                  <a:pt x="253" y="70"/>
                </a:lnTo>
                <a:lnTo>
                  <a:pt x="263" y="91"/>
                </a:lnTo>
                <a:lnTo>
                  <a:pt x="273" y="101"/>
                </a:lnTo>
                <a:lnTo>
                  <a:pt x="273" y="111"/>
                </a:lnTo>
                <a:lnTo>
                  <a:pt x="273" y="121"/>
                </a:lnTo>
                <a:lnTo>
                  <a:pt x="263" y="131"/>
                </a:lnTo>
                <a:lnTo>
                  <a:pt x="243" y="162"/>
                </a:lnTo>
                <a:lnTo>
                  <a:pt x="243" y="182"/>
                </a:lnTo>
                <a:lnTo>
                  <a:pt x="243" y="192"/>
                </a:lnTo>
                <a:lnTo>
                  <a:pt x="243" y="212"/>
                </a:lnTo>
                <a:lnTo>
                  <a:pt x="243" y="233"/>
                </a:lnTo>
                <a:lnTo>
                  <a:pt x="243" y="253"/>
                </a:lnTo>
                <a:lnTo>
                  <a:pt x="243" y="263"/>
                </a:lnTo>
                <a:lnTo>
                  <a:pt x="243" y="283"/>
                </a:lnTo>
                <a:lnTo>
                  <a:pt x="243" y="293"/>
                </a:lnTo>
                <a:lnTo>
                  <a:pt x="233" y="303"/>
                </a:lnTo>
                <a:lnTo>
                  <a:pt x="233" y="314"/>
                </a:lnTo>
                <a:lnTo>
                  <a:pt x="222" y="324"/>
                </a:lnTo>
                <a:lnTo>
                  <a:pt x="222" y="334"/>
                </a:lnTo>
                <a:lnTo>
                  <a:pt x="222" y="354"/>
                </a:lnTo>
                <a:lnTo>
                  <a:pt x="233" y="364"/>
                </a:lnTo>
                <a:lnTo>
                  <a:pt x="233" y="374"/>
                </a:lnTo>
                <a:lnTo>
                  <a:pt x="233" y="385"/>
                </a:lnTo>
                <a:lnTo>
                  <a:pt x="233" y="395"/>
                </a:lnTo>
                <a:lnTo>
                  <a:pt x="222" y="405"/>
                </a:lnTo>
                <a:lnTo>
                  <a:pt x="212" y="415"/>
                </a:lnTo>
                <a:lnTo>
                  <a:pt x="212" y="435"/>
                </a:lnTo>
                <a:lnTo>
                  <a:pt x="212" y="445"/>
                </a:lnTo>
                <a:lnTo>
                  <a:pt x="212" y="466"/>
                </a:lnTo>
                <a:lnTo>
                  <a:pt x="222" y="476"/>
                </a:lnTo>
                <a:lnTo>
                  <a:pt x="212" y="486"/>
                </a:lnTo>
                <a:lnTo>
                  <a:pt x="202" y="496"/>
                </a:lnTo>
                <a:lnTo>
                  <a:pt x="182" y="506"/>
                </a:lnTo>
                <a:lnTo>
                  <a:pt x="172" y="516"/>
                </a:lnTo>
                <a:lnTo>
                  <a:pt x="172" y="526"/>
                </a:lnTo>
                <a:lnTo>
                  <a:pt x="162" y="536"/>
                </a:lnTo>
                <a:lnTo>
                  <a:pt x="152" y="547"/>
                </a:lnTo>
                <a:lnTo>
                  <a:pt x="142" y="567"/>
                </a:lnTo>
                <a:lnTo>
                  <a:pt x="142" y="577"/>
                </a:lnTo>
                <a:lnTo>
                  <a:pt x="142" y="607"/>
                </a:lnTo>
                <a:lnTo>
                  <a:pt x="142" y="618"/>
                </a:lnTo>
                <a:lnTo>
                  <a:pt x="131" y="628"/>
                </a:lnTo>
                <a:lnTo>
                  <a:pt x="121" y="648"/>
                </a:lnTo>
                <a:lnTo>
                  <a:pt x="121" y="658"/>
                </a:lnTo>
                <a:lnTo>
                  <a:pt x="121" y="678"/>
                </a:lnTo>
                <a:lnTo>
                  <a:pt x="111" y="699"/>
                </a:lnTo>
                <a:lnTo>
                  <a:pt x="101" y="709"/>
                </a:lnTo>
                <a:lnTo>
                  <a:pt x="91" y="719"/>
                </a:lnTo>
                <a:lnTo>
                  <a:pt x="91" y="729"/>
                </a:lnTo>
                <a:lnTo>
                  <a:pt x="91" y="739"/>
                </a:lnTo>
                <a:lnTo>
                  <a:pt x="71" y="739"/>
                </a:lnTo>
                <a:lnTo>
                  <a:pt x="50" y="739"/>
                </a:lnTo>
                <a:lnTo>
                  <a:pt x="40" y="749"/>
                </a:lnTo>
                <a:lnTo>
                  <a:pt x="30" y="759"/>
                </a:lnTo>
                <a:lnTo>
                  <a:pt x="30" y="769"/>
                </a:lnTo>
                <a:lnTo>
                  <a:pt x="20" y="790"/>
                </a:lnTo>
                <a:lnTo>
                  <a:pt x="10" y="810"/>
                </a:lnTo>
                <a:lnTo>
                  <a:pt x="10" y="820"/>
                </a:lnTo>
                <a:lnTo>
                  <a:pt x="0" y="820"/>
                </a:lnTo>
                <a:lnTo>
                  <a:pt x="10" y="810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7" name="Freeform 4812"/>
          <p:cNvSpPr>
            <a:spLocks noChangeAspect="1"/>
          </p:cNvSpPr>
          <p:nvPr/>
        </p:nvSpPr>
        <p:spPr bwMode="auto">
          <a:xfrm>
            <a:off x="4663213" y="2706730"/>
            <a:ext cx="339180" cy="633730"/>
          </a:xfrm>
          <a:custGeom>
            <a:avLst/>
            <a:gdLst>
              <a:gd name="T0" fmla="*/ 0 w 314"/>
              <a:gd name="T1" fmla="*/ 588 h 588"/>
              <a:gd name="T2" fmla="*/ 0 w 314"/>
              <a:gd name="T3" fmla="*/ 588 h 588"/>
              <a:gd name="T4" fmla="*/ 11 w 314"/>
              <a:gd name="T5" fmla="*/ 578 h 588"/>
              <a:gd name="T6" fmla="*/ 11 w 314"/>
              <a:gd name="T7" fmla="*/ 568 h 588"/>
              <a:gd name="T8" fmla="*/ 21 w 314"/>
              <a:gd name="T9" fmla="*/ 558 h 588"/>
              <a:gd name="T10" fmla="*/ 21 w 314"/>
              <a:gd name="T11" fmla="*/ 547 h 588"/>
              <a:gd name="T12" fmla="*/ 21 w 314"/>
              <a:gd name="T13" fmla="*/ 537 h 588"/>
              <a:gd name="T14" fmla="*/ 21 w 314"/>
              <a:gd name="T15" fmla="*/ 517 h 588"/>
              <a:gd name="T16" fmla="*/ 21 w 314"/>
              <a:gd name="T17" fmla="*/ 507 h 588"/>
              <a:gd name="T18" fmla="*/ 21 w 314"/>
              <a:gd name="T19" fmla="*/ 487 h 588"/>
              <a:gd name="T20" fmla="*/ 21 w 314"/>
              <a:gd name="T21" fmla="*/ 466 h 588"/>
              <a:gd name="T22" fmla="*/ 31 w 314"/>
              <a:gd name="T23" fmla="*/ 456 h 588"/>
              <a:gd name="T24" fmla="*/ 31 w 314"/>
              <a:gd name="T25" fmla="*/ 446 h 588"/>
              <a:gd name="T26" fmla="*/ 31 w 314"/>
              <a:gd name="T27" fmla="*/ 426 h 588"/>
              <a:gd name="T28" fmla="*/ 31 w 314"/>
              <a:gd name="T29" fmla="*/ 416 h 588"/>
              <a:gd name="T30" fmla="*/ 31 w 314"/>
              <a:gd name="T31" fmla="*/ 406 h 588"/>
              <a:gd name="T32" fmla="*/ 41 w 314"/>
              <a:gd name="T33" fmla="*/ 396 h 588"/>
              <a:gd name="T34" fmla="*/ 41 w 314"/>
              <a:gd name="T35" fmla="*/ 385 h 588"/>
              <a:gd name="T36" fmla="*/ 51 w 314"/>
              <a:gd name="T37" fmla="*/ 375 h 588"/>
              <a:gd name="T38" fmla="*/ 51 w 314"/>
              <a:gd name="T39" fmla="*/ 365 h 588"/>
              <a:gd name="T40" fmla="*/ 51 w 314"/>
              <a:gd name="T41" fmla="*/ 355 h 588"/>
              <a:gd name="T42" fmla="*/ 61 w 314"/>
              <a:gd name="T43" fmla="*/ 345 h 588"/>
              <a:gd name="T44" fmla="*/ 61 w 314"/>
              <a:gd name="T45" fmla="*/ 335 h 588"/>
              <a:gd name="T46" fmla="*/ 71 w 314"/>
              <a:gd name="T47" fmla="*/ 325 h 588"/>
              <a:gd name="T48" fmla="*/ 92 w 314"/>
              <a:gd name="T49" fmla="*/ 304 h 588"/>
              <a:gd name="T50" fmla="*/ 102 w 314"/>
              <a:gd name="T51" fmla="*/ 294 h 588"/>
              <a:gd name="T52" fmla="*/ 122 w 314"/>
              <a:gd name="T53" fmla="*/ 284 h 588"/>
              <a:gd name="T54" fmla="*/ 132 w 314"/>
              <a:gd name="T55" fmla="*/ 274 h 588"/>
              <a:gd name="T56" fmla="*/ 152 w 314"/>
              <a:gd name="T57" fmla="*/ 274 h 588"/>
              <a:gd name="T58" fmla="*/ 162 w 314"/>
              <a:gd name="T59" fmla="*/ 274 h 588"/>
              <a:gd name="T60" fmla="*/ 172 w 314"/>
              <a:gd name="T61" fmla="*/ 274 h 588"/>
              <a:gd name="T62" fmla="*/ 183 w 314"/>
              <a:gd name="T63" fmla="*/ 264 h 588"/>
              <a:gd name="T64" fmla="*/ 193 w 314"/>
              <a:gd name="T65" fmla="*/ 264 h 588"/>
              <a:gd name="T66" fmla="*/ 213 w 314"/>
              <a:gd name="T67" fmla="*/ 264 h 588"/>
              <a:gd name="T68" fmla="*/ 223 w 314"/>
              <a:gd name="T69" fmla="*/ 264 h 588"/>
              <a:gd name="T70" fmla="*/ 243 w 314"/>
              <a:gd name="T71" fmla="*/ 264 h 588"/>
              <a:gd name="T72" fmla="*/ 253 w 314"/>
              <a:gd name="T73" fmla="*/ 264 h 588"/>
              <a:gd name="T74" fmla="*/ 264 w 314"/>
              <a:gd name="T75" fmla="*/ 254 h 588"/>
              <a:gd name="T76" fmla="*/ 274 w 314"/>
              <a:gd name="T77" fmla="*/ 254 h 588"/>
              <a:gd name="T78" fmla="*/ 274 w 314"/>
              <a:gd name="T79" fmla="*/ 244 h 588"/>
              <a:gd name="T80" fmla="*/ 284 w 314"/>
              <a:gd name="T81" fmla="*/ 223 h 588"/>
              <a:gd name="T82" fmla="*/ 274 w 314"/>
              <a:gd name="T83" fmla="*/ 213 h 588"/>
              <a:gd name="T84" fmla="*/ 274 w 314"/>
              <a:gd name="T85" fmla="*/ 203 h 588"/>
              <a:gd name="T86" fmla="*/ 284 w 314"/>
              <a:gd name="T87" fmla="*/ 183 h 588"/>
              <a:gd name="T88" fmla="*/ 284 w 314"/>
              <a:gd name="T89" fmla="*/ 173 h 588"/>
              <a:gd name="T90" fmla="*/ 294 w 314"/>
              <a:gd name="T91" fmla="*/ 152 h 588"/>
              <a:gd name="T92" fmla="*/ 284 w 314"/>
              <a:gd name="T93" fmla="*/ 122 h 588"/>
              <a:gd name="T94" fmla="*/ 284 w 314"/>
              <a:gd name="T95" fmla="*/ 112 h 588"/>
              <a:gd name="T96" fmla="*/ 294 w 314"/>
              <a:gd name="T97" fmla="*/ 102 h 588"/>
              <a:gd name="T98" fmla="*/ 294 w 314"/>
              <a:gd name="T99" fmla="*/ 81 h 588"/>
              <a:gd name="T100" fmla="*/ 294 w 314"/>
              <a:gd name="T101" fmla="*/ 71 h 588"/>
              <a:gd name="T102" fmla="*/ 294 w 314"/>
              <a:gd name="T103" fmla="*/ 41 h 588"/>
              <a:gd name="T104" fmla="*/ 294 w 314"/>
              <a:gd name="T105" fmla="*/ 31 h 588"/>
              <a:gd name="T106" fmla="*/ 294 w 314"/>
              <a:gd name="T107" fmla="*/ 21 h 588"/>
              <a:gd name="T108" fmla="*/ 304 w 314"/>
              <a:gd name="T109" fmla="*/ 11 h 588"/>
              <a:gd name="T110" fmla="*/ 314 w 314"/>
              <a:gd name="T111" fmla="*/ 11 h 588"/>
              <a:gd name="T112" fmla="*/ 314 w 314"/>
              <a:gd name="T113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4" h="588">
                <a:moveTo>
                  <a:pt x="0" y="588"/>
                </a:moveTo>
                <a:lnTo>
                  <a:pt x="0" y="588"/>
                </a:lnTo>
                <a:lnTo>
                  <a:pt x="11" y="578"/>
                </a:lnTo>
                <a:lnTo>
                  <a:pt x="11" y="568"/>
                </a:lnTo>
                <a:lnTo>
                  <a:pt x="21" y="558"/>
                </a:lnTo>
                <a:lnTo>
                  <a:pt x="21" y="547"/>
                </a:lnTo>
                <a:lnTo>
                  <a:pt x="21" y="537"/>
                </a:lnTo>
                <a:lnTo>
                  <a:pt x="21" y="517"/>
                </a:lnTo>
                <a:lnTo>
                  <a:pt x="21" y="507"/>
                </a:lnTo>
                <a:lnTo>
                  <a:pt x="21" y="487"/>
                </a:lnTo>
                <a:lnTo>
                  <a:pt x="21" y="466"/>
                </a:lnTo>
                <a:lnTo>
                  <a:pt x="31" y="456"/>
                </a:lnTo>
                <a:lnTo>
                  <a:pt x="31" y="446"/>
                </a:lnTo>
                <a:lnTo>
                  <a:pt x="31" y="426"/>
                </a:lnTo>
                <a:lnTo>
                  <a:pt x="31" y="416"/>
                </a:lnTo>
                <a:lnTo>
                  <a:pt x="31" y="406"/>
                </a:lnTo>
                <a:lnTo>
                  <a:pt x="41" y="396"/>
                </a:lnTo>
                <a:lnTo>
                  <a:pt x="41" y="385"/>
                </a:lnTo>
                <a:lnTo>
                  <a:pt x="51" y="375"/>
                </a:lnTo>
                <a:lnTo>
                  <a:pt x="51" y="365"/>
                </a:lnTo>
                <a:lnTo>
                  <a:pt x="51" y="355"/>
                </a:lnTo>
                <a:lnTo>
                  <a:pt x="61" y="345"/>
                </a:lnTo>
                <a:lnTo>
                  <a:pt x="61" y="335"/>
                </a:lnTo>
                <a:lnTo>
                  <a:pt x="71" y="325"/>
                </a:lnTo>
                <a:lnTo>
                  <a:pt x="92" y="304"/>
                </a:lnTo>
                <a:lnTo>
                  <a:pt x="102" y="294"/>
                </a:lnTo>
                <a:lnTo>
                  <a:pt x="122" y="284"/>
                </a:lnTo>
                <a:lnTo>
                  <a:pt x="132" y="274"/>
                </a:lnTo>
                <a:lnTo>
                  <a:pt x="152" y="274"/>
                </a:lnTo>
                <a:lnTo>
                  <a:pt x="162" y="274"/>
                </a:lnTo>
                <a:lnTo>
                  <a:pt x="172" y="274"/>
                </a:lnTo>
                <a:lnTo>
                  <a:pt x="183" y="264"/>
                </a:lnTo>
                <a:lnTo>
                  <a:pt x="193" y="264"/>
                </a:lnTo>
                <a:lnTo>
                  <a:pt x="213" y="264"/>
                </a:lnTo>
                <a:lnTo>
                  <a:pt x="223" y="264"/>
                </a:lnTo>
                <a:lnTo>
                  <a:pt x="243" y="264"/>
                </a:lnTo>
                <a:lnTo>
                  <a:pt x="253" y="264"/>
                </a:lnTo>
                <a:lnTo>
                  <a:pt x="264" y="254"/>
                </a:lnTo>
                <a:lnTo>
                  <a:pt x="274" y="254"/>
                </a:lnTo>
                <a:lnTo>
                  <a:pt x="274" y="244"/>
                </a:lnTo>
                <a:lnTo>
                  <a:pt x="284" y="223"/>
                </a:lnTo>
                <a:lnTo>
                  <a:pt x="274" y="213"/>
                </a:lnTo>
                <a:lnTo>
                  <a:pt x="274" y="203"/>
                </a:lnTo>
                <a:lnTo>
                  <a:pt x="284" y="183"/>
                </a:lnTo>
                <a:lnTo>
                  <a:pt x="284" y="173"/>
                </a:lnTo>
                <a:lnTo>
                  <a:pt x="294" y="152"/>
                </a:lnTo>
                <a:lnTo>
                  <a:pt x="284" y="122"/>
                </a:lnTo>
                <a:lnTo>
                  <a:pt x="284" y="112"/>
                </a:lnTo>
                <a:lnTo>
                  <a:pt x="294" y="102"/>
                </a:lnTo>
                <a:lnTo>
                  <a:pt x="294" y="81"/>
                </a:lnTo>
                <a:lnTo>
                  <a:pt x="294" y="71"/>
                </a:lnTo>
                <a:lnTo>
                  <a:pt x="294" y="41"/>
                </a:lnTo>
                <a:lnTo>
                  <a:pt x="294" y="31"/>
                </a:lnTo>
                <a:lnTo>
                  <a:pt x="294" y="21"/>
                </a:lnTo>
                <a:lnTo>
                  <a:pt x="304" y="11"/>
                </a:lnTo>
                <a:lnTo>
                  <a:pt x="314" y="11"/>
                </a:lnTo>
                <a:lnTo>
                  <a:pt x="314" y="0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8" name="Freeform 4811"/>
          <p:cNvSpPr>
            <a:spLocks noChangeAspect="1"/>
          </p:cNvSpPr>
          <p:nvPr/>
        </p:nvSpPr>
        <p:spPr bwMode="auto">
          <a:xfrm>
            <a:off x="3766172" y="2720119"/>
            <a:ext cx="1222832" cy="1771765"/>
          </a:xfrm>
          <a:custGeom>
            <a:avLst/>
            <a:gdLst>
              <a:gd name="T0" fmla="*/ 131 w 1133"/>
              <a:gd name="T1" fmla="*/ 1641 h 1641"/>
              <a:gd name="T2" fmla="*/ 111 w 1133"/>
              <a:gd name="T3" fmla="*/ 1620 h 1641"/>
              <a:gd name="T4" fmla="*/ 91 w 1133"/>
              <a:gd name="T5" fmla="*/ 1590 h 1641"/>
              <a:gd name="T6" fmla="*/ 60 w 1133"/>
              <a:gd name="T7" fmla="*/ 1549 h 1641"/>
              <a:gd name="T8" fmla="*/ 40 w 1133"/>
              <a:gd name="T9" fmla="*/ 1519 h 1641"/>
              <a:gd name="T10" fmla="*/ 20 w 1133"/>
              <a:gd name="T11" fmla="*/ 1499 h 1641"/>
              <a:gd name="T12" fmla="*/ 10 w 1133"/>
              <a:gd name="T13" fmla="*/ 1448 h 1641"/>
              <a:gd name="T14" fmla="*/ 10 w 1133"/>
              <a:gd name="T15" fmla="*/ 1398 h 1641"/>
              <a:gd name="T16" fmla="*/ 0 w 1133"/>
              <a:gd name="T17" fmla="*/ 1367 h 1641"/>
              <a:gd name="T18" fmla="*/ 10 w 1133"/>
              <a:gd name="T19" fmla="*/ 1337 h 1641"/>
              <a:gd name="T20" fmla="*/ 50 w 1133"/>
              <a:gd name="T21" fmla="*/ 1266 h 1641"/>
              <a:gd name="T22" fmla="*/ 60 w 1133"/>
              <a:gd name="T23" fmla="*/ 1235 h 1641"/>
              <a:gd name="T24" fmla="*/ 71 w 1133"/>
              <a:gd name="T25" fmla="*/ 1165 h 1641"/>
              <a:gd name="T26" fmla="*/ 101 w 1133"/>
              <a:gd name="T27" fmla="*/ 1144 h 1641"/>
              <a:gd name="T28" fmla="*/ 131 w 1133"/>
              <a:gd name="T29" fmla="*/ 1104 h 1641"/>
              <a:gd name="T30" fmla="*/ 121 w 1133"/>
              <a:gd name="T31" fmla="*/ 1023 h 1641"/>
              <a:gd name="T32" fmla="*/ 141 w 1133"/>
              <a:gd name="T33" fmla="*/ 982 h 1641"/>
              <a:gd name="T34" fmla="*/ 141 w 1133"/>
              <a:gd name="T35" fmla="*/ 942 h 1641"/>
              <a:gd name="T36" fmla="*/ 162 w 1133"/>
              <a:gd name="T37" fmla="*/ 911 h 1641"/>
              <a:gd name="T38" fmla="*/ 172 w 1133"/>
              <a:gd name="T39" fmla="*/ 881 h 1641"/>
              <a:gd name="T40" fmla="*/ 182 w 1133"/>
              <a:gd name="T41" fmla="*/ 851 h 1641"/>
              <a:gd name="T42" fmla="*/ 202 w 1133"/>
              <a:gd name="T43" fmla="*/ 810 h 1641"/>
              <a:gd name="T44" fmla="*/ 212 w 1133"/>
              <a:gd name="T45" fmla="*/ 780 h 1641"/>
              <a:gd name="T46" fmla="*/ 232 w 1133"/>
              <a:gd name="T47" fmla="*/ 759 h 1641"/>
              <a:gd name="T48" fmla="*/ 243 w 1133"/>
              <a:gd name="T49" fmla="*/ 739 h 1641"/>
              <a:gd name="T50" fmla="*/ 232 w 1133"/>
              <a:gd name="T51" fmla="*/ 699 h 1641"/>
              <a:gd name="T52" fmla="*/ 222 w 1133"/>
              <a:gd name="T53" fmla="*/ 668 h 1641"/>
              <a:gd name="T54" fmla="*/ 232 w 1133"/>
              <a:gd name="T55" fmla="*/ 618 h 1641"/>
              <a:gd name="T56" fmla="*/ 222 w 1133"/>
              <a:gd name="T57" fmla="*/ 587 h 1641"/>
              <a:gd name="T58" fmla="*/ 243 w 1133"/>
              <a:gd name="T59" fmla="*/ 557 h 1641"/>
              <a:gd name="T60" fmla="*/ 283 w 1133"/>
              <a:gd name="T61" fmla="*/ 536 h 1641"/>
              <a:gd name="T62" fmla="*/ 344 w 1133"/>
              <a:gd name="T63" fmla="*/ 496 h 1641"/>
              <a:gd name="T64" fmla="*/ 394 w 1133"/>
              <a:gd name="T65" fmla="*/ 476 h 1641"/>
              <a:gd name="T66" fmla="*/ 404 w 1133"/>
              <a:gd name="T67" fmla="*/ 455 h 1641"/>
              <a:gd name="T68" fmla="*/ 455 w 1133"/>
              <a:gd name="T69" fmla="*/ 425 h 1641"/>
              <a:gd name="T70" fmla="*/ 485 w 1133"/>
              <a:gd name="T71" fmla="*/ 395 h 1641"/>
              <a:gd name="T72" fmla="*/ 496 w 1133"/>
              <a:gd name="T73" fmla="*/ 354 h 1641"/>
              <a:gd name="T74" fmla="*/ 516 w 1133"/>
              <a:gd name="T75" fmla="*/ 334 h 1641"/>
              <a:gd name="T76" fmla="*/ 546 w 1133"/>
              <a:gd name="T77" fmla="*/ 283 h 1641"/>
              <a:gd name="T78" fmla="*/ 556 w 1133"/>
              <a:gd name="T79" fmla="*/ 263 h 1641"/>
              <a:gd name="T80" fmla="*/ 597 w 1133"/>
              <a:gd name="T81" fmla="*/ 243 h 1641"/>
              <a:gd name="T82" fmla="*/ 647 w 1133"/>
              <a:gd name="T83" fmla="*/ 233 h 1641"/>
              <a:gd name="T84" fmla="*/ 708 w 1133"/>
              <a:gd name="T85" fmla="*/ 212 h 1641"/>
              <a:gd name="T86" fmla="*/ 759 w 1133"/>
              <a:gd name="T87" fmla="*/ 182 h 1641"/>
              <a:gd name="T88" fmla="*/ 809 w 1133"/>
              <a:gd name="T89" fmla="*/ 152 h 1641"/>
              <a:gd name="T90" fmla="*/ 819 w 1133"/>
              <a:gd name="T91" fmla="*/ 121 h 1641"/>
              <a:gd name="T92" fmla="*/ 850 w 1133"/>
              <a:gd name="T93" fmla="*/ 121 h 1641"/>
              <a:gd name="T94" fmla="*/ 880 w 1133"/>
              <a:gd name="T95" fmla="*/ 121 h 1641"/>
              <a:gd name="T96" fmla="*/ 941 w 1133"/>
              <a:gd name="T97" fmla="*/ 111 h 1641"/>
              <a:gd name="T98" fmla="*/ 971 w 1133"/>
              <a:gd name="T99" fmla="*/ 101 h 1641"/>
              <a:gd name="T100" fmla="*/ 1032 w 1133"/>
              <a:gd name="T101" fmla="*/ 70 h 1641"/>
              <a:gd name="T102" fmla="*/ 1082 w 1133"/>
              <a:gd name="T103" fmla="*/ 40 h 1641"/>
              <a:gd name="T104" fmla="*/ 1113 w 1133"/>
              <a:gd name="T105" fmla="*/ 10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33" h="1641">
                <a:moveTo>
                  <a:pt x="182" y="1641"/>
                </a:moveTo>
                <a:lnTo>
                  <a:pt x="141" y="1641"/>
                </a:lnTo>
                <a:lnTo>
                  <a:pt x="131" y="1641"/>
                </a:lnTo>
                <a:lnTo>
                  <a:pt x="121" y="1631"/>
                </a:lnTo>
                <a:lnTo>
                  <a:pt x="111" y="1620"/>
                </a:lnTo>
                <a:lnTo>
                  <a:pt x="101" y="1610"/>
                </a:lnTo>
                <a:lnTo>
                  <a:pt x="101" y="1600"/>
                </a:lnTo>
                <a:lnTo>
                  <a:pt x="91" y="1590"/>
                </a:lnTo>
                <a:lnTo>
                  <a:pt x="81" y="1580"/>
                </a:lnTo>
                <a:lnTo>
                  <a:pt x="60" y="1560"/>
                </a:lnTo>
                <a:lnTo>
                  <a:pt x="60" y="1549"/>
                </a:lnTo>
                <a:lnTo>
                  <a:pt x="60" y="1539"/>
                </a:lnTo>
                <a:lnTo>
                  <a:pt x="50" y="1529"/>
                </a:lnTo>
                <a:lnTo>
                  <a:pt x="40" y="1519"/>
                </a:lnTo>
                <a:lnTo>
                  <a:pt x="30" y="1509"/>
                </a:lnTo>
                <a:lnTo>
                  <a:pt x="20" y="1509"/>
                </a:lnTo>
                <a:lnTo>
                  <a:pt x="20" y="1499"/>
                </a:lnTo>
                <a:lnTo>
                  <a:pt x="10" y="1489"/>
                </a:lnTo>
                <a:lnTo>
                  <a:pt x="10" y="1468"/>
                </a:lnTo>
                <a:lnTo>
                  <a:pt x="10" y="1448"/>
                </a:lnTo>
                <a:lnTo>
                  <a:pt x="20" y="1418"/>
                </a:lnTo>
                <a:lnTo>
                  <a:pt x="20" y="1408"/>
                </a:lnTo>
                <a:lnTo>
                  <a:pt x="10" y="1398"/>
                </a:lnTo>
                <a:lnTo>
                  <a:pt x="10" y="1387"/>
                </a:lnTo>
                <a:lnTo>
                  <a:pt x="10" y="1377"/>
                </a:lnTo>
                <a:lnTo>
                  <a:pt x="0" y="1367"/>
                </a:lnTo>
                <a:lnTo>
                  <a:pt x="0" y="1357"/>
                </a:lnTo>
                <a:lnTo>
                  <a:pt x="10" y="1347"/>
                </a:lnTo>
                <a:lnTo>
                  <a:pt x="10" y="1337"/>
                </a:lnTo>
                <a:lnTo>
                  <a:pt x="20" y="1327"/>
                </a:lnTo>
                <a:lnTo>
                  <a:pt x="20" y="1316"/>
                </a:lnTo>
                <a:lnTo>
                  <a:pt x="50" y="1266"/>
                </a:lnTo>
                <a:lnTo>
                  <a:pt x="50" y="1256"/>
                </a:lnTo>
                <a:lnTo>
                  <a:pt x="60" y="1235"/>
                </a:lnTo>
                <a:lnTo>
                  <a:pt x="71" y="1205"/>
                </a:lnTo>
                <a:lnTo>
                  <a:pt x="71" y="1185"/>
                </a:lnTo>
                <a:lnTo>
                  <a:pt x="71" y="1165"/>
                </a:lnTo>
                <a:lnTo>
                  <a:pt x="81" y="1165"/>
                </a:lnTo>
                <a:lnTo>
                  <a:pt x="101" y="1154"/>
                </a:lnTo>
                <a:lnTo>
                  <a:pt x="101" y="1144"/>
                </a:lnTo>
                <a:lnTo>
                  <a:pt x="111" y="1144"/>
                </a:lnTo>
                <a:lnTo>
                  <a:pt x="121" y="1124"/>
                </a:lnTo>
                <a:lnTo>
                  <a:pt x="131" y="1104"/>
                </a:lnTo>
                <a:lnTo>
                  <a:pt x="131" y="1063"/>
                </a:lnTo>
                <a:lnTo>
                  <a:pt x="121" y="1033"/>
                </a:lnTo>
                <a:lnTo>
                  <a:pt x="121" y="1023"/>
                </a:lnTo>
                <a:lnTo>
                  <a:pt x="131" y="1013"/>
                </a:lnTo>
                <a:lnTo>
                  <a:pt x="131" y="1002"/>
                </a:lnTo>
                <a:lnTo>
                  <a:pt x="141" y="982"/>
                </a:lnTo>
                <a:lnTo>
                  <a:pt x="141" y="972"/>
                </a:lnTo>
                <a:lnTo>
                  <a:pt x="141" y="962"/>
                </a:lnTo>
                <a:lnTo>
                  <a:pt x="141" y="942"/>
                </a:lnTo>
                <a:lnTo>
                  <a:pt x="151" y="932"/>
                </a:lnTo>
                <a:lnTo>
                  <a:pt x="162" y="911"/>
                </a:lnTo>
                <a:lnTo>
                  <a:pt x="162" y="901"/>
                </a:lnTo>
                <a:lnTo>
                  <a:pt x="172" y="881"/>
                </a:lnTo>
                <a:lnTo>
                  <a:pt x="172" y="871"/>
                </a:lnTo>
                <a:lnTo>
                  <a:pt x="182" y="861"/>
                </a:lnTo>
                <a:lnTo>
                  <a:pt x="182" y="851"/>
                </a:lnTo>
                <a:lnTo>
                  <a:pt x="192" y="840"/>
                </a:lnTo>
                <a:lnTo>
                  <a:pt x="202" y="810"/>
                </a:lnTo>
                <a:lnTo>
                  <a:pt x="202" y="800"/>
                </a:lnTo>
                <a:lnTo>
                  <a:pt x="212" y="790"/>
                </a:lnTo>
                <a:lnTo>
                  <a:pt x="212" y="780"/>
                </a:lnTo>
                <a:lnTo>
                  <a:pt x="222" y="769"/>
                </a:lnTo>
                <a:lnTo>
                  <a:pt x="232" y="769"/>
                </a:lnTo>
                <a:lnTo>
                  <a:pt x="232" y="759"/>
                </a:lnTo>
                <a:lnTo>
                  <a:pt x="243" y="749"/>
                </a:lnTo>
                <a:lnTo>
                  <a:pt x="243" y="739"/>
                </a:lnTo>
                <a:lnTo>
                  <a:pt x="232" y="719"/>
                </a:lnTo>
                <a:lnTo>
                  <a:pt x="232" y="709"/>
                </a:lnTo>
                <a:lnTo>
                  <a:pt x="232" y="699"/>
                </a:lnTo>
                <a:lnTo>
                  <a:pt x="222" y="688"/>
                </a:lnTo>
                <a:lnTo>
                  <a:pt x="222" y="678"/>
                </a:lnTo>
                <a:lnTo>
                  <a:pt x="222" y="668"/>
                </a:lnTo>
                <a:lnTo>
                  <a:pt x="222" y="658"/>
                </a:lnTo>
                <a:lnTo>
                  <a:pt x="232" y="638"/>
                </a:lnTo>
                <a:lnTo>
                  <a:pt x="232" y="618"/>
                </a:lnTo>
                <a:lnTo>
                  <a:pt x="222" y="607"/>
                </a:lnTo>
                <a:lnTo>
                  <a:pt x="222" y="597"/>
                </a:lnTo>
                <a:lnTo>
                  <a:pt x="222" y="587"/>
                </a:lnTo>
                <a:lnTo>
                  <a:pt x="222" y="577"/>
                </a:lnTo>
                <a:lnTo>
                  <a:pt x="243" y="557"/>
                </a:lnTo>
                <a:lnTo>
                  <a:pt x="253" y="547"/>
                </a:lnTo>
                <a:lnTo>
                  <a:pt x="273" y="547"/>
                </a:lnTo>
                <a:lnTo>
                  <a:pt x="283" y="536"/>
                </a:lnTo>
                <a:lnTo>
                  <a:pt x="313" y="526"/>
                </a:lnTo>
                <a:lnTo>
                  <a:pt x="334" y="506"/>
                </a:lnTo>
                <a:lnTo>
                  <a:pt x="344" y="496"/>
                </a:lnTo>
                <a:lnTo>
                  <a:pt x="354" y="496"/>
                </a:lnTo>
                <a:lnTo>
                  <a:pt x="384" y="486"/>
                </a:lnTo>
                <a:lnTo>
                  <a:pt x="394" y="476"/>
                </a:lnTo>
                <a:lnTo>
                  <a:pt x="404" y="466"/>
                </a:lnTo>
                <a:lnTo>
                  <a:pt x="404" y="455"/>
                </a:lnTo>
                <a:lnTo>
                  <a:pt x="425" y="445"/>
                </a:lnTo>
                <a:lnTo>
                  <a:pt x="435" y="435"/>
                </a:lnTo>
                <a:lnTo>
                  <a:pt x="455" y="425"/>
                </a:lnTo>
                <a:lnTo>
                  <a:pt x="465" y="415"/>
                </a:lnTo>
                <a:lnTo>
                  <a:pt x="475" y="395"/>
                </a:lnTo>
                <a:lnTo>
                  <a:pt x="485" y="395"/>
                </a:lnTo>
                <a:lnTo>
                  <a:pt x="485" y="385"/>
                </a:lnTo>
                <a:lnTo>
                  <a:pt x="485" y="374"/>
                </a:lnTo>
                <a:lnTo>
                  <a:pt x="496" y="354"/>
                </a:lnTo>
                <a:lnTo>
                  <a:pt x="506" y="344"/>
                </a:lnTo>
                <a:lnTo>
                  <a:pt x="516" y="334"/>
                </a:lnTo>
                <a:lnTo>
                  <a:pt x="526" y="324"/>
                </a:lnTo>
                <a:lnTo>
                  <a:pt x="536" y="293"/>
                </a:lnTo>
                <a:lnTo>
                  <a:pt x="546" y="283"/>
                </a:lnTo>
                <a:lnTo>
                  <a:pt x="546" y="273"/>
                </a:lnTo>
                <a:lnTo>
                  <a:pt x="556" y="263"/>
                </a:lnTo>
                <a:lnTo>
                  <a:pt x="566" y="253"/>
                </a:lnTo>
                <a:lnTo>
                  <a:pt x="587" y="253"/>
                </a:lnTo>
                <a:lnTo>
                  <a:pt x="597" y="243"/>
                </a:lnTo>
                <a:lnTo>
                  <a:pt x="607" y="233"/>
                </a:lnTo>
                <a:lnTo>
                  <a:pt x="647" y="233"/>
                </a:lnTo>
                <a:lnTo>
                  <a:pt x="668" y="233"/>
                </a:lnTo>
                <a:lnTo>
                  <a:pt x="678" y="222"/>
                </a:lnTo>
                <a:lnTo>
                  <a:pt x="708" y="212"/>
                </a:lnTo>
                <a:lnTo>
                  <a:pt x="718" y="202"/>
                </a:lnTo>
                <a:lnTo>
                  <a:pt x="738" y="192"/>
                </a:lnTo>
                <a:lnTo>
                  <a:pt x="759" y="182"/>
                </a:lnTo>
                <a:lnTo>
                  <a:pt x="779" y="172"/>
                </a:lnTo>
                <a:lnTo>
                  <a:pt x="789" y="162"/>
                </a:lnTo>
                <a:lnTo>
                  <a:pt x="809" y="152"/>
                </a:lnTo>
                <a:lnTo>
                  <a:pt x="809" y="131"/>
                </a:lnTo>
                <a:lnTo>
                  <a:pt x="819" y="121"/>
                </a:lnTo>
                <a:lnTo>
                  <a:pt x="829" y="121"/>
                </a:lnTo>
                <a:lnTo>
                  <a:pt x="840" y="111"/>
                </a:lnTo>
                <a:lnTo>
                  <a:pt x="850" y="121"/>
                </a:lnTo>
                <a:lnTo>
                  <a:pt x="870" y="121"/>
                </a:lnTo>
                <a:lnTo>
                  <a:pt x="880" y="121"/>
                </a:lnTo>
                <a:lnTo>
                  <a:pt x="900" y="111"/>
                </a:lnTo>
                <a:lnTo>
                  <a:pt x="921" y="111"/>
                </a:lnTo>
                <a:lnTo>
                  <a:pt x="941" y="111"/>
                </a:lnTo>
                <a:lnTo>
                  <a:pt x="951" y="111"/>
                </a:lnTo>
                <a:lnTo>
                  <a:pt x="961" y="111"/>
                </a:lnTo>
                <a:lnTo>
                  <a:pt x="971" y="101"/>
                </a:lnTo>
                <a:lnTo>
                  <a:pt x="991" y="91"/>
                </a:lnTo>
                <a:lnTo>
                  <a:pt x="1012" y="81"/>
                </a:lnTo>
                <a:lnTo>
                  <a:pt x="1032" y="70"/>
                </a:lnTo>
                <a:lnTo>
                  <a:pt x="1052" y="60"/>
                </a:lnTo>
                <a:lnTo>
                  <a:pt x="1062" y="40"/>
                </a:lnTo>
                <a:lnTo>
                  <a:pt x="1082" y="40"/>
                </a:lnTo>
                <a:lnTo>
                  <a:pt x="1103" y="30"/>
                </a:lnTo>
                <a:lnTo>
                  <a:pt x="1103" y="20"/>
                </a:lnTo>
                <a:lnTo>
                  <a:pt x="1113" y="10"/>
                </a:lnTo>
                <a:lnTo>
                  <a:pt x="1123" y="0"/>
                </a:lnTo>
                <a:lnTo>
                  <a:pt x="1133" y="0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9" name="Freeform 4810"/>
          <p:cNvSpPr>
            <a:spLocks noChangeAspect="1"/>
          </p:cNvSpPr>
          <p:nvPr/>
        </p:nvSpPr>
        <p:spPr bwMode="auto">
          <a:xfrm>
            <a:off x="3319883" y="4032207"/>
            <a:ext cx="513232" cy="307939"/>
          </a:xfrm>
          <a:custGeom>
            <a:avLst/>
            <a:gdLst>
              <a:gd name="T0" fmla="*/ 475 w 475"/>
              <a:gd name="T1" fmla="*/ 10 h 284"/>
              <a:gd name="T2" fmla="*/ 465 w 475"/>
              <a:gd name="T3" fmla="*/ 10 h 284"/>
              <a:gd name="T4" fmla="*/ 455 w 475"/>
              <a:gd name="T5" fmla="*/ 10 h 284"/>
              <a:gd name="T6" fmla="*/ 445 w 475"/>
              <a:gd name="T7" fmla="*/ 10 h 284"/>
              <a:gd name="T8" fmla="*/ 435 w 475"/>
              <a:gd name="T9" fmla="*/ 20 h 284"/>
              <a:gd name="T10" fmla="*/ 425 w 475"/>
              <a:gd name="T11" fmla="*/ 20 h 284"/>
              <a:gd name="T12" fmla="*/ 425 w 475"/>
              <a:gd name="T13" fmla="*/ 20 h 284"/>
              <a:gd name="T14" fmla="*/ 384 w 475"/>
              <a:gd name="T15" fmla="*/ 20 h 284"/>
              <a:gd name="T16" fmla="*/ 374 w 475"/>
              <a:gd name="T17" fmla="*/ 31 h 284"/>
              <a:gd name="T18" fmla="*/ 364 w 475"/>
              <a:gd name="T19" fmla="*/ 31 h 284"/>
              <a:gd name="T20" fmla="*/ 354 w 475"/>
              <a:gd name="T21" fmla="*/ 31 h 284"/>
              <a:gd name="T22" fmla="*/ 344 w 475"/>
              <a:gd name="T23" fmla="*/ 20 h 284"/>
              <a:gd name="T24" fmla="*/ 334 w 475"/>
              <a:gd name="T25" fmla="*/ 10 h 284"/>
              <a:gd name="T26" fmla="*/ 334 w 475"/>
              <a:gd name="T27" fmla="*/ 10 h 284"/>
              <a:gd name="T28" fmla="*/ 324 w 475"/>
              <a:gd name="T29" fmla="*/ 0 h 284"/>
              <a:gd name="T30" fmla="*/ 314 w 475"/>
              <a:gd name="T31" fmla="*/ 0 h 284"/>
              <a:gd name="T32" fmla="*/ 303 w 475"/>
              <a:gd name="T33" fmla="*/ 10 h 284"/>
              <a:gd name="T34" fmla="*/ 293 w 475"/>
              <a:gd name="T35" fmla="*/ 20 h 284"/>
              <a:gd name="T36" fmla="*/ 283 w 475"/>
              <a:gd name="T37" fmla="*/ 31 h 284"/>
              <a:gd name="T38" fmla="*/ 273 w 475"/>
              <a:gd name="T39" fmla="*/ 31 h 284"/>
              <a:gd name="T40" fmla="*/ 253 w 475"/>
              <a:gd name="T41" fmla="*/ 31 h 284"/>
              <a:gd name="T42" fmla="*/ 253 w 475"/>
              <a:gd name="T43" fmla="*/ 31 h 284"/>
              <a:gd name="T44" fmla="*/ 243 w 475"/>
              <a:gd name="T45" fmla="*/ 41 h 284"/>
              <a:gd name="T46" fmla="*/ 233 w 475"/>
              <a:gd name="T47" fmla="*/ 51 h 284"/>
              <a:gd name="T48" fmla="*/ 233 w 475"/>
              <a:gd name="T49" fmla="*/ 51 h 284"/>
              <a:gd name="T50" fmla="*/ 222 w 475"/>
              <a:gd name="T51" fmla="*/ 61 h 284"/>
              <a:gd name="T52" fmla="*/ 202 w 475"/>
              <a:gd name="T53" fmla="*/ 61 h 284"/>
              <a:gd name="T54" fmla="*/ 182 w 475"/>
              <a:gd name="T55" fmla="*/ 61 h 284"/>
              <a:gd name="T56" fmla="*/ 172 w 475"/>
              <a:gd name="T57" fmla="*/ 71 h 284"/>
              <a:gd name="T58" fmla="*/ 162 w 475"/>
              <a:gd name="T59" fmla="*/ 71 h 284"/>
              <a:gd name="T60" fmla="*/ 152 w 475"/>
              <a:gd name="T61" fmla="*/ 81 h 284"/>
              <a:gd name="T62" fmla="*/ 141 w 475"/>
              <a:gd name="T63" fmla="*/ 91 h 284"/>
              <a:gd name="T64" fmla="*/ 121 w 475"/>
              <a:gd name="T65" fmla="*/ 91 h 284"/>
              <a:gd name="T66" fmla="*/ 111 w 475"/>
              <a:gd name="T67" fmla="*/ 91 h 284"/>
              <a:gd name="T68" fmla="*/ 91 w 475"/>
              <a:gd name="T69" fmla="*/ 91 h 284"/>
              <a:gd name="T70" fmla="*/ 81 w 475"/>
              <a:gd name="T71" fmla="*/ 91 h 284"/>
              <a:gd name="T72" fmla="*/ 71 w 475"/>
              <a:gd name="T73" fmla="*/ 91 h 284"/>
              <a:gd name="T74" fmla="*/ 61 w 475"/>
              <a:gd name="T75" fmla="*/ 101 h 284"/>
              <a:gd name="T76" fmla="*/ 50 w 475"/>
              <a:gd name="T77" fmla="*/ 112 h 284"/>
              <a:gd name="T78" fmla="*/ 30 w 475"/>
              <a:gd name="T79" fmla="*/ 112 h 284"/>
              <a:gd name="T80" fmla="*/ 20 w 475"/>
              <a:gd name="T81" fmla="*/ 122 h 284"/>
              <a:gd name="T82" fmla="*/ 20 w 475"/>
              <a:gd name="T83" fmla="*/ 132 h 284"/>
              <a:gd name="T84" fmla="*/ 10 w 475"/>
              <a:gd name="T85" fmla="*/ 142 h 284"/>
              <a:gd name="T86" fmla="*/ 10 w 475"/>
              <a:gd name="T87" fmla="*/ 162 h 284"/>
              <a:gd name="T88" fmla="*/ 10 w 475"/>
              <a:gd name="T89" fmla="*/ 183 h 284"/>
              <a:gd name="T90" fmla="*/ 10 w 475"/>
              <a:gd name="T91" fmla="*/ 193 h 284"/>
              <a:gd name="T92" fmla="*/ 10 w 475"/>
              <a:gd name="T93" fmla="*/ 203 h 284"/>
              <a:gd name="T94" fmla="*/ 0 w 475"/>
              <a:gd name="T95" fmla="*/ 213 h 284"/>
              <a:gd name="T96" fmla="*/ 0 w 475"/>
              <a:gd name="T97" fmla="*/ 233 h 284"/>
              <a:gd name="T98" fmla="*/ 10 w 475"/>
              <a:gd name="T99" fmla="*/ 253 h 284"/>
              <a:gd name="T100" fmla="*/ 20 w 475"/>
              <a:gd name="T101" fmla="*/ 274 h 284"/>
              <a:gd name="T102" fmla="*/ 20 w 475"/>
              <a:gd name="T103" fmla="*/ 274 h 284"/>
              <a:gd name="T104" fmla="*/ 20 w 475"/>
              <a:gd name="T105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5" h="284">
                <a:moveTo>
                  <a:pt x="475" y="10"/>
                </a:moveTo>
                <a:lnTo>
                  <a:pt x="465" y="10"/>
                </a:lnTo>
                <a:lnTo>
                  <a:pt x="455" y="10"/>
                </a:lnTo>
                <a:lnTo>
                  <a:pt x="445" y="10"/>
                </a:lnTo>
                <a:lnTo>
                  <a:pt x="435" y="20"/>
                </a:lnTo>
                <a:lnTo>
                  <a:pt x="425" y="20"/>
                </a:lnTo>
                <a:lnTo>
                  <a:pt x="384" y="20"/>
                </a:lnTo>
                <a:lnTo>
                  <a:pt x="374" y="31"/>
                </a:lnTo>
                <a:lnTo>
                  <a:pt x="364" y="31"/>
                </a:lnTo>
                <a:lnTo>
                  <a:pt x="354" y="31"/>
                </a:lnTo>
                <a:lnTo>
                  <a:pt x="344" y="20"/>
                </a:lnTo>
                <a:lnTo>
                  <a:pt x="334" y="10"/>
                </a:lnTo>
                <a:lnTo>
                  <a:pt x="324" y="0"/>
                </a:lnTo>
                <a:lnTo>
                  <a:pt x="314" y="0"/>
                </a:lnTo>
                <a:lnTo>
                  <a:pt x="303" y="10"/>
                </a:lnTo>
                <a:lnTo>
                  <a:pt x="293" y="20"/>
                </a:lnTo>
                <a:lnTo>
                  <a:pt x="283" y="31"/>
                </a:lnTo>
                <a:lnTo>
                  <a:pt x="273" y="31"/>
                </a:lnTo>
                <a:lnTo>
                  <a:pt x="253" y="31"/>
                </a:lnTo>
                <a:lnTo>
                  <a:pt x="243" y="41"/>
                </a:lnTo>
                <a:lnTo>
                  <a:pt x="233" y="51"/>
                </a:lnTo>
                <a:lnTo>
                  <a:pt x="222" y="61"/>
                </a:lnTo>
                <a:lnTo>
                  <a:pt x="202" y="61"/>
                </a:lnTo>
                <a:lnTo>
                  <a:pt x="182" y="61"/>
                </a:lnTo>
                <a:lnTo>
                  <a:pt x="172" y="71"/>
                </a:lnTo>
                <a:lnTo>
                  <a:pt x="162" y="71"/>
                </a:lnTo>
                <a:lnTo>
                  <a:pt x="152" y="81"/>
                </a:lnTo>
                <a:lnTo>
                  <a:pt x="141" y="91"/>
                </a:lnTo>
                <a:lnTo>
                  <a:pt x="121" y="91"/>
                </a:lnTo>
                <a:lnTo>
                  <a:pt x="111" y="91"/>
                </a:lnTo>
                <a:lnTo>
                  <a:pt x="91" y="91"/>
                </a:lnTo>
                <a:lnTo>
                  <a:pt x="81" y="91"/>
                </a:lnTo>
                <a:lnTo>
                  <a:pt x="71" y="91"/>
                </a:lnTo>
                <a:lnTo>
                  <a:pt x="61" y="101"/>
                </a:lnTo>
                <a:lnTo>
                  <a:pt x="50" y="112"/>
                </a:lnTo>
                <a:lnTo>
                  <a:pt x="30" y="112"/>
                </a:lnTo>
                <a:lnTo>
                  <a:pt x="20" y="122"/>
                </a:lnTo>
                <a:lnTo>
                  <a:pt x="20" y="132"/>
                </a:lnTo>
                <a:lnTo>
                  <a:pt x="10" y="142"/>
                </a:lnTo>
                <a:lnTo>
                  <a:pt x="10" y="162"/>
                </a:lnTo>
                <a:lnTo>
                  <a:pt x="10" y="183"/>
                </a:lnTo>
                <a:lnTo>
                  <a:pt x="10" y="193"/>
                </a:lnTo>
                <a:lnTo>
                  <a:pt x="10" y="203"/>
                </a:lnTo>
                <a:lnTo>
                  <a:pt x="0" y="213"/>
                </a:lnTo>
                <a:lnTo>
                  <a:pt x="0" y="233"/>
                </a:lnTo>
                <a:lnTo>
                  <a:pt x="10" y="253"/>
                </a:lnTo>
                <a:lnTo>
                  <a:pt x="20" y="274"/>
                </a:lnTo>
                <a:lnTo>
                  <a:pt x="20" y="284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0" name="Freeform 4809"/>
          <p:cNvSpPr>
            <a:spLocks noChangeAspect="1"/>
          </p:cNvSpPr>
          <p:nvPr/>
        </p:nvSpPr>
        <p:spPr bwMode="auto">
          <a:xfrm>
            <a:off x="3165914" y="3264591"/>
            <a:ext cx="841254" cy="548935"/>
          </a:xfrm>
          <a:custGeom>
            <a:avLst/>
            <a:gdLst>
              <a:gd name="T0" fmla="*/ 779 w 779"/>
              <a:gd name="T1" fmla="*/ 81 h 507"/>
              <a:gd name="T2" fmla="*/ 759 w 779"/>
              <a:gd name="T3" fmla="*/ 71 h 507"/>
              <a:gd name="T4" fmla="*/ 759 w 779"/>
              <a:gd name="T5" fmla="*/ 61 h 507"/>
              <a:gd name="T6" fmla="*/ 749 w 779"/>
              <a:gd name="T7" fmla="*/ 61 h 507"/>
              <a:gd name="T8" fmla="*/ 729 w 779"/>
              <a:gd name="T9" fmla="*/ 51 h 507"/>
              <a:gd name="T10" fmla="*/ 719 w 779"/>
              <a:gd name="T11" fmla="*/ 41 h 507"/>
              <a:gd name="T12" fmla="*/ 708 w 779"/>
              <a:gd name="T13" fmla="*/ 41 h 507"/>
              <a:gd name="T14" fmla="*/ 708 w 779"/>
              <a:gd name="T15" fmla="*/ 41 h 507"/>
              <a:gd name="T16" fmla="*/ 708 w 779"/>
              <a:gd name="T17" fmla="*/ 30 h 507"/>
              <a:gd name="T18" fmla="*/ 698 w 779"/>
              <a:gd name="T19" fmla="*/ 20 h 507"/>
              <a:gd name="T20" fmla="*/ 698 w 779"/>
              <a:gd name="T21" fmla="*/ 10 h 507"/>
              <a:gd name="T22" fmla="*/ 688 w 779"/>
              <a:gd name="T23" fmla="*/ 10 h 507"/>
              <a:gd name="T24" fmla="*/ 668 w 779"/>
              <a:gd name="T25" fmla="*/ 0 h 507"/>
              <a:gd name="T26" fmla="*/ 648 w 779"/>
              <a:gd name="T27" fmla="*/ 0 h 507"/>
              <a:gd name="T28" fmla="*/ 628 w 779"/>
              <a:gd name="T29" fmla="*/ 0 h 507"/>
              <a:gd name="T30" fmla="*/ 617 w 779"/>
              <a:gd name="T31" fmla="*/ 10 h 507"/>
              <a:gd name="T32" fmla="*/ 597 w 779"/>
              <a:gd name="T33" fmla="*/ 30 h 507"/>
              <a:gd name="T34" fmla="*/ 587 w 779"/>
              <a:gd name="T35" fmla="*/ 30 h 507"/>
              <a:gd name="T36" fmla="*/ 577 w 779"/>
              <a:gd name="T37" fmla="*/ 41 h 507"/>
              <a:gd name="T38" fmla="*/ 547 w 779"/>
              <a:gd name="T39" fmla="*/ 51 h 507"/>
              <a:gd name="T40" fmla="*/ 526 w 779"/>
              <a:gd name="T41" fmla="*/ 61 h 507"/>
              <a:gd name="T42" fmla="*/ 506 w 779"/>
              <a:gd name="T43" fmla="*/ 71 h 507"/>
              <a:gd name="T44" fmla="*/ 496 w 779"/>
              <a:gd name="T45" fmla="*/ 91 h 507"/>
              <a:gd name="T46" fmla="*/ 486 w 779"/>
              <a:gd name="T47" fmla="*/ 101 h 507"/>
              <a:gd name="T48" fmla="*/ 476 w 779"/>
              <a:gd name="T49" fmla="*/ 112 h 507"/>
              <a:gd name="T50" fmla="*/ 466 w 779"/>
              <a:gd name="T51" fmla="*/ 122 h 507"/>
              <a:gd name="T52" fmla="*/ 456 w 779"/>
              <a:gd name="T53" fmla="*/ 122 h 507"/>
              <a:gd name="T54" fmla="*/ 445 w 779"/>
              <a:gd name="T55" fmla="*/ 132 h 507"/>
              <a:gd name="T56" fmla="*/ 425 w 779"/>
              <a:gd name="T57" fmla="*/ 152 h 507"/>
              <a:gd name="T58" fmla="*/ 405 w 779"/>
              <a:gd name="T59" fmla="*/ 172 h 507"/>
              <a:gd name="T60" fmla="*/ 395 w 779"/>
              <a:gd name="T61" fmla="*/ 182 h 507"/>
              <a:gd name="T62" fmla="*/ 385 w 779"/>
              <a:gd name="T63" fmla="*/ 182 h 507"/>
              <a:gd name="T64" fmla="*/ 375 w 779"/>
              <a:gd name="T65" fmla="*/ 193 h 507"/>
              <a:gd name="T66" fmla="*/ 375 w 779"/>
              <a:gd name="T67" fmla="*/ 203 h 507"/>
              <a:gd name="T68" fmla="*/ 364 w 779"/>
              <a:gd name="T69" fmla="*/ 213 h 507"/>
              <a:gd name="T70" fmla="*/ 364 w 779"/>
              <a:gd name="T71" fmla="*/ 223 h 507"/>
              <a:gd name="T72" fmla="*/ 344 w 779"/>
              <a:gd name="T73" fmla="*/ 233 h 507"/>
              <a:gd name="T74" fmla="*/ 334 w 779"/>
              <a:gd name="T75" fmla="*/ 243 h 507"/>
              <a:gd name="T76" fmla="*/ 324 w 779"/>
              <a:gd name="T77" fmla="*/ 253 h 507"/>
              <a:gd name="T78" fmla="*/ 314 w 779"/>
              <a:gd name="T79" fmla="*/ 263 h 507"/>
              <a:gd name="T80" fmla="*/ 314 w 779"/>
              <a:gd name="T81" fmla="*/ 274 h 507"/>
              <a:gd name="T82" fmla="*/ 304 w 779"/>
              <a:gd name="T83" fmla="*/ 294 h 507"/>
              <a:gd name="T84" fmla="*/ 294 w 779"/>
              <a:gd name="T85" fmla="*/ 304 h 507"/>
              <a:gd name="T86" fmla="*/ 273 w 779"/>
              <a:gd name="T87" fmla="*/ 314 h 507"/>
              <a:gd name="T88" fmla="*/ 253 w 779"/>
              <a:gd name="T89" fmla="*/ 334 h 507"/>
              <a:gd name="T90" fmla="*/ 233 w 779"/>
              <a:gd name="T91" fmla="*/ 345 h 507"/>
              <a:gd name="T92" fmla="*/ 192 w 779"/>
              <a:gd name="T93" fmla="*/ 365 h 507"/>
              <a:gd name="T94" fmla="*/ 172 w 779"/>
              <a:gd name="T95" fmla="*/ 365 h 507"/>
              <a:gd name="T96" fmla="*/ 162 w 779"/>
              <a:gd name="T97" fmla="*/ 375 h 507"/>
              <a:gd name="T98" fmla="*/ 162 w 779"/>
              <a:gd name="T99" fmla="*/ 375 h 507"/>
              <a:gd name="T100" fmla="*/ 152 w 779"/>
              <a:gd name="T101" fmla="*/ 385 h 507"/>
              <a:gd name="T102" fmla="*/ 142 w 779"/>
              <a:gd name="T103" fmla="*/ 415 h 507"/>
              <a:gd name="T104" fmla="*/ 132 w 779"/>
              <a:gd name="T105" fmla="*/ 415 h 507"/>
              <a:gd name="T106" fmla="*/ 122 w 779"/>
              <a:gd name="T107" fmla="*/ 426 h 507"/>
              <a:gd name="T108" fmla="*/ 91 w 779"/>
              <a:gd name="T109" fmla="*/ 446 h 507"/>
              <a:gd name="T110" fmla="*/ 81 w 779"/>
              <a:gd name="T111" fmla="*/ 456 h 507"/>
              <a:gd name="T112" fmla="*/ 61 w 779"/>
              <a:gd name="T113" fmla="*/ 466 h 507"/>
              <a:gd name="T114" fmla="*/ 51 w 779"/>
              <a:gd name="T115" fmla="*/ 476 h 507"/>
              <a:gd name="T116" fmla="*/ 41 w 779"/>
              <a:gd name="T117" fmla="*/ 486 h 507"/>
              <a:gd name="T118" fmla="*/ 31 w 779"/>
              <a:gd name="T119" fmla="*/ 496 h 507"/>
              <a:gd name="T120" fmla="*/ 10 w 779"/>
              <a:gd name="T121" fmla="*/ 496 h 507"/>
              <a:gd name="T122" fmla="*/ 0 w 779"/>
              <a:gd name="T123" fmla="*/ 507 h 507"/>
              <a:gd name="T124" fmla="*/ 0 w 779"/>
              <a:gd name="T12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9" h="507">
                <a:moveTo>
                  <a:pt x="779" y="81"/>
                </a:moveTo>
                <a:lnTo>
                  <a:pt x="759" y="71"/>
                </a:lnTo>
                <a:lnTo>
                  <a:pt x="759" y="61"/>
                </a:lnTo>
                <a:lnTo>
                  <a:pt x="749" y="61"/>
                </a:lnTo>
                <a:lnTo>
                  <a:pt x="729" y="51"/>
                </a:lnTo>
                <a:lnTo>
                  <a:pt x="719" y="41"/>
                </a:lnTo>
                <a:lnTo>
                  <a:pt x="708" y="41"/>
                </a:lnTo>
                <a:lnTo>
                  <a:pt x="708" y="30"/>
                </a:lnTo>
                <a:lnTo>
                  <a:pt x="698" y="20"/>
                </a:lnTo>
                <a:lnTo>
                  <a:pt x="698" y="10"/>
                </a:lnTo>
                <a:lnTo>
                  <a:pt x="688" y="10"/>
                </a:lnTo>
                <a:lnTo>
                  <a:pt x="668" y="0"/>
                </a:lnTo>
                <a:lnTo>
                  <a:pt x="648" y="0"/>
                </a:lnTo>
                <a:lnTo>
                  <a:pt x="628" y="0"/>
                </a:lnTo>
                <a:lnTo>
                  <a:pt x="617" y="10"/>
                </a:lnTo>
                <a:lnTo>
                  <a:pt x="597" y="30"/>
                </a:lnTo>
                <a:lnTo>
                  <a:pt x="587" y="30"/>
                </a:lnTo>
                <a:lnTo>
                  <a:pt x="577" y="41"/>
                </a:lnTo>
                <a:lnTo>
                  <a:pt x="547" y="51"/>
                </a:lnTo>
                <a:lnTo>
                  <a:pt x="526" y="61"/>
                </a:lnTo>
                <a:lnTo>
                  <a:pt x="506" y="71"/>
                </a:lnTo>
                <a:lnTo>
                  <a:pt x="496" y="91"/>
                </a:lnTo>
                <a:lnTo>
                  <a:pt x="486" y="101"/>
                </a:lnTo>
                <a:lnTo>
                  <a:pt x="476" y="112"/>
                </a:lnTo>
                <a:lnTo>
                  <a:pt x="466" y="122"/>
                </a:lnTo>
                <a:lnTo>
                  <a:pt x="456" y="122"/>
                </a:lnTo>
                <a:lnTo>
                  <a:pt x="445" y="132"/>
                </a:lnTo>
                <a:lnTo>
                  <a:pt x="425" y="152"/>
                </a:lnTo>
                <a:lnTo>
                  <a:pt x="405" y="172"/>
                </a:lnTo>
                <a:lnTo>
                  <a:pt x="395" y="182"/>
                </a:lnTo>
                <a:lnTo>
                  <a:pt x="385" y="182"/>
                </a:lnTo>
                <a:lnTo>
                  <a:pt x="375" y="193"/>
                </a:lnTo>
                <a:lnTo>
                  <a:pt x="375" y="203"/>
                </a:lnTo>
                <a:lnTo>
                  <a:pt x="364" y="213"/>
                </a:lnTo>
                <a:lnTo>
                  <a:pt x="364" y="223"/>
                </a:lnTo>
                <a:lnTo>
                  <a:pt x="344" y="233"/>
                </a:lnTo>
                <a:lnTo>
                  <a:pt x="334" y="243"/>
                </a:lnTo>
                <a:lnTo>
                  <a:pt x="324" y="253"/>
                </a:lnTo>
                <a:lnTo>
                  <a:pt x="314" y="263"/>
                </a:lnTo>
                <a:lnTo>
                  <a:pt x="314" y="274"/>
                </a:lnTo>
                <a:lnTo>
                  <a:pt x="304" y="294"/>
                </a:lnTo>
                <a:lnTo>
                  <a:pt x="294" y="304"/>
                </a:lnTo>
                <a:lnTo>
                  <a:pt x="273" y="314"/>
                </a:lnTo>
                <a:lnTo>
                  <a:pt x="253" y="334"/>
                </a:lnTo>
                <a:lnTo>
                  <a:pt x="233" y="345"/>
                </a:lnTo>
                <a:lnTo>
                  <a:pt x="192" y="365"/>
                </a:lnTo>
                <a:lnTo>
                  <a:pt x="172" y="365"/>
                </a:lnTo>
                <a:lnTo>
                  <a:pt x="162" y="375"/>
                </a:lnTo>
                <a:lnTo>
                  <a:pt x="152" y="385"/>
                </a:lnTo>
                <a:lnTo>
                  <a:pt x="142" y="415"/>
                </a:lnTo>
                <a:lnTo>
                  <a:pt x="132" y="415"/>
                </a:lnTo>
                <a:lnTo>
                  <a:pt x="122" y="426"/>
                </a:lnTo>
                <a:lnTo>
                  <a:pt x="91" y="446"/>
                </a:lnTo>
                <a:lnTo>
                  <a:pt x="81" y="456"/>
                </a:lnTo>
                <a:lnTo>
                  <a:pt x="61" y="466"/>
                </a:lnTo>
                <a:lnTo>
                  <a:pt x="51" y="476"/>
                </a:lnTo>
                <a:lnTo>
                  <a:pt x="41" y="486"/>
                </a:lnTo>
                <a:lnTo>
                  <a:pt x="31" y="496"/>
                </a:lnTo>
                <a:lnTo>
                  <a:pt x="10" y="496"/>
                </a:lnTo>
                <a:lnTo>
                  <a:pt x="0" y="507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1" name="Freeform 4808"/>
          <p:cNvSpPr>
            <a:spLocks noChangeAspect="1"/>
          </p:cNvSpPr>
          <p:nvPr/>
        </p:nvSpPr>
        <p:spPr bwMode="auto">
          <a:xfrm>
            <a:off x="3493936" y="4556597"/>
            <a:ext cx="961753" cy="218681"/>
          </a:xfrm>
          <a:custGeom>
            <a:avLst/>
            <a:gdLst>
              <a:gd name="T0" fmla="*/ 880 w 890"/>
              <a:gd name="T1" fmla="*/ 51 h 203"/>
              <a:gd name="T2" fmla="*/ 860 w 890"/>
              <a:gd name="T3" fmla="*/ 51 h 203"/>
              <a:gd name="T4" fmla="*/ 840 w 890"/>
              <a:gd name="T5" fmla="*/ 51 h 203"/>
              <a:gd name="T6" fmla="*/ 819 w 890"/>
              <a:gd name="T7" fmla="*/ 41 h 203"/>
              <a:gd name="T8" fmla="*/ 799 w 890"/>
              <a:gd name="T9" fmla="*/ 31 h 203"/>
              <a:gd name="T10" fmla="*/ 789 w 890"/>
              <a:gd name="T11" fmla="*/ 21 h 203"/>
              <a:gd name="T12" fmla="*/ 759 w 890"/>
              <a:gd name="T13" fmla="*/ 11 h 203"/>
              <a:gd name="T14" fmla="*/ 728 w 890"/>
              <a:gd name="T15" fmla="*/ 0 h 203"/>
              <a:gd name="T16" fmla="*/ 718 w 890"/>
              <a:gd name="T17" fmla="*/ 0 h 203"/>
              <a:gd name="T18" fmla="*/ 698 w 890"/>
              <a:gd name="T19" fmla="*/ 21 h 203"/>
              <a:gd name="T20" fmla="*/ 678 w 890"/>
              <a:gd name="T21" fmla="*/ 31 h 203"/>
              <a:gd name="T22" fmla="*/ 647 w 890"/>
              <a:gd name="T23" fmla="*/ 51 h 203"/>
              <a:gd name="T24" fmla="*/ 627 w 890"/>
              <a:gd name="T25" fmla="*/ 61 h 203"/>
              <a:gd name="T26" fmla="*/ 587 w 890"/>
              <a:gd name="T27" fmla="*/ 51 h 203"/>
              <a:gd name="T28" fmla="*/ 566 w 890"/>
              <a:gd name="T29" fmla="*/ 61 h 203"/>
              <a:gd name="T30" fmla="*/ 546 w 890"/>
              <a:gd name="T31" fmla="*/ 71 h 203"/>
              <a:gd name="T32" fmla="*/ 516 w 890"/>
              <a:gd name="T33" fmla="*/ 71 h 203"/>
              <a:gd name="T34" fmla="*/ 496 w 890"/>
              <a:gd name="T35" fmla="*/ 81 h 203"/>
              <a:gd name="T36" fmla="*/ 496 w 890"/>
              <a:gd name="T37" fmla="*/ 102 h 203"/>
              <a:gd name="T38" fmla="*/ 485 w 890"/>
              <a:gd name="T39" fmla="*/ 122 h 203"/>
              <a:gd name="T40" fmla="*/ 465 w 890"/>
              <a:gd name="T41" fmla="*/ 122 h 203"/>
              <a:gd name="T42" fmla="*/ 435 w 890"/>
              <a:gd name="T43" fmla="*/ 122 h 203"/>
              <a:gd name="T44" fmla="*/ 415 w 890"/>
              <a:gd name="T45" fmla="*/ 132 h 203"/>
              <a:gd name="T46" fmla="*/ 384 w 890"/>
              <a:gd name="T47" fmla="*/ 152 h 203"/>
              <a:gd name="T48" fmla="*/ 354 w 890"/>
              <a:gd name="T49" fmla="*/ 173 h 203"/>
              <a:gd name="T50" fmla="*/ 344 w 890"/>
              <a:gd name="T51" fmla="*/ 193 h 203"/>
              <a:gd name="T52" fmla="*/ 324 w 890"/>
              <a:gd name="T53" fmla="*/ 203 h 203"/>
              <a:gd name="T54" fmla="*/ 283 w 890"/>
              <a:gd name="T55" fmla="*/ 203 h 203"/>
              <a:gd name="T56" fmla="*/ 263 w 890"/>
              <a:gd name="T57" fmla="*/ 183 h 203"/>
              <a:gd name="T58" fmla="*/ 243 w 890"/>
              <a:gd name="T59" fmla="*/ 173 h 203"/>
              <a:gd name="T60" fmla="*/ 232 w 890"/>
              <a:gd name="T61" fmla="*/ 163 h 203"/>
              <a:gd name="T62" fmla="*/ 232 w 890"/>
              <a:gd name="T63" fmla="*/ 142 h 203"/>
              <a:gd name="T64" fmla="*/ 212 w 890"/>
              <a:gd name="T65" fmla="*/ 132 h 203"/>
              <a:gd name="T66" fmla="*/ 202 w 890"/>
              <a:gd name="T67" fmla="*/ 132 h 203"/>
              <a:gd name="T68" fmla="*/ 192 w 890"/>
              <a:gd name="T69" fmla="*/ 132 h 203"/>
              <a:gd name="T70" fmla="*/ 182 w 890"/>
              <a:gd name="T71" fmla="*/ 122 h 203"/>
              <a:gd name="T72" fmla="*/ 172 w 890"/>
              <a:gd name="T73" fmla="*/ 112 h 203"/>
              <a:gd name="T74" fmla="*/ 162 w 890"/>
              <a:gd name="T75" fmla="*/ 102 h 203"/>
              <a:gd name="T76" fmla="*/ 141 w 890"/>
              <a:gd name="T77" fmla="*/ 92 h 203"/>
              <a:gd name="T78" fmla="*/ 121 w 890"/>
              <a:gd name="T79" fmla="*/ 71 h 203"/>
              <a:gd name="T80" fmla="*/ 101 w 890"/>
              <a:gd name="T81" fmla="*/ 61 h 203"/>
              <a:gd name="T82" fmla="*/ 30 w 890"/>
              <a:gd name="T83" fmla="*/ 61 h 203"/>
              <a:gd name="T84" fmla="*/ 20 w 890"/>
              <a:gd name="T85" fmla="*/ 31 h 203"/>
              <a:gd name="T86" fmla="*/ 10 w 890"/>
              <a:gd name="T87" fmla="*/ 11 h 203"/>
              <a:gd name="T88" fmla="*/ 0 w 890"/>
              <a:gd name="T89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0" h="203">
                <a:moveTo>
                  <a:pt x="890" y="41"/>
                </a:moveTo>
                <a:lnTo>
                  <a:pt x="880" y="51"/>
                </a:lnTo>
                <a:lnTo>
                  <a:pt x="860" y="51"/>
                </a:lnTo>
                <a:lnTo>
                  <a:pt x="850" y="51"/>
                </a:lnTo>
                <a:lnTo>
                  <a:pt x="840" y="51"/>
                </a:lnTo>
                <a:lnTo>
                  <a:pt x="819" y="41"/>
                </a:lnTo>
                <a:lnTo>
                  <a:pt x="799" y="41"/>
                </a:lnTo>
                <a:lnTo>
                  <a:pt x="799" y="31"/>
                </a:lnTo>
                <a:lnTo>
                  <a:pt x="789" y="31"/>
                </a:lnTo>
                <a:lnTo>
                  <a:pt x="789" y="21"/>
                </a:lnTo>
                <a:lnTo>
                  <a:pt x="779" y="21"/>
                </a:lnTo>
                <a:lnTo>
                  <a:pt x="759" y="11"/>
                </a:lnTo>
                <a:lnTo>
                  <a:pt x="738" y="11"/>
                </a:lnTo>
                <a:lnTo>
                  <a:pt x="728" y="0"/>
                </a:lnTo>
                <a:lnTo>
                  <a:pt x="718" y="0"/>
                </a:lnTo>
                <a:lnTo>
                  <a:pt x="708" y="11"/>
                </a:lnTo>
                <a:lnTo>
                  <a:pt x="698" y="21"/>
                </a:lnTo>
                <a:lnTo>
                  <a:pt x="688" y="31"/>
                </a:lnTo>
                <a:lnTo>
                  <a:pt x="678" y="31"/>
                </a:lnTo>
                <a:lnTo>
                  <a:pt x="647" y="51"/>
                </a:lnTo>
                <a:lnTo>
                  <a:pt x="637" y="61"/>
                </a:lnTo>
                <a:lnTo>
                  <a:pt x="627" y="61"/>
                </a:lnTo>
                <a:lnTo>
                  <a:pt x="617" y="61"/>
                </a:lnTo>
                <a:lnTo>
                  <a:pt x="587" y="51"/>
                </a:lnTo>
                <a:lnTo>
                  <a:pt x="576" y="61"/>
                </a:lnTo>
                <a:lnTo>
                  <a:pt x="566" y="61"/>
                </a:lnTo>
                <a:lnTo>
                  <a:pt x="556" y="71"/>
                </a:lnTo>
                <a:lnTo>
                  <a:pt x="546" y="71"/>
                </a:lnTo>
                <a:lnTo>
                  <a:pt x="526" y="71"/>
                </a:lnTo>
                <a:lnTo>
                  <a:pt x="516" y="71"/>
                </a:lnTo>
                <a:lnTo>
                  <a:pt x="506" y="81"/>
                </a:lnTo>
                <a:lnTo>
                  <a:pt x="496" y="81"/>
                </a:lnTo>
                <a:lnTo>
                  <a:pt x="496" y="92"/>
                </a:lnTo>
                <a:lnTo>
                  <a:pt x="496" y="102"/>
                </a:lnTo>
                <a:lnTo>
                  <a:pt x="496" y="112"/>
                </a:lnTo>
                <a:lnTo>
                  <a:pt x="485" y="122"/>
                </a:lnTo>
                <a:lnTo>
                  <a:pt x="475" y="122"/>
                </a:lnTo>
                <a:lnTo>
                  <a:pt x="465" y="122"/>
                </a:lnTo>
                <a:lnTo>
                  <a:pt x="445" y="122"/>
                </a:lnTo>
                <a:lnTo>
                  <a:pt x="435" y="122"/>
                </a:lnTo>
                <a:lnTo>
                  <a:pt x="425" y="132"/>
                </a:lnTo>
                <a:lnTo>
                  <a:pt x="415" y="132"/>
                </a:lnTo>
                <a:lnTo>
                  <a:pt x="404" y="142"/>
                </a:lnTo>
                <a:lnTo>
                  <a:pt x="384" y="152"/>
                </a:lnTo>
                <a:lnTo>
                  <a:pt x="364" y="163"/>
                </a:lnTo>
                <a:lnTo>
                  <a:pt x="354" y="173"/>
                </a:lnTo>
                <a:lnTo>
                  <a:pt x="354" y="183"/>
                </a:lnTo>
                <a:lnTo>
                  <a:pt x="344" y="193"/>
                </a:lnTo>
                <a:lnTo>
                  <a:pt x="334" y="203"/>
                </a:lnTo>
                <a:lnTo>
                  <a:pt x="324" y="203"/>
                </a:lnTo>
                <a:lnTo>
                  <a:pt x="303" y="203"/>
                </a:lnTo>
                <a:lnTo>
                  <a:pt x="283" y="203"/>
                </a:lnTo>
                <a:lnTo>
                  <a:pt x="263" y="193"/>
                </a:lnTo>
                <a:lnTo>
                  <a:pt x="263" y="183"/>
                </a:lnTo>
                <a:lnTo>
                  <a:pt x="253" y="183"/>
                </a:lnTo>
                <a:lnTo>
                  <a:pt x="243" y="173"/>
                </a:lnTo>
                <a:lnTo>
                  <a:pt x="232" y="163"/>
                </a:lnTo>
                <a:lnTo>
                  <a:pt x="243" y="152"/>
                </a:lnTo>
                <a:lnTo>
                  <a:pt x="232" y="142"/>
                </a:lnTo>
                <a:lnTo>
                  <a:pt x="222" y="142"/>
                </a:lnTo>
                <a:lnTo>
                  <a:pt x="212" y="132"/>
                </a:lnTo>
                <a:lnTo>
                  <a:pt x="202" y="132"/>
                </a:lnTo>
                <a:lnTo>
                  <a:pt x="192" y="132"/>
                </a:lnTo>
                <a:lnTo>
                  <a:pt x="182" y="122"/>
                </a:lnTo>
                <a:lnTo>
                  <a:pt x="172" y="122"/>
                </a:lnTo>
                <a:lnTo>
                  <a:pt x="172" y="112"/>
                </a:lnTo>
                <a:lnTo>
                  <a:pt x="162" y="112"/>
                </a:lnTo>
                <a:lnTo>
                  <a:pt x="162" y="102"/>
                </a:lnTo>
                <a:lnTo>
                  <a:pt x="152" y="102"/>
                </a:lnTo>
                <a:lnTo>
                  <a:pt x="141" y="92"/>
                </a:lnTo>
                <a:lnTo>
                  <a:pt x="121" y="81"/>
                </a:lnTo>
                <a:lnTo>
                  <a:pt x="121" y="71"/>
                </a:lnTo>
                <a:lnTo>
                  <a:pt x="101" y="61"/>
                </a:lnTo>
                <a:lnTo>
                  <a:pt x="71" y="61"/>
                </a:lnTo>
                <a:lnTo>
                  <a:pt x="30" y="61"/>
                </a:lnTo>
                <a:lnTo>
                  <a:pt x="30" y="41"/>
                </a:lnTo>
                <a:lnTo>
                  <a:pt x="20" y="31"/>
                </a:lnTo>
                <a:lnTo>
                  <a:pt x="10" y="1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2" name="Freeform 4807"/>
          <p:cNvSpPr>
            <a:spLocks noChangeAspect="1"/>
          </p:cNvSpPr>
          <p:nvPr/>
        </p:nvSpPr>
        <p:spPr bwMode="auto">
          <a:xfrm>
            <a:off x="2980703" y="4755194"/>
            <a:ext cx="798857" cy="1191590"/>
          </a:xfrm>
          <a:custGeom>
            <a:avLst/>
            <a:gdLst>
              <a:gd name="T0" fmla="*/ 729 w 739"/>
              <a:gd name="T1" fmla="*/ 20 h 1104"/>
              <a:gd name="T2" fmla="*/ 729 w 739"/>
              <a:gd name="T3" fmla="*/ 50 h 1104"/>
              <a:gd name="T4" fmla="*/ 719 w 739"/>
              <a:gd name="T5" fmla="*/ 71 h 1104"/>
              <a:gd name="T6" fmla="*/ 708 w 739"/>
              <a:gd name="T7" fmla="*/ 81 h 1104"/>
              <a:gd name="T8" fmla="*/ 708 w 739"/>
              <a:gd name="T9" fmla="*/ 111 h 1104"/>
              <a:gd name="T10" fmla="*/ 688 w 739"/>
              <a:gd name="T11" fmla="*/ 142 h 1104"/>
              <a:gd name="T12" fmla="*/ 668 w 739"/>
              <a:gd name="T13" fmla="*/ 162 h 1104"/>
              <a:gd name="T14" fmla="*/ 648 w 739"/>
              <a:gd name="T15" fmla="*/ 192 h 1104"/>
              <a:gd name="T16" fmla="*/ 638 w 739"/>
              <a:gd name="T17" fmla="*/ 213 h 1104"/>
              <a:gd name="T18" fmla="*/ 628 w 739"/>
              <a:gd name="T19" fmla="*/ 233 h 1104"/>
              <a:gd name="T20" fmla="*/ 617 w 739"/>
              <a:gd name="T21" fmla="*/ 253 h 1104"/>
              <a:gd name="T22" fmla="*/ 587 w 739"/>
              <a:gd name="T23" fmla="*/ 283 h 1104"/>
              <a:gd name="T24" fmla="*/ 577 w 739"/>
              <a:gd name="T25" fmla="*/ 294 h 1104"/>
              <a:gd name="T26" fmla="*/ 567 w 739"/>
              <a:gd name="T27" fmla="*/ 324 h 1104"/>
              <a:gd name="T28" fmla="*/ 547 w 739"/>
              <a:gd name="T29" fmla="*/ 344 h 1104"/>
              <a:gd name="T30" fmla="*/ 526 w 739"/>
              <a:gd name="T31" fmla="*/ 364 h 1104"/>
              <a:gd name="T32" fmla="*/ 506 w 739"/>
              <a:gd name="T33" fmla="*/ 385 h 1104"/>
              <a:gd name="T34" fmla="*/ 506 w 739"/>
              <a:gd name="T35" fmla="*/ 405 h 1104"/>
              <a:gd name="T36" fmla="*/ 506 w 739"/>
              <a:gd name="T37" fmla="*/ 415 h 1104"/>
              <a:gd name="T38" fmla="*/ 496 w 739"/>
              <a:gd name="T39" fmla="*/ 435 h 1104"/>
              <a:gd name="T40" fmla="*/ 476 w 739"/>
              <a:gd name="T41" fmla="*/ 466 h 1104"/>
              <a:gd name="T42" fmla="*/ 445 w 739"/>
              <a:gd name="T43" fmla="*/ 516 h 1104"/>
              <a:gd name="T44" fmla="*/ 425 w 739"/>
              <a:gd name="T45" fmla="*/ 547 h 1104"/>
              <a:gd name="T46" fmla="*/ 385 w 739"/>
              <a:gd name="T47" fmla="*/ 597 h 1104"/>
              <a:gd name="T48" fmla="*/ 364 w 739"/>
              <a:gd name="T49" fmla="*/ 618 h 1104"/>
              <a:gd name="T50" fmla="*/ 364 w 739"/>
              <a:gd name="T51" fmla="*/ 638 h 1104"/>
              <a:gd name="T52" fmla="*/ 354 w 739"/>
              <a:gd name="T53" fmla="*/ 668 h 1104"/>
              <a:gd name="T54" fmla="*/ 344 w 739"/>
              <a:gd name="T55" fmla="*/ 689 h 1104"/>
              <a:gd name="T56" fmla="*/ 324 w 739"/>
              <a:gd name="T57" fmla="*/ 709 h 1104"/>
              <a:gd name="T58" fmla="*/ 324 w 739"/>
              <a:gd name="T59" fmla="*/ 719 h 1104"/>
              <a:gd name="T60" fmla="*/ 314 w 739"/>
              <a:gd name="T61" fmla="*/ 739 h 1104"/>
              <a:gd name="T62" fmla="*/ 314 w 739"/>
              <a:gd name="T63" fmla="*/ 770 h 1104"/>
              <a:gd name="T64" fmla="*/ 304 w 739"/>
              <a:gd name="T65" fmla="*/ 780 h 1104"/>
              <a:gd name="T66" fmla="*/ 283 w 739"/>
              <a:gd name="T67" fmla="*/ 790 h 1104"/>
              <a:gd name="T68" fmla="*/ 263 w 739"/>
              <a:gd name="T69" fmla="*/ 810 h 1104"/>
              <a:gd name="T70" fmla="*/ 263 w 739"/>
              <a:gd name="T71" fmla="*/ 851 h 1104"/>
              <a:gd name="T72" fmla="*/ 263 w 739"/>
              <a:gd name="T73" fmla="*/ 881 h 1104"/>
              <a:gd name="T74" fmla="*/ 243 w 739"/>
              <a:gd name="T75" fmla="*/ 912 h 1104"/>
              <a:gd name="T76" fmla="*/ 233 w 739"/>
              <a:gd name="T77" fmla="*/ 932 h 1104"/>
              <a:gd name="T78" fmla="*/ 223 w 739"/>
              <a:gd name="T79" fmla="*/ 952 h 1104"/>
              <a:gd name="T80" fmla="*/ 203 w 739"/>
              <a:gd name="T81" fmla="*/ 982 h 1104"/>
              <a:gd name="T82" fmla="*/ 172 w 739"/>
              <a:gd name="T83" fmla="*/ 1033 h 1104"/>
              <a:gd name="T84" fmla="*/ 142 w 739"/>
              <a:gd name="T85" fmla="*/ 1063 h 1104"/>
              <a:gd name="T86" fmla="*/ 101 w 739"/>
              <a:gd name="T87" fmla="*/ 1084 h 1104"/>
              <a:gd name="T88" fmla="*/ 71 w 739"/>
              <a:gd name="T89" fmla="*/ 1104 h 1104"/>
              <a:gd name="T90" fmla="*/ 51 w 739"/>
              <a:gd name="T91" fmla="*/ 1104 h 1104"/>
              <a:gd name="T92" fmla="*/ 30 w 739"/>
              <a:gd name="T93" fmla="*/ 1104 h 1104"/>
              <a:gd name="T94" fmla="*/ 20 w 739"/>
              <a:gd name="T95" fmla="*/ 1094 h 1104"/>
              <a:gd name="T96" fmla="*/ 0 w 739"/>
              <a:gd name="T97" fmla="*/ 109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9" h="1104">
                <a:moveTo>
                  <a:pt x="739" y="0"/>
                </a:moveTo>
                <a:lnTo>
                  <a:pt x="729" y="20"/>
                </a:lnTo>
                <a:lnTo>
                  <a:pt x="729" y="50"/>
                </a:lnTo>
                <a:lnTo>
                  <a:pt x="729" y="61"/>
                </a:lnTo>
                <a:lnTo>
                  <a:pt x="719" y="71"/>
                </a:lnTo>
                <a:lnTo>
                  <a:pt x="719" y="81"/>
                </a:lnTo>
                <a:lnTo>
                  <a:pt x="708" y="81"/>
                </a:lnTo>
                <a:lnTo>
                  <a:pt x="708" y="91"/>
                </a:lnTo>
                <a:lnTo>
                  <a:pt x="708" y="111"/>
                </a:lnTo>
                <a:lnTo>
                  <a:pt x="698" y="131"/>
                </a:lnTo>
                <a:lnTo>
                  <a:pt x="688" y="142"/>
                </a:lnTo>
                <a:lnTo>
                  <a:pt x="678" y="152"/>
                </a:lnTo>
                <a:lnTo>
                  <a:pt x="668" y="162"/>
                </a:lnTo>
                <a:lnTo>
                  <a:pt x="658" y="182"/>
                </a:lnTo>
                <a:lnTo>
                  <a:pt x="648" y="192"/>
                </a:lnTo>
                <a:lnTo>
                  <a:pt x="648" y="202"/>
                </a:lnTo>
                <a:lnTo>
                  <a:pt x="638" y="213"/>
                </a:lnTo>
                <a:lnTo>
                  <a:pt x="628" y="223"/>
                </a:lnTo>
                <a:lnTo>
                  <a:pt x="628" y="233"/>
                </a:lnTo>
                <a:lnTo>
                  <a:pt x="628" y="243"/>
                </a:lnTo>
                <a:lnTo>
                  <a:pt x="617" y="253"/>
                </a:lnTo>
                <a:lnTo>
                  <a:pt x="607" y="273"/>
                </a:lnTo>
                <a:lnTo>
                  <a:pt x="587" y="283"/>
                </a:lnTo>
                <a:lnTo>
                  <a:pt x="577" y="283"/>
                </a:lnTo>
                <a:lnTo>
                  <a:pt x="577" y="294"/>
                </a:lnTo>
                <a:lnTo>
                  <a:pt x="567" y="314"/>
                </a:lnTo>
                <a:lnTo>
                  <a:pt x="567" y="324"/>
                </a:lnTo>
                <a:lnTo>
                  <a:pt x="557" y="334"/>
                </a:lnTo>
                <a:lnTo>
                  <a:pt x="547" y="344"/>
                </a:lnTo>
                <a:lnTo>
                  <a:pt x="536" y="354"/>
                </a:lnTo>
                <a:lnTo>
                  <a:pt x="526" y="364"/>
                </a:lnTo>
                <a:lnTo>
                  <a:pt x="516" y="375"/>
                </a:lnTo>
                <a:lnTo>
                  <a:pt x="506" y="385"/>
                </a:lnTo>
                <a:lnTo>
                  <a:pt x="506" y="395"/>
                </a:lnTo>
                <a:lnTo>
                  <a:pt x="506" y="405"/>
                </a:lnTo>
                <a:lnTo>
                  <a:pt x="506" y="415"/>
                </a:lnTo>
                <a:lnTo>
                  <a:pt x="496" y="425"/>
                </a:lnTo>
                <a:lnTo>
                  <a:pt x="496" y="435"/>
                </a:lnTo>
                <a:lnTo>
                  <a:pt x="486" y="456"/>
                </a:lnTo>
                <a:lnTo>
                  <a:pt x="476" y="466"/>
                </a:lnTo>
                <a:lnTo>
                  <a:pt x="455" y="496"/>
                </a:lnTo>
                <a:lnTo>
                  <a:pt x="445" y="516"/>
                </a:lnTo>
                <a:lnTo>
                  <a:pt x="435" y="537"/>
                </a:lnTo>
                <a:lnTo>
                  <a:pt x="425" y="547"/>
                </a:lnTo>
                <a:lnTo>
                  <a:pt x="415" y="567"/>
                </a:lnTo>
                <a:lnTo>
                  <a:pt x="385" y="597"/>
                </a:lnTo>
                <a:lnTo>
                  <a:pt x="375" y="608"/>
                </a:lnTo>
                <a:lnTo>
                  <a:pt x="364" y="618"/>
                </a:lnTo>
                <a:lnTo>
                  <a:pt x="364" y="638"/>
                </a:lnTo>
                <a:lnTo>
                  <a:pt x="364" y="648"/>
                </a:lnTo>
                <a:lnTo>
                  <a:pt x="354" y="668"/>
                </a:lnTo>
                <a:lnTo>
                  <a:pt x="354" y="679"/>
                </a:lnTo>
                <a:lnTo>
                  <a:pt x="344" y="689"/>
                </a:lnTo>
                <a:lnTo>
                  <a:pt x="334" y="699"/>
                </a:lnTo>
                <a:lnTo>
                  <a:pt x="324" y="709"/>
                </a:lnTo>
                <a:lnTo>
                  <a:pt x="324" y="719"/>
                </a:lnTo>
                <a:lnTo>
                  <a:pt x="324" y="729"/>
                </a:lnTo>
                <a:lnTo>
                  <a:pt x="314" y="739"/>
                </a:lnTo>
                <a:lnTo>
                  <a:pt x="314" y="749"/>
                </a:lnTo>
                <a:lnTo>
                  <a:pt x="314" y="770"/>
                </a:lnTo>
                <a:lnTo>
                  <a:pt x="304" y="780"/>
                </a:lnTo>
                <a:lnTo>
                  <a:pt x="294" y="790"/>
                </a:lnTo>
                <a:lnTo>
                  <a:pt x="283" y="790"/>
                </a:lnTo>
                <a:lnTo>
                  <a:pt x="273" y="800"/>
                </a:lnTo>
                <a:lnTo>
                  <a:pt x="263" y="810"/>
                </a:lnTo>
                <a:lnTo>
                  <a:pt x="263" y="820"/>
                </a:lnTo>
                <a:lnTo>
                  <a:pt x="263" y="851"/>
                </a:lnTo>
                <a:lnTo>
                  <a:pt x="263" y="871"/>
                </a:lnTo>
                <a:lnTo>
                  <a:pt x="263" y="881"/>
                </a:lnTo>
                <a:lnTo>
                  <a:pt x="253" y="891"/>
                </a:lnTo>
                <a:lnTo>
                  <a:pt x="243" y="912"/>
                </a:lnTo>
                <a:lnTo>
                  <a:pt x="233" y="922"/>
                </a:lnTo>
                <a:lnTo>
                  <a:pt x="233" y="932"/>
                </a:lnTo>
                <a:lnTo>
                  <a:pt x="223" y="942"/>
                </a:lnTo>
                <a:lnTo>
                  <a:pt x="223" y="952"/>
                </a:lnTo>
                <a:lnTo>
                  <a:pt x="213" y="972"/>
                </a:lnTo>
                <a:lnTo>
                  <a:pt x="203" y="982"/>
                </a:lnTo>
                <a:lnTo>
                  <a:pt x="192" y="993"/>
                </a:lnTo>
                <a:lnTo>
                  <a:pt x="172" y="1033"/>
                </a:lnTo>
                <a:lnTo>
                  <a:pt x="152" y="1043"/>
                </a:lnTo>
                <a:lnTo>
                  <a:pt x="142" y="1063"/>
                </a:lnTo>
                <a:lnTo>
                  <a:pt x="122" y="1074"/>
                </a:lnTo>
                <a:lnTo>
                  <a:pt x="101" y="1084"/>
                </a:lnTo>
                <a:lnTo>
                  <a:pt x="81" y="1094"/>
                </a:lnTo>
                <a:lnTo>
                  <a:pt x="71" y="1104"/>
                </a:lnTo>
                <a:lnTo>
                  <a:pt x="61" y="1104"/>
                </a:lnTo>
                <a:lnTo>
                  <a:pt x="51" y="1104"/>
                </a:lnTo>
                <a:lnTo>
                  <a:pt x="30" y="1104"/>
                </a:lnTo>
                <a:lnTo>
                  <a:pt x="20" y="1094"/>
                </a:lnTo>
                <a:lnTo>
                  <a:pt x="10" y="1094"/>
                </a:lnTo>
                <a:lnTo>
                  <a:pt x="0" y="1094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3" name="Freeform 4806"/>
          <p:cNvSpPr>
            <a:spLocks noChangeAspect="1"/>
          </p:cNvSpPr>
          <p:nvPr/>
        </p:nvSpPr>
        <p:spPr bwMode="auto">
          <a:xfrm>
            <a:off x="3471621" y="5246111"/>
            <a:ext cx="754228" cy="557861"/>
          </a:xfrm>
          <a:custGeom>
            <a:avLst/>
            <a:gdLst>
              <a:gd name="T0" fmla="*/ 689 w 699"/>
              <a:gd name="T1" fmla="*/ 10 h 516"/>
              <a:gd name="T2" fmla="*/ 658 w 699"/>
              <a:gd name="T3" fmla="*/ 30 h 516"/>
              <a:gd name="T4" fmla="*/ 648 w 699"/>
              <a:gd name="T5" fmla="*/ 20 h 516"/>
              <a:gd name="T6" fmla="*/ 597 w 699"/>
              <a:gd name="T7" fmla="*/ 0 h 516"/>
              <a:gd name="T8" fmla="*/ 577 w 699"/>
              <a:gd name="T9" fmla="*/ 0 h 516"/>
              <a:gd name="T10" fmla="*/ 557 w 699"/>
              <a:gd name="T11" fmla="*/ 10 h 516"/>
              <a:gd name="T12" fmla="*/ 547 w 699"/>
              <a:gd name="T13" fmla="*/ 20 h 516"/>
              <a:gd name="T14" fmla="*/ 537 w 699"/>
              <a:gd name="T15" fmla="*/ 40 h 516"/>
              <a:gd name="T16" fmla="*/ 506 w 699"/>
              <a:gd name="T17" fmla="*/ 50 h 516"/>
              <a:gd name="T18" fmla="*/ 496 w 699"/>
              <a:gd name="T19" fmla="*/ 71 h 516"/>
              <a:gd name="T20" fmla="*/ 496 w 699"/>
              <a:gd name="T21" fmla="*/ 91 h 516"/>
              <a:gd name="T22" fmla="*/ 476 w 699"/>
              <a:gd name="T23" fmla="*/ 111 h 516"/>
              <a:gd name="T24" fmla="*/ 456 w 699"/>
              <a:gd name="T25" fmla="*/ 131 h 516"/>
              <a:gd name="T26" fmla="*/ 436 w 699"/>
              <a:gd name="T27" fmla="*/ 162 h 516"/>
              <a:gd name="T28" fmla="*/ 425 w 699"/>
              <a:gd name="T29" fmla="*/ 192 h 516"/>
              <a:gd name="T30" fmla="*/ 415 w 699"/>
              <a:gd name="T31" fmla="*/ 202 h 516"/>
              <a:gd name="T32" fmla="*/ 395 w 699"/>
              <a:gd name="T33" fmla="*/ 212 h 516"/>
              <a:gd name="T34" fmla="*/ 365 w 699"/>
              <a:gd name="T35" fmla="*/ 233 h 516"/>
              <a:gd name="T36" fmla="*/ 324 w 699"/>
              <a:gd name="T37" fmla="*/ 253 h 516"/>
              <a:gd name="T38" fmla="*/ 294 w 699"/>
              <a:gd name="T39" fmla="*/ 273 h 516"/>
              <a:gd name="T40" fmla="*/ 274 w 699"/>
              <a:gd name="T41" fmla="*/ 304 h 516"/>
              <a:gd name="T42" fmla="*/ 253 w 699"/>
              <a:gd name="T43" fmla="*/ 304 h 516"/>
              <a:gd name="T44" fmla="*/ 253 w 699"/>
              <a:gd name="T45" fmla="*/ 324 h 516"/>
              <a:gd name="T46" fmla="*/ 243 w 699"/>
              <a:gd name="T47" fmla="*/ 334 h 516"/>
              <a:gd name="T48" fmla="*/ 233 w 699"/>
              <a:gd name="T49" fmla="*/ 354 h 516"/>
              <a:gd name="T50" fmla="*/ 223 w 699"/>
              <a:gd name="T51" fmla="*/ 385 h 516"/>
              <a:gd name="T52" fmla="*/ 193 w 699"/>
              <a:gd name="T53" fmla="*/ 395 h 516"/>
              <a:gd name="T54" fmla="*/ 162 w 699"/>
              <a:gd name="T55" fmla="*/ 415 h 516"/>
              <a:gd name="T56" fmla="*/ 142 w 699"/>
              <a:gd name="T57" fmla="*/ 445 h 516"/>
              <a:gd name="T58" fmla="*/ 112 w 699"/>
              <a:gd name="T59" fmla="*/ 466 h 516"/>
              <a:gd name="T60" fmla="*/ 81 w 699"/>
              <a:gd name="T61" fmla="*/ 486 h 516"/>
              <a:gd name="T62" fmla="*/ 51 w 699"/>
              <a:gd name="T63" fmla="*/ 506 h 516"/>
              <a:gd name="T64" fmla="*/ 21 w 699"/>
              <a:gd name="T65" fmla="*/ 506 h 516"/>
              <a:gd name="T66" fmla="*/ 0 w 699"/>
              <a:gd name="T67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99" h="516">
                <a:moveTo>
                  <a:pt x="699" y="10"/>
                </a:moveTo>
                <a:lnTo>
                  <a:pt x="689" y="10"/>
                </a:lnTo>
                <a:lnTo>
                  <a:pt x="678" y="20"/>
                </a:lnTo>
                <a:lnTo>
                  <a:pt x="658" y="30"/>
                </a:lnTo>
                <a:lnTo>
                  <a:pt x="648" y="20"/>
                </a:lnTo>
                <a:lnTo>
                  <a:pt x="628" y="10"/>
                </a:lnTo>
                <a:lnTo>
                  <a:pt x="597" y="0"/>
                </a:lnTo>
                <a:lnTo>
                  <a:pt x="587" y="0"/>
                </a:lnTo>
                <a:lnTo>
                  <a:pt x="577" y="0"/>
                </a:lnTo>
                <a:lnTo>
                  <a:pt x="567" y="0"/>
                </a:lnTo>
                <a:lnTo>
                  <a:pt x="557" y="10"/>
                </a:lnTo>
                <a:lnTo>
                  <a:pt x="547" y="10"/>
                </a:lnTo>
                <a:lnTo>
                  <a:pt x="547" y="20"/>
                </a:lnTo>
                <a:lnTo>
                  <a:pt x="547" y="30"/>
                </a:lnTo>
                <a:lnTo>
                  <a:pt x="537" y="40"/>
                </a:lnTo>
                <a:lnTo>
                  <a:pt x="527" y="40"/>
                </a:lnTo>
                <a:lnTo>
                  <a:pt x="506" y="50"/>
                </a:lnTo>
                <a:lnTo>
                  <a:pt x="496" y="60"/>
                </a:lnTo>
                <a:lnTo>
                  <a:pt x="496" y="71"/>
                </a:lnTo>
                <a:lnTo>
                  <a:pt x="486" y="81"/>
                </a:lnTo>
                <a:lnTo>
                  <a:pt x="496" y="91"/>
                </a:lnTo>
                <a:lnTo>
                  <a:pt x="486" y="101"/>
                </a:lnTo>
                <a:lnTo>
                  <a:pt x="476" y="111"/>
                </a:lnTo>
                <a:lnTo>
                  <a:pt x="466" y="121"/>
                </a:lnTo>
                <a:lnTo>
                  <a:pt x="456" y="131"/>
                </a:lnTo>
                <a:lnTo>
                  <a:pt x="456" y="152"/>
                </a:lnTo>
                <a:lnTo>
                  <a:pt x="436" y="162"/>
                </a:lnTo>
                <a:lnTo>
                  <a:pt x="425" y="182"/>
                </a:lnTo>
                <a:lnTo>
                  <a:pt x="425" y="192"/>
                </a:lnTo>
                <a:lnTo>
                  <a:pt x="415" y="202"/>
                </a:lnTo>
                <a:lnTo>
                  <a:pt x="405" y="212"/>
                </a:lnTo>
                <a:lnTo>
                  <a:pt x="395" y="212"/>
                </a:lnTo>
                <a:lnTo>
                  <a:pt x="375" y="223"/>
                </a:lnTo>
                <a:lnTo>
                  <a:pt x="365" y="233"/>
                </a:lnTo>
                <a:lnTo>
                  <a:pt x="345" y="243"/>
                </a:lnTo>
                <a:lnTo>
                  <a:pt x="324" y="253"/>
                </a:lnTo>
                <a:lnTo>
                  <a:pt x="304" y="263"/>
                </a:lnTo>
                <a:lnTo>
                  <a:pt x="294" y="273"/>
                </a:lnTo>
                <a:lnTo>
                  <a:pt x="284" y="283"/>
                </a:lnTo>
                <a:lnTo>
                  <a:pt x="274" y="304"/>
                </a:lnTo>
                <a:lnTo>
                  <a:pt x="264" y="304"/>
                </a:lnTo>
                <a:lnTo>
                  <a:pt x="253" y="304"/>
                </a:lnTo>
                <a:lnTo>
                  <a:pt x="253" y="314"/>
                </a:lnTo>
                <a:lnTo>
                  <a:pt x="253" y="324"/>
                </a:lnTo>
                <a:lnTo>
                  <a:pt x="243" y="324"/>
                </a:lnTo>
                <a:lnTo>
                  <a:pt x="243" y="334"/>
                </a:lnTo>
                <a:lnTo>
                  <a:pt x="243" y="344"/>
                </a:lnTo>
                <a:lnTo>
                  <a:pt x="233" y="354"/>
                </a:lnTo>
                <a:lnTo>
                  <a:pt x="223" y="364"/>
                </a:lnTo>
                <a:lnTo>
                  <a:pt x="223" y="385"/>
                </a:lnTo>
                <a:lnTo>
                  <a:pt x="203" y="385"/>
                </a:lnTo>
                <a:lnTo>
                  <a:pt x="193" y="395"/>
                </a:lnTo>
                <a:lnTo>
                  <a:pt x="173" y="405"/>
                </a:lnTo>
                <a:lnTo>
                  <a:pt x="162" y="415"/>
                </a:lnTo>
                <a:lnTo>
                  <a:pt x="152" y="435"/>
                </a:lnTo>
                <a:lnTo>
                  <a:pt x="142" y="445"/>
                </a:lnTo>
                <a:lnTo>
                  <a:pt x="132" y="456"/>
                </a:lnTo>
                <a:lnTo>
                  <a:pt x="112" y="466"/>
                </a:lnTo>
                <a:lnTo>
                  <a:pt x="102" y="476"/>
                </a:lnTo>
                <a:lnTo>
                  <a:pt x="81" y="486"/>
                </a:lnTo>
                <a:lnTo>
                  <a:pt x="61" y="496"/>
                </a:lnTo>
                <a:lnTo>
                  <a:pt x="51" y="506"/>
                </a:lnTo>
                <a:lnTo>
                  <a:pt x="31" y="506"/>
                </a:lnTo>
                <a:lnTo>
                  <a:pt x="21" y="506"/>
                </a:lnTo>
                <a:lnTo>
                  <a:pt x="11" y="506"/>
                </a:lnTo>
                <a:lnTo>
                  <a:pt x="0" y="516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4" name="Freeform 4805"/>
          <p:cNvSpPr>
            <a:spLocks noChangeAspect="1"/>
          </p:cNvSpPr>
          <p:nvPr/>
        </p:nvSpPr>
        <p:spPr bwMode="auto">
          <a:xfrm>
            <a:off x="2969547" y="5400082"/>
            <a:ext cx="415049" cy="305707"/>
          </a:xfrm>
          <a:custGeom>
            <a:avLst/>
            <a:gdLst>
              <a:gd name="T0" fmla="*/ 385 w 385"/>
              <a:gd name="T1" fmla="*/ 0 h 284"/>
              <a:gd name="T2" fmla="*/ 374 w 385"/>
              <a:gd name="T3" fmla="*/ 0 h 284"/>
              <a:gd name="T4" fmla="*/ 364 w 385"/>
              <a:gd name="T5" fmla="*/ 0 h 284"/>
              <a:gd name="T6" fmla="*/ 344 w 385"/>
              <a:gd name="T7" fmla="*/ 0 h 284"/>
              <a:gd name="T8" fmla="*/ 324 w 385"/>
              <a:gd name="T9" fmla="*/ 0 h 284"/>
              <a:gd name="T10" fmla="*/ 314 w 385"/>
              <a:gd name="T11" fmla="*/ 0 h 284"/>
              <a:gd name="T12" fmla="*/ 304 w 385"/>
              <a:gd name="T13" fmla="*/ 11 h 284"/>
              <a:gd name="T14" fmla="*/ 293 w 385"/>
              <a:gd name="T15" fmla="*/ 21 h 284"/>
              <a:gd name="T16" fmla="*/ 283 w 385"/>
              <a:gd name="T17" fmla="*/ 41 h 284"/>
              <a:gd name="T18" fmla="*/ 263 w 385"/>
              <a:gd name="T19" fmla="*/ 41 h 284"/>
              <a:gd name="T20" fmla="*/ 253 w 385"/>
              <a:gd name="T21" fmla="*/ 51 h 284"/>
              <a:gd name="T22" fmla="*/ 243 w 385"/>
              <a:gd name="T23" fmla="*/ 51 h 284"/>
              <a:gd name="T24" fmla="*/ 223 w 385"/>
              <a:gd name="T25" fmla="*/ 61 h 284"/>
              <a:gd name="T26" fmla="*/ 223 w 385"/>
              <a:gd name="T27" fmla="*/ 71 h 284"/>
              <a:gd name="T28" fmla="*/ 213 w 385"/>
              <a:gd name="T29" fmla="*/ 82 h 284"/>
              <a:gd name="T30" fmla="*/ 213 w 385"/>
              <a:gd name="T31" fmla="*/ 92 h 284"/>
              <a:gd name="T32" fmla="*/ 192 w 385"/>
              <a:gd name="T33" fmla="*/ 92 h 284"/>
              <a:gd name="T34" fmla="*/ 182 w 385"/>
              <a:gd name="T35" fmla="*/ 102 h 284"/>
              <a:gd name="T36" fmla="*/ 172 w 385"/>
              <a:gd name="T37" fmla="*/ 102 h 284"/>
              <a:gd name="T38" fmla="*/ 142 w 385"/>
              <a:gd name="T39" fmla="*/ 122 h 284"/>
              <a:gd name="T40" fmla="*/ 121 w 385"/>
              <a:gd name="T41" fmla="*/ 132 h 284"/>
              <a:gd name="T42" fmla="*/ 111 w 385"/>
              <a:gd name="T43" fmla="*/ 132 h 284"/>
              <a:gd name="T44" fmla="*/ 111 w 385"/>
              <a:gd name="T45" fmla="*/ 142 h 284"/>
              <a:gd name="T46" fmla="*/ 101 w 385"/>
              <a:gd name="T47" fmla="*/ 152 h 284"/>
              <a:gd name="T48" fmla="*/ 81 w 385"/>
              <a:gd name="T49" fmla="*/ 183 h 284"/>
              <a:gd name="T50" fmla="*/ 61 w 385"/>
              <a:gd name="T51" fmla="*/ 213 h 284"/>
              <a:gd name="T52" fmla="*/ 51 w 385"/>
              <a:gd name="T53" fmla="*/ 223 h 284"/>
              <a:gd name="T54" fmla="*/ 40 w 385"/>
              <a:gd name="T55" fmla="*/ 233 h 284"/>
              <a:gd name="T56" fmla="*/ 30 w 385"/>
              <a:gd name="T57" fmla="*/ 244 h 284"/>
              <a:gd name="T58" fmla="*/ 20 w 385"/>
              <a:gd name="T59" fmla="*/ 254 h 284"/>
              <a:gd name="T60" fmla="*/ 10 w 385"/>
              <a:gd name="T61" fmla="*/ 264 h 284"/>
              <a:gd name="T62" fmla="*/ 10 w 385"/>
              <a:gd name="T63" fmla="*/ 274 h 284"/>
              <a:gd name="T64" fmla="*/ 0 w 385"/>
              <a:gd name="T65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5" h="284">
                <a:moveTo>
                  <a:pt x="385" y="0"/>
                </a:moveTo>
                <a:lnTo>
                  <a:pt x="374" y="0"/>
                </a:lnTo>
                <a:lnTo>
                  <a:pt x="364" y="0"/>
                </a:lnTo>
                <a:lnTo>
                  <a:pt x="344" y="0"/>
                </a:lnTo>
                <a:lnTo>
                  <a:pt x="324" y="0"/>
                </a:lnTo>
                <a:lnTo>
                  <a:pt x="314" y="0"/>
                </a:lnTo>
                <a:lnTo>
                  <a:pt x="304" y="11"/>
                </a:lnTo>
                <a:lnTo>
                  <a:pt x="293" y="21"/>
                </a:lnTo>
                <a:lnTo>
                  <a:pt x="283" y="41"/>
                </a:lnTo>
                <a:lnTo>
                  <a:pt x="263" y="41"/>
                </a:lnTo>
                <a:lnTo>
                  <a:pt x="253" y="51"/>
                </a:lnTo>
                <a:lnTo>
                  <a:pt x="243" y="51"/>
                </a:lnTo>
                <a:lnTo>
                  <a:pt x="223" y="61"/>
                </a:lnTo>
                <a:lnTo>
                  <a:pt x="223" y="71"/>
                </a:lnTo>
                <a:lnTo>
                  <a:pt x="213" y="82"/>
                </a:lnTo>
                <a:lnTo>
                  <a:pt x="213" y="92"/>
                </a:lnTo>
                <a:lnTo>
                  <a:pt x="192" y="92"/>
                </a:lnTo>
                <a:lnTo>
                  <a:pt x="182" y="102"/>
                </a:lnTo>
                <a:lnTo>
                  <a:pt x="172" y="102"/>
                </a:lnTo>
                <a:lnTo>
                  <a:pt x="142" y="122"/>
                </a:lnTo>
                <a:lnTo>
                  <a:pt x="121" y="132"/>
                </a:lnTo>
                <a:lnTo>
                  <a:pt x="111" y="132"/>
                </a:lnTo>
                <a:lnTo>
                  <a:pt x="111" y="142"/>
                </a:lnTo>
                <a:lnTo>
                  <a:pt x="101" y="152"/>
                </a:lnTo>
                <a:lnTo>
                  <a:pt x="81" y="183"/>
                </a:lnTo>
                <a:lnTo>
                  <a:pt x="61" y="213"/>
                </a:lnTo>
                <a:lnTo>
                  <a:pt x="51" y="223"/>
                </a:lnTo>
                <a:lnTo>
                  <a:pt x="40" y="233"/>
                </a:lnTo>
                <a:lnTo>
                  <a:pt x="30" y="244"/>
                </a:lnTo>
                <a:lnTo>
                  <a:pt x="20" y="254"/>
                </a:lnTo>
                <a:lnTo>
                  <a:pt x="10" y="264"/>
                </a:lnTo>
                <a:lnTo>
                  <a:pt x="10" y="274"/>
                </a:lnTo>
                <a:lnTo>
                  <a:pt x="0" y="284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5" name="Freeform 4804"/>
          <p:cNvSpPr>
            <a:spLocks noChangeAspect="1"/>
          </p:cNvSpPr>
          <p:nvPr/>
        </p:nvSpPr>
        <p:spPr bwMode="auto">
          <a:xfrm>
            <a:off x="1635143" y="4183945"/>
            <a:ext cx="1432588" cy="656044"/>
          </a:xfrm>
          <a:custGeom>
            <a:avLst/>
            <a:gdLst>
              <a:gd name="T0" fmla="*/ 10 w 1325"/>
              <a:gd name="T1" fmla="*/ 10 h 608"/>
              <a:gd name="T2" fmla="*/ 20 w 1325"/>
              <a:gd name="T3" fmla="*/ 30 h 608"/>
              <a:gd name="T4" fmla="*/ 40 w 1325"/>
              <a:gd name="T5" fmla="*/ 41 h 608"/>
              <a:gd name="T6" fmla="*/ 50 w 1325"/>
              <a:gd name="T7" fmla="*/ 61 h 608"/>
              <a:gd name="T8" fmla="*/ 80 w 1325"/>
              <a:gd name="T9" fmla="*/ 71 h 608"/>
              <a:gd name="T10" fmla="*/ 80 w 1325"/>
              <a:gd name="T11" fmla="*/ 81 h 608"/>
              <a:gd name="T12" fmla="*/ 101 w 1325"/>
              <a:gd name="T13" fmla="*/ 91 h 608"/>
              <a:gd name="T14" fmla="*/ 121 w 1325"/>
              <a:gd name="T15" fmla="*/ 91 h 608"/>
              <a:gd name="T16" fmla="*/ 151 w 1325"/>
              <a:gd name="T17" fmla="*/ 101 h 608"/>
              <a:gd name="T18" fmla="*/ 172 w 1325"/>
              <a:gd name="T19" fmla="*/ 101 h 608"/>
              <a:gd name="T20" fmla="*/ 222 w 1325"/>
              <a:gd name="T21" fmla="*/ 91 h 608"/>
              <a:gd name="T22" fmla="*/ 273 w 1325"/>
              <a:gd name="T23" fmla="*/ 91 h 608"/>
              <a:gd name="T24" fmla="*/ 303 w 1325"/>
              <a:gd name="T25" fmla="*/ 91 h 608"/>
              <a:gd name="T26" fmla="*/ 323 w 1325"/>
              <a:gd name="T27" fmla="*/ 101 h 608"/>
              <a:gd name="T28" fmla="*/ 333 w 1325"/>
              <a:gd name="T29" fmla="*/ 111 h 608"/>
              <a:gd name="T30" fmla="*/ 354 w 1325"/>
              <a:gd name="T31" fmla="*/ 132 h 608"/>
              <a:gd name="T32" fmla="*/ 384 w 1325"/>
              <a:gd name="T33" fmla="*/ 142 h 608"/>
              <a:gd name="T34" fmla="*/ 394 w 1325"/>
              <a:gd name="T35" fmla="*/ 162 h 608"/>
              <a:gd name="T36" fmla="*/ 404 w 1325"/>
              <a:gd name="T37" fmla="*/ 162 h 608"/>
              <a:gd name="T38" fmla="*/ 425 w 1325"/>
              <a:gd name="T39" fmla="*/ 162 h 608"/>
              <a:gd name="T40" fmla="*/ 445 w 1325"/>
              <a:gd name="T41" fmla="*/ 182 h 608"/>
              <a:gd name="T42" fmla="*/ 465 w 1325"/>
              <a:gd name="T43" fmla="*/ 192 h 608"/>
              <a:gd name="T44" fmla="*/ 495 w 1325"/>
              <a:gd name="T45" fmla="*/ 203 h 608"/>
              <a:gd name="T46" fmla="*/ 516 w 1325"/>
              <a:gd name="T47" fmla="*/ 213 h 608"/>
              <a:gd name="T48" fmla="*/ 526 w 1325"/>
              <a:gd name="T49" fmla="*/ 233 h 608"/>
              <a:gd name="T50" fmla="*/ 536 w 1325"/>
              <a:gd name="T51" fmla="*/ 243 h 608"/>
              <a:gd name="T52" fmla="*/ 556 w 1325"/>
              <a:gd name="T53" fmla="*/ 243 h 608"/>
              <a:gd name="T54" fmla="*/ 566 w 1325"/>
              <a:gd name="T55" fmla="*/ 253 h 608"/>
              <a:gd name="T56" fmla="*/ 586 w 1325"/>
              <a:gd name="T57" fmla="*/ 274 h 608"/>
              <a:gd name="T58" fmla="*/ 597 w 1325"/>
              <a:gd name="T59" fmla="*/ 284 h 608"/>
              <a:gd name="T60" fmla="*/ 627 w 1325"/>
              <a:gd name="T61" fmla="*/ 294 h 608"/>
              <a:gd name="T62" fmla="*/ 637 w 1325"/>
              <a:gd name="T63" fmla="*/ 314 h 608"/>
              <a:gd name="T64" fmla="*/ 677 w 1325"/>
              <a:gd name="T65" fmla="*/ 344 h 608"/>
              <a:gd name="T66" fmla="*/ 698 w 1325"/>
              <a:gd name="T67" fmla="*/ 355 h 608"/>
              <a:gd name="T68" fmla="*/ 718 w 1325"/>
              <a:gd name="T69" fmla="*/ 375 h 608"/>
              <a:gd name="T70" fmla="*/ 748 w 1325"/>
              <a:gd name="T71" fmla="*/ 385 h 608"/>
              <a:gd name="T72" fmla="*/ 789 w 1325"/>
              <a:gd name="T73" fmla="*/ 375 h 608"/>
              <a:gd name="T74" fmla="*/ 819 w 1325"/>
              <a:gd name="T75" fmla="*/ 375 h 608"/>
              <a:gd name="T76" fmla="*/ 849 w 1325"/>
              <a:gd name="T77" fmla="*/ 385 h 608"/>
              <a:gd name="T78" fmla="*/ 870 w 1325"/>
              <a:gd name="T79" fmla="*/ 395 h 608"/>
              <a:gd name="T80" fmla="*/ 900 w 1325"/>
              <a:gd name="T81" fmla="*/ 395 h 608"/>
              <a:gd name="T82" fmla="*/ 920 w 1325"/>
              <a:gd name="T83" fmla="*/ 405 h 608"/>
              <a:gd name="T84" fmla="*/ 941 w 1325"/>
              <a:gd name="T85" fmla="*/ 405 h 608"/>
              <a:gd name="T86" fmla="*/ 961 w 1325"/>
              <a:gd name="T87" fmla="*/ 425 h 608"/>
              <a:gd name="T88" fmla="*/ 971 w 1325"/>
              <a:gd name="T89" fmla="*/ 425 h 608"/>
              <a:gd name="T90" fmla="*/ 981 w 1325"/>
              <a:gd name="T91" fmla="*/ 446 h 608"/>
              <a:gd name="T92" fmla="*/ 991 w 1325"/>
              <a:gd name="T93" fmla="*/ 456 h 608"/>
              <a:gd name="T94" fmla="*/ 1042 w 1325"/>
              <a:gd name="T95" fmla="*/ 456 h 608"/>
              <a:gd name="T96" fmla="*/ 1072 w 1325"/>
              <a:gd name="T97" fmla="*/ 466 h 608"/>
              <a:gd name="T98" fmla="*/ 1113 w 1325"/>
              <a:gd name="T99" fmla="*/ 486 h 608"/>
              <a:gd name="T100" fmla="*/ 1133 w 1325"/>
              <a:gd name="T101" fmla="*/ 496 h 608"/>
              <a:gd name="T102" fmla="*/ 1143 w 1325"/>
              <a:gd name="T103" fmla="*/ 496 h 608"/>
              <a:gd name="T104" fmla="*/ 1183 w 1325"/>
              <a:gd name="T105" fmla="*/ 517 h 608"/>
              <a:gd name="T106" fmla="*/ 1194 w 1325"/>
              <a:gd name="T107" fmla="*/ 527 h 608"/>
              <a:gd name="T108" fmla="*/ 1224 w 1325"/>
              <a:gd name="T109" fmla="*/ 537 h 608"/>
              <a:gd name="T110" fmla="*/ 1244 w 1325"/>
              <a:gd name="T111" fmla="*/ 557 h 608"/>
              <a:gd name="T112" fmla="*/ 1254 w 1325"/>
              <a:gd name="T113" fmla="*/ 567 h 608"/>
              <a:gd name="T114" fmla="*/ 1274 w 1325"/>
              <a:gd name="T115" fmla="*/ 577 h 608"/>
              <a:gd name="T116" fmla="*/ 1325 w 1325"/>
              <a:gd name="T117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5" h="608">
                <a:moveTo>
                  <a:pt x="0" y="0"/>
                </a:moveTo>
                <a:lnTo>
                  <a:pt x="10" y="10"/>
                </a:lnTo>
                <a:lnTo>
                  <a:pt x="10" y="20"/>
                </a:lnTo>
                <a:lnTo>
                  <a:pt x="20" y="30"/>
                </a:lnTo>
                <a:lnTo>
                  <a:pt x="30" y="41"/>
                </a:lnTo>
                <a:lnTo>
                  <a:pt x="40" y="41"/>
                </a:lnTo>
                <a:lnTo>
                  <a:pt x="50" y="51"/>
                </a:lnTo>
                <a:lnTo>
                  <a:pt x="50" y="61"/>
                </a:lnTo>
                <a:lnTo>
                  <a:pt x="60" y="61"/>
                </a:lnTo>
                <a:lnTo>
                  <a:pt x="80" y="71"/>
                </a:lnTo>
                <a:lnTo>
                  <a:pt x="80" y="81"/>
                </a:lnTo>
                <a:lnTo>
                  <a:pt x="91" y="81"/>
                </a:lnTo>
                <a:lnTo>
                  <a:pt x="101" y="91"/>
                </a:lnTo>
                <a:lnTo>
                  <a:pt x="111" y="91"/>
                </a:lnTo>
                <a:lnTo>
                  <a:pt x="121" y="91"/>
                </a:lnTo>
                <a:lnTo>
                  <a:pt x="141" y="91"/>
                </a:lnTo>
                <a:lnTo>
                  <a:pt x="151" y="101"/>
                </a:lnTo>
                <a:lnTo>
                  <a:pt x="161" y="101"/>
                </a:lnTo>
                <a:lnTo>
                  <a:pt x="172" y="101"/>
                </a:lnTo>
                <a:lnTo>
                  <a:pt x="182" y="91"/>
                </a:lnTo>
                <a:lnTo>
                  <a:pt x="222" y="91"/>
                </a:lnTo>
                <a:lnTo>
                  <a:pt x="242" y="91"/>
                </a:lnTo>
                <a:lnTo>
                  <a:pt x="273" y="91"/>
                </a:lnTo>
                <a:lnTo>
                  <a:pt x="293" y="91"/>
                </a:lnTo>
                <a:lnTo>
                  <a:pt x="303" y="91"/>
                </a:lnTo>
                <a:lnTo>
                  <a:pt x="313" y="91"/>
                </a:lnTo>
                <a:lnTo>
                  <a:pt x="323" y="101"/>
                </a:lnTo>
                <a:lnTo>
                  <a:pt x="333" y="111"/>
                </a:lnTo>
                <a:lnTo>
                  <a:pt x="344" y="122"/>
                </a:lnTo>
                <a:lnTo>
                  <a:pt x="354" y="132"/>
                </a:lnTo>
                <a:lnTo>
                  <a:pt x="374" y="142"/>
                </a:lnTo>
                <a:lnTo>
                  <a:pt x="384" y="142"/>
                </a:lnTo>
                <a:lnTo>
                  <a:pt x="384" y="152"/>
                </a:lnTo>
                <a:lnTo>
                  <a:pt x="394" y="162"/>
                </a:lnTo>
                <a:lnTo>
                  <a:pt x="404" y="162"/>
                </a:lnTo>
                <a:lnTo>
                  <a:pt x="414" y="162"/>
                </a:lnTo>
                <a:lnTo>
                  <a:pt x="425" y="162"/>
                </a:lnTo>
                <a:lnTo>
                  <a:pt x="435" y="172"/>
                </a:lnTo>
                <a:lnTo>
                  <a:pt x="445" y="182"/>
                </a:lnTo>
                <a:lnTo>
                  <a:pt x="455" y="192"/>
                </a:lnTo>
                <a:lnTo>
                  <a:pt x="465" y="192"/>
                </a:lnTo>
                <a:lnTo>
                  <a:pt x="485" y="203"/>
                </a:lnTo>
                <a:lnTo>
                  <a:pt x="495" y="203"/>
                </a:lnTo>
                <a:lnTo>
                  <a:pt x="505" y="213"/>
                </a:lnTo>
                <a:lnTo>
                  <a:pt x="516" y="213"/>
                </a:lnTo>
                <a:lnTo>
                  <a:pt x="526" y="223"/>
                </a:lnTo>
                <a:lnTo>
                  <a:pt x="526" y="233"/>
                </a:lnTo>
                <a:lnTo>
                  <a:pt x="536" y="233"/>
                </a:lnTo>
                <a:lnTo>
                  <a:pt x="536" y="243"/>
                </a:lnTo>
                <a:lnTo>
                  <a:pt x="546" y="243"/>
                </a:lnTo>
                <a:lnTo>
                  <a:pt x="556" y="243"/>
                </a:lnTo>
                <a:lnTo>
                  <a:pt x="566" y="253"/>
                </a:lnTo>
                <a:lnTo>
                  <a:pt x="576" y="263"/>
                </a:lnTo>
                <a:lnTo>
                  <a:pt x="586" y="274"/>
                </a:lnTo>
                <a:lnTo>
                  <a:pt x="597" y="284"/>
                </a:lnTo>
                <a:lnTo>
                  <a:pt x="617" y="294"/>
                </a:lnTo>
                <a:lnTo>
                  <a:pt x="627" y="294"/>
                </a:lnTo>
                <a:lnTo>
                  <a:pt x="627" y="304"/>
                </a:lnTo>
                <a:lnTo>
                  <a:pt x="637" y="314"/>
                </a:lnTo>
                <a:lnTo>
                  <a:pt x="647" y="324"/>
                </a:lnTo>
                <a:lnTo>
                  <a:pt x="677" y="344"/>
                </a:lnTo>
                <a:lnTo>
                  <a:pt x="688" y="355"/>
                </a:lnTo>
                <a:lnTo>
                  <a:pt x="698" y="355"/>
                </a:lnTo>
                <a:lnTo>
                  <a:pt x="708" y="365"/>
                </a:lnTo>
                <a:lnTo>
                  <a:pt x="718" y="375"/>
                </a:lnTo>
                <a:lnTo>
                  <a:pt x="728" y="375"/>
                </a:lnTo>
                <a:lnTo>
                  <a:pt x="748" y="385"/>
                </a:lnTo>
                <a:lnTo>
                  <a:pt x="769" y="385"/>
                </a:lnTo>
                <a:lnTo>
                  <a:pt x="789" y="375"/>
                </a:lnTo>
                <a:lnTo>
                  <a:pt x="799" y="375"/>
                </a:lnTo>
                <a:lnTo>
                  <a:pt x="819" y="375"/>
                </a:lnTo>
                <a:lnTo>
                  <a:pt x="839" y="385"/>
                </a:lnTo>
                <a:lnTo>
                  <a:pt x="849" y="385"/>
                </a:lnTo>
                <a:lnTo>
                  <a:pt x="860" y="395"/>
                </a:lnTo>
                <a:lnTo>
                  <a:pt x="870" y="395"/>
                </a:lnTo>
                <a:lnTo>
                  <a:pt x="890" y="395"/>
                </a:lnTo>
                <a:lnTo>
                  <a:pt x="900" y="395"/>
                </a:lnTo>
                <a:lnTo>
                  <a:pt x="910" y="395"/>
                </a:lnTo>
                <a:lnTo>
                  <a:pt x="920" y="405"/>
                </a:lnTo>
                <a:lnTo>
                  <a:pt x="930" y="405"/>
                </a:lnTo>
                <a:lnTo>
                  <a:pt x="941" y="405"/>
                </a:lnTo>
                <a:lnTo>
                  <a:pt x="951" y="415"/>
                </a:lnTo>
                <a:lnTo>
                  <a:pt x="961" y="425"/>
                </a:lnTo>
                <a:lnTo>
                  <a:pt x="971" y="425"/>
                </a:lnTo>
                <a:lnTo>
                  <a:pt x="971" y="436"/>
                </a:lnTo>
                <a:lnTo>
                  <a:pt x="981" y="446"/>
                </a:lnTo>
                <a:lnTo>
                  <a:pt x="991" y="456"/>
                </a:lnTo>
                <a:lnTo>
                  <a:pt x="1022" y="456"/>
                </a:lnTo>
                <a:lnTo>
                  <a:pt x="1042" y="456"/>
                </a:lnTo>
                <a:lnTo>
                  <a:pt x="1062" y="456"/>
                </a:lnTo>
                <a:lnTo>
                  <a:pt x="1072" y="466"/>
                </a:lnTo>
                <a:lnTo>
                  <a:pt x="1092" y="476"/>
                </a:lnTo>
                <a:lnTo>
                  <a:pt x="1113" y="486"/>
                </a:lnTo>
                <a:lnTo>
                  <a:pt x="1123" y="496"/>
                </a:lnTo>
                <a:lnTo>
                  <a:pt x="1133" y="496"/>
                </a:lnTo>
                <a:lnTo>
                  <a:pt x="1143" y="496"/>
                </a:lnTo>
                <a:lnTo>
                  <a:pt x="1163" y="507"/>
                </a:lnTo>
                <a:lnTo>
                  <a:pt x="1183" y="517"/>
                </a:lnTo>
                <a:lnTo>
                  <a:pt x="1183" y="527"/>
                </a:lnTo>
                <a:lnTo>
                  <a:pt x="1194" y="527"/>
                </a:lnTo>
                <a:lnTo>
                  <a:pt x="1214" y="527"/>
                </a:lnTo>
                <a:lnTo>
                  <a:pt x="1224" y="537"/>
                </a:lnTo>
                <a:lnTo>
                  <a:pt x="1234" y="547"/>
                </a:lnTo>
                <a:lnTo>
                  <a:pt x="1244" y="557"/>
                </a:lnTo>
                <a:lnTo>
                  <a:pt x="1244" y="567"/>
                </a:lnTo>
                <a:lnTo>
                  <a:pt x="1254" y="567"/>
                </a:lnTo>
                <a:lnTo>
                  <a:pt x="1264" y="567"/>
                </a:lnTo>
                <a:lnTo>
                  <a:pt x="1274" y="577"/>
                </a:lnTo>
                <a:lnTo>
                  <a:pt x="1295" y="588"/>
                </a:lnTo>
                <a:lnTo>
                  <a:pt x="1325" y="608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6" name="Freeform 4803"/>
          <p:cNvSpPr>
            <a:spLocks noChangeAspect="1"/>
          </p:cNvSpPr>
          <p:nvPr/>
        </p:nvSpPr>
        <p:spPr bwMode="auto">
          <a:xfrm>
            <a:off x="2487555" y="4590068"/>
            <a:ext cx="426205" cy="689516"/>
          </a:xfrm>
          <a:custGeom>
            <a:avLst/>
            <a:gdLst>
              <a:gd name="T0" fmla="*/ 0 w 394"/>
              <a:gd name="T1" fmla="*/ 0 h 638"/>
              <a:gd name="T2" fmla="*/ 0 w 394"/>
              <a:gd name="T3" fmla="*/ 10 h 638"/>
              <a:gd name="T4" fmla="*/ 0 w 394"/>
              <a:gd name="T5" fmla="*/ 20 h 638"/>
              <a:gd name="T6" fmla="*/ 10 w 394"/>
              <a:gd name="T7" fmla="*/ 40 h 638"/>
              <a:gd name="T8" fmla="*/ 20 w 394"/>
              <a:gd name="T9" fmla="*/ 61 h 638"/>
              <a:gd name="T10" fmla="*/ 20 w 394"/>
              <a:gd name="T11" fmla="*/ 81 h 638"/>
              <a:gd name="T12" fmla="*/ 20 w 394"/>
              <a:gd name="T13" fmla="*/ 91 h 638"/>
              <a:gd name="T14" fmla="*/ 20 w 394"/>
              <a:gd name="T15" fmla="*/ 91 h 638"/>
              <a:gd name="T16" fmla="*/ 30 w 394"/>
              <a:gd name="T17" fmla="*/ 101 h 638"/>
              <a:gd name="T18" fmla="*/ 30 w 394"/>
              <a:gd name="T19" fmla="*/ 101 h 638"/>
              <a:gd name="T20" fmla="*/ 40 w 394"/>
              <a:gd name="T21" fmla="*/ 111 h 638"/>
              <a:gd name="T22" fmla="*/ 60 w 394"/>
              <a:gd name="T23" fmla="*/ 121 h 638"/>
              <a:gd name="T24" fmla="*/ 71 w 394"/>
              <a:gd name="T25" fmla="*/ 121 h 638"/>
              <a:gd name="T26" fmla="*/ 91 w 394"/>
              <a:gd name="T27" fmla="*/ 132 h 638"/>
              <a:gd name="T28" fmla="*/ 101 w 394"/>
              <a:gd name="T29" fmla="*/ 142 h 638"/>
              <a:gd name="T30" fmla="*/ 111 w 394"/>
              <a:gd name="T31" fmla="*/ 162 h 638"/>
              <a:gd name="T32" fmla="*/ 121 w 394"/>
              <a:gd name="T33" fmla="*/ 162 h 638"/>
              <a:gd name="T34" fmla="*/ 131 w 394"/>
              <a:gd name="T35" fmla="*/ 172 h 638"/>
              <a:gd name="T36" fmla="*/ 152 w 394"/>
              <a:gd name="T37" fmla="*/ 172 h 638"/>
              <a:gd name="T38" fmla="*/ 162 w 394"/>
              <a:gd name="T39" fmla="*/ 182 h 638"/>
              <a:gd name="T40" fmla="*/ 172 w 394"/>
              <a:gd name="T41" fmla="*/ 202 h 638"/>
              <a:gd name="T42" fmla="*/ 182 w 394"/>
              <a:gd name="T43" fmla="*/ 213 h 638"/>
              <a:gd name="T44" fmla="*/ 192 w 394"/>
              <a:gd name="T45" fmla="*/ 213 h 638"/>
              <a:gd name="T46" fmla="*/ 202 w 394"/>
              <a:gd name="T47" fmla="*/ 223 h 638"/>
              <a:gd name="T48" fmla="*/ 202 w 394"/>
              <a:gd name="T49" fmla="*/ 233 h 638"/>
              <a:gd name="T50" fmla="*/ 202 w 394"/>
              <a:gd name="T51" fmla="*/ 243 h 638"/>
              <a:gd name="T52" fmla="*/ 212 w 394"/>
              <a:gd name="T53" fmla="*/ 253 h 638"/>
              <a:gd name="T54" fmla="*/ 222 w 394"/>
              <a:gd name="T55" fmla="*/ 253 h 638"/>
              <a:gd name="T56" fmla="*/ 243 w 394"/>
              <a:gd name="T57" fmla="*/ 263 h 638"/>
              <a:gd name="T58" fmla="*/ 253 w 394"/>
              <a:gd name="T59" fmla="*/ 263 h 638"/>
              <a:gd name="T60" fmla="*/ 273 w 394"/>
              <a:gd name="T61" fmla="*/ 263 h 638"/>
              <a:gd name="T62" fmla="*/ 273 w 394"/>
              <a:gd name="T63" fmla="*/ 273 h 638"/>
              <a:gd name="T64" fmla="*/ 273 w 394"/>
              <a:gd name="T65" fmla="*/ 273 h 638"/>
              <a:gd name="T66" fmla="*/ 273 w 394"/>
              <a:gd name="T67" fmla="*/ 294 h 638"/>
              <a:gd name="T68" fmla="*/ 283 w 394"/>
              <a:gd name="T69" fmla="*/ 304 h 638"/>
              <a:gd name="T70" fmla="*/ 293 w 394"/>
              <a:gd name="T71" fmla="*/ 314 h 638"/>
              <a:gd name="T72" fmla="*/ 313 w 394"/>
              <a:gd name="T73" fmla="*/ 344 h 638"/>
              <a:gd name="T74" fmla="*/ 313 w 394"/>
              <a:gd name="T75" fmla="*/ 344 h 638"/>
              <a:gd name="T76" fmla="*/ 324 w 394"/>
              <a:gd name="T77" fmla="*/ 365 h 638"/>
              <a:gd name="T78" fmla="*/ 324 w 394"/>
              <a:gd name="T79" fmla="*/ 375 h 638"/>
              <a:gd name="T80" fmla="*/ 334 w 394"/>
              <a:gd name="T81" fmla="*/ 375 h 638"/>
              <a:gd name="T82" fmla="*/ 344 w 394"/>
              <a:gd name="T83" fmla="*/ 395 h 638"/>
              <a:gd name="T84" fmla="*/ 354 w 394"/>
              <a:gd name="T85" fmla="*/ 395 h 638"/>
              <a:gd name="T86" fmla="*/ 354 w 394"/>
              <a:gd name="T87" fmla="*/ 405 h 638"/>
              <a:gd name="T88" fmla="*/ 354 w 394"/>
              <a:gd name="T89" fmla="*/ 425 h 638"/>
              <a:gd name="T90" fmla="*/ 354 w 394"/>
              <a:gd name="T91" fmla="*/ 435 h 638"/>
              <a:gd name="T92" fmla="*/ 364 w 394"/>
              <a:gd name="T93" fmla="*/ 446 h 638"/>
              <a:gd name="T94" fmla="*/ 384 w 394"/>
              <a:gd name="T95" fmla="*/ 476 h 638"/>
              <a:gd name="T96" fmla="*/ 394 w 394"/>
              <a:gd name="T97" fmla="*/ 486 h 638"/>
              <a:gd name="T98" fmla="*/ 394 w 394"/>
              <a:gd name="T99" fmla="*/ 496 h 638"/>
              <a:gd name="T100" fmla="*/ 394 w 394"/>
              <a:gd name="T101" fmla="*/ 506 h 638"/>
              <a:gd name="T102" fmla="*/ 384 w 394"/>
              <a:gd name="T103" fmla="*/ 516 h 638"/>
              <a:gd name="T104" fmla="*/ 384 w 394"/>
              <a:gd name="T105" fmla="*/ 537 h 638"/>
              <a:gd name="T106" fmla="*/ 384 w 394"/>
              <a:gd name="T107" fmla="*/ 547 h 638"/>
              <a:gd name="T108" fmla="*/ 384 w 394"/>
              <a:gd name="T109" fmla="*/ 557 h 638"/>
              <a:gd name="T110" fmla="*/ 374 w 394"/>
              <a:gd name="T111" fmla="*/ 567 h 638"/>
              <a:gd name="T112" fmla="*/ 374 w 394"/>
              <a:gd name="T113" fmla="*/ 577 h 638"/>
              <a:gd name="T114" fmla="*/ 364 w 394"/>
              <a:gd name="T115" fmla="*/ 598 h 638"/>
              <a:gd name="T116" fmla="*/ 364 w 394"/>
              <a:gd name="T117" fmla="*/ 608 h 638"/>
              <a:gd name="T118" fmla="*/ 364 w 394"/>
              <a:gd name="T119" fmla="*/ 618 h 638"/>
              <a:gd name="T120" fmla="*/ 364 w 394"/>
              <a:gd name="T121" fmla="*/ 628 h 638"/>
              <a:gd name="T122" fmla="*/ 364 w 394"/>
              <a:gd name="T123" fmla="*/ 638 h 638"/>
              <a:gd name="T124" fmla="*/ 354 w 394"/>
              <a:gd name="T125" fmla="*/ 63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4" h="638">
                <a:moveTo>
                  <a:pt x="0" y="0"/>
                </a:moveTo>
                <a:lnTo>
                  <a:pt x="0" y="10"/>
                </a:lnTo>
                <a:lnTo>
                  <a:pt x="0" y="20"/>
                </a:lnTo>
                <a:lnTo>
                  <a:pt x="10" y="40"/>
                </a:lnTo>
                <a:lnTo>
                  <a:pt x="20" y="61"/>
                </a:lnTo>
                <a:lnTo>
                  <a:pt x="20" y="81"/>
                </a:lnTo>
                <a:lnTo>
                  <a:pt x="20" y="91"/>
                </a:lnTo>
                <a:lnTo>
                  <a:pt x="30" y="101"/>
                </a:lnTo>
                <a:lnTo>
                  <a:pt x="40" y="111"/>
                </a:lnTo>
                <a:lnTo>
                  <a:pt x="60" y="121"/>
                </a:lnTo>
                <a:lnTo>
                  <a:pt x="71" y="121"/>
                </a:lnTo>
                <a:lnTo>
                  <a:pt x="91" y="132"/>
                </a:lnTo>
                <a:lnTo>
                  <a:pt x="101" y="142"/>
                </a:lnTo>
                <a:lnTo>
                  <a:pt x="111" y="162"/>
                </a:lnTo>
                <a:lnTo>
                  <a:pt x="121" y="162"/>
                </a:lnTo>
                <a:lnTo>
                  <a:pt x="131" y="172"/>
                </a:lnTo>
                <a:lnTo>
                  <a:pt x="152" y="172"/>
                </a:lnTo>
                <a:lnTo>
                  <a:pt x="162" y="182"/>
                </a:lnTo>
                <a:lnTo>
                  <a:pt x="172" y="202"/>
                </a:lnTo>
                <a:lnTo>
                  <a:pt x="182" y="213"/>
                </a:lnTo>
                <a:lnTo>
                  <a:pt x="192" y="213"/>
                </a:lnTo>
                <a:lnTo>
                  <a:pt x="202" y="223"/>
                </a:lnTo>
                <a:lnTo>
                  <a:pt x="202" y="233"/>
                </a:lnTo>
                <a:lnTo>
                  <a:pt x="202" y="243"/>
                </a:lnTo>
                <a:lnTo>
                  <a:pt x="212" y="253"/>
                </a:lnTo>
                <a:lnTo>
                  <a:pt x="222" y="253"/>
                </a:lnTo>
                <a:lnTo>
                  <a:pt x="243" y="263"/>
                </a:lnTo>
                <a:lnTo>
                  <a:pt x="253" y="263"/>
                </a:lnTo>
                <a:lnTo>
                  <a:pt x="273" y="263"/>
                </a:lnTo>
                <a:lnTo>
                  <a:pt x="273" y="273"/>
                </a:lnTo>
                <a:lnTo>
                  <a:pt x="273" y="294"/>
                </a:lnTo>
                <a:lnTo>
                  <a:pt x="283" y="304"/>
                </a:lnTo>
                <a:lnTo>
                  <a:pt x="293" y="314"/>
                </a:lnTo>
                <a:lnTo>
                  <a:pt x="313" y="344"/>
                </a:lnTo>
                <a:lnTo>
                  <a:pt x="324" y="365"/>
                </a:lnTo>
                <a:lnTo>
                  <a:pt x="324" y="375"/>
                </a:lnTo>
                <a:lnTo>
                  <a:pt x="334" y="375"/>
                </a:lnTo>
                <a:lnTo>
                  <a:pt x="344" y="395"/>
                </a:lnTo>
                <a:lnTo>
                  <a:pt x="354" y="395"/>
                </a:lnTo>
                <a:lnTo>
                  <a:pt x="354" y="405"/>
                </a:lnTo>
                <a:lnTo>
                  <a:pt x="354" y="425"/>
                </a:lnTo>
                <a:lnTo>
                  <a:pt x="354" y="435"/>
                </a:lnTo>
                <a:lnTo>
                  <a:pt x="364" y="446"/>
                </a:lnTo>
                <a:lnTo>
                  <a:pt x="384" y="476"/>
                </a:lnTo>
                <a:lnTo>
                  <a:pt x="394" y="486"/>
                </a:lnTo>
                <a:lnTo>
                  <a:pt x="394" y="496"/>
                </a:lnTo>
                <a:lnTo>
                  <a:pt x="394" y="506"/>
                </a:lnTo>
                <a:lnTo>
                  <a:pt x="384" y="516"/>
                </a:lnTo>
                <a:lnTo>
                  <a:pt x="384" y="537"/>
                </a:lnTo>
                <a:lnTo>
                  <a:pt x="384" y="547"/>
                </a:lnTo>
                <a:lnTo>
                  <a:pt x="384" y="557"/>
                </a:lnTo>
                <a:lnTo>
                  <a:pt x="374" y="567"/>
                </a:lnTo>
                <a:lnTo>
                  <a:pt x="374" y="577"/>
                </a:lnTo>
                <a:lnTo>
                  <a:pt x="364" y="598"/>
                </a:lnTo>
                <a:lnTo>
                  <a:pt x="364" y="608"/>
                </a:lnTo>
                <a:lnTo>
                  <a:pt x="364" y="618"/>
                </a:lnTo>
                <a:lnTo>
                  <a:pt x="364" y="628"/>
                </a:lnTo>
                <a:lnTo>
                  <a:pt x="364" y="638"/>
                </a:lnTo>
                <a:lnTo>
                  <a:pt x="354" y="638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7" name="Freeform 4802"/>
          <p:cNvSpPr>
            <a:spLocks noChangeAspect="1"/>
          </p:cNvSpPr>
          <p:nvPr/>
        </p:nvSpPr>
        <p:spPr bwMode="auto">
          <a:xfrm>
            <a:off x="1876139" y="4282129"/>
            <a:ext cx="383809" cy="1280848"/>
          </a:xfrm>
          <a:custGeom>
            <a:avLst/>
            <a:gdLst>
              <a:gd name="T0" fmla="*/ 10 w 354"/>
              <a:gd name="T1" fmla="*/ 10 h 1185"/>
              <a:gd name="T2" fmla="*/ 30 w 354"/>
              <a:gd name="T3" fmla="*/ 31 h 1185"/>
              <a:gd name="T4" fmla="*/ 20 w 354"/>
              <a:gd name="T5" fmla="*/ 71 h 1185"/>
              <a:gd name="T6" fmla="*/ 20 w 354"/>
              <a:gd name="T7" fmla="*/ 101 h 1185"/>
              <a:gd name="T8" fmla="*/ 10 w 354"/>
              <a:gd name="T9" fmla="*/ 132 h 1185"/>
              <a:gd name="T10" fmla="*/ 20 w 354"/>
              <a:gd name="T11" fmla="*/ 152 h 1185"/>
              <a:gd name="T12" fmla="*/ 41 w 354"/>
              <a:gd name="T13" fmla="*/ 162 h 1185"/>
              <a:gd name="T14" fmla="*/ 51 w 354"/>
              <a:gd name="T15" fmla="*/ 172 h 1185"/>
              <a:gd name="T16" fmla="*/ 71 w 354"/>
              <a:gd name="T17" fmla="*/ 183 h 1185"/>
              <a:gd name="T18" fmla="*/ 81 w 354"/>
              <a:gd name="T19" fmla="*/ 213 h 1185"/>
              <a:gd name="T20" fmla="*/ 91 w 354"/>
              <a:gd name="T21" fmla="*/ 233 h 1185"/>
              <a:gd name="T22" fmla="*/ 91 w 354"/>
              <a:gd name="T23" fmla="*/ 264 h 1185"/>
              <a:gd name="T24" fmla="*/ 101 w 354"/>
              <a:gd name="T25" fmla="*/ 274 h 1185"/>
              <a:gd name="T26" fmla="*/ 122 w 354"/>
              <a:gd name="T27" fmla="*/ 253 h 1185"/>
              <a:gd name="T28" fmla="*/ 132 w 354"/>
              <a:gd name="T29" fmla="*/ 233 h 1185"/>
              <a:gd name="T30" fmla="*/ 142 w 354"/>
              <a:gd name="T31" fmla="*/ 233 h 1185"/>
              <a:gd name="T32" fmla="*/ 172 w 354"/>
              <a:gd name="T33" fmla="*/ 264 h 1185"/>
              <a:gd name="T34" fmla="*/ 172 w 354"/>
              <a:gd name="T35" fmla="*/ 294 h 1185"/>
              <a:gd name="T36" fmla="*/ 203 w 354"/>
              <a:gd name="T37" fmla="*/ 304 h 1185"/>
              <a:gd name="T38" fmla="*/ 213 w 354"/>
              <a:gd name="T39" fmla="*/ 334 h 1185"/>
              <a:gd name="T40" fmla="*/ 223 w 354"/>
              <a:gd name="T41" fmla="*/ 365 h 1185"/>
              <a:gd name="T42" fmla="*/ 243 w 354"/>
              <a:gd name="T43" fmla="*/ 385 h 1185"/>
              <a:gd name="T44" fmla="*/ 253 w 354"/>
              <a:gd name="T45" fmla="*/ 405 h 1185"/>
              <a:gd name="T46" fmla="*/ 253 w 354"/>
              <a:gd name="T47" fmla="*/ 446 h 1185"/>
              <a:gd name="T48" fmla="*/ 253 w 354"/>
              <a:gd name="T49" fmla="*/ 476 h 1185"/>
              <a:gd name="T50" fmla="*/ 273 w 354"/>
              <a:gd name="T51" fmla="*/ 497 h 1185"/>
              <a:gd name="T52" fmla="*/ 283 w 354"/>
              <a:gd name="T53" fmla="*/ 517 h 1185"/>
              <a:gd name="T54" fmla="*/ 283 w 354"/>
              <a:gd name="T55" fmla="*/ 557 h 1185"/>
              <a:gd name="T56" fmla="*/ 304 w 354"/>
              <a:gd name="T57" fmla="*/ 578 h 1185"/>
              <a:gd name="T58" fmla="*/ 304 w 354"/>
              <a:gd name="T59" fmla="*/ 659 h 1185"/>
              <a:gd name="T60" fmla="*/ 314 w 354"/>
              <a:gd name="T61" fmla="*/ 709 h 1185"/>
              <a:gd name="T62" fmla="*/ 354 w 354"/>
              <a:gd name="T63" fmla="*/ 730 h 1185"/>
              <a:gd name="T64" fmla="*/ 344 w 354"/>
              <a:gd name="T65" fmla="*/ 780 h 1185"/>
              <a:gd name="T66" fmla="*/ 334 w 354"/>
              <a:gd name="T67" fmla="*/ 821 h 1185"/>
              <a:gd name="T68" fmla="*/ 354 w 354"/>
              <a:gd name="T69" fmla="*/ 861 h 1185"/>
              <a:gd name="T70" fmla="*/ 354 w 354"/>
              <a:gd name="T71" fmla="*/ 882 h 1185"/>
              <a:gd name="T72" fmla="*/ 334 w 354"/>
              <a:gd name="T73" fmla="*/ 902 h 1185"/>
              <a:gd name="T74" fmla="*/ 324 w 354"/>
              <a:gd name="T75" fmla="*/ 942 h 1185"/>
              <a:gd name="T76" fmla="*/ 314 w 354"/>
              <a:gd name="T77" fmla="*/ 983 h 1185"/>
              <a:gd name="T78" fmla="*/ 283 w 354"/>
              <a:gd name="T79" fmla="*/ 1044 h 1185"/>
              <a:gd name="T80" fmla="*/ 273 w 354"/>
              <a:gd name="T81" fmla="*/ 1084 h 1185"/>
              <a:gd name="T82" fmla="*/ 283 w 354"/>
              <a:gd name="T83" fmla="*/ 1115 h 1185"/>
              <a:gd name="T84" fmla="*/ 294 w 354"/>
              <a:gd name="T85" fmla="*/ 1175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4" h="1185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20" y="20"/>
                </a:lnTo>
                <a:lnTo>
                  <a:pt x="30" y="31"/>
                </a:lnTo>
                <a:lnTo>
                  <a:pt x="20" y="41"/>
                </a:lnTo>
                <a:lnTo>
                  <a:pt x="20" y="51"/>
                </a:lnTo>
                <a:lnTo>
                  <a:pt x="20" y="71"/>
                </a:lnTo>
                <a:lnTo>
                  <a:pt x="30" y="81"/>
                </a:lnTo>
                <a:lnTo>
                  <a:pt x="20" y="91"/>
                </a:lnTo>
                <a:lnTo>
                  <a:pt x="20" y="101"/>
                </a:lnTo>
                <a:lnTo>
                  <a:pt x="10" y="112"/>
                </a:lnTo>
                <a:lnTo>
                  <a:pt x="10" y="122"/>
                </a:lnTo>
                <a:lnTo>
                  <a:pt x="10" y="132"/>
                </a:lnTo>
                <a:lnTo>
                  <a:pt x="10" y="142"/>
                </a:lnTo>
                <a:lnTo>
                  <a:pt x="20" y="152"/>
                </a:lnTo>
                <a:lnTo>
                  <a:pt x="30" y="152"/>
                </a:lnTo>
                <a:lnTo>
                  <a:pt x="30" y="162"/>
                </a:lnTo>
                <a:lnTo>
                  <a:pt x="41" y="162"/>
                </a:lnTo>
                <a:lnTo>
                  <a:pt x="41" y="172"/>
                </a:lnTo>
                <a:lnTo>
                  <a:pt x="51" y="172"/>
                </a:lnTo>
                <a:lnTo>
                  <a:pt x="61" y="172"/>
                </a:lnTo>
                <a:lnTo>
                  <a:pt x="71" y="172"/>
                </a:lnTo>
                <a:lnTo>
                  <a:pt x="71" y="183"/>
                </a:lnTo>
                <a:lnTo>
                  <a:pt x="81" y="193"/>
                </a:lnTo>
                <a:lnTo>
                  <a:pt x="81" y="203"/>
                </a:lnTo>
                <a:lnTo>
                  <a:pt x="81" y="213"/>
                </a:lnTo>
                <a:lnTo>
                  <a:pt x="81" y="223"/>
                </a:lnTo>
                <a:lnTo>
                  <a:pt x="81" y="233"/>
                </a:lnTo>
                <a:lnTo>
                  <a:pt x="91" y="233"/>
                </a:lnTo>
                <a:lnTo>
                  <a:pt x="91" y="243"/>
                </a:lnTo>
                <a:lnTo>
                  <a:pt x="91" y="253"/>
                </a:lnTo>
                <a:lnTo>
                  <a:pt x="91" y="264"/>
                </a:lnTo>
                <a:lnTo>
                  <a:pt x="91" y="274"/>
                </a:lnTo>
                <a:lnTo>
                  <a:pt x="101" y="274"/>
                </a:lnTo>
                <a:lnTo>
                  <a:pt x="111" y="274"/>
                </a:lnTo>
                <a:lnTo>
                  <a:pt x="111" y="264"/>
                </a:lnTo>
                <a:lnTo>
                  <a:pt x="122" y="253"/>
                </a:lnTo>
                <a:lnTo>
                  <a:pt x="122" y="243"/>
                </a:lnTo>
                <a:lnTo>
                  <a:pt x="122" y="233"/>
                </a:lnTo>
                <a:lnTo>
                  <a:pt x="132" y="233"/>
                </a:lnTo>
                <a:lnTo>
                  <a:pt x="142" y="233"/>
                </a:lnTo>
                <a:lnTo>
                  <a:pt x="162" y="253"/>
                </a:lnTo>
                <a:lnTo>
                  <a:pt x="172" y="264"/>
                </a:lnTo>
                <a:lnTo>
                  <a:pt x="172" y="284"/>
                </a:lnTo>
                <a:lnTo>
                  <a:pt x="172" y="294"/>
                </a:lnTo>
                <a:lnTo>
                  <a:pt x="182" y="304"/>
                </a:lnTo>
                <a:lnTo>
                  <a:pt x="192" y="304"/>
                </a:lnTo>
                <a:lnTo>
                  <a:pt x="203" y="304"/>
                </a:lnTo>
                <a:lnTo>
                  <a:pt x="213" y="314"/>
                </a:lnTo>
                <a:lnTo>
                  <a:pt x="213" y="324"/>
                </a:lnTo>
                <a:lnTo>
                  <a:pt x="213" y="334"/>
                </a:lnTo>
                <a:lnTo>
                  <a:pt x="213" y="345"/>
                </a:lnTo>
                <a:lnTo>
                  <a:pt x="223" y="355"/>
                </a:lnTo>
                <a:lnTo>
                  <a:pt x="223" y="365"/>
                </a:lnTo>
                <a:lnTo>
                  <a:pt x="233" y="365"/>
                </a:lnTo>
                <a:lnTo>
                  <a:pt x="243" y="375"/>
                </a:lnTo>
                <a:lnTo>
                  <a:pt x="243" y="385"/>
                </a:lnTo>
                <a:lnTo>
                  <a:pt x="243" y="395"/>
                </a:lnTo>
                <a:lnTo>
                  <a:pt x="253" y="405"/>
                </a:lnTo>
                <a:lnTo>
                  <a:pt x="263" y="416"/>
                </a:lnTo>
                <a:lnTo>
                  <a:pt x="263" y="426"/>
                </a:lnTo>
                <a:lnTo>
                  <a:pt x="253" y="446"/>
                </a:lnTo>
                <a:lnTo>
                  <a:pt x="253" y="466"/>
                </a:lnTo>
                <a:lnTo>
                  <a:pt x="253" y="476"/>
                </a:lnTo>
                <a:lnTo>
                  <a:pt x="253" y="486"/>
                </a:lnTo>
                <a:lnTo>
                  <a:pt x="263" y="497"/>
                </a:lnTo>
                <a:lnTo>
                  <a:pt x="273" y="497"/>
                </a:lnTo>
                <a:lnTo>
                  <a:pt x="273" y="507"/>
                </a:lnTo>
                <a:lnTo>
                  <a:pt x="283" y="507"/>
                </a:lnTo>
                <a:lnTo>
                  <a:pt x="283" y="517"/>
                </a:lnTo>
                <a:lnTo>
                  <a:pt x="283" y="527"/>
                </a:lnTo>
                <a:lnTo>
                  <a:pt x="283" y="537"/>
                </a:lnTo>
                <a:lnTo>
                  <a:pt x="283" y="557"/>
                </a:lnTo>
                <a:lnTo>
                  <a:pt x="294" y="557"/>
                </a:lnTo>
                <a:lnTo>
                  <a:pt x="294" y="567"/>
                </a:lnTo>
                <a:lnTo>
                  <a:pt x="304" y="578"/>
                </a:lnTo>
                <a:lnTo>
                  <a:pt x="304" y="598"/>
                </a:lnTo>
                <a:lnTo>
                  <a:pt x="304" y="608"/>
                </a:lnTo>
                <a:lnTo>
                  <a:pt x="304" y="659"/>
                </a:lnTo>
                <a:lnTo>
                  <a:pt x="304" y="689"/>
                </a:lnTo>
                <a:lnTo>
                  <a:pt x="314" y="699"/>
                </a:lnTo>
                <a:lnTo>
                  <a:pt x="314" y="709"/>
                </a:lnTo>
                <a:lnTo>
                  <a:pt x="334" y="709"/>
                </a:lnTo>
                <a:lnTo>
                  <a:pt x="344" y="719"/>
                </a:lnTo>
                <a:lnTo>
                  <a:pt x="354" y="730"/>
                </a:lnTo>
                <a:lnTo>
                  <a:pt x="354" y="750"/>
                </a:lnTo>
                <a:lnTo>
                  <a:pt x="344" y="760"/>
                </a:lnTo>
                <a:lnTo>
                  <a:pt x="344" y="780"/>
                </a:lnTo>
                <a:lnTo>
                  <a:pt x="344" y="790"/>
                </a:lnTo>
                <a:lnTo>
                  <a:pt x="344" y="811"/>
                </a:lnTo>
                <a:lnTo>
                  <a:pt x="334" y="821"/>
                </a:lnTo>
                <a:lnTo>
                  <a:pt x="334" y="831"/>
                </a:lnTo>
                <a:lnTo>
                  <a:pt x="344" y="841"/>
                </a:lnTo>
                <a:lnTo>
                  <a:pt x="354" y="861"/>
                </a:lnTo>
                <a:lnTo>
                  <a:pt x="354" y="871"/>
                </a:lnTo>
                <a:lnTo>
                  <a:pt x="354" y="882"/>
                </a:lnTo>
                <a:lnTo>
                  <a:pt x="344" y="892"/>
                </a:lnTo>
                <a:lnTo>
                  <a:pt x="334" y="902"/>
                </a:lnTo>
                <a:lnTo>
                  <a:pt x="324" y="912"/>
                </a:lnTo>
                <a:lnTo>
                  <a:pt x="334" y="932"/>
                </a:lnTo>
                <a:lnTo>
                  <a:pt x="324" y="942"/>
                </a:lnTo>
                <a:lnTo>
                  <a:pt x="324" y="952"/>
                </a:lnTo>
                <a:lnTo>
                  <a:pt x="314" y="973"/>
                </a:lnTo>
                <a:lnTo>
                  <a:pt x="314" y="983"/>
                </a:lnTo>
                <a:lnTo>
                  <a:pt x="314" y="1003"/>
                </a:lnTo>
                <a:lnTo>
                  <a:pt x="294" y="1023"/>
                </a:lnTo>
                <a:lnTo>
                  <a:pt x="283" y="1044"/>
                </a:lnTo>
                <a:lnTo>
                  <a:pt x="273" y="1054"/>
                </a:lnTo>
                <a:lnTo>
                  <a:pt x="273" y="1064"/>
                </a:lnTo>
                <a:lnTo>
                  <a:pt x="273" y="1084"/>
                </a:lnTo>
                <a:lnTo>
                  <a:pt x="273" y="1094"/>
                </a:lnTo>
                <a:lnTo>
                  <a:pt x="283" y="1104"/>
                </a:lnTo>
                <a:lnTo>
                  <a:pt x="283" y="1115"/>
                </a:lnTo>
                <a:lnTo>
                  <a:pt x="283" y="1125"/>
                </a:lnTo>
                <a:lnTo>
                  <a:pt x="283" y="1155"/>
                </a:lnTo>
                <a:lnTo>
                  <a:pt x="294" y="1175"/>
                </a:lnTo>
                <a:lnTo>
                  <a:pt x="294" y="1185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8" name="Freeform 4801"/>
          <p:cNvSpPr>
            <a:spLocks noChangeAspect="1"/>
          </p:cNvSpPr>
          <p:nvPr/>
        </p:nvSpPr>
        <p:spPr bwMode="auto">
          <a:xfrm>
            <a:off x="2204161" y="4884618"/>
            <a:ext cx="589101" cy="700673"/>
          </a:xfrm>
          <a:custGeom>
            <a:avLst/>
            <a:gdLst>
              <a:gd name="T0" fmla="*/ 10 w 546"/>
              <a:gd name="T1" fmla="*/ 21 h 649"/>
              <a:gd name="T2" fmla="*/ 50 w 546"/>
              <a:gd name="T3" fmla="*/ 0 h 649"/>
              <a:gd name="T4" fmla="*/ 71 w 546"/>
              <a:gd name="T5" fmla="*/ 0 h 649"/>
              <a:gd name="T6" fmla="*/ 81 w 546"/>
              <a:gd name="T7" fmla="*/ 10 h 649"/>
              <a:gd name="T8" fmla="*/ 91 w 546"/>
              <a:gd name="T9" fmla="*/ 31 h 649"/>
              <a:gd name="T10" fmla="*/ 101 w 546"/>
              <a:gd name="T11" fmla="*/ 41 h 649"/>
              <a:gd name="T12" fmla="*/ 111 w 546"/>
              <a:gd name="T13" fmla="*/ 61 h 649"/>
              <a:gd name="T14" fmla="*/ 131 w 546"/>
              <a:gd name="T15" fmla="*/ 92 h 649"/>
              <a:gd name="T16" fmla="*/ 141 w 546"/>
              <a:gd name="T17" fmla="*/ 112 h 649"/>
              <a:gd name="T18" fmla="*/ 141 w 546"/>
              <a:gd name="T19" fmla="*/ 152 h 649"/>
              <a:gd name="T20" fmla="*/ 151 w 546"/>
              <a:gd name="T21" fmla="*/ 162 h 649"/>
              <a:gd name="T22" fmla="*/ 172 w 546"/>
              <a:gd name="T23" fmla="*/ 173 h 649"/>
              <a:gd name="T24" fmla="*/ 172 w 546"/>
              <a:gd name="T25" fmla="*/ 183 h 649"/>
              <a:gd name="T26" fmla="*/ 172 w 546"/>
              <a:gd name="T27" fmla="*/ 203 h 649"/>
              <a:gd name="T28" fmla="*/ 192 w 546"/>
              <a:gd name="T29" fmla="*/ 213 h 649"/>
              <a:gd name="T30" fmla="*/ 202 w 546"/>
              <a:gd name="T31" fmla="*/ 243 h 649"/>
              <a:gd name="T32" fmla="*/ 202 w 546"/>
              <a:gd name="T33" fmla="*/ 284 h 649"/>
              <a:gd name="T34" fmla="*/ 202 w 546"/>
              <a:gd name="T35" fmla="*/ 325 h 649"/>
              <a:gd name="T36" fmla="*/ 202 w 546"/>
              <a:gd name="T37" fmla="*/ 335 h 649"/>
              <a:gd name="T38" fmla="*/ 222 w 546"/>
              <a:gd name="T39" fmla="*/ 355 h 649"/>
              <a:gd name="T40" fmla="*/ 232 w 546"/>
              <a:gd name="T41" fmla="*/ 375 h 649"/>
              <a:gd name="T42" fmla="*/ 253 w 546"/>
              <a:gd name="T43" fmla="*/ 406 h 649"/>
              <a:gd name="T44" fmla="*/ 263 w 546"/>
              <a:gd name="T45" fmla="*/ 426 h 649"/>
              <a:gd name="T46" fmla="*/ 283 w 546"/>
              <a:gd name="T47" fmla="*/ 426 h 649"/>
              <a:gd name="T48" fmla="*/ 303 w 546"/>
              <a:gd name="T49" fmla="*/ 426 h 649"/>
              <a:gd name="T50" fmla="*/ 334 w 546"/>
              <a:gd name="T51" fmla="*/ 456 h 649"/>
              <a:gd name="T52" fmla="*/ 344 w 546"/>
              <a:gd name="T53" fmla="*/ 456 h 649"/>
              <a:gd name="T54" fmla="*/ 384 w 546"/>
              <a:gd name="T55" fmla="*/ 466 h 649"/>
              <a:gd name="T56" fmla="*/ 435 w 546"/>
              <a:gd name="T57" fmla="*/ 497 h 649"/>
              <a:gd name="T58" fmla="*/ 445 w 546"/>
              <a:gd name="T59" fmla="*/ 517 h 649"/>
              <a:gd name="T60" fmla="*/ 465 w 546"/>
              <a:gd name="T61" fmla="*/ 527 h 649"/>
              <a:gd name="T62" fmla="*/ 496 w 546"/>
              <a:gd name="T63" fmla="*/ 558 h 649"/>
              <a:gd name="T64" fmla="*/ 506 w 546"/>
              <a:gd name="T65" fmla="*/ 568 h 649"/>
              <a:gd name="T66" fmla="*/ 506 w 546"/>
              <a:gd name="T67" fmla="*/ 598 h 649"/>
              <a:gd name="T68" fmla="*/ 526 w 546"/>
              <a:gd name="T69" fmla="*/ 628 h 649"/>
              <a:gd name="T70" fmla="*/ 546 w 546"/>
              <a:gd name="T71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46" h="649">
                <a:moveTo>
                  <a:pt x="0" y="31"/>
                </a:moveTo>
                <a:lnTo>
                  <a:pt x="10" y="21"/>
                </a:lnTo>
                <a:lnTo>
                  <a:pt x="30" y="10"/>
                </a:lnTo>
                <a:lnTo>
                  <a:pt x="50" y="0"/>
                </a:lnTo>
                <a:lnTo>
                  <a:pt x="60" y="0"/>
                </a:lnTo>
                <a:lnTo>
                  <a:pt x="71" y="0"/>
                </a:lnTo>
                <a:lnTo>
                  <a:pt x="71" y="10"/>
                </a:lnTo>
                <a:lnTo>
                  <a:pt x="81" y="10"/>
                </a:lnTo>
                <a:lnTo>
                  <a:pt x="81" y="21"/>
                </a:lnTo>
                <a:lnTo>
                  <a:pt x="91" y="31"/>
                </a:lnTo>
                <a:lnTo>
                  <a:pt x="101" y="41"/>
                </a:lnTo>
                <a:lnTo>
                  <a:pt x="111" y="41"/>
                </a:lnTo>
                <a:lnTo>
                  <a:pt x="111" y="61"/>
                </a:lnTo>
                <a:lnTo>
                  <a:pt x="121" y="71"/>
                </a:lnTo>
                <a:lnTo>
                  <a:pt x="131" y="92"/>
                </a:lnTo>
                <a:lnTo>
                  <a:pt x="141" y="102"/>
                </a:lnTo>
                <a:lnTo>
                  <a:pt x="141" y="112"/>
                </a:lnTo>
                <a:lnTo>
                  <a:pt x="141" y="132"/>
                </a:lnTo>
                <a:lnTo>
                  <a:pt x="141" y="152"/>
                </a:lnTo>
                <a:lnTo>
                  <a:pt x="151" y="152"/>
                </a:lnTo>
                <a:lnTo>
                  <a:pt x="151" y="162"/>
                </a:lnTo>
                <a:lnTo>
                  <a:pt x="162" y="173"/>
                </a:lnTo>
                <a:lnTo>
                  <a:pt x="172" y="173"/>
                </a:lnTo>
                <a:lnTo>
                  <a:pt x="172" y="183"/>
                </a:lnTo>
                <a:lnTo>
                  <a:pt x="172" y="203"/>
                </a:lnTo>
                <a:lnTo>
                  <a:pt x="182" y="213"/>
                </a:lnTo>
                <a:lnTo>
                  <a:pt x="192" y="213"/>
                </a:lnTo>
                <a:lnTo>
                  <a:pt x="192" y="223"/>
                </a:lnTo>
                <a:lnTo>
                  <a:pt x="202" y="243"/>
                </a:lnTo>
                <a:lnTo>
                  <a:pt x="202" y="254"/>
                </a:lnTo>
                <a:lnTo>
                  <a:pt x="202" y="284"/>
                </a:lnTo>
                <a:lnTo>
                  <a:pt x="202" y="314"/>
                </a:lnTo>
                <a:lnTo>
                  <a:pt x="202" y="325"/>
                </a:lnTo>
                <a:lnTo>
                  <a:pt x="202" y="335"/>
                </a:lnTo>
                <a:lnTo>
                  <a:pt x="212" y="345"/>
                </a:lnTo>
                <a:lnTo>
                  <a:pt x="222" y="355"/>
                </a:lnTo>
                <a:lnTo>
                  <a:pt x="232" y="365"/>
                </a:lnTo>
                <a:lnTo>
                  <a:pt x="232" y="375"/>
                </a:lnTo>
                <a:lnTo>
                  <a:pt x="243" y="395"/>
                </a:lnTo>
                <a:lnTo>
                  <a:pt x="253" y="406"/>
                </a:lnTo>
                <a:lnTo>
                  <a:pt x="263" y="416"/>
                </a:lnTo>
                <a:lnTo>
                  <a:pt x="263" y="426"/>
                </a:lnTo>
                <a:lnTo>
                  <a:pt x="273" y="426"/>
                </a:lnTo>
                <a:lnTo>
                  <a:pt x="283" y="426"/>
                </a:lnTo>
                <a:lnTo>
                  <a:pt x="293" y="426"/>
                </a:lnTo>
                <a:lnTo>
                  <a:pt x="303" y="426"/>
                </a:lnTo>
                <a:lnTo>
                  <a:pt x="323" y="446"/>
                </a:lnTo>
                <a:lnTo>
                  <a:pt x="334" y="456"/>
                </a:lnTo>
                <a:lnTo>
                  <a:pt x="344" y="456"/>
                </a:lnTo>
                <a:lnTo>
                  <a:pt x="354" y="456"/>
                </a:lnTo>
                <a:lnTo>
                  <a:pt x="384" y="466"/>
                </a:lnTo>
                <a:lnTo>
                  <a:pt x="404" y="476"/>
                </a:lnTo>
                <a:lnTo>
                  <a:pt x="435" y="497"/>
                </a:lnTo>
                <a:lnTo>
                  <a:pt x="445" y="497"/>
                </a:lnTo>
                <a:lnTo>
                  <a:pt x="445" y="517"/>
                </a:lnTo>
                <a:lnTo>
                  <a:pt x="455" y="527"/>
                </a:lnTo>
                <a:lnTo>
                  <a:pt x="465" y="527"/>
                </a:lnTo>
                <a:lnTo>
                  <a:pt x="485" y="547"/>
                </a:lnTo>
                <a:lnTo>
                  <a:pt x="496" y="558"/>
                </a:lnTo>
                <a:lnTo>
                  <a:pt x="506" y="558"/>
                </a:lnTo>
                <a:lnTo>
                  <a:pt x="506" y="568"/>
                </a:lnTo>
                <a:lnTo>
                  <a:pt x="506" y="588"/>
                </a:lnTo>
                <a:lnTo>
                  <a:pt x="506" y="598"/>
                </a:lnTo>
                <a:lnTo>
                  <a:pt x="516" y="608"/>
                </a:lnTo>
                <a:lnTo>
                  <a:pt x="526" y="628"/>
                </a:lnTo>
                <a:lnTo>
                  <a:pt x="536" y="639"/>
                </a:lnTo>
                <a:lnTo>
                  <a:pt x="546" y="649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9" name="Freeform 4800"/>
          <p:cNvSpPr>
            <a:spLocks noChangeAspect="1"/>
          </p:cNvSpPr>
          <p:nvPr/>
        </p:nvSpPr>
        <p:spPr bwMode="auto">
          <a:xfrm>
            <a:off x="2302344" y="5246111"/>
            <a:ext cx="151738" cy="709599"/>
          </a:xfrm>
          <a:custGeom>
            <a:avLst/>
            <a:gdLst>
              <a:gd name="T0" fmla="*/ 111 w 141"/>
              <a:gd name="T1" fmla="*/ 0 h 658"/>
              <a:gd name="T2" fmla="*/ 101 w 141"/>
              <a:gd name="T3" fmla="*/ 10 h 658"/>
              <a:gd name="T4" fmla="*/ 101 w 141"/>
              <a:gd name="T5" fmla="*/ 20 h 658"/>
              <a:gd name="T6" fmla="*/ 101 w 141"/>
              <a:gd name="T7" fmla="*/ 40 h 658"/>
              <a:gd name="T8" fmla="*/ 101 w 141"/>
              <a:gd name="T9" fmla="*/ 60 h 658"/>
              <a:gd name="T10" fmla="*/ 101 w 141"/>
              <a:gd name="T11" fmla="*/ 81 h 658"/>
              <a:gd name="T12" fmla="*/ 101 w 141"/>
              <a:gd name="T13" fmla="*/ 91 h 658"/>
              <a:gd name="T14" fmla="*/ 101 w 141"/>
              <a:gd name="T15" fmla="*/ 101 h 658"/>
              <a:gd name="T16" fmla="*/ 101 w 141"/>
              <a:gd name="T17" fmla="*/ 121 h 658"/>
              <a:gd name="T18" fmla="*/ 111 w 141"/>
              <a:gd name="T19" fmla="*/ 131 h 658"/>
              <a:gd name="T20" fmla="*/ 111 w 141"/>
              <a:gd name="T21" fmla="*/ 141 h 658"/>
              <a:gd name="T22" fmla="*/ 111 w 141"/>
              <a:gd name="T23" fmla="*/ 162 h 658"/>
              <a:gd name="T24" fmla="*/ 111 w 141"/>
              <a:gd name="T25" fmla="*/ 182 h 658"/>
              <a:gd name="T26" fmla="*/ 111 w 141"/>
              <a:gd name="T27" fmla="*/ 182 h 658"/>
              <a:gd name="T28" fmla="*/ 111 w 141"/>
              <a:gd name="T29" fmla="*/ 192 h 658"/>
              <a:gd name="T30" fmla="*/ 121 w 141"/>
              <a:gd name="T31" fmla="*/ 202 h 658"/>
              <a:gd name="T32" fmla="*/ 121 w 141"/>
              <a:gd name="T33" fmla="*/ 212 h 658"/>
              <a:gd name="T34" fmla="*/ 121 w 141"/>
              <a:gd name="T35" fmla="*/ 223 h 658"/>
              <a:gd name="T36" fmla="*/ 121 w 141"/>
              <a:gd name="T37" fmla="*/ 233 h 658"/>
              <a:gd name="T38" fmla="*/ 131 w 141"/>
              <a:gd name="T39" fmla="*/ 243 h 658"/>
              <a:gd name="T40" fmla="*/ 131 w 141"/>
              <a:gd name="T41" fmla="*/ 253 h 658"/>
              <a:gd name="T42" fmla="*/ 141 w 141"/>
              <a:gd name="T43" fmla="*/ 263 h 658"/>
              <a:gd name="T44" fmla="*/ 141 w 141"/>
              <a:gd name="T45" fmla="*/ 273 h 658"/>
              <a:gd name="T46" fmla="*/ 131 w 141"/>
              <a:gd name="T47" fmla="*/ 283 h 658"/>
              <a:gd name="T48" fmla="*/ 121 w 141"/>
              <a:gd name="T49" fmla="*/ 293 h 658"/>
              <a:gd name="T50" fmla="*/ 121 w 141"/>
              <a:gd name="T51" fmla="*/ 293 h 658"/>
              <a:gd name="T52" fmla="*/ 111 w 141"/>
              <a:gd name="T53" fmla="*/ 304 h 658"/>
              <a:gd name="T54" fmla="*/ 111 w 141"/>
              <a:gd name="T55" fmla="*/ 314 h 658"/>
              <a:gd name="T56" fmla="*/ 111 w 141"/>
              <a:gd name="T57" fmla="*/ 334 h 658"/>
              <a:gd name="T58" fmla="*/ 111 w 141"/>
              <a:gd name="T59" fmla="*/ 344 h 658"/>
              <a:gd name="T60" fmla="*/ 111 w 141"/>
              <a:gd name="T61" fmla="*/ 354 h 658"/>
              <a:gd name="T62" fmla="*/ 121 w 141"/>
              <a:gd name="T63" fmla="*/ 364 h 658"/>
              <a:gd name="T64" fmla="*/ 111 w 141"/>
              <a:gd name="T65" fmla="*/ 364 h 658"/>
              <a:gd name="T66" fmla="*/ 111 w 141"/>
              <a:gd name="T67" fmla="*/ 385 h 658"/>
              <a:gd name="T68" fmla="*/ 111 w 141"/>
              <a:gd name="T69" fmla="*/ 395 h 658"/>
              <a:gd name="T70" fmla="*/ 111 w 141"/>
              <a:gd name="T71" fmla="*/ 405 h 658"/>
              <a:gd name="T72" fmla="*/ 91 w 141"/>
              <a:gd name="T73" fmla="*/ 425 h 658"/>
              <a:gd name="T74" fmla="*/ 91 w 141"/>
              <a:gd name="T75" fmla="*/ 445 h 658"/>
              <a:gd name="T76" fmla="*/ 81 w 141"/>
              <a:gd name="T77" fmla="*/ 466 h 658"/>
              <a:gd name="T78" fmla="*/ 71 w 141"/>
              <a:gd name="T79" fmla="*/ 476 h 658"/>
              <a:gd name="T80" fmla="*/ 60 w 141"/>
              <a:gd name="T81" fmla="*/ 486 h 658"/>
              <a:gd name="T82" fmla="*/ 60 w 141"/>
              <a:gd name="T83" fmla="*/ 496 h 658"/>
              <a:gd name="T84" fmla="*/ 60 w 141"/>
              <a:gd name="T85" fmla="*/ 516 h 658"/>
              <a:gd name="T86" fmla="*/ 60 w 141"/>
              <a:gd name="T87" fmla="*/ 526 h 658"/>
              <a:gd name="T88" fmla="*/ 50 w 141"/>
              <a:gd name="T89" fmla="*/ 537 h 658"/>
              <a:gd name="T90" fmla="*/ 40 w 141"/>
              <a:gd name="T91" fmla="*/ 557 h 658"/>
              <a:gd name="T92" fmla="*/ 20 w 141"/>
              <a:gd name="T93" fmla="*/ 577 h 658"/>
              <a:gd name="T94" fmla="*/ 10 w 141"/>
              <a:gd name="T95" fmla="*/ 597 h 658"/>
              <a:gd name="T96" fmla="*/ 10 w 141"/>
              <a:gd name="T97" fmla="*/ 607 h 658"/>
              <a:gd name="T98" fmla="*/ 10 w 141"/>
              <a:gd name="T99" fmla="*/ 628 h 658"/>
              <a:gd name="T100" fmla="*/ 0 w 141"/>
              <a:gd name="T101" fmla="*/ 658 h 658"/>
              <a:gd name="T102" fmla="*/ 10 w 141"/>
              <a:gd name="T103" fmla="*/ 648 h 658"/>
              <a:gd name="T104" fmla="*/ 20 w 141"/>
              <a:gd name="T105" fmla="*/ 648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1" h="658">
                <a:moveTo>
                  <a:pt x="111" y="0"/>
                </a:moveTo>
                <a:lnTo>
                  <a:pt x="101" y="10"/>
                </a:lnTo>
                <a:lnTo>
                  <a:pt x="101" y="20"/>
                </a:lnTo>
                <a:lnTo>
                  <a:pt x="101" y="40"/>
                </a:lnTo>
                <a:lnTo>
                  <a:pt x="101" y="60"/>
                </a:lnTo>
                <a:lnTo>
                  <a:pt x="101" y="81"/>
                </a:lnTo>
                <a:lnTo>
                  <a:pt x="101" y="91"/>
                </a:lnTo>
                <a:lnTo>
                  <a:pt x="101" y="101"/>
                </a:lnTo>
                <a:lnTo>
                  <a:pt x="101" y="121"/>
                </a:lnTo>
                <a:lnTo>
                  <a:pt x="111" y="131"/>
                </a:lnTo>
                <a:lnTo>
                  <a:pt x="111" y="141"/>
                </a:lnTo>
                <a:lnTo>
                  <a:pt x="111" y="162"/>
                </a:lnTo>
                <a:lnTo>
                  <a:pt x="111" y="182"/>
                </a:lnTo>
                <a:lnTo>
                  <a:pt x="111" y="192"/>
                </a:lnTo>
                <a:lnTo>
                  <a:pt x="121" y="202"/>
                </a:lnTo>
                <a:lnTo>
                  <a:pt x="121" y="212"/>
                </a:lnTo>
                <a:lnTo>
                  <a:pt x="121" y="223"/>
                </a:lnTo>
                <a:lnTo>
                  <a:pt x="121" y="233"/>
                </a:lnTo>
                <a:lnTo>
                  <a:pt x="131" y="243"/>
                </a:lnTo>
                <a:lnTo>
                  <a:pt x="131" y="253"/>
                </a:lnTo>
                <a:lnTo>
                  <a:pt x="141" y="263"/>
                </a:lnTo>
                <a:lnTo>
                  <a:pt x="141" y="273"/>
                </a:lnTo>
                <a:lnTo>
                  <a:pt x="131" y="283"/>
                </a:lnTo>
                <a:lnTo>
                  <a:pt x="121" y="293"/>
                </a:lnTo>
                <a:lnTo>
                  <a:pt x="111" y="304"/>
                </a:lnTo>
                <a:lnTo>
                  <a:pt x="111" y="314"/>
                </a:lnTo>
                <a:lnTo>
                  <a:pt x="111" y="334"/>
                </a:lnTo>
                <a:lnTo>
                  <a:pt x="111" y="344"/>
                </a:lnTo>
                <a:lnTo>
                  <a:pt x="111" y="354"/>
                </a:lnTo>
                <a:lnTo>
                  <a:pt x="121" y="364"/>
                </a:lnTo>
                <a:lnTo>
                  <a:pt x="111" y="364"/>
                </a:lnTo>
                <a:lnTo>
                  <a:pt x="111" y="385"/>
                </a:lnTo>
                <a:lnTo>
                  <a:pt x="111" y="395"/>
                </a:lnTo>
                <a:lnTo>
                  <a:pt x="111" y="405"/>
                </a:lnTo>
                <a:lnTo>
                  <a:pt x="91" y="425"/>
                </a:lnTo>
                <a:lnTo>
                  <a:pt x="91" y="445"/>
                </a:lnTo>
                <a:lnTo>
                  <a:pt x="81" y="466"/>
                </a:lnTo>
                <a:lnTo>
                  <a:pt x="71" y="476"/>
                </a:lnTo>
                <a:lnTo>
                  <a:pt x="60" y="486"/>
                </a:lnTo>
                <a:lnTo>
                  <a:pt x="60" y="496"/>
                </a:lnTo>
                <a:lnTo>
                  <a:pt x="60" y="516"/>
                </a:lnTo>
                <a:lnTo>
                  <a:pt x="60" y="526"/>
                </a:lnTo>
                <a:lnTo>
                  <a:pt x="50" y="537"/>
                </a:lnTo>
                <a:lnTo>
                  <a:pt x="40" y="557"/>
                </a:lnTo>
                <a:lnTo>
                  <a:pt x="20" y="577"/>
                </a:lnTo>
                <a:lnTo>
                  <a:pt x="10" y="597"/>
                </a:lnTo>
                <a:lnTo>
                  <a:pt x="10" y="607"/>
                </a:lnTo>
                <a:lnTo>
                  <a:pt x="10" y="628"/>
                </a:lnTo>
                <a:lnTo>
                  <a:pt x="0" y="658"/>
                </a:lnTo>
                <a:lnTo>
                  <a:pt x="10" y="648"/>
                </a:lnTo>
                <a:lnTo>
                  <a:pt x="20" y="648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0" name="Freeform 4799"/>
          <p:cNvSpPr>
            <a:spLocks noChangeAspect="1"/>
          </p:cNvSpPr>
          <p:nvPr/>
        </p:nvSpPr>
        <p:spPr bwMode="auto">
          <a:xfrm>
            <a:off x="2422842" y="5618763"/>
            <a:ext cx="448521" cy="263310"/>
          </a:xfrm>
          <a:custGeom>
            <a:avLst/>
            <a:gdLst>
              <a:gd name="T0" fmla="*/ 0 w 415"/>
              <a:gd name="T1" fmla="*/ 0 h 243"/>
              <a:gd name="T2" fmla="*/ 20 w 415"/>
              <a:gd name="T3" fmla="*/ 0 h 243"/>
              <a:gd name="T4" fmla="*/ 30 w 415"/>
              <a:gd name="T5" fmla="*/ 0 h 243"/>
              <a:gd name="T6" fmla="*/ 41 w 415"/>
              <a:gd name="T7" fmla="*/ 0 h 243"/>
              <a:gd name="T8" fmla="*/ 51 w 415"/>
              <a:gd name="T9" fmla="*/ 0 h 243"/>
              <a:gd name="T10" fmla="*/ 71 w 415"/>
              <a:gd name="T11" fmla="*/ 10 h 243"/>
              <a:gd name="T12" fmla="*/ 81 w 415"/>
              <a:gd name="T13" fmla="*/ 10 h 243"/>
              <a:gd name="T14" fmla="*/ 81 w 415"/>
              <a:gd name="T15" fmla="*/ 10 h 243"/>
              <a:gd name="T16" fmla="*/ 91 w 415"/>
              <a:gd name="T17" fmla="*/ 20 h 243"/>
              <a:gd name="T18" fmla="*/ 101 w 415"/>
              <a:gd name="T19" fmla="*/ 30 h 243"/>
              <a:gd name="T20" fmla="*/ 101 w 415"/>
              <a:gd name="T21" fmla="*/ 51 h 243"/>
              <a:gd name="T22" fmla="*/ 111 w 415"/>
              <a:gd name="T23" fmla="*/ 61 h 243"/>
              <a:gd name="T24" fmla="*/ 121 w 415"/>
              <a:gd name="T25" fmla="*/ 71 h 243"/>
              <a:gd name="T26" fmla="*/ 132 w 415"/>
              <a:gd name="T27" fmla="*/ 81 h 243"/>
              <a:gd name="T28" fmla="*/ 142 w 415"/>
              <a:gd name="T29" fmla="*/ 91 h 243"/>
              <a:gd name="T30" fmla="*/ 152 w 415"/>
              <a:gd name="T31" fmla="*/ 91 h 243"/>
              <a:gd name="T32" fmla="*/ 152 w 415"/>
              <a:gd name="T33" fmla="*/ 101 h 243"/>
              <a:gd name="T34" fmla="*/ 162 w 415"/>
              <a:gd name="T35" fmla="*/ 112 h 243"/>
              <a:gd name="T36" fmla="*/ 172 w 415"/>
              <a:gd name="T37" fmla="*/ 122 h 243"/>
              <a:gd name="T38" fmla="*/ 192 w 415"/>
              <a:gd name="T39" fmla="*/ 122 h 243"/>
              <a:gd name="T40" fmla="*/ 202 w 415"/>
              <a:gd name="T41" fmla="*/ 132 h 243"/>
              <a:gd name="T42" fmla="*/ 202 w 415"/>
              <a:gd name="T43" fmla="*/ 142 h 243"/>
              <a:gd name="T44" fmla="*/ 213 w 415"/>
              <a:gd name="T45" fmla="*/ 152 h 243"/>
              <a:gd name="T46" fmla="*/ 213 w 415"/>
              <a:gd name="T47" fmla="*/ 162 h 243"/>
              <a:gd name="T48" fmla="*/ 223 w 415"/>
              <a:gd name="T49" fmla="*/ 162 h 243"/>
              <a:gd name="T50" fmla="*/ 233 w 415"/>
              <a:gd name="T51" fmla="*/ 182 h 243"/>
              <a:gd name="T52" fmla="*/ 233 w 415"/>
              <a:gd name="T53" fmla="*/ 182 h 243"/>
              <a:gd name="T54" fmla="*/ 243 w 415"/>
              <a:gd name="T55" fmla="*/ 193 h 243"/>
              <a:gd name="T56" fmla="*/ 243 w 415"/>
              <a:gd name="T57" fmla="*/ 203 h 243"/>
              <a:gd name="T58" fmla="*/ 243 w 415"/>
              <a:gd name="T59" fmla="*/ 213 h 243"/>
              <a:gd name="T60" fmla="*/ 253 w 415"/>
              <a:gd name="T61" fmla="*/ 223 h 243"/>
              <a:gd name="T62" fmla="*/ 273 w 415"/>
              <a:gd name="T63" fmla="*/ 223 h 243"/>
              <a:gd name="T64" fmla="*/ 294 w 415"/>
              <a:gd name="T65" fmla="*/ 243 h 243"/>
              <a:gd name="T66" fmla="*/ 304 w 415"/>
              <a:gd name="T67" fmla="*/ 243 h 243"/>
              <a:gd name="T68" fmla="*/ 324 w 415"/>
              <a:gd name="T69" fmla="*/ 243 h 243"/>
              <a:gd name="T70" fmla="*/ 364 w 415"/>
              <a:gd name="T71" fmla="*/ 243 h 243"/>
              <a:gd name="T72" fmla="*/ 385 w 415"/>
              <a:gd name="T73" fmla="*/ 243 h 243"/>
              <a:gd name="T74" fmla="*/ 395 w 415"/>
              <a:gd name="T75" fmla="*/ 233 h 243"/>
              <a:gd name="T76" fmla="*/ 395 w 415"/>
              <a:gd name="T77" fmla="*/ 233 h 243"/>
              <a:gd name="T78" fmla="*/ 405 w 415"/>
              <a:gd name="T79" fmla="*/ 233 h 243"/>
              <a:gd name="T80" fmla="*/ 415 w 415"/>
              <a:gd name="T81" fmla="*/ 23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15" h="243">
                <a:moveTo>
                  <a:pt x="0" y="0"/>
                </a:moveTo>
                <a:lnTo>
                  <a:pt x="20" y="0"/>
                </a:lnTo>
                <a:lnTo>
                  <a:pt x="30" y="0"/>
                </a:lnTo>
                <a:lnTo>
                  <a:pt x="41" y="0"/>
                </a:lnTo>
                <a:lnTo>
                  <a:pt x="51" y="0"/>
                </a:lnTo>
                <a:lnTo>
                  <a:pt x="71" y="10"/>
                </a:lnTo>
                <a:lnTo>
                  <a:pt x="81" y="10"/>
                </a:lnTo>
                <a:lnTo>
                  <a:pt x="91" y="20"/>
                </a:lnTo>
                <a:lnTo>
                  <a:pt x="101" y="30"/>
                </a:lnTo>
                <a:lnTo>
                  <a:pt x="101" y="51"/>
                </a:lnTo>
                <a:lnTo>
                  <a:pt x="111" y="61"/>
                </a:lnTo>
                <a:lnTo>
                  <a:pt x="121" y="71"/>
                </a:lnTo>
                <a:lnTo>
                  <a:pt x="132" y="81"/>
                </a:lnTo>
                <a:lnTo>
                  <a:pt x="142" y="91"/>
                </a:lnTo>
                <a:lnTo>
                  <a:pt x="152" y="91"/>
                </a:lnTo>
                <a:lnTo>
                  <a:pt x="152" y="101"/>
                </a:lnTo>
                <a:lnTo>
                  <a:pt x="162" y="112"/>
                </a:lnTo>
                <a:lnTo>
                  <a:pt x="172" y="122"/>
                </a:lnTo>
                <a:lnTo>
                  <a:pt x="192" y="122"/>
                </a:lnTo>
                <a:lnTo>
                  <a:pt x="202" y="132"/>
                </a:lnTo>
                <a:lnTo>
                  <a:pt x="202" y="142"/>
                </a:lnTo>
                <a:lnTo>
                  <a:pt x="213" y="152"/>
                </a:lnTo>
                <a:lnTo>
                  <a:pt x="213" y="162"/>
                </a:lnTo>
                <a:lnTo>
                  <a:pt x="223" y="162"/>
                </a:lnTo>
                <a:lnTo>
                  <a:pt x="233" y="182"/>
                </a:lnTo>
                <a:lnTo>
                  <a:pt x="243" y="193"/>
                </a:lnTo>
                <a:lnTo>
                  <a:pt x="243" y="203"/>
                </a:lnTo>
                <a:lnTo>
                  <a:pt x="243" y="213"/>
                </a:lnTo>
                <a:lnTo>
                  <a:pt x="253" y="223"/>
                </a:lnTo>
                <a:lnTo>
                  <a:pt x="273" y="223"/>
                </a:lnTo>
                <a:lnTo>
                  <a:pt x="294" y="243"/>
                </a:lnTo>
                <a:lnTo>
                  <a:pt x="304" y="243"/>
                </a:lnTo>
                <a:lnTo>
                  <a:pt x="324" y="243"/>
                </a:lnTo>
                <a:lnTo>
                  <a:pt x="364" y="243"/>
                </a:lnTo>
                <a:lnTo>
                  <a:pt x="385" y="243"/>
                </a:lnTo>
                <a:lnTo>
                  <a:pt x="395" y="233"/>
                </a:lnTo>
                <a:lnTo>
                  <a:pt x="405" y="233"/>
                </a:lnTo>
                <a:lnTo>
                  <a:pt x="415" y="233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1" name="Freeform 4798"/>
          <p:cNvSpPr>
            <a:spLocks noChangeAspect="1"/>
          </p:cNvSpPr>
          <p:nvPr/>
        </p:nvSpPr>
        <p:spPr bwMode="auto">
          <a:xfrm>
            <a:off x="1525801" y="4337915"/>
            <a:ext cx="493150" cy="1597713"/>
          </a:xfrm>
          <a:custGeom>
            <a:avLst/>
            <a:gdLst>
              <a:gd name="T0" fmla="*/ 51 w 456"/>
              <a:gd name="T1" fmla="*/ 20 h 1479"/>
              <a:gd name="T2" fmla="*/ 51 w 456"/>
              <a:gd name="T3" fmla="*/ 50 h 1479"/>
              <a:gd name="T4" fmla="*/ 41 w 456"/>
              <a:gd name="T5" fmla="*/ 81 h 1479"/>
              <a:gd name="T6" fmla="*/ 41 w 456"/>
              <a:gd name="T7" fmla="*/ 111 h 1479"/>
              <a:gd name="T8" fmla="*/ 10 w 456"/>
              <a:gd name="T9" fmla="*/ 152 h 1479"/>
              <a:gd name="T10" fmla="*/ 0 w 456"/>
              <a:gd name="T11" fmla="*/ 192 h 1479"/>
              <a:gd name="T12" fmla="*/ 0 w 456"/>
              <a:gd name="T13" fmla="*/ 213 h 1479"/>
              <a:gd name="T14" fmla="*/ 31 w 456"/>
              <a:gd name="T15" fmla="*/ 213 h 1479"/>
              <a:gd name="T16" fmla="*/ 51 w 456"/>
              <a:gd name="T17" fmla="*/ 243 h 1479"/>
              <a:gd name="T18" fmla="*/ 41 w 456"/>
              <a:gd name="T19" fmla="*/ 263 h 1479"/>
              <a:gd name="T20" fmla="*/ 41 w 456"/>
              <a:gd name="T21" fmla="*/ 283 h 1479"/>
              <a:gd name="T22" fmla="*/ 61 w 456"/>
              <a:gd name="T23" fmla="*/ 294 h 1479"/>
              <a:gd name="T24" fmla="*/ 61 w 456"/>
              <a:gd name="T25" fmla="*/ 324 h 1479"/>
              <a:gd name="T26" fmla="*/ 71 w 456"/>
              <a:gd name="T27" fmla="*/ 344 h 1479"/>
              <a:gd name="T28" fmla="*/ 102 w 456"/>
              <a:gd name="T29" fmla="*/ 354 h 1479"/>
              <a:gd name="T30" fmla="*/ 112 w 456"/>
              <a:gd name="T31" fmla="*/ 375 h 1479"/>
              <a:gd name="T32" fmla="*/ 102 w 456"/>
              <a:gd name="T33" fmla="*/ 425 h 1479"/>
              <a:gd name="T34" fmla="*/ 112 w 456"/>
              <a:gd name="T35" fmla="*/ 446 h 1479"/>
              <a:gd name="T36" fmla="*/ 91 w 456"/>
              <a:gd name="T37" fmla="*/ 476 h 1479"/>
              <a:gd name="T38" fmla="*/ 102 w 456"/>
              <a:gd name="T39" fmla="*/ 506 h 1479"/>
              <a:gd name="T40" fmla="*/ 102 w 456"/>
              <a:gd name="T41" fmla="*/ 537 h 1479"/>
              <a:gd name="T42" fmla="*/ 112 w 456"/>
              <a:gd name="T43" fmla="*/ 557 h 1479"/>
              <a:gd name="T44" fmla="*/ 122 w 456"/>
              <a:gd name="T45" fmla="*/ 577 h 1479"/>
              <a:gd name="T46" fmla="*/ 112 w 456"/>
              <a:gd name="T47" fmla="*/ 598 h 1479"/>
              <a:gd name="T48" fmla="*/ 112 w 456"/>
              <a:gd name="T49" fmla="*/ 628 h 1479"/>
              <a:gd name="T50" fmla="*/ 102 w 456"/>
              <a:gd name="T51" fmla="*/ 648 h 1479"/>
              <a:gd name="T52" fmla="*/ 112 w 456"/>
              <a:gd name="T53" fmla="*/ 679 h 1479"/>
              <a:gd name="T54" fmla="*/ 122 w 456"/>
              <a:gd name="T55" fmla="*/ 689 h 1479"/>
              <a:gd name="T56" fmla="*/ 122 w 456"/>
              <a:gd name="T57" fmla="*/ 719 h 1479"/>
              <a:gd name="T58" fmla="*/ 142 w 456"/>
              <a:gd name="T59" fmla="*/ 739 h 1479"/>
              <a:gd name="T60" fmla="*/ 162 w 456"/>
              <a:gd name="T61" fmla="*/ 760 h 1479"/>
              <a:gd name="T62" fmla="*/ 162 w 456"/>
              <a:gd name="T63" fmla="*/ 790 h 1479"/>
              <a:gd name="T64" fmla="*/ 182 w 456"/>
              <a:gd name="T65" fmla="*/ 810 h 1479"/>
              <a:gd name="T66" fmla="*/ 193 w 456"/>
              <a:gd name="T67" fmla="*/ 841 h 1479"/>
              <a:gd name="T68" fmla="*/ 213 w 456"/>
              <a:gd name="T69" fmla="*/ 891 h 1479"/>
              <a:gd name="T70" fmla="*/ 233 w 456"/>
              <a:gd name="T71" fmla="*/ 942 h 1479"/>
              <a:gd name="T72" fmla="*/ 233 w 456"/>
              <a:gd name="T73" fmla="*/ 982 h 1479"/>
              <a:gd name="T74" fmla="*/ 263 w 456"/>
              <a:gd name="T75" fmla="*/ 1003 h 1479"/>
              <a:gd name="T76" fmla="*/ 284 w 456"/>
              <a:gd name="T77" fmla="*/ 1033 h 1479"/>
              <a:gd name="T78" fmla="*/ 304 w 456"/>
              <a:gd name="T79" fmla="*/ 1043 h 1479"/>
              <a:gd name="T80" fmla="*/ 314 w 456"/>
              <a:gd name="T81" fmla="*/ 1074 h 1479"/>
              <a:gd name="T82" fmla="*/ 324 w 456"/>
              <a:gd name="T83" fmla="*/ 1094 h 1479"/>
              <a:gd name="T84" fmla="*/ 354 w 456"/>
              <a:gd name="T85" fmla="*/ 1124 h 1479"/>
              <a:gd name="T86" fmla="*/ 385 w 456"/>
              <a:gd name="T87" fmla="*/ 1165 h 1479"/>
              <a:gd name="T88" fmla="*/ 395 w 456"/>
              <a:gd name="T89" fmla="*/ 1205 h 1479"/>
              <a:gd name="T90" fmla="*/ 415 w 456"/>
              <a:gd name="T91" fmla="*/ 1226 h 1479"/>
              <a:gd name="T92" fmla="*/ 435 w 456"/>
              <a:gd name="T93" fmla="*/ 1236 h 1479"/>
              <a:gd name="T94" fmla="*/ 446 w 456"/>
              <a:gd name="T95" fmla="*/ 1286 h 1479"/>
              <a:gd name="T96" fmla="*/ 456 w 456"/>
              <a:gd name="T97" fmla="*/ 1317 h 1479"/>
              <a:gd name="T98" fmla="*/ 446 w 456"/>
              <a:gd name="T99" fmla="*/ 1357 h 1479"/>
              <a:gd name="T100" fmla="*/ 456 w 456"/>
              <a:gd name="T101" fmla="*/ 1378 h 1479"/>
              <a:gd name="T102" fmla="*/ 435 w 456"/>
              <a:gd name="T103" fmla="*/ 1408 h 1479"/>
              <a:gd name="T104" fmla="*/ 435 w 456"/>
              <a:gd name="T105" fmla="*/ 1448 h 1479"/>
              <a:gd name="T106" fmla="*/ 415 w 456"/>
              <a:gd name="T107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6" h="1479">
                <a:moveTo>
                  <a:pt x="51" y="0"/>
                </a:moveTo>
                <a:lnTo>
                  <a:pt x="51" y="10"/>
                </a:lnTo>
                <a:lnTo>
                  <a:pt x="51" y="20"/>
                </a:lnTo>
                <a:lnTo>
                  <a:pt x="51" y="30"/>
                </a:lnTo>
                <a:lnTo>
                  <a:pt x="51" y="50"/>
                </a:lnTo>
                <a:lnTo>
                  <a:pt x="51" y="61"/>
                </a:lnTo>
                <a:lnTo>
                  <a:pt x="51" y="71"/>
                </a:lnTo>
                <a:lnTo>
                  <a:pt x="41" y="81"/>
                </a:lnTo>
                <a:lnTo>
                  <a:pt x="41" y="91"/>
                </a:lnTo>
                <a:lnTo>
                  <a:pt x="41" y="111"/>
                </a:lnTo>
                <a:lnTo>
                  <a:pt x="41" y="121"/>
                </a:lnTo>
                <a:lnTo>
                  <a:pt x="21" y="132"/>
                </a:lnTo>
                <a:lnTo>
                  <a:pt x="10" y="152"/>
                </a:lnTo>
                <a:lnTo>
                  <a:pt x="10" y="162"/>
                </a:lnTo>
                <a:lnTo>
                  <a:pt x="0" y="182"/>
                </a:lnTo>
                <a:lnTo>
                  <a:pt x="0" y="192"/>
                </a:lnTo>
                <a:lnTo>
                  <a:pt x="0" y="202"/>
                </a:lnTo>
                <a:lnTo>
                  <a:pt x="0" y="213"/>
                </a:lnTo>
                <a:lnTo>
                  <a:pt x="10" y="213"/>
                </a:lnTo>
                <a:lnTo>
                  <a:pt x="31" y="213"/>
                </a:lnTo>
                <a:lnTo>
                  <a:pt x="41" y="223"/>
                </a:lnTo>
                <a:lnTo>
                  <a:pt x="51" y="233"/>
                </a:lnTo>
                <a:lnTo>
                  <a:pt x="51" y="243"/>
                </a:lnTo>
                <a:lnTo>
                  <a:pt x="41" y="253"/>
                </a:lnTo>
                <a:lnTo>
                  <a:pt x="41" y="263"/>
                </a:lnTo>
                <a:lnTo>
                  <a:pt x="31" y="273"/>
                </a:lnTo>
                <a:lnTo>
                  <a:pt x="41" y="283"/>
                </a:lnTo>
                <a:lnTo>
                  <a:pt x="51" y="294"/>
                </a:lnTo>
                <a:lnTo>
                  <a:pt x="61" y="294"/>
                </a:lnTo>
                <a:lnTo>
                  <a:pt x="61" y="304"/>
                </a:lnTo>
                <a:lnTo>
                  <a:pt x="61" y="314"/>
                </a:lnTo>
                <a:lnTo>
                  <a:pt x="61" y="324"/>
                </a:lnTo>
                <a:lnTo>
                  <a:pt x="61" y="334"/>
                </a:lnTo>
                <a:lnTo>
                  <a:pt x="71" y="334"/>
                </a:lnTo>
                <a:lnTo>
                  <a:pt x="71" y="344"/>
                </a:lnTo>
                <a:lnTo>
                  <a:pt x="81" y="344"/>
                </a:lnTo>
                <a:lnTo>
                  <a:pt x="102" y="354"/>
                </a:lnTo>
                <a:lnTo>
                  <a:pt x="112" y="354"/>
                </a:lnTo>
                <a:lnTo>
                  <a:pt x="112" y="365"/>
                </a:lnTo>
                <a:lnTo>
                  <a:pt x="112" y="375"/>
                </a:lnTo>
                <a:lnTo>
                  <a:pt x="112" y="395"/>
                </a:lnTo>
                <a:lnTo>
                  <a:pt x="102" y="405"/>
                </a:lnTo>
                <a:lnTo>
                  <a:pt x="102" y="425"/>
                </a:lnTo>
                <a:lnTo>
                  <a:pt x="112" y="435"/>
                </a:lnTo>
                <a:lnTo>
                  <a:pt x="112" y="446"/>
                </a:lnTo>
                <a:lnTo>
                  <a:pt x="102" y="446"/>
                </a:lnTo>
                <a:lnTo>
                  <a:pt x="91" y="466"/>
                </a:lnTo>
                <a:lnTo>
                  <a:pt x="91" y="476"/>
                </a:lnTo>
                <a:lnTo>
                  <a:pt x="91" y="486"/>
                </a:lnTo>
                <a:lnTo>
                  <a:pt x="91" y="496"/>
                </a:lnTo>
                <a:lnTo>
                  <a:pt x="102" y="506"/>
                </a:lnTo>
                <a:lnTo>
                  <a:pt x="102" y="516"/>
                </a:lnTo>
                <a:lnTo>
                  <a:pt x="102" y="527"/>
                </a:lnTo>
                <a:lnTo>
                  <a:pt x="102" y="537"/>
                </a:lnTo>
                <a:lnTo>
                  <a:pt x="91" y="547"/>
                </a:lnTo>
                <a:lnTo>
                  <a:pt x="102" y="547"/>
                </a:lnTo>
                <a:lnTo>
                  <a:pt x="112" y="557"/>
                </a:lnTo>
                <a:lnTo>
                  <a:pt x="112" y="567"/>
                </a:lnTo>
                <a:lnTo>
                  <a:pt x="122" y="567"/>
                </a:lnTo>
                <a:lnTo>
                  <a:pt x="122" y="577"/>
                </a:lnTo>
                <a:lnTo>
                  <a:pt x="122" y="587"/>
                </a:lnTo>
                <a:lnTo>
                  <a:pt x="112" y="598"/>
                </a:lnTo>
                <a:lnTo>
                  <a:pt x="112" y="608"/>
                </a:lnTo>
                <a:lnTo>
                  <a:pt x="112" y="618"/>
                </a:lnTo>
                <a:lnTo>
                  <a:pt x="112" y="628"/>
                </a:lnTo>
                <a:lnTo>
                  <a:pt x="112" y="638"/>
                </a:lnTo>
                <a:lnTo>
                  <a:pt x="112" y="648"/>
                </a:lnTo>
                <a:lnTo>
                  <a:pt x="102" y="648"/>
                </a:lnTo>
                <a:lnTo>
                  <a:pt x="102" y="658"/>
                </a:lnTo>
                <a:lnTo>
                  <a:pt x="102" y="668"/>
                </a:lnTo>
                <a:lnTo>
                  <a:pt x="112" y="679"/>
                </a:lnTo>
                <a:lnTo>
                  <a:pt x="122" y="679"/>
                </a:lnTo>
                <a:lnTo>
                  <a:pt x="122" y="689"/>
                </a:lnTo>
                <a:lnTo>
                  <a:pt x="122" y="699"/>
                </a:lnTo>
                <a:lnTo>
                  <a:pt x="122" y="709"/>
                </a:lnTo>
                <a:lnTo>
                  <a:pt x="122" y="719"/>
                </a:lnTo>
                <a:lnTo>
                  <a:pt x="122" y="729"/>
                </a:lnTo>
                <a:lnTo>
                  <a:pt x="132" y="729"/>
                </a:lnTo>
                <a:lnTo>
                  <a:pt x="142" y="739"/>
                </a:lnTo>
                <a:lnTo>
                  <a:pt x="152" y="739"/>
                </a:lnTo>
                <a:lnTo>
                  <a:pt x="162" y="749"/>
                </a:lnTo>
                <a:lnTo>
                  <a:pt x="162" y="760"/>
                </a:lnTo>
                <a:lnTo>
                  <a:pt x="162" y="770"/>
                </a:lnTo>
                <a:lnTo>
                  <a:pt x="162" y="780"/>
                </a:lnTo>
                <a:lnTo>
                  <a:pt x="162" y="790"/>
                </a:lnTo>
                <a:lnTo>
                  <a:pt x="172" y="800"/>
                </a:lnTo>
                <a:lnTo>
                  <a:pt x="182" y="810"/>
                </a:lnTo>
                <a:lnTo>
                  <a:pt x="193" y="810"/>
                </a:lnTo>
                <a:lnTo>
                  <a:pt x="193" y="820"/>
                </a:lnTo>
                <a:lnTo>
                  <a:pt x="193" y="841"/>
                </a:lnTo>
                <a:lnTo>
                  <a:pt x="203" y="851"/>
                </a:lnTo>
                <a:lnTo>
                  <a:pt x="203" y="871"/>
                </a:lnTo>
                <a:lnTo>
                  <a:pt x="213" y="891"/>
                </a:lnTo>
                <a:lnTo>
                  <a:pt x="223" y="922"/>
                </a:lnTo>
                <a:lnTo>
                  <a:pt x="233" y="932"/>
                </a:lnTo>
                <a:lnTo>
                  <a:pt x="233" y="942"/>
                </a:lnTo>
                <a:lnTo>
                  <a:pt x="233" y="962"/>
                </a:lnTo>
                <a:lnTo>
                  <a:pt x="233" y="982"/>
                </a:lnTo>
                <a:lnTo>
                  <a:pt x="233" y="993"/>
                </a:lnTo>
                <a:lnTo>
                  <a:pt x="243" y="1003"/>
                </a:lnTo>
                <a:lnTo>
                  <a:pt x="263" y="1003"/>
                </a:lnTo>
                <a:lnTo>
                  <a:pt x="274" y="1013"/>
                </a:lnTo>
                <a:lnTo>
                  <a:pt x="274" y="1023"/>
                </a:lnTo>
                <a:lnTo>
                  <a:pt x="284" y="1033"/>
                </a:lnTo>
                <a:lnTo>
                  <a:pt x="284" y="1043"/>
                </a:lnTo>
                <a:lnTo>
                  <a:pt x="294" y="1043"/>
                </a:lnTo>
                <a:lnTo>
                  <a:pt x="304" y="1043"/>
                </a:lnTo>
                <a:lnTo>
                  <a:pt x="314" y="1053"/>
                </a:lnTo>
                <a:lnTo>
                  <a:pt x="314" y="1064"/>
                </a:lnTo>
                <a:lnTo>
                  <a:pt x="314" y="1074"/>
                </a:lnTo>
                <a:lnTo>
                  <a:pt x="314" y="1084"/>
                </a:lnTo>
                <a:lnTo>
                  <a:pt x="314" y="1094"/>
                </a:lnTo>
                <a:lnTo>
                  <a:pt x="324" y="1094"/>
                </a:lnTo>
                <a:lnTo>
                  <a:pt x="334" y="1104"/>
                </a:lnTo>
                <a:lnTo>
                  <a:pt x="344" y="1104"/>
                </a:lnTo>
                <a:lnTo>
                  <a:pt x="354" y="1124"/>
                </a:lnTo>
                <a:lnTo>
                  <a:pt x="365" y="1134"/>
                </a:lnTo>
                <a:lnTo>
                  <a:pt x="375" y="1155"/>
                </a:lnTo>
                <a:lnTo>
                  <a:pt x="385" y="1165"/>
                </a:lnTo>
                <a:lnTo>
                  <a:pt x="385" y="1175"/>
                </a:lnTo>
                <a:lnTo>
                  <a:pt x="395" y="1195"/>
                </a:lnTo>
                <a:lnTo>
                  <a:pt x="395" y="1205"/>
                </a:lnTo>
                <a:lnTo>
                  <a:pt x="395" y="1215"/>
                </a:lnTo>
                <a:lnTo>
                  <a:pt x="405" y="1215"/>
                </a:lnTo>
                <a:lnTo>
                  <a:pt x="415" y="1226"/>
                </a:lnTo>
                <a:lnTo>
                  <a:pt x="425" y="1226"/>
                </a:lnTo>
                <a:lnTo>
                  <a:pt x="435" y="1236"/>
                </a:lnTo>
                <a:lnTo>
                  <a:pt x="446" y="1246"/>
                </a:lnTo>
                <a:lnTo>
                  <a:pt x="446" y="1256"/>
                </a:lnTo>
                <a:lnTo>
                  <a:pt x="446" y="1286"/>
                </a:lnTo>
                <a:lnTo>
                  <a:pt x="446" y="1297"/>
                </a:lnTo>
                <a:lnTo>
                  <a:pt x="456" y="1307"/>
                </a:lnTo>
                <a:lnTo>
                  <a:pt x="456" y="1317"/>
                </a:lnTo>
                <a:lnTo>
                  <a:pt x="456" y="1327"/>
                </a:lnTo>
                <a:lnTo>
                  <a:pt x="446" y="1347"/>
                </a:lnTo>
                <a:lnTo>
                  <a:pt x="446" y="1357"/>
                </a:lnTo>
                <a:lnTo>
                  <a:pt x="446" y="1367"/>
                </a:lnTo>
                <a:lnTo>
                  <a:pt x="456" y="1378"/>
                </a:lnTo>
                <a:lnTo>
                  <a:pt x="456" y="1388"/>
                </a:lnTo>
                <a:lnTo>
                  <a:pt x="446" y="1398"/>
                </a:lnTo>
                <a:lnTo>
                  <a:pt x="435" y="1408"/>
                </a:lnTo>
                <a:lnTo>
                  <a:pt x="435" y="1418"/>
                </a:lnTo>
                <a:lnTo>
                  <a:pt x="435" y="1438"/>
                </a:lnTo>
                <a:lnTo>
                  <a:pt x="435" y="1448"/>
                </a:lnTo>
                <a:lnTo>
                  <a:pt x="435" y="1459"/>
                </a:lnTo>
                <a:lnTo>
                  <a:pt x="425" y="1469"/>
                </a:lnTo>
                <a:lnTo>
                  <a:pt x="415" y="1479"/>
                </a:lnTo>
                <a:lnTo>
                  <a:pt x="405" y="1479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2" name="Freeform 4797"/>
          <p:cNvSpPr>
            <a:spLocks noChangeAspect="1"/>
          </p:cNvSpPr>
          <p:nvPr/>
        </p:nvSpPr>
        <p:spPr bwMode="auto">
          <a:xfrm>
            <a:off x="1177696" y="5192557"/>
            <a:ext cx="524390" cy="975141"/>
          </a:xfrm>
          <a:custGeom>
            <a:avLst/>
            <a:gdLst>
              <a:gd name="T0" fmla="*/ 475 w 485"/>
              <a:gd name="T1" fmla="*/ 0 h 902"/>
              <a:gd name="T2" fmla="*/ 455 w 485"/>
              <a:gd name="T3" fmla="*/ 10 h 902"/>
              <a:gd name="T4" fmla="*/ 455 w 485"/>
              <a:gd name="T5" fmla="*/ 20 h 902"/>
              <a:gd name="T6" fmla="*/ 445 w 485"/>
              <a:gd name="T7" fmla="*/ 51 h 902"/>
              <a:gd name="T8" fmla="*/ 445 w 485"/>
              <a:gd name="T9" fmla="*/ 61 h 902"/>
              <a:gd name="T10" fmla="*/ 435 w 485"/>
              <a:gd name="T11" fmla="*/ 71 h 902"/>
              <a:gd name="T12" fmla="*/ 425 w 485"/>
              <a:gd name="T13" fmla="*/ 81 h 902"/>
              <a:gd name="T14" fmla="*/ 435 w 485"/>
              <a:gd name="T15" fmla="*/ 101 h 902"/>
              <a:gd name="T16" fmla="*/ 445 w 485"/>
              <a:gd name="T17" fmla="*/ 122 h 902"/>
              <a:gd name="T18" fmla="*/ 435 w 485"/>
              <a:gd name="T19" fmla="*/ 142 h 902"/>
              <a:gd name="T20" fmla="*/ 425 w 485"/>
              <a:gd name="T21" fmla="*/ 152 h 902"/>
              <a:gd name="T22" fmla="*/ 435 w 485"/>
              <a:gd name="T23" fmla="*/ 162 h 902"/>
              <a:gd name="T24" fmla="*/ 435 w 485"/>
              <a:gd name="T25" fmla="*/ 172 h 902"/>
              <a:gd name="T26" fmla="*/ 435 w 485"/>
              <a:gd name="T27" fmla="*/ 203 h 902"/>
              <a:gd name="T28" fmla="*/ 435 w 485"/>
              <a:gd name="T29" fmla="*/ 223 h 902"/>
              <a:gd name="T30" fmla="*/ 435 w 485"/>
              <a:gd name="T31" fmla="*/ 243 h 902"/>
              <a:gd name="T32" fmla="*/ 425 w 485"/>
              <a:gd name="T33" fmla="*/ 263 h 902"/>
              <a:gd name="T34" fmla="*/ 425 w 485"/>
              <a:gd name="T35" fmla="*/ 284 h 902"/>
              <a:gd name="T36" fmla="*/ 404 w 485"/>
              <a:gd name="T37" fmla="*/ 304 h 902"/>
              <a:gd name="T38" fmla="*/ 394 w 485"/>
              <a:gd name="T39" fmla="*/ 324 h 902"/>
              <a:gd name="T40" fmla="*/ 394 w 485"/>
              <a:gd name="T41" fmla="*/ 355 h 902"/>
              <a:gd name="T42" fmla="*/ 394 w 485"/>
              <a:gd name="T43" fmla="*/ 385 h 902"/>
              <a:gd name="T44" fmla="*/ 404 w 485"/>
              <a:gd name="T45" fmla="*/ 405 h 902"/>
              <a:gd name="T46" fmla="*/ 404 w 485"/>
              <a:gd name="T47" fmla="*/ 436 h 902"/>
              <a:gd name="T48" fmla="*/ 384 w 485"/>
              <a:gd name="T49" fmla="*/ 476 h 902"/>
              <a:gd name="T50" fmla="*/ 374 w 485"/>
              <a:gd name="T51" fmla="*/ 507 h 902"/>
              <a:gd name="T52" fmla="*/ 374 w 485"/>
              <a:gd name="T53" fmla="*/ 527 h 902"/>
              <a:gd name="T54" fmla="*/ 364 w 485"/>
              <a:gd name="T55" fmla="*/ 537 h 902"/>
              <a:gd name="T56" fmla="*/ 354 w 485"/>
              <a:gd name="T57" fmla="*/ 567 h 902"/>
              <a:gd name="T58" fmla="*/ 333 w 485"/>
              <a:gd name="T59" fmla="*/ 598 h 902"/>
              <a:gd name="T60" fmla="*/ 323 w 485"/>
              <a:gd name="T61" fmla="*/ 618 h 902"/>
              <a:gd name="T62" fmla="*/ 313 w 485"/>
              <a:gd name="T63" fmla="*/ 669 h 902"/>
              <a:gd name="T64" fmla="*/ 283 w 485"/>
              <a:gd name="T65" fmla="*/ 709 h 902"/>
              <a:gd name="T66" fmla="*/ 232 w 485"/>
              <a:gd name="T67" fmla="*/ 760 h 902"/>
              <a:gd name="T68" fmla="*/ 202 w 485"/>
              <a:gd name="T69" fmla="*/ 780 h 902"/>
              <a:gd name="T70" fmla="*/ 182 w 485"/>
              <a:gd name="T71" fmla="*/ 780 h 902"/>
              <a:gd name="T72" fmla="*/ 131 w 485"/>
              <a:gd name="T73" fmla="*/ 790 h 902"/>
              <a:gd name="T74" fmla="*/ 111 w 485"/>
              <a:gd name="T75" fmla="*/ 810 h 902"/>
              <a:gd name="T76" fmla="*/ 91 w 485"/>
              <a:gd name="T77" fmla="*/ 831 h 902"/>
              <a:gd name="T78" fmla="*/ 50 w 485"/>
              <a:gd name="T79" fmla="*/ 851 h 902"/>
              <a:gd name="T80" fmla="*/ 20 w 485"/>
              <a:gd name="T81" fmla="*/ 881 h 902"/>
              <a:gd name="T82" fmla="*/ 10 w 485"/>
              <a:gd name="T83" fmla="*/ 902 h 902"/>
              <a:gd name="T84" fmla="*/ 0 w 485"/>
              <a:gd name="T85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5" h="902">
                <a:moveTo>
                  <a:pt x="485" y="0"/>
                </a:moveTo>
                <a:lnTo>
                  <a:pt x="475" y="0"/>
                </a:lnTo>
                <a:lnTo>
                  <a:pt x="465" y="0"/>
                </a:lnTo>
                <a:lnTo>
                  <a:pt x="455" y="10"/>
                </a:lnTo>
                <a:lnTo>
                  <a:pt x="455" y="20"/>
                </a:lnTo>
                <a:lnTo>
                  <a:pt x="445" y="41"/>
                </a:lnTo>
                <a:lnTo>
                  <a:pt x="445" y="51"/>
                </a:lnTo>
                <a:lnTo>
                  <a:pt x="445" y="61"/>
                </a:lnTo>
                <a:lnTo>
                  <a:pt x="445" y="71"/>
                </a:lnTo>
                <a:lnTo>
                  <a:pt x="435" y="71"/>
                </a:lnTo>
                <a:lnTo>
                  <a:pt x="425" y="81"/>
                </a:lnTo>
                <a:lnTo>
                  <a:pt x="425" y="91"/>
                </a:lnTo>
                <a:lnTo>
                  <a:pt x="435" y="101"/>
                </a:lnTo>
                <a:lnTo>
                  <a:pt x="435" y="111"/>
                </a:lnTo>
                <a:lnTo>
                  <a:pt x="445" y="122"/>
                </a:lnTo>
                <a:lnTo>
                  <a:pt x="445" y="132"/>
                </a:lnTo>
                <a:lnTo>
                  <a:pt x="435" y="142"/>
                </a:lnTo>
                <a:lnTo>
                  <a:pt x="425" y="152"/>
                </a:lnTo>
                <a:lnTo>
                  <a:pt x="425" y="162"/>
                </a:lnTo>
                <a:lnTo>
                  <a:pt x="435" y="162"/>
                </a:lnTo>
                <a:lnTo>
                  <a:pt x="435" y="172"/>
                </a:lnTo>
                <a:lnTo>
                  <a:pt x="435" y="182"/>
                </a:lnTo>
                <a:lnTo>
                  <a:pt x="435" y="203"/>
                </a:lnTo>
                <a:lnTo>
                  <a:pt x="435" y="213"/>
                </a:lnTo>
                <a:lnTo>
                  <a:pt x="435" y="223"/>
                </a:lnTo>
                <a:lnTo>
                  <a:pt x="445" y="233"/>
                </a:lnTo>
                <a:lnTo>
                  <a:pt x="435" y="243"/>
                </a:lnTo>
                <a:lnTo>
                  <a:pt x="435" y="253"/>
                </a:lnTo>
                <a:lnTo>
                  <a:pt x="425" y="263"/>
                </a:lnTo>
                <a:lnTo>
                  <a:pt x="425" y="274"/>
                </a:lnTo>
                <a:lnTo>
                  <a:pt x="425" y="284"/>
                </a:lnTo>
                <a:lnTo>
                  <a:pt x="425" y="294"/>
                </a:lnTo>
                <a:lnTo>
                  <a:pt x="404" y="304"/>
                </a:lnTo>
                <a:lnTo>
                  <a:pt x="404" y="314"/>
                </a:lnTo>
                <a:lnTo>
                  <a:pt x="394" y="324"/>
                </a:lnTo>
                <a:lnTo>
                  <a:pt x="394" y="344"/>
                </a:lnTo>
                <a:lnTo>
                  <a:pt x="394" y="355"/>
                </a:lnTo>
                <a:lnTo>
                  <a:pt x="394" y="375"/>
                </a:lnTo>
                <a:lnTo>
                  <a:pt x="394" y="385"/>
                </a:lnTo>
                <a:lnTo>
                  <a:pt x="404" y="385"/>
                </a:lnTo>
                <a:lnTo>
                  <a:pt x="404" y="405"/>
                </a:lnTo>
                <a:lnTo>
                  <a:pt x="414" y="415"/>
                </a:lnTo>
                <a:lnTo>
                  <a:pt x="404" y="436"/>
                </a:lnTo>
                <a:lnTo>
                  <a:pt x="384" y="466"/>
                </a:lnTo>
                <a:lnTo>
                  <a:pt x="384" y="476"/>
                </a:lnTo>
                <a:lnTo>
                  <a:pt x="374" y="486"/>
                </a:lnTo>
                <a:lnTo>
                  <a:pt x="374" y="507"/>
                </a:lnTo>
                <a:lnTo>
                  <a:pt x="374" y="517"/>
                </a:lnTo>
                <a:lnTo>
                  <a:pt x="374" y="527"/>
                </a:lnTo>
                <a:lnTo>
                  <a:pt x="374" y="537"/>
                </a:lnTo>
                <a:lnTo>
                  <a:pt x="364" y="537"/>
                </a:lnTo>
                <a:lnTo>
                  <a:pt x="354" y="557"/>
                </a:lnTo>
                <a:lnTo>
                  <a:pt x="354" y="567"/>
                </a:lnTo>
                <a:lnTo>
                  <a:pt x="344" y="577"/>
                </a:lnTo>
                <a:lnTo>
                  <a:pt x="333" y="598"/>
                </a:lnTo>
                <a:lnTo>
                  <a:pt x="333" y="608"/>
                </a:lnTo>
                <a:lnTo>
                  <a:pt x="323" y="618"/>
                </a:lnTo>
                <a:lnTo>
                  <a:pt x="313" y="658"/>
                </a:lnTo>
                <a:lnTo>
                  <a:pt x="313" y="669"/>
                </a:lnTo>
                <a:lnTo>
                  <a:pt x="303" y="689"/>
                </a:lnTo>
                <a:lnTo>
                  <a:pt x="283" y="709"/>
                </a:lnTo>
                <a:lnTo>
                  <a:pt x="273" y="729"/>
                </a:lnTo>
                <a:lnTo>
                  <a:pt x="232" y="760"/>
                </a:lnTo>
                <a:lnTo>
                  <a:pt x="212" y="780"/>
                </a:lnTo>
                <a:lnTo>
                  <a:pt x="202" y="780"/>
                </a:lnTo>
                <a:lnTo>
                  <a:pt x="192" y="780"/>
                </a:lnTo>
                <a:lnTo>
                  <a:pt x="182" y="780"/>
                </a:lnTo>
                <a:lnTo>
                  <a:pt x="151" y="780"/>
                </a:lnTo>
                <a:lnTo>
                  <a:pt x="131" y="790"/>
                </a:lnTo>
                <a:lnTo>
                  <a:pt x="121" y="800"/>
                </a:lnTo>
                <a:lnTo>
                  <a:pt x="111" y="810"/>
                </a:lnTo>
                <a:lnTo>
                  <a:pt x="101" y="821"/>
                </a:lnTo>
                <a:lnTo>
                  <a:pt x="91" y="831"/>
                </a:lnTo>
                <a:lnTo>
                  <a:pt x="80" y="841"/>
                </a:lnTo>
                <a:lnTo>
                  <a:pt x="50" y="851"/>
                </a:lnTo>
                <a:lnTo>
                  <a:pt x="30" y="871"/>
                </a:lnTo>
                <a:lnTo>
                  <a:pt x="20" y="881"/>
                </a:lnTo>
                <a:lnTo>
                  <a:pt x="10" y="891"/>
                </a:lnTo>
                <a:lnTo>
                  <a:pt x="10" y="902"/>
                </a:lnTo>
                <a:lnTo>
                  <a:pt x="0" y="902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3" name="Freeform 4796"/>
          <p:cNvSpPr>
            <a:spLocks noChangeAspect="1"/>
          </p:cNvSpPr>
          <p:nvPr/>
        </p:nvSpPr>
        <p:spPr bwMode="auto">
          <a:xfrm>
            <a:off x="1416461" y="6022653"/>
            <a:ext cx="87026" cy="252154"/>
          </a:xfrm>
          <a:custGeom>
            <a:avLst/>
            <a:gdLst>
              <a:gd name="T0" fmla="*/ 0 w 81"/>
              <a:gd name="T1" fmla="*/ 0 h 233"/>
              <a:gd name="T2" fmla="*/ 10 w 81"/>
              <a:gd name="T3" fmla="*/ 0 h 233"/>
              <a:gd name="T4" fmla="*/ 10 w 81"/>
              <a:gd name="T5" fmla="*/ 10 h 233"/>
              <a:gd name="T6" fmla="*/ 10 w 81"/>
              <a:gd name="T7" fmla="*/ 30 h 233"/>
              <a:gd name="T8" fmla="*/ 10 w 81"/>
              <a:gd name="T9" fmla="*/ 40 h 233"/>
              <a:gd name="T10" fmla="*/ 10 w 81"/>
              <a:gd name="T11" fmla="*/ 51 h 233"/>
              <a:gd name="T12" fmla="*/ 10 w 81"/>
              <a:gd name="T13" fmla="*/ 61 h 233"/>
              <a:gd name="T14" fmla="*/ 20 w 81"/>
              <a:gd name="T15" fmla="*/ 71 h 233"/>
              <a:gd name="T16" fmla="*/ 41 w 81"/>
              <a:gd name="T17" fmla="*/ 71 h 233"/>
              <a:gd name="T18" fmla="*/ 41 w 81"/>
              <a:gd name="T19" fmla="*/ 91 h 233"/>
              <a:gd name="T20" fmla="*/ 41 w 81"/>
              <a:gd name="T21" fmla="*/ 101 h 233"/>
              <a:gd name="T22" fmla="*/ 41 w 81"/>
              <a:gd name="T23" fmla="*/ 111 h 233"/>
              <a:gd name="T24" fmla="*/ 61 w 81"/>
              <a:gd name="T25" fmla="*/ 111 h 233"/>
              <a:gd name="T26" fmla="*/ 71 w 81"/>
              <a:gd name="T27" fmla="*/ 121 h 233"/>
              <a:gd name="T28" fmla="*/ 71 w 81"/>
              <a:gd name="T29" fmla="*/ 132 h 233"/>
              <a:gd name="T30" fmla="*/ 81 w 81"/>
              <a:gd name="T31" fmla="*/ 142 h 233"/>
              <a:gd name="T32" fmla="*/ 81 w 81"/>
              <a:gd name="T33" fmla="*/ 152 h 233"/>
              <a:gd name="T34" fmla="*/ 71 w 81"/>
              <a:gd name="T35" fmla="*/ 152 h 233"/>
              <a:gd name="T36" fmla="*/ 61 w 81"/>
              <a:gd name="T37" fmla="*/ 162 h 233"/>
              <a:gd name="T38" fmla="*/ 51 w 81"/>
              <a:gd name="T39" fmla="*/ 172 h 233"/>
              <a:gd name="T40" fmla="*/ 51 w 81"/>
              <a:gd name="T41" fmla="*/ 182 h 233"/>
              <a:gd name="T42" fmla="*/ 41 w 81"/>
              <a:gd name="T43" fmla="*/ 192 h 233"/>
              <a:gd name="T44" fmla="*/ 51 w 81"/>
              <a:gd name="T45" fmla="*/ 192 h 233"/>
              <a:gd name="T46" fmla="*/ 51 w 81"/>
              <a:gd name="T47" fmla="*/ 203 h 233"/>
              <a:gd name="T48" fmla="*/ 51 w 81"/>
              <a:gd name="T49" fmla="*/ 213 h 233"/>
              <a:gd name="T50" fmla="*/ 51 w 81"/>
              <a:gd name="T51" fmla="*/ 223 h 233"/>
              <a:gd name="T52" fmla="*/ 51 w 81"/>
              <a:gd name="T53" fmla="*/ 223 h 233"/>
              <a:gd name="T54" fmla="*/ 61 w 81"/>
              <a:gd name="T55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1" h="233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10" y="30"/>
                </a:lnTo>
                <a:lnTo>
                  <a:pt x="10" y="40"/>
                </a:lnTo>
                <a:lnTo>
                  <a:pt x="10" y="51"/>
                </a:lnTo>
                <a:lnTo>
                  <a:pt x="10" y="61"/>
                </a:lnTo>
                <a:lnTo>
                  <a:pt x="20" y="71"/>
                </a:lnTo>
                <a:lnTo>
                  <a:pt x="41" y="71"/>
                </a:lnTo>
                <a:lnTo>
                  <a:pt x="41" y="91"/>
                </a:lnTo>
                <a:lnTo>
                  <a:pt x="41" y="101"/>
                </a:lnTo>
                <a:lnTo>
                  <a:pt x="41" y="111"/>
                </a:lnTo>
                <a:lnTo>
                  <a:pt x="61" y="111"/>
                </a:lnTo>
                <a:lnTo>
                  <a:pt x="71" y="121"/>
                </a:lnTo>
                <a:lnTo>
                  <a:pt x="71" y="132"/>
                </a:lnTo>
                <a:lnTo>
                  <a:pt x="81" y="142"/>
                </a:lnTo>
                <a:lnTo>
                  <a:pt x="81" y="152"/>
                </a:lnTo>
                <a:lnTo>
                  <a:pt x="71" y="152"/>
                </a:lnTo>
                <a:lnTo>
                  <a:pt x="61" y="162"/>
                </a:lnTo>
                <a:lnTo>
                  <a:pt x="51" y="172"/>
                </a:lnTo>
                <a:lnTo>
                  <a:pt x="51" y="182"/>
                </a:lnTo>
                <a:lnTo>
                  <a:pt x="41" y="192"/>
                </a:lnTo>
                <a:lnTo>
                  <a:pt x="51" y="192"/>
                </a:lnTo>
                <a:lnTo>
                  <a:pt x="51" y="203"/>
                </a:lnTo>
                <a:lnTo>
                  <a:pt x="51" y="213"/>
                </a:lnTo>
                <a:lnTo>
                  <a:pt x="51" y="223"/>
                </a:lnTo>
                <a:lnTo>
                  <a:pt x="61" y="233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4" name="Freeform 4795"/>
          <p:cNvSpPr>
            <a:spLocks noChangeAspect="1"/>
          </p:cNvSpPr>
          <p:nvPr/>
        </p:nvSpPr>
        <p:spPr bwMode="auto">
          <a:xfrm>
            <a:off x="1601671" y="3878238"/>
            <a:ext cx="1115722" cy="372650"/>
          </a:xfrm>
          <a:custGeom>
            <a:avLst/>
            <a:gdLst>
              <a:gd name="T0" fmla="*/ 20 w 1032"/>
              <a:gd name="T1" fmla="*/ 21 h 345"/>
              <a:gd name="T2" fmla="*/ 51 w 1032"/>
              <a:gd name="T3" fmla="*/ 21 h 345"/>
              <a:gd name="T4" fmla="*/ 81 w 1032"/>
              <a:gd name="T5" fmla="*/ 0 h 345"/>
              <a:gd name="T6" fmla="*/ 142 w 1032"/>
              <a:gd name="T7" fmla="*/ 0 h 345"/>
              <a:gd name="T8" fmla="*/ 182 w 1032"/>
              <a:gd name="T9" fmla="*/ 0 h 345"/>
              <a:gd name="T10" fmla="*/ 203 w 1032"/>
              <a:gd name="T11" fmla="*/ 11 h 345"/>
              <a:gd name="T12" fmla="*/ 213 w 1032"/>
              <a:gd name="T13" fmla="*/ 31 h 345"/>
              <a:gd name="T14" fmla="*/ 223 w 1032"/>
              <a:gd name="T15" fmla="*/ 41 h 345"/>
              <a:gd name="T16" fmla="*/ 243 w 1032"/>
              <a:gd name="T17" fmla="*/ 51 h 345"/>
              <a:gd name="T18" fmla="*/ 243 w 1032"/>
              <a:gd name="T19" fmla="*/ 61 h 345"/>
              <a:gd name="T20" fmla="*/ 263 w 1032"/>
              <a:gd name="T21" fmla="*/ 92 h 345"/>
              <a:gd name="T22" fmla="*/ 273 w 1032"/>
              <a:gd name="T23" fmla="*/ 102 h 345"/>
              <a:gd name="T24" fmla="*/ 283 w 1032"/>
              <a:gd name="T25" fmla="*/ 122 h 345"/>
              <a:gd name="T26" fmla="*/ 283 w 1032"/>
              <a:gd name="T27" fmla="*/ 142 h 345"/>
              <a:gd name="T28" fmla="*/ 304 w 1032"/>
              <a:gd name="T29" fmla="*/ 173 h 345"/>
              <a:gd name="T30" fmla="*/ 314 w 1032"/>
              <a:gd name="T31" fmla="*/ 183 h 345"/>
              <a:gd name="T32" fmla="*/ 334 w 1032"/>
              <a:gd name="T33" fmla="*/ 193 h 345"/>
              <a:gd name="T34" fmla="*/ 354 w 1032"/>
              <a:gd name="T35" fmla="*/ 183 h 345"/>
              <a:gd name="T36" fmla="*/ 364 w 1032"/>
              <a:gd name="T37" fmla="*/ 193 h 345"/>
              <a:gd name="T38" fmla="*/ 375 w 1032"/>
              <a:gd name="T39" fmla="*/ 203 h 345"/>
              <a:gd name="T40" fmla="*/ 395 w 1032"/>
              <a:gd name="T41" fmla="*/ 203 h 345"/>
              <a:gd name="T42" fmla="*/ 415 w 1032"/>
              <a:gd name="T43" fmla="*/ 213 h 345"/>
              <a:gd name="T44" fmla="*/ 425 w 1032"/>
              <a:gd name="T45" fmla="*/ 223 h 345"/>
              <a:gd name="T46" fmla="*/ 435 w 1032"/>
              <a:gd name="T47" fmla="*/ 233 h 345"/>
              <a:gd name="T48" fmla="*/ 466 w 1032"/>
              <a:gd name="T49" fmla="*/ 243 h 345"/>
              <a:gd name="T50" fmla="*/ 516 w 1032"/>
              <a:gd name="T51" fmla="*/ 243 h 345"/>
              <a:gd name="T52" fmla="*/ 547 w 1032"/>
              <a:gd name="T53" fmla="*/ 254 h 345"/>
              <a:gd name="T54" fmla="*/ 567 w 1032"/>
              <a:gd name="T55" fmla="*/ 274 h 345"/>
              <a:gd name="T56" fmla="*/ 597 w 1032"/>
              <a:gd name="T57" fmla="*/ 284 h 345"/>
              <a:gd name="T58" fmla="*/ 638 w 1032"/>
              <a:gd name="T59" fmla="*/ 284 h 345"/>
              <a:gd name="T60" fmla="*/ 668 w 1032"/>
              <a:gd name="T61" fmla="*/ 304 h 345"/>
              <a:gd name="T62" fmla="*/ 698 w 1032"/>
              <a:gd name="T63" fmla="*/ 314 h 345"/>
              <a:gd name="T64" fmla="*/ 739 w 1032"/>
              <a:gd name="T65" fmla="*/ 314 h 345"/>
              <a:gd name="T66" fmla="*/ 769 w 1032"/>
              <a:gd name="T67" fmla="*/ 314 h 345"/>
              <a:gd name="T68" fmla="*/ 789 w 1032"/>
              <a:gd name="T69" fmla="*/ 314 h 345"/>
              <a:gd name="T70" fmla="*/ 800 w 1032"/>
              <a:gd name="T71" fmla="*/ 325 h 345"/>
              <a:gd name="T72" fmla="*/ 810 w 1032"/>
              <a:gd name="T73" fmla="*/ 335 h 345"/>
              <a:gd name="T74" fmla="*/ 830 w 1032"/>
              <a:gd name="T75" fmla="*/ 335 h 345"/>
              <a:gd name="T76" fmla="*/ 840 w 1032"/>
              <a:gd name="T77" fmla="*/ 345 h 345"/>
              <a:gd name="T78" fmla="*/ 860 w 1032"/>
              <a:gd name="T79" fmla="*/ 345 h 345"/>
              <a:gd name="T80" fmla="*/ 880 w 1032"/>
              <a:gd name="T81" fmla="*/ 335 h 345"/>
              <a:gd name="T82" fmla="*/ 901 w 1032"/>
              <a:gd name="T83" fmla="*/ 314 h 345"/>
              <a:gd name="T84" fmla="*/ 931 w 1032"/>
              <a:gd name="T85" fmla="*/ 294 h 345"/>
              <a:gd name="T86" fmla="*/ 951 w 1032"/>
              <a:gd name="T87" fmla="*/ 274 h 345"/>
              <a:gd name="T88" fmla="*/ 961 w 1032"/>
              <a:gd name="T89" fmla="*/ 264 h 345"/>
              <a:gd name="T90" fmla="*/ 972 w 1032"/>
              <a:gd name="T91" fmla="*/ 233 h 345"/>
              <a:gd name="T92" fmla="*/ 961 w 1032"/>
              <a:gd name="T93" fmla="*/ 203 h 345"/>
              <a:gd name="T94" fmla="*/ 972 w 1032"/>
              <a:gd name="T95" fmla="*/ 183 h 345"/>
              <a:gd name="T96" fmla="*/ 992 w 1032"/>
              <a:gd name="T97" fmla="*/ 152 h 345"/>
              <a:gd name="T98" fmla="*/ 992 w 1032"/>
              <a:gd name="T99" fmla="*/ 122 h 345"/>
              <a:gd name="T100" fmla="*/ 1002 w 1032"/>
              <a:gd name="T101" fmla="*/ 122 h 345"/>
              <a:gd name="T102" fmla="*/ 1022 w 1032"/>
              <a:gd name="T103" fmla="*/ 81 h 345"/>
              <a:gd name="T104" fmla="*/ 1032 w 1032"/>
              <a:gd name="T105" fmla="*/ 51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32" h="345">
                <a:moveTo>
                  <a:pt x="0" y="21"/>
                </a:moveTo>
                <a:lnTo>
                  <a:pt x="20" y="21"/>
                </a:lnTo>
                <a:lnTo>
                  <a:pt x="31" y="21"/>
                </a:lnTo>
                <a:lnTo>
                  <a:pt x="51" y="21"/>
                </a:lnTo>
                <a:lnTo>
                  <a:pt x="61" y="11"/>
                </a:lnTo>
                <a:lnTo>
                  <a:pt x="81" y="0"/>
                </a:lnTo>
                <a:lnTo>
                  <a:pt x="91" y="0"/>
                </a:lnTo>
                <a:lnTo>
                  <a:pt x="142" y="0"/>
                </a:lnTo>
                <a:lnTo>
                  <a:pt x="162" y="0"/>
                </a:lnTo>
                <a:lnTo>
                  <a:pt x="182" y="0"/>
                </a:lnTo>
                <a:lnTo>
                  <a:pt x="192" y="0"/>
                </a:lnTo>
                <a:lnTo>
                  <a:pt x="203" y="11"/>
                </a:lnTo>
                <a:lnTo>
                  <a:pt x="213" y="21"/>
                </a:lnTo>
                <a:lnTo>
                  <a:pt x="213" y="31"/>
                </a:lnTo>
                <a:lnTo>
                  <a:pt x="223" y="31"/>
                </a:lnTo>
                <a:lnTo>
                  <a:pt x="223" y="41"/>
                </a:lnTo>
                <a:lnTo>
                  <a:pt x="233" y="51"/>
                </a:lnTo>
                <a:lnTo>
                  <a:pt x="243" y="51"/>
                </a:lnTo>
                <a:lnTo>
                  <a:pt x="243" y="61"/>
                </a:lnTo>
                <a:lnTo>
                  <a:pt x="253" y="81"/>
                </a:lnTo>
                <a:lnTo>
                  <a:pt x="263" y="92"/>
                </a:lnTo>
                <a:lnTo>
                  <a:pt x="273" y="102"/>
                </a:lnTo>
                <a:lnTo>
                  <a:pt x="283" y="112"/>
                </a:lnTo>
                <a:lnTo>
                  <a:pt x="283" y="122"/>
                </a:lnTo>
                <a:lnTo>
                  <a:pt x="283" y="142"/>
                </a:lnTo>
                <a:lnTo>
                  <a:pt x="294" y="162"/>
                </a:lnTo>
                <a:lnTo>
                  <a:pt x="304" y="173"/>
                </a:lnTo>
                <a:lnTo>
                  <a:pt x="314" y="183"/>
                </a:lnTo>
                <a:lnTo>
                  <a:pt x="324" y="193"/>
                </a:lnTo>
                <a:lnTo>
                  <a:pt x="334" y="193"/>
                </a:lnTo>
                <a:lnTo>
                  <a:pt x="344" y="183"/>
                </a:lnTo>
                <a:lnTo>
                  <a:pt x="354" y="183"/>
                </a:lnTo>
                <a:lnTo>
                  <a:pt x="364" y="193"/>
                </a:lnTo>
                <a:lnTo>
                  <a:pt x="364" y="203"/>
                </a:lnTo>
                <a:lnTo>
                  <a:pt x="375" y="203"/>
                </a:lnTo>
                <a:lnTo>
                  <a:pt x="385" y="203"/>
                </a:lnTo>
                <a:lnTo>
                  <a:pt x="395" y="203"/>
                </a:lnTo>
                <a:lnTo>
                  <a:pt x="405" y="213"/>
                </a:lnTo>
                <a:lnTo>
                  <a:pt x="415" y="213"/>
                </a:lnTo>
                <a:lnTo>
                  <a:pt x="425" y="223"/>
                </a:lnTo>
                <a:lnTo>
                  <a:pt x="435" y="233"/>
                </a:lnTo>
                <a:lnTo>
                  <a:pt x="456" y="233"/>
                </a:lnTo>
                <a:lnTo>
                  <a:pt x="466" y="243"/>
                </a:lnTo>
                <a:lnTo>
                  <a:pt x="476" y="243"/>
                </a:lnTo>
                <a:lnTo>
                  <a:pt x="516" y="243"/>
                </a:lnTo>
                <a:lnTo>
                  <a:pt x="536" y="254"/>
                </a:lnTo>
                <a:lnTo>
                  <a:pt x="547" y="254"/>
                </a:lnTo>
                <a:lnTo>
                  <a:pt x="557" y="264"/>
                </a:lnTo>
                <a:lnTo>
                  <a:pt x="567" y="274"/>
                </a:lnTo>
                <a:lnTo>
                  <a:pt x="577" y="274"/>
                </a:lnTo>
                <a:lnTo>
                  <a:pt x="597" y="284"/>
                </a:lnTo>
                <a:lnTo>
                  <a:pt x="617" y="284"/>
                </a:lnTo>
                <a:lnTo>
                  <a:pt x="638" y="284"/>
                </a:lnTo>
                <a:lnTo>
                  <a:pt x="648" y="294"/>
                </a:lnTo>
                <a:lnTo>
                  <a:pt x="668" y="304"/>
                </a:lnTo>
                <a:lnTo>
                  <a:pt x="688" y="314"/>
                </a:lnTo>
                <a:lnTo>
                  <a:pt x="698" y="314"/>
                </a:lnTo>
                <a:lnTo>
                  <a:pt x="719" y="325"/>
                </a:lnTo>
                <a:lnTo>
                  <a:pt x="739" y="314"/>
                </a:lnTo>
                <a:lnTo>
                  <a:pt x="749" y="314"/>
                </a:lnTo>
                <a:lnTo>
                  <a:pt x="769" y="314"/>
                </a:lnTo>
                <a:lnTo>
                  <a:pt x="779" y="314"/>
                </a:lnTo>
                <a:lnTo>
                  <a:pt x="789" y="314"/>
                </a:lnTo>
                <a:lnTo>
                  <a:pt x="800" y="325"/>
                </a:lnTo>
                <a:lnTo>
                  <a:pt x="810" y="325"/>
                </a:lnTo>
                <a:lnTo>
                  <a:pt x="810" y="335"/>
                </a:lnTo>
                <a:lnTo>
                  <a:pt x="820" y="335"/>
                </a:lnTo>
                <a:lnTo>
                  <a:pt x="830" y="335"/>
                </a:lnTo>
                <a:lnTo>
                  <a:pt x="830" y="345"/>
                </a:lnTo>
                <a:lnTo>
                  <a:pt x="840" y="345"/>
                </a:lnTo>
                <a:lnTo>
                  <a:pt x="860" y="345"/>
                </a:lnTo>
                <a:lnTo>
                  <a:pt x="870" y="345"/>
                </a:lnTo>
                <a:lnTo>
                  <a:pt x="880" y="335"/>
                </a:lnTo>
                <a:lnTo>
                  <a:pt x="891" y="325"/>
                </a:lnTo>
                <a:lnTo>
                  <a:pt x="901" y="314"/>
                </a:lnTo>
                <a:lnTo>
                  <a:pt x="921" y="304"/>
                </a:lnTo>
                <a:lnTo>
                  <a:pt x="931" y="294"/>
                </a:lnTo>
                <a:lnTo>
                  <a:pt x="941" y="284"/>
                </a:lnTo>
                <a:lnTo>
                  <a:pt x="951" y="274"/>
                </a:lnTo>
                <a:lnTo>
                  <a:pt x="961" y="264"/>
                </a:lnTo>
                <a:lnTo>
                  <a:pt x="972" y="254"/>
                </a:lnTo>
                <a:lnTo>
                  <a:pt x="972" y="233"/>
                </a:lnTo>
                <a:lnTo>
                  <a:pt x="972" y="213"/>
                </a:lnTo>
                <a:lnTo>
                  <a:pt x="961" y="203"/>
                </a:lnTo>
                <a:lnTo>
                  <a:pt x="972" y="203"/>
                </a:lnTo>
                <a:lnTo>
                  <a:pt x="972" y="183"/>
                </a:lnTo>
                <a:lnTo>
                  <a:pt x="982" y="173"/>
                </a:lnTo>
                <a:lnTo>
                  <a:pt x="992" y="152"/>
                </a:lnTo>
                <a:lnTo>
                  <a:pt x="992" y="142"/>
                </a:lnTo>
                <a:lnTo>
                  <a:pt x="992" y="122"/>
                </a:lnTo>
                <a:lnTo>
                  <a:pt x="1002" y="122"/>
                </a:lnTo>
                <a:lnTo>
                  <a:pt x="1012" y="102"/>
                </a:lnTo>
                <a:lnTo>
                  <a:pt x="1022" y="81"/>
                </a:lnTo>
                <a:lnTo>
                  <a:pt x="1022" y="71"/>
                </a:lnTo>
                <a:lnTo>
                  <a:pt x="1032" y="51"/>
                </a:lnTo>
                <a:lnTo>
                  <a:pt x="1032" y="31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5" name="Freeform 4794"/>
          <p:cNvSpPr>
            <a:spLocks noChangeAspect="1"/>
          </p:cNvSpPr>
          <p:nvPr/>
        </p:nvSpPr>
        <p:spPr bwMode="auto">
          <a:xfrm>
            <a:off x="2509869" y="4009893"/>
            <a:ext cx="611416" cy="307939"/>
          </a:xfrm>
          <a:custGeom>
            <a:avLst/>
            <a:gdLst>
              <a:gd name="T0" fmla="*/ 0 w 567"/>
              <a:gd name="T1" fmla="*/ 223 h 284"/>
              <a:gd name="T2" fmla="*/ 10 w 567"/>
              <a:gd name="T3" fmla="*/ 233 h 284"/>
              <a:gd name="T4" fmla="*/ 30 w 567"/>
              <a:gd name="T5" fmla="*/ 233 h 284"/>
              <a:gd name="T6" fmla="*/ 40 w 567"/>
              <a:gd name="T7" fmla="*/ 233 h 284"/>
              <a:gd name="T8" fmla="*/ 40 w 567"/>
              <a:gd name="T9" fmla="*/ 233 h 284"/>
              <a:gd name="T10" fmla="*/ 51 w 567"/>
              <a:gd name="T11" fmla="*/ 243 h 284"/>
              <a:gd name="T12" fmla="*/ 71 w 567"/>
              <a:gd name="T13" fmla="*/ 263 h 284"/>
              <a:gd name="T14" fmla="*/ 81 w 567"/>
              <a:gd name="T15" fmla="*/ 263 h 284"/>
              <a:gd name="T16" fmla="*/ 91 w 567"/>
              <a:gd name="T17" fmla="*/ 263 h 284"/>
              <a:gd name="T18" fmla="*/ 121 w 567"/>
              <a:gd name="T19" fmla="*/ 263 h 284"/>
              <a:gd name="T20" fmla="*/ 132 w 567"/>
              <a:gd name="T21" fmla="*/ 263 h 284"/>
              <a:gd name="T22" fmla="*/ 132 w 567"/>
              <a:gd name="T23" fmla="*/ 273 h 284"/>
              <a:gd name="T24" fmla="*/ 132 w 567"/>
              <a:gd name="T25" fmla="*/ 273 h 284"/>
              <a:gd name="T26" fmla="*/ 142 w 567"/>
              <a:gd name="T27" fmla="*/ 284 h 284"/>
              <a:gd name="T28" fmla="*/ 152 w 567"/>
              <a:gd name="T29" fmla="*/ 284 h 284"/>
              <a:gd name="T30" fmla="*/ 162 w 567"/>
              <a:gd name="T31" fmla="*/ 284 h 284"/>
              <a:gd name="T32" fmla="*/ 182 w 567"/>
              <a:gd name="T33" fmla="*/ 284 h 284"/>
              <a:gd name="T34" fmla="*/ 213 w 567"/>
              <a:gd name="T35" fmla="*/ 284 h 284"/>
              <a:gd name="T36" fmla="*/ 253 w 567"/>
              <a:gd name="T37" fmla="*/ 284 h 284"/>
              <a:gd name="T38" fmla="*/ 263 w 567"/>
              <a:gd name="T39" fmla="*/ 284 h 284"/>
              <a:gd name="T40" fmla="*/ 283 w 567"/>
              <a:gd name="T41" fmla="*/ 284 h 284"/>
              <a:gd name="T42" fmla="*/ 304 w 567"/>
              <a:gd name="T43" fmla="*/ 273 h 284"/>
              <a:gd name="T44" fmla="*/ 324 w 567"/>
              <a:gd name="T45" fmla="*/ 263 h 284"/>
              <a:gd name="T46" fmla="*/ 344 w 567"/>
              <a:gd name="T47" fmla="*/ 253 h 284"/>
              <a:gd name="T48" fmla="*/ 374 w 567"/>
              <a:gd name="T49" fmla="*/ 243 h 284"/>
              <a:gd name="T50" fmla="*/ 395 w 567"/>
              <a:gd name="T51" fmla="*/ 243 h 284"/>
              <a:gd name="T52" fmla="*/ 405 w 567"/>
              <a:gd name="T53" fmla="*/ 233 h 284"/>
              <a:gd name="T54" fmla="*/ 415 w 567"/>
              <a:gd name="T55" fmla="*/ 223 h 284"/>
              <a:gd name="T56" fmla="*/ 425 w 567"/>
              <a:gd name="T57" fmla="*/ 213 h 284"/>
              <a:gd name="T58" fmla="*/ 425 w 567"/>
              <a:gd name="T59" fmla="*/ 203 h 284"/>
              <a:gd name="T60" fmla="*/ 435 w 567"/>
              <a:gd name="T61" fmla="*/ 203 h 284"/>
              <a:gd name="T62" fmla="*/ 445 w 567"/>
              <a:gd name="T63" fmla="*/ 192 h 284"/>
              <a:gd name="T64" fmla="*/ 455 w 567"/>
              <a:gd name="T65" fmla="*/ 182 h 284"/>
              <a:gd name="T66" fmla="*/ 465 w 567"/>
              <a:gd name="T67" fmla="*/ 182 h 284"/>
              <a:gd name="T68" fmla="*/ 465 w 567"/>
              <a:gd name="T69" fmla="*/ 172 h 284"/>
              <a:gd name="T70" fmla="*/ 465 w 567"/>
              <a:gd name="T71" fmla="*/ 162 h 284"/>
              <a:gd name="T72" fmla="*/ 476 w 567"/>
              <a:gd name="T73" fmla="*/ 152 h 284"/>
              <a:gd name="T74" fmla="*/ 476 w 567"/>
              <a:gd name="T75" fmla="*/ 152 h 284"/>
              <a:gd name="T76" fmla="*/ 486 w 567"/>
              <a:gd name="T77" fmla="*/ 142 h 284"/>
              <a:gd name="T78" fmla="*/ 506 w 567"/>
              <a:gd name="T79" fmla="*/ 132 h 284"/>
              <a:gd name="T80" fmla="*/ 516 w 567"/>
              <a:gd name="T81" fmla="*/ 121 h 284"/>
              <a:gd name="T82" fmla="*/ 526 w 567"/>
              <a:gd name="T83" fmla="*/ 111 h 284"/>
              <a:gd name="T84" fmla="*/ 526 w 567"/>
              <a:gd name="T85" fmla="*/ 111 h 284"/>
              <a:gd name="T86" fmla="*/ 536 w 567"/>
              <a:gd name="T87" fmla="*/ 81 h 284"/>
              <a:gd name="T88" fmla="*/ 546 w 567"/>
              <a:gd name="T89" fmla="*/ 51 h 284"/>
              <a:gd name="T90" fmla="*/ 557 w 567"/>
              <a:gd name="T91" fmla="*/ 40 h 284"/>
              <a:gd name="T92" fmla="*/ 557 w 567"/>
              <a:gd name="T93" fmla="*/ 30 h 284"/>
              <a:gd name="T94" fmla="*/ 557 w 567"/>
              <a:gd name="T95" fmla="*/ 10 h 284"/>
              <a:gd name="T96" fmla="*/ 567 w 567"/>
              <a:gd name="T97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7" h="284">
                <a:moveTo>
                  <a:pt x="0" y="223"/>
                </a:moveTo>
                <a:lnTo>
                  <a:pt x="10" y="233"/>
                </a:lnTo>
                <a:lnTo>
                  <a:pt x="30" y="233"/>
                </a:lnTo>
                <a:lnTo>
                  <a:pt x="40" y="233"/>
                </a:lnTo>
                <a:lnTo>
                  <a:pt x="51" y="243"/>
                </a:lnTo>
                <a:lnTo>
                  <a:pt x="71" y="263"/>
                </a:lnTo>
                <a:lnTo>
                  <a:pt x="81" y="263"/>
                </a:lnTo>
                <a:lnTo>
                  <a:pt x="91" y="263"/>
                </a:lnTo>
                <a:lnTo>
                  <a:pt x="121" y="263"/>
                </a:lnTo>
                <a:lnTo>
                  <a:pt x="132" y="263"/>
                </a:lnTo>
                <a:lnTo>
                  <a:pt x="132" y="273"/>
                </a:lnTo>
                <a:lnTo>
                  <a:pt x="142" y="284"/>
                </a:lnTo>
                <a:lnTo>
                  <a:pt x="152" y="284"/>
                </a:lnTo>
                <a:lnTo>
                  <a:pt x="162" y="284"/>
                </a:lnTo>
                <a:lnTo>
                  <a:pt x="182" y="284"/>
                </a:lnTo>
                <a:lnTo>
                  <a:pt x="213" y="284"/>
                </a:lnTo>
                <a:lnTo>
                  <a:pt x="253" y="284"/>
                </a:lnTo>
                <a:lnTo>
                  <a:pt x="263" y="284"/>
                </a:lnTo>
                <a:lnTo>
                  <a:pt x="283" y="284"/>
                </a:lnTo>
                <a:lnTo>
                  <a:pt x="304" y="273"/>
                </a:lnTo>
                <a:lnTo>
                  <a:pt x="324" y="263"/>
                </a:lnTo>
                <a:lnTo>
                  <a:pt x="344" y="253"/>
                </a:lnTo>
                <a:lnTo>
                  <a:pt x="374" y="243"/>
                </a:lnTo>
                <a:lnTo>
                  <a:pt x="395" y="243"/>
                </a:lnTo>
                <a:lnTo>
                  <a:pt x="405" y="233"/>
                </a:lnTo>
                <a:lnTo>
                  <a:pt x="415" y="223"/>
                </a:lnTo>
                <a:lnTo>
                  <a:pt x="425" y="213"/>
                </a:lnTo>
                <a:lnTo>
                  <a:pt x="425" y="203"/>
                </a:lnTo>
                <a:lnTo>
                  <a:pt x="435" y="203"/>
                </a:lnTo>
                <a:lnTo>
                  <a:pt x="445" y="192"/>
                </a:lnTo>
                <a:lnTo>
                  <a:pt x="455" y="182"/>
                </a:lnTo>
                <a:lnTo>
                  <a:pt x="465" y="182"/>
                </a:lnTo>
                <a:lnTo>
                  <a:pt x="465" y="172"/>
                </a:lnTo>
                <a:lnTo>
                  <a:pt x="465" y="162"/>
                </a:lnTo>
                <a:lnTo>
                  <a:pt x="476" y="152"/>
                </a:lnTo>
                <a:lnTo>
                  <a:pt x="486" y="142"/>
                </a:lnTo>
                <a:lnTo>
                  <a:pt x="506" y="132"/>
                </a:lnTo>
                <a:lnTo>
                  <a:pt x="516" y="121"/>
                </a:lnTo>
                <a:lnTo>
                  <a:pt x="526" y="111"/>
                </a:lnTo>
                <a:lnTo>
                  <a:pt x="536" y="81"/>
                </a:lnTo>
                <a:lnTo>
                  <a:pt x="546" y="51"/>
                </a:lnTo>
                <a:lnTo>
                  <a:pt x="557" y="40"/>
                </a:lnTo>
                <a:lnTo>
                  <a:pt x="557" y="30"/>
                </a:lnTo>
                <a:lnTo>
                  <a:pt x="557" y="10"/>
                </a:lnTo>
                <a:lnTo>
                  <a:pt x="567" y="0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6" name="Freeform 4793"/>
          <p:cNvSpPr>
            <a:spLocks noChangeAspect="1"/>
          </p:cNvSpPr>
          <p:nvPr/>
        </p:nvSpPr>
        <p:spPr bwMode="auto">
          <a:xfrm>
            <a:off x="4761396" y="2970041"/>
            <a:ext cx="785469" cy="403892"/>
          </a:xfrm>
          <a:custGeom>
            <a:avLst/>
            <a:gdLst>
              <a:gd name="T0" fmla="*/ 728 w 728"/>
              <a:gd name="T1" fmla="*/ 0 h 374"/>
              <a:gd name="T2" fmla="*/ 718 w 728"/>
              <a:gd name="T3" fmla="*/ 10 h 374"/>
              <a:gd name="T4" fmla="*/ 718 w 728"/>
              <a:gd name="T5" fmla="*/ 20 h 374"/>
              <a:gd name="T6" fmla="*/ 718 w 728"/>
              <a:gd name="T7" fmla="*/ 30 h 374"/>
              <a:gd name="T8" fmla="*/ 718 w 728"/>
              <a:gd name="T9" fmla="*/ 30 h 374"/>
              <a:gd name="T10" fmla="*/ 718 w 728"/>
              <a:gd name="T11" fmla="*/ 40 h 374"/>
              <a:gd name="T12" fmla="*/ 718 w 728"/>
              <a:gd name="T13" fmla="*/ 50 h 374"/>
              <a:gd name="T14" fmla="*/ 708 w 728"/>
              <a:gd name="T15" fmla="*/ 50 h 374"/>
              <a:gd name="T16" fmla="*/ 688 w 728"/>
              <a:gd name="T17" fmla="*/ 70 h 374"/>
              <a:gd name="T18" fmla="*/ 688 w 728"/>
              <a:gd name="T19" fmla="*/ 70 h 374"/>
              <a:gd name="T20" fmla="*/ 677 w 728"/>
              <a:gd name="T21" fmla="*/ 81 h 374"/>
              <a:gd name="T22" fmla="*/ 667 w 728"/>
              <a:gd name="T23" fmla="*/ 91 h 374"/>
              <a:gd name="T24" fmla="*/ 637 w 728"/>
              <a:gd name="T25" fmla="*/ 101 h 374"/>
              <a:gd name="T26" fmla="*/ 607 w 728"/>
              <a:gd name="T27" fmla="*/ 121 h 374"/>
              <a:gd name="T28" fmla="*/ 586 w 728"/>
              <a:gd name="T29" fmla="*/ 121 h 374"/>
              <a:gd name="T30" fmla="*/ 576 w 728"/>
              <a:gd name="T31" fmla="*/ 131 h 374"/>
              <a:gd name="T32" fmla="*/ 546 w 728"/>
              <a:gd name="T33" fmla="*/ 141 h 374"/>
              <a:gd name="T34" fmla="*/ 536 w 728"/>
              <a:gd name="T35" fmla="*/ 152 h 374"/>
              <a:gd name="T36" fmla="*/ 526 w 728"/>
              <a:gd name="T37" fmla="*/ 162 h 374"/>
              <a:gd name="T38" fmla="*/ 516 w 728"/>
              <a:gd name="T39" fmla="*/ 172 h 374"/>
              <a:gd name="T40" fmla="*/ 505 w 728"/>
              <a:gd name="T41" fmla="*/ 172 h 374"/>
              <a:gd name="T42" fmla="*/ 505 w 728"/>
              <a:gd name="T43" fmla="*/ 182 h 374"/>
              <a:gd name="T44" fmla="*/ 505 w 728"/>
              <a:gd name="T45" fmla="*/ 182 h 374"/>
              <a:gd name="T46" fmla="*/ 505 w 728"/>
              <a:gd name="T47" fmla="*/ 182 h 374"/>
              <a:gd name="T48" fmla="*/ 485 w 728"/>
              <a:gd name="T49" fmla="*/ 192 h 374"/>
              <a:gd name="T50" fmla="*/ 475 w 728"/>
              <a:gd name="T51" fmla="*/ 192 h 374"/>
              <a:gd name="T52" fmla="*/ 455 w 728"/>
              <a:gd name="T53" fmla="*/ 192 h 374"/>
              <a:gd name="T54" fmla="*/ 445 w 728"/>
              <a:gd name="T55" fmla="*/ 202 h 374"/>
              <a:gd name="T56" fmla="*/ 424 w 728"/>
              <a:gd name="T57" fmla="*/ 202 h 374"/>
              <a:gd name="T58" fmla="*/ 404 w 728"/>
              <a:gd name="T59" fmla="*/ 202 h 374"/>
              <a:gd name="T60" fmla="*/ 384 w 728"/>
              <a:gd name="T61" fmla="*/ 202 h 374"/>
              <a:gd name="T62" fmla="*/ 384 w 728"/>
              <a:gd name="T63" fmla="*/ 212 h 374"/>
              <a:gd name="T64" fmla="*/ 374 w 728"/>
              <a:gd name="T65" fmla="*/ 212 h 374"/>
              <a:gd name="T66" fmla="*/ 364 w 728"/>
              <a:gd name="T67" fmla="*/ 222 h 374"/>
              <a:gd name="T68" fmla="*/ 344 w 728"/>
              <a:gd name="T69" fmla="*/ 222 h 374"/>
              <a:gd name="T70" fmla="*/ 333 w 728"/>
              <a:gd name="T71" fmla="*/ 222 h 374"/>
              <a:gd name="T72" fmla="*/ 323 w 728"/>
              <a:gd name="T73" fmla="*/ 233 h 374"/>
              <a:gd name="T74" fmla="*/ 313 w 728"/>
              <a:gd name="T75" fmla="*/ 243 h 374"/>
              <a:gd name="T76" fmla="*/ 313 w 728"/>
              <a:gd name="T77" fmla="*/ 253 h 374"/>
              <a:gd name="T78" fmla="*/ 303 w 728"/>
              <a:gd name="T79" fmla="*/ 263 h 374"/>
              <a:gd name="T80" fmla="*/ 293 w 728"/>
              <a:gd name="T81" fmla="*/ 263 h 374"/>
              <a:gd name="T82" fmla="*/ 263 w 728"/>
              <a:gd name="T83" fmla="*/ 283 h 374"/>
              <a:gd name="T84" fmla="*/ 263 w 728"/>
              <a:gd name="T85" fmla="*/ 283 h 374"/>
              <a:gd name="T86" fmla="*/ 252 w 728"/>
              <a:gd name="T87" fmla="*/ 293 h 374"/>
              <a:gd name="T88" fmla="*/ 242 w 728"/>
              <a:gd name="T89" fmla="*/ 303 h 374"/>
              <a:gd name="T90" fmla="*/ 242 w 728"/>
              <a:gd name="T91" fmla="*/ 303 h 374"/>
              <a:gd name="T92" fmla="*/ 242 w 728"/>
              <a:gd name="T93" fmla="*/ 314 h 374"/>
              <a:gd name="T94" fmla="*/ 232 w 728"/>
              <a:gd name="T95" fmla="*/ 314 h 374"/>
              <a:gd name="T96" fmla="*/ 222 w 728"/>
              <a:gd name="T97" fmla="*/ 324 h 374"/>
              <a:gd name="T98" fmla="*/ 212 w 728"/>
              <a:gd name="T99" fmla="*/ 324 h 374"/>
              <a:gd name="T100" fmla="*/ 202 w 728"/>
              <a:gd name="T101" fmla="*/ 334 h 374"/>
              <a:gd name="T102" fmla="*/ 182 w 728"/>
              <a:gd name="T103" fmla="*/ 334 h 374"/>
              <a:gd name="T104" fmla="*/ 172 w 728"/>
              <a:gd name="T105" fmla="*/ 334 h 374"/>
              <a:gd name="T106" fmla="*/ 161 w 728"/>
              <a:gd name="T107" fmla="*/ 334 h 374"/>
              <a:gd name="T108" fmla="*/ 131 w 728"/>
              <a:gd name="T109" fmla="*/ 354 h 374"/>
              <a:gd name="T110" fmla="*/ 121 w 728"/>
              <a:gd name="T111" fmla="*/ 364 h 374"/>
              <a:gd name="T112" fmla="*/ 101 w 728"/>
              <a:gd name="T113" fmla="*/ 364 h 374"/>
              <a:gd name="T114" fmla="*/ 91 w 728"/>
              <a:gd name="T115" fmla="*/ 364 h 374"/>
              <a:gd name="T116" fmla="*/ 70 w 728"/>
              <a:gd name="T117" fmla="*/ 374 h 374"/>
              <a:gd name="T118" fmla="*/ 70 w 728"/>
              <a:gd name="T119" fmla="*/ 374 h 374"/>
              <a:gd name="T120" fmla="*/ 60 w 728"/>
              <a:gd name="T121" fmla="*/ 374 h 374"/>
              <a:gd name="T122" fmla="*/ 0 w 728"/>
              <a:gd name="T12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8" h="374">
                <a:moveTo>
                  <a:pt x="728" y="0"/>
                </a:moveTo>
                <a:lnTo>
                  <a:pt x="718" y="10"/>
                </a:lnTo>
                <a:lnTo>
                  <a:pt x="718" y="20"/>
                </a:lnTo>
                <a:lnTo>
                  <a:pt x="718" y="30"/>
                </a:lnTo>
                <a:lnTo>
                  <a:pt x="718" y="40"/>
                </a:lnTo>
                <a:lnTo>
                  <a:pt x="718" y="50"/>
                </a:lnTo>
                <a:lnTo>
                  <a:pt x="708" y="50"/>
                </a:lnTo>
                <a:lnTo>
                  <a:pt x="688" y="70"/>
                </a:lnTo>
                <a:lnTo>
                  <a:pt x="677" y="81"/>
                </a:lnTo>
                <a:lnTo>
                  <a:pt x="667" y="91"/>
                </a:lnTo>
                <a:lnTo>
                  <a:pt x="637" y="101"/>
                </a:lnTo>
                <a:lnTo>
                  <a:pt x="607" y="121"/>
                </a:lnTo>
                <a:lnTo>
                  <a:pt x="586" y="121"/>
                </a:lnTo>
                <a:lnTo>
                  <a:pt x="576" y="131"/>
                </a:lnTo>
                <a:lnTo>
                  <a:pt x="546" y="141"/>
                </a:lnTo>
                <a:lnTo>
                  <a:pt x="536" y="152"/>
                </a:lnTo>
                <a:lnTo>
                  <a:pt x="526" y="162"/>
                </a:lnTo>
                <a:lnTo>
                  <a:pt x="516" y="172"/>
                </a:lnTo>
                <a:lnTo>
                  <a:pt x="505" y="172"/>
                </a:lnTo>
                <a:lnTo>
                  <a:pt x="505" y="182"/>
                </a:lnTo>
                <a:lnTo>
                  <a:pt x="485" y="192"/>
                </a:lnTo>
                <a:lnTo>
                  <a:pt x="475" y="192"/>
                </a:lnTo>
                <a:lnTo>
                  <a:pt x="455" y="192"/>
                </a:lnTo>
                <a:lnTo>
                  <a:pt x="445" y="202"/>
                </a:lnTo>
                <a:lnTo>
                  <a:pt x="424" y="202"/>
                </a:lnTo>
                <a:lnTo>
                  <a:pt x="404" y="202"/>
                </a:lnTo>
                <a:lnTo>
                  <a:pt x="384" y="202"/>
                </a:lnTo>
                <a:lnTo>
                  <a:pt x="384" y="212"/>
                </a:lnTo>
                <a:lnTo>
                  <a:pt x="374" y="212"/>
                </a:lnTo>
                <a:lnTo>
                  <a:pt x="364" y="222"/>
                </a:lnTo>
                <a:lnTo>
                  <a:pt x="344" y="222"/>
                </a:lnTo>
                <a:lnTo>
                  <a:pt x="333" y="222"/>
                </a:lnTo>
                <a:lnTo>
                  <a:pt x="323" y="233"/>
                </a:lnTo>
                <a:lnTo>
                  <a:pt x="313" y="243"/>
                </a:lnTo>
                <a:lnTo>
                  <a:pt x="313" y="253"/>
                </a:lnTo>
                <a:lnTo>
                  <a:pt x="303" y="263"/>
                </a:lnTo>
                <a:lnTo>
                  <a:pt x="293" y="263"/>
                </a:lnTo>
                <a:lnTo>
                  <a:pt x="263" y="283"/>
                </a:lnTo>
                <a:lnTo>
                  <a:pt x="252" y="293"/>
                </a:lnTo>
                <a:lnTo>
                  <a:pt x="242" y="303"/>
                </a:lnTo>
                <a:lnTo>
                  <a:pt x="242" y="314"/>
                </a:lnTo>
                <a:lnTo>
                  <a:pt x="232" y="314"/>
                </a:lnTo>
                <a:lnTo>
                  <a:pt x="222" y="324"/>
                </a:lnTo>
                <a:lnTo>
                  <a:pt x="212" y="324"/>
                </a:lnTo>
                <a:lnTo>
                  <a:pt x="202" y="334"/>
                </a:lnTo>
                <a:lnTo>
                  <a:pt x="182" y="334"/>
                </a:lnTo>
                <a:lnTo>
                  <a:pt x="172" y="334"/>
                </a:lnTo>
                <a:lnTo>
                  <a:pt x="161" y="334"/>
                </a:lnTo>
                <a:lnTo>
                  <a:pt x="131" y="354"/>
                </a:lnTo>
                <a:lnTo>
                  <a:pt x="121" y="364"/>
                </a:lnTo>
                <a:lnTo>
                  <a:pt x="101" y="364"/>
                </a:lnTo>
                <a:lnTo>
                  <a:pt x="91" y="364"/>
                </a:lnTo>
                <a:lnTo>
                  <a:pt x="70" y="374"/>
                </a:lnTo>
                <a:lnTo>
                  <a:pt x="60" y="374"/>
                </a:lnTo>
                <a:lnTo>
                  <a:pt x="0" y="374"/>
                </a:lnTo>
              </a:path>
            </a:pathLst>
          </a:custGeom>
          <a:noFill/>
          <a:ln w="0">
            <a:solidFill>
              <a:srgbClr val="195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7" name="Freeform 4792"/>
          <p:cNvSpPr>
            <a:spLocks noChangeAspect="1"/>
          </p:cNvSpPr>
          <p:nvPr/>
        </p:nvSpPr>
        <p:spPr bwMode="auto">
          <a:xfrm>
            <a:off x="5363887" y="3320378"/>
            <a:ext cx="44629" cy="42397"/>
          </a:xfrm>
          <a:custGeom>
            <a:avLst/>
            <a:gdLst>
              <a:gd name="T0" fmla="*/ 0 w 41"/>
              <a:gd name="T1" fmla="*/ 20 h 40"/>
              <a:gd name="T2" fmla="*/ 30 w 41"/>
              <a:gd name="T3" fmla="*/ 0 h 40"/>
              <a:gd name="T4" fmla="*/ 30 w 41"/>
              <a:gd name="T5" fmla="*/ 20 h 40"/>
              <a:gd name="T6" fmla="*/ 41 w 41"/>
              <a:gd name="T7" fmla="*/ 30 h 40"/>
              <a:gd name="T8" fmla="*/ 10 w 41"/>
              <a:gd name="T9" fmla="*/ 40 h 40"/>
              <a:gd name="T10" fmla="*/ 10 w 41"/>
              <a:gd name="T11" fmla="*/ 30 h 40"/>
              <a:gd name="T12" fmla="*/ 0 w 41"/>
              <a:gd name="T1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0">
                <a:moveTo>
                  <a:pt x="0" y="20"/>
                </a:moveTo>
                <a:lnTo>
                  <a:pt x="30" y="0"/>
                </a:lnTo>
                <a:lnTo>
                  <a:pt x="30" y="20"/>
                </a:lnTo>
                <a:lnTo>
                  <a:pt x="41" y="30"/>
                </a:lnTo>
                <a:lnTo>
                  <a:pt x="10" y="40"/>
                </a:lnTo>
                <a:lnTo>
                  <a:pt x="10" y="3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8" name="Freeform 4791"/>
          <p:cNvSpPr>
            <a:spLocks noChangeAspect="1"/>
          </p:cNvSpPr>
          <p:nvPr/>
        </p:nvSpPr>
        <p:spPr bwMode="auto">
          <a:xfrm>
            <a:off x="5395127" y="3342692"/>
            <a:ext cx="11158" cy="11157"/>
          </a:xfrm>
          <a:custGeom>
            <a:avLst/>
            <a:gdLst>
              <a:gd name="T0" fmla="*/ 0 w 11"/>
              <a:gd name="T1" fmla="*/ 0 h 10"/>
              <a:gd name="T2" fmla="*/ 11 w 11"/>
              <a:gd name="T3" fmla="*/ 10 h 10"/>
              <a:gd name="T4" fmla="*/ 11 w 11"/>
              <a:gd name="T5" fmla="*/ 10 h 10"/>
              <a:gd name="T6" fmla="*/ 0 w 11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9" name="Freeform 4790"/>
          <p:cNvSpPr>
            <a:spLocks noChangeAspect="1"/>
          </p:cNvSpPr>
          <p:nvPr/>
        </p:nvSpPr>
        <p:spPr bwMode="auto">
          <a:xfrm>
            <a:off x="5395127" y="3309220"/>
            <a:ext cx="44629" cy="42398"/>
          </a:xfrm>
          <a:custGeom>
            <a:avLst/>
            <a:gdLst>
              <a:gd name="T0" fmla="*/ 0 w 41"/>
              <a:gd name="T1" fmla="*/ 10 h 40"/>
              <a:gd name="T2" fmla="*/ 21 w 41"/>
              <a:gd name="T3" fmla="*/ 0 h 40"/>
              <a:gd name="T4" fmla="*/ 31 w 41"/>
              <a:gd name="T5" fmla="*/ 10 h 40"/>
              <a:gd name="T6" fmla="*/ 41 w 41"/>
              <a:gd name="T7" fmla="*/ 20 h 40"/>
              <a:gd name="T8" fmla="*/ 11 w 41"/>
              <a:gd name="T9" fmla="*/ 40 h 40"/>
              <a:gd name="T10" fmla="*/ 0 w 41"/>
              <a:gd name="T11" fmla="*/ 30 h 40"/>
              <a:gd name="T12" fmla="*/ 0 w 41"/>
              <a:gd name="T13" fmla="*/ 1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0">
                <a:moveTo>
                  <a:pt x="0" y="10"/>
                </a:moveTo>
                <a:lnTo>
                  <a:pt x="21" y="0"/>
                </a:lnTo>
                <a:lnTo>
                  <a:pt x="31" y="10"/>
                </a:lnTo>
                <a:lnTo>
                  <a:pt x="41" y="20"/>
                </a:lnTo>
                <a:lnTo>
                  <a:pt x="11" y="40"/>
                </a:lnTo>
                <a:lnTo>
                  <a:pt x="0" y="3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0" name="Freeform 4789"/>
          <p:cNvSpPr>
            <a:spLocks noChangeAspect="1"/>
          </p:cNvSpPr>
          <p:nvPr/>
        </p:nvSpPr>
        <p:spPr bwMode="auto">
          <a:xfrm>
            <a:off x="5428599" y="3320378"/>
            <a:ext cx="11157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1" name="Freeform 4788"/>
          <p:cNvSpPr>
            <a:spLocks noChangeAspect="1"/>
          </p:cNvSpPr>
          <p:nvPr/>
        </p:nvSpPr>
        <p:spPr bwMode="auto">
          <a:xfrm>
            <a:off x="5417441" y="3275749"/>
            <a:ext cx="53555" cy="55785"/>
          </a:xfrm>
          <a:custGeom>
            <a:avLst/>
            <a:gdLst>
              <a:gd name="T0" fmla="*/ 0 w 50"/>
              <a:gd name="T1" fmla="*/ 31 h 51"/>
              <a:gd name="T2" fmla="*/ 30 w 50"/>
              <a:gd name="T3" fmla="*/ 0 h 51"/>
              <a:gd name="T4" fmla="*/ 40 w 50"/>
              <a:gd name="T5" fmla="*/ 10 h 51"/>
              <a:gd name="T6" fmla="*/ 50 w 50"/>
              <a:gd name="T7" fmla="*/ 20 h 51"/>
              <a:gd name="T8" fmla="*/ 20 w 50"/>
              <a:gd name="T9" fmla="*/ 51 h 51"/>
              <a:gd name="T10" fmla="*/ 10 w 50"/>
              <a:gd name="T11" fmla="*/ 41 h 51"/>
              <a:gd name="T12" fmla="*/ 0 w 50"/>
              <a:gd name="T13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51">
                <a:moveTo>
                  <a:pt x="0" y="31"/>
                </a:moveTo>
                <a:lnTo>
                  <a:pt x="30" y="0"/>
                </a:lnTo>
                <a:lnTo>
                  <a:pt x="40" y="10"/>
                </a:lnTo>
                <a:lnTo>
                  <a:pt x="50" y="20"/>
                </a:lnTo>
                <a:lnTo>
                  <a:pt x="20" y="51"/>
                </a:lnTo>
                <a:lnTo>
                  <a:pt x="10" y="4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2" name="Freeform 4787"/>
          <p:cNvSpPr>
            <a:spLocks noChangeAspect="1"/>
          </p:cNvSpPr>
          <p:nvPr/>
        </p:nvSpPr>
        <p:spPr bwMode="auto">
          <a:xfrm>
            <a:off x="5462070" y="3286905"/>
            <a:ext cx="11158" cy="11158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3" name="Freeform 4786"/>
          <p:cNvSpPr>
            <a:spLocks noChangeAspect="1"/>
          </p:cNvSpPr>
          <p:nvPr/>
        </p:nvSpPr>
        <p:spPr bwMode="auto">
          <a:xfrm>
            <a:off x="5450914" y="3255665"/>
            <a:ext cx="53555" cy="44629"/>
          </a:xfrm>
          <a:custGeom>
            <a:avLst/>
            <a:gdLst>
              <a:gd name="T0" fmla="*/ 0 w 51"/>
              <a:gd name="T1" fmla="*/ 20 h 40"/>
              <a:gd name="T2" fmla="*/ 30 w 51"/>
              <a:gd name="T3" fmla="*/ 0 h 40"/>
              <a:gd name="T4" fmla="*/ 40 w 51"/>
              <a:gd name="T5" fmla="*/ 10 h 40"/>
              <a:gd name="T6" fmla="*/ 51 w 51"/>
              <a:gd name="T7" fmla="*/ 20 h 40"/>
              <a:gd name="T8" fmla="*/ 20 w 51"/>
              <a:gd name="T9" fmla="*/ 40 h 40"/>
              <a:gd name="T10" fmla="*/ 10 w 51"/>
              <a:gd name="T11" fmla="*/ 30 h 40"/>
              <a:gd name="T12" fmla="*/ 0 w 51"/>
              <a:gd name="T1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40">
                <a:moveTo>
                  <a:pt x="0" y="20"/>
                </a:moveTo>
                <a:lnTo>
                  <a:pt x="30" y="0"/>
                </a:lnTo>
                <a:lnTo>
                  <a:pt x="40" y="10"/>
                </a:lnTo>
                <a:lnTo>
                  <a:pt x="51" y="20"/>
                </a:lnTo>
                <a:lnTo>
                  <a:pt x="20" y="40"/>
                </a:lnTo>
                <a:lnTo>
                  <a:pt x="10" y="3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4" name="Freeform 4785"/>
          <p:cNvSpPr>
            <a:spLocks noChangeAspect="1"/>
          </p:cNvSpPr>
          <p:nvPr/>
        </p:nvSpPr>
        <p:spPr bwMode="auto">
          <a:xfrm>
            <a:off x="5493310" y="3264591"/>
            <a:ext cx="11158" cy="11158"/>
          </a:xfrm>
          <a:custGeom>
            <a:avLst/>
            <a:gdLst>
              <a:gd name="T0" fmla="*/ 0 w 11"/>
              <a:gd name="T1" fmla="*/ 0 h 10"/>
              <a:gd name="T2" fmla="*/ 11 w 11"/>
              <a:gd name="T3" fmla="*/ 0 h 10"/>
              <a:gd name="T4" fmla="*/ 11 w 11"/>
              <a:gd name="T5" fmla="*/ 10 h 10"/>
              <a:gd name="T6" fmla="*/ 0 w 11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11" y="0"/>
                </a:ln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5" name="Freeform 4784"/>
          <p:cNvSpPr>
            <a:spLocks noChangeAspect="1"/>
          </p:cNvSpPr>
          <p:nvPr/>
        </p:nvSpPr>
        <p:spPr bwMode="auto">
          <a:xfrm>
            <a:off x="5482154" y="3233351"/>
            <a:ext cx="33471" cy="31240"/>
          </a:xfrm>
          <a:custGeom>
            <a:avLst/>
            <a:gdLst>
              <a:gd name="T0" fmla="*/ 0 w 31"/>
              <a:gd name="T1" fmla="*/ 20 h 30"/>
              <a:gd name="T2" fmla="*/ 10 w 31"/>
              <a:gd name="T3" fmla="*/ 0 h 30"/>
              <a:gd name="T4" fmla="*/ 21 w 31"/>
              <a:gd name="T5" fmla="*/ 10 h 30"/>
              <a:gd name="T6" fmla="*/ 31 w 31"/>
              <a:gd name="T7" fmla="*/ 20 h 30"/>
              <a:gd name="T8" fmla="*/ 21 w 31"/>
              <a:gd name="T9" fmla="*/ 30 h 30"/>
              <a:gd name="T10" fmla="*/ 10 w 31"/>
              <a:gd name="T11" fmla="*/ 30 h 30"/>
              <a:gd name="T12" fmla="*/ 0 w 31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0" y="20"/>
                </a:moveTo>
                <a:lnTo>
                  <a:pt x="10" y="0"/>
                </a:lnTo>
                <a:lnTo>
                  <a:pt x="21" y="10"/>
                </a:lnTo>
                <a:lnTo>
                  <a:pt x="31" y="20"/>
                </a:lnTo>
                <a:lnTo>
                  <a:pt x="21" y="30"/>
                </a:lnTo>
                <a:lnTo>
                  <a:pt x="10" y="3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6" name="Freeform 4783"/>
          <p:cNvSpPr>
            <a:spLocks noChangeAspect="1"/>
          </p:cNvSpPr>
          <p:nvPr/>
        </p:nvSpPr>
        <p:spPr bwMode="auto">
          <a:xfrm>
            <a:off x="5504468" y="3244509"/>
            <a:ext cx="11157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10 w 10"/>
              <a:gd name="T7" fmla="*/ 10 h 10"/>
              <a:gd name="T8" fmla="*/ 0 w 10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7" name="Freeform 4782"/>
          <p:cNvSpPr>
            <a:spLocks noChangeAspect="1"/>
          </p:cNvSpPr>
          <p:nvPr/>
        </p:nvSpPr>
        <p:spPr bwMode="auto">
          <a:xfrm>
            <a:off x="5493310" y="3233351"/>
            <a:ext cx="33472" cy="22314"/>
          </a:xfrm>
          <a:custGeom>
            <a:avLst/>
            <a:gdLst>
              <a:gd name="T0" fmla="*/ 0 w 31"/>
              <a:gd name="T1" fmla="*/ 10 h 20"/>
              <a:gd name="T2" fmla="*/ 0 w 31"/>
              <a:gd name="T3" fmla="*/ 0 h 20"/>
              <a:gd name="T4" fmla="*/ 11 w 31"/>
              <a:gd name="T5" fmla="*/ 0 h 20"/>
              <a:gd name="T6" fmla="*/ 31 w 31"/>
              <a:gd name="T7" fmla="*/ 10 h 20"/>
              <a:gd name="T8" fmla="*/ 21 w 31"/>
              <a:gd name="T9" fmla="*/ 20 h 20"/>
              <a:gd name="T10" fmla="*/ 11 w 31"/>
              <a:gd name="T11" fmla="*/ 10 h 20"/>
              <a:gd name="T12" fmla="*/ 0 w 31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31" y="10"/>
                </a:lnTo>
                <a:lnTo>
                  <a:pt x="21" y="2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718" name="Group 4581"/>
          <p:cNvGrpSpPr>
            <a:grpSpLocks noChangeAspect="1"/>
          </p:cNvGrpSpPr>
          <p:nvPr/>
        </p:nvGrpSpPr>
        <p:grpSpPr bwMode="auto">
          <a:xfrm>
            <a:off x="4991236" y="2291682"/>
            <a:ext cx="589101" cy="952826"/>
            <a:chOff x="8193" y="3286"/>
            <a:chExt cx="546" cy="882"/>
          </a:xfrm>
        </p:grpSpPr>
        <p:sp>
          <p:nvSpPr>
            <p:cNvPr id="2719" name="Freeform 4781"/>
            <p:cNvSpPr>
              <a:spLocks noChangeAspect="1"/>
            </p:cNvSpPr>
            <p:nvPr/>
          </p:nvSpPr>
          <p:spPr bwMode="auto">
            <a:xfrm>
              <a:off x="8669" y="4158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10 h 10"/>
                <a:gd name="T4" fmla="*/ 20 w 20"/>
                <a:gd name="T5" fmla="*/ 10 h 10"/>
                <a:gd name="T6" fmla="*/ 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0" name="Freeform 4780"/>
            <p:cNvSpPr>
              <a:spLocks noChangeAspect="1"/>
            </p:cNvSpPr>
            <p:nvPr/>
          </p:nvSpPr>
          <p:spPr bwMode="auto">
            <a:xfrm>
              <a:off x="8658" y="4127"/>
              <a:ext cx="31" cy="41"/>
            </a:xfrm>
            <a:custGeom>
              <a:avLst/>
              <a:gdLst>
                <a:gd name="T0" fmla="*/ 0 w 31"/>
                <a:gd name="T1" fmla="*/ 31 h 41"/>
                <a:gd name="T2" fmla="*/ 11 w 31"/>
                <a:gd name="T3" fmla="*/ 0 h 41"/>
                <a:gd name="T4" fmla="*/ 21 w 31"/>
                <a:gd name="T5" fmla="*/ 10 h 41"/>
                <a:gd name="T6" fmla="*/ 31 w 31"/>
                <a:gd name="T7" fmla="*/ 10 h 41"/>
                <a:gd name="T8" fmla="*/ 31 w 31"/>
                <a:gd name="T9" fmla="*/ 41 h 41"/>
                <a:gd name="T10" fmla="*/ 11 w 31"/>
                <a:gd name="T11" fmla="*/ 31 h 41"/>
                <a:gd name="T12" fmla="*/ 0 w 31"/>
                <a:gd name="T1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1">
                  <a:moveTo>
                    <a:pt x="0" y="31"/>
                  </a:moveTo>
                  <a:lnTo>
                    <a:pt x="11" y="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31" y="41"/>
                  </a:lnTo>
                  <a:lnTo>
                    <a:pt x="11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1" name="Freeform 4779"/>
            <p:cNvSpPr>
              <a:spLocks noChangeAspect="1"/>
            </p:cNvSpPr>
            <p:nvPr/>
          </p:nvSpPr>
          <p:spPr bwMode="auto">
            <a:xfrm>
              <a:off x="8669" y="4127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2" name="Freeform 4778"/>
            <p:cNvSpPr>
              <a:spLocks noChangeAspect="1"/>
            </p:cNvSpPr>
            <p:nvPr/>
          </p:nvSpPr>
          <p:spPr bwMode="auto">
            <a:xfrm>
              <a:off x="8669" y="4107"/>
              <a:ext cx="30" cy="30"/>
            </a:xfrm>
            <a:custGeom>
              <a:avLst/>
              <a:gdLst>
                <a:gd name="T0" fmla="*/ 0 w 30"/>
                <a:gd name="T1" fmla="*/ 20 h 30"/>
                <a:gd name="T2" fmla="*/ 0 w 30"/>
                <a:gd name="T3" fmla="*/ 0 h 30"/>
                <a:gd name="T4" fmla="*/ 20 w 30"/>
                <a:gd name="T5" fmla="*/ 10 h 30"/>
                <a:gd name="T6" fmla="*/ 30 w 30"/>
                <a:gd name="T7" fmla="*/ 10 h 30"/>
                <a:gd name="T8" fmla="*/ 20 w 30"/>
                <a:gd name="T9" fmla="*/ 30 h 30"/>
                <a:gd name="T10" fmla="*/ 10 w 30"/>
                <a:gd name="T11" fmla="*/ 30 h 30"/>
                <a:gd name="T12" fmla="*/ 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2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3" name="Freeform 4777"/>
            <p:cNvSpPr>
              <a:spLocks noChangeAspect="1"/>
            </p:cNvSpPr>
            <p:nvPr/>
          </p:nvSpPr>
          <p:spPr bwMode="auto">
            <a:xfrm>
              <a:off x="8689" y="4117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4" name="Freeform 4776"/>
            <p:cNvSpPr>
              <a:spLocks noChangeAspect="1"/>
            </p:cNvSpPr>
            <p:nvPr/>
          </p:nvSpPr>
          <p:spPr bwMode="auto">
            <a:xfrm>
              <a:off x="8669" y="4097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10 w 30"/>
                <a:gd name="T3" fmla="*/ 0 h 20"/>
                <a:gd name="T4" fmla="*/ 20 w 30"/>
                <a:gd name="T5" fmla="*/ 0 h 20"/>
                <a:gd name="T6" fmla="*/ 30 w 30"/>
                <a:gd name="T7" fmla="*/ 0 h 20"/>
                <a:gd name="T8" fmla="*/ 30 w 30"/>
                <a:gd name="T9" fmla="*/ 20 h 20"/>
                <a:gd name="T10" fmla="*/ 20 w 30"/>
                <a:gd name="T11" fmla="*/ 2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5" name="Freeform 4775"/>
            <p:cNvSpPr>
              <a:spLocks noChangeAspect="1"/>
            </p:cNvSpPr>
            <p:nvPr/>
          </p:nvSpPr>
          <p:spPr bwMode="auto">
            <a:xfrm>
              <a:off x="8689" y="4097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6" name="Freeform 4774"/>
            <p:cNvSpPr>
              <a:spLocks noChangeAspect="1"/>
            </p:cNvSpPr>
            <p:nvPr/>
          </p:nvSpPr>
          <p:spPr bwMode="auto">
            <a:xfrm>
              <a:off x="8679" y="4067"/>
              <a:ext cx="20" cy="30"/>
            </a:xfrm>
            <a:custGeom>
              <a:avLst/>
              <a:gdLst>
                <a:gd name="T0" fmla="*/ 0 w 20"/>
                <a:gd name="T1" fmla="*/ 30 h 30"/>
                <a:gd name="T2" fmla="*/ 0 w 20"/>
                <a:gd name="T3" fmla="*/ 0 h 30"/>
                <a:gd name="T4" fmla="*/ 10 w 20"/>
                <a:gd name="T5" fmla="*/ 0 h 30"/>
                <a:gd name="T6" fmla="*/ 20 w 20"/>
                <a:gd name="T7" fmla="*/ 0 h 30"/>
                <a:gd name="T8" fmla="*/ 20 w 20"/>
                <a:gd name="T9" fmla="*/ 30 h 30"/>
                <a:gd name="T10" fmla="*/ 10 w 20"/>
                <a:gd name="T11" fmla="*/ 30 h 30"/>
                <a:gd name="T12" fmla="*/ 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3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7" name="Freeform 4773"/>
            <p:cNvSpPr>
              <a:spLocks noChangeAspect="1"/>
            </p:cNvSpPr>
            <p:nvPr/>
          </p:nvSpPr>
          <p:spPr bwMode="auto">
            <a:xfrm>
              <a:off x="8679" y="4056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11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8" name="Freeform 4772"/>
            <p:cNvSpPr>
              <a:spLocks noChangeAspect="1"/>
            </p:cNvSpPr>
            <p:nvPr/>
          </p:nvSpPr>
          <p:spPr bwMode="auto">
            <a:xfrm>
              <a:off x="8679" y="4046"/>
              <a:ext cx="30" cy="21"/>
            </a:xfrm>
            <a:custGeom>
              <a:avLst/>
              <a:gdLst>
                <a:gd name="T0" fmla="*/ 0 w 30"/>
                <a:gd name="T1" fmla="*/ 10 h 21"/>
                <a:gd name="T2" fmla="*/ 0 w 30"/>
                <a:gd name="T3" fmla="*/ 0 h 21"/>
                <a:gd name="T4" fmla="*/ 10 w 30"/>
                <a:gd name="T5" fmla="*/ 0 h 21"/>
                <a:gd name="T6" fmla="*/ 30 w 30"/>
                <a:gd name="T7" fmla="*/ 10 h 21"/>
                <a:gd name="T8" fmla="*/ 20 w 30"/>
                <a:gd name="T9" fmla="*/ 21 h 21"/>
                <a:gd name="T10" fmla="*/ 10 w 30"/>
                <a:gd name="T11" fmla="*/ 21 h 21"/>
                <a:gd name="T12" fmla="*/ 0 w 30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9" name="Freeform 4771"/>
            <p:cNvSpPr>
              <a:spLocks noChangeAspect="1"/>
            </p:cNvSpPr>
            <p:nvPr/>
          </p:nvSpPr>
          <p:spPr bwMode="auto">
            <a:xfrm>
              <a:off x="8679" y="4036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  <a:gd name="T10" fmla="*/ 1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0" name="Freeform 4770"/>
            <p:cNvSpPr>
              <a:spLocks noChangeAspect="1"/>
            </p:cNvSpPr>
            <p:nvPr/>
          </p:nvSpPr>
          <p:spPr bwMode="auto">
            <a:xfrm>
              <a:off x="8679" y="4026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2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1" name="Freeform 4769"/>
            <p:cNvSpPr>
              <a:spLocks noChangeAspect="1"/>
            </p:cNvSpPr>
            <p:nvPr/>
          </p:nvSpPr>
          <p:spPr bwMode="auto">
            <a:xfrm>
              <a:off x="8699" y="4036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2" name="Freeform 4768"/>
            <p:cNvSpPr>
              <a:spLocks noChangeAspect="1"/>
            </p:cNvSpPr>
            <p:nvPr/>
          </p:nvSpPr>
          <p:spPr bwMode="auto">
            <a:xfrm>
              <a:off x="8689" y="4016"/>
              <a:ext cx="30" cy="30"/>
            </a:xfrm>
            <a:custGeom>
              <a:avLst/>
              <a:gdLst>
                <a:gd name="T0" fmla="*/ 0 w 30"/>
                <a:gd name="T1" fmla="*/ 20 h 30"/>
                <a:gd name="T2" fmla="*/ 0 w 30"/>
                <a:gd name="T3" fmla="*/ 0 h 30"/>
                <a:gd name="T4" fmla="*/ 20 w 30"/>
                <a:gd name="T5" fmla="*/ 10 h 30"/>
                <a:gd name="T6" fmla="*/ 30 w 30"/>
                <a:gd name="T7" fmla="*/ 10 h 30"/>
                <a:gd name="T8" fmla="*/ 20 w 30"/>
                <a:gd name="T9" fmla="*/ 30 h 30"/>
                <a:gd name="T10" fmla="*/ 10 w 30"/>
                <a:gd name="T11" fmla="*/ 20 h 30"/>
                <a:gd name="T12" fmla="*/ 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2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3" name="Rectangle 4767"/>
            <p:cNvSpPr>
              <a:spLocks noChangeAspect="1" noChangeArrowheads="1"/>
            </p:cNvSpPr>
            <p:nvPr/>
          </p:nvSpPr>
          <p:spPr bwMode="auto">
            <a:xfrm>
              <a:off x="8709" y="4026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4" name="Freeform 4766"/>
            <p:cNvSpPr>
              <a:spLocks noChangeAspect="1"/>
            </p:cNvSpPr>
            <p:nvPr/>
          </p:nvSpPr>
          <p:spPr bwMode="auto">
            <a:xfrm>
              <a:off x="8689" y="4006"/>
              <a:ext cx="40" cy="20"/>
            </a:xfrm>
            <a:custGeom>
              <a:avLst/>
              <a:gdLst>
                <a:gd name="T0" fmla="*/ 0 w 40"/>
                <a:gd name="T1" fmla="*/ 10 h 20"/>
                <a:gd name="T2" fmla="*/ 10 w 40"/>
                <a:gd name="T3" fmla="*/ 0 h 20"/>
                <a:gd name="T4" fmla="*/ 20 w 40"/>
                <a:gd name="T5" fmla="*/ 10 h 20"/>
                <a:gd name="T6" fmla="*/ 40 w 40"/>
                <a:gd name="T7" fmla="*/ 10 h 20"/>
                <a:gd name="T8" fmla="*/ 30 w 40"/>
                <a:gd name="T9" fmla="*/ 20 h 20"/>
                <a:gd name="T10" fmla="*/ 20 w 40"/>
                <a:gd name="T11" fmla="*/ 20 h 20"/>
                <a:gd name="T12" fmla="*/ 0 w 4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40" y="10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5" name="Freeform 4765"/>
            <p:cNvSpPr>
              <a:spLocks noChangeAspect="1"/>
            </p:cNvSpPr>
            <p:nvPr/>
          </p:nvSpPr>
          <p:spPr bwMode="auto">
            <a:xfrm>
              <a:off x="8709" y="4016"/>
              <a:ext cx="20" cy="1"/>
            </a:xfrm>
            <a:custGeom>
              <a:avLst/>
              <a:gdLst>
                <a:gd name="T0" fmla="*/ 0 w 20"/>
                <a:gd name="T1" fmla="*/ 20 w 20"/>
                <a:gd name="T2" fmla="*/ 20 w 20"/>
                <a:gd name="T3" fmla="*/ 20 w 20"/>
                <a:gd name="T4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6" name="Freeform 4764"/>
            <p:cNvSpPr>
              <a:spLocks noChangeAspect="1"/>
            </p:cNvSpPr>
            <p:nvPr/>
          </p:nvSpPr>
          <p:spPr bwMode="auto">
            <a:xfrm>
              <a:off x="8699" y="3985"/>
              <a:ext cx="30" cy="31"/>
            </a:xfrm>
            <a:custGeom>
              <a:avLst/>
              <a:gdLst>
                <a:gd name="T0" fmla="*/ 0 w 30"/>
                <a:gd name="T1" fmla="*/ 21 h 31"/>
                <a:gd name="T2" fmla="*/ 0 w 30"/>
                <a:gd name="T3" fmla="*/ 0 h 31"/>
                <a:gd name="T4" fmla="*/ 20 w 30"/>
                <a:gd name="T5" fmla="*/ 0 h 31"/>
                <a:gd name="T6" fmla="*/ 30 w 30"/>
                <a:gd name="T7" fmla="*/ 0 h 31"/>
                <a:gd name="T8" fmla="*/ 30 w 30"/>
                <a:gd name="T9" fmla="*/ 31 h 31"/>
                <a:gd name="T10" fmla="*/ 10 w 30"/>
                <a:gd name="T11" fmla="*/ 31 h 31"/>
                <a:gd name="T12" fmla="*/ 0 w 3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31"/>
                  </a:lnTo>
                  <a:lnTo>
                    <a:pt x="10" y="3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7" name="Rectangle 4763"/>
            <p:cNvSpPr>
              <a:spLocks noChangeAspect="1" noChangeArrowheads="1"/>
            </p:cNvSpPr>
            <p:nvPr/>
          </p:nvSpPr>
          <p:spPr bwMode="auto">
            <a:xfrm>
              <a:off x="8699" y="3985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8" name="Freeform 4762"/>
            <p:cNvSpPr>
              <a:spLocks noChangeAspect="1"/>
            </p:cNvSpPr>
            <p:nvPr/>
          </p:nvSpPr>
          <p:spPr bwMode="auto">
            <a:xfrm>
              <a:off x="8699" y="3965"/>
              <a:ext cx="40" cy="31"/>
            </a:xfrm>
            <a:custGeom>
              <a:avLst/>
              <a:gdLst>
                <a:gd name="T0" fmla="*/ 0 w 40"/>
                <a:gd name="T1" fmla="*/ 20 h 31"/>
                <a:gd name="T2" fmla="*/ 10 w 40"/>
                <a:gd name="T3" fmla="*/ 0 h 31"/>
                <a:gd name="T4" fmla="*/ 20 w 40"/>
                <a:gd name="T5" fmla="*/ 0 h 31"/>
                <a:gd name="T6" fmla="*/ 40 w 40"/>
                <a:gd name="T7" fmla="*/ 0 h 31"/>
                <a:gd name="T8" fmla="*/ 30 w 40"/>
                <a:gd name="T9" fmla="*/ 31 h 31"/>
                <a:gd name="T10" fmla="*/ 20 w 40"/>
                <a:gd name="T11" fmla="*/ 20 h 31"/>
                <a:gd name="T12" fmla="*/ 0 w 40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0" y="2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30" y="31"/>
                  </a:lnTo>
                  <a:lnTo>
                    <a:pt x="2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9" name="Freeform 4761"/>
            <p:cNvSpPr>
              <a:spLocks noChangeAspect="1"/>
            </p:cNvSpPr>
            <p:nvPr/>
          </p:nvSpPr>
          <p:spPr bwMode="auto">
            <a:xfrm>
              <a:off x="8719" y="3965"/>
              <a:ext cx="20" cy="1"/>
            </a:xfrm>
            <a:custGeom>
              <a:avLst/>
              <a:gdLst>
                <a:gd name="T0" fmla="*/ 0 w 20"/>
                <a:gd name="T1" fmla="*/ 20 w 20"/>
                <a:gd name="T2" fmla="*/ 20 w 20"/>
                <a:gd name="T3" fmla="*/ 20 w 20"/>
                <a:gd name="T4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0" name="Freeform 4760"/>
            <p:cNvSpPr>
              <a:spLocks noChangeAspect="1"/>
            </p:cNvSpPr>
            <p:nvPr/>
          </p:nvSpPr>
          <p:spPr bwMode="auto">
            <a:xfrm>
              <a:off x="8709" y="3955"/>
              <a:ext cx="30" cy="10"/>
            </a:xfrm>
            <a:custGeom>
              <a:avLst/>
              <a:gdLst>
                <a:gd name="T0" fmla="*/ 0 w 30"/>
                <a:gd name="T1" fmla="*/ 10 h 10"/>
                <a:gd name="T2" fmla="*/ 0 w 30"/>
                <a:gd name="T3" fmla="*/ 0 h 10"/>
                <a:gd name="T4" fmla="*/ 10 w 30"/>
                <a:gd name="T5" fmla="*/ 0 h 10"/>
                <a:gd name="T6" fmla="*/ 30 w 30"/>
                <a:gd name="T7" fmla="*/ 0 h 10"/>
                <a:gd name="T8" fmla="*/ 30 w 30"/>
                <a:gd name="T9" fmla="*/ 10 h 10"/>
                <a:gd name="T10" fmla="*/ 10 w 30"/>
                <a:gd name="T11" fmla="*/ 10 h 10"/>
                <a:gd name="T12" fmla="*/ 0 w 3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1" name="Freeform 4759"/>
            <p:cNvSpPr>
              <a:spLocks noChangeAspect="1"/>
            </p:cNvSpPr>
            <p:nvPr/>
          </p:nvSpPr>
          <p:spPr bwMode="auto">
            <a:xfrm>
              <a:off x="8709" y="3935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0 w 30"/>
                <a:gd name="T3" fmla="*/ 0 h 20"/>
                <a:gd name="T4" fmla="*/ 10 w 30"/>
                <a:gd name="T5" fmla="*/ 0 h 20"/>
                <a:gd name="T6" fmla="*/ 30 w 30"/>
                <a:gd name="T7" fmla="*/ 0 h 20"/>
                <a:gd name="T8" fmla="*/ 30 w 30"/>
                <a:gd name="T9" fmla="*/ 20 h 20"/>
                <a:gd name="T10" fmla="*/ 10 w 30"/>
                <a:gd name="T11" fmla="*/ 2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2" name="Freeform 4758"/>
            <p:cNvSpPr>
              <a:spLocks noChangeAspect="1"/>
            </p:cNvSpPr>
            <p:nvPr/>
          </p:nvSpPr>
          <p:spPr bwMode="auto">
            <a:xfrm>
              <a:off x="8719" y="3935"/>
              <a:ext cx="20" cy="1"/>
            </a:xfrm>
            <a:custGeom>
              <a:avLst/>
              <a:gdLst>
                <a:gd name="T0" fmla="*/ 0 w 20"/>
                <a:gd name="T1" fmla="*/ 20 w 20"/>
                <a:gd name="T2" fmla="*/ 20 w 20"/>
                <a:gd name="T3" fmla="*/ 20 w 20"/>
                <a:gd name="T4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3" name="Freeform 4757"/>
            <p:cNvSpPr>
              <a:spLocks noChangeAspect="1"/>
            </p:cNvSpPr>
            <p:nvPr/>
          </p:nvSpPr>
          <p:spPr bwMode="auto">
            <a:xfrm>
              <a:off x="8709" y="3925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0 w 30"/>
                <a:gd name="T3" fmla="*/ 10 h 20"/>
                <a:gd name="T4" fmla="*/ 10 w 30"/>
                <a:gd name="T5" fmla="*/ 0 h 20"/>
                <a:gd name="T6" fmla="*/ 20 w 30"/>
                <a:gd name="T7" fmla="*/ 0 h 20"/>
                <a:gd name="T8" fmla="*/ 30 w 30"/>
                <a:gd name="T9" fmla="*/ 10 h 20"/>
                <a:gd name="T10" fmla="*/ 10 w 30"/>
                <a:gd name="T11" fmla="*/ 1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4" name="Freeform 4756"/>
            <p:cNvSpPr>
              <a:spLocks noChangeAspect="1"/>
            </p:cNvSpPr>
            <p:nvPr/>
          </p:nvSpPr>
          <p:spPr bwMode="auto">
            <a:xfrm>
              <a:off x="8719" y="3915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5" name="Freeform 4755"/>
            <p:cNvSpPr>
              <a:spLocks noChangeAspect="1"/>
            </p:cNvSpPr>
            <p:nvPr/>
          </p:nvSpPr>
          <p:spPr bwMode="auto">
            <a:xfrm>
              <a:off x="8699" y="3904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1 h 31"/>
                <a:gd name="T4" fmla="*/ 10 w 30"/>
                <a:gd name="T5" fmla="*/ 11 h 31"/>
                <a:gd name="T6" fmla="*/ 20 w 30"/>
                <a:gd name="T7" fmla="*/ 0 h 31"/>
                <a:gd name="T8" fmla="*/ 30 w 30"/>
                <a:gd name="T9" fmla="*/ 11 h 31"/>
                <a:gd name="T10" fmla="*/ 20 w 30"/>
                <a:gd name="T11" fmla="*/ 2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6" name="Freeform 4754"/>
            <p:cNvSpPr>
              <a:spLocks noChangeAspect="1"/>
            </p:cNvSpPr>
            <p:nvPr/>
          </p:nvSpPr>
          <p:spPr bwMode="auto">
            <a:xfrm>
              <a:off x="8709" y="3904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10 w 10"/>
                <a:gd name="T7" fmla="*/ 0 h 11"/>
                <a:gd name="T8" fmla="*/ 10 w 10"/>
                <a:gd name="T9" fmla="*/ 0 h 11"/>
                <a:gd name="T10" fmla="*/ 0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7" name="Freeform 4753"/>
            <p:cNvSpPr>
              <a:spLocks noChangeAspect="1"/>
            </p:cNvSpPr>
            <p:nvPr/>
          </p:nvSpPr>
          <p:spPr bwMode="auto">
            <a:xfrm>
              <a:off x="8689" y="3894"/>
              <a:ext cx="30" cy="31"/>
            </a:xfrm>
            <a:custGeom>
              <a:avLst/>
              <a:gdLst>
                <a:gd name="T0" fmla="*/ 20 w 30"/>
                <a:gd name="T1" fmla="*/ 31 h 31"/>
                <a:gd name="T2" fmla="*/ 0 w 30"/>
                <a:gd name="T3" fmla="*/ 31 h 31"/>
                <a:gd name="T4" fmla="*/ 10 w 30"/>
                <a:gd name="T5" fmla="*/ 21 h 31"/>
                <a:gd name="T6" fmla="*/ 20 w 30"/>
                <a:gd name="T7" fmla="*/ 0 h 31"/>
                <a:gd name="T8" fmla="*/ 30 w 30"/>
                <a:gd name="T9" fmla="*/ 10 h 31"/>
                <a:gd name="T10" fmla="*/ 20 w 30"/>
                <a:gd name="T11" fmla="*/ 21 h 31"/>
                <a:gd name="T12" fmla="*/ 2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31"/>
                  </a:moveTo>
                  <a:lnTo>
                    <a:pt x="0" y="31"/>
                  </a:lnTo>
                  <a:lnTo>
                    <a:pt x="10" y="21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8" name="Freeform 4752"/>
            <p:cNvSpPr>
              <a:spLocks noChangeAspect="1"/>
            </p:cNvSpPr>
            <p:nvPr/>
          </p:nvSpPr>
          <p:spPr bwMode="auto">
            <a:xfrm>
              <a:off x="8699" y="3894"/>
              <a:ext cx="10" cy="21"/>
            </a:xfrm>
            <a:custGeom>
              <a:avLst/>
              <a:gdLst>
                <a:gd name="T0" fmla="*/ 0 w 10"/>
                <a:gd name="T1" fmla="*/ 21 h 21"/>
                <a:gd name="T2" fmla="*/ 0 w 10"/>
                <a:gd name="T3" fmla="*/ 0 h 21"/>
                <a:gd name="T4" fmla="*/ 10 w 10"/>
                <a:gd name="T5" fmla="*/ 0 h 21"/>
                <a:gd name="T6" fmla="*/ 0 w 10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9" name="Freeform 4751"/>
            <p:cNvSpPr>
              <a:spLocks noChangeAspect="1"/>
            </p:cNvSpPr>
            <p:nvPr/>
          </p:nvSpPr>
          <p:spPr bwMode="auto">
            <a:xfrm>
              <a:off x="8679" y="3894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21 h 31"/>
                <a:gd name="T4" fmla="*/ 0 w 20"/>
                <a:gd name="T5" fmla="*/ 10 h 31"/>
                <a:gd name="T6" fmla="*/ 10 w 20"/>
                <a:gd name="T7" fmla="*/ 0 h 31"/>
                <a:gd name="T8" fmla="*/ 20 w 20"/>
                <a:gd name="T9" fmla="*/ 0 h 31"/>
                <a:gd name="T10" fmla="*/ 20 w 20"/>
                <a:gd name="T11" fmla="*/ 21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0" name="Freeform 4750"/>
            <p:cNvSpPr>
              <a:spLocks noChangeAspect="1"/>
            </p:cNvSpPr>
            <p:nvPr/>
          </p:nvSpPr>
          <p:spPr bwMode="auto">
            <a:xfrm>
              <a:off x="8669" y="3904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11 h 11"/>
                <a:gd name="T4" fmla="*/ 10 w 10"/>
                <a:gd name="T5" fmla="*/ 11 h 11"/>
                <a:gd name="T6" fmla="*/ 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1" name="Freeform 4749"/>
            <p:cNvSpPr>
              <a:spLocks noChangeAspect="1"/>
            </p:cNvSpPr>
            <p:nvPr/>
          </p:nvSpPr>
          <p:spPr bwMode="auto">
            <a:xfrm>
              <a:off x="8669" y="3884"/>
              <a:ext cx="20" cy="31"/>
            </a:xfrm>
            <a:custGeom>
              <a:avLst/>
              <a:gdLst>
                <a:gd name="T0" fmla="*/ 0 w 20"/>
                <a:gd name="T1" fmla="*/ 31 h 31"/>
                <a:gd name="T2" fmla="*/ 0 w 20"/>
                <a:gd name="T3" fmla="*/ 20 h 31"/>
                <a:gd name="T4" fmla="*/ 10 w 20"/>
                <a:gd name="T5" fmla="*/ 10 h 31"/>
                <a:gd name="T6" fmla="*/ 20 w 20"/>
                <a:gd name="T7" fmla="*/ 0 h 31"/>
                <a:gd name="T8" fmla="*/ 20 w 20"/>
                <a:gd name="T9" fmla="*/ 10 h 31"/>
                <a:gd name="T10" fmla="*/ 10 w 20"/>
                <a:gd name="T11" fmla="*/ 20 h 31"/>
                <a:gd name="T12" fmla="*/ 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2" name="Freeform 4748"/>
            <p:cNvSpPr>
              <a:spLocks noChangeAspect="1"/>
            </p:cNvSpPr>
            <p:nvPr/>
          </p:nvSpPr>
          <p:spPr bwMode="auto">
            <a:xfrm>
              <a:off x="8658" y="3894"/>
              <a:ext cx="21" cy="10"/>
            </a:xfrm>
            <a:custGeom>
              <a:avLst/>
              <a:gdLst>
                <a:gd name="T0" fmla="*/ 21 w 21"/>
                <a:gd name="T1" fmla="*/ 0 h 10"/>
                <a:gd name="T2" fmla="*/ 11 w 21"/>
                <a:gd name="T3" fmla="*/ 10 h 10"/>
                <a:gd name="T4" fmla="*/ 11 w 21"/>
                <a:gd name="T5" fmla="*/ 10 h 10"/>
                <a:gd name="T6" fmla="*/ 0 w 21"/>
                <a:gd name="T7" fmla="*/ 10 h 10"/>
                <a:gd name="T8" fmla="*/ 0 w 21"/>
                <a:gd name="T9" fmla="*/ 10 h 10"/>
                <a:gd name="T10" fmla="*/ 21 w 2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3" name="Freeform 4747"/>
            <p:cNvSpPr>
              <a:spLocks noChangeAspect="1"/>
            </p:cNvSpPr>
            <p:nvPr/>
          </p:nvSpPr>
          <p:spPr bwMode="auto">
            <a:xfrm>
              <a:off x="8658" y="3884"/>
              <a:ext cx="31" cy="20"/>
            </a:xfrm>
            <a:custGeom>
              <a:avLst/>
              <a:gdLst>
                <a:gd name="T0" fmla="*/ 0 w 31"/>
                <a:gd name="T1" fmla="*/ 20 h 20"/>
                <a:gd name="T2" fmla="*/ 0 w 31"/>
                <a:gd name="T3" fmla="*/ 10 h 20"/>
                <a:gd name="T4" fmla="*/ 11 w 31"/>
                <a:gd name="T5" fmla="*/ 10 h 20"/>
                <a:gd name="T6" fmla="*/ 21 w 31"/>
                <a:gd name="T7" fmla="*/ 0 h 20"/>
                <a:gd name="T8" fmla="*/ 31 w 31"/>
                <a:gd name="T9" fmla="*/ 10 h 20"/>
                <a:gd name="T10" fmla="*/ 21 w 31"/>
                <a:gd name="T11" fmla="*/ 10 h 20"/>
                <a:gd name="T12" fmla="*/ 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20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4" name="Rectangle 4746"/>
            <p:cNvSpPr>
              <a:spLocks noChangeAspect="1" noChangeArrowheads="1"/>
            </p:cNvSpPr>
            <p:nvPr/>
          </p:nvSpPr>
          <p:spPr bwMode="auto">
            <a:xfrm>
              <a:off x="8658" y="3894"/>
              <a:ext cx="11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5" name="Freeform 4745"/>
            <p:cNvSpPr>
              <a:spLocks noChangeAspect="1"/>
            </p:cNvSpPr>
            <p:nvPr/>
          </p:nvSpPr>
          <p:spPr bwMode="auto">
            <a:xfrm>
              <a:off x="8648" y="3864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10 h 30"/>
                <a:gd name="T4" fmla="*/ 10 w 31"/>
                <a:gd name="T5" fmla="*/ 10 h 30"/>
                <a:gd name="T6" fmla="*/ 31 w 31"/>
                <a:gd name="T7" fmla="*/ 0 h 30"/>
                <a:gd name="T8" fmla="*/ 31 w 31"/>
                <a:gd name="T9" fmla="*/ 20 h 30"/>
                <a:gd name="T10" fmla="*/ 21 w 31"/>
                <a:gd name="T11" fmla="*/ 3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31" y="0"/>
                  </a:lnTo>
                  <a:lnTo>
                    <a:pt x="31" y="20"/>
                  </a:lnTo>
                  <a:lnTo>
                    <a:pt x="21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6" name="Freeform 4744"/>
            <p:cNvSpPr>
              <a:spLocks noChangeAspect="1"/>
            </p:cNvSpPr>
            <p:nvPr/>
          </p:nvSpPr>
          <p:spPr bwMode="auto">
            <a:xfrm>
              <a:off x="8658" y="3864"/>
              <a:ext cx="21" cy="10"/>
            </a:xfrm>
            <a:custGeom>
              <a:avLst/>
              <a:gdLst>
                <a:gd name="T0" fmla="*/ 0 w 21"/>
                <a:gd name="T1" fmla="*/ 10 h 10"/>
                <a:gd name="T2" fmla="*/ 11 w 21"/>
                <a:gd name="T3" fmla="*/ 0 h 10"/>
                <a:gd name="T4" fmla="*/ 21 w 21"/>
                <a:gd name="T5" fmla="*/ 0 h 10"/>
                <a:gd name="T6" fmla="*/ 0 w 2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0" y="10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7" name="Freeform 4743"/>
            <p:cNvSpPr>
              <a:spLocks noChangeAspect="1"/>
            </p:cNvSpPr>
            <p:nvPr/>
          </p:nvSpPr>
          <p:spPr bwMode="auto">
            <a:xfrm>
              <a:off x="8638" y="3844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10 h 30"/>
                <a:gd name="T4" fmla="*/ 10 w 31"/>
                <a:gd name="T5" fmla="*/ 10 h 30"/>
                <a:gd name="T6" fmla="*/ 20 w 31"/>
                <a:gd name="T7" fmla="*/ 0 h 30"/>
                <a:gd name="T8" fmla="*/ 31 w 31"/>
                <a:gd name="T9" fmla="*/ 20 h 30"/>
                <a:gd name="T10" fmla="*/ 20 w 31"/>
                <a:gd name="T11" fmla="*/ 3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1" y="20"/>
                  </a:lnTo>
                  <a:lnTo>
                    <a:pt x="2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8" name="Freeform 4742"/>
            <p:cNvSpPr>
              <a:spLocks noChangeAspect="1"/>
            </p:cNvSpPr>
            <p:nvPr/>
          </p:nvSpPr>
          <p:spPr bwMode="auto">
            <a:xfrm>
              <a:off x="8648" y="384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9" name="Freeform 4741"/>
            <p:cNvSpPr>
              <a:spLocks noChangeAspect="1"/>
            </p:cNvSpPr>
            <p:nvPr/>
          </p:nvSpPr>
          <p:spPr bwMode="auto">
            <a:xfrm>
              <a:off x="8628" y="3823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1 h 31"/>
                <a:gd name="T4" fmla="*/ 10 w 30"/>
                <a:gd name="T5" fmla="*/ 11 h 31"/>
                <a:gd name="T6" fmla="*/ 20 w 30"/>
                <a:gd name="T7" fmla="*/ 0 h 31"/>
                <a:gd name="T8" fmla="*/ 30 w 30"/>
                <a:gd name="T9" fmla="*/ 21 h 31"/>
                <a:gd name="T10" fmla="*/ 20 w 30"/>
                <a:gd name="T11" fmla="*/ 3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0" y="21"/>
                  </a:lnTo>
                  <a:lnTo>
                    <a:pt x="2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0" name="Freeform 4740"/>
            <p:cNvSpPr>
              <a:spLocks noChangeAspect="1"/>
            </p:cNvSpPr>
            <p:nvPr/>
          </p:nvSpPr>
          <p:spPr bwMode="auto">
            <a:xfrm>
              <a:off x="8628" y="383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1" name="Freeform 4739"/>
            <p:cNvSpPr>
              <a:spLocks noChangeAspect="1"/>
            </p:cNvSpPr>
            <p:nvPr/>
          </p:nvSpPr>
          <p:spPr bwMode="auto">
            <a:xfrm>
              <a:off x="8618" y="3823"/>
              <a:ext cx="30" cy="21"/>
            </a:xfrm>
            <a:custGeom>
              <a:avLst/>
              <a:gdLst>
                <a:gd name="T0" fmla="*/ 10 w 30"/>
                <a:gd name="T1" fmla="*/ 21 h 21"/>
                <a:gd name="T2" fmla="*/ 0 w 30"/>
                <a:gd name="T3" fmla="*/ 11 h 21"/>
                <a:gd name="T4" fmla="*/ 20 w 30"/>
                <a:gd name="T5" fmla="*/ 0 h 21"/>
                <a:gd name="T6" fmla="*/ 30 w 30"/>
                <a:gd name="T7" fmla="*/ 0 h 21"/>
                <a:gd name="T8" fmla="*/ 30 w 30"/>
                <a:gd name="T9" fmla="*/ 11 h 21"/>
                <a:gd name="T10" fmla="*/ 20 w 30"/>
                <a:gd name="T11" fmla="*/ 11 h 21"/>
                <a:gd name="T12" fmla="*/ 1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0" y="21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2" name="Freeform 4738"/>
            <p:cNvSpPr>
              <a:spLocks noChangeAspect="1"/>
            </p:cNvSpPr>
            <p:nvPr/>
          </p:nvSpPr>
          <p:spPr bwMode="auto">
            <a:xfrm>
              <a:off x="8618" y="3823"/>
              <a:ext cx="20" cy="11"/>
            </a:xfrm>
            <a:custGeom>
              <a:avLst/>
              <a:gdLst>
                <a:gd name="T0" fmla="*/ 20 w 20"/>
                <a:gd name="T1" fmla="*/ 0 h 11"/>
                <a:gd name="T2" fmla="*/ 0 w 20"/>
                <a:gd name="T3" fmla="*/ 11 h 11"/>
                <a:gd name="T4" fmla="*/ 0 w 20"/>
                <a:gd name="T5" fmla="*/ 11 h 11"/>
                <a:gd name="T6" fmla="*/ 20 w 2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3" name="Freeform 4737"/>
            <p:cNvSpPr>
              <a:spLocks noChangeAspect="1"/>
            </p:cNvSpPr>
            <p:nvPr/>
          </p:nvSpPr>
          <p:spPr bwMode="auto">
            <a:xfrm>
              <a:off x="8618" y="3813"/>
              <a:ext cx="30" cy="21"/>
            </a:xfrm>
            <a:custGeom>
              <a:avLst/>
              <a:gdLst>
                <a:gd name="T0" fmla="*/ 0 w 30"/>
                <a:gd name="T1" fmla="*/ 21 h 21"/>
                <a:gd name="T2" fmla="*/ 0 w 30"/>
                <a:gd name="T3" fmla="*/ 10 h 21"/>
                <a:gd name="T4" fmla="*/ 10 w 30"/>
                <a:gd name="T5" fmla="*/ 0 h 21"/>
                <a:gd name="T6" fmla="*/ 30 w 30"/>
                <a:gd name="T7" fmla="*/ 0 h 21"/>
                <a:gd name="T8" fmla="*/ 30 w 30"/>
                <a:gd name="T9" fmla="*/ 10 h 21"/>
                <a:gd name="T10" fmla="*/ 20 w 30"/>
                <a:gd name="T11" fmla="*/ 10 h 21"/>
                <a:gd name="T12" fmla="*/ 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0" y="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4" name="Rectangle 4736"/>
            <p:cNvSpPr>
              <a:spLocks noChangeAspect="1" noChangeArrowheads="1"/>
            </p:cNvSpPr>
            <p:nvPr/>
          </p:nvSpPr>
          <p:spPr bwMode="auto">
            <a:xfrm>
              <a:off x="8628" y="3813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5" name="Freeform 4735"/>
            <p:cNvSpPr>
              <a:spLocks noChangeAspect="1"/>
            </p:cNvSpPr>
            <p:nvPr/>
          </p:nvSpPr>
          <p:spPr bwMode="auto">
            <a:xfrm>
              <a:off x="8618" y="3803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0 w 30"/>
                <a:gd name="T3" fmla="*/ 10 h 20"/>
                <a:gd name="T4" fmla="*/ 10 w 30"/>
                <a:gd name="T5" fmla="*/ 0 h 20"/>
                <a:gd name="T6" fmla="*/ 20 w 30"/>
                <a:gd name="T7" fmla="*/ 0 h 20"/>
                <a:gd name="T8" fmla="*/ 30 w 30"/>
                <a:gd name="T9" fmla="*/ 10 h 20"/>
                <a:gd name="T10" fmla="*/ 10 w 30"/>
                <a:gd name="T11" fmla="*/ 1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" name="Freeform 4734"/>
            <p:cNvSpPr>
              <a:spLocks noChangeAspect="1"/>
            </p:cNvSpPr>
            <p:nvPr/>
          </p:nvSpPr>
          <p:spPr bwMode="auto">
            <a:xfrm>
              <a:off x="8618" y="380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" name="Freeform 4733"/>
            <p:cNvSpPr>
              <a:spLocks noChangeAspect="1"/>
            </p:cNvSpPr>
            <p:nvPr/>
          </p:nvSpPr>
          <p:spPr bwMode="auto">
            <a:xfrm>
              <a:off x="8618" y="3793"/>
              <a:ext cx="20" cy="10"/>
            </a:xfrm>
            <a:custGeom>
              <a:avLst/>
              <a:gdLst>
                <a:gd name="T0" fmla="*/ 0 w 20"/>
                <a:gd name="T1" fmla="*/ 10 h 10"/>
                <a:gd name="T2" fmla="*/ 0 w 20"/>
                <a:gd name="T3" fmla="*/ 0 h 10"/>
                <a:gd name="T4" fmla="*/ 10 w 20"/>
                <a:gd name="T5" fmla="*/ 0 h 10"/>
                <a:gd name="T6" fmla="*/ 20 w 20"/>
                <a:gd name="T7" fmla="*/ 0 h 10"/>
                <a:gd name="T8" fmla="*/ 20 w 20"/>
                <a:gd name="T9" fmla="*/ 10 h 10"/>
                <a:gd name="T10" fmla="*/ 10 w 20"/>
                <a:gd name="T11" fmla="*/ 10 h 10"/>
                <a:gd name="T12" fmla="*/ 0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" name="Freeform 4732"/>
            <p:cNvSpPr>
              <a:spLocks noChangeAspect="1"/>
            </p:cNvSpPr>
            <p:nvPr/>
          </p:nvSpPr>
          <p:spPr bwMode="auto">
            <a:xfrm>
              <a:off x="8628" y="3793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10 w 10"/>
                <a:gd name="T5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" name="Freeform 4731"/>
            <p:cNvSpPr>
              <a:spLocks noChangeAspect="1"/>
            </p:cNvSpPr>
            <p:nvPr/>
          </p:nvSpPr>
          <p:spPr bwMode="auto">
            <a:xfrm>
              <a:off x="8608" y="3773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1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2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" name="Freeform 4730"/>
            <p:cNvSpPr>
              <a:spLocks noChangeAspect="1"/>
            </p:cNvSpPr>
            <p:nvPr/>
          </p:nvSpPr>
          <p:spPr bwMode="auto">
            <a:xfrm>
              <a:off x="8608" y="3783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" name="Freeform 4729"/>
            <p:cNvSpPr>
              <a:spLocks noChangeAspect="1"/>
            </p:cNvSpPr>
            <p:nvPr/>
          </p:nvSpPr>
          <p:spPr bwMode="auto">
            <a:xfrm>
              <a:off x="8608" y="3773"/>
              <a:ext cx="30" cy="10"/>
            </a:xfrm>
            <a:custGeom>
              <a:avLst/>
              <a:gdLst>
                <a:gd name="T0" fmla="*/ 0 w 30"/>
                <a:gd name="T1" fmla="*/ 10 h 10"/>
                <a:gd name="T2" fmla="*/ 0 w 30"/>
                <a:gd name="T3" fmla="*/ 0 h 10"/>
                <a:gd name="T4" fmla="*/ 10 w 30"/>
                <a:gd name="T5" fmla="*/ 0 h 10"/>
                <a:gd name="T6" fmla="*/ 30 w 30"/>
                <a:gd name="T7" fmla="*/ 0 h 10"/>
                <a:gd name="T8" fmla="*/ 30 w 30"/>
                <a:gd name="T9" fmla="*/ 10 h 10"/>
                <a:gd name="T10" fmla="*/ 10 w 30"/>
                <a:gd name="T11" fmla="*/ 10 h 10"/>
                <a:gd name="T12" fmla="*/ 0 w 3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" name="Freeform 4728"/>
            <p:cNvSpPr>
              <a:spLocks noChangeAspect="1"/>
            </p:cNvSpPr>
            <p:nvPr/>
          </p:nvSpPr>
          <p:spPr bwMode="auto">
            <a:xfrm>
              <a:off x="8608" y="3763"/>
              <a:ext cx="30" cy="10"/>
            </a:xfrm>
            <a:custGeom>
              <a:avLst/>
              <a:gdLst>
                <a:gd name="T0" fmla="*/ 0 w 30"/>
                <a:gd name="T1" fmla="*/ 10 h 10"/>
                <a:gd name="T2" fmla="*/ 0 w 30"/>
                <a:gd name="T3" fmla="*/ 0 h 10"/>
                <a:gd name="T4" fmla="*/ 10 w 30"/>
                <a:gd name="T5" fmla="*/ 0 h 10"/>
                <a:gd name="T6" fmla="*/ 30 w 30"/>
                <a:gd name="T7" fmla="*/ 0 h 10"/>
                <a:gd name="T8" fmla="*/ 30 w 30"/>
                <a:gd name="T9" fmla="*/ 10 h 10"/>
                <a:gd name="T10" fmla="*/ 10 w 30"/>
                <a:gd name="T11" fmla="*/ 10 h 10"/>
                <a:gd name="T12" fmla="*/ 0 w 3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" name="Freeform 4727"/>
            <p:cNvSpPr>
              <a:spLocks noChangeAspect="1"/>
            </p:cNvSpPr>
            <p:nvPr/>
          </p:nvSpPr>
          <p:spPr bwMode="auto">
            <a:xfrm>
              <a:off x="8608" y="3742"/>
              <a:ext cx="30" cy="21"/>
            </a:xfrm>
            <a:custGeom>
              <a:avLst/>
              <a:gdLst>
                <a:gd name="T0" fmla="*/ 0 w 30"/>
                <a:gd name="T1" fmla="*/ 21 h 21"/>
                <a:gd name="T2" fmla="*/ 0 w 30"/>
                <a:gd name="T3" fmla="*/ 0 h 21"/>
                <a:gd name="T4" fmla="*/ 10 w 30"/>
                <a:gd name="T5" fmla="*/ 0 h 21"/>
                <a:gd name="T6" fmla="*/ 30 w 30"/>
                <a:gd name="T7" fmla="*/ 0 h 21"/>
                <a:gd name="T8" fmla="*/ 30 w 30"/>
                <a:gd name="T9" fmla="*/ 21 h 21"/>
                <a:gd name="T10" fmla="*/ 10 w 30"/>
                <a:gd name="T11" fmla="*/ 21 h 21"/>
                <a:gd name="T12" fmla="*/ 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0" y="2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21"/>
                  </a:lnTo>
                  <a:lnTo>
                    <a:pt x="1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" name="Freeform 4726"/>
            <p:cNvSpPr>
              <a:spLocks noChangeAspect="1"/>
            </p:cNvSpPr>
            <p:nvPr/>
          </p:nvSpPr>
          <p:spPr bwMode="auto">
            <a:xfrm>
              <a:off x="8618" y="3742"/>
              <a:ext cx="20" cy="1"/>
            </a:xfrm>
            <a:custGeom>
              <a:avLst/>
              <a:gdLst>
                <a:gd name="T0" fmla="*/ 0 w 20"/>
                <a:gd name="T1" fmla="*/ 10 w 20"/>
                <a:gd name="T2" fmla="*/ 20 w 20"/>
                <a:gd name="T3" fmla="*/ 20 w 20"/>
                <a:gd name="T4" fmla="*/ 20 w 20"/>
                <a:gd name="T5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" name="Freeform 4725"/>
            <p:cNvSpPr>
              <a:spLocks noChangeAspect="1"/>
            </p:cNvSpPr>
            <p:nvPr/>
          </p:nvSpPr>
          <p:spPr bwMode="auto">
            <a:xfrm>
              <a:off x="8608" y="3732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10 h 20"/>
                <a:gd name="T4" fmla="*/ 10 w 20"/>
                <a:gd name="T5" fmla="*/ 10 h 20"/>
                <a:gd name="T6" fmla="*/ 20 w 20"/>
                <a:gd name="T7" fmla="*/ 0 h 20"/>
                <a:gd name="T8" fmla="*/ 20 w 20"/>
                <a:gd name="T9" fmla="*/ 10 h 20"/>
                <a:gd name="T10" fmla="*/ 10 w 20"/>
                <a:gd name="T11" fmla="*/ 10 h 20"/>
                <a:gd name="T12" fmla="*/ 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6" name="Freeform 4724"/>
            <p:cNvSpPr>
              <a:spLocks noChangeAspect="1"/>
            </p:cNvSpPr>
            <p:nvPr/>
          </p:nvSpPr>
          <p:spPr bwMode="auto">
            <a:xfrm>
              <a:off x="8608" y="3742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7" name="Freeform 4723"/>
            <p:cNvSpPr>
              <a:spLocks noChangeAspect="1"/>
            </p:cNvSpPr>
            <p:nvPr/>
          </p:nvSpPr>
          <p:spPr bwMode="auto">
            <a:xfrm>
              <a:off x="8598" y="3702"/>
              <a:ext cx="30" cy="40"/>
            </a:xfrm>
            <a:custGeom>
              <a:avLst/>
              <a:gdLst>
                <a:gd name="T0" fmla="*/ 10 w 30"/>
                <a:gd name="T1" fmla="*/ 40 h 40"/>
                <a:gd name="T2" fmla="*/ 0 w 30"/>
                <a:gd name="T3" fmla="*/ 0 h 40"/>
                <a:gd name="T4" fmla="*/ 10 w 30"/>
                <a:gd name="T5" fmla="*/ 0 h 40"/>
                <a:gd name="T6" fmla="*/ 30 w 30"/>
                <a:gd name="T7" fmla="*/ 0 h 40"/>
                <a:gd name="T8" fmla="*/ 30 w 30"/>
                <a:gd name="T9" fmla="*/ 30 h 40"/>
                <a:gd name="T10" fmla="*/ 20 w 30"/>
                <a:gd name="T11" fmla="*/ 40 h 40"/>
                <a:gd name="T12" fmla="*/ 10 w 3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10" y="4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30"/>
                  </a:lnTo>
                  <a:lnTo>
                    <a:pt x="20" y="40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8" name="Freeform 4722"/>
            <p:cNvSpPr>
              <a:spLocks noChangeAspect="1"/>
            </p:cNvSpPr>
            <p:nvPr/>
          </p:nvSpPr>
          <p:spPr bwMode="auto">
            <a:xfrm>
              <a:off x="8598" y="3702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9" name="Freeform 4721"/>
            <p:cNvSpPr>
              <a:spLocks noChangeAspect="1"/>
            </p:cNvSpPr>
            <p:nvPr/>
          </p:nvSpPr>
          <p:spPr bwMode="auto">
            <a:xfrm>
              <a:off x="8598" y="3651"/>
              <a:ext cx="30" cy="51"/>
            </a:xfrm>
            <a:custGeom>
              <a:avLst/>
              <a:gdLst>
                <a:gd name="T0" fmla="*/ 0 w 30"/>
                <a:gd name="T1" fmla="*/ 51 h 51"/>
                <a:gd name="T2" fmla="*/ 0 w 30"/>
                <a:gd name="T3" fmla="*/ 0 h 51"/>
                <a:gd name="T4" fmla="*/ 10 w 30"/>
                <a:gd name="T5" fmla="*/ 0 h 51"/>
                <a:gd name="T6" fmla="*/ 30 w 30"/>
                <a:gd name="T7" fmla="*/ 0 h 51"/>
                <a:gd name="T8" fmla="*/ 30 w 30"/>
                <a:gd name="T9" fmla="*/ 51 h 51"/>
                <a:gd name="T10" fmla="*/ 10 w 30"/>
                <a:gd name="T11" fmla="*/ 51 h 51"/>
                <a:gd name="T12" fmla="*/ 0 w 3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1">
                  <a:moveTo>
                    <a:pt x="0" y="5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51"/>
                  </a:lnTo>
                  <a:lnTo>
                    <a:pt x="1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0" name="Freeform 4720"/>
            <p:cNvSpPr>
              <a:spLocks noChangeAspect="1"/>
            </p:cNvSpPr>
            <p:nvPr/>
          </p:nvSpPr>
          <p:spPr bwMode="auto">
            <a:xfrm>
              <a:off x="8608" y="3651"/>
              <a:ext cx="20" cy="1"/>
            </a:xfrm>
            <a:custGeom>
              <a:avLst/>
              <a:gdLst>
                <a:gd name="T0" fmla="*/ 0 w 20"/>
                <a:gd name="T1" fmla="*/ 20 w 20"/>
                <a:gd name="T2" fmla="*/ 20 w 20"/>
                <a:gd name="T3" fmla="*/ 20 w 20"/>
                <a:gd name="T4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1" name="Freeform 4719"/>
            <p:cNvSpPr>
              <a:spLocks noChangeAspect="1"/>
            </p:cNvSpPr>
            <p:nvPr/>
          </p:nvSpPr>
          <p:spPr bwMode="auto">
            <a:xfrm>
              <a:off x="8598" y="3641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0 w 30"/>
                <a:gd name="T3" fmla="*/ 0 h 20"/>
                <a:gd name="T4" fmla="*/ 10 w 30"/>
                <a:gd name="T5" fmla="*/ 0 h 20"/>
                <a:gd name="T6" fmla="*/ 20 w 30"/>
                <a:gd name="T7" fmla="*/ 0 h 20"/>
                <a:gd name="T8" fmla="*/ 30 w 30"/>
                <a:gd name="T9" fmla="*/ 10 h 20"/>
                <a:gd name="T10" fmla="*/ 10 w 30"/>
                <a:gd name="T11" fmla="*/ 1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2" name="Freeform 4718"/>
            <p:cNvSpPr>
              <a:spLocks noChangeAspect="1"/>
            </p:cNvSpPr>
            <p:nvPr/>
          </p:nvSpPr>
          <p:spPr bwMode="auto">
            <a:xfrm>
              <a:off x="8588" y="3621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10 h 20"/>
                <a:gd name="T4" fmla="*/ 20 w 30"/>
                <a:gd name="T5" fmla="*/ 10 h 20"/>
                <a:gd name="T6" fmla="*/ 30 w 30"/>
                <a:gd name="T7" fmla="*/ 0 h 20"/>
                <a:gd name="T8" fmla="*/ 30 w 30"/>
                <a:gd name="T9" fmla="*/ 20 h 20"/>
                <a:gd name="T10" fmla="*/ 20 w 30"/>
                <a:gd name="T11" fmla="*/ 2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3" name="Rectangle 4717"/>
            <p:cNvSpPr>
              <a:spLocks noChangeAspect="1" noChangeArrowheads="1"/>
            </p:cNvSpPr>
            <p:nvPr/>
          </p:nvSpPr>
          <p:spPr bwMode="auto">
            <a:xfrm>
              <a:off x="8588" y="3631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4" name="Freeform 4716"/>
            <p:cNvSpPr>
              <a:spLocks noChangeAspect="1"/>
            </p:cNvSpPr>
            <p:nvPr/>
          </p:nvSpPr>
          <p:spPr bwMode="auto">
            <a:xfrm>
              <a:off x="8588" y="3601"/>
              <a:ext cx="30" cy="30"/>
            </a:xfrm>
            <a:custGeom>
              <a:avLst/>
              <a:gdLst>
                <a:gd name="T0" fmla="*/ 0 w 30"/>
                <a:gd name="T1" fmla="*/ 30 h 30"/>
                <a:gd name="T2" fmla="*/ 0 w 30"/>
                <a:gd name="T3" fmla="*/ 10 h 30"/>
                <a:gd name="T4" fmla="*/ 10 w 30"/>
                <a:gd name="T5" fmla="*/ 10 h 30"/>
                <a:gd name="T6" fmla="*/ 30 w 30"/>
                <a:gd name="T7" fmla="*/ 0 h 30"/>
                <a:gd name="T8" fmla="*/ 30 w 30"/>
                <a:gd name="T9" fmla="*/ 20 h 30"/>
                <a:gd name="T10" fmla="*/ 20 w 30"/>
                <a:gd name="T11" fmla="*/ 30 h 30"/>
                <a:gd name="T12" fmla="*/ 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5" name="Freeform 4715"/>
            <p:cNvSpPr>
              <a:spLocks noChangeAspect="1"/>
            </p:cNvSpPr>
            <p:nvPr/>
          </p:nvSpPr>
          <p:spPr bwMode="auto">
            <a:xfrm>
              <a:off x="8598" y="3601"/>
              <a:ext cx="20" cy="10"/>
            </a:xfrm>
            <a:custGeom>
              <a:avLst/>
              <a:gdLst>
                <a:gd name="T0" fmla="*/ 0 w 20"/>
                <a:gd name="T1" fmla="*/ 10 h 10"/>
                <a:gd name="T2" fmla="*/ 10 w 20"/>
                <a:gd name="T3" fmla="*/ 0 h 10"/>
                <a:gd name="T4" fmla="*/ 20 w 20"/>
                <a:gd name="T5" fmla="*/ 0 h 10"/>
                <a:gd name="T6" fmla="*/ 20 w 20"/>
                <a:gd name="T7" fmla="*/ 0 h 10"/>
                <a:gd name="T8" fmla="*/ 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6" name="Freeform 4714"/>
            <p:cNvSpPr>
              <a:spLocks noChangeAspect="1"/>
            </p:cNvSpPr>
            <p:nvPr/>
          </p:nvSpPr>
          <p:spPr bwMode="auto">
            <a:xfrm>
              <a:off x="8588" y="3590"/>
              <a:ext cx="20" cy="21"/>
            </a:xfrm>
            <a:custGeom>
              <a:avLst/>
              <a:gdLst>
                <a:gd name="T0" fmla="*/ 0 w 20"/>
                <a:gd name="T1" fmla="*/ 21 h 21"/>
                <a:gd name="T2" fmla="*/ 0 w 20"/>
                <a:gd name="T3" fmla="*/ 11 h 21"/>
                <a:gd name="T4" fmla="*/ 10 w 20"/>
                <a:gd name="T5" fmla="*/ 11 h 21"/>
                <a:gd name="T6" fmla="*/ 20 w 20"/>
                <a:gd name="T7" fmla="*/ 0 h 21"/>
                <a:gd name="T8" fmla="*/ 20 w 20"/>
                <a:gd name="T9" fmla="*/ 11 h 21"/>
                <a:gd name="T10" fmla="*/ 10 w 20"/>
                <a:gd name="T11" fmla="*/ 21 h 21"/>
                <a:gd name="T12" fmla="*/ 0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0" y="21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20" y="11"/>
                  </a:lnTo>
                  <a:lnTo>
                    <a:pt x="1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7" name="Freeform 4713"/>
            <p:cNvSpPr>
              <a:spLocks noChangeAspect="1"/>
            </p:cNvSpPr>
            <p:nvPr/>
          </p:nvSpPr>
          <p:spPr bwMode="auto">
            <a:xfrm>
              <a:off x="8598" y="3590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8" name="Freeform 4712"/>
            <p:cNvSpPr>
              <a:spLocks noChangeAspect="1"/>
            </p:cNvSpPr>
            <p:nvPr/>
          </p:nvSpPr>
          <p:spPr bwMode="auto">
            <a:xfrm>
              <a:off x="8578" y="3590"/>
              <a:ext cx="30" cy="21"/>
            </a:xfrm>
            <a:custGeom>
              <a:avLst/>
              <a:gdLst>
                <a:gd name="T0" fmla="*/ 10 w 30"/>
                <a:gd name="T1" fmla="*/ 21 h 21"/>
                <a:gd name="T2" fmla="*/ 0 w 30"/>
                <a:gd name="T3" fmla="*/ 11 h 21"/>
                <a:gd name="T4" fmla="*/ 20 w 30"/>
                <a:gd name="T5" fmla="*/ 0 h 21"/>
                <a:gd name="T6" fmla="*/ 30 w 30"/>
                <a:gd name="T7" fmla="*/ 0 h 21"/>
                <a:gd name="T8" fmla="*/ 30 w 30"/>
                <a:gd name="T9" fmla="*/ 0 h 21"/>
                <a:gd name="T10" fmla="*/ 20 w 30"/>
                <a:gd name="T11" fmla="*/ 11 h 21"/>
                <a:gd name="T12" fmla="*/ 1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0" y="21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0" y="1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9" name="Rectangle 4711"/>
            <p:cNvSpPr>
              <a:spLocks noChangeAspect="1" noChangeArrowheads="1"/>
            </p:cNvSpPr>
            <p:nvPr/>
          </p:nvSpPr>
          <p:spPr bwMode="auto">
            <a:xfrm>
              <a:off x="8598" y="3590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0" name="Freeform 4710"/>
            <p:cNvSpPr>
              <a:spLocks noChangeAspect="1"/>
            </p:cNvSpPr>
            <p:nvPr/>
          </p:nvSpPr>
          <p:spPr bwMode="auto">
            <a:xfrm>
              <a:off x="8578" y="3570"/>
              <a:ext cx="30" cy="31"/>
            </a:xfrm>
            <a:custGeom>
              <a:avLst/>
              <a:gdLst>
                <a:gd name="T0" fmla="*/ 0 w 30"/>
                <a:gd name="T1" fmla="*/ 31 h 31"/>
                <a:gd name="T2" fmla="*/ 0 w 30"/>
                <a:gd name="T3" fmla="*/ 20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20 h 31"/>
                <a:gd name="T10" fmla="*/ 20 w 30"/>
                <a:gd name="T11" fmla="*/ 20 h 31"/>
                <a:gd name="T12" fmla="*/ 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1" name="Freeform 4709"/>
            <p:cNvSpPr>
              <a:spLocks noChangeAspect="1"/>
            </p:cNvSpPr>
            <p:nvPr/>
          </p:nvSpPr>
          <p:spPr bwMode="auto">
            <a:xfrm>
              <a:off x="8588" y="3570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2" name="Freeform 4708"/>
            <p:cNvSpPr>
              <a:spLocks noChangeAspect="1"/>
            </p:cNvSpPr>
            <p:nvPr/>
          </p:nvSpPr>
          <p:spPr bwMode="auto">
            <a:xfrm>
              <a:off x="8578" y="3570"/>
              <a:ext cx="10" cy="20"/>
            </a:xfrm>
            <a:custGeom>
              <a:avLst/>
              <a:gdLst>
                <a:gd name="T0" fmla="*/ 10 w 10"/>
                <a:gd name="T1" fmla="*/ 2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0 h 20"/>
                <a:gd name="T8" fmla="*/ 10 w 10"/>
                <a:gd name="T9" fmla="*/ 0 h 20"/>
                <a:gd name="T10" fmla="*/ 10 w 10"/>
                <a:gd name="T11" fmla="*/ 10 h 20"/>
                <a:gd name="T12" fmla="*/ 1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3" name="Freeform 4707"/>
            <p:cNvSpPr>
              <a:spLocks noChangeAspect="1"/>
            </p:cNvSpPr>
            <p:nvPr/>
          </p:nvSpPr>
          <p:spPr bwMode="auto">
            <a:xfrm>
              <a:off x="8567" y="3580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10 h 10"/>
                <a:gd name="T4" fmla="*/ 0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4" name="Freeform 4706"/>
            <p:cNvSpPr>
              <a:spLocks noChangeAspect="1"/>
            </p:cNvSpPr>
            <p:nvPr/>
          </p:nvSpPr>
          <p:spPr bwMode="auto">
            <a:xfrm>
              <a:off x="8567" y="3560"/>
              <a:ext cx="21" cy="30"/>
            </a:xfrm>
            <a:custGeom>
              <a:avLst/>
              <a:gdLst>
                <a:gd name="T0" fmla="*/ 0 w 21"/>
                <a:gd name="T1" fmla="*/ 30 h 30"/>
                <a:gd name="T2" fmla="*/ 0 w 21"/>
                <a:gd name="T3" fmla="*/ 30 h 30"/>
                <a:gd name="T4" fmla="*/ 0 w 21"/>
                <a:gd name="T5" fmla="*/ 20 h 30"/>
                <a:gd name="T6" fmla="*/ 11 w 21"/>
                <a:gd name="T7" fmla="*/ 0 h 30"/>
                <a:gd name="T8" fmla="*/ 21 w 21"/>
                <a:gd name="T9" fmla="*/ 10 h 30"/>
                <a:gd name="T10" fmla="*/ 11 w 21"/>
                <a:gd name="T11" fmla="*/ 20 h 30"/>
                <a:gd name="T12" fmla="*/ 0 w 2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0" y="30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11" y="0"/>
                  </a:lnTo>
                  <a:lnTo>
                    <a:pt x="21" y="10"/>
                  </a:lnTo>
                  <a:lnTo>
                    <a:pt x="11" y="2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5" name="Freeform 4705"/>
            <p:cNvSpPr>
              <a:spLocks noChangeAspect="1"/>
            </p:cNvSpPr>
            <p:nvPr/>
          </p:nvSpPr>
          <p:spPr bwMode="auto">
            <a:xfrm>
              <a:off x="8557" y="3580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6" name="Freeform 4704"/>
            <p:cNvSpPr>
              <a:spLocks noChangeAspect="1"/>
            </p:cNvSpPr>
            <p:nvPr/>
          </p:nvSpPr>
          <p:spPr bwMode="auto">
            <a:xfrm>
              <a:off x="8557" y="3560"/>
              <a:ext cx="21" cy="20"/>
            </a:xfrm>
            <a:custGeom>
              <a:avLst/>
              <a:gdLst>
                <a:gd name="T0" fmla="*/ 0 w 21"/>
                <a:gd name="T1" fmla="*/ 20 h 20"/>
                <a:gd name="T2" fmla="*/ 0 w 21"/>
                <a:gd name="T3" fmla="*/ 10 h 20"/>
                <a:gd name="T4" fmla="*/ 10 w 21"/>
                <a:gd name="T5" fmla="*/ 10 h 20"/>
                <a:gd name="T6" fmla="*/ 21 w 21"/>
                <a:gd name="T7" fmla="*/ 0 h 20"/>
                <a:gd name="T8" fmla="*/ 21 w 21"/>
                <a:gd name="T9" fmla="*/ 10 h 20"/>
                <a:gd name="T10" fmla="*/ 10 w 21"/>
                <a:gd name="T11" fmla="*/ 20 h 20"/>
                <a:gd name="T12" fmla="*/ 0 w 2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7" name="Freeform 4703"/>
            <p:cNvSpPr>
              <a:spLocks noChangeAspect="1"/>
            </p:cNvSpPr>
            <p:nvPr/>
          </p:nvSpPr>
          <p:spPr bwMode="auto">
            <a:xfrm>
              <a:off x="8547" y="3550"/>
              <a:ext cx="31" cy="20"/>
            </a:xfrm>
            <a:custGeom>
              <a:avLst/>
              <a:gdLst>
                <a:gd name="T0" fmla="*/ 10 w 31"/>
                <a:gd name="T1" fmla="*/ 20 h 20"/>
                <a:gd name="T2" fmla="*/ 0 w 31"/>
                <a:gd name="T3" fmla="*/ 10 h 20"/>
                <a:gd name="T4" fmla="*/ 10 w 31"/>
                <a:gd name="T5" fmla="*/ 10 h 20"/>
                <a:gd name="T6" fmla="*/ 20 w 31"/>
                <a:gd name="T7" fmla="*/ 0 h 20"/>
                <a:gd name="T8" fmla="*/ 31 w 31"/>
                <a:gd name="T9" fmla="*/ 10 h 20"/>
                <a:gd name="T10" fmla="*/ 20 w 31"/>
                <a:gd name="T11" fmla="*/ 20 h 20"/>
                <a:gd name="T12" fmla="*/ 1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10" y="2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8" name="Rectangle 4702"/>
            <p:cNvSpPr>
              <a:spLocks noChangeAspect="1" noChangeArrowheads="1"/>
            </p:cNvSpPr>
            <p:nvPr/>
          </p:nvSpPr>
          <p:spPr bwMode="auto">
            <a:xfrm>
              <a:off x="8547" y="3560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9" name="Freeform 4701"/>
            <p:cNvSpPr>
              <a:spLocks noChangeAspect="1"/>
            </p:cNvSpPr>
            <p:nvPr/>
          </p:nvSpPr>
          <p:spPr bwMode="auto">
            <a:xfrm>
              <a:off x="8537" y="3530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1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20 h 30"/>
                <a:gd name="T10" fmla="*/ 20 w 30"/>
                <a:gd name="T11" fmla="*/ 3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0" name="Freeform 4700"/>
            <p:cNvSpPr>
              <a:spLocks noChangeAspect="1"/>
            </p:cNvSpPr>
            <p:nvPr/>
          </p:nvSpPr>
          <p:spPr bwMode="auto">
            <a:xfrm>
              <a:off x="8547" y="3530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1" name="Freeform 4699"/>
            <p:cNvSpPr>
              <a:spLocks noChangeAspect="1"/>
            </p:cNvSpPr>
            <p:nvPr/>
          </p:nvSpPr>
          <p:spPr bwMode="auto">
            <a:xfrm>
              <a:off x="8527" y="3509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10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21 h 31"/>
                <a:gd name="T10" fmla="*/ 20 w 30"/>
                <a:gd name="T11" fmla="*/ 3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21"/>
                  </a:lnTo>
                  <a:lnTo>
                    <a:pt x="2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2" name="Rectangle 4698"/>
            <p:cNvSpPr>
              <a:spLocks noChangeAspect="1" noChangeArrowheads="1"/>
            </p:cNvSpPr>
            <p:nvPr/>
          </p:nvSpPr>
          <p:spPr bwMode="auto">
            <a:xfrm>
              <a:off x="8527" y="3519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3" name="Freeform 4697"/>
            <p:cNvSpPr>
              <a:spLocks noChangeAspect="1"/>
            </p:cNvSpPr>
            <p:nvPr/>
          </p:nvSpPr>
          <p:spPr bwMode="auto">
            <a:xfrm>
              <a:off x="8507" y="3479"/>
              <a:ext cx="40" cy="4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0 h 40"/>
                <a:gd name="T4" fmla="*/ 20 w 40"/>
                <a:gd name="T5" fmla="*/ 10 h 40"/>
                <a:gd name="T6" fmla="*/ 30 w 40"/>
                <a:gd name="T7" fmla="*/ 0 h 40"/>
                <a:gd name="T8" fmla="*/ 40 w 40"/>
                <a:gd name="T9" fmla="*/ 30 h 40"/>
                <a:gd name="T10" fmla="*/ 30 w 40"/>
                <a:gd name="T11" fmla="*/ 40 h 40"/>
                <a:gd name="T12" fmla="*/ 20 w 4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30" y="0"/>
                  </a:lnTo>
                  <a:lnTo>
                    <a:pt x="40" y="30"/>
                  </a:lnTo>
                  <a:lnTo>
                    <a:pt x="30" y="4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4" name="Freeform 4696"/>
            <p:cNvSpPr>
              <a:spLocks noChangeAspect="1"/>
            </p:cNvSpPr>
            <p:nvPr/>
          </p:nvSpPr>
          <p:spPr bwMode="auto">
            <a:xfrm>
              <a:off x="8527" y="347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5" name="Freeform 4695"/>
            <p:cNvSpPr>
              <a:spLocks noChangeAspect="1"/>
            </p:cNvSpPr>
            <p:nvPr/>
          </p:nvSpPr>
          <p:spPr bwMode="auto">
            <a:xfrm>
              <a:off x="8497" y="3459"/>
              <a:ext cx="40" cy="4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0 h 40"/>
                <a:gd name="T4" fmla="*/ 10 w 40"/>
                <a:gd name="T5" fmla="*/ 10 h 40"/>
                <a:gd name="T6" fmla="*/ 20 w 40"/>
                <a:gd name="T7" fmla="*/ 0 h 40"/>
                <a:gd name="T8" fmla="*/ 40 w 40"/>
                <a:gd name="T9" fmla="*/ 20 h 40"/>
                <a:gd name="T10" fmla="*/ 30 w 40"/>
                <a:gd name="T11" fmla="*/ 30 h 40"/>
                <a:gd name="T12" fmla="*/ 20 w 4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30" y="3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6" name="Rectangle 4694"/>
            <p:cNvSpPr>
              <a:spLocks noChangeAspect="1" noChangeArrowheads="1"/>
            </p:cNvSpPr>
            <p:nvPr/>
          </p:nvSpPr>
          <p:spPr bwMode="auto">
            <a:xfrm>
              <a:off x="8497" y="3469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7" name="Freeform 4693"/>
            <p:cNvSpPr>
              <a:spLocks noChangeAspect="1"/>
            </p:cNvSpPr>
            <p:nvPr/>
          </p:nvSpPr>
          <p:spPr bwMode="auto">
            <a:xfrm>
              <a:off x="8466" y="3418"/>
              <a:ext cx="51" cy="51"/>
            </a:xfrm>
            <a:custGeom>
              <a:avLst/>
              <a:gdLst>
                <a:gd name="T0" fmla="*/ 31 w 51"/>
                <a:gd name="T1" fmla="*/ 51 h 51"/>
                <a:gd name="T2" fmla="*/ 0 w 51"/>
                <a:gd name="T3" fmla="*/ 10 h 51"/>
                <a:gd name="T4" fmla="*/ 20 w 51"/>
                <a:gd name="T5" fmla="*/ 10 h 51"/>
                <a:gd name="T6" fmla="*/ 31 w 51"/>
                <a:gd name="T7" fmla="*/ 0 h 51"/>
                <a:gd name="T8" fmla="*/ 51 w 51"/>
                <a:gd name="T9" fmla="*/ 41 h 51"/>
                <a:gd name="T10" fmla="*/ 41 w 51"/>
                <a:gd name="T11" fmla="*/ 51 h 51"/>
                <a:gd name="T12" fmla="*/ 3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31" y="51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31" y="0"/>
                  </a:lnTo>
                  <a:lnTo>
                    <a:pt x="51" y="41"/>
                  </a:lnTo>
                  <a:lnTo>
                    <a:pt x="41" y="51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8" name="Freeform 4692"/>
            <p:cNvSpPr>
              <a:spLocks noChangeAspect="1"/>
            </p:cNvSpPr>
            <p:nvPr/>
          </p:nvSpPr>
          <p:spPr bwMode="auto">
            <a:xfrm>
              <a:off x="8486" y="3418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0 h 10"/>
                <a:gd name="T6" fmla="*/ 0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9" name="Freeform 4691"/>
            <p:cNvSpPr>
              <a:spLocks noChangeAspect="1"/>
            </p:cNvSpPr>
            <p:nvPr/>
          </p:nvSpPr>
          <p:spPr bwMode="auto">
            <a:xfrm>
              <a:off x="8456" y="3398"/>
              <a:ext cx="41" cy="30"/>
            </a:xfrm>
            <a:custGeom>
              <a:avLst/>
              <a:gdLst>
                <a:gd name="T0" fmla="*/ 20 w 41"/>
                <a:gd name="T1" fmla="*/ 30 h 30"/>
                <a:gd name="T2" fmla="*/ 0 w 41"/>
                <a:gd name="T3" fmla="*/ 10 h 30"/>
                <a:gd name="T4" fmla="*/ 10 w 41"/>
                <a:gd name="T5" fmla="*/ 10 h 30"/>
                <a:gd name="T6" fmla="*/ 20 w 41"/>
                <a:gd name="T7" fmla="*/ 0 h 30"/>
                <a:gd name="T8" fmla="*/ 41 w 41"/>
                <a:gd name="T9" fmla="*/ 20 h 30"/>
                <a:gd name="T10" fmla="*/ 30 w 41"/>
                <a:gd name="T11" fmla="*/ 30 h 30"/>
                <a:gd name="T12" fmla="*/ 20 w 4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20" y="3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1" y="20"/>
                  </a:lnTo>
                  <a:lnTo>
                    <a:pt x="3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0" name="Freeform 4690"/>
            <p:cNvSpPr>
              <a:spLocks noChangeAspect="1"/>
            </p:cNvSpPr>
            <p:nvPr/>
          </p:nvSpPr>
          <p:spPr bwMode="auto">
            <a:xfrm>
              <a:off x="8466" y="3398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1" name="Freeform 4689"/>
            <p:cNvSpPr>
              <a:spLocks noChangeAspect="1"/>
            </p:cNvSpPr>
            <p:nvPr/>
          </p:nvSpPr>
          <p:spPr bwMode="auto">
            <a:xfrm>
              <a:off x="8446" y="3388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10 h 20"/>
                <a:gd name="T4" fmla="*/ 10 w 30"/>
                <a:gd name="T5" fmla="*/ 10 h 20"/>
                <a:gd name="T6" fmla="*/ 20 w 30"/>
                <a:gd name="T7" fmla="*/ 0 h 20"/>
                <a:gd name="T8" fmla="*/ 30 w 30"/>
                <a:gd name="T9" fmla="*/ 10 h 20"/>
                <a:gd name="T10" fmla="*/ 20 w 30"/>
                <a:gd name="T11" fmla="*/ 2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2" name="Freeform 4688"/>
            <p:cNvSpPr>
              <a:spLocks noChangeAspect="1"/>
            </p:cNvSpPr>
            <p:nvPr/>
          </p:nvSpPr>
          <p:spPr bwMode="auto">
            <a:xfrm>
              <a:off x="8456" y="3378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10 w 10"/>
                <a:gd name="T7" fmla="*/ 0 h 20"/>
                <a:gd name="T8" fmla="*/ 10 w 10"/>
                <a:gd name="T9" fmla="*/ 10 h 20"/>
                <a:gd name="T10" fmla="*/ 0 w 1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3" name="Freeform 4687"/>
            <p:cNvSpPr>
              <a:spLocks noChangeAspect="1"/>
            </p:cNvSpPr>
            <p:nvPr/>
          </p:nvSpPr>
          <p:spPr bwMode="auto">
            <a:xfrm>
              <a:off x="8446" y="3378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20 h 30"/>
                <a:gd name="T4" fmla="*/ 0 w 10"/>
                <a:gd name="T5" fmla="*/ 1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2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4" name="Freeform 4686"/>
            <p:cNvSpPr>
              <a:spLocks noChangeAspect="1"/>
            </p:cNvSpPr>
            <p:nvPr/>
          </p:nvSpPr>
          <p:spPr bwMode="auto">
            <a:xfrm>
              <a:off x="8436" y="3388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5" name="Freeform 4685"/>
            <p:cNvSpPr>
              <a:spLocks noChangeAspect="1"/>
            </p:cNvSpPr>
            <p:nvPr/>
          </p:nvSpPr>
          <p:spPr bwMode="auto">
            <a:xfrm>
              <a:off x="8426" y="3368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6" name="Freeform 4684"/>
            <p:cNvSpPr>
              <a:spLocks noChangeAspect="1"/>
            </p:cNvSpPr>
            <p:nvPr/>
          </p:nvSpPr>
          <p:spPr bwMode="auto">
            <a:xfrm>
              <a:off x="8436" y="3368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7" name="Freeform 4683"/>
            <p:cNvSpPr>
              <a:spLocks noChangeAspect="1"/>
            </p:cNvSpPr>
            <p:nvPr/>
          </p:nvSpPr>
          <p:spPr bwMode="auto">
            <a:xfrm>
              <a:off x="8416" y="3357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1 h 31"/>
                <a:gd name="T4" fmla="*/ 10 w 30"/>
                <a:gd name="T5" fmla="*/ 11 h 31"/>
                <a:gd name="T6" fmla="*/ 20 w 30"/>
                <a:gd name="T7" fmla="*/ 0 h 31"/>
                <a:gd name="T8" fmla="*/ 30 w 30"/>
                <a:gd name="T9" fmla="*/ 11 h 31"/>
                <a:gd name="T10" fmla="*/ 20 w 30"/>
                <a:gd name="T11" fmla="*/ 2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8" name="Freeform 4682"/>
            <p:cNvSpPr>
              <a:spLocks noChangeAspect="1"/>
            </p:cNvSpPr>
            <p:nvPr/>
          </p:nvSpPr>
          <p:spPr bwMode="auto">
            <a:xfrm>
              <a:off x="8426" y="3357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9" name="Freeform 4681"/>
            <p:cNvSpPr>
              <a:spLocks noChangeAspect="1"/>
            </p:cNvSpPr>
            <p:nvPr/>
          </p:nvSpPr>
          <p:spPr bwMode="auto">
            <a:xfrm>
              <a:off x="8416" y="3347"/>
              <a:ext cx="20" cy="31"/>
            </a:xfrm>
            <a:custGeom>
              <a:avLst/>
              <a:gdLst>
                <a:gd name="T0" fmla="*/ 0 w 20"/>
                <a:gd name="T1" fmla="*/ 31 h 31"/>
                <a:gd name="T2" fmla="*/ 0 w 20"/>
                <a:gd name="T3" fmla="*/ 21 h 31"/>
                <a:gd name="T4" fmla="*/ 10 w 20"/>
                <a:gd name="T5" fmla="*/ 10 h 31"/>
                <a:gd name="T6" fmla="*/ 20 w 20"/>
                <a:gd name="T7" fmla="*/ 0 h 31"/>
                <a:gd name="T8" fmla="*/ 20 w 20"/>
                <a:gd name="T9" fmla="*/ 10 h 31"/>
                <a:gd name="T10" fmla="*/ 10 w 20"/>
                <a:gd name="T11" fmla="*/ 21 h 31"/>
                <a:gd name="T12" fmla="*/ 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31"/>
                  </a:move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2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0" name="Freeform 4680"/>
            <p:cNvSpPr>
              <a:spLocks noChangeAspect="1"/>
            </p:cNvSpPr>
            <p:nvPr/>
          </p:nvSpPr>
          <p:spPr bwMode="auto">
            <a:xfrm>
              <a:off x="8426" y="3347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1" name="Freeform 4679"/>
            <p:cNvSpPr>
              <a:spLocks noChangeAspect="1"/>
            </p:cNvSpPr>
            <p:nvPr/>
          </p:nvSpPr>
          <p:spPr bwMode="auto">
            <a:xfrm>
              <a:off x="8405" y="3347"/>
              <a:ext cx="21" cy="21"/>
            </a:xfrm>
            <a:custGeom>
              <a:avLst/>
              <a:gdLst>
                <a:gd name="T0" fmla="*/ 11 w 21"/>
                <a:gd name="T1" fmla="*/ 21 h 21"/>
                <a:gd name="T2" fmla="*/ 0 w 21"/>
                <a:gd name="T3" fmla="*/ 21 h 21"/>
                <a:gd name="T4" fmla="*/ 11 w 21"/>
                <a:gd name="T5" fmla="*/ 10 h 21"/>
                <a:gd name="T6" fmla="*/ 11 w 21"/>
                <a:gd name="T7" fmla="*/ 0 h 21"/>
                <a:gd name="T8" fmla="*/ 21 w 21"/>
                <a:gd name="T9" fmla="*/ 0 h 21"/>
                <a:gd name="T10" fmla="*/ 21 w 21"/>
                <a:gd name="T11" fmla="*/ 10 h 21"/>
                <a:gd name="T12" fmla="*/ 11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lnTo>
                    <a:pt x="0" y="21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2" name="Freeform 4678"/>
            <p:cNvSpPr>
              <a:spLocks noChangeAspect="1"/>
            </p:cNvSpPr>
            <p:nvPr/>
          </p:nvSpPr>
          <p:spPr bwMode="auto">
            <a:xfrm>
              <a:off x="8405" y="3357"/>
              <a:ext cx="11" cy="11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11 h 11"/>
                <a:gd name="T8" fmla="*/ 11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3" name="Freeform 4677"/>
            <p:cNvSpPr>
              <a:spLocks noChangeAspect="1"/>
            </p:cNvSpPr>
            <p:nvPr/>
          </p:nvSpPr>
          <p:spPr bwMode="auto">
            <a:xfrm>
              <a:off x="8385" y="3327"/>
              <a:ext cx="31" cy="41"/>
            </a:xfrm>
            <a:custGeom>
              <a:avLst/>
              <a:gdLst>
                <a:gd name="T0" fmla="*/ 20 w 31"/>
                <a:gd name="T1" fmla="*/ 41 h 41"/>
                <a:gd name="T2" fmla="*/ 0 w 31"/>
                <a:gd name="T3" fmla="*/ 30 h 41"/>
                <a:gd name="T4" fmla="*/ 10 w 31"/>
                <a:gd name="T5" fmla="*/ 20 h 41"/>
                <a:gd name="T6" fmla="*/ 20 w 31"/>
                <a:gd name="T7" fmla="*/ 0 h 41"/>
                <a:gd name="T8" fmla="*/ 31 w 31"/>
                <a:gd name="T9" fmla="*/ 20 h 41"/>
                <a:gd name="T10" fmla="*/ 31 w 31"/>
                <a:gd name="T11" fmla="*/ 30 h 41"/>
                <a:gd name="T12" fmla="*/ 20 w 3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1">
                  <a:moveTo>
                    <a:pt x="20" y="41"/>
                  </a:moveTo>
                  <a:lnTo>
                    <a:pt x="0" y="30"/>
                  </a:lnTo>
                  <a:lnTo>
                    <a:pt x="10" y="20"/>
                  </a:lnTo>
                  <a:lnTo>
                    <a:pt x="20" y="0"/>
                  </a:lnTo>
                  <a:lnTo>
                    <a:pt x="31" y="20"/>
                  </a:lnTo>
                  <a:lnTo>
                    <a:pt x="31" y="3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4" name="Freeform 4676"/>
            <p:cNvSpPr>
              <a:spLocks noChangeAspect="1"/>
            </p:cNvSpPr>
            <p:nvPr/>
          </p:nvSpPr>
          <p:spPr bwMode="auto">
            <a:xfrm>
              <a:off x="8385" y="334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5" name="Freeform 4675"/>
            <p:cNvSpPr>
              <a:spLocks noChangeAspect="1"/>
            </p:cNvSpPr>
            <p:nvPr/>
          </p:nvSpPr>
          <p:spPr bwMode="auto">
            <a:xfrm>
              <a:off x="8375" y="3327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10 h 20"/>
                <a:gd name="T4" fmla="*/ 10 w 30"/>
                <a:gd name="T5" fmla="*/ 0 h 20"/>
                <a:gd name="T6" fmla="*/ 20 w 30"/>
                <a:gd name="T7" fmla="*/ 0 h 20"/>
                <a:gd name="T8" fmla="*/ 30 w 30"/>
                <a:gd name="T9" fmla="*/ 10 h 20"/>
                <a:gd name="T10" fmla="*/ 20 w 30"/>
                <a:gd name="T11" fmla="*/ 2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" name="Freeform 4674"/>
            <p:cNvSpPr>
              <a:spLocks noChangeAspect="1"/>
            </p:cNvSpPr>
            <p:nvPr/>
          </p:nvSpPr>
          <p:spPr bwMode="auto">
            <a:xfrm>
              <a:off x="8365" y="3317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20 h 20"/>
                <a:gd name="T4" fmla="*/ 10 w 30"/>
                <a:gd name="T5" fmla="*/ 10 h 20"/>
                <a:gd name="T6" fmla="*/ 20 w 30"/>
                <a:gd name="T7" fmla="*/ 0 h 20"/>
                <a:gd name="T8" fmla="*/ 30 w 30"/>
                <a:gd name="T9" fmla="*/ 1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7" name="Freeform 4673"/>
            <p:cNvSpPr>
              <a:spLocks noChangeAspect="1"/>
            </p:cNvSpPr>
            <p:nvPr/>
          </p:nvSpPr>
          <p:spPr bwMode="auto">
            <a:xfrm>
              <a:off x="8375" y="3317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8" name="Freeform 4672"/>
            <p:cNvSpPr>
              <a:spLocks noChangeAspect="1"/>
            </p:cNvSpPr>
            <p:nvPr/>
          </p:nvSpPr>
          <p:spPr bwMode="auto">
            <a:xfrm>
              <a:off x="8365" y="3307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30 h 30"/>
                <a:gd name="T4" fmla="*/ 0 w 20"/>
                <a:gd name="T5" fmla="*/ 10 h 30"/>
                <a:gd name="T6" fmla="*/ 10 w 20"/>
                <a:gd name="T7" fmla="*/ 0 h 30"/>
                <a:gd name="T8" fmla="*/ 20 w 20"/>
                <a:gd name="T9" fmla="*/ 10 h 30"/>
                <a:gd name="T10" fmla="*/ 1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9" name="Freeform 4671"/>
            <p:cNvSpPr>
              <a:spLocks noChangeAspect="1"/>
            </p:cNvSpPr>
            <p:nvPr/>
          </p:nvSpPr>
          <p:spPr bwMode="auto">
            <a:xfrm>
              <a:off x="8365" y="3307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0" name="Freeform 4670"/>
            <p:cNvSpPr>
              <a:spLocks noChangeAspect="1"/>
            </p:cNvSpPr>
            <p:nvPr/>
          </p:nvSpPr>
          <p:spPr bwMode="auto">
            <a:xfrm>
              <a:off x="8355" y="3307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1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1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1" name="Freeform 4669"/>
            <p:cNvSpPr>
              <a:spLocks noChangeAspect="1"/>
            </p:cNvSpPr>
            <p:nvPr/>
          </p:nvSpPr>
          <p:spPr bwMode="auto">
            <a:xfrm>
              <a:off x="8345" y="3307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1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1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2" name="Freeform 4668"/>
            <p:cNvSpPr>
              <a:spLocks noChangeAspect="1"/>
            </p:cNvSpPr>
            <p:nvPr/>
          </p:nvSpPr>
          <p:spPr bwMode="auto">
            <a:xfrm>
              <a:off x="8345" y="3317"/>
              <a:ext cx="1" cy="20"/>
            </a:xfrm>
            <a:custGeom>
              <a:avLst/>
              <a:gdLst>
                <a:gd name="T0" fmla="*/ 0 h 20"/>
                <a:gd name="T1" fmla="*/ 20 h 20"/>
                <a:gd name="T2" fmla="*/ 20 h 20"/>
                <a:gd name="T3" fmla="*/ 20 h 20"/>
                <a:gd name="T4" fmla="*/ 20 h 20"/>
                <a:gd name="T5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3" name="Freeform 4667"/>
            <p:cNvSpPr>
              <a:spLocks noChangeAspect="1"/>
            </p:cNvSpPr>
            <p:nvPr/>
          </p:nvSpPr>
          <p:spPr bwMode="auto">
            <a:xfrm>
              <a:off x="8335" y="3307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20 h 30"/>
                <a:gd name="T4" fmla="*/ 10 w 20"/>
                <a:gd name="T5" fmla="*/ 10 h 30"/>
                <a:gd name="T6" fmla="*/ 10 w 20"/>
                <a:gd name="T7" fmla="*/ 0 h 30"/>
                <a:gd name="T8" fmla="*/ 20 w 20"/>
                <a:gd name="T9" fmla="*/ 0 h 30"/>
                <a:gd name="T10" fmla="*/ 10 w 20"/>
                <a:gd name="T11" fmla="*/ 1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4" name="Freeform 4666"/>
            <p:cNvSpPr>
              <a:spLocks noChangeAspect="1"/>
            </p:cNvSpPr>
            <p:nvPr/>
          </p:nvSpPr>
          <p:spPr bwMode="auto">
            <a:xfrm>
              <a:off x="8335" y="331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5" name="Freeform 4665"/>
            <p:cNvSpPr>
              <a:spLocks noChangeAspect="1"/>
            </p:cNvSpPr>
            <p:nvPr/>
          </p:nvSpPr>
          <p:spPr bwMode="auto">
            <a:xfrm>
              <a:off x="8314" y="3297"/>
              <a:ext cx="41" cy="30"/>
            </a:xfrm>
            <a:custGeom>
              <a:avLst/>
              <a:gdLst>
                <a:gd name="T0" fmla="*/ 21 w 41"/>
                <a:gd name="T1" fmla="*/ 30 h 30"/>
                <a:gd name="T2" fmla="*/ 0 w 41"/>
                <a:gd name="T3" fmla="*/ 20 h 30"/>
                <a:gd name="T4" fmla="*/ 11 w 41"/>
                <a:gd name="T5" fmla="*/ 10 h 30"/>
                <a:gd name="T6" fmla="*/ 21 w 41"/>
                <a:gd name="T7" fmla="*/ 0 h 30"/>
                <a:gd name="T8" fmla="*/ 41 w 41"/>
                <a:gd name="T9" fmla="*/ 10 h 30"/>
                <a:gd name="T10" fmla="*/ 31 w 41"/>
                <a:gd name="T11" fmla="*/ 20 h 30"/>
                <a:gd name="T12" fmla="*/ 21 w 4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21" y="30"/>
                  </a:move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41" y="10"/>
                  </a:lnTo>
                  <a:lnTo>
                    <a:pt x="31" y="2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6" name="Freeform 4664"/>
            <p:cNvSpPr>
              <a:spLocks noChangeAspect="1"/>
            </p:cNvSpPr>
            <p:nvPr/>
          </p:nvSpPr>
          <p:spPr bwMode="auto">
            <a:xfrm>
              <a:off x="8325" y="3297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7" name="Freeform 4663"/>
            <p:cNvSpPr>
              <a:spLocks noChangeAspect="1"/>
            </p:cNvSpPr>
            <p:nvPr/>
          </p:nvSpPr>
          <p:spPr bwMode="auto">
            <a:xfrm>
              <a:off x="8314" y="3286"/>
              <a:ext cx="21" cy="31"/>
            </a:xfrm>
            <a:custGeom>
              <a:avLst/>
              <a:gdLst>
                <a:gd name="T0" fmla="*/ 11 w 21"/>
                <a:gd name="T1" fmla="*/ 31 h 31"/>
                <a:gd name="T2" fmla="*/ 0 w 21"/>
                <a:gd name="T3" fmla="*/ 21 h 31"/>
                <a:gd name="T4" fmla="*/ 0 w 21"/>
                <a:gd name="T5" fmla="*/ 11 h 31"/>
                <a:gd name="T6" fmla="*/ 11 w 21"/>
                <a:gd name="T7" fmla="*/ 0 h 31"/>
                <a:gd name="T8" fmla="*/ 21 w 21"/>
                <a:gd name="T9" fmla="*/ 11 h 31"/>
                <a:gd name="T10" fmla="*/ 11 w 21"/>
                <a:gd name="T11" fmla="*/ 21 h 31"/>
                <a:gd name="T12" fmla="*/ 11 w 2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1" y="3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1" y="11"/>
                  </a:lnTo>
                  <a:lnTo>
                    <a:pt x="11" y="2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8" name="Freeform 4662"/>
            <p:cNvSpPr>
              <a:spLocks noChangeAspect="1"/>
            </p:cNvSpPr>
            <p:nvPr/>
          </p:nvSpPr>
          <p:spPr bwMode="auto">
            <a:xfrm>
              <a:off x="8314" y="3286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0 h 11"/>
                <a:gd name="T4" fmla="*/ 11 w 11"/>
                <a:gd name="T5" fmla="*/ 0 h 11"/>
                <a:gd name="T6" fmla="*/ 11 w 11"/>
                <a:gd name="T7" fmla="*/ 0 h 11"/>
                <a:gd name="T8" fmla="*/ 11 w 11"/>
                <a:gd name="T9" fmla="*/ 0 h 11"/>
                <a:gd name="T10" fmla="*/ 11 w 11"/>
                <a:gd name="T11" fmla="*/ 0 h 11"/>
                <a:gd name="T12" fmla="*/ 0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9" name="Freeform 4661"/>
            <p:cNvSpPr>
              <a:spLocks noChangeAspect="1"/>
            </p:cNvSpPr>
            <p:nvPr/>
          </p:nvSpPr>
          <p:spPr bwMode="auto">
            <a:xfrm>
              <a:off x="8314" y="3286"/>
              <a:ext cx="1" cy="31"/>
            </a:xfrm>
            <a:custGeom>
              <a:avLst/>
              <a:gdLst>
                <a:gd name="T0" fmla="*/ 31 h 31"/>
                <a:gd name="T1" fmla="*/ 31 h 31"/>
                <a:gd name="T2" fmla="*/ 11 h 31"/>
                <a:gd name="T3" fmla="*/ 0 h 31"/>
                <a:gd name="T4" fmla="*/ 0 h 31"/>
                <a:gd name="T5" fmla="*/ 11 h 31"/>
                <a:gd name="T6" fmla="*/ 31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3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0" name="Freeform 4660"/>
            <p:cNvSpPr>
              <a:spLocks noChangeAspect="1"/>
            </p:cNvSpPr>
            <p:nvPr/>
          </p:nvSpPr>
          <p:spPr bwMode="auto">
            <a:xfrm>
              <a:off x="8304" y="3286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10 w 10"/>
                <a:gd name="T5" fmla="*/ 0 h 11"/>
                <a:gd name="T6" fmla="*/ 10 w 10"/>
                <a:gd name="T7" fmla="*/ 0 h 11"/>
                <a:gd name="T8" fmla="*/ 10 w 10"/>
                <a:gd name="T9" fmla="*/ 0 h 11"/>
                <a:gd name="T10" fmla="*/ 10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1" name="Freeform 4659"/>
            <p:cNvSpPr>
              <a:spLocks noChangeAspect="1"/>
            </p:cNvSpPr>
            <p:nvPr/>
          </p:nvSpPr>
          <p:spPr bwMode="auto">
            <a:xfrm>
              <a:off x="8304" y="3286"/>
              <a:ext cx="21" cy="31"/>
            </a:xfrm>
            <a:custGeom>
              <a:avLst/>
              <a:gdLst>
                <a:gd name="T0" fmla="*/ 21 w 21"/>
                <a:gd name="T1" fmla="*/ 21 h 31"/>
                <a:gd name="T2" fmla="*/ 10 w 21"/>
                <a:gd name="T3" fmla="*/ 31 h 31"/>
                <a:gd name="T4" fmla="*/ 0 w 21"/>
                <a:gd name="T5" fmla="*/ 11 h 31"/>
                <a:gd name="T6" fmla="*/ 0 w 21"/>
                <a:gd name="T7" fmla="*/ 0 h 31"/>
                <a:gd name="T8" fmla="*/ 0 w 21"/>
                <a:gd name="T9" fmla="*/ 0 h 31"/>
                <a:gd name="T10" fmla="*/ 10 w 21"/>
                <a:gd name="T11" fmla="*/ 11 h 31"/>
                <a:gd name="T12" fmla="*/ 21 w 2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21" y="21"/>
                  </a:moveTo>
                  <a:lnTo>
                    <a:pt x="10" y="3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2" name="Freeform 4658"/>
            <p:cNvSpPr>
              <a:spLocks noChangeAspect="1"/>
            </p:cNvSpPr>
            <p:nvPr/>
          </p:nvSpPr>
          <p:spPr bwMode="auto">
            <a:xfrm>
              <a:off x="8294" y="3286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10 w 10"/>
                <a:gd name="T9" fmla="*/ 0 h 11"/>
                <a:gd name="T10" fmla="*/ 10 w 10"/>
                <a:gd name="T11" fmla="*/ 0 h 11"/>
                <a:gd name="T12" fmla="*/ 10 w 1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3" name="Freeform 4657"/>
            <p:cNvSpPr>
              <a:spLocks noChangeAspect="1"/>
            </p:cNvSpPr>
            <p:nvPr/>
          </p:nvSpPr>
          <p:spPr bwMode="auto">
            <a:xfrm>
              <a:off x="8294" y="3297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20 w 31"/>
                <a:gd name="T3" fmla="*/ 20 h 20"/>
                <a:gd name="T4" fmla="*/ 10 w 31"/>
                <a:gd name="T5" fmla="*/ 10 h 20"/>
                <a:gd name="T6" fmla="*/ 0 w 31"/>
                <a:gd name="T7" fmla="*/ 10 h 20"/>
                <a:gd name="T8" fmla="*/ 0 w 31"/>
                <a:gd name="T9" fmla="*/ 0 h 20"/>
                <a:gd name="T10" fmla="*/ 10 w 31"/>
                <a:gd name="T11" fmla="*/ 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4" name="Freeform 4656"/>
            <p:cNvSpPr>
              <a:spLocks noChangeAspect="1"/>
            </p:cNvSpPr>
            <p:nvPr/>
          </p:nvSpPr>
          <p:spPr bwMode="auto">
            <a:xfrm>
              <a:off x="8294" y="3307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5" name="Freeform 4655"/>
            <p:cNvSpPr>
              <a:spLocks noChangeAspect="1"/>
            </p:cNvSpPr>
            <p:nvPr/>
          </p:nvSpPr>
          <p:spPr bwMode="auto">
            <a:xfrm>
              <a:off x="8294" y="3307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1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6" name="Freeform 4654"/>
            <p:cNvSpPr>
              <a:spLocks noChangeAspect="1"/>
            </p:cNvSpPr>
            <p:nvPr/>
          </p:nvSpPr>
          <p:spPr bwMode="auto">
            <a:xfrm>
              <a:off x="8294" y="3317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1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7" name="Freeform 4653"/>
            <p:cNvSpPr>
              <a:spLocks noChangeAspect="1"/>
            </p:cNvSpPr>
            <p:nvPr/>
          </p:nvSpPr>
          <p:spPr bwMode="auto">
            <a:xfrm>
              <a:off x="8304" y="332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8" name="Freeform 4652"/>
            <p:cNvSpPr>
              <a:spLocks noChangeAspect="1"/>
            </p:cNvSpPr>
            <p:nvPr/>
          </p:nvSpPr>
          <p:spPr bwMode="auto">
            <a:xfrm>
              <a:off x="8284" y="3327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30 w 30"/>
                <a:gd name="T3" fmla="*/ 20 h 20"/>
                <a:gd name="T4" fmla="*/ 20 w 30"/>
                <a:gd name="T5" fmla="*/ 10 h 20"/>
                <a:gd name="T6" fmla="*/ 0 w 30"/>
                <a:gd name="T7" fmla="*/ 10 h 20"/>
                <a:gd name="T8" fmla="*/ 10 w 30"/>
                <a:gd name="T9" fmla="*/ 0 h 20"/>
                <a:gd name="T10" fmla="*/ 20 w 30"/>
                <a:gd name="T11" fmla="*/ 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30" y="2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9" name="Freeform 4651"/>
            <p:cNvSpPr>
              <a:spLocks noChangeAspect="1"/>
            </p:cNvSpPr>
            <p:nvPr/>
          </p:nvSpPr>
          <p:spPr bwMode="auto">
            <a:xfrm>
              <a:off x="8284" y="3337"/>
              <a:ext cx="30" cy="10"/>
            </a:xfrm>
            <a:custGeom>
              <a:avLst/>
              <a:gdLst>
                <a:gd name="T0" fmla="*/ 30 w 30"/>
                <a:gd name="T1" fmla="*/ 10 h 10"/>
                <a:gd name="T2" fmla="*/ 30 w 30"/>
                <a:gd name="T3" fmla="*/ 10 h 10"/>
                <a:gd name="T4" fmla="*/ 10 w 30"/>
                <a:gd name="T5" fmla="*/ 10 h 10"/>
                <a:gd name="T6" fmla="*/ 0 w 30"/>
                <a:gd name="T7" fmla="*/ 0 h 10"/>
                <a:gd name="T8" fmla="*/ 0 w 30"/>
                <a:gd name="T9" fmla="*/ 0 h 10"/>
                <a:gd name="T10" fmla="*/ 20 w 30"/>
                <a:gd name="T11" fmla="*/ 0 h 10"/>
                <a:gd name="T12" fmla="*/ 30 w 3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1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0" name="Freeform 4650"/>
            <p:cNvSpPr>
              <a:spLocks noChangeAspect="1"/>
            </p:cNvSpPr>
            <p:nvPr/>
          </p:nvSpPr>
          <p:spPr bwMode="auto">
            <a:xfrm>
              <a:off x="8294" y="3347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10 w 20"/>
                <a:gd name="T5" fmla="*/ 10 h 10"/>
                <a:gd name="T6" fmla="*/ 10 w 20"/>
                <a:gd name="T7" fmla="*/ 10 h 10"/>
                <a:gd name="T8" fmla="*/ 10 w 20"/>
                <a:gd name="T9" fmla="*/ 10 h 10"/>
                <a:gd name="T10" fmla="*/ 0 w 2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1" name="Freeform 4649"/>
            <p:cNvSpPr>
              <a:spLocks noChangeAspect="1"/>
            </p:cNvSpPr>
            <p:nvPr/>
          </p:nvSpPr>
          <p:spPr bwMode="auto">
            <a:xfrm>
              <a:off x="8284" y="3337"/>
              <a:ext cx="20" cy="20"/>
            </a:xfrm>
            <a:custGeom>
              <a:avLst/>
              <a:gdLst>
                <a:gd name="T0" fmla="*/ 20 w 20"/>
                <a:gd name="T1" fmla="*/ 20 h 20"/>
                <a:gd name="T2" fmla="*/ 20 w 20"/>
                <a:gd name="T3" fmla="*/ 20 h 20"/>
                <a:gd name="T4" fmla="*/ 10 w 20"/>
                <a:gd name="T5" fmla="*/ 10 h 20"/>
                <a:gd name="T6" fmla="*/ 0 w 20"/>
                <a:gd name="T7" fmla="*/ 10 h 20"/>
                <a:gd name="T8" fmla="*/ 0 w 20"/>
                <a:gd name="T9" fmla="*/ 0 h 20"/>
                <a:gd name="T10" fmla="*/ 10 w 20"/>
                <a:gd name="T11" fmla="*/ 10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2" name="Rectangle 4648"/>
            <p:cNvSpPr>
              <a:spLocks noChangeAspect="1" noChangeArrowheads="1"/>
            </p:cNvSpPr>
            <p:nvPr/>
          </p:nvSpPr>
          <p:spPr bwMode="auto">
            <a:xfrm>
              <a:off x="8284" y="3347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3" name="Freeform 4647"/>
            <p:cNvSpPr>
              <a:spLocks noChangeAspect="1"/>
            </p:cNvSpPr>
            <p:nvPr/>
          </p:nvSpPr>
          <p:spPr bwMode="auto">
            <a:xfrm>
              <a:off x="8274" y="3347"/>
              <a:ext cx="30" cy="21"/>
            </a:xfrm>
            <a:custGeom>
              <a:avLst/>
              <a:gdLst>
                <a:gd name="T0" fmla="*/ 30 w 30"/>
                <a:gd name="T1" fmla="*/ 10 h 21"/>
                <a:gd name="T2" fmla="*/ 20 w 30"/>
                <a:gd name="T3" fmla="*/ 21 h 21"/>
                <a:gd name="T4" fmla="*/ 10 w 30"/>
                <a:gd name="T5" fmla="*/ 10 h 21"/>
                <a:gd name="T6" fmla="*/ 0 w 30"/>
                <a:gd name="T7" fmla="*/ 0 h 21"/>
                <a:gd name="T8" fmla="*/ 10 w 30"/>
                <a:gd name="T9" fmla="*/ 0 h 21"/>
                <a:gd name="T10" fmla="*/ 20 w 30"/>
                <a:gd name="T11" fmla="*/ 0 h 21"/>
                <a:gd name="T12" fmla="*/ 30 w 30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10"/>
                  </a:moveTo>
                  <a:lnTo>
                    <a:pt x="20" y="21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4" name="Freeform 4646"/>
            <p:cNvSpPr>
              <a:spLocks noChangeAspect="1"/>
            </p:cNvSpPr>
            <p:nvPr/>
          </p:nvSpPr>
          <p:spPr bwMode="auto">
            <a:xfrm>
              <a:off x="8274" y="3347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5" name="Freeform 4645"/>
            <p:cNvSpPr>
              <a:spLocks noChangeAspect="1"/>
            </p:cNvSpPr>
            <p:nvPr/>
          </p:nvSpPr>
          <p:spPr bwMode="auto">
            <a:xfrm>
              <a:off x="8274" y="3357"/>
              <a:ext cx="20" cy="11"/>
            </a:xfrm>
            <a:custGeom>
              <a:avLst/>
              <a:gdLst>
                <a:gd name="T0" fmla="*/ 20 w 20"/>
                <a:gd name="T1" fmla="*/ 0 h 11"/>
                <a:gd name="T2" fmla="*/ 20 w 20"/>
                <a:gd name="T3" fmla="*/ 11 h 11"/>
                <a:gd name="T4" fmla="*/ 10 w 20"/>
                <a:gd name="T5" fmla="*/ 11 h 11"/>
                <a:gd name="T6" fmla="*/ 0 w 20"/>
                <a:gd name="T7" fmla="*/ 11 h 11"/>
                <a:gd name="T8" fmla="*/ 0 w 20"/>
                <a:gd name="T9" fmla="*/ 0 h 11"/>
                <a:gd name="T10" fmla="*/ 10 w 20"/>
                <a:gd name="T11" fmla="*/ 0 h 11"/>
                <a:gd name="T12" fmla="*/ 20 w 2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2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6" name="Freeform 4644"/>
            <p:cNvSpPr>
              <a:spLocks noChangeAspect="1"/>
            </p:cNvSpPr>
            <p:nvPr/>
          </p:nvSpPr>
          <p:spPr bwMode="auto">
            <a:xfrm>
              <a:off x="8274" y="3368"/>
              <a:ext cx="20" cy="2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20 h 20"/>
                <a:gd name="T4" fmla="*/ 10 w 20"/>
                <a:gd name="T5" fmla="*/ 20 h 20"/>
                <a:gd name="T6" fmla="*/ 0 w 20"/>
                <a:gd name="T7" fmla="*/ 20 h 20"/>
                <a:gd name="T8" fmla="*/ 0 w 20"/>
                <a:gd name="T9" fmla="*/ 0 h 20"/>
                <a:gd name="T10" fmla="*/ 10 w 20"/>
                <a:gd name="T11" fmla="*/ 0 h 20"/>
                <a:gd name="T12" fmla="*/ 2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7" name="Freeform 4643"/>
            <p:cNvSpPr>
              <a:spLocks noChangeAspect="1"/>
            </p:cNvSpPr>
            <p:nvPr/>
          </p:nvSpPr>
          <p:spPr bwMode="auto">
            <a:xfrm>
              <a:off x="8274" y="3388"/>
              <a:ext cx="20" cy="30"/>
            </a:xfrm>
            <a:custGeom>
              <a:avLst/>
              <a:gdLst>
                <a:gd name="T0" fmla="*/ 20 w 20"/>
                <a:gd name="T1" fmla="*/ 0 h 30"/>
                <a:gd name="T2" fmla="*/ 20 w 20"/>
                <a:gd name="T3" fmla="*/ 30 h 30"/>
                <a:gd name="T4" fmla="*/ 10 w 20"/>
                <a:gd name="T5" fmla="*/ 30 h 30"/>
                <a:gd name="T6" fmla="*/ 0 w 20"/>
                <a:gd name="T7" fmla="*/ 30 h 30"/>
                <a:gd name="T8" fmla="*/ 0 w 20"/>
                <a:gd name="T9" fmla="*/ 0 h 30"/>
                <a:gd name="T10" fmla="*/ 10 w 20"/>
                <a:gd name="T11" fmla="*/ 0 h 30"/>
                <a:gd name="T12" fmla="*/ 2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0"/>
                  </a:moveTo>
                  <a:lnTo>
                    <a:pt x="20" y="3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8" name="Freeform 4642"/>
            <p:cNvSpPr>
              <a:spLocks noChangeAspect="1"/>
            </p:cNvSpPr>
            <p:nvPr/>
          </p:nvSpPr>
          <p:spPr bwMode="auto">
            <a:xfrm>
              <a:off x="8274" y="3418"/>
              <a:ext cx="20" cy="2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20 h 20"/>
                <a:gd name="T4" fmla="*/ 10 w 20"/>
                <a:gd name="T5" fmla="*/ 20 h 20"/>
                <a:gd name="T6" fmla="*/ 0 w 20"/>
                <a:gd name="T7" fmla="*/ 20 h 20"/>
                <a:gd name="T8" fmla="*/ 0 w 20"/>
                <a:gd name="T9" fmla="*/ 0 h 20"/>
                <a:gd name="T10" fmla="*/ 10 w 20"/>
                <a:gd name="T11" fmla="*/ 0 h 20"/>
                <a:gd name="T12" fmla="*/ 2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9" name="Freeform 4641"/>
            <p:cNvSpPr>
              <a:spLocks noChangeAspect="1"/>
            </p:cNvSpPr>
            <p:nvPr/>
          </p:nvSpPr>
          <p:spPr bwMode="auto">
            <a:xfrm>
              <a:off x="8274" y="3438"/>
              <a:ext cx="20" cy="11"/>
            </a:xfrm>
            <a:custGeom>
              <a:avLst/>
              <a:gdLst>
                <a:gd name="T0" fmla="*/ 20 w 20"/>
                <a:gd name="T1" fmla="*/ 0 h 11"/>
                <a:gd name="T2" fmla="*/ 20 w 20"/>
                <a:gd name="T3" fmla="*/ 11 h 11"/>
                <a:gd name="T4" fmla="*/ 10 w 20"/>
                <a:gd name="T5" fmla="*/ 11 h 11"/>
                <a:gd name="T6" fmla="*/ 0 w 20"/>
                <a:gd name="T7" fmla="*/ 11 h 11"/>
                <a:gd name="T8" fmla="*/ 0 w 20"/>
                <a:gd name="T9" fmla="*/ 0 h 11"/>
                <a:gd name="T10" fmla="*/ 10 w 20"/>
                <a:gd name="T11" fmla="*/ 0 h 11"/>
                <a:gd name="T12" fmla="*/ 20 w 2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2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0" name="Freeform 4640"/>
            <p:cNvSpPr>
              <a:spLocks noChangeAspect="1"/>
            </p:cNvSpPr>
            <p:nvPr/>
          </p:nvSpPr>
          <p:spPr bwMode="auto">
            <a:xfrm>
              <a:off x="8284" y="3449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1" name="Freeform 4639"/>
            <p:cNvSpPr>
              <a:spLocks noChangeAspect="1"/>
            </p:cNvSpPr>
            <p:nvPr/>
          </p:nvSpPr>
          <p:spPr bwMode="auto">
            <a:xfrm>
              <a:off x="8264" y="3449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30 w 30"/>
                <a:gd name="T3" fmla="*/ 20 h 20"/>
                <a:gd name="T4" fmla="*/ 20 w 30"/>
                <a:gd name="T5" fmla="*/ 20 h 20"/>
                <a:gd name="T6" fmla="*/ 0 w 30"/>
                <a:gd name="T7" fmla="*/ 10 h 20"/>
                <a:gd name="T8" fmla="*/ 10 w 30"/>
                <a:gd name="T9" fmla="*/ 0 h 20"/>
                <a:gd name="T10" fmla="*/ 20 w 30"/>
                <a:gd name="T11" fmla="*/ 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30" y="20"/>
                  </a:lnTo>
                  <a:lnTo>
                    <a:pt x="2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2" name="Freeform 4638"/>
            <p:cNvSpPr>
              <a:spLocks noChangeAspect="1"/>
            </p:cNvSpPr>
            <p:nvPr/>
          </p:nvSpPr>
          <p:spPr bwMode="auto">
            <a:xfrm>
              <a:off x="8264" y="3459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0 h 10"/>
                <a:gd name="T4" fmla="*/ 0 w 20"/>
                <a:gd name="T5" fmla="*/ 0 h 10"/>
                <a:gd name="T6" fmla="*/ 20 w 2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3" name="Freeform 4637"/>
            <p:cNvSpPr>
              <a:spLocks noChangeAspect="1"/>
            </p:cNvSpPr>
            <p:nvPr/>
          </p:nvSpPr>
          <p:spPr bwMode="auto">
            <a:xfrm>
              <a:off x="8264" y="3459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30 w 30"/>
                <a:gd name="T3" fmla="*/ 20 h 20"/>
                <a:gd name="T4" fmla="*/ 10 w 30"/>
                <a:gd name="T5" fmla="*/ 20 h 20"/>
                <a:gd name="T6" fmla="*/ 0 w 30"/>
                <a:gd name="T7" fmla="*/ 20 h 20"/>
                <a:gd name="T8" fmla="*/ 0 w 30"/>
                <a:gd name="T9" fmla="*/ 0 h 20"/>
                <a:gd name="T10" fmla="*/ 20 w 30"/>
                <a:gd name="T11" fmla="*/ 1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3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4" name="Freeform 4636"/>
            <p:cNvSpPr>
              <a:spLocks noChangeAspect="1"/>
            </p:cNvSpPr>
            <p:nvPr/>
          </p:nvSpPr>
          <p:spPr bwMode="auto">
            <a:xfrm>
              <a:off x="8264" y="3479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5" name="Freeform 4635"/>
            <p:cNvSpPr>
              <a:spLocks noChangeAspect="1"/>
            </p:cNvSpPr>
            <p:nvPr/>
          </p:nvSpPr>
          <p:spPr bwMode="auto">
            <a:xfrm>
              <a:off x="8264" y="3479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1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1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6" name="Rectangle 4634"/>
            <p:cNvSpPr>
              <a:spLocks noChangeAspect="1" noChangeArrowheads="1"/>
            </p:cNvSpPr>
            <p:nvPr/>
          </p:nvSpPr>
          <p:spPr bwMode="auto">
            <a:xfrm>
              <a:off x="8264" y="3489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" name="Freeform 4633"/>
            <p:cNvSpPr>
              <a:spLocks noChangeAspect="1"/>
            </p:cNvSpPr>
            <p:nvPr/>
          </p:nvSpPr>
          <p:spPr bwMode="auto">
            <a:xfrm>
              <a:off x="8264" y="3489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30 h 30"/>
                <a:gd name="T4" fmla="*/ 20 w 30"/>
                <a:gd name="T5" fmla="*/ 30 h 30"/>
                <a:gd name="T6" fmla="*/ 0 w 30"/>
                <a:gd name="T7" fmla="*/ 30 h 30"/>
                <a:gd name="T8" fmla="*/ 0 w 30"/>
                <a:gd name="T9" fmla="*/ 0 h 30"/>
                <a:gd name="T10" fmla="*/ 10 w 30"/>
                <a:gd name="T11" fmla="*/ 0 h 30"/>
                <a:gd name="T12" fmla="*/ 3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30"/>
                  </a:lnTo>
                  <a:lnTo>
                    <a:pt x="20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8" name="Rectangle 4632"/>
            <p:cNvSpPr>
              <a:spLocks noChangeAspect="1" noChangeArrowheads="1"/>
            </p:cNvSpPr>
            <p:nvPr/>
          </p:nvSpPr>
          <p:spPr bwMode="auto">
            <a:xfrm>
              <a:off x="8284" y="3519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9" name="Freeform 4631"/>
            <p:cNvSpPr>
              <a:spLocks noChangeAspect="1"/>
            </p:cNvSpPr>
            <p:nvPr/>
          </p:nvSpPr>
          <p:spPr bwMode="auto">
            <a:xfrm>
              <a:off x="8264" y="3519"/>
              <a:ext cx="30" cy="61"/>
            </a:xfrm>
            <a:custGeom>
              <a:avLst/>
              <a:gdLst>
                <a:gd name="T0" fmla="*/ 30 w 30"/>
                <a:gd name="T1" fmla="*/ 0 h 61"/>
                <a:gd name="T2" fmla="*/ 30 w 30"/>
                <a:gd name="T3" fmla="*/ 61 h 61"/>
                <a:gd name="T4" fmla="*/ 20 w 30"/>
                <a:gd name="T5" fmla="*/ 61 h 61"/>
                <a:gd name="T6" fmla="*/ 0 w 30"/>
                <a:gd name="T7" fmla="*/ 61 h 61"/>
                <a:gd name="T8" fmla="*/ 0 w 30"/>
                <a:gd name="T9" fmla="*/ 0 h 61"/>
                <a:gd name="T10" fmla="*/ 20 w 30"/>
                <a:gd name="T11" fmla="*/ 0 h 61"/>
                <a:gd name="T12" fmla="*/ 30 w 3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1">
                  <a:moveTo>
                    <a:pt x="30" y="0"/>
                  </a:moveTo>
                  <a:lnTo>
                    <a:pt x="30" y="61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0" name="Freeform 4630"/>
            <p:cNvSpPr>
              <a:spLocks noChangeAspect="1"/>
            </p:cNvSpPr>
            <p:nvPr/>
          </p:nvSpPr>
          <p:spPr bwMode="auto">
            <a:xfrm>
              <a:off x="8284" y="3580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1" name="Freeform 4629"/>
            <p:cNvSpPr>
              <a:spLocks noChangeAspect="1"/>
            </p:cNvSpPr>
            <p:nvPr/>
          </p:nvSpPr>
          <p:spPr bwMode="auto">
            <a:xfrm>
              <a:off x="8264" y="3580"/>
              <a:ext cx="30" cy="21"/>
            </a:xfrm>
            <a:custGeom>
              <a:avLst/>
              <a:gdLst>
                <a:gd name="T0" fmla="*/ 30 w 30"/>
                <a:gd name="T1" fmla="*/ 10 h 21"/>
                <a:gd name="T2" fmla="*/ 30 w 30"/>
                <a:gd name="T3" fmla="*/ 21 h 21"/>
                <a:gd name="T4" fmla="*/ 10 w 30"/>
                <a:gd name="T5" fmla="*/ 21 h 21"/>
                <a:gd name="T6" fmla="*/ 0 w 30"/>
                <a:gd name="T7" fmla="*/ 10 h 21"/>
                <a:gd name="T8" fmla="*/ 0 w 30"/>
                <a:gd name="T9" fmla="*/ 0 h 21"/>
                <a:gd name="T10" fmla="*/ 20 w 30"/>
                <a:gd name="T11" fmla="*/ 0 h 21"/>
                <a:gd name="T12" fmla="*/ 30 w 30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10"/>
                  </a:moveTo>
                  <a:lnTo>
                    <a:pt x="30" y="2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2" name="Freeform 4628"/>
            <p:cNvSpPr>
              <a:spLocks noChangeAspect="1"/>
            </p:cNvSpPr>
            <p:nvPr/>
          </p:nvSpPr>
          <p:spPr bwMode="auto">
            <a:xfrm>
              <a:off x="8264" y="3590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1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3" name="Freeform 4627"/>
            <p:cNvSpPr>
              <a:spLocks noChangeAspect="1"/>
            </p:cNvSpPr>
            <p:nvPr/>
          </p:nvSpPr>
          <p:spPr bwMode="auto">
            <a:xfrm>
              <a:off x="8264" y="3590"/>
              <a:ext cx="30" cy="21"/>
            </a:xfrm>
            <a:custGeom>
              <a:avLst/>
              <a:gdLst>
                <a:gd name="T0" fmla="*/ 30 w 30"/>
                <a:gd name="T1" fmla="*/ 11 h 21"/>
                <a:gd name="T2" fmla="*/ 20 w 30"/>
                <a:gd name="T3" fmla="*/ 21 h 21"/>
                <a:gd name="T4" fmla="*/ 10 w 30"/>
                <a:gd name="T5" fmla="*/ 21 h 21"/>
                <a:gd name="T6" fmla="*/ 0 w 30"/>
                <a:gd name="T7" fmla="*/ 21 h 21"/>
                <a:gd name="T8" fmla="*/ 0 w 30"/>
                <a:gd name="T9" fmla="*/ 0 h 21"/>
                <a:gd name="T10" fmla="*/ 10 w 30"/>
                <a:gd name="T11" fmla="*/ 11 h 21"/>
                <a:gd name="T12" fmla="*/ 30 w 30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11"/>
                  </a:moveTo>
                  <a:lnTo>
                    <a:pt x="20" y="2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4" name="Freeform 4626"/>
            <p:cNvSpPr>
              <a:spLocks noChangeAspect="1"/>
            </p:cNvSpPr>
            <p:nvPr/>
          </p:nvSpPr>
          <p:spPr bwMode="auto">
            <a:xfrm>
              <a:off x="8274" y="3611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5" name="Freeform 4625"/>
            <p:cNvSpPr>
              <a:spLocks noChangeAspect="1"/>
            </p:cNvSpPr>
            <p:nvPr/>
          </p:nvSpPr>
          <p:spPr bwMode="auto">
            <a:xfrm>
              <a:off x="8244" y="3601"/>
              <a:ext cx="40" cy="30"/>
            </a:xfrm>
            <a:custGeom>
              <a:avLst/>
              <a:gdLst>
                <a:gd name="T0" fmla="*/ 40 w 40"/>
                <a:gd name="T1" fmla="*/ 20 h 30"/>
                <a:gd name="T2" fmla="*/ 20 w 40"/>
                <a:gd name="T3" fmla="*/ 30 h 30"/>
                <a:gd name="T4" fmla="*/ 10 w 40"/>
                <a:gd name="T5" fmla="*/ 30 h 30"/>
                <a:gd name="T6" fmla="*/ 0 w 40"/>
                <a:gd name="T7" fmla="*/ 20 h 30"/>
                <a:gd name="T8" fmla="*/ 20 w 40"/>
                <a:gd name="T9" fmla="*/ 0 h 30"/>
                <a:gd name="T10" fmla="*/ 30 w 40"/>
                <a:gd name="T11" fmla="*/ 10 h 30"/>
                <a:gd name="T12" fmla="*/ 40 w 4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40" y="20"/>
                  </a:move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6" name="Freeform 4624"/>
            <p:cNvSpPr>
              <a:spLocks noChangeAspect="1"/>
            </p:cNvSpPr>
            <p:nvPr/>
          </p:nvSpPr>
          <p:spPr bwMode="auto">
            <a:xfrm>
              <a:off x="8233" y="3621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21 w 31"/>
                <a:gd name="T3" fmla="*/ 20 h 20"/>
                <a:gd name="T4" fmla="*/ 11 w 31"/>
                <a:gd name="T5" fmla="*/ 20 h 20"/>
                <a:gd name="T6" fmla="*/ 0 w 31"/>
                <a:gd name="T7" fmla="*/ 10 h 20"/>
                <a:gd name="T8" fmla="*/ 11 w 31"/>
                <a:gd name="T9" fmla="*/ 0 h 20"/>
                <a:gd name="T10" fmla="*/ 21 w 31"/>
                <a:gd name="T11" fmla="*/ 1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21" y="2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7" name="Freeform 4623"/>
            <p:cNvSpPr>
              <a:spLocks noChangeAspect="1"/>
            </p:cNvSpPr>
            <p:nvPr/>
          </p:nvSpPr>
          <p:spPr bwMode="auto">
            <a:xfrm>
              <a:off x="8233" y="3631"/>
              <a:ext cx="11" cy="10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0 w 11"/>
                <a:gd name="T5" fmla="*/ 0 h 10"/>
                <a:gd name="T6" fmla="*/ 0 w 11"/>
                <a:gd name="T7" fmla="*/ 0 h 10"/>
                <a:gd name="T8" fmla="*/ 11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8" name="Freeform 4622"/>
            <p:cNvSpPr>
              <a:spLocks noChangeAspect="1"/>
            </p:cNvSpPr>
            <p:nvPr/>
          </p:nvSpPr>
          <p:spPr bwMode="auto">
            <a:xfrm>
              <a:off x="8233" y="3631"/>
              <a:ext cx="21" cy="20"/>
            </a:xfrm>
            <a:custGeom>
              <a:avLst/>
              <a:gdLst>
                <a:gd name="T0" fmla="*/ 21 w 21"/>
                <a:gd name="T1" fmla="*/ 10 h 20"/>
                <a:gd name="T2" fmla="*/ 21 w 21"/>
                <a:gd name="T3" fmla="*/ 20 h 20"/>
                <a:gd name="T4" fmla="*/ 11 w 21"/>
                <a:gd name="T5" fmla="*/ 20 h 20"/>
                <a:gd name="T6" fmla="*/ 0 w 21"/>
                <a:gd name="T7" fmla="*/ 10 h 20"/>
                <a:gd name="T8" fmla="*/ 0 w 21"/>
                <a:gd name="T9" fmla="*/ 0 h 20"/>
                <a:gd name="T10" fmla="*/ 11 w 21"/>
                <a:gd name="T11" fmla="*/ 10 h 20"/>
                <a:gd name="T12" fmla="*/ 21 w 2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10"/>
                  </a:moveTo>
                  <a:lnTo>
                    <a:pt x="21" y="2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9" name="Freeform 4621"/>
            <p:cNvSpPr>
              <a:spLocks noChangeAspect="1"/>
            </p:cNvSpPr>
            <p:nvPr/>
          </p:nvSpPr>
          <p:spPr bwMode="auto">
            <a:xfrm>
              <a:off x="8223" y="3641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0 w 21"/>
                <a:gd name="T3" fmla="*/ 0 h 10"/>
                <a:gd name="T4" fmla="*/ 10 w 21"/>
                <a:gd name="T5" fmla="*/ 0 h 10"/>
                <a:gd name="T6" fmla="*/ 21 w 2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0" name="Freeform 4620"/>
            <p:cNvSpPr>
              <a:spLocks noChangeAspect="1"/>
            </p:cNvSpPr>
            <p:nvPr/>
          </p:nvSpPr>
          <p:spPr bwMode="auto">
            <a:xfrm>
              <a:off x="8213" y="3641"/>
              <a:ext cx="41" cy="30"/>
            </a:xfrm>
            <a:custGeom>
              <a:avLst/>
              <a:gdLst>
                <a:gd name="T0" fmla="*/ 41 w 41"/>
                <a:gd name="T1" fmla="*/ 10 h 30"/>
                <a:gd name="T2" fmla="*/ 31 w 41"/>
                <a:gd name="T3" fmla="*/ 30 h 30"/>
                <a:gd name="T4" fmla="*/ 20 w 41"/>
                <a:gd name="T5" fmla="*/ 30 h 30"/>
                <a:gd name="T6" fmla="*/ 0 w 41"/>
                <a:gd name="T7" fmla="*/ 20 h 30"/>
                <a:gd name="T8" fmla="*/ 10 w 41"/>
                <a:gd name="T9" fmla="*/ 0 h 30"/>
                <a:gd name="T10" fmla="*/ 31 w 41"/>
                <a:gd name="T11" fmla="*/ 10 h 30"/>
                <a:gd name="T12" fmla="*/ 41 w 4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41" y="10"/>
                  </a:moveTo>
                  <a:lnTo>
                    <a:pt x="31" y="30"/>
                  </a:lnTo>
                  <a:lnTo>
                    <a:pt x="20" y="3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31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1" name="Rectangle 4619"/>
            <p:cNvSpPr>
              <a:spLocks noChangeAspect="1" noChangeArrowheads="1"/>
            </p:cNvSpPr>
            <p:nvPr/>
          </p:nvSpPr>
          <p:spPr bwMode="auto">
            <a:xfrm>
              <a:off x="8233" y="3671"/>
              <a:ext cx="11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2" name="Freeform 4618"/>
            <p:cNvSpPr>
              <a:spLocks noChangeAspect="1"/>
            </p:cNvSpPr>
            <p:nvPr/>
          </p:nvSpPr>
          <p:spPr bwMode="auto">
            <a:xfrm>
              <a:off x="8213" y="3661"/>
              <a:ext cx="31" cy="21"/>
            </a:xfrm>
            <a:custGeom>
              <a:avLst/>
              <a:gdLst>
                <a:gd name="T0" fmla="*/ 31 w 31"/>
                <a:gd name="T1" fmla="*/ 10 h 21"/>
                <a:gd name="T2" fmla="*/ 20 w 31"/>
                <a:gd name="T3" fmla="*/ 21 h 21"/>
                <a:gd name="T4" fmla="*/ 10 w 31"/>
                <a:gd name="T5" fmla="*/ 10 h 21"/>
                <a:gd name="T6" fmla="*/ 0 w 31"/>
                <a:gd name="T7" fmla="*/ 10 h 21"/>
                <a:gd name="T8" fmla="*/ 0 w 31"/>
                <a:gd name="T9" fmla="*/ 0 h 21"/>
                <a:gd name="T10" fmla="*/ 20 w 31"/>
                <a:gd name="T11" fmla="*/ 10 h 21"/>
                <a:gd name="T12" fmla="*/ 31 w 31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10"/>
                  </a:moveTo>
                  <a:lnTo>
                    <a:pt x="20" y="21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3" name="Freeform 4617"/>
            <p:cNvSpPr>
              <a:spLocks noChangeAspect="1"/>
            </p:cNvSpPr>
            <p:nvPr/>
          </p:nvSpPr>
          <p:spPr bwMode="auto">
            <a:xfrm>
              <a:off x="8223" y="3671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10 w 10"/>
                <a:gd name="T5" fmla="*/ 11 h 11"/>
                <a:gd name="T6" fmla="*/ 10 w 10"/>
                <a:gd name="T7" fmla="*/ 11 h 11"/>
                <a:gd name="T8" fmla="*/ 10 w 10"/>
                <a:gd name="T9" fmla="*/ 11 h 11"/>
                <a:gd name="T10" fmla="*/ 10 w 10"/>
                <a:gd name="T11" fmla="*/ 11 h 11"/>
                <a:gd name="T12" fmla="*/ 10 w 10"/>
                <a:gd name="T13" fmla="*/ 11 h 11"/>
                <a:gd name="T14" fmla="*/ 0 w 1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4" name="Freeform 4616"/>
            <p:cNvSpPr>
              <a:spLocks noChangeAspect="1"/>
            </p:cNvSpPr>
            <p:nvPr/>
          </p:nvSpPr>
          <p:spPr bwMode="auto">
            <a:xfrm>
              <a:off x="8213" y="3661"/>
              <a:ext cx="20" cy="31"/>
            </a:xfrm>
            <a:custGeom>
              <a:avLst/>
              <a:gdLst>
                <a:gd name="T0" fmla="*/ 20 w 20"/>
                <a:gd name="T1" fmla="*/ 21 h 31"/>
                <a:gd name="T2" fmla="*/ 10 w 20"/>
                <a:gd name="T3" fmla="*/ 31 h 31"/>
                <a:gd name="T4" fmla="*/ 0 w 20"/>
                <a:gd name="T5" fmla="*/ 21 h 31"/>
                <a:gd name="T6" fmla="*/ 0 w 20"/>
                <a:gd name="T7" fmla="*/ 0 h 31"/>
                <a:gd name="T8" fmla="*/ 10 w 20"/>
                <a:gd name="T9" fmla="*/ 0 h 31"/>
                <a:gd name="T10" fmla="*/ 10 w 20"/>
                <a:gd name="T11" fmla="*/ 10 h 31"/>
                <a:gd name="T12" fmla="*/ 20 w 2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21"/>
                  </a:moveTo>
                  <a:lnTo>
                    <a:pt x="10" y="3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5" name="Freeform 4615"/>
            <p:cNvSpPr>
              <a:spLocks noChangeAspect="1"/>
            </p:cNvSpPr>
            <p:nvPr/>
          </p:nvSpPr>
          <p:spPr bwMode="auto">
            <a:xfrm>
              <a:off x="8213" y="368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6" name="Freeform 4614"/>
            <p:cNvSpPr>
              <a:spLocks noChangeAspect="1"/>
            </p:cNvSpPr>
            <p:nvPr/>
          </p:nvSpPr>
          <p:spPr bwMode="auto">
            <a:xfrm>
              <a:off x="8203" y="3661"/>
              <a:ext cx="10" cy="31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21 h 31"/>
                <a:gd name="T6" fmla="*/ 0 w 10"/>
                <a:gd name="T7" fmla="*/ 0 h 31"/>
                <a:gd name="T8" fmla="*/ 10 w 10"/>
                <a:gd name="T9" fmla="*/ 0 h 31"/>
                <a:gd name="T10" fmla="*/ 10 w 10"/>
                <a:gd name="T11" fmla="*/ 21 h 31"/>
                <a:gd name="T12" fmla="*/ 10 w 1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7" name="Freeform 4613"/>
            <p:cNvSpPr>
              <a:spLocks noChangeAspect="1"/>
            </p:cNvSpPr>
            <p:nvPr/>
          </p:nvSpPr>
          <p:spPr bwMode="auto">
            <a:xfrm>
              <a:off x="8193" y="3682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10 h 10"/>
                <a:gd name="T12" fmla="*/ 0 w 10"/>
                <a:gd name="T13" fmla="*/ 0 h 10"/>
                <a:gd name="T14" fmla="*/ 0 w 10"/>
                <a:gd name="T15" fmla="*/ 0 h 10"/>
                <a:gd name="T16" fmla="*/ 0 w 10"/>
                <a:gd name="T17" fmla="*/ 0 h 10"/>
                <a:gd name="T18" fmla="*/ 10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8" name="Freeform 4612"/>
            <p:cNvSpPr>
              <a:spLocks noChangeAspect="1"/>
            </p:cNvSpPr>
            <p:nvPr/>
          </p:nvSpPr>
          <p:spPr bwMode="auto">
            <a:xfrm>
              <a:off x="8193" y="3661"/>
              <a:ext cx="20" cy="21"/>
            </a:xfrm>
            <a:custGeom>
              <a:avLst/>
              <a:gdLst>
                <a:gd name="T0" fmla="*/ 0 w 20"/>
                <a:gd name="T1" fmla="*/ 21 h 21"/>
                <a:gd name="T2" fmla="*/ 0 w 20"/>
                <a:gd name="T3" fmla="*/ 21 h 21"/>
                <a:gd name="T4" fmla="*/ 10 w 20"/>
                <a:gd name="T5" fmla="*/ 10 h 21"/>
                <a:gd name="T6" fmla="*/ 20 w 20"/>
                <a:gd name="T7" fmla="*/ 0 h 21"/>
                <a:gd name="T8" fmla="*/ 20 w 20"/>
                <a:gd name="T9" fmla="*/ 10 h 21"/>
                <a:gd name="T10" fmla="*/ 10 w 20"/>
                <a:gd name="T11" fmla="*/ 21 h 21"/>
                <a:gd name="T12" fmla="*/ 0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0" y="21"/>
                  </a:move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9" name="Freeform 4611"/>
            <p:cNvSpPr>
              <a:spLocks noChangeAspect="1"/>
            </p:cNvSpPr>
            <p:nvPr/>
          </p:nvSpPr>
          <p:spPr bwMode="auto">
            <a:xfrm>
              <a:off x="8193" y="3661"/>
              <a:ext cx="10" cy="21"/>
            </a:xfrm>
            <a:custGeom>
              <a:avLst/>
              <a:gdLst>
                <a:gd name="T0" fmla="*/ 10 w 10"/>
                <a:gd name="T1" fmla="*/ 10 h 21"/>
                <a:gd name="T2" fmla="*/ 0 w 10"/>
                <a:gd name="T3" fmla="*/ 21 h 21"/>
                <a:gd name="T4" fmla="*/ 0 w 10"/>
                <a:gd name="T5" fmla="*/ 10 h 21"/>
                <a:gd name="T6" fmla="*/ 0 w 10"/>
                <a:gd name="T7" fmla="*/ 10 h 21"/>
                <a:gd name="T8" fmla="*/ 0 w 10"/>
                <a:gd name="T9" fmla="*/ 10 h 21"/>
                <a:gd name="T10" fmla="*/ 0 w 10"/>
                <a:gd name="T11" fmla="*/ 10 h 21"/>
                <a:gd name="T12" fmla="*/ 0 w 10"/>
                <a:gd name="T13" fmla="*/ 0 h 21"/>
                <a:gd name="T14" fmla="*/ 0 w 10"/>
                <a:gd name="T15" fmla="*/ 0 h 21"/>
                <a:gd name="T16" fmla="*/ 10 w 10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1">
                  <a:moveTo>
                    <a:pt x="10" y="10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0" name="Freeform 4610"/>
            <p:cNvSpPr>
              <a:spLocks noChangeAspect="1"/>
            </p:cNvSpPr>
            <p:nvPr/>
          </p:nvSpPr>
          <p:spPr bwMode="auto">
            <a:xfrm>
              <a:off x="8193" y="3661"/>
              <a:ext cx="30" cy="10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0 h 10"/>
                <a:gd name="T4" fmla="*/ 10 w 30"/>
                <a:gd name="T5" fmla="*/ 0 h 10"/>
                <a:gd name="T6" fmla="*/ 30 w 30"/>
                <a:gd name="T7" fmla="*/ 10 h 10"/>
                <a:gd name="T8" fmla="*/ 20 w 30"/>
                <a:gd name="T9" fmla="*/ 10 h 10"/>
                <a:gd name="T10" fmla="*/ 10 w 30"/>
                <a:gd name="T11" fmla="*/ 10 h 10"/>
                <a:gd name="T12" fmla="*/ 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1" name="Freeform 4609"/>
            <p:cNvSpPr>
              <a:spLocks noChangeAspect="1"/>
            </p:cNvSpPr>
            <p:nvPr/>
          </p:nvSpPr>
          <p:spPr bwMode="auto">
            <a:xfrm>
              <a:off x="8193" y="3651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0 w 30"/>
                <a:gd name="T3" fmla="*/ 0 h 20"/>
                <a:gd name="T4" fmla="*/ 20 w 30"/>
                <a:gd name="T5" fmla="*/ 10 h 20"/>
                <a:gd name="T6" fmla="*/ 30 w 30"/>
                <a:gd name="T7" fmla="*/ 10 h 20"/>
                <a:gd name="T8" fmla="*/ 30 w 30"/>
                <a:gd name="T9" fmla="*/ 20 h 20"/>
                <a:gd name="T10" fmla="*/ 10 w 30"/>
                <a:gd name="T11" fmla="*/ 1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2" name="Rectangle 4608"/>
            <p:cNvSpPr>
              <a:spLocks noChangeAspect="1" noChangeArrowheads="1"/>
            </p:cNvSpPr>
            <p:nvPr/>
          </p:nvSpPr>
          <p:spPr bwMode="auto">
            <a:xfrm>
              <a:off x="8213" y="3661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3" name="Freeform 4607"/>
            <p:cNvSpPr>
              <a:spLocks noChangeAspect="1"/>
            </p:cNvSpPr>
            <p:nvPr/>
          </p:nvSpPr>
          <p:spPr bwMode="auto">
            <a:xfrm>
              <a:off x="8193" y="3641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10 w 30"/>
                <a:gd name="T3" fmla="*/ 0 h 20"/>
                <a:gd name="T4" fmla="*/ 20 w 30"/>
                <a:gd name="T5" fmla="*/ 10 h 20"/>
                <a:gd name="T6" fmla="*/ 30 w 30"/>
                <a:gd name="T7" fmla="*/ 10 h 20"/>
                <a:gd name="T8" fmla="*/ 30 w 30"/>
                <a:gd name="T9" fmla="*/ 20 h 20"/>
                <a:gd name="T10" fmla="*/ 20 w 30"/>
                <a:gd name="T11" fmla="*/ 2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4" name="Freeform 4606"/>
            <p:cNvSpPr>
              <a:spLocks noChangeAspect="1"/>
            </p:cNvSpPr>
            <p:nvPr/>
          </p:nvSpPr>
          <p:spPr bwMode="auto">
            <a:xfrm>
              <a:off x="8203" y="364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5" name="Freeform 4605"/>
            <p:cNvSpPr>
              <a:spLocks noChangeAspect="1"/>
            </p:cNvSpPr>
            <p:nvPr/>
          </p:nvSpPr>
          <p:spPr bwMode="auto">
            <a:xfrm>
              <a:off x="8203" y="3631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10 w 30"/>
                <a:gd name="T3" fmla="*/ 0 h 20"/>
                <a:gd name="T4" fmla="*/ 20 w 30"/>
                <a:gd name="T5" fmla="*/ 10 h 20"/>
                <a:gd name="T6" fmla="*/ 30 w 30"/>
                <a:gd name="T7" fmla="*/ 10 h 20"/>
                <a:gd name="T8" fmla="*/ 20 w 30"/>
                <a:gd name="T9" fmla="*/ 20 h 20"/>
                <a:gd name="T10" fmla="*/ 10 w 30"/>
                <a:gd name="T11" fmla="*/ 2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6" name="Rectangle 4604"/>
            <p:cNvSpPr>
              <a:spLocks noChangeAspect="1" noChangeArrowheads="1"/>
            </p:cNvSpPr>
            <p:nvPr/>
          </p:nvSpPr>
          <p:spPr bwMode="auto">
            <a:xfrm>
              <a:off x="8223" y="3641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7" name="Freeform 4603"/>
            <p:cNvSpPr>
              <a:spLocks noChangeAspect="1"/>
            </p:cNvSpPr>
            <p:nvPr/>
          </p:nvSpPr>
          <p:spPr bwMode="auto">
            <a:xfrm>
              <a:off x="8203" y="3621"/>
              <a:ext cx="41" cy="20"/>
            </a:xfrm>
            <a:custGeom>
              <a:avLst/>
              <a:gdLst>
                <a:gd name="T0" fmla="*/ 0 w 41"/>
                <a:gd name="T1" fmla="*/ 10 h 20"/>
                <a:gd name="T2" fmla="*/ 10 w 41"/>
                <a:gd name="T3" fmla="*/ 0 h 20"/>
                <a:gd name="T4" fmla="*/ 20 w 41"/>
                <a:gd name="T5" fmla="*/ 0 h 20"/>
                <a:gd name="T6" fmla="*/ 41 w 41"/>
                <a:gd name="T7" fmla="*/ 10 h 20"/>
                <a:gd name="T8" fmla="*/ 30 w 41"/>
                <a:gd name="T9" fmla="*/ 20 h 20"/>
                <a:gd name="T10" fmla="*/ 20 w 41"/>
                <a:gd name="T11" fmla="*/ 20 h 20"/>
                <a:gd name="T12" fmla="*/ 0 w 4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0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41" y="10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8" name="Freeform 4602"/>
            <p:cNvSpPr>
              <a:spLocks noChangeAspect="1"/>
            </p:cNvSpPr>
            <p:nvPr/>
          </p:nvSpPr>
          <p:spPr bwMode="auto">
            <a:xfrm>
              <a:off x="8223" y="3621"/>
              <a:ext cx="21" cy="10"/>
            </a:xfrm>
            <a:custGeom>
              <a:avLst/>
              <a:gdLst>
                <a:gd name="T0" fmla="*/ 0 w 21"/>
                <a:gd name="T1" fmla="*/ 0 h 10"/>
                <a:gd name="T2" fmla="*/ 21 w 21"/>
                <a:gd name="T3" fmla="*/ 10 h 10"/>
                <a:gd name="T4" fmla="*/ 21 w 21"/>
                <a:gd name="T5" fmla="*/ 10 h 10"/>
                <a:gd name="T6" fmla="*/ 0 w 2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lnTo>
                    <a:pt x="2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9" name="Freeform 4601"/>
            <p:cNvSpPr>
              <a:spLocks noChangeAspect="1"/>
            </p:cNvSpPr>
            <p:nvPr/>
          </p:nvSpPr>
          <p:spPr bwMode="auto">
            <a:xfrm>
              <a:off x="8213" y="3611"/>
              <a:ext cx="31" cy="20"/>
            </a:xfrm>
            <a:custGeom>
              <a:avLst/>
              <a:gdLst>
                <a:gd name="T0" fmla="*/ 0 w 31"/>
                <a:gd name="T1" fmla="*/ 10 h 20"/>
                <a:gd name="T2" fmla="*/ 0 w 31"/>
                <a:gd name="T3" fmla="*/ 0 h 20"/>
                <a:gd name="T4" fmla="*/ 20 w 31"/>
                <a:gd name="T5" fmla="*/ 0 h 20"/>
                <a:gd name="T6" fmla="*/ 31 w 31"/>
                <a:gd name="T7" fmla="*/ 10 h 20"/>
                <a:gd name="T8" fmla="*/ 31 w 31"/>
                <a:gd name="T9" fmla="*/ 20 h 20"/>
                <a:gd name="T10" fmla="*/ 10 w 31"/>
                <a:gd name="T11" fmla="*/ 10 h 20"/>
                <a:gd name="T12" fmla="*/ 0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1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1" y="10"/>
                  </a:lnTo>
                  <a:lnTo>
                    <a:pt x="31" y="2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0" name="Freeform 4600"/>
            <p:cNvSpPr>
              <a:spLocks noChangeAspect="1"/>
            </p:cNvSpPr>
            <p:nvPr/>
          </p:nvSpPr>
          <p:spPr bwMode="auto">
            <a:xfrm>
              <a:off x="8233" y="3611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0 h 10"/>
                <a:gd name="T4" fmla="*/ 11 w 11"/>
                <a:gd name="T5" fmla="*/ 0 h 10"/>
                <a:gd name="T6" fmla="*/ 11 w 11"/>
                <a:gd name="T7" fmla="*/ 10 h 10"/>
                <a:gd name="T8" fmla="*/ 0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1" name="Freeform 4599"/>
            <p:cNvSpPr>
              <a:spLocks noChangeAspect="1"/>
            </p:cNvSpPr>
            <p:nvPr/>
          </p:nvSpPr>
          <p:spPr bwMode="auto">
            <a:xfrm>
              <a:off x="8213" y="3590"/>
              <a:ext cx="31" cy="21"/>
            </a:xfrm>
            <a:custGeom>
              <a:avLst/>
              <a:gdLst>
                <a:gd name="T0" fmla="*/ 0 w 31"/>
                <a:gd name="T1" fmla="*/ 21 h 21"/>
                <a:gd name="T2" fmla="*/ 0 w 31"/>
                <a:gd name="T3" fmla="*/ 0 h 21"/>
                <a:gd name="T4" fmla="*/ 20 w 31"/>
                <a:gd name="T5" fmla="*/ 0 h 21"/>
                <a:gd name="T6" fmla="*/ 31 w 31"/>
                <a:gd name="T7" fmla="*/ 0 h 21"/>
                <a:gd name="T8" fmla="*/ 31 w 31"/>
                <a:gd name="T9" fmla="*/ 21 h 21"/>
                <a:gd name="T10" fmla="*/ 20 w 31"/>
                <a:gd name="T11" fmla="*/ 21 h 21"/>
                <a:gd name="T12" fmla="*/ 0 w 3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0" y="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21"/>
                  </a:lnTo>
                  <a:lnTo>
                    <a:pt x="2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2" name="Freeform 4598"/>
            <p:cNvSpPr>
              <a:spLocks noChangeAspect="1"/>
            </p:cNvSpPr>
            <p:nvPr/>
          </p:nvSpPr>
          <p:spPr bwMode="auto">
            <a:xfrm>
              <a:off x="8213" y="3570"/>
              <a:ext cx="31" cy="20"/>
            </a:xfrm>
            <a:custGeom>
              <a:avLst/>
              <a:gdLst>
                <a:gd name="T0" fmla="*/ 0 w 31"/>
                <a:gd name="T1" fmla="*/ 20 h 20"/>
                <a:gd name="T2" fmla="*/ 0 w 31"/>
                <a:gd name="T3" fmla="*/ 0 h 20"/>
                <a:gd name="T4" fmla="*/ 20 w 31"/>
                <a:gd name="T5" fmla="*/ 0 h 20"/>
                <a:gd name="T6" fmla="*/ 31 w 31"/>
                <a:gd name="T7" fmla="*/ 0 h 20"/>
                <a:gd name="T8" fmla="*/ 31 w 31"/>
                <a:gd name="T9" fmla="*/ 20 h 20"/>
                <a:gd name="T10" fmla="*/ 20 w 31"/>
                <a:gd name="T11" fmla="*/ 20 h 20"/>
                <a:gd name="T12" fmla="*/ 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2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1" y="20"/>
                  </a:lnTo>
                  <a:lnTo>
                    <a:pt x="2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3" name="Freeform 4597"/>
            <p:cNvSpPr>
              <a:spLocks noChangeAspect="1"/>
            </p:cNvSpPr>
            <p:nvPr/>
          </p:nvSpPr>
          <p:spPr bwMode="auto">
            <a:xfrm>
              <a:off x="8233" y="3570"/>
              <a:ext cx="11" cy="1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11 w 11"/>
                <a:gd name="T4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4" name="Freeform 4596"/>
            <p:cNvSpPr>
              <a:spLocks noChangeAspect="1"/>
            </p:cNvSpPr>
            <p:nvPr/>
          </p:nvSpPr>
          <p:spPr bwMode="auto">
            <a:xfrm>
              <a:off x="8213" y="3560"/>
              <a:ext cx="31" cy="20"/>
            </a:xfrm>
            <a:custGeom>
              <a:avLst/>
              <a:gdLst>
                <a:gd name="T0" fmla="*/ 0 w 31"/>
                <a:gd name="T1" fmla="*/ 20 h 20"/>
                <a:gd name="T2" fmla="*/ 0 w 31"/>
                <a:gd name="T3" fmla="*/ 10 h 20"/>
                <a:gd name="T4" fmla="*/ 10 w 31"/>
                <a:gd name="T5" fmla="*/ 0 h 20"/>
                <a:gd name="T6" fmla="*/ 31 w 31"/>
                <a:gd name="T7" fmla="*/ 0 h 20"/>
                <a:gd name="T8" fmla="*/ 31 w 31"/>
                <a:gd name="T9" fmla="*/ 10 h 20"/>
                <a:gd name="T10" fmla="*/ 20 w 31"/>
                <a:gd name="T11" fmla="*/ 10 h 20"/>
                <a:gd name="T12" fmla="*/ 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5" name="Rectangle 4595"/>
            <p:cNvSpPr>
              <a:spLocks noChangeAspect="1" noChangeArrowheads="1"/>
            </p:cNvSpPr>
            <p:nvPr/>
          </p:nvSpPr>
          <p:spPr bwMode="auto">
            <a:xfrm>
              <a:off x="8223" y="3560"/>
              <a:ext cx="21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6" name="Freeform 4594"/>
            <p:cNvSpPr>
              <a:spLocks noChangeAspect="1"/>
            </p:cNvSpPr>
            <p:nvPr/>
          </p:nvSpPr>
          <p:spPr bwMode="auto">
            <a:xfrm>
              <a:off x="8213" y="3550"/>
              <a:ext cx="31" cy="20"/>
            </a:xfrm>
            <a:custGeom>
              <a:avLst/>
              <a:gdLst>
                <a:gd name="T0" fmla="*/ 0 w 31"/>
                <a:gd name="T1" fmla="*/ 20 h 20"/>
                <a:gd name="T2" fmla="*/ 0 w 31"/>
                <a:gd name="T3" fmla="*/ 10 h 20"/>
                <a:gd name="T4" fmla="*/ 10 w 31"/>
                <a:gd name="T5" fmla="*/ 0 h 20"/>
                <a:gd name="T6" fmla="*/ 20 w 31"/>
                <a:gd name="T7" fmla="*/ 0 h 20"/>
                <a:gd name="T8" fmla="*/ 31 w 31"/>
                <a:gd name="T9" fmla="*/ 10 h 20"/>
                <a:gd name="T10" fmla="*/ 10 w 31"/>
                <a:gd name="T11" fmla="*/ 10 h 20"/>
                <a:gd name="T12" fmla="*/ 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1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7" name="Freeform 4593"/>
            <p:cNvSpPr>
              <a:spLocks noChangeAspect="1"/>
            </p:cNvSpPr>
            <p:nvPr/>
          </p:nvSpPr>
          <p:spPr bwMode="auto">
            <a:xfrm>
              <a:off x="8213" y="3550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8" name="Freeform 4592"/>
            <p:cNvSpPr>
              <a:spLocks noChangeAspect="1"/>
            </p:cNvSpPr>
            <p:nvPr/>
          </p:nvSpPr>
          <p:spPr bwMode="auto">
            <a:xfrm>
              <a:off x="8203" y="3540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10 h 20"/>
                <a:gd name="T4" fmla="*/ 20 w 30"/>
                <a:gd name="T5" fmla="*/ 0 h 20"/>
                <a:gd name="T6" fmla="*/ 30 w 30"/>
                <a:gd name="T7" fmla="*/ 0 h 20"/>
                <a:gd name="T8" fmla="*/ 30 w 30"/>
                <a:gd name="T9" fmla="*/ 1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9" name="Freeform 4591"/>
            <p:cNvSpPr>
              <a:spLocks noChangeAspect="1"/>
            </p:cNvSpPr>
            <p:nvPr/>
          </p:nvSpPr>
          <p:spPr bwMode="auto">
            <a:xfrm>
              <a:off x="8203" y="3540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10 h 10"/>
                <a:gd name="T4" fmla="*/ 0 w 20"/>
                <a:gd name="T5" fmla="*/ 0 h 10"/>
                <a:gd name="T6" fmla="*/ 0 w 20"/>
                <a:gd name="T7" fmla="*/ 0 h 10"/>
                <a:gd name="T8" fmla="*/ 2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0" name="Freeform 4590"/>
            <p:cNvSpPr>
              <a:spLocks noChangeAspect="1"/>
            </p:cNvSpPr>
            <p:nvPr/>
          </p:nvSpPr>
          <p:spPr bwMode="auto">
            <a:xfrm>
              <a:off x="8203" y="3479"/>
              <a:ext cx="30" cy="61"/>
            </a:xfrm>
            <a:custGeom>
              <a:avLst/>
              <a:gdLst>
                <a:gd name="T0" fmla="*/ 0 w 30"/>
                <a:gd name="T1" fmla="*/ 61 h 61"/>
                <a:gd name="T2" fmla="*/ 0 w 30"/>
                <a:gd name="T3" fmla="*/ 0 h 61"/>
                <a:gd name="T4" fmla="*/ 20 w 30"/>
                <a:gd name="T5" fmla="*/ 0 h 61"/>
                <a:gd name="T6" fmla="*/ 30 w 30"/>
                <a:gd name="T7" fmla="*/ 0 h 61"/>
                <a:gd name="T8" fmla="*/ 30 w 30"/>
                <a:gd name="T9" fmla="*/ 61 h 61"/>
                <a:gd name="T10" fmla="*/ 20 w 30"/>
                <a:gd name="T11" fmla="*/ 61 h 61"/>
                <a:gd name="T12" fmla="*/ 0 w 3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1">
                  <a:moveTo>
                    <a:pt x="0" y="6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61"/>
                  </a:lnTo>
                  <a:lnTo>
                    <a:pt x="2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1" name="Freeform 4589"/>
            <p:cNvSpPr>
              <a:spLocks noChangeAspect="1"/>
            </p:cNvSpPr>
            <p:nvPr/>
          </p:nvSpPr>
          <p:spPr bwMode="auto">
            <a:xfrm>
              <a:off x="8203" y="3469"/>
              <a:ext cx="30" cy="10"/>
            </a:xfrm>
            <a:custGeom>
              <a:avLst/>
              <a:gdLst>
                <a:gd name="T0" fmla="*/ 0 w 30"/>
                <a:gd name="T1" fmla="*/ 10 h 10"/>
                <a:gd name="T2" fmla="*/ 0 w 30"/>
                <a:gd name="T3" fmla="*/ 0 h 10"/>
                <a:gd name="T4" fmla="*/ 20 w 30"/>
                <a:gd name="T5" fmla="*/ 0 h 10"/>
                <a:gd name="T6" fmla="*/ 30 w 30"/>
                <a:gd name="T7" fmla="*/ 0 h 10"/>
                <a:gd name="T8" fmla="*/ 30 w 30"/>
                <a:gd name="T9" fmla="*/ 10 h 10"/>
                <a:gd name="T10" fmla="*/ 20 w 30"/>
                <a:gd name="T11" fmla="*/ 10 h 10"/>
                <a:gd name="T12" fmla="*/ 0 w 3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2" name="Freeform 4588"/>
            <p:cNvSpPr>
              <a:spLocks noChangeAspect="1"/>
            </p:cNvSpPr>
            <p:nvPr/>
          </p:nvSpPr>
          <p:spPr bwMode="auto">
            <a:xfrm>
              <a:off x="8223" y="345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10 h 10"/>
                <a:gd name="T14" fmla="*/ 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3" name="Freeform 4587"/>
            <p:cNvSpPr>
              <a:spLocks noChangeAspect="1"/>
            </p:cNvSpPr>
            <p:nvPr/>
          </p:nvSpPr>
          <p:spPr bwMode="auto">
            <a:xfrm>
              <a:off x="8203" y="3449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4" name="Freeform 4586"/>
            <p:cNvSpPr>
              <a:spLocks noChangeAspect="1"/>
            </p:cNvSpPr>
            <p:nvPr/>
          </p:nvSpPr>
          <p:spPr bwMode="auto">
            <a:xfrm>
              <a:off x="8203" y="3459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5" name="Freeform 4585"/>
            <p:cNvSpPr>
              <a:spLocks noChangeAspect="1"/>
            </p:cNvSpPr>
            <p:nvPr/>
          </p:nvSpPr>
          <p:spPr bwMode="auto">
            <a:xfrm>
              <a:off x="8193" y="3438"/>
              <a:ext cx="30" cy="21"/>
            </a:xfrm>
            <a:custGeom>
              <a:avLst/>
              <a:gdLst>
                <a:gd name="T0" fmla="*/ 10 w 30"/>
                <a:gd name="T1" fmla="*/ 21 h 21"/>
                <a:gd name="T2" fmla="*/ 0 w 30"/>
                <a:gd name="T3" fmla="*/ 11 h 21"/>
                <a:gd name="T4" fmla="*/ 20 w 30"/>
                <a:gd name="T5" fmla="*/ 11 h 21"/>
                <a:gd name="T6" fmla="*/ 30 w 30"/>
                <a:gd name="T7" fmla="*/ 0 h 21"/>
                <a:gd name="T8" fmla="*/ 30 w 30"/>
                <a:gd name="T9" fmla="*/ 21 h 21"/>
                <a:gd name="T10" fmla="*/ 20 w 30"/>
                <a:gd name="T11" fmla="*/ 21 h 21"/>
                <a:gd name="T12" fmla="*/ 1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0" y="21"/>
                  </a:moveTo>
                  <a:lnTo>
                    <a:pt x="0" y="11"/>
                  </a:lnTo>
                  <a:lnTo>
                    <a:pt x="20" y="11"/>
                  </a:lnTo>
                  <a:lnTo>
                    <a:pt x="30" y="0"/>
                  </a:lnTo>
                  <a:lnTo>
                    <a:pt x="30" y="21"/>
                  </a:lnTo>
                  <a:lnTo>
                    <a:pt x="20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6" name="Freeform 4584"/>
            <p:cNvSpPr>
              <a:spLocks noChangeAspect="1"/>
            </p:cNvSpPr>
            <p:nvPr/>
          </p:nvSpPr>
          <p:spPr bwMode="auto">
            <a:xfrm>
              <a:off x="8213" y="3438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10 w 10"/>
                <a:gd name="T7" fmla="*/ 0 h 11"/>
                <a:gd name="T8" fmla="*/ 10 w 10"/>
                <a:gd name="T9" fmla="*/ 0 h 11"/>
                <a:gd name="T10" fmla="*/ 0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7" name="Freeform 4583"/>
            <p:cNvSpPr>
              <a:spLocks noChangeAspect="1"/>
            </p:cNvSpPr>
            <p:nvPr/>
          </p:nvSpPr>
          <p:spPr bwMode="auto">
            <a:xfrm>
              <a:off x="8193" y="3428"/>
              <a:ext cx="30" cy="21"/>
            </a:xfrm>
            <a:custGeom>
              <a:avLst/>
              <a:gdLst>
                <a:gd name="T0" fmla="*/ 10 w 30"/>
                <a:gd name="T1" fmla="*/ 21 h 21"/>
                <a:gd name="T2" fmla="*/ 0 w 30"/>
                <a:gd name="T3" fmla="*/ 10 h 21"/>
                <a:gd name="T4" fmla="*/ 10 w 30"/>
                <a:gd name="T5" fmla="*/ 10 h 21"/>
                <a:gd name="T6" fmla="*/ 20 w 30"/>
                <a:gd name="T7" fmla="*/ 0 h 21"/>
                <a:gd name="T8" fmla="*/ 30 w 30"/>
                <a:gd name="T9" fmla="*/ 10 h 21"/>
                <a:gd name="T10" fmla="*/ 20 w 30"/>
                <a:gd name="T11" fmla="*/ 21 h 21"/>
                <a:gd name="T12" fmla="*/ 1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0" y="21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8" name="Freeform 4582"/>
            <p:cNvSpPr>
              <a:spLocks noChangeAspect="1"/>
            </p:cNvSpPr>
            <p:nvPr/>
          </p:nvSpPr>
          <p:spPr bwMode="auto">
            <a:xfrm>
              <a:off x="8203" y="3418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0 h 20"/>
                <a:gd name="T4" fmla="*/ 10 w 10"/>
                <a:gd name="T5" fmla="*/ 10 h 20"/>
                <a:gd name="T6" fmla="*/ 10 w 10"/>
                <a:gd name="T7" fmla="*/ 10 h 20"/>
                <a:gd name="T8" fmla="*/ 10 w 10"/>
                <a:gd name="T9" fmla="*/ 10 h 20"/>
                <a:gd name="T10" fmla="*/ 0 w 1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19" name="Group 4380"/>
          <p:cNvGrpSpPr>
            <a:grpSpLocks noChangeAspect="1"/>
          </p:cNvGrpSpPr>
          <p:nvPr/>
        </p:nvGrpSpPr>
        <p:grpSpPr bwMode="auto">
          <a:xfrm>
            <a:off x="3931299" y="1602167"/>
            <a:ext cx="1082251" cy="865800"/>
            <a:chOff x="7211" y="2648"/>
            <a:chExt cx="1002" cy="801"/>
          </a:xfrm>
        </p:grpSpPr>
        <p:sp>
          <p:nvSpPr>
            <p:cNvPr id="2920" name="Freeform 4580"/>
            <p:cNvSpPr>
              <a:spLocks noChangeAspect="1"/>
            </p:cNvSpPr>
            <p:nvPr/>
          </p:nvSpPr>
          <p:spPr bwMode="auto">
            <a:xfrm>
              <a:off x="8183" y="3418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0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0 h 31"/>
                <a:gd name="T10" fmla="*/ 20 w 30"/>
                <a:gd name="T11" fmla="*/ 20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1" name="Freeform 4579"/>
            <p:cNvSpPr>
              <a:spLocks noChangeAspect="1"/>
            </p:cNvSpPr>
            <p:nvPr/>
          </p:nvSpPr>
          <p:spPr bwMode="auto">
            <a:xfrm>
              <a:off x="8193" y="3418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2" name="Freeform 4578"/>
            <p:cNvSpPr>
              <a:spLocks noChangeAspect="1"/>
            </p:cNvSpPr>
            <p:nvPr/>
          </p:nvSpPr>
          <p:spPr bwMode="auto">
            <a:xfrm>
              <a:off x="8173" y="3408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3" name="Freeform 4577"/>
            <p:cNvSpPr>
              <a:spLocks noChangeAspect="1"/>
            </p:cNvSpPr>
            <p:nvPr/>
          </p:nvSpPr>
          <p:spPr bwMode="auto">
            <a:xfrm>
              <a:off x="8183" y="3408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4" name="Freeform 4576"/>
            <p:cNvSpPr>
              <a:spLocks noChangeAspect="1"/>
            </p:cNvSpPr>
            <p:nvPr/>
          </p:nvSpPr>
          <p:spPr bwMode="auto">
            <a:xfrm>
              <a:off x="8173" y="3408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0 w 20"/>
                <a:gd name="T5" fmla="*/ 10 h 20"/>
                <a:gd name="T6" fmla="*/ 10 w 20"/>
                <a:gd name="T7" fmla="*/ 0 h 20"/>
                <a:gd name="T8" fmla="*/ 20 w 20"/>
                <a:gd name="T9" fmla="*/ 0 h 20"/>
                <a:gd name="T10" fmla="*/ 10 w 20"/>
                <a:gd name="T11" fmla="*/ 10 h 20"/>
                <a:gd name="T12" fmla="*/ 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5" name="Freeform 4575"/>
            <p:cNvSpPr>
              <a:spLocks noChangeAspect="1"/>
            </p:cNvSpPr>
            <p:nvPr/>
          </p:nvSpPr>
          <p:spPr bwMode="auto">
            <a:xfrm>
              <a:off x="8163" y="3418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6" name="Freeform 4574"/>
            <p:cNvSpPr>
              <a:spLocks noChangeAspect="1"/>
            </p:cNvSpPr>
            <p:nvPr/>
          </p:nvSpPr>
          <p:spPr bwMode="auto">
            <a:xfrm>
              <a:off x="8163" y="3408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10 h 20"/>
                <a:gd name="T4" fmla="*/ 10 w 20"/>
                <a:gd name="T5" fmla="*/ 10 h 20"/>
                <a:gd name="T6" fmla="*/ 20 w 20"/>
                <a:gd name="T7" fmla="*/ 0 h 20"/>
                <a:gd name="T8" fmla="*/ 20 w 20"/>
                <a:gd name="T9" fmla="*/ 0 h 20"/>
                <a:gd name="T10" fmla="*/ 10 w 20"/>
                <a:gd name="T11" fmla="*/ 10 h 20"/>
                <a:gd name="T12" fmla="*/ 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7" name="Rectangle 4573"/>
            <p:cNvSpPr>
              <a:spLocks noChangeAspect="1" noChangeArrowheads="1"/>
            </p:cNvSpPr>
            <p:nvPr/>
          </p:nvSpPr>
          <p:spPr bwMode="auto">
            <a:xfrm>
              <a:off x="8163" y="3418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8" name="Freeform 4572"/>
            <p:cNvSpPr>
              <a:spLocks noChangeAspect="1"/>
            </p:cNvSpPr>
            <p:nvPr/>
          </p:nvSpPr>
          <p:spPr bwMode="auto">
            <a:xfrm>
              <a:off x="8153" y="3388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20 h 30"/>
                <a:gd name="T10" fmla="*/ 20 w 30"/>
                <a:gd name="T11" fmla="*/ 3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9" name="Freeform 4571"/>
            <p:cNvSpPr>
              <a:spLocks noChangeAspect="1"/>
            </p:cNvSpPr>
            <p:nvPr/>
          </p:nvSpPr>
          <p:spPr bwMode="auto">
            <a:xfrm>
              <a:off x="8153" y="3398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0" name="Freeform 4570"/>
            <p:cNvSpPr>
              <a:spLocks noChangeAspect="1"/>
            </p:cNvSpPr>
            <p:nvPr/>
          </p:nvSpPr>
          <p:spPr bwMode="auto">
            <a:xfrm>
              <a:off x="8142" y="3378"/>
              <a:ext cx="31" cy="30"/>
            </a:xfrm>
            <a:custGeom>
              <a:avLst/>
              <a:gdLst>
                <a:gd name="T0" fmla="*/ 11 w 31"/>
                <a:gd name="T1" fmla="*/ 30 h 30"/>
                <a:gd name="T2" fmla="*/ 0 w 31"/>
                <a:gd name="T3" fmla="*/ 10 h 30"/>
                <a:gd name="T4" fmla="*/ 11 w 31"/>
                <a:gd name="T5" fmla="*/ 10 h 30"/>
                <a:gd name="T6" fmla="*/ 21 w 31"/>
                <a:gd name="T7" fmla="*/ 0 h 30"/>
                <a:gd name="T8" fmla="*/ 31 w 31"/>
                <a:gd name="T9" fmla="*/ 20 h 30"/>
                <a:gd name="T10" fmla="*/ 21 w 31"/>
                <a:gd name="T11" fmla="*/ 20 h 30"/>
                <a:gd name="T12" fmla="*/ 11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1" y="30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31" y="20"/>
                  </a:lnTo>
                  <a:lnTo>
                    <a:pt x="21" y="2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1" name="Freeform 4569"/>
            <p:cNvSpPr>
              <a:spLocks noChangeAspect="1"/>
            </p:cNvSpPr>
            <p:nvPr/>
          </p:nvSpPr>
          <p:spPr bwMode="auto">
            <a:xfrm>
              <a:off x="8153" y="3378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2" name="Freeform 4568"/>
            <p:cNvSpPr>
              <a:spLocks noChangeAspect="1"/>
            </p:cNvSpPr>
            <p:nvPr/>
          </p:nvSpPr>
          <p:spPr bwMode="auto">
            <a:xfrm>
              <a:off x="8132" y="3368"/>
              <a:ext cx="31" cy="20"/>
            </a:xfrm>
            <a:custGeom>
              <a:avLst/>
              <a:gdLst>
                <a:gd name="T0" fmla="*/ 10 w 31"/>
                <a:gd name="T1" fmla="*/ 20 h 20"/>
                <a:gd name="T2" fmla="*/ 0 w 31"/>
                <a:gd name="T3" fmla="*/ 10 h 20"/>
                <a:gd name="T4" fmla="*/ 10 w 31"/>
                <a:gd name="T5" fmla="*/ 0 h 20"/>
                <a:gd name="T6" fmla="*/ 21 w 31"/>
                <a:gd name="T7" fmla="*/ 0 h 20"/>
                <a:gd name="T8" fmla="*/ 31 w 31"/>
                <a:gd name="T9" fmla="*/ 10 h 20"/>
                <a:gd name="T10" fmla="*/ 21 w 31"/>
                <a:gd name="T11" fmla="*/ 20 h 20"/>
                <a:gd name="T12" fmla="*/ 1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1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3" name="Freeform 4567"/>
            <p:cNvSpPr>
              <a:spLocks noChangeAspect="1"/>
            </p:cNvSpPr>
            <p:nvPr/>
          </p:nvSpPr>
          <p:spPr bwMode="auto">
            <a:xfrm>
              <a:off x="8122" y="3357"/>
              <a:ext cx="31" cy="21"/>
            </a:xfrm>
            <a:custGeom>
              <a:avLst/>
              <a:gdLst>
                <a:gd name="T0" fmla="*/ 10 w 31"/>
                <a:gd name="T1" fmla="*/ 21 h 21"/>
                <a:gd name="T2" fmla="*/ 0 w 31"/>
                <a:gd name="T3" fmla="*/ 11 h 21"/>
                <a:gd name="T4" fmla="*/ 10 w 31"/>
                <a:gd name="T5" fmla="*/ 11 h 21"/>
                <a:gd name="T6" fmla="*/ 20 w 31"/>
                <a:gd name="T7" fmla="*/ 0 h 21"/>
                <a:gd name="T8" fmla="*/ 31 w 31"/>
                <a:gd name="T9" fmla="*/ 11 h 21"/>
                <a:gd name="T10" fmla="*/ 20 w 31"/>
                <a:gd name="T11" fmla="*/ 11 h 21"/>
                <a:gd name="T12" fmla="*/ 10 w 3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10" y="21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4" name="Freeform 4566"/>
            <p:cNvSpPr>
              <a:spLocks noChangeAspect="1"/>
            </p:cNvSpPr>
            <p:nvPr/>
          </p:nvSpPr>
          <p:spPr bwMode="auto">
            <a:xfrm>
              <a:off x="8122" y="3368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5" name="Freeform 4565"/>
            <p:cNvSpPr>
              <a:spLocks noChangeAspect="1"/>
            </p:cNvSpPr>
            <p:nvPr/>
          </p:nvSpPr>
          <p:spPr bwMode="auto">
            <a:xfrm>
              <a:off x="8112" y="3347"/>
              <a:ext cx="30" cy="21"/>
            </a:xfrm>
            <a:custGeom>
              <a:avLst/>
              <a:gdLst>
                <a:gd name="T0" fmla="*/ 10 w 30"/>
                <a:gd name="T1" fmla="*/ 21 h 21"/>
                <a:gd name="T2" fmla="*/ 0 w 30"/>
                <a:gd name="T3" fmla="*/ 10 h 21"/>
                <a:gd name="T4" fmla="*/ 20 w 30"/>
                <a:gd name="T5" fmla="*/ 10 h 21"/>
                <a:gd name="T6" fmla="*/ 30 w 30"/>
                <a:gd name="T7" fmla="*/ 0 h 21"/>
                <a:gd name="T8" fmla="*/ 30 w 30"/>
                <a:gd name="T9" fmla="*/ 10 h 21"/>
                <a:gd name="T10" fmla="*/ 20 w 30"/>
                <a:gd name="T11" fmla="*/ 21 h 21"/>
                <a:gd name="T12" fmla="*/ 1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0" y="21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6" name="Freeform 4564"/>
            <p:cNvSpPr>
              <a:spLocks noChangeAspect="1"/>
            </p:cNvSpPr>
            <p:nvPr/>
          </p:nvSpPr>
          <p:spPr bwMode="auto">
            <a:xfrm>
              <a:off x="8132" y="3347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7" name="Freeform 4563"/>
            <p:cNvSpPr>
              <a:spLocks noChangeAspect="1"/>
            </p:cNvSpPr>
            <p:nvPr/>
          </p:nvSpPr>
          <p:spPr bwMode="auto">
            <a:xfrm>
              <a:off x="8112" y="3337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20 h 31"/>
                <a:gd name="T4" fmla="*/ 10 w 20"/>
                <a:gd name="T5" fmla="*/ 10 h 31"/>
                <a:gd name="T6" fmla="*/ 10 w 20"/>
                <a:gd name="T7" fmla="*/ 0 h 31"/>
                <a:gd name="T8" fmla="*/ 20 w 20"/>
                <a:gd name="T9" fmla="*/ 10 h 31"/>
                <a:gd name="T10" fmla="*/ 20 w 20"/>
                <a:gd name="T11" fmla="*/ 20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8" name="Freeform 4562"/>
            <p:cNvSpPr>
              <a:spLocks noChangeAspect="1"/>
            </p:cNvSpPr>
            <p:nvPr/>
          </p:nvSpPr>
          <p:spPr bwMode="auto">
            <a:xfrm>
              <a:off x="8102" y="3347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1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10 h 10"/>
                <a:gd name="T10" fmla="*/ 0 w 20"/>
                <a:gd name="T11" fmla="*/ 10 h 10"/>
                <a:gd name="T12" fmla="*/ 0 w 20"/>
                <a:gd name="T13" fmla="*/ 0 h 10"/>
                <a:gd name="T14" fmla="*/ 20 w 2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9" name="Freeform 4561"/>
            <p:cNvSpPr>
              <a:spLocks noChangeAspect="1"/>
            </p:cNvSpPr>
            <p:nvPr/>
          </p:nvSpPr>
          <p:spPr bwMode="auto">
            <a:xfrm>
              <a:off x="8102" y="3337"/>
              <a:ext cx="30" cy="10"/>
            </a:xfrm>
            <a:custGeom>
              <a:avLst/>
              <a:gdLst>
                <a:gd name="T0" fmla="*/ 0 w 30"/>
                <a:gd name="T1" fmla="*/ 10 h 10"/>
                <a:gd name="T2" fmla="*/ 0 w 30"/>
                <a:gd name="T3" fmla="*/ 0 h 10"/>
                <a:gd name="T4" fmla="*/ 10 w 30"/>
                <a:gd name="T5" fmla="*/ 0 h 10"/>
                <a:gd name="T6" fmla="*/ 30 w 30"/>
                <a:gd name="T7" fmla="*/ 0 h 10"/>
                <a:gd name="T8" fmla="*/ 30 w 30"/>
                <a:gd name="T9" fmla="*/ 10 h 10"/>
                <a:gd name="T10" fmla="*/ 20 w 30"/>
                <a:gd name="T11" fmla="*/ 10 h 10"/>
                <a:gd name="T12" fmla="*/ 0 w 3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0" name="Freeform 4560"/>
            <p:cNvSpPr>
              <a:spLocks noChangeAspect="1"/>
            </p:cNvSpPr>
            <p:nvPr/>
          </p:nvSpPr>
          <p:spPr bwMode="auto">
            <a:xfrm>
              <a:off x="8112" y="3327"/>
              <a:ext cx="20" cy="10"/>
            </a:xfrm>
            <a:custGeom>
              <a:avLst/>
              <a:gdLst>
                <a:gd name="T0" fmla="*/ 0 w 20"/>
                <a:gd name="T1" fmla="*/ 10 h 10"/>
                <a:gd name="T2" fmla="*/ 20 w 20"/>
                <a:gd name="T3" fmla="*/ 0 h 10"/>
                <a:gd name="T4" fmla="*/ 20 w 20"/>
                <a:gd name="T5" fmla="*/ 10 h 10"/>
                <a:gd name="T6" fmla="*/ 0 w 2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0" y="1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1" name="Freeform 4559"/>
            <p:cNvSpPr>
              <a:spLocks noChangeAspect="1"/>
            </p:cNvSpPr>
            <p:nvPr/>
          </p:nvSpPr>
          <p:spPr bwMode="auto">
            <a:xfrm>
              <a:off x="8102" y="3317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0 w 30"/>
                <a:gd name="T3" fmla="*/ 10 h 20"/>
                <a:gd name="T4" fmla="*/ 10 w 30"/>
                <a:gd name="T5" fmla="*/ 0 h 20"/>
                <a:gd name="T6" fmla="*/ 20 w 30"/>
                <a:gd name="T7" fmla="*/ 0 h 20"/>
                <a:gd name="T8" fmla="*/ 30 w 30"/>
                <a:gd name="T9" fmla="*/ 10 h 20"/>
                <a:gd name="T10" fmla="*/ 10 w 30"/>
                <a:gd name="T11" fmla="*/ 2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2" name="Freeform 4558"/>
            <p:cNvSpPr>
              <a:spLocks noChangeAspect="1"/>
            </p:cNvSpPr>
            <p:nvPr/>
          </p:nvSpPr>
          <p:spPr bwMode="auto">
            <a:xfrm>
              <a:off x="8112" y="3317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3" name="Freeform 4557"/>
            <p:cNvSpPr>
              <a:spLocks noChangeAspect="1"/>
            </p:cNvSpPr>
            <p:nvPr/>
          </p:nvSpPr>
          <p:spPr bwMode="auto">
            <a:xfrm>
              <a:off x="8092" y="3307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10 h 20"/>
                <a:gd name="T4" fmla="*/ 10 w 30"/>
                <a:gd name="T5" fmla="*/ 0 h 20"/>
                <a:gd name="T6" fmla="*/ 20 w 30"/>
                <a:gd name="T7" fmla="*/ 0 h 20"/>
                <a:gd name="T8" fmla="*/ 30 w 30"/>
                <a:gd name="T9" fmla="*/ 1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4" name="Rectangle 4556"/>
            <p:cNvSpPr>
              <a:spLocks noChangeAspect="1" noChangeArrowheads="1"/>
            </p:cNvSpPr>
            <p:nvPr/>
          </p:nvSpPr>
          <p:spPr bwMode="auto">
            <a:xfrm>
              <a:off x="8102" y="3307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5" name="Freeform 4555"/>
            <p:cNvSpPr>
              <a:spLocks noChangeAspect="1"/>
            </p:cNvSpPr>
            <p:nvPr/>
          </p:nvSpPr>
          <p:spPr bwMode="auto">
            <a:xfrm>
              <a:off x="8082" y="3297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10 h 20"/>
                <a:gd name="T4" fmla="*/ 20 w 30"/>
                <a:gd name="T5" fmla="*/ 0 h 20"/>
                <a:gd name="T6" fmla="*/ 30 w 30"/>
                <a:gd name="T7" fmla="*/ 0 h 20"/>
                <a:gd name="T8" fmla="*/ 30 w 30"/>
                <a:gd name="T9" fmla="*/ 1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6" name="Rectangle 4554"/>
            <p:cNvSpPr>
              <a:spLocks noChangeAspect="1" noChangeArrowheads="1"/>
            </p:cNvSpPr>
            <p:nvPr/>
          </p:nvSpPr>
          <p:spPr bwMode="auto">
            <a:xfrm>
              <a:off x="8102" y="3297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7" name="Freeform 4553"/>
            <p:cNvSpPr>
              <a:spLocks noChangeAspect="1"/>
            </p:cNvSpPr>
            <p:nvPr/>
          </p:nvSpPr>
          <p:spPr bwMode="auto">
            <a:xfrm>
              <a:off x="8082" y="3286"/>
              <a:ext cx="30" cy="21"/>
            </a:xfrm>
            <a:custGeom>
              <a:avLst/>
              <a:gdLst>
                <a:gd name="T0" fmla="*/ 10 w 30"/>
                <a:gd name="T1" fmla="*/ 21 h 21"/>
                <a:gd name="T2" fmla="*/ 0 w 30"/>
                <a:gd name="T3" fmla="*/ 21 h 21"/>
                <a:gd name="T4" fmla="*/ 10 w 30"/>
                <a:gd name="T5" fmla="*/ 11 h 21"/>
                <a:gd name="T6" fmla="*/ 20 w 30"/>
                <a:gd name="T7" fmla="*/ 0 h 21"/>
                <a:gd name="T8" fmla="*/ 30 w 30"/>
                <a:gd name="T9" fmla="*/ 11 h 21"/>
                <a:gd name="T10" fmla="*/ 20 w 30"/>
                <a:gd name="T11" fmla="*/ 11 h 21"/>
                <a:gd name="T12" fmla="*/ 1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0" y="2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8" name="Freeform 4552"/>
            <p:cNvSpPr>
              <a:spLocks noChangeAspect="1"/>
            </p:cNvSpPr>
            <p:nvPr/>
          </p:nvSpPr>
          <p:spPr bwMode="auto">
            <a:xfrm>
              <a:off x="8092" y="3286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9" name="Freeform 4551"/>
            <p:cNvSpPr>
              <a:spLocks noChangeAspect="1"/>
            </p:cNvSpPr>
            <p:nvPr/>
          </p:nvSpPr>
          <p:spPr bwMode="auto">
            <a:xfrm>
              <a:off x="8072" y="3276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1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10 h 31"/>
                <a:gd name="T10" fmla="*/ 20 w 30"/>
                <a:gd name="T11" fmla="*/ 2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0" name="Freeform 4550"/>
            <p:cNvSpPr>
              <a:spLocks noChangeAspect="1"/>
            </p:cNvSpPr>
            <p:nvPr/>
          </p:nvSpPr>
          <p:spPr bwMode="auto">
            <a:xfrm>
              <a:off x="8072" y="3286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0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1" name="Freeform 4549"/>
            <p:cNvSpPr>
              <a:spLocks noChangeAspect="1"/>
            </p:cNvSpPr>
            <p:nvPr/>
          </p:nvSpPr>
          <p:spPr bwMode="auto">
            <a:xfrm>
              <a:off x="8061" y="3276"/>
              <a:ext cx="31" cy="10"/>
            </a:xfrm>
            <a:custGeom>
              <a:avLst/>
              <a:gdLst>
                <a:gd name="T0" fmla="*/ 11 w 31"/>
                <a:gd name="T1" fmla="*/ 10 h 10"/>
                <a:gd name="T2" fmla="*/ 0 w 31"/>
                <a:gd name="T3" fmla="*/ 10 h 10"/>
                <a:gd name="T4" fmla="*/ 21 w 31"/>
                <a:gd name="T5" fmla="*/ 0 h 10"/>
                <a:gd name="T6" fmla="*/ 31 w 31"/>
                <a:gd name="T7" fmla="*/ 0 h 10"/>
                <a:gd name="T8" fmla="*/ 31 w 31"/>
                <a:gd name="T9" fmla="*/ 0 h 10"/>
                <a:gd name="T10" fmla="*/ 21 w 31"/>
                <a:gd name="T11" fmla="*/ 10 h 10"/>
                <a:gd name="T12" fmla="*/ 11 w 3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11" y="10"/>
                  </a:moveTo>
                  <a:lnTo>
                    <a:pt x="0" y="1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21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2" name="Freeform 4548"/>
            <p:cNvSpPr>
              <a:spLocks noChangeAspect="1"/>
            </p:cNvSpPr>
            <p:nvPr/>
          </p:nvSpPr>
          <p:spPr bwMode="auto">
            <a:xfrm>
              <a:off x="8061" y="3276"/>
              <a:ext cx="21" cy="10"/>
            </a:xfrm>
            <a:custGeom>
              <a:avLst/>
              <a:gdLst>
                <a:gd name="T0" fmla="*/ 21 w 21"/>
                <a:gd name="T1" fmla="*/ 0 h 10"/>
                <a:gd name="T2" fmla="*/ 0 w 21"/>
                <a:gd name="T3" fmla="*/ 10 h 10"/>
                <a:gd name="T4" fmla="*/ 0 w 21"/>
                <a:gd name="T5" fmla="*/ 10 h 10"/>
                <a:gd name="T6" fmla="*/ 0 w 21"/>
                <a:gd name="T7" fmla="*/ 0 h 10"/>
                <a:gd name="T8" fmla="*/ 0 w 21"/>
                <a:gd name="T9" fmla="*/ 0 h 10"/>
                <a:gd name="T10" fmla="*/ 21 w 2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3" name="Freeform 4547"/>
            <p:cNvSpPr>
              <a:spLocks noChangeAspect="1"/>
            </p:cNvSpPr>
            <p:nvPr/>
          </p:nvSpPr>
          <p:spPr bwMode="auto">
            <a:xfrm>
              <a:off x="8061" y="3266"/>
              <a:ext cx="31" cy="10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0 h 10"/>
                <a:gd name="T4" fmla="*/ 21 w 31"/>
                <a:gd name="T5" fmla="*/ 0 h 10"/>
                <a:gd name="T6" fmla="*/ 31 w 31"/>
                <a:gd name="T7" fmla="*/ 0 h 10"/>
                <a:gd name="T8" fmla="*/ 31 w 31"/>
                <a:gd name="T9" fmla="*/ 10 h 10"/>
                <a:gd name="T10" fmla="*/ 21 w 31"/>
                <a:gd name="T11" fmla="*/ 10 h 10"/>
                <a:gd name="T12" fmla="*/ 0 w 3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4" name="Freeform 4546"/>
            <p:cNvSpPr>
              <a:spLocks noChangeAspect="1"/>
            </p:cNvSpPr>
            <p:nvPr/>
          </p:nvSpPr>
          <p:spPr bwMode="auto">
            <a:xfrm>
              <a:off x="8061" y="3256"/>
              <a:ext cx="31" cy="10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0 h 10"/>
                <a:gd name="T4" fmla="*/ 21 w 31"/>
                <a:gd name="T5" fmla="*/ 0 h 10"/>
                <a:gd name="T6" fmla="*/ 31 w 31"/>
                <a:gd name="T7" fmla="*/ 0 h 10"/>
                <a:gd name="T8" fmla="*/ 31 w 31"/>
                <a:gd name="T9" fmla="*/ 10 h 10"/>
                <a:gd name="T10" fmla="*/ 21 w 31"/>
                <a:gd name="T11" fmla="*/ 10 h 10"/>
                <a:gd name="T12" fmla="*/ 0 w 3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5" name="Freeform 4545"/>
            <p:cNvSpPr>
              <a:spLocks noChangeAspect="1"/>
            </p:cNvSpPr>
            <p:nvPr/>
          </p:nvSpPr>
          <p:spPr bwMode="auto">
            <a:xfrm>
              <a:off x="8082" y="3246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6" name="Freeform 4544"/>
            <p:cNvSpPr>
              <a:spLocks noChangeAspect="1"/>
            </p:cNvSpPr>
            <p:nvPr/>
          </p:nvSpPr>
          <p:spPr bwMode="auto">
            <a:xfrm>
              <a:off x="8061" y="3236"/>
              <a:ext cx="31" cy="20"/>
            </a:xfrm>
            <a:custGeom>
              <a:avLst/>
              <a:gdLst>
                <a:gd name="T0" fmla="*/ 0 w 31"/>
                <a:gd name="T1" fmla="*/ 20 h 20"/>
                <a:gd name="T2" fmla="*/ 0 w 31"/>
                <a:gd name="T3" fmla="*/ 10 h 20"/>
                <a:gd name="T4" fmla="*/ 11 w 31"/>
                <a:gd name="T5" fmla="*/ 0 h 20"/>
                <a:gd name="T6" fmla="*/ 21 w 31"/>
                <a:gd name="T7" fmla="*/ 0 h 20"/>
                <a:gd name="T8" fmla="*/ 31 w 31"/>
                <a:gd name="T9" fmla="*/ 10 h 20"/>
                <a:gd name="T10" fmla="*/ 21 w 31"/>
                <a:gd name="T11" fmla="*/ 20 h 20"/>
                <a:gd name="T12" fmla="*/ 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2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7" name="Freeform 4543"/>
            <p:cNvSpPr>
              <a:spLocks noChangeAspect="1"/>
            </p:cNvSpPr>
            <p:nvPr/>
          </p:nvSpPr>
          <p:spPr bwMode="auto">
            <a:xfrm>
              <a:off x="8072" y="3236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8" name="Freeform 4542"/>
            <p:cNvSpPr>
              <a:spLocks noChangeAspect="1"/>
            </p:cNvSpPr>
            <p:nvPr/>
          </p:nvSpPr>
          <p:spPr bwMode="auto">
            <a:xfrm>
              <a:off x="8051" y="3216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20 h 30"/>
                <a:gd name="T4" fmla="*/ 10 w 31"/>
                <a:gd name="T5" fmla="*/ 10 h 30"/>
                <a:gd name="T6" fmla="*/ 21 w 31"/>
                <a:gd name="T7" fmla="*/ 0 h 30"/>
                <a:gd name="T8" fmla="*/ 31 w 31"/>
                <a:gd name="T9" fmla="*/ 20 h 30"/>
                <a:gd name="T10" fmla="*/ 21 w 31"/>
                <a:gd name="T11" fmla="*/ 2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1" y="0"/>
                  </a:lnTo>
                  <a:lnTo>
                    <a:pt x="31" y="20"/>
                  </a:lnTo>
                  <a:lnTo>
                    <a:pt x="21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" name="Freeform 4541"/>
            <p:cNvSpPr>
              <a:spLocks noChangeAspect="1"/>
            </p:cNvSpPr>
            <p:nvPr/>
          </p:nvSpPr>
          <p:spPr bwMode="auto">
            <a:xfrm>
              <a:off x="8061" y="3216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0 h 10"/>
                <a:gd name="T6" fmla="*/ 0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0" name="Freeform 4540"/>
            <p:cNvSpPr>
              <a:spLocks noChangeAspect="1"/>
            </p:cNvSpPr>
            <p:nvPr/>
          </p:nvSpPr>
          <p:spPr bwMode="auto">
            <a:xfrm>
              <a:off x="8041" y="3205"/>
              <a:ext cx="31" cy="31"/>
            </a:xfrm>
            <a:custGeom>
              <a:avLst/>
              <a:gdLst>
                <a:gd name="T0" fmla="*/ 10 w 31"/>
                <a:gd name="T1" fmla="*/ 31 h 31"/>
                <a:gd name="T2" fmla="*/ 0 w 31"/>
                <a:gd name="T3" fmla="*/ 21 h 31"/>
                <a:gd name="T4" fmla="*/ 10 w 31"/>
                <a:gd name="T5" fmla="*/ 11 h 31"/>
                <a:gd name="T6" fmla="*/ 20 w 31"/>
                <a:gd name="T7" fmla="*/ 0 h 31"/>
                <a:gd name="T8" fmla="*/ 31 w 31"/>
                <a:gd name="T9" fmla="*/ 11 h 31"/>
                <a:gd name="T10" fmla="*/ 20 w 31"/>
                <a:gd name="T11" fmla="*/ 21 h 31"/>
                <a:gd name="T12" fmla="*/ 10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0" y="3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1" name="Freeform 4539"/>
            <p:cNvSpPr>
              <a:spLocks noChangeAspect="1"/>
            </p:cNvSpPr>
            <p:nvPr/>
          </p:nvSpPr>
          <p:spPr bwMode="auto">
            <a:xfrm>
              <a:off x="8051" y="3205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10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2" name="Freeform 4538"/>
            <p:cNvSpPr>
              <a:spLocks noChangeAspect="1"/>
            </p:cNvSpPr>
            <p:nvPr/>
          </p:nvSpPr>
          <p:spPr bwMode="auto">
            <a:xfrm>
              <a:off x="8031" y="3195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31 h 31"/>
                <a:gd name="T4" fmla="*/ 10 w 30"/>
                <a:gd name="T5" fmla="*/ 21 h 31"/>
                <a:gd name="T6" fmla="*/ 20 w 30"/>
                <a:gd name="T7" fmla="*/ 0 h 31"/>
                <a:gd name="T8" fmla="*/ 30 w 30"/>
                <a:gd name="T9" fmla="*/ 10 h 31"/>
                <a:gd name="T10" fmla="*/ 20 w 30"/>
                <a:gd name="T11" fmla="*/ 2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31"/>
                  </a:lnTo>
                  <a:lnTo>
                    <a:pt x="10" y="21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3" name="Freeform 4537"/>
            <p:cNvSpPr>
              <a:spLocks noChangeAspect="1"/>
            </p:cNvSpPr>
            <p:nvPr/>
          </p:nvSpPr>
          <p:spPr bwMode="auto">
            <a:xfrm>
              <a:off x="8041" y="3195"/>
              <a:ext cx="10" cy="21"/>
            </a:xfrm>
            <a:custGeom>
              <a:avLst/>
              <a:gdLst>
                <a:gd name="T0" fmla="*/ 0 w 10"/>
                <a:gd name="T1" fmla="*/ 21 h 21"/>
                <a:gd name="T2" fmla="*/ 10 w 10"/>
                <a:gd name="T3" fmla="*/ 0 h 21"/>
                <a:gd name="T4" fmla="*/ 10 w 10"/>
                <a:gd name="T5" fmla="*/ 0 h 21"/>
                <a:gd name="T6" fmla="*/ 0 w 10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1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4" name="Freeform 4536"/>
            <p:cNvSpPr>
              <a:spLocks noChangeAspect="1"/>
            </p:cNvSpPr>
            <p:nvPr/>
          </p:nvSpPr>
          <p:spPr bwMode="auto">
            <a:xfrm>
              <a:off x="8011" y="3185"/>
              <a:ext cx="40" cy="41"/>
            </a:xfrm>
            <a:custGeom>
              <a:avLst/>
              <a:gdLst>
                <a:gd name="T0" fmla="*/ 20 w 40"/>
                <a:gd name="T1" fmla="*/ 41 h 41"/>
                <a:gd name="T2" fmla="*/ 0 w 40"/>
                <a:gd name="T3" fmla="*/ 20 h 41"/>
                <a:gd name="T4" fmla="*/ 0 w 40"/>
                <a:gd name="T5" fmla="*/ 10 h 41"/>
                <a:gd name="T6" fmla="*/ 10 w 40"/>
                <a:gd name="T7" fmla="*/ 0 h 41"/>
                <a:gd name="T8" fmla="*/ 40 w 40"/>
                <a:gd name="T9" fmla="*/ 10 h 41"/>
                <a:gd name="T10" fmla="*/ 30 w 40"/>
                <a:gd name="T11" fmla="*/ 31 h 41"/>
                <a:gd name="T12" fmla="*/ 20 w 4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40" y="10"/>
                  </a:lnTo>
                  <a:lnTo>
                    <a:pt x="30" y="3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5" name="Freeform 4535"/>
            <p:cNvSpPr>
              <a:spLocks noChangeAspect="1"/>
            </p:cNvSpPr>
            <p:nvPr/>
          </p:nvSpPr>
          <p:spPr bwMode="auto">
            <a:xfrm>
              <a:off x="8011" y="3185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6" name="Freeform 4534"/>
            <p:cNvSpPr>
              <a:spLocks noChangeAspect="1"/>
            </p:cNvSpPr>
            <p:nvPr/>
          </p:nvSpPr>
          <p:spPr bwMode="auto">
            <a:xfrm>
              <a:off x="7991" y="3175"/>
              <a:ext cx="30" cy="30"/>
            </a:xfrm>
            <a:custGeom>
              <a:avLst/>
              <a:gdLst>
                <a:gd name="T0" fmla="*/ 20 w 30"/>
                <a:gd name="T1" fmla="*/ 30 h 30"/>
                <a:gd name="T2" fmla="*/ 0 w 30"/>
                <a:gd name="T3" fmla="*/ 30 h 30"/>
                <a:gd name="T4" fmla="*/ 10 w 30"/>
                <a:gd name="T5" fmla="*/ 10 h 30"/>
                <a:gd name="T6" fmla="*/ 1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2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7" name="Freeform 4533"/>
            <p:cNvSpPr>
              <a:spLocks noChangeAspect="1"/>
            </p:cNvSpPr>
            <p:nvPr/>
          </p:nvSpPr>
          <p:spPr bwMode="auto">
            <a:xfrm>
              <a:off x="7991" y="3185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2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8" name="Freeform 4532"/>
            <p:cNvSpPr>
              <a:spLocks noChangeAspect="1"/>
            </p:cNvSpPr>
            <p:nvPr/>
          </p:nvSpPr>
          <p:spPr bwMode="auto">
            <a:xfrm>
              <a:off x="7981" y="3175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20 h 30"/>
                <a:gd name="T4" fmla="*/ 10 w 20"/>
                <a:gd name="T5" fmla="*/ 10 h 30"/>
                <a:gd name="T6" fmla="*/ 20 w 20"/>
                <a:gd name="T7" fmla="*/ 0 h 30"/>
                <a:gd name="T8" fmla="*/ 20 w 20"/>
                <a:gd name="T9" fmla="*/ 0 h 30"/>
                <a:gd name="T10" fmla="*/ 20 w 20"/>
                <a:gd name="T11" fmla="*/ 1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9" name="Freeform 4531"/>
            <p:cNvSpPr>
              <a:spLocks noChangeAspect="1"/>
            </p:cNvSpPr>
            <p:nvPr/>
          </p:nvSpPr>
          <p:spPr bwMode="auto">
            <a:xfrm>
              <a:off x="7981" y="3185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0" name="Freeform 4530"/>
            <p:cNvSpPr>
              <a:spLocks noChangeAspect="1"/>
            </p:cNvSpPr>
            <p:nvPr/>
          </p:nvSpPr>
          <p:spPr bwMode="auto">
            <a:xfrm>
              <a:off x="7970" y="3175"/>
              <a:ext cx="31" cy="20"/>
            </a:xfrm>
            <a:custGeom>
              <a:avLst/>
              <a:gdLst>
                <a:gd name="T0" fmla="*/ 11 w 31"/>
                <a:gd name="T1" fmla="*/ 20 h 20"/>
                <a:gd name="T2" fmla="*/ 0 w 31"/>
                <a:gd name="T3" fmla="*/ 10 h 20"/>
                <a:gd name="T4" fmla="*/ 21 w 31"/>
                <a:gd name="T5" fmla="*/ 0 h 20"/>
                <a:gd name="T6" fmla="*/ 31 w 31"/>
                <a:gd name="T7" fmla="*/ 0 h 20"/>
                <a:gd name="T8" fmla="*/ 31 w 31"/>
                <a:gd name="T9" fmla="*/ 10 h 20"/>
                <a:gd name="T10" fmla="*/ 21 w 31"/>
                <a:gd name="T11" fmla="*/ 10 h 20"/>
                <a:gd name="T12" fmla="*/ 11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11" y="20"/>
                  </a:moveTo>
                  <a:lnTo>
                    <a:pt x="0" y="1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1" y="10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1" name="Freeform 4529"/>
            <p:cNvSpPr>
              <a:spLocks noChangeAspect="1"/>
            </p:cNvSpPr>
            <p:nvPr/>
          </p:nvSpPr>
          <p:spPr bwMode="auto">
            <a:xfrm>
              <a:off x="7991" y="3165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  <a:gd name="T10" fmla="*/ 10 w 10"/>
                <a:gd name="T11" fmla="*/ 10 h 10"/>
                <a:gd name="T12" fmla="*/ 10 w 10"/>
                <a:gd name="T13" fmla="*/ 10 h 10"/>
                <a:gd name="T14" fmla="*/ 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2" name="Freeform 4528"/>
            <p:cNvSpPr>
              <a:spLocks noChangeAspect="1"/>
            </p:cNvSpPr>
            <p:nvPr/>
          </p:nvSpPr>
          <p:spPr bwMode="auto">
            <a:xfrm>
              <a:off x="7970" y="3165"/>
              <a:ext cx="21" cy="30"/>
            </a:xfrm>
            <a:custGeom>
              <a:avLst/>
              <a:gdLst>
                <a:gd name="T0" fmla="*/ 11 w 21"/>
                <a:gd name="T1" fmla="*/ 30 h 30"/>
                <a:gd name="T2" fmla="*/ 0 w 21"/>
                <a:gd name="T3" fmla="*/ 20 h 30"/>
                <a:gd name="T4" fmla="*/ 0 w 21"/>
                <a:gd name="T5" fmla="*/ 10 h 30"/>
                <a:gd name="T6" fmla="*/ 11 w 21"/>
                <a:gd name="T7" fmla="*/ 0 h 30"/>
                <a:gd name="T8" fmla="*/ 21 w 21"/>
                <a:gd name="T9" fmla="*/ 0 h 30"/>
                <a:gd name="T10" fmla="*/ 21 w 21"/>
                <a:gd name="T11" fmla="*/ 10 h 30"/>
                <a:gd name="T12" fmla="*/ 11 w 2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11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3" name="Freeform 4527"/>
            <p:cNvSpPr>
              <a:spLocks noChangeAspect="1"/>
            </p:cNvSpPr>
            <p:nvPr/>
          </p:nvSpPr>
          <p:spPr bwMode="auto">
            <a:xfrm>
              <a:off x="7970" y="3175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4" name="Freeform 4526"/>
            <p:cNvSpPr>
              <a:spLocks noChangeAspect="1"/>
            </p:cNvSpPr>
            <p:nvPr/>
          </p:nvSpPr>
          <p:spPr bwMode="auto">
            <a:xfrm>
              <a:off x="7960" y="3155"/>
              <a:ext cx="21" cy="30"/>
            </a:xfrm>
            <a:custGeom>
              <a:avLst/>
              <a:gdLst>
                <a:gd name="T0" fmla="*/ 10 w 21"/>
                <a:gd name="T1" fmla="*/ 30 h 30"/>
                <a:gd name="T2" fmla="*/ 0 w 21"/>
                <a:gd name="T3" fmla="*/ 30 h 30"/>
                <a:gd name="T4" fmla="*/ 0 w 21"/>
                <a:gd name="T5" fmla="*/ 10 h 30"/>
                <a:gd name="T6" fmla="*/ 10 w 21"/>
                <a:gd name="T7" fmla="*/ 0 h 30"/>
                <a:gd name="T8" fmla="*/ 21 w 21"/>
                <a:gd name="T9" fmla="*/ 10 h 30"/>
                <a:gd name="T10" fmla="*/ 10 w 21"/>
                <a:gd name="T11" fmla="*/ 20 h 30"/>
                <a:gd name="T12" fmla="*/ 10 w 2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5" name="Freeform 4525"/>
            <p:cNvSpPr>
              <a:spLocks noChangeAspect="1"/>
            </p:cNvSpPr>
            <p:nvPr/>
          </p:nvSpPr>
          <p:spPr bwMode="auto">
            <a:xfrm>
              <a:off x="7950" y="3165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0 w 10"/>
                <a:gd name="T5" fmla="*/ 2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6" name="Freeform 4524"/>
            <p:cNvSpPr>
              <a:spLocks noChangeAspect="1"/>
            </p:cNvSpPr>
            <p:nvPr/>
          </p:nvSpPr>
          <p:spPr bwMode="auto">
            <a:xfrm>
              <a:off x="7950" y="3155"/>
              <a:ext cx="20" cy="30"/>
            </a:xfrm>
            <a:custGeom>
              <a:avLst/>
              <a:gdLst>
                <a:gd name="T0" fmla="*/ 0 w 20"/>
                <a:gd name="T1" fmla="*/ 30 h 30"/>
                <a:gd name="T2" fmla="*/ 0 w 20"/>
                <a:gd name="T3" fmla="*/ 20 h 30"/>
                <a:gd name="T4" fmla="*/ 0 w 20"/>
                <a:gd name="T5" fmla="*/ 10 h 30"/>
                <a:gd name="T6" fmla="*/ 10 w 20"/>
                <a:gd name="T7" fmla="*/ 0 h 30"/>
                <a:gd name="T8" fmla="*/ 20 w 20"/>
                <a:gd name="T9" fmla="*/ 0 h 30"/>
                <a:gd name="T10" fmla="*/ 10 w 20"/>
                <a:gd name="T11" fmla="*/ 10 h 30"/>
                <a:gd name="T12" fmla="*/ 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7" name="Freeform 4523"/>
            <p:cNvSpPr>
              <a:spLocks noChangeAspect="1"/>
            </p:cNvSpPr>
            <p:nvPr/>
          </p:nvSpPr>
          <p:spPr bwMode="auto">
            <a:xfrm>
              <a:off x="7940" y="3165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8" name="Freeform 4522"/>
            <p:cNvSpPr>
              <a:spLocks noChangeAspect="1"/>
            </p:cNvSpPr>
            <p:nvPr/>
          </p:nvSpPr>
          <p:spPr bwMode="auto">
            <a:xfrm>
              <a:off x="7930" y="3145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9" name="Freeform 4521"/>
            <p:cNvSpPr>
              <a:spLocks noChangeAspect="1"/>
            </p:cNvSpPr>
            <p:nvPr/>
          </p:nvSpPr>
          <p:spPr bwMode="auto">
            <a:xfrm>
              <a:off x="7930" y="3155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0" name="Freeform 4520"/>
            <p:cNvSpPr>
              <a:spLocks noChangeAspect="1"/>
            </p:cNvSpPr>
            <p:nvPr/>
          </p:nvSpPr>
          <p:spPr bwMode="auto">
            <a:xfrm>
              <a:off x="7920" y="3124"/>
              <a:ext cx="30" cy="41"/>
            </a:xfrm>
            <a:custGeom>
              <a:avLst/>
              <a:gdLst>
                <a:gd name="T0" fmla="*/ 10 w 30"/>
                <a:gd name="T1" fmla="*/ 41 h 41"/>
                <a:gd name="T2" fmla="*/ 0 w 30"/>
                <a:gd name="T3" fmla="*/ 21 h 41"/>
                <a:gd name="T4" fmla="*/ 10 w 30"/>
                <a:gd name="T5" fmla="*/ 11 h 41"/>
                <a:gd name="T6" fmla="*/ 20 w 30"/>
                <a:gd name="T7" fmla="*/ 0 h 41"/>
                <a:gd name="T8" fmla="*/ 30 w 30"/>
                <a:gd name="T9" fmla="*/ 21 h 41"/>
                <a:gd name="T10" fmla="*/ 20 w 30"/>
                <a:gd name="T11" fmla="*/ 31 h 41"/>
                <a:gd name="T12" fmla="*/ 10 w 3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10" y="4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0" y="21"/>
                  </a:lnTo>
                  <a:lnTo>
                    <a:pt x="20" y="3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1" name="Freeform 4519"/>
            <p:cNvSpPr>
              <a:spLocks noChangeAspect="1"/>
            </p:cNvSpPr>
            <p:nvPr/>
          </p:nvSpPr>
          <p:spPr bwMode="auto">
            <a:xfrm>
              <a:off x="7930" y="3124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0 w 10"/>
                <a:gd name="T3" fmla="*/ 0 h 11"/>
                <a:gd name="T4" fmla="*/ 10 w 10"/>
                <a:gd name="T5" fmla="*/ 0 h 11"/>
                <a:gd name="T6" fmla="*/ 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2" name="Freeform 4518"/>
            <p:cNvSpPr>
              <a:spLocks noChangeAspect="1"/>
            </p:cNvSpPr>
            <p:nvPr/>
          </p:nvSpPr>
          <p:spPr bwMode="auto">
            <a:xfrm>
              <a:off x="7889" y="3104"/>
              <a:ext cx="41" cy="41"/>
            </a:xfrm>
            <a:custGeom>
              <a:avLst/>
              <a:gdLst>
                <a:gd name="T0" fmla="*/ 31 w 41"/>
                <a:gd name="T1" fmla="*/ 41 h 41"/>
                <a:gd name="T2" fmla="*/ 0 w 41"/>
                <a:gd name="T3" fmla="*/ 20 h 41"/>
                <a:gd name="T4" fmla="*/ 11 w 41"/>
                <a:gd name="T5" fmla="*/ 10 h 41"/>
                <a:gd name="T6" fmla="*/ 21 w 41"/>
                <a:gd name="T7" fmla="*/ 0 h 41"/>
                <a:gd name="T8" fmla="*/ 41 w 41"/>
                <a:gd name="T9" fmla="*/ 20 h 41"/>
                <a:gd name="T10" fmla="*/ 41 w 41"/>
                <a:gd name="T11" fmla="*/ 31 h 41"/>
                <a:gd name="T12" fmla="*/ 31 w 4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31" y="41"/>
                  </a:move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41" y="20"/>
                  </a:lnTo>
                  <a:lnTo>
                    <a:pt x="41" y="3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3" name="Freeform 4517"/>
            <p:cNvSpPr>
              <a:spLocks noChangeAspect="1"/>
            </p:cNvSpPr>
            <p:nvPr/>
          </p:nvSpPr>
          <p:spPr bwMode="auto">
            <a:xfrm>
              <a:off x="7900" y="310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4" name="Freeform 4516"/>
            <p:cNvSpPr>
              <a:spLocks noChangeAspect="1"/>
            </p:cNvSpPr>
            <p:nvPr/>
          </p:nvSpPr>
          <p:spPr bwMode="auto">
            <a:xfrm>
              <a:off x="7879" y="3094"/>
              <a:ext cx="31" cy="30"/>
            </a:xfrm>
            <a:custGeom>
              <a:avLst/>
              <a:gdLst>
                <a:gd name="T0" fmla="*/ 21 w 31"/>
                <a:gd name="T1" fmla="*/ 30 h 30"/>
                <a:gd name="T2" fmla="*/ 0 w 31"/>
                <a:gd name="T3" fmla="*/ 20 h 30"/>
                <a:gd name="T4" fmla="*/ 10 w 31"/>
                <a:gd name="T5" fmla="*/ 10 h 30"/>
                <a:gd name="T6" fmla="*/ 10 w 31"/>
                <a:gd name="T7" fmla="*/ 0 h 30"/>
                <a:gd name="T8" fmla="*/ 31 w 31"/>
                <a:gd name="T9" fmla="*/ 10 h 30"/>
                <a:gd name="T10" fmla="*/ 21 w 31"/>
                <a:gd name="T11" fmla="*/ 20 h 30"/>
                <a:gd name="T12" fmla="*/ 21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1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5" name="Freeform 4515"/>
            <p:cNvSpPr>
              <a:spLocks noChangeAspect="1"/>
            </p:cNvSpPr>
            <p:nvPr/>
          </p:nvSpPr>
          <p:spPr bwMode="auto">
            <a:xfrm>
              <a:off x="7879" y="310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6" name="Freeform 4514"/>
            <p:cNvSpPr>
              <a:spLocks noChangeAspect="1"/>
            </p:cNvSpPr>
            <p:nvPr/>
          </p:nvSpPr>
          <p:spPr bwMode="auto">
            <a:xfrm>
              <a:off x="7859" y="3074"/>
              <a:ext cx="41" cy="40"/>
            </a:xfrm>
            <a:custGeom>
              <a:avLst/>
              <a:gdLst>
                <a:gd name="T0" fmla="*/ 20 w 41"/>
                <a:gd name="T1" fmla="*/ 40 h 40"/>
                <a:gd name="T2" fmla="*/ 0 w 41"/>
                <a:gd name="T3" fmla="*/ 20 h 40"/>
                <a:gd name="T4" fmla="*/ 10 w 41"/>
                <a:gd name="T5" fmla="*/ 10 h 40"/>
                <a:gd name="T6" fmla="*/ 20 w 41"/>
                <a:gd name="T7" fmla="*/ 0 h 40"/>
                <a:gd name="T8" fmla="*/ 41 w 41"/>
                <a:gd name="T9" fmla="*/ 20 h 40"/>
                <a:gd name="T10" fmla="*/ 30 w 41"/>
                <a:gd name="T11" fmla="*/ 30 h 40"/>
                <a:gd name="T12" fmla="*/ 20 w 4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1" y="20"/>
                  </a:lnTo>
                  <a:lnTo>
                    <a:pt x="30" y="3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7" name="Freeform 4513"/>
            <p:cNvSpPr>
              <a:spLocks noChangeAspect="1"/>
            </p:cNvSpPr>
            <p:nvPr/>
          </p:nvSpPr>
          <p:spPr bwMode="auto">
            <a:xfrm>
              <a:off x="7859" y="308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8" name="Freeform 4512"/>
            <p:cNvSpPr>
              <a:spLocks noChangeAspect="1"/>
            </p:cNvSpPr>
            <p:nvPr/>
          </p:nvSpPr>
          <p:spPr bwMode="auto">
            <a:xfrm>
              <a:off x="7849" y="3064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9" name="Freeform 4511"/>
            <p:cNvSpPr>
              <a:spLocks noChangeAspect="1"/>
            </p:cNvSpPr>
            <p:nvPr/>
          </p:nvSpPr>
          <p:spPr bwMode="auto">
            <a:xfrm>
              <a:off x="7849" y="307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  <a:gd name="T10" fmla="*/ 0 w 10"/>
                <a:gd name="T11" fmla="*/ 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0" name="Freeform 4510"/>
            <p:cNvSpPr>
              <a:spLocks noChangeAspect="1"/>
            </p:cNvSpPr>
            <p:nvPr/>
          </p:nvSpPr>
          <p:spPr bwMode="auto">
            <a:xfrm>
              <a:off x="7839" y="3053"/>
              <a:ext cx="30" cy="21"/>
            </a:xfrm>
            <a:custGeom>
              <a:avLst/>
              <a:gdLst>
                <a:gd name="T0" fmla="*/ 10 w 30"/>
                <a:gd name="T1" fmla="*/ 21 h 21"/>
                <a:gd name="T2" fmla="*/ 0 w 30"/>
                <a:gd name="T3" fmla="*/ 11 h 21"/>
                <a:gd name="T4" fmla="*/ 20 w 30"/>
                <a:gd name="T5" fmla="*/ 11 h 21"/>
                <a:gd name="T6" fmla="*/ 30 w 30"/>
                <a:gd name="T7" fmla="*/ 0 h 21"/>
                <a:gd name="T8" fmla="*/ 30 w 30"/>
                <a:gd name="T9" fmla="*/ 21 h 21"/>
                <a:gd name="T10" fmla="*/ 20 w 30"/>
                <a:gd name="T11" fmla="*/ 21 h 21"/>
                <a:gd name="T12" fmla="*/ 1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0" y="21"/>
                  </a:moveTo>
                  <a:lnTo>
                    <a:pt x="0" y="11"/>
                  </a:lnTo>
                  <a:lnTo>
                    <a:pt x="20" y="11"/>
                  </a:lnTo>
                  <a:lnTo>
                    <a:pt x="30" y="0"/>
                  </a:lnTo>
                  <a:lnTo>
                    <a:pt x="30" y="21"/>
                  </a:lnTo>
                  <a:lnTo>
                    <a:pt x="20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1" name="Rectangle 4509"/>
            <p:cNvSpPr>
              <a:spLocks noChangeAspect="1" noChangeArrowheads="1"/>
            </p:cNvSpPr>
            <p:nvPr/>
          </p:nvSpPr>
          <p:spPr bwMode="auto">
            <a:xfrm>
              <a:off x="7839" y="3064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2" name="Freeform 4508"/>
            <p:cNvSpPr>
              <a:spLocks noChangeAspect="1"/>
            </p:cNvSpPr>
            <p:nvPr/>
          </p:nvSpPr>
          <p:spPr bwMode="auto">
            <a:xfrm>
              <a:off x="7839" y="3043"/>
              <a:ext cx="30" cy="21"/>
            </a:xfrm>
            <a:custGeom>
              <a:avLst/>
              <a:gdLst>
                <a:gd name="T0" fmla="*/ 0 w 30"/>
                <a:gd name="T1" fmla="*/ 21 h 21"/>
                <a:gd name="T2" fmla="*/ 0 w 30"/>
                <a:gd name="T3" fmla="*/ 0 h 21"/>
                <a:gd name="T4" fmla="*/ 10 w 30"/>
                <a:gd name="T5" fmla="*/ 0 h 21"/>
                <a:gd name="T6" fmla="*/ 30 w 30"/>
                <a:gd name="T7" fmla="*/ 0 h 21"/>
                <a:gd name="T8" fmla="*/ 30 w 30"/>
                <a:gd name="T9" fmla="*/ 21 h 21"/>
                <a:gd name="T10" fmla="*/ 20 w 30"/>
                <a:gd name="T11" fmla="*/ 21 h 21"/>
                <a:gd name="T12" fmla="*/ 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0" y="2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21"/>
                  </a:lnTo>
                  <a:lnTo>
                    <a:pt x="2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3" name="Freeform 4507"/>
            <p:cNvSpPr>
              <a:spLocks noChangeAspect="1"/>
            </p:cNvSpPr>
            <p:nvPr/>
          </p:nvSpPr>
          <p:spPr bwMode="auto">
            <a:xfrm>
              <a:off x="7849" y="3033"/>
              <a:ext cx="20" cy="10"/>
            </a:xfrm>
            <a:custGeom>
              <a:avLst/>
              <a:gdLst>
                <a:gd name="T0" fmla="*/ 0 w 20"/>
                <a:gd name="T1" fmla="*/ 10 h 10"/>
                <a:gd name="T2" fmla="*/ 10 w 20"/>
                <a:gd name="T3" fmla="*/ 0 h 10"/>
                <a:gd name="T4" fmla="*/ 20 w 20"/>
                <a:gd name="T5" fmla="*/ 0 h 10"/>
                <a:gd name="T6" fmla="*/ 20 w 20"/>
                <a:gd name="T7" fmla="*/ 10 h 10"/>
                <a:gd name="T8" fmla="*/ 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4" name="Freeform 4506"/>
            <p:cNvSpPr>
              <a:spLocks noChangeAspect="1"/>
            </p:cNvSpPr>
            <p:nvPr/>
          </p:nvSpPr>
          <p:spPr bwMode="auto">
            <a:xfrm>
              <a:off x="7829" y="3013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10 h 30"/>
                <a:gd name="T4" fmla="*/ 10 w 30"/>
                <a:gd name="T5" fmla="*/ 0 h 30"/>
                <a:gd name="T6" fmla="*/ 30 w 30"/>
                <a:gd name="T7" fmla="*/ 0 h 30"/>
                <a:gd name="T8" fmla="*/ 30 w 30"/>
                <a:gd name="T9" fmla="*/ 20 h 30"/>
                <a:gd name="T10" fmla="*/ 20 w 30"/>
                <a:gd name="T11" fmla="*/ 3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5" name="Freeform 4505"/>
            <p:cNvSpPr>
              <a:spLocks noChangeAspect="1"/>
            </p:cNvSpPr>
            <p:nvPr/>
          </p:nvSpPr>
          <p:spPr bwMode="auto">
            <a:xfrm>
              <a:off x="7839" y="3013"/>
              <a:ext cx="20" cy="1"/>
            </a:xfrm>
            <a:custGeom>
              <a:avLst/>
              <a:gdLst>
                <a:gd name="T0" fmla="*/ 0 w 20"/>
                <a:gd name="T1" fmla="*/ 10 w 20"/>
                <a:gd name="T2" fmla="*/ 10 w 20"/>
                <a:gd name="T3" fmla="*/ 20 w 20"/>
                <a:gd name="T4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6" name="Freeform 4504"/>
            <p:cNvSpPr>
              <a:spLocks noChangeAspect="1"/>
            </p:cNvSpPr>
            <p:nvPr/>
          </p:nvSpPr>
          <p:spPr bwMode="auto">
            <a:xfrm>
              <a:off x="7819" y="2993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10 h 30"/>
                <a:gd name="T4" fmla="*/ 10 w 30"/>
                <a:gd name="T5" fmla="*/ 0 h 30"/>
                <a:gd name="T6" fmla="*/ 20 w 30"/>
                <a:gd name="T7" fmla="*/ 0 h 30"/>
                <a:gd name="T8" fmla="*/ 30 w 30"/>
                <a:gd name="T9" fmla="*/ 2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7" name="Freeform 4503"/>
            <p:cNvSpPr>
              <a:spLocks noChangeAspect="1"/>
            </p:cNvSpPr>
            <p:nvPr/>
          </p:nvSpPr>
          <p:spPr bwMode="auto">
            <a:xfrm>
              <a:off x="7798" y="2972"/>
              <a:ext cx="41" cy="31"/>
            </a:xfrm>
            <a:custGeom>
              <a:avLst/>
              <a:gdLst>
                <a:gd name="T0" fmla="*/ 21 w 41"/>
                <a:gd name="T1" fmla="*/ 31 h 31"/>
                <a:gd name="T2" fmla="*/ 0 w 41"/>
                <a:gd name="T3" fmla="*/ 11 h 31"/>
                <a:gd name="T4" fmla="*/ 10 w 41"/>
                <a:gd name="T5" fmla="*/ 0 h 31"/>
                <a:gd name="T6" fmla="*/ 21 w 41"/>
                <a:gd name="T7" fmla="*/ 0 h 31"/>
                <a:gd name="T8" fmla="*/ 41 w 41"/>
                <a:gd name="T9" fmla="*/ 21 h 31"/>
                <a:gd name="T10" fmla="*/ 31 w 41"/>
                <a:gd name="T11" fmla="*/ 21 h 31"/>
                <a:gd name="T12" fmla="*/ 21 w 4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21" y="31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41" y="21"/>
                  </a:lnTo>
                  <a:lnTo>
                    <a:pt x="31" y="2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8" name="Freeform 4502"/>
            <p:cNvSpPr>
              <a:spLocks noChangeAspect="1"/>
            </p:cNvSpPr>
            <p:nvPr/>
          </p:nvSpPr>
          <p:spPr bwMode="auto">
            <a:xfrm>
              <a:off x="7808" y="2962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10 h 10"/>
                <a:gd name="T6" fmla="*/ 11 w 11"/>
                <a:gd name="T7" fmla="*/ 10 h 10"/>
                <a:gd name="T8" fmla="*/ 0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9" name="Freeform 4501"/>
            <p:cNvSpPr>
              <a:spLocks noChangeAspect="1"/>
            </p:cNvSpPr>
            <p:nvPr/>
          </p:nvSpPr>
          <p:spPr bwMode="auto">
            <a:xfrm>
              <a:off x="7778" y="2952"/>
              <a:ext cx="41" cy="41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10 w 41"/>
                <a:gd name="T5" fmla="*/ 10 h 41"/>
                <a:gd name="T6" fmla="*/ 20 w 41"/>
                <a:gd name="T7" fmla="*/ 0 h 41"/>
                <a:gd name="T8" fmla="*/ 41 w 41"/>
                <a:gd name="T9" fmla="*/ 10 h 41"/>
                <a:gd name="T10" fmla="*/ 30 w 41"/>
                <a:gd name="T11" fmla="*/ 20 h 41"/>
                <a:gd name="T12" fmla="*/ 20 w 4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1" y="10"/>
                  </a:lnTo>
                  <a:lnTo>
                    <a:pt x="30" y="2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0" name="Freeform 4500"/>
            <p:cNvSpPr>
              <a:spLocks noChangeAspect="1"/>
            </p:cNvSpPr>
            <p:nvPr/>
          </p:nvSpPr>
          <p:spPr bwMode="auto">
            <a:xfrm>
              <a:off x="7788" y="295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1" name="Freeform 4499"/>
            <p:cNvSpPr>
              <a:spLocks noChangeAspect="1"/>
            </p:cNvSpPr>
            <p:nvPr/>
          </p:nvSpPr>
          <p:spPr bwMode="auto">
            <a:xfrm>
              <a:off x="7768" y="2942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0 w 20"/>
                <a:gd name="T3" fmla="*/ 30 h 30"/>
                <a:gd name="T4" fmla="*/ 10 w 20"/>
                <a:gd name="T5" fmla="*/ 10 h 30"/>
                <a:gd name="T6" fmla="*/ 10 w 20"/>
                <a:gd name="T7" fmla="*/ 0 h 30"/>
                <a:gd name="T8" fmla="*/ 20 w 20"/>
                <a:gd name="T9" fmla="*/ 10 h 30"/>
                <a:gd name="T10" fmla="*/ 20 w 20"/>
                <a:gd name="T11" fmla="*/ 2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2" name="Freeform 4498"/>
            <p:cNvSpPr>
              <a:spLocks noChangeAspect="1"/>
            </p:cNvSpPr>
            <p:nvPr/>
          </p:nvSpPr>
          <p:spPr bwMode="auto">
            <a:xfrm>
              <a:off x="7778" y="2942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3" name="Freeform 4497"/>
            <p:cNvSpPr>
              <a:spLocks noChangeAspect="1"/>
            </p:cNvSpPr>
            <p:nvPr/>
          </p:nvSpPr>
          <p:spPr bwMode="auto">
            <a:xfrm>
              <a:off x="7768" y="2942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1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1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4" name="Freeform 4496"/>
            <p:cNvSpPr>
              <a:spLocks noChangeAspect="1"/>
            </p:cNvSpPr>
            <p:nvPr/>
          </p:nvSpPr>
          <p:spPr bwMode="auto">
            <a:xfrm>
              <a:off x="7748" y="2942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0 w 20"/>
                <a:gd name="T3" fmla="*/ 30 h 30"/>
                <a:gd name="T4" fmla="*/ 0 w 20"/>
                <a:gd name="T5" fmla="*/ 10 h 30"/>
                <a:gd name="T6" fmla="*/ 0 w 20"/>
                <a:gd name="T7" fmla="*/ 0 h 30"/>
                <a:gd name="T8" fmla="*/ 20 w 20"/>
                <a:gd name="T9" fmla="*/ 0 h 30"/>
                <a:gd name="T10" fmla="*/ 20 w 20"/>
                <a:gd name="T11" fmla="*/ 1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5" name="Freeform 4495"/>
            <p:cNvSpPr>
              <a:spLocks noChangeAspect="1"/>
            </p:cNvSpPr>
            <p:nvPr/>
          </p:nvSpPr>
          <p:spPr bwMode="auto">
            <a:xfrm>
              <a:off x="7748" y="2942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6" name="Freeform 4494"/>
            <p:cNvSpPr>
              <a:spLocks noChangeAspect="1"/>
            </p:cNvSpPr>
            <p:nvPr/>
          </p:nvSpPr>
          <p:spPr bwMode="auto">
            <a:xfrm>
              <a:off x="7728" y="2942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10 w 20"/>
                <a:gd name="T3" fmla="*/ 30 h 30"/>
                <a:gd name="T4" fmla="*/ 10 w 20"/>
                <a:gd name="T5" fmla="*/ 20 h 30"/>
                <a:gd name="T6" fmla="*/ 0 w 20"/>
                <a:gd name="T7" fmla="*/ 10 h 30"/>
                <a:gd name="T8" fmla="*/ 20 w 20"/>
                <a:gd name="T9" fmla="*/ 0 h 30"/>
                <a:gd name="T10" fmla="*/ 20 w 20"/>
                <a:gd name="T11" fmla="*/ 1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7" name="Freeform 4493"/>
            <p:cNvSpPr>
              <a:spLocks noChangeAspect="1"/>
            </p:cNvSpPr>
            <p:nvPr/>
          </p:nvSpPr>
          <p:spPr bwMode="auto">
            <a:xfrm>
              <a:off x="7728" y="295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8" name="Freeform 4492"/>
            <p:cNvSpPr>
              <a:spLocks noChangeAspect="1"/>
            </p:cNvSpPr>
            <p:nvPr/>
          </p:nvSpPr>
          <p:spPr bwMode="auto">
            <a:xfrm>
              <a:off x="7728" y="2952"/>
              <a:ext cx="20" cy="20"/>
            </a:xfrm>
            <a:custGeom>
              <a:avLst/>
              <a:gdLst>
                <a:gd name="T0" fmla="*/ 20 w 20"/>
                <a:gd name="T1" fmla="*/ 20 h 20"/>
                <a:gd name="T2" fmla="*/ 10 w 20"/>
                <a:gd name="T3" fmla="*/ 20 h 20"/>
                <a:gd name="T4" fmla="*/ 0 w 20"/>
                <a:gd name="T5" fmla="*/ 10 h 20"/>
                <a:gd name="T6" fmla="*/ 0 w 20"/>
                <a:gd name="T7" fmla="*/ 0 h 20"/>
                <a:gd name="T8" fmla="*/ 0 w 20"/>
                <a:gd name="T9" fmla="*/ 0 h 20"/>
                <a:gd name="T10" fmla="*/ 10 w 20"/>
                <a:gd name="T11" fmla="*/ 10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9" name="Freeform 4491"/>
            <p:cNvSpPr>
              <a:spLocks noChangeAspect="1"/>
            </p:cNvSpPr>
            <p:nvPr/>
          </p:nvSpPr>
          <p:spPr bwMode="auto">
            <a:xfrm>
              <a:off x="7728" y="296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10 h 10"/>
                <a:gd name="T14" fmla="*/ 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0" name="Freeform 4490"/>
            <p:cNvSpPr>
              <a:spLocks noChangeAspect="1"/>
            </p:cNvSpPr>
            <p:nvPr/>
          </p:nvSpPr>
          <p:spPr bwMode="auto">
            <a:xfrm>
              <a:off x="7717" y="2952"/>
              <a:ext cx="21" cy="20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20 h 20"/>
                <a:gd name="T4" fmla="*/ 0 w 21"/>
                <a:gd name="T5" fmla="*/ 10 h 20"/>
                <a:gd name="T6" fmla="*/ 11 w 21"/>
                <a:gd name="T7" fmla="*/ 0 h 20"/>
                <a:gd name="T8" fmla="*/ 21 w 21"/>
                <a:gd name="T9" fmla="*/ 0 h 20"/>
                <a:gd name="T10" fmla="*/ 11 w 21"/>
                <a:gd name="T11" fmla="*/ 10 h 20"/>
                <a:gd name="T12" fmla="*/ 11 w 2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1" y="10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1" name="Rectangle 4489"/>
            <p:cNvSpPr>
              <a:spLocks noChangeAspect="1" noChangeArrowheads="1"/>
            </p:cNvSpPr>
            <p:nvPr/>
          </p:nvSpPr>
          <p:spPr bwMode="auto">
            <a:xfrm>
              <a:off x="7717" y="2962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2" name="Freeform 4488"/>
            <p:cNvSpPr>
              <a:spLocks noChangeAspect="1"/>
            </p:cNvSpPr>
            <p:nvPr/>
          </p:nvSpPr>
          <p:spPr bwMode="auto">
            <a:xfrm>
              <a:off x="7707" y="2942"/>
              <a:ext cx="21" cy="30"/>
            </a:xfrm>
            <a:custGeom>
              <a:avLst/>
              <a:gdLst>
                <a:gd name="T0" fmla="*/ 10 w 21"/>
                <a:gd name="T1" fmla="*/ 30 h 30"/>
                <a:gd name="T2" fmla="*/ 0 w 21"/>
                <a:gd name="T3" fmla="*/ 30 h 30"/>
                <a:gd name="T4" fmla="*/ 10 w 21"/>
                <a:gd name="T5" fmla="*/ 10 h 30"/>
                <a:gd name="T6" fmla="*/ 10 w 21"/>
                <a:gd name="T7" fmla="*/ 0 h 30"/>
                <a:gd name="T8" fmla="*/ 21 w 21"/>
                <a:gd name="T9" fmla="*/ 10 h 30"/>
                <a:gd name="T10" fmla="*/ 10 w 21"/>
                <a:gd name="T11" fmla="*/ 20 h 30"/>
                <a:gd name="T12" fmla="*/ 10 w 2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1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3" name="Freeform 4487"/>
            <p:cNvSpPr>
              <a:spLocks noChangeAspect="1"/>
            </p:cNvSpPr>
            <p:nvPr/>
          </p:nvSpPr>
          <p:spPr bwMode="auto">
            <a:xfrm>
              <a:off x="7717" y="2942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4" name="Freeform 4486"/>
            <p:cNvSpPr>
              <a:spLocks noChangeAspect="1"/>
            </p:cNvSpPr>
            <p:nvPr/>
          </p:nvSpPr>
          <p:spPr bwMode="auto">
            <a:xfrm>
              <a:off x="7697" y="2942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20 h 30"/>
                <a:gd name="T4" fmla="*/ 0 w 20"/>
                <a:gd name="T5" fmla="*/ 10 h 30"/>
                <a:gd name="T6" fmla="*/ 10 w 20"/>
                <a:gd name="T7" fmla="*/ 0 h 30"/>
                <a:gd name="T8" fmla="*/ 20 w 20"/>
                <a:gd name="T9" fmla="*/ 0 h 30"/>
                <a:gd name="T10" fmla="*/ 20 w 20"/>
                <a:gd name="T11" fmla="*/ 1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5" name="Freeform 4485"/>
            <p:cNvSpPr>
              <a:spLocks noChangeAspect="1"/>
            </p:cNvSpPr>
            <p:nvPr/>
          </p:nvSpPr>
          <p:spPr bwMode="auto">
            <a:xfrm>
              <a:off x="7697" y="294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6" name="Freeform 4484"/>
            <p:cNvSpPr>
              <a:spLocks noChangeAspect="1"/>
            </p:cNvSpPr>
            <p:nvPr/>
          </p:nvSpPr>
          <p:spPr bwMode="auto">
            <a:xfrm>
              <a:off x="7687" y="2942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1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1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7" name="Freeform 4483"/>
            <p:cNvSpPr>
              <a:spLocks noChangeAspect="1"/>
            </p:cNvSpPr>
            <p:nvPr/>
          </p:nvSpPr>
          <p:spPr bwMode="auto">
            <a:xfrm>
              <a:off x="7687" y="2942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8" name="Freeform 4482"/>
            <p:cNvSpPr>
              <a:spLocks noChangeAspect="1"/>
            </p:cNvSpPr>
            <p:nvPr/>
          </p:nvSpPr>
          <p:spPr bwMode="auto">
            <a:xfrm>
              <a:off x="7677" y="2942"/>
              <a:ext cx="20" cy="30"/>
            </a:xfrm>
            <a:custGeom>
              <a:avLst/>
              <a:gdLst>
                <a:gd name="T0" fmla="*/ 20 w 20"/>
                <a:gd name="T1" fmla="*/ 20 h 30"/>
                <a:gd name="T2" fmla="*/ 10 w 20"/>
                <a:gd name="T3" fmla="*/ 30 h 30"/>
                <a:gd name="T4" fmla="*/ 0 w 20"/>
                <a:gd name="T5" fmla="*/ 10 h 30"/>
                <a:gd name="T6" fmla="*/ 0 w 20"/>
                <a:gd name="T7" fmla="*/ 0 h 30"/>
                <a:gd name="T8" fmla="*/ 10 w 20"/>
                <a:gd name="T9" fmla="*/ 0 h 30"/>
                <a:gd name="T10" fmla="*/ 10 w 20"/>
                <a:gd name="T11" fmla="*/ 10 h 30"/>
                <a:gd name="T12" fmla="*/ 20 w 2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1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9" name="Freeform 4481"/>
            <p:cNvSpPr>
              <a:spLocks noChangeAspect="1"/>
            </p:cNvSpPr>
            <p:nvPr/>
          </p:nvSpPr>
          <p:spPr bwMode="auto">
            <a:xfrm>
              <a:off x="7667" y="29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0" name="Freeform 4480"/>
            <p:cNvSpPr>
              <a:spLocks noChangeAspect="1"/>
            </p:cNvSpPr>
            <p:nvPr/>
          </p:nvSpPr>
          <p:spPr bwMode="auto">
            <a:xfrm>
              <a:off x="7657" y="2942"/>
              <a:ext cx="30" cy="30"/>
            </a:xfrm>
            <a:custGeom>
              <a:avLst/>
              <a:gdLst>
                <a:gd name="T0" fmla="*/ 30 w 30"/>
                <a:gd name="T1" fmla="*/ 30 h 30"/>
                <a:gd name="T2" fmla="*/ 20 w 30"/>
                <a:gd name="T3" fmla="*/ 30 h 30"/>
                <a:gd name="T4" fmla="*/ 10 w 30"/>
                <a:gd name="T5" fmla="*/ 20 h 30"/>
                <a:gd name="T6" fmla="*/ 0 w 30"/>
                <a:gd name="T7" fmla="*/ 10 h 30"/>
                <a:gd name="T8" fmla="*/ 10 w 30"/>
                <a:gd name="T9" fmla="*/ 0 h 30"/>
                <a:gd name="T10" fmla="*/ 20 w 30"/>
                <a:gd name="T11" fmla="*/ 10 h 30"/>
                <a:gd name="T12" fmla="*/ 3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3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1" name="Freeform 4479"/>
            <p:cNvSpPr>
              <a:spLocks noChangeAspect="1"/>
            </p:cNvSpPr>
            <p:nvPr/>
          </p:nvSpPr>
          <p:spPr bwMode="auto">
            <a:xfrm>
              <a:off x="7667" y="296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2" name="Freeform 4478"/>
            <p:cNvSpPr>
              <a:spLocks noChangeAspect="1"/>
            </p:cNvSpPr>
            <p:nvPr/>
          </p:nvSpPr>
          <p:spPr bwMode="auto">
            <a:xfrm>
              <a:off x="7636" y="2952"/>
              <a:ext cx="41" cy="41"/>
            </a:xfrm>
            <a:custGeom>
              <a:avLst/>
              <a:gdLst>
                <a:gd name="T0" fmla="*/ 41 w 41"/>
                <a:gd name="T1" fmla="*/ 20 h 41"/>
                <a:gd name="T2" fmla="*/ 21 w 41"/>
                <a:gd name="T3" fmla="*/ 41 h 41"/>
                <a:gd name="T4" fmla="*/ 11 w 41"/>
                <a:gd name="T5" fmla="*/ 20 h 41"/>
                <a:gd name="T6" fmla="*/ 0 w 41"/>
                <a:gd name="T7" fmla="*/ 10 h 41"/>
                <a:gd name="T8" fmla="*/ 31 w 41"/>
                <a:gd name="T9" fmla="*/ 0 h 41"/>
                <a:gd name="T10" fmla="*/ 31 w 41"/>
                <a:gd name="T11" fmla="*/ 10 h 41"/>
                <a:gd name="T12" fmla="*/ 41 w 41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41" y="20"/>
                  </a:moveTo>
                  <a:lnTo>
                    <a:pt x="21" y="41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3" name="Freeform 4477"/>
            <p:cNvSpPr>
              <a:spLocks noChangeAspect="1"/>
            </p:cNvSpPr>
            <p:nvPr/>
          </p:nvSpPr>
          <p:spPr bwMode="auto">
            <a:xfrm>
              <a:off x="7636" y="2962"/>
              <a:ext cx="11" cy="10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0 w 11"/>
                <a:gd name="T5" fmla="*/ 0 h 10"/>
                <a:gd name="T6" fmla="*/ 11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4" name="Freeform 4476"/>
            <p:cNvSpPr>
              <a:spLocks noChangeAspect="1"/>
            </p:cNvSpPr>
            <p:nvPr/>
          </p:nvSpPr>
          <p:spPr bwMode="auto">
            <a:xfrm>
              <a:off x="7626" y="2962"/>
              <a:ext cx="31" cy="41"/>
            </a:xfrm>
            <a:custGeom>
              <a:avLst/>
              <a:gdLst>
                <a:gd name="T0" fmla="*/ 31 w 31"/>
                <a:gd name="T1" fmla="*/ 31 h 41"/>
                <a:gd name="T2" fmla="*/ 10 w 31"/>
                <a:gd name="T3" fmla="*/ 41 h 41"/>
                <a:gd name="T4" fmla="*/ 10 w 31"/>
                <a:gd name="T5" fmla="*/ 21 h 41"/>
                <a:gd name="T6" fmla="*/ 0 w 31"/>
                <a:gd name="T7" fmla="*/ 10 h 41"/>
                <a:gd name="T8" fmla="*/ 10 w 31"/>
                <a:gd name="T9" fmla="*/ 0 h 41"/>
                <a:gd name="T10" fmla="*/ 21 w 31"/>
                <a:gd name="T11" fmla="*/ 10 h 41"/>
                <a:gd name="T12" fmla="*/ 31 w 31"/>
                <a:gd name="T1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1">
                  <a:moveTo>
                    <a:pt x="31" y="31"/>
                  </a:moveTo>
                  <a:lnTo>
                    <a:pt x="10" y="4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5" name="Freeform 4475"/>
            <p:cNvSpPr>
              <a:spLocks noChangeAspect="1"/>
            </p:cNvSpPr>
            <p:nvPr/>
          </p:nvSpPr>
          <p:spPr bwMode="auto">
            <a:xfrm>
              <a:off x="7616" y="2972"/>
              <a:ext cx="20" cy="11"/>
            </a:xfrm>
            <a:custGeom>
              <a:avLst/>
              <a:gdLst>
                <a:gd name="T0" fmla="*/ 20 w 20"/>
                <a:gd name="T1" fmla="*/ 11 h 11"/>
                <a:gd name="T2" fmla="*/ 0 w 20"/>
                <a:gd name="T3" fmla="*/ 11 h 11"/>
                <a:gd name="T4" fmla="*/ 10 w 20"/>
                <a:gd name="T5" fmla="*/ 11 h 11"/>
                <a:gd name="T6" fmla="*/ 1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6" name="Freeform 4474"/>
            <p:cNvSpPr>
              <a:spLocks noChangeAspect="1"/>
            </p:cNvSpPr>
            <p:nvPr/>
          </p:nvSpPr>
          <p:spPr bwMode="auto">
            <a:xfrm>
              <a:off x="7616" y="2983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20 w 31"/>
                <a:gd name="T3" fmla="*/ 20 h 20"/>
                <a:gd name="T4" fmla="*/ 10 w 31"/>
                <a:gd name="T5" fmla="*/ 10 h 20"/>
                <a:gd name="T6" fmla="*/ 0 w 31"/>
                <a:gd name="T7" fmla="*/ 10 h 20"/>
                <a:gd name="T8" fmla="*/ 0 w 31"/>
                <a:gd name="T9" fmla="*/ 0 h 20"/>
                <a:gd name="T10" fmla="*/ 20 w 31"/>
                <a:gd name="T11" fmla="*/ 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7" name="Rectangle 4473"/>
            <p:cNvSpPr>
              <a:spLocks noChangeAspect="1" noChangeArrowheads="1"/>
            </p:cNvSpPr>
            <p:nvPr/>
          </p:nvSpPr>
          <p:spPr bwMode="auto">
            <a:xfrm>
              <a:off x="7616" y="2993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8" name="Freeform 4472"/>
            <p:cNvSpPr>
              <a:spLocks noChangeAspect="1"/>
            </p:cNvSpPr>
            <p:nvPr/>
          </p:nvSpPr>
          <p:spPr bwMode="auto">
            <a:xfrm>
              <a:off x="7606" y="2993"/>
              <a:ext cx="30" cy="30"/>
            </a:xfrm>
            <a:custGeom>
              <a:avLst/>
              <a:gdLst>
                <a:gd name="T0" fmla="*/ 30 w 30"/>
                <a:gd name="T1" fmla="*/ 10 h 30"/>
                <a:gd name="T2" fmla="*/ 20 w 30"/>
                <a:gd name="T3" fmla="*/ 30 h 30"/>
                <a:gd name="T4" fmla="*/ 10 w 30"/>
                <a:gd name="T5" fmla="*/ 20 h 30"/>
                <a:gd name="T6" fmla="*/ 0 w 30"/>
                <a:gd name="T7" fmla="*/ 20 h 30"/>
                <a:gd name="T8" fmla="*/ 10 w 30"/>
                <a:gd name="T9" fmla="*/ 0 h 30"/>
                <a:gd name="T10" fmla="*/ 20 w 30"/>
                <a:gd name="T11" fmla="*/ 0 h 30"/>
                <a:gd name="T12" fmla="*/ 3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1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9" name="Freeform 4471"/>
            <p:cNvSpPr>
              <a:spLocks noChangeAspect="1"/>
            </p:cNvSpPr>
            <p:nvPr/>
          </p:nvSpPr>
          <p:spPr bwMode="auto">
            <a:xfrm>
              <a:off x="7616" y="3013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10 h 20"/>
                <a:gd name="T4" fmla="*/ 10 w 10"/>
                <a:gd name="T5" fmla="*/ 10 h 20"/>
                <a:gd name="T6" fmla="*/ 10 w 10"/>
                <a:gd name="T7" fmla="*/ 10 h 20"/>
                <a:gd name="T8" fmla="*/ 10 w 10"/>
                <a:gd name="T9" fmla="*/ 20 h 20"/>
                <a:gd name="T10" fmla="*/ 0 w 10"/>
                <a:gd name="T11" fmla="*/ 20 h 20"/>
                <a:gd name="T12" fmla="*/ 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0" name="Freeform 4470"/>
            <p:cNvSpPr>
              <a:spLocks noChangeAspect="1"/>
            </p:cNvSpPr>
            <p:nvPr/>
          </p:nvSpPr>
          <p:spPr bwMode="auto">
            <a:xfrm>
              <a:off x="7606" y="3003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10 w 10"/>
                <a:gd name="T3" fmla="*/ 30 h 30"/>
                <a:gd name="T4" fmla="*/ 0 w 10"/>
                <a:gd name="T5" fmla="*/ 20 h 30"/>
                <a:gd name="T6" fmla="*/ 0 w 10"/>
                <a:gd name="T7" fmla="*/ 10 h 30"/>
                <a:gd name="T8" fmla="*/ 0 w 10"/>
                <a:gd name="T9" fmla="*/ 0 h 30"/>
                <a:gd name="T10" fmla="*/ 10 w 10"/>
                <a:gd name="T11" fmla="*/ 1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1" name="Freeform 4469"/>
            <p:cNvSpPr>
              <a:spLocks noChangeAspect="1"/>
            </p:cNvSpPr>
            <p:nvPr/>
          </p:nvSpPr>
          <p:spPr bwMode="auto">
            <a:xfrm>
              <a:off x="7606" y="302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2" name="Freeform 4468"/>
            <p:cNvSpPr>
              <a:spLocks noChangeAspect="1"/>
            </p:cNvSpPr>
            <p:nvPr/>
          </p:nvSpPr>
          <p:spPr bwMode="auto">
            <a:xfrm>
              <a:off x="7596" y="3013"/>
              <a:ext cx="10" cy="20"/>
            </a:xfrm>
            <a:custGeom>
              <a:avLst/>
              <a:gdLst>
                <a:gd name="T0" fmla="*/ 10 w 10"/>
                <a:gd name="T1" fmla="*/ 2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0 h 20"/>
                <a:gd name="T8" fmla="*/ 10 w 10"/>
                <a:gd name="T9" fmla="*/ 0 h 20"/>
                <a:gd name="T10" fmla="*/ 10 w 10"/>
                <a:gd name="T11" fmla="*/ 10 h 20"/>
                <a:gd name="T12" fmla="*/ 1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3" name="Freeform 4467"/>
            <p:cNvSpPr>
              <a:spLocks noChangeAspect="1"/>
            </p:cNvSpPr>
            <p:nvPr/>
          </p:nvSpPr>
          <p:spPr bwMode="auto">
            <a:xfrm>
              <a:off x="7586" y="302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10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4" name="Freeform 4466"/>
            <p:cNvSpPr>
              <a:spLocks noChangeAspect="1"/>
            </p:cNvSpPr>
            <p:nvPr/>
          </p:nvSpPr>
          <p:spPr bwMode="auto">
            <a:xfrm>
              <a:off x="7586" y="3013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10 w 20"/>
                <a:gd name="T7" fmla="*/ 0 h 20"/>
                <a:gd name="T8" fmla="*/ 20 w 20"/>
                <a:gd name="T9" fmla="*/ 0 h 20"/>
                <a:gd name="T10" fmla="*/ 10 w 20"/>
                <a:gd name="T11" fmla="*/ 10 h 20"/>
                <a:gd name="T12" fmla="*/ 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5" name="Freeform 4465"/>
            <p:cNvSpPr>
              <a:spLocks noChangeAspect="1"/>
            </p:cNvSpPr>
            <p:nvPr/>
          </p:nvSpPr>
          <p:spPr bwMode="auto">
            <a:xfrm>
              <a:off x="7576" y="3013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10 w 20"/>
                <a:gd name="T3" fmla="*/ 10 h 10"/>
                <a:gd name="T4" fmla="*/ 0 w 20"/>
                <a:gd name="T5" fmla="*/ 10 h 10"/>
                <a:gd name="T6" fmla="*/ 0 w 20"/>
                <a:gd name="T7" fmla="*/ 10 h 10"/>
                <a:gd name="T8" fmla="*/ 2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6" name="Freeform 4464"/>
            <p:cNvSpPr>
              <a:spLocks noChangeAspect="1"/>
            </p:cNvSpPr>
            <p:nvPr/>
          </p:nvSpPr>
          <p:spPr bwMode="auto">
            <a:xfrm>
              <a:off x="7576" y="3003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0 w 30"/>
                <a:gd name="T3" fmla="*/ 10 h 20"/>
                <a:gd name="T4" fmla="*/ 10 w 30"/>
                <a:gd name="T5" fmla="*/ 10 h 20"/>
                <a:gd name="T6" fmla="*/ 20 w 30"/>
                <a:gd name="T7" fmla="*/ 0 h 20"/>
                <a:gd name="T8" fmla="*/ 30 w 30"/>
                <a:gd name="T9" fmla="*/ 10 h 20"/>
                <a:gd name="T10" fmla="*/ 20 w 30"/>
                <a:gd name="T11" fmla="*/ 1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7" name="Freeform 4463"/>
            <p:cNvSpPr>
              <a:spLocks noChangeAspect="1"/>
            </p:cNvSpPr>
            <p:nvPr/>
          </p:nvSpPr>
          <p:spPr bwMode="auto">
            <a:xfrm>
              <a:off x="7576" y="3013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0 w 10"/>
                <a:gd name="T5" fmla="*/ 0 w 10"/>
                <a:gd name="T6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8" name="Freeform 4462"/>
            <p:cNvSpPr>
              <a:spLocks noChangeAspect="1"/>
            </p:cNvSpPr>
            <p:nvPr/>
          </p:nvSpPr>
          <p:spPr bwMode="auto">
            <a:xfrm>
              <a:off x="7576" y="2993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0 w 30"/>
                <a:gd name="T3" fmla="*/ 0 h 20"/>
                <a:gd name="T4" fmla="*/ 20 w 30"/>
                <a:gd name="T5" fmla="*/ 0 h 20"/>
                <a:gd name="T6" fmla="*/ 30 w 30"/>
                <a:gd name="T7" fmla="*/ 0 h 20"/>
                <a:gd name="T8" fmla="*/ 30 w 30"/>
                <a:gd name="T9" fmla="*/ 20 h 20"/>
                <a:gd name="T10" fmla="*/ 10 w 30"/>
                <a:gd name="T11" fmla="*/ 2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9" name="Freeform 4461"/>
            <p:cNvSpPr>
              <a:spLocks noChangeAspect="1"/>
            </p:cNvSpPr>
            <p:nvPr/>
          </p:nvSpPr>
          <p:spPr bwMode="auto">
            <a:xfrm>
              <a:off x="7596" y="2993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0" name="Freeform 4460"/>
            <p:cNvSpPr>
              <a:spLocks noChangeAspect="1"/>
            </p:cNvSpPr>
            <p:nvPr/>
          </p:nvSpPr>
          <p:spPr bwMode="auto">
            <a:xfrm>
              <a:off x="7576" y="2983"/>
              <a:ext cx="30" cy="10"/>
            </a:xfrm>
            <a:custGeom>
              <a:avLst/>
              <a:gdLst>
                <a:gd name="T0" fmla="*/ 0 w 30"/>
                <a:gd name="T1" fmla="*/ 10 h 10"/>
                <a:gd name="T2" fmla="*/ 0 w 30"/>
                <a:gd name="T3" fmla="*/ 0 h 10"/>
                <a:gd name="T4" fmla="*/ 20 w 30"/>
                <a:gd name="T5" fmla="*/ 0 h 10"/>
                <a:gd name="T6" fmla="*/ 30 w 30"/>
                <a:gd name="T7" fmla="*/ 0 h 10"/>
                <a:gd name="T8" fmla="*/ 30 w 30"/>
                <a:gd name="T9" fmla="*/ 10 h 10"/>
                <a:gd name="T10" fmla="*/ 20 w 30"/>
                <a:gd name="T11" fmla="*/ 10 h 10"/>
                <a:gd name="T12" fmla="*/ 0 w 3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1" name="Freeform 4459"/>
            <p:cNvSpPr>
              <a:spLocks noChangeAspect="1"/>
            </p:cNvSpPr>
            <p:nvPr/>
          </p:nvSpPr>
          <p:spPr bwMode="auto">
            <a:xfrm>
              <a:off x="7596" y="2972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11 h 11"/>
                <a:gd name="T6" fmla="*/ 10 w 10"/>
                <a:gd name="T7" fmla="*/ 11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2" name="Freeform 4458"/>
            <p:cNvSpPr>
              <a:spLocks noChangeAspect="1"/>
            </p:cNvSpPr>
            <p:nvPr/>
          </p:nvSpPr>
          <p:spPr bwMode="auto">
            <a:xfrm>
              <a:off x="7576" y="2962"/>
              <a:ext cx="30" cy="21"/>
            </a:xfrm>
            <a:custGeom>
              <a:avLst/>
              <a:gdLst>
                <a:gd name="T0" fmla="*/ 0 w 30"/>
                <a:gd name="T1" fmla="*/ 21 h 21"/>
                <a:gd name="T2" fmla="*/ 0 w 30"/>
                <a:gd name="T3" fmla="*/ 10 h 21"/>
                <a:gd name="T4" fmla="*/ 10 w 30"/>
                <a:gd name="T5" fmla="*/ 0 h 21"/>
                <a:gd name="T6" fmla="*/ 20 w 30"/>
                <a:gd name="T7" fmla="*/ 0 h 21"/>
                <a:gd name="T8" fmla="*/ 30 w 30"/>
                <a:gd name="T9" fmla="*/ 10 h 21"/>
                <a:gd name="T10" fmla="*/ 20 w 30"/>
                <a:gd name="T11" fmla="*/ 21 h 21"/>
                <a:gd name="T12" fmla="*/ 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0" y="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3" name="Freeform 4457"/>
            <p:cNvSpPr>
              <a:spLocks noChangeAspect="1"/>
            </p:cNvSpPr>
            <p:nvPr/>
          </p:nvSpPr>
          <p:spPr bwMode="auto">
            <a:xfrm>
              <a:off x="7586" y="2962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10 w 10"/>
                <a:gd name="T5" fmla="*/ 10 w 10"/>
                <a:gd name="T6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4" name="Freeform 4456"/>
            <p:cNvSpPr>
              <a:spLocks noChangeAspect="1"/>
            </p:cNvSpPr>
            <p:nvPr/>
          </p:nvSpPr>
          <p:spPr bwMode="auto">
            <a:xfrm>
              <a:off x="7566" y="2952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10 h 20"/>
                <a:gd name="T4" fmla="*/ 10 w 30"/>
                <a:gd name="T5" fmla="*/ 0 h 20"/>
                <a:gd name="T6" fmla="*/ 20 w 30"/>
                <a:gd name="T7" fmla="*/ 0 h 20"/>
                <a:gd name="T8" fmla="*/ 30 w 30"/>
                <a:gd name="T9" fmla="*/ 1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5" name="Freeform 4455"/>
            <p:cNvSpPr>
              <a:spLocks noChangeAspect="1"/>
            </p:cNvSpPr>
            <p:nvPr/>
          </p:nvSpPr>
          <p:spPr bwMode="auto">
            <a:xfrm>
              <a:off x="7566" y="2952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6" name="Freeform 4454"/>
            <p:cNvSpPr>
              <a:spLocks noChangeAspect="1"/>
            </p:cNvSpPr>
            <p:nvPr/>
          </p:nvSpPr>
          <p:spPr bwMode="auto">
            <a:xfrm>
              <a:off x="7556" y="2932"/>
              <a:ext cx="40" cy="30"/>
            </a:xfrm>
            <a:custGeom>
              <a:avLst/>
              <a:gdLst>
                <a:gd name="T0" fmla="*/ 10 w 40"/>
                <a:gd name="T1" fmla="*/ 30 h 30"/>
                <a:gd name="T2" fmla="*/ 0 w 40"/>
                <a:gd name="T3" fmla="*/ 10 h 30"/>
                <a:gd name="T4" fmla="*/ 20 w 40"/>
                <a:gd name="T5" fmla="*/ 0 h 30"/>
                <a:gd name="T6" fmla="*/ 30 w 40"/>
                <a:gd name="T7" fmla="*/ 0 h 30"/>
                <a:gd name="T8" fmla="*/ 40 w 40"/>
                <a:gd name="T9" fmla="*/ 20 h 30"/>
                <a:gd name="T10" fmla="*/ 20 w 40"/>
                <a:gd name="T11" fmla="*/ 20 h 30"/>
                <a:gd name="T12" fmla="*/ 10 w 4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10" y="30"/>
                  </a:move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2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7" name="Freeform 4453"/>
            <p:cNvSpPr>
              <a:spLocks noChangeAspect="1"/>
            </p:cNvSpPr>
            <p:nvPr/>
          </p:nvSpPr>
          <p:spPr bwMode="auto">
            <a:xfrm>
              <a:off x="7576" y="2932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8" name="Freeform 4452"/>
            <p:cNvSpPr>
              <a:spLocks noChangeAspect="1"/>
            </p:cNvSpPr>
            <p:nvPr/>
          </p:nvSpPr>
          <p:spPr bwMode="auto">
            <a:xfrm>
              <a:off x="7545" y="2912"/>
              <a:ext cx="41" cy="30"/>
            </a:xfrm>
            <a:custGeom>
              <a:avLst/>
              <a:gdLst>
                <a:gd name="T0" fmla="*/ 11 w 41"/>
                <a:gd name="T1" fmla="*/ 30 h 30"/>
                <a:gd name="T2" fmla="*/ 0 w 41"/>
                <a:gd name="T3" fmla="*/ 20 h 30"/>
                <a:gd name="T4" fmla="*/ 21 w 41"/>
                <a:gd name="T5" fmla="*/ 10 h 30"/>
                <a:gd name="T6" fmla="*/ 31 w 41"/>
                <a:gd name="T7" fmla="*/ 0 h 30"/>
                <a:gd name="T8" fmla="*/ 41 w 41"/>
                <a:gd name="T9" fmla="*/ 20 h 30"/>
                <a:gd name="T10" fmla="*/ 31 w 41"/>
                <a:gd name="T11" fmla="*/ 20 h 30"/>
                <a:gd name="T12" fmla="*/ 11 w 4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11" y="30"/>
                  </a:moveTo>
                  <a:lnTo>
                    <a:pt x="0" y="20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41" y="20"/>
                  </a:lnTo>
                  <a:lnTo>
                    <a:pt x="31" y="2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9" name="Freeform 4451"/>
            <p:cNvSpPr>
              <a:spLocks noChangeAspect="1"/>
            </p:cNvSpPr>
            <p:nvPr/>
          </p:nvSpPr>
          <p:spPr bwMode="auto">
            <a:xfrm>
              <a:off x="7545" y="2922"/>
              <a:ext cx="21" cy="10"/>
            </a:xfrm>
            <a:custGeom>
              <a:avLst/>
              <a:gdLst>
                <a:gd name="T0" fmla="*/ 21 w 21"/>
                <a:gd name="T1" fmla="*/ 0 h 10"/>
                <a:gd name="T2" fmla="*/ 0 w 21"/>
                <a:gd name="T3" fmla="*/ 10 h 10"/>
                <a:gd name="T4" fmla="*/ 0 w 21"/>
                <a:gd name="T5" fmla="*/ 10 h 10"/>
                <a:gd name="T6" fmla="*/ 0 w 21"/>
                <a:gd name="T7" fmla="*/ 10 h 10"/>
                <a:gd name="T8" fmla="*/ 0 w 21"/>
                <a:gd name="T9" fmla="*/ 10 h 10"/>
                <a:gd name="T10" fmla="*/ 21 w 2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0" name="Freeform 4450"/>
            <p:cNvSpPr>
              <a:spLocks noChangeAspect="1"/>
            </p:cNvSpPr>
            <p:nvPr/>
          </p:nvSpPr>
          <p:spPr bwMode="auto">
            <a:xfrm>
              <a:off x="7545" y="2912"/>
              <a:ext cx="31" cy="20"/>
            </a:xfrm>
            <a:custGeom>
              <a:avLst/>
              <a:gdLst>
                <a:gd name="T0" fmla="*/ 0 w 31"/>
                <a:gd name="T1" fmla="*/ 20 h 20"/>
                <a:gd name="T2" fmla="*/ 0 w 31"/>
                <a:gd name="T3" fmla="*/ 10 h 20"/>
                <a:gd name="T4" fmla="*/ 11 w 31"/>
                <a:gd name="T5" fmla="*/ 0 h 20"/>
                <a:gd name="T6" fmla="*/ 31 w 31"/>
                <a:gd name="T7" fmla="*/ 0 h 20"/>
                <a:gd name="T8" fmla="*/ 31 w 31"/>
                <a:gd name="T9" fmla="*/ 10 h 20"/>
                <a:gd name="T10" fmla="*/ 21 w 31"/>
                <a:gd name="T11" fmla="*/ 10 h 20"/>
                <a:gd name="T12" fmla="*/ 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2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1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1" name="Freeform 4449"/>
            <p:cNvSpPr>
              <a:spLocks noChangeAspect="1"/>
            </p:cNvSpPr>
            <p:nvPr/>
          </p:nvSpPr>
          <p:spPr bwMode="auto">
            <a:xfrm>
              <a:off x="7545" y="2912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10 h 10"/>
                <a:gd name="T4" fmla="*/ 0 w 11"/>
                <a:gd name="T5" fmla="*/ 0 h 10"/>
                <a:gd name="T6" fmla="*/ 0 w 11"/>
                <a:gd name="T7" fmla="*/ 0 h 10"/>
                <a:gd name="T8" fmla="*/ 11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2" name="Freeform 4448"/>
            <p:cNvSpPr>
              <a:spLocks noChangeAspect="1"/>
            </p:cNvSpPr>
            <p:nvPr/>
          </p:nvSpPr>
          <p:spPr bwMode="auto">
            <a:xfrm>
              <a:off x="7545" y="2902"/>
              <a:ext cx="31" cy="10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0 h 10"/>
                <a:gd name="T4" fmla="*/ 11 w 31"/>
                <a:gd name="T5" fmla="*/ 0 h 10"/>
                <a:gd name="T6" fmla="*/ 31 w 31"/>
                <a:gd name="T7" fmla="*/ 0 h 10"/>
                <a:gd name="T8" fmla="*/ 31 w 31"/>
                <a:gd name="T9" fmla="*/ 10 h 10"/>
                <a:gd name="T10" fmla="*/ 11 w 31"/>
                <a:gd name="T11" fmla="*/ 10 h 10"/>
                <a:gd name="T12" fmla="*/ 0 w 3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1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3" name="Freeform 4447"/>
            <p:cNvSpPr>
              <a:spLocks noChangeAspect="1"/>
            </p:cNvSpPr>
            <p:nvPr/>
          </p:nvSpPr>
          <p:spPr bwMode="auto">
            <a:xfrm>
              <a:off x="7545" y="2871"/>
              <a:ext cx="31" cy="31"/>
            </a:xfrm>
            <a:custGeom>
              <a:avLst/>
              <a:gdLst>
                <a:gd name="T0" fmla="*/ 0 w 31"/>
                <a:gd name="T1" fmla="*/ 31 h 31"/>
                <a:gd name="T2" fmla="*/ 0 w 31"/>
                <a:gd name="T3" fmla="*/ 0 h 31"/>
                <a:gd name="T4" fmla="*/ 11 w 31"/>
                <a:gd name="T5" fmla="*/ 0 h 31"/>
                <a:gd name="T6" fmla="*/ 31 w 31"/>
                <a:gd name="T7" fmla="*/ 0 h 31"/>
                <a:gd name="T8" fmla="*/ 31 w 31"/>
                <a:gd name="T9" fmla="*/ 31 h 31"/>
                <a:gd name="T10" fmla="*/ 11 w 31"/>
                <a:gd name="T11" fmla="*/ 31 h 31"/>
                <a:gd name="T12" fmla="*/ 0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0" y="3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31" y="31"/>
                  </a:lnTo>
                  <a:lnTo>
                    <a:pt x="11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4" name="Freeform 4446"/>
            <p:cNvSpPr>
              <a:spLocks noChangeAspect="1"/>
            </p:cNvSpPr>
            <p:nvPr/>
          </p:nvSpPr>
          <p:spPr bwMode="auto">
            <a:xfrm>
              <a:off x="7545" y="2861"/>
              <a:ext cx="31" cy="10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0 h 10"/>
                <a:gd name="T4" fmla="*/ 11 w 31"/>
                <a:gd name="T5" fmla="*/ 0 h 10"/>
                <a:gd name="T6" fmla="*/ 31 w 31"/>
                <a:gd name="T7" fmla="*/ 0 h 10"/>
                <a:gd name="T8" fmla="*/ 31 w 31"/>
                <a:gd name="T9" fmla="*/ 10 h 10"/>
                <a:gd name="T10" fmla="*/ 11 w 31"/>
                <a:gd name="T11" fmla="*/ 10 h 10"/>
                <a:gd name="T12" fmla="*/ 0 w 3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1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5" name="Freeform 4445"/>
            <p:cNvSpPr>
              <a:spLocks noChangeAspect="1"/>
            </p:cNvSpPr>
            <p:nvPr/>
          </p:nvSpPr>
          <p:spPr bwMode="auto">
            <a:xfrm>
              <a:off x="7556" y="2861"/>
              <a:ext cx="20" cy="1"/>
            </a:xfrm>
            <a:custGeom>
              <a:avLst/>
              <a:gdLst>
                <a:gd name="T0" fmla="*/ 0 w 20"/>
                <a:gd name="T1" fmla="*/ 20 w 20"/>
                <a:gd name="T2" fmla="*/ 20 w 20"/>
                <a:gd name="T3" fmla="*/ 20 w 20"/>
                <a:gd name="T4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6" name="Freeform 4444"/>
            <p:cNvSpPr>
              <a:spLocks noChangeAspect="1"/>
            </p:cNvSpPr>
            <p:nvPr/>
          </p:nvSpPr>
          <p:spPr bwMode="auto">
            <a:xfrm>
              <a:off x="7545" y="2851"/>
              <a:ext cx="31" cy="20"/>
            </a:xfrm>
            <a:custGeom>
              <a:avLst/>
              <a:gdLst>
                <a:gd name="T0" fmla="*/ 0 w 31"/>
                <a:gd name="T1" fmla="*/ 20 h 20"/>
                <a:gd name="T2" fmla="*/ 0 w 31"/>
                <a:gd name="T3" fmla="*/ 10 h 20"/>
                <a:gd name="T4" fmla="*/ 11 w 31"/>
                <a:gd name="T5" fmla="*/ 0 h 20"/>
                <a:gd name="T6" fmla="*/ 21 w 31"/>
                <a:gd name="T7" fmla="*/ 0 h 20"/>
                <a:gd name="T8" fmla="*/ 31 w 31"/>
                <a:gd name="T9" fmla="*/ 10 h 20"/>
                <a:gd name="T10" fmla="*/ 11 w 31"/>
                <a:gd name="T11" fmla="*/ 10 h 20"/>
                <a:gd name="T12" fmla="*/ 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2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11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7" name="Freeform 4443"/>
            <p:cNvSpPr>
              <a:spLocks noChangeAspect="1"/>
            </p:cNvSpPr>
            <p:nvPr/>
          </p:nvSpPr>
          <p:spPr bwMode="auto">
            <a:xfrm>
              <a:off x="7556" y="2841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8" name="Freeform 4442"/>
            <p:cNvSpPr>
              <a:spLocks noChangeAspect="1"/>
            </p:cNvSpPr>
            <p:nvPr/>
          </p:nvSpPr>
          <p:spPr bwMode="auto">
            <a:xfrm>
              <a:off x="7525" y="2831"/>
              <a:ext cx="41" cy="40"/>
            </a:xfrm>
            <a:custGeom>
              <a:avLst/>
              <a:gdLst>
                <a:gd name="T0" fmla="*/ 20 w 41"/>
                <a:gd name="T1" fmla="*/ 40 h 40"/>
                <a:gd name="T2" fmla="*/ 0 w 41"/>
                <a:gd name="T3" fmla="*/ 20 h 40"/>
                <a:gd name="T4" fmla="*/ 10 w 41"/>
                <a:gd name="T5" fmla="*/ 10 h 40"/>
                <a:gd name="T6" fmla="*/ 20 w 41"/>
                <a:gd name="T7" fmla="*/ 0 h 40"/>
                <a:gd name="T8" fmla="*/ 41 w 41"/>
                <a:gd name="T9" fmla="*/ 10 h 40"/>
                <a:gd name="T10" fmla="*/ 31 w 41"/>
                <a:gd name="T11" fmla="*/ 20 h 40"/>
                <a:gd name="T12" fmla="*/ 20 w 4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1" y="10"/>
                  </a:lnTo>
                  <a:lnTo>
                    <a:pt x="31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9" name="Freeform 4441"/>
            <p:cNvSpPr>
              <a:spLocks noChangeAspect="1"/>
            </p:cNvSpPr>
            <p:nvPr/>
          </p:nvSpPr>
          <p:spPr bwMode="auto">
            <a:xfrm>
              <a:off x="7535" y="2831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0" name="Freeform 4440"/>
            <p:cNvSpPr>
              <a:spLocks noChangeAspect="1"/>
            </p:cNvSpPr>
            <p:nvPr/>
          </p:nvSpPr>
          <p:spPr bwMode="auto">
            <a:xfrm>
              <a:off x="7525" y="2831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1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1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1" name="Freeform 4439"/>
            <p:cNvSpPr>
              <a:spLocks noChangeAspect="1"/>
            </p:cNvSpPr>
            <p:nvPr/>
          </p:nvSpPr>
          <p:spPr bwMode="auto">
            <a:xfrm>
              <a:off x="7515" y="2831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1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1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2" name="Freeform 4438"/>
            <p:cNvSpPr>
              <a:spLocks noChangeAspect="1"/>
            </p:cNvSpPr>
            <p:nvPr/>
          </p:nvSpPr>
          <p:spPr bwMode="auto">
            <a:xfrm>
              <a:off x="7505" y="2831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1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1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3" name="Freeform 4437"/>
            <p:cNvSpPr>
              <a:spLocks noChangeAspect="1"/>
            </p:cNvSpPr>
            <p:nvPr/>
          </p:nvSpPr>
          <p:spPr bwMode="auto">
            <a:xfrm>
              <a:off x="7495" y="2831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1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1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4" name="Freeform 4436"/>
            <p:cNvSpPr>
              <a:spLocks noChangeAspect="1"/>
            </p:cNvSpPr>
            <p:nvPr/>
          </p:nvSpPr>
          <p:spPr bwMode="auto">
            <a:xfrm>
              <a:off x="7485" y="2841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10 w 10"/>
                <a:gd name="T5" fmla="*/ 10 h 20"/>
                <a:gd name="T6" fmla="*/ 0 w 10"/>
                <a:gd name="T7" fmla="*/ 10 h 20"/>
                <a:gd name="T8" fmla="*/ 0 w 10"/>
                <a:gd name="T9" fmla="*/ 10 h 20"/>
                <a:gd name="T10" fmla="*/ 0 w 10"/>
                <a:gd name="T11" fmla="*/ 10 h 20"/>
                <a:gd name="T12" fmla="*/ 0 w 10"/>
                <a:gd name="T13" fmla="*/ 10 h 20"/>
                <a:gd name="T14" fmla="*/ 0 w 10"/>
                <a:gd name="T15" fmla="*/ 10 h 20"/>
                <a:gd name="T16" fmla="*/ 0 w 10"/>
                <a:gd name="T17" fmla="*/ 10 h 20"/>
                <a:gd name="T18" fmla="*/ 0 w 10"/>
                <a:gd name="T19" fmla="*/ 0 h 20"/>
                <a:gd name="T20" fmla="*/ 0 w 10"/>
                <a:gd name="T21" fmla="*/ 0 h 20"/>
                <a:gd name="T22" fmla="*/ 0 w 10"/>
                <a:gd name="T23" fmla="*/ 0 h 20"/>
                <a:gd name="T24" fmla="*/ 10 w 10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5" name="Freeform 4435"/>
            <p:cNvSpPr>
              <a:spLocks noChangeAspect="1"/>
            </p:cNvSpPr>
            <p:nvPr/>
          </p:nvSpPr>
          <p:spPr bwMode="auto">
            <a:xfrm>
              <a:off x="7485" y="2831"/>
              <a:ext cx="20" cy="10"/>
            </a:xfrm>
            <a:custGeom>
              <a:avLst/>
              <a:gdLst>
                <a:gd name="T0" fmla="*/ 0 w 20"/>
                <a:gd name="T1" fmla="*/ 10 h 10"/>
                <a:gd name="T2" fmla="*/ 0 w 20"/>
                <a:gd name="T3" fmla="*/ 0 h 10"/>
                <a:gd name="T4" fmla="*/ 10 w 20"/>
                <a:gd name="T5" fmla="*/ 0 h 10"/>
                <a:gd name="T6" fmla="*/ 20 w 20"/>
                <a:gd name="T7" fmla="*/ 0 h 10"/>
                <a:gd name="T8" fmla="*/ 20 w 20"/>
                <a:gd name="T9" fmla="*/ 10 h 10"/>
                <a:gd name="T10" fmla="*/ 10 w 20"/>
                <a:gd name="T11" fmla="*/ 10 h 10"/>
                <a:gd name="T12" fmla="*/ 0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6" name="Freeform 4434"/>
            <p:cNvSpPr>
              <a:spLocks noChangeAspect="1"/>
            </p:cNvSpPr>
            <p:nvPr/>
          </p:nvSpPr>
          <p:spPr bwMode="auto">
            <a:xfrm>
              <a:off x="7495" y="2820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11 h 11"/>
                <a:gd name="T6" fmla="*/ 10 w 10"/>
                <a:gd name="T7" fmla="*/ 11 h 11"/>
                <a:gd name="T8" fmla="*/ 10 w 10"/>
                <a:gd name="T9" fmla="*/ 11 h 11"/>
                <a:gd name="T10" fmla="*/ 10 w 10"/>
                <a:gd name="T11" fmla="*/ 11 h 11"/>
                <a:gd name="T12" fmla="*/ 10 w 10"/>
                <a:gd name="T13" fmla="*/ 11 h 11"/>
                <a:gd name="T14" fmla="*/ 0 w 1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7" name="Freeform 4433"/>
            <p:cNvSpPr>
              <a:spLocks noChangeAspect="1"/>
            </p:cNvSpPr>
            <p:nvPr/>
          </p:nvSpPr>
          <p:spPr bwMode="auto">
            <a:xfrm>
              <a:off x="7475" y="2820"/>
              <a:ext cx="30" cy="21"/>
            </a:xfrm>
            <a:custGeom>
              <a:avLst/>
              <a:gdLst>
                <a:gd name="T0" fmla="*/ 10 w 30"/>
                <a:gd name="T1" fmla="*/ 21 h 21"/>
                <a:gd name="T2" fmla="*/ 0 w 30"/>
                <a:gd name="T3" fmla="*/ 21 h 21"/>
                <a:gd name="T4" fmla="*/ 10 w 30"/>
                <a:gd name="T5" fmla="*/ 11 h 21"/>
                <a:gd name="T6" fmla="*/ 20 w 30"/>
                <a:gd name="T7" fmla="*/ 0 h 21"/>
                <a:gd name="T8" fmla="*/ 30 w 30"/>
                <a:gd name="T9" fmla="*/ 0 h 21"/>
                <a:gd name="T10" fmla="*/ 20 w 30"/>
                <a:gd name="T11" fmla="*/ 11 h 21"/>
                <a:gd name="T12" fmla="*/ 1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0" y="2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0" y="1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8" name="Freeform 4432"/>
            <p:cNvSpPr>
              <a:spLocks noChangeAspect="1"/>
            </p:cNvSpPr>
            <p:nvPr/>
          </p:nvSpPr>
          <p:spPr bwMode="auto">
            <a:xfrm>
              <a:off x="7485" y="2820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9" name="Freeform 4431"/>
            <p:cNvSpPr>
              <a:spLocks noChangeAspect="1"/>
            </p:cNvSpPr>
            <p:nvPr/>
          </p:nvSpPr>
          <p:spPr bwMode="auto">
            <a:xfrm>
              <a:off x="7464" y="2810"/>
              <a:ext cx="31" cy="31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1 h 31"/>
                <a:gd name="T4" fmla="*/ 11 w 31"/>
                <a:gd name="T5" fmla="*/ 10 h 31"/>
                <a:gd name="T6" fmla="*/ 21 w 31"/>
                <a:gd name="T7" fmla="*/ 0 h 31"/>
                <a:gd name="T8" fmla="*/ 31 w 31"/>
                <a:gd name="T9" fmla="*/ 10 h 31"/>
                <a:gd name="T10" fmla="*/ 21 w 31"/>
                <a:gd name="T11" fmla="*/ 21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1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2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0" name="Freeform 4430"/>
            <p:cNvSpPr>
              <a:spLocks noChangeAspect="1"/>
            </p:cNvSpPr>
            <p:nvPr/>
          </p:nvSpPr>
          <p:spPr bwMode="auto">
            <a:xfrm>
              <a:off x="7464" y="2820"/>
              <a:ext cx="11" cy="11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11 h 11"/>
                <a:gd name="T8" fmla="*/ 0 w 11"/>
                <a:gd name="T9" fmla="*/ 0 h 11"/>
                <a:gd name="T10" fmla="*/ 11 w 11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1" name="Freeform 4429"/>
            <p:cNvSpPr>
              <a:spLocks noChangeAspect="1"/>
            </p:cNvSpPr>
            <p:nvPr/>
          </p:nvSpPr>
          <p:spPr bwMode="auto">
            <a:xfrm>
              <a:off x="7454" y="2790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20 h 30"/>
                <a:gd name="T4" fmla="*/ 10 w 31"/>
                <a:gd name="T5" fmla="*/ 10 h 30"/>
                <a:gd name="T6" fmla="*/ 21 w 31"/>
                <a:gd name="T7" fmla="*/ 0 h 30"/>
                <a:gd name="T8" fmla="*/ 31 w 31"/>
                <a:gd name="T9" fmla="*/ 20 h 30"/>
                <a:gd name="T10" fmla="*/ 21 w 31"/>
                <a:gd name="T11" fmla="*/ 3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1" y="0"/>
                  </a:lnTo>
                  <a:lnTo>
                    <a:pt x="31" y="20"/>
                  </a:lnTo>
                  <a:lnTo>
                    <a:pt x="21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2" name="Freeform 4428"/>
            <p:cNvSpPr>
              <a:spLocks noChangeAspect="1"/>
            </p:cNvSpPr>
            <p:nvPr/>
          </p:nvSpPr>
          <p:spPr bwMode="auto">
            <a:xfrm>
              <a:off x="7454" y="2800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3" name="Freeform 4427"/>
            <p:cNvSpPr>
              <a:spLocks noChangeAspect="1"/>
            </p:cNvSpPr>
            <p:nvPr/>
          </p:nvSpPr>
          <p:spPr bwMode="auto">
            <a:xfrm>
              <a:off x="7444" y="2770"/>
              <a:ext cx="31" cy="40"/>
            </a:xfrm>
            <a:custGeom>
              <a:avLst/>
              <a:gdLst>
                <a:gd name="T0" fmla="*/ 10 w 31"/>
                <a:gd name="T1" fmla="*/ 40 h 40"/>
                <a:gd name="T2" fmla="*/ 0 w 31"/>
                <a:gd name="T3" fmla="*/ 10 h 40"/>
                <a:gd name="T4" fmla="*/ 10 w 31"/>
                <a:gd name="T5" fmla="*/ 10 h 40"/>
                <a:gd name="T6" fmla="*/ 20 w 31"/>
                <a:gd name="T7" fmla="*/ 0 h 40"/>
                <a:gd name="T8" fmla="*/ 31 w 31"/>
                <a:gd name="T9" fmla="*/ 30 h 40"/>
                <a:gd name="T10" fmla="*/ 20 w 31"/>
                <a:gd name="T11" fmla="*/ 30 h 40"/>
                <a:gd name="T12" fmla="*/ 10 w 3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0">
                  <a:moveTo>
                    <a:pt x="10" y="4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1" y="30"/>
                  </a:lnTo>
                  <a:lnTo>
                    <a:pt x="20" y="30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4" name="Freeform 4426"/>
            <p:cNvSpPr>
              <a:spLocks noChangeAspect="1"/>
            </p:cNvSpPr>
            <p:nvPr/>
          </p:nvSpPr>
          <p:spPr bwMode="auto">
            <a:xfrm>
              <a:off x="7454" y="2770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5" name="Freeform 4425"/>
            <p:cNvSpPr>
              <a:spLocks noChangeAspect="1"/>
            </p:cNvSpPr>
            <p:nvPr/>
          </p:nvSpPr>
          <p:spPr bwMode="auto">
            <a:xfrm>
              <a:off x="7434" y="2760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6" name="Freeform 4424"/>
            <p:cNvSpPr>
              <a:spLocks noChangeAspect="1"/>
            </p:cNvSpPr>
            <p:nvPr/>
          </p:nvSpPr>
          <p:spPr bwMode="auto">
            <a:xfrm>
              <a:off x="7444" y="2760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4423"/>
            <p:cNvSpPr>
              <a:spLocks noChangeAspect="1"/>
            </p:cNvSpPr>
            <p:nvPr/>
          </p:nvSpPr>
          <p:spPr bwMode="auto">
            <a:xfrm>
              <a:off x="7424" y="2750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30 h 30"/>
                <a:gd name="T4" fmla="*/ 10 w 20"/>
                <a:gd name="T5" fmla="*/ 10 h 30"/>
                <a:gd name="T6" fmla="*/ 10 w 20"/>
                <a:gd name="T7" fmla="*/ 0 h 30"/>
                <a:gd name="T8" fmla="*/ 20 w 20"/>
                <a:gd name="T9" fmla="*/ 10 h 30"/>
                <a:gd name="T10" fmla="*/ 2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Freeform 4422"/>
            <p:cNvSpPr>
              <a:spLocks noChangeAspect="1"/>
            </p:cNvSpPr>
            <p:nvPr/>
          </p:nvSpPr>
          <p:spPr bwMode="auto">
            <a:xfrm>
              <a:off x="7434" y="2750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4421"/>
            <p:cNvSpPr>
              <a:spLocks noChangeAspect="1"/>
            </p:cNvSpPr>
            <p:nvPr/>
          </p:nvSpPr>
          <p:spPr bwMode="auto">
            <a:xfrm>
              <a:off x="7414" y="2750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0 w 20"/>
                <a:gd name="T3" fmla="*/ 30 h 30"/>
                <a:gd name="T4" fmla="*/ 0 w 20"/>
                <a:gd name="T5" fmla="*/ 10 h 30"/>
                <a:gd name="T6" fmla="*/ 0 w 20"/>
                <a:gd name="T7" fmla="*/ 0 h 30"/>
                <a:gd name="T8" fmla="*/ 20 w 20"/>
                <a:gd name="T9" fmla="*/ 0 h 30"/>
                <a:gd name="T10" fmla="*/ 20 w 20"/>
                <a:gd name="T11" fmla="*/ 1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4420"/>
            <p:cNvSpPr>
              <a:spLocks noChangeAspect="1"/>
            </p:cNvSpPr>
            <p:nvPr/>
          </p:nvSpPr>
          <p:spPr bwMode="auto">
            <a:xfrm>
              <a:off x="7394" y="2750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0 w 20"/>
                <a:gd name="T3" fmla="*/ 30 h 30"/>
                <a:gd name="T4" fmla="*/ 0 w 20"/>
                <a:gd name="T5" fmla="*/ 10 h 30"/>
                <a:gd name="T6" fmla="*/ 0 w 20"/>
                <a:gd name="T7" fmla="*/ 0 h 30"/>
                <a:gd name="T8" fmla="*/ 20 w 20"/>
                <a:gd name="T9" fmla="*/ 0 h 30"/>
                <a:gd name="T10" fmla="*/ 20 w 20"/>
                <a:gd name="T11" fmla="*/ 1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4419"/>
            <p:cNvSpPr>
              <a:spLocks noChangeAspect="1"/>
            </p:cNvSpPr>
            <p:nvPr/>
          </p:nvSpPr>
          <p:spPr bwMode="auto">
            <a:xfrm>
              <a:off x="7383" y="2750"/>
              <a:ext cx="11" cy="30"/>
            </a:xfrm>
            <a:custGeom>
              <a:avLst/>
              <a:gdLst>
                <a:gd name="T0" fmla="*/ 11 w 11"/>
                <a:gd name="T1" fmla="*/ 30 h 30"/>
                <a:gd name="T2" fmla="*/ 0 w 11"/>
                <a:gd name="T3" fmla="*/ 30 h 30"/>
                <a:gd name="T4" fmla="*/ 0 w 11"/>
                <a:gd name="T5" fmla="*/ 10 h 30"/>
                <a:gd name="T6" fmla="*/ 0 w 11"/>
                <a:gd name="T7" fmla="*/ 0 h 30"/>
                <a:gd name="T8" fmla="*/ 11 w 11"/>
                <a:gd name="T9" fmla="*/ 0 h 30"/>
                <a:gd name="T10" fmla="*/ 11 w 11"/>
                <a:gd name="T11" fmla="*/ 10 h 30"/>
                <a:gd name="T12" fmla="*/ 11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11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4418"/>
            <p:cNvSpPr>
              <a:spLocks noChangeAspect="1"/>
            </p:cNvSpPr>
            <p:nvPr/>
          </p:nvSpPr>
          <p:spPr bwMode="auto">
            <a:xfrm>
              <a:off x="7373" y="2760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10 w 10"/>
                <a:gd name="T7" fmla="*/ 20 h 20"/>
                <a:gd name="T8" fmla="*/ 10 w 10"/>
                <a:gd name="T9" fmla="*/ 20 h 20"/>
                <a:gd name="T10" fmla="*/ 0 w 10"/>
                <a:gd name="T11" fmla="*/ 10 h 20"/>
                <a:gd name="T12" fmla="*/ 0 w 10"/>
                <a:gd name="T13" fmla="*/ 10 h 20"/>
                <a:gd name="T14" fmla="*/ 10 w 1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4417"/>
            <p:cNvSpPr>
              <a:spLocks noChangeAspect="1"/>
            </p:cNvSpPr>
            <p:nvPr/>
          </p:nvSpPr>
          <p:spPr bwMode="auto">
            <a:xfrm>
              <a:off x="7373" y="2750"/>
              <a:ext cx="21" cy="20"/>
            </a:xfrm>
            <a:custGeom>
              <a:avLst/>
              <a:gdLst>
                <a:gd name="T0" fmla="*/ 0 w 21"/>
                <a:gd name="T1" fmla="*/ 20 h 20"/>
                <a:gd name="T2" fmla="*/ 0 w 21"/>
                <a:gd name="T3" fmla="*/ 20 h 20"/>
                <a:gd name="T4" fmla="*/ 10 w 21"/>
                <a:gd name="T5" fmla="*/ 10 h 20"/>
                <a:gd name="T6" fmla="*/ 10 w 21"/>
                <a:gd name="T7" fmla="*/ 0 h 20"/>
                <a:gd name="T8" fmla="*/ 21 w 21"/>
                <a:gd name="T9" fmla="*/ 10 h 20"/>
                <a:gd name="T10" fmla="*/ 10 w 21"/>
                <a:gd name="T11" fmla="*/ 10 h 20"/>
                <a:gd name="T12" fmla="*/ 0 w 2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Freeform 4416"/>
            <p:cNvSpPr>
              <a:spLocks noChangeAspect="1"/>
            </p:cNvSpPr>
            <p:nvPr/>
          </p:nvSpPr>
          <p:spPr bwMode="auto">
            <a:xfrm>
              <a:off x="7363" y="2760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10 w 20"/>
                <a:gd name="T3" fmla="*/ 10 h 10"/>
                <a:gd name="T4" fmla="*/ 0 w 20"/>
                <a:gd name="T5" fmla="*/ 10 h 10"/>
                <a:gd name="T6" fmla="*/ 0 w 20"/>
                <a:gd name="T7" fmla="*/ 0 h 10"/>
                <a:gd name="T8" fmla="*/ 2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4415"/>
            <p:cNvSpPr>
              <a:spLocks noChangeAspect="1"/>
            </p:cNvSpPr>
            <p:nvPr/>
          </p:nvSpPr>
          <p:spPr bwMode="auto">
            <a:xfrm>
              <a:off x="7363" y="2750"/>
              <a:ext cx="31" cy="10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10 h 10"/>
                <a:gd name="T4" fmla="*/ 10 w 31"/>
                <a:gd name="T5" fmla="*/ 0 h 10"/>
                <a:gd name="T6" fmla="*/ 20 w 31"/>
                <a:gd name="T7" fmla="*/ 0 h 10"/>
                <a:gd name="T8" fmla="*/ 31 w 31"/>
                <a:gd name="T9" fmla="*/ 0 h 10"/>
                <a:gd name="T10" fmla="*/ 20 w 31"/>
                <a:gd name="T11" fmla="*/ 10 h 10"/>
                <a:gd name="T12" fmla="*/ 0 w 3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4414"/>
            <p:cNvSpPr>
              <a:spLocks noChangeAspect="1"/>
            </p:cNvSpPr>
            <p:nvPr/>
          </p:nvSpPr>
          <p:spPr bwMode="auto">
            <a:xfrm>
              <a:off x="7363" y="2750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4413"/>
            <p:cNvSpPr>
              <a:spLocks noChangeAspect="1"/>
            </p:cNvSpPr>
            <p:nvPr/>
          </p:nvSpPr>
          <p:spPr bwMode="auto">
            <a:xfrm>
              <a:off x="7353" y="2729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10 h 31"/>
                <a:gd name="T4" fmla="*/ 20 w 30"/>
                <a:gd name="T5" fmla="*/ 10 h 31"/>
                <a:gd name="T6" fmla="*/ 30 w 30"/>
                <a:gd name="T7" fmla="*/ 0 h 31"/>
                <a:gd name="T8" fmla="*/ 30 w 30"/>
                <a:gd name="T9" fmla="*/ 21 h 31"/>
                <a:gd name="T10" fmla="*/ 20 w 30"/>
                <a:gd name="T11" fmla="*/ 2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30" y="0"/>
                  </a:lnTo>
                  <a:lnTo>
                    <a:pt x="30" y="21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4412"/>
            <p:cNvSpPr>
              <a:spLocks noChangeAspect="1"/>
            </p:cNvSpPr>
            <p:nvPr/>
          </p:nvSpPr>
          <p:spPr bwMode="auto">
            <a:xfrm>
              <a:off x="7373" y="272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4411"/>
            <p:cNvSpPr>
              <a:spLocks noChangeAspect="1"/>
            </p:cNvSpPr>
            <p:nvPr/>
          </p:nvSpPr>
          <p:spPr bwMode="auto">
            <a:xfrm>
              <a:off x="7353" y="2719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20 h 31"/>
                <a:gd name="T4" fmla="*/ 0 w 20"/>
                <a:gd name="T5" fmla="*/ 10 h 31"/>
                <a:gd name="T6" fmla="*/ 10 w 20"/>
                <a:gd name="T7" fmla="*/ 0 h 31"/>
                <a:gd name="T8" fmla="*/ 20 w 20"/>
                <a:gd name="T9" fmla="*/ 10 h 31"/>
                <a:gd name="T10" fmla="*/ 20 w 20"/>
                <a:gd name="T11" fmla="*/ 20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4410"/>
            <p:cNvSpPr>
              <a:spLocks noChangeAspect="1"/>
            </p:cNvSpPr>
            <p:nvPr/>
          </p:nvSpPr>
          <p:spPr bwMode="auto">
            <a:xfrm>
              <a:off x="7353" y="271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Freeform 4409"/>
            <p:cNvSpPr>
              <a:spLocks noChangeAspect="1"/>
            </p:cNvSpPr>
            <p:nvPr/>
          </p:nvSpPr>
          <p:spPr bwMode="auto">
            <a:xfrm>
              <a:off x="7353" y="2719"/>
              <a:ext cx="1" cy="31"/>
            </a:xfrm>
            <a:custGeom>
              <a:avLst/>
              <a:gdLst>
                <a:gd name="T0" fmla="*/ 31 h 31"/>
                <a:gd name="T1" fmla="*/ 31 h 31"/>
                <a:gd name="T2" fmla="*/ 10 h 31"/>
                <a:gd name="T3" fmla="*/ 0 h 31"/>
                <a:gd name="T4" fmla="*/ 0 h 31"/>
                <a:gd name="T5" fmla="*/ 10 h 31"/>
                <a:gd name="T6" fmla="*/ 31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2" name="Freeform 4408"/>
            <p:cNvSpPr>
              <a:spLocks noChangeAspect="1"/>
            </p:cNvSpPr>
            <p:nvPr/>
          </p:nvSpPr>
          <p:spPr bwMode="auto">
            <a:xfrm>
              <a:off x="7333" y="2729"/>
              <a:ext cx="20" cy="21"/>
            </a:xfrm>
            <a:custGeom>
              <a:avLst/>
              <a:gdLst>
                <a:gd name="T0" fmla="*/ 20 w 20"/>
                <a:gd name="T1" fmla="*/ 0 h 21"/>
                <a:gd name="T2" fmla="*/ 20 w 20"/>
                <a:gd name="T3" fmla="*/ 21 h 21"/>
                <a:gd name="T4" fmla="*/ 10 w 20"/>
                <a:gd name="T5" fmla="*/ 10 h 21"/>
                <a:gd name="T6" fmla="*/ 10 w 20"/>
                <a:gd name="T7" fmla="*/ 10 h 21"/>
                <a:gd name="T8" fmla="*/ 10 w 20"/>
                <a:gd name="T9" fmla="*/ 10 h 21"/>
                <a:gd name="T10" fmla="*/ 10 w 20"/>
                <a:gd name="T11" fmla="*/ 10 h 21"/>
                <a:gd name="T12" fmla="*/ 10 w 20"/>
                <a:gd name="T13" fmla="*/ 10 h 21"/>
                <a:gd name="T14" fmla="*/ 0 w 20"/>
                <a:gd name="T15" fmla="*/ 10 h 21"/>
                <a:gd name="T16" fmla="*/ 0 w 20"/>
                <a:gd name="T17" fmla="*/ 10 h 21"/>
                <a:gd name="T18" fmla="*/ 20 w 2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lnTo>
                    <a:pt x="20" y="21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3" name="Freeform 4407"/>
            <p:cNvSpPr>
              <a:spLocks noChangeAspect="1"/>
            </p:cNvSpPr>
            <p:nvPr/>
          </p:nvSpPr>
          <p:spPr bwMode="auto">
            <a:xfrm>
              <a:off x="7333" y="2719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0 w 30"/>
                <a:gd name="T3" fmla="*/ 10 h 20"/>
                <a:gd name="T4" fmla="*/ 10 w 30"/>
                <a:gd name="T5" fmla="*/ 0 h 20"/>
                <a:gd name="T6" fmla="*/ 20 w 30"/>
                <a:gd name="T7" fmla="*/ 0 h 20"/>
                <a:gd name="T8" fmla="*/ 30 w 30"/>
                <a:gd name="T9" fmla="*/ 10 h 20"/>
                <a:gd name="T10" fmla="*/ 20 w 30"/>
                <a:gd name="T11" fmla="*/ 1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4" name="Freeform 4406"/>
            <p:cNvSpPr>
              <a:spLocks noChangeAspect="1"/>
            </p:cNvSpPr>
            <p:nvPr/>
          </p:nvSpPr>
          <p:spPr bwMode="auto">
            <a:xfrm>
              <a:off x="7333" y="2719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5" name="Freeform 4405"/>
            <p:cNvSpPr>
              <a:spLocks noChangeAspect="1"/>
            </p:cNvSpPr>
            <p:nvPr/>
          </p:nvSpPr>
          <p:spPr bwMode="auto">
            <a:xfrm>
              <a:off x="7333" y="2709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0 h 20"/>
                <a:gd name="T8" fmla="*/ 20 w 20"/>
                <a:gd name="T9" fmla="*/ 10 h 20"/>
                <a:gd name="T10" fmla="*/ 10 w 20"/>
                <a:gd name="T11" fmla="*/ 10 h 20"/>
                <a:gd name="T12" fmla="*/ 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6" name="Freeform 4404"/>
            <p:cNvSpPr>
              <a:spLocks noChangeAspect="1"/>
            </p:cNvSpPr>
            <p:nvPr/>
          </p:nvSpPr>
          <p:spPr bwMode="auto">
            <a:xfrm>
              <a:off x="7343" y="2709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7" name="Freeform 4403"/>
            <p:cNvSpPr>
              <a:spLocks noChangeAspect="1"/>
            </p:cNvSpPr>
            <p:nvPr/>
          </p:nvSpPr>
          <p:spPr bwMode="auto">
            <a:xfrm>
              <a:off x="7323" y="2699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10 h 20"/>
                <a:gd name="T4" fmla="*/ 10 w 30"/>
                <a:gd name="T5" fmla="*/ 0 h 20"/>
                <a:gd name="T6" fmla="*/ 20 w 30"/>
                <a:gd name="T7" fmla="*/ 0 h 20"/>
                <a:gd name="T8" fmla="*/ 30 w 30"/>
                <a:gd name="T9" fmla="*/ 1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8" name="Freeform 4402"/>
            <p:cNvSpPr>
              <a:spLocks noChangeAspect="1"/>
            </p:cNvSpPr>
            <p:nvPr/>
          </p:nvSpPr>
          <p:spPr bwMode="auto">
            <a:xfrm>
              <a:off x="7323" y="2699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9" name="Freeform 4401"/>
            <p:cNvSpPr>
              <a:spLocks noChangeAspect="1"/>
            </p:cNvSpPr>
            <p:nvPr/>
          </p:nvSpPr>
          <p:spPr bwMode="auto">
            <a:xfrm>
              <a:off x="7313" y="2689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10 h 20"/>
                <a:gd name="T4" fmla="*/ 20 w 30"/>
                <a:gd name="T5" fmla="*/ 0 h 20"/>
                <a:gd name="T6" fmla="*/ 30 w 30"/>
                <a:gd name="T7" fmla="*/ 0 h 20"/>
                <a:gd name="T8" fmla="*/ 30 w 30"/>
                <a:gd name="T9" fmla="*/ 1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0" name="Freeform 4400"/>
            <p:cNvSpPr>
              <a:spLocks noChangeAspect="1"/>
            </p:cNvSpPr>
            <p:nvPr/>
          </p:nvSpPr>
          <p:spPr bwMode="auto">
            <a:xfrm>
              <a:off x="7333" y="267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1" name="Freeform 4399"/>
            <p:cNvSpPr>
              <a:spLocks noChangeAspect="1"/>
            </p:cNvSpPr>
            <p:nvPr/>
          </p:nvSpPr>
          <p:spPr bwMode="auto">
            <a:xfrm>
              <a:off x="7303" y="2669"/>
              <a:ext cx="30" cy="40"/>
            </a:xfrm>
            <a:custGeom>
              <a:avLst/>
              <a:gdLst>
                <a:gd name="T0" fmla="*/ 20 w 30"/>
                <a:gd name="T1" fmla="*/ 40 h 40"/>
                <a:gd name="T2" fmla="*/ 0 w 30"/>
                <a:gd name="T3" fmla="*/ 30 h 40"/>
                <a:gd name="T4" fmla="*/ 10 w 30"/>
                <a:gd name="T5" fmla="*/ 10 h 40"/>
                <a:gd name="T6" fmla="*/ 20 w 30"/>
                <a:gd name="T7" fmla="*/ 0 h 40"/>
                <a:gd name="T8" fmla="*/ 30 w 30"/>
                <a:gd name="T9" fmla="*/ 10 h 40"/>
                <a:gd name="T10" fmla="*/ 30 w 30"/>
                <a:gd name="T11" fmla="*/ 20 h 40"/>
                <a:gd name="T12" fmla="*/ 20 w 3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20" y="4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2" name="Freeform 4398"/>
            <p:cNvSpPr>
              <a:spLocks noChangeAspect="1"/>
            </p:cNvSpPr>
            <p:nvPr/>
          </p:nvSpPr>
          <p:spPr bwMode="auto">
            <a:xfrm>
              <a:off x="7303" y="2679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10 h 20"/>
                <a:gd name="T8" fmla="*/ 0 w 10"/>
                <a:gd name="T9" fmla="*/ 10 h 20"/>
                <a:gd name="T10" fmla="*/ 10 w 1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3" name="Freeform 4397"/>
            <p:cNvSpPr>
              <a:spLocks noChangeAspect="1"/>
            </p:cNvSpPr>
            <p:nvPr/>
          </p:nvSpPr>
          <p:spPr bwMode="auto">
            <a:xfrm>
              <a:off x="7292" y="2669"/>
              <a:ext cx="31" cy="20"/>
            </a:xfrm>
            <a:custGeom>
              <a:avLst/>
              <a:gdLst>
                <a:gd name="T0" fmla="*/ 11 w 31"/>
                <a:gd name="T1" fmla="*/ 20 h 20"/>
                <a:gd name="T2" fmla="*/ 0 w 31"/>
                <a:gd name="T3" fmla="*/ 10 h 20"/>
                <a:gd name="T4" fmla="*/ 21 w 31"/>
                <a:gd name="T5" fmla="*/ 0 h 20"/>
                <a:gd name="T6" fmla="*/ 31 w 31"/>
                <a:gd name="T7" fmla="*/ 0 h 20"/>
                <a:gd name="T8" fmla="*/ 31 w 31"/>
                <a:gd name="T9" fmla="*/ 10 h 20"/>
                <a:gd name="T10" fmla="*/ 21 w 31"/>
                <a:gd name="T11" fmla="*/ 10 h 20"/>
                <a:gd name="T12" fmla="*/ 11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11" y="20"/>
                  </a:moveTo>
                  <a:lnTo>
                    <a:pt x="0" y="1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1" y="10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4" name="Rectangle 4396"/>
            <p:cNvSpPr>
              <a:spLocks noChangeAspect="1" noChangeArrowheads="1"/>
            </p:cNvSpPr>
            <p:nvPr/>
          </p:nvSpPr>
          <p:spPr bwMode="auto">
            <a:xfrm>
              <a:off x="7313" y="2658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5" name="Freeform 4395"/>
            <p:cNvSpPr>
              <a:spLocks noChangeAspect="1"/>
            </p:cNvSpPr>
            <p:nvPr/>
          </p:nvSpPr>
          <p:spPr bwMode="auto">
            <a:xfrm>
              <a:off x="7292" y="2658"/>
              <a:ext cx="21" cy="21"/>
            </a:xfrm>
            <a:custGeom>
              <a:avLst/>
              <a:gdLst>
                <a:gd name="T0" fmla="*/ 11 w 21"/>
                <a:gd name="T1" fmla="*/ 21 h 21"/>
                <a:gd name="T2" fmla="*/ 0 w 21"/>
                <a:gd name="T3" fmla="*/ 21 h 21"/>
                <a:gd name="T4" fmla="*/ 11 w 21"/>
                <a:gd name="T5" fmla="*/ 11 h 21"/>
                <a:gd name="T6" fmla="*/ 21 w 21"/>
                <a:gd name="T7" fmla="*/ 0 h 21"/>
                <a:gd name="T8" fmla="*/ 21 w 21"/>
                <a:gd name="T9" fmla="*/ 0 h 21"/>
                <a:gd name="T10" fmla="*/ 21 w 21"/>
                <a:gd name="T11" fmla="*/ 11 h 21"/>
                <a:gd name="T12" fmla="*/ 11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lnTo>
                    <a:pt x="0" y="21"/>
                  </a:lnTo>
                  <a:lnTo>
                    <a:pt x="11" y="11"/>
                  </a:lnTo>
                  <a:lnTo>
                    <a:pt x="21" y="0"/>
                  </a:lnTo>
                  <a:lnTo>
                    <a:pt x="21" y="1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6" name="Freeform 4394"/>
            <p:cNvSpPr>
              <a:spLocks noChangeAspect="1"/>
            </p:cNvSpPr>
            <p:nvPr/>
          </p:nvSpPr>
          <p:spPr bwMode="auto">
            <a:xfrm>
              <a:off x="7292" y="2658"/>
              <a:ext cx="21" cy="21"/>
            </a:xfrm>
            <a:custGeom>
              <a:avLst/>
              <a:gdLst>
                <a:gd name="T0" fmla="*/ 0 w 21"/>
                <a:gd name="T1" fmla="*/ 21 h 21"/>
                <a:gd name="T2" fmla="*/ 0 w 21"/>
                <a:gd name="T3" fmla="*/ 11 h 21"/>
                <a:gd name="T4" fmla="*/ 11 w 21"/>
                <a:gd name="T5" fmla="*/ 0 h 21"/>
                <a:gd name="T6" fmla="*/ 21 w 21"/>
                <a:gd name="T7" fmla="*/ 0 h 21"/>
                <a:gd name="T8" fmla="*/ 21 w 21"/>
                <a:gd name="T9" fmla="*/ 0 h 21"/>
                <a:gd name="T10" fmla="*/ 11 w 21"/>
                <a:gd name="T11" fmla="*/ 11 h 21"/>
                <a:gd name="T12" fmla="*/ 0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1" y="1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7" name="Freeform 4393"/>
            <p:cNvSpPr>
              <a:spLocks noChangeAspect="1"/>
            </p:cNvSpPr>
            <p:nvPr/>
          </p:nvSpPr>
          <p:spPr bwMode="auto">
            <a:xfrm>
              <a:off x="7292" y="2648"/>
              <a:ext cx="21" cy="21"/>
            </a:xfrm>
            <a:custGeom>
              <a:avLst/>
              <a:gdLst>
                <a:gd name="T0" fmla="*/ 0 w 21"/>
                <a:gd name="T1" fmla="*/ 21 h 21"/>
                <a:gd name="T2" fmla="*/ 0 w 21"/>
                <a:gd name="T3" fmla="*/ 21 h 21"/>
                <a:gd name="T4" fmla="*/ 11 w 21"/>
                <a:gd name="T5" fmla="*/ 10 h 21"/>
                <a:gd name="T6" fmla="*/ 11 w 21"/>
                <a:gd name="T7" fmla="*/ 0 h 21"/>
                <a:gd name="T8" fmla="*/ 21 w 21"/>
                <a:gd name="T9" fmla="*/ 10 h 21"/>
                <a:gd name="T10" fmla="*/ 11 w 21"/>
                <a:gd name="T11" fmla="*/ 10 h 21"/>
                <a:gd name="T12" fmla="*/ 0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0" y="21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21" y="10"/>
                  </a:lnTo>
                  <a:lnTo>
                    <a:pt x="11" y="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8" name="Freeform 4392"/>
            <p:cNvSpPr>
              <a:spLocks noChangeAspect="1"/>
            </p:cNvSpPr>
            <p:nvPr/>
          </p:nvSpPr>
          <p:spPr bwMode="auto">
            <a:xfrm>
              <a:off x="7303" y="2648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0 h 10"/>
                <a:gd name="T5" fmla="*/ 0 h 10"/>
                <a:gd name="T6" fmla="*/ 0 h 10"/>
                <a:gd name="T7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9" name="Freeform 4391"/>
            <p:cNvSpPr>
              <a:spLocks noChangeAspect="1"/>
            </p:cNvSpPr>
            <p:nvPr/>
          </p:nvSpPr>
          <p:spPr bwMode="auto">
            <a:xfrm>
              <a:off x="7292" y="2648"/>
              <a:ext cx="11" cy="21"/>
            </a:xfrm>
            <a:custGeom>
              <a:avLst/>
              <a:gdLst>
                <a:gd name="T0" fmla="*/ 11 w 11"/>
                <a:gd name="T1" fmla="*/ 21 h 21"/>
                <a:gd name="T2" fmla="*/ 0 w 11"/>
                <a:gd name="T3" fmla="*/ 21 h 21"/>
                <a:gd name="T4" fmla="*/ 0 w 11"/>
                <a:gd name="T5" fmla="*/ 10 h 21"/>
                <a:gd name="T6" fmla="*/ 0 w 11"/>
                <a:gd name="T7" fmla="*/ 0 h 21"/>
                <a:gd name="T8" fmla="*/ 11 w 11"/>
                <a:gd name="T9" fmla="*/ 0 h 21"/>
                <a:gd name="T10" fmla="*/ 11 w 11"/>
                <a:gd name="T11" fmla="*/ 10 h 21"/>
                <a:gd name="T12" fmla="*/ 11 w 1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1">
                  <a:moveTo>
                    <a:pt x="11" y="21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0" name="Freeform 4390"/>
            <p:cNvSpPr>
              <a:spLocks noChangeAspect="1"/>
            </p:cNvSpPr>
            <p:nvPr/>
          </p:nvSpPr>
          <p:spPr bwMode="auto">
            <a:xfrm>
              <a:off x="7282" y="264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1" name="Freeform 4389"/>
            <p:cNvSpPr>
              <a:spLocks noChangeAspect="1"/>
            </p:cNvSpPr>
            <p:nvPr/>
          </p:nvSpPr>
          <p:spPr bwMode="auto">
            <a:xfrm>
              <a:off x="7272" y="2648"/>
              <a:ext cx="20" cy="31"/>
            </a:xfrm>
            <a:custGeom>
              <a:avLst/>
              <a:gdLst>
                <a:gd name="T0" fmla="*/ 20 w 20"/>
                <a:gd name="T1" fmla="*/ 21 h 31"/>
                <a:gd name="T2" fmla="*/ 10 w 20"/>
                <a:gd name="T3" fmla="*/ 31 h 31"/>
                <a:gd name="T4" fmla="*/ 10 w 20"/>
                <a:gd name="T5" fmla="*/ 10 h 31"/>
                <a:gd name="T6" fmla="*/ 0 w 20"/>
                <a:gd name="T7" fmla="*/ 0 h 31"/>
                <a:gd name="T8" fmla="*/ 10 w 20"/>
                <a:gd name="T9" fmla="*/ 0 h 31"/>
                <a:gd name="T10" fmla="*/ 20 w 20"/>
                <a:gd name="T11" fmla="*/ 10 h 31"/>
                <a:gd name="T12" fmla="*/ 20 w 2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21"/>
                  </a:moveTo>
                  <a:lnTo>
                    <a:pt x="10" y="31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2" name="Freeform 4388"/>
            <p:cNvSpPr>
              <a:spLocks noChangeAspect="1"/>
            </p:cNvSpPr>
            <p:nvPr/>
          </p:nvSpPr>
          <p:spPr bwMode="auto">
            <a:xfrm>
              <a:off x="7282" y="2658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21 h 21"/>
                <a:gd name="T3" fmla="*/ 21 h 21"/>
                <a:gd name="T4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3" name="Freeform 4387"/>
            <p:cNvSpPr>
              <a:spLocks noChangeAspect="1"/>
            </p:cNvSpPr>
            <p:nvPr/>
          </p:nvSpPr>
          <p:spPr bwMode="auto">
            <a:xfrm>
              <a:off x="7252" y="2648"/>
              <a:ext cx="30" cy="31"/>
            </a:xfrm>
            <a:custGeom>
              <a:avLst/>
              <a:gdLst>
                <a:gd name="T0" fmla="*/ 30 w 30"/>
                <a:gd name="T1" fmla="*/ 31 h 31"/>
                <a:gd name="T2" fmla="*/ 0 w 30"/>
                <a:gd name="T3" fmla="*/ 31 h 31"/>
                <a:gd name="T4" fmla="*/ 0 w 30"/>
                <a:gd name="T5" fmla="*/ 10 h 31"/>
                <a:gd name="T6" fmla="*/ 0 w 30"/>
                <a:gd name="T7" fmla="*/ 0 h 31"/>
                <a:gd name="T8" fmla="*/ 30 w 30"/>
                <a:gd name="T9" fmla="*/ 0 h 31"/>
                <a:gd name="T10" fmla="*/ 30 w 30"/>
                <a:gd name="T11" fmla="*/ 10 h 31"/>
                <a:gd name="T12" fmla="*/ 3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31"/>
                  </a:move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4" name="Freeform 4386"/>
            <p:cNvSpPr>
              <a:spLocks noChangeAspect="1"/>
            </p:cNvSpPr>
            <p:nvPr/>
          </p:nvSpPr>
          <p:spPr bwMode="auto">
            <a:xfrm>
              <a:off x="7242" y="264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5" name="Freeform 4385"/>
            <p:cNvSpPr>
              <a:spLocks noChangeAspect="1"/>
            </p:cNvSpPr>
            <p:nvPr/>
          </p:nvSpPr>
          <p:spPr bwMode="auto">
            <a:xfrm>
              <a:off x="7232" y="2648"/>
              <a:ext cx="20" cy="31"/>
            </a:xfrm>
            <a:custGeom>
              <a:avLst/>
              <a:gdLst>
                <a:gd name="T0" fmla="*/ 20 w 20"/>
                <a:gd name="T1" fmla="*/ 31 h 31"/>
                <a:gd name="T2" fmla="*/ 10 w 20"/>
                <a:gd name="T3" fmla="*/ 31 h 31"/>
                <a:gd name="T4" fmla="*/ 10 w 20"/>
                <a:gd name="T5" fmla="*/ 21 h 31"/>
                <a:gd name="T6" fmla="*/ 0 w 20"/>
                <a:gd name="T7" fmla="*/ 10 h 31"/>
                <a:gd name="T8" fmla="*/ 10 w 20"/>
                <a:gd name="T9" fmla="*/ 0 h 31"/>
                <a:gd name="T10" fmla="*/ 20 w 20"/>
                <a:gd name="T11" fmla="*/ 10 h 31"/>
                <a:gd name="T12" fmla="*/ 2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31"/>
                  </a:moveTo>
                  <a:lnTo>
                    <a:pt x="1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6" name="Freeform 4384"/>
            <p:cNvSpPr>
              <a:spLocks noChangeAspect="1"/>
            </p:cNvSpPr>
            <p:nvPr/>
          </p:nvSpPr>
          <p:spPr bwMode="auto">
            <a:xfrm>
              <a:off x="7232" y="2658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1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7" name="Freeform 4383"/>
            <p:cNvSpPr>
              <a:spLocks noChangeAspect="1"/>
            </p:cNvSpPr>
            <p:nvPr/>
          </p:nvSpPr>
          <p:spPr bwMode="auto">
            <a:xfrm>
              <a:off x="7222" y="2658"/>
              <a:ext cx="20" cy="21"/>
            </a:xfrm>
            <a:custGeom>
              <a:avLst/>
              <a:gdLst>
                <a:gd name="T0" fmla="*/ 20 w 20"/>
                <a:gd name="T1" fmla="*/ 21 h 21"/>
                <a:gd name="T2" fmla="*/ 10 w 20"/>
                <a:gd name="T3" fmla="*/ 21 h 21"/>
                <a:gd name="T4" fmla="*/ 10 w 20"/>
                <a:gd name="T5" fmla="*/ 11 h 21"/>
                <a:gd name="T6" fmla="*/ 0 w 20"/>
                <a:gd name="T7" fmla="*/ 0 h 21"/>
                <a:gd name="T8" fmla="*/ 10 w 20"/>
                <a:gd name="T9" fmla="*/ 0 h 21"/>
                <a:gd name="T10" fmla="*/ 20 w 20"/>
                <a:gd name="T11" fmla="*/ 11 h 21"/>
                <a:gd name="T12" fmla="*/ 20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10" y="2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8" name="Freeform 4382"/>
            <p:cNvSpPr>
              <a:spLocks noChangeAspect="1"/>
            </p:cNvSpPr>
            <p:nvPr/>
          </p:nvSpPr>
          <p:spPr bwMode="auto">
            <a:xfrm>
              <a:off x="7222" y="2658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9" name="Freeform 4381"/>
            <p:cNvSpPr>
              <a:spLocks noChangeAspect="1"/>
            </p:cNvSpPr>
            <p:nvPr/>
          </p:nvSpPr>
          <p:spPr bwMode="auto">
            <a:xfrm>
              <a:off x="7211" y="2658"/>
              <a:ext cx="31" cy="31"/>
            </a:xfrm>
            <a:custGeom>
              <a:avLst/>
              <a:gdLst>
                <a:gd name="T0" fmla="*/ 31 w 31"/>
                <a:gd name="T1" fmla="*/ 21 h 31"/>
                <a:gd name="T2" fmla="*/ 21 w 31"/>
                <a:gd name="T3" fmla="*/ 31 h 31"/>
                <a:gd name="T4" fmla="*/ 11 w 31"/>
                <a:gd name="T5" fmla="*/ 21 h 31"/>
                <a:gd name="T6" fmla="*/ 0 w 31"/>
                <a:gd name="T7" fmla="*/ 11 h 31"/>
                <a:gd name="T8" fmla="*/ 11 w 31"/>
                <a:gd name="T9" fmla="*/ 0 h 31"/>
                <a:gd name="T10" fmla="*/ 21 w 31"/>
                <a:gd name="T11" fmla="*/ 11 h 31"/>
                <a:gd name="T12" fmla="*/ 31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21"/>
                  </a:moveTo>
                  <a:lnTo>
                    <a:pt x="21" y="31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1" y="1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120" name="Group 4179"/>
          <p:cNvGrpSpPr>
            <a:grpSpLocks noChangeAspect="1"/>
          </p:cNvGrpSpPr>
          <p:nvPr/>
        </p:nvGrpSpPr>
        <p:grpSpPr bwMode="auto">
          <a:xfrm>
            <a:off x="2378213" y="856866"/>
            <a:ext cx="1584326" cy="789930"/>
            <a:chOff x="5775" y="1959"/>
            <a:chExt cx="1467" cy="730"/>
          </a:xfrm>
        </p:grpSpPr>
        <p:sp>
          <p:nvSpPr>
            <p:cNvPr id="3121" name="Freeform 4379"/>
            <p:cNvSpPr>
              <a:spLocks noChangeAspect="1"/>
            </p:cNvSpPr>
            <p:nvPr/>
          </p:nvSpPr>
          <p:spPr bwMode="auto">
            <a:xfrm>
              <a:off x="7222" y="2679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2" name="Freeform 4378"/>
            <p:cNvSpPr>
              <a:spLocks noChangeAspect="1"/>
            </p:cNvSpPr>
            <p:nvPr/>
          </p:nvSpPr>
          <p:spPr bwMode="auto">
            <a:xfrm>
              <a:off x="7211" y="2669"/>
              <a:ext cx="11" cy="20"/>
            </a:xfrm>
            <a:custGeom>
              <a:avLst/>
              <a:gdLst>
                <a:gd name="T0" fmla="*/ 11 w 11"/>
                <a:gd name="T1" fmla="*/ 20 h 20"/>
                <a:gd name="T2" fmla="*/ 11 w 11"/>
                <a:gd name="T3" fmla="*/ 20 h 20"/>
                <a:gd name="T4" fmla="*/ 0 w 11"/>
                <a:gd name="T5" fmla="*/ 10 h 20"/>
                <a:gd name="T6" fmla="*/ 0 w 11"/>
                <a:gd name="T7" fmla="*/ 0 h 20"/>
                <a:gd name="T8" fmla="*/ 0 w 11"/>
                <a:gd name="T9" fmla="*/ 0 h 20"/>
                <a:gd name="T10" fmla="*/ 11 w 11"/>
                <a:gd name="T11" fmla="*/ 10 h 20"/>
                <a:gd name="T12" fmla="*/ 11 w 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1" y="20"/>
                  </a:moveTo>
                  <a:lnTo>
                    <a:pt x="11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3" name="Freeform 4377"/>
            <p:cNvSpPr>
              <a:spLocks noChangeAspect="1"/>
            </p:cNvSpPr>
            <p:nvPr/>
          </p:nvSpPr>
          <p:spPr bwMode="auto">
            <a:xfrm>
              <a:off x="7211" y="2679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10 h 10"/>
                <a:gd name="T8" fmla="*/ 0 w 11"/>
                <a:gd name="T9" fmla="*/ 10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4" name="Freeform 4376"/>
            <p:cNvSpPr>
              <a:spLocks noChangeAspect="1"/>
            </p:cNvSpPr>
            <p:nvPr/>
          </p:nvSpPr>
          <p:spPr bwMode="auto">
            <a:xfrm>
              <a:off x="7211" y="2669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0 h 20"/>
                <a:gd name="T3" fmla="*/ 0 h 20"/>
                <a:gd name="T4" fmla="*/ 0 h 20"/>
                <a:gd name="T5" fmla="*/ 10 h 20"/>
                <a:gd name="T6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5" name="Freeform 4375"/>
            <p:cNvSpPr>
              <a:spLocks noChangeAspect="1"/>
            </p:cNvSpPr>
            <p:nvPr/>
          </p:nvSpPr>
          <p:spPr bwMode="auto">
            <a:xfrm>
              <a:off x="7201" y="2679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6" name="Freeform 4374"/>
            <p:cNvSpPr>
              <a:spLocks noChangeAspect="1"/>
            </p:cNvSpPr>
            <p:nvPr/>
          </p:nvSpPr>
          <p:spPr bwMode="auto">
            <a:xfrm>
              <a:off x="7201" y="2669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20 h 20"/>
                <a:gd name="T4" fmla="*/ 0 w 10"/>
                <a:gd name="T5" fmla="*/ 10 h 20"/>
                <a:gd name="T6" fmla="*/ 10 w 10"/>
                <a:gd name="T7" fmla="*/ 0 h 20"/>
                <a:gd name="T8" fmla="*/ 10 w 10"/>
                <a:gd name="T9" fmla="*/ 0 h 20"/>
                <a:gd name="T10" fmla="*/ 10 w 10"/>
                <a:gd name="T11" fmla="*/ 10 h 20"/>
                <a:gd name="T12" fmla="*/ 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7" name="Freeform 4373"/>
            <p:cNvSpPr>
              <a:spLocks noChangeAspect="1"/>
            </p:cNvSpPr>
            <p:nvPr/>
          </p:nvSpPr>
          <p:spPr bwMode="auto">
            <a:xfrm>
              <a:off x="7191" y="2679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0 h 10"/>
                <a:gd name="T12" fmla="*/ 0 w 10"/>
                <a:gd name="T13" fmla="*/ 0 h 10"/>
                <a:gd name="T14" fmla="*/ 0 w 10"/>
                <a:gd name="T15" fmla="*/ 0 h 10"/>
                <a:gd name="T16" fmla="*/ 0 w 10"/>
                <a:gd name="T17" fmla="*/ 0 h 10"/>
                <a:gd name="T18" fmla="*/ 10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8" name="Freeform 4372"/>
            <p:cNvSpPr>
              <a:spLocks noChangeAspect="1"/>
            </p:cNvSpPr>
            <p:nvPr/>
          </p:nvSpPr>
          <p:spPr bwMode="auto">
            <a:xfrm>
              <a:off x="7191" y="2669"/>
              <a:ext cx="31" cy="10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0 h 10"/>
                <a:gd name="T4" fmla="*/ 10 w 31"/>
                <a:gd name="T5" fmla="*/ 0 h 10"/>
                <a:gd name="T6" fmla="*/ 31 w 31"/>
                <a:gd name="T7" fmla="*/ 0 h 10"/>
                <a:gd name="T8" fmla="*/ 31 w 31"/>
                <a:gd name="T9" fmla="*/ 10 h 10"/>
                <a:gd name="T10" fmla="*/ 10 w 31"/>
                <a:gd name="T11" fmla="*/ 10 h 10"/>
                <a:gd name="T12" fmla="*/ 0 w 3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9" name="Freeform 4371"/>
            <p:cNvSpPr>
              <a:spLocks noChangeAspect="1"/>
            </p:cNvSpPr>
            <p:nvPr/>
          </p:nvSpPr>
          <p:spPr bwMode="auto">
            <a:xfrm>
              <a:off x="7191" y="2669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0" name="Freeform 4370"/>
            <p:cNvSpPr>
              <a:spLocks noChangeAspect="1"/>
            </p:cNvSpPr>
            <p:nvPr/>
          </p:nvSpPr>
          <p:spPr bwMode="auto">
            <a:xfrm>
              <a:off x="7191" y="2648"/>
              <a:ext cx="31" cy="21"/>
            </a:xfrm>
            <a:custGeom>
              <a:avLst/>
              <a:gdLst>
                <a:gd name="T0" fmla="*/ 0 w 31"/>
                <a:gd name="T1" fmla="*/ 21 h 21"/>
                <a:gd name="T2" fmla="*/ 0 w 31"/>
                <a:gd name="T3" fmla="*/ 0 h 21"/>
                <a:gd name="T4" fmla="*/ 20 w 31"/>
                <a:gd name="T5" fmla="*/ 10 h 21"/>
                <a:gd name="T6" fmla="*/ 31 w 31"/>
                <a:gd name="T7" fmla="*/ 10 h 21"/>
                <a:gd name="T8" fmla="*/ 20 w 31"/>
                <a:gd name="T9" fmla="*/ 21 h 21"/>
                <a:gd name="T10" fmla="*/ 10 w 31"/>
                <a:gd name="T11" fmla="*/ 21 h 21"/>
                <a:gd name="T12" fmla="*/ 0 w 3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0" y="21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31" y="10"/>
                  </a:lnTo>
                  <a:lnTo>
                    <a:pt x="20" y="21"/>
                  </a:lnTo>
                  <a:lnTo>
                    <a:pt x="1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1" name="Freeform 4369"/>
            <p:cNvSpPr>
              <a:spLocks noChangeAspect="1"/>
            </p:cNvSpPr>
            <p:nvPr/>
          </p:nvSpPr>
          <p:spPr bwMode="auto">
            <a:xfrm>
              <a:off x="7191" y="2648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0 h 10"/>
                <a:gd name="T4" fmla="*/ 0 w 20"/>
                <a:gd name="T5" fmla="*/ 0 h 10"/>
                <a:gd name="T6" fmla="*/ 0 w 20"/>
                <a:gd name="T7" fmla="*/ 0 h 10"/>
                <a:gd name="T8" fmla="*/ 2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2" name="Freeform 4368"/>
            <p:cNvSpPr>
              <a:spLocks noChangeAspect="1"/>
            </p:cNvSpPr>
            <p:nvPr/>
          </p:nvSpPr>
          <p:spPr bwMode="auto">
            <a:xfrm>
              <a:off x="7191" y="2618"/>
              <a:ext cx="41" cy="40"/>
            </a:xfrm>
            <a:custGeom>
              <a:avLst/>
              <a:gdLst>
                <a:gd name="T0" fmla="*/ 0 w 41"/>
                <a:gd name="T1" fmla="*/ 30 h 40"/>
                <a:gd name="T2" fmla="*/ 20 w 41"/>
                <a:gd name="T3" fmla="*/ 0 h 40"/>
                <a:gd name="T4" fmla="*/ 31 w 41"/>
                <a:gd name="T5" fmla="*/ 10 h 40"/>
                <a:gd name="T6" fmla="*/ 41 w 41"/>
                <a:gd name="T7" fmla="*/ 10 h 40"/>
                <a:gd name="T8" fmla="*/ 31 w 41"/>
                <a:gd name="T9" fmla="*/ 40 h 40"/>
                <a:gd name="T10" fmla="*/ 20 w 41"/>
                <a:gd name="T11" fmla="*/ 40 h 40"/>
                <a:gd name="T12" fmla="*/ 0 w 41"/>
                <a:gd name="T13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0" y="30"/>
                  </a:moveTo>
                  <a:lnTo>
                    <a:pt x="20" y="0"/>
                  </a:lnTo>
                  <a:lnTo>
                    <a:pt x="31" y="10"/>
                  </a:lnTo>
                  <a:lnTo>
                    <a:pt x="41" y="10"/>
                  </a:lnTo>
                  <a:lnTo>
                    <a:pt x="31" y="40"/>
                  </a:lnTo>
                  <a:lnTo>
                    <a:pt x="20" y="4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3" name="Freeform 4367"/>
            <p:cNvSpPr>
              <a:spLocks noChangeAspect="1"/>
            </p:cNvSpPr>
            <p:nvPr/>
          </p:nvSpPr>
          <p:spPr bwMode="auto">
            <a:xfrm>
              <a:off x="7211" y="2618"/>
              <a:ext cx="11" cy="10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0 w 11"/>
                <a:gd name="T5" fmla="*/ 0 h 10"/>
                <a:gd name="T6" fmla="*/ 11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4" name="Freeform 4366"/>
            <p:cNvSpPr>
              <a:spLocks noChangeAspect="1"/>
            </p:cNvSpPr>
            <p:nvPr/>
          </p:nvSpPr>
          <p:spPr bwMode="auto">
            <a:xfrm>
              <a:off x="7211" y="2608"/>
              <a:ext cx="31" cy="30"/>
            </a:xfrm>
            <a:custGeom>
              <a:avLst/>
              <a:gdLst>
                <a:gd name="T0" fmla="*/ 0 w 31"/>
                <a:gd name="T1" fmla="*/ 10 h 30"/>
                <a:gd name="T2" fmla="*/ 11 w 31"/>
                <a:gd name="T3" fmla="*/ 0 h 30"/>
                <a:gd name="T4" fmla="*/ 21 w 31"/>
                <a:gd name="T5" fmla="*/ 10 h 30"/>
                <a:gd name="T6" fmla="*/ 31 w 31"/>
                <a:gd name="T7" fmla="*/ 20 h 30"/>
                <a:gd name="T8" fmla="*/ 21 w 31"/>
                <a:gd name="T9" fmla="*/ 30 h 30"/>
                <a:gd name="T10" fmla="*/ 11 w 31"/>
                <a:gd name="T11" fmla="*/ 20 h 30"/>
                <a:gd name="T12" fmla="*/ 0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10"/>
                  </a:moveTo>
                  <a:lnTo>
                    <a:pt x="11" y="0"/>
                  </a:lnTo>
                  <a:lnTo>
                    <a:pt x="21" y="10"/>
                  </a:lnTo>
                  <a:lnTo>
                    <a:pt x="31" y="20"/>
                  </a:lnTo>
                  <a:lnTo>
                    <a:pt x="21" y="30"/>
                  </a:lnTo>
                  <a:lnTo>
                    <a:pt x="11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5" name="Freeform 4365"/>
            <p:cNvSpPr>
              <a:spLocks noChangeAspect="1"/>
            </p:cNvSpPr>
            <p:nvPr/>
          </p:nvSpPr>
          <p:spPr bwMode="auto">
            <a:xfrm>
              <a:off x="7232" y="261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10 h 10"/>
                <a:gd name="T12" fmla="*/ 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6" name="Freeform 4364"/>
            <p:cNvSpPr>
              <a:spLocks noChangeAspect="1"/>
            </p:cNvSpPr>
            <p:nvPr/>
          </p:nvSpPr>
          <p:spPr bwMode="auto">
            <a:xfrm>
              <a:off x="7222" y="2598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0 h 20"/>
                <a:gd name="T4" fmla="*/ 10 w 20"/>
                <a:gd name="T5" fmla="*/ 0 h 20"/>
                <a:gd name="T6" fmla="*/ 20 w 20"/>
                <a:gd name="T7" fmla="*/ 0 h 20"/>
                <a:gd name="T8" fmla="*/ 20 w 20"/>
                <a:gd name="T9" fmla="*/ 20 h 20"/>
                <a:gd name="T10" fmla="*/ 10 w 20"/>
                <a:gd name="T11" fmla="*/ 20 h 20"/>
                <a:gd name="T12" fmla="*/ 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7" name="Freeform 4363"/>
            <p:cNvSpPr>
              <a:spLocks noChangeAspect="1"/>
            </p:cNvSpPr>
            <p:nvPr/>
          </p:nvSpPr>
          <p:spPr bwMode="auto">
            <a:xfrm>
              <a:off x="7222" y="2598"/>
              <a:ext cx="20" cy="1"/>
            </a:xfrm>
            <a:custGeom>
              <a:avLst/>
              <a:gdLst>
                <a:gd name="T0" fmla="*/ 0 w 20"/>
                <a:gd name="T1" fmla="*/ 0 w 20"/>
                <a:gd name="T2" fmla="*/ 10 w 20"/>
                <a:gd name="T3" fmla="*/ 20 w 20"/>
                <a:gd name="T4" fmla="*/ 20 w 20"/>
                <a:gd name="T5" fmla="*/ 10 w 20"/>
                <a:gd name="T6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8" name="Freeform 4362"/>
            <p:cNvSpPr>
              <a:spLocks noChangeAspect="1"/>
            </p:cNvSpPr>
            <p:nvPr/>
          </p:nvSpPr>
          <p:spPr bwMode="auto">
            <a:xfrm>
              <a:off x="7232" y="2587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10 w 10"/>
                <a:gd name="T7" fmla="*/ 11 h 11"/>
                <a:gd name="T8" fmla="*/ 10 w 10"/>
                <a:gd name="T9" fmla="*/ 11 h 11"/>
                <a:gd name="T10" fmla="*/ 0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9" name="Freeform 4361"/>
            <p:cNvSpPr>
              <a:spLocks noChangeAspect="1"/>
            </p:cNvSpPr>
            <p:nvPr/>
          </p:nvSpPr>
          <p:spPr bwMode="auto">
            <a:xfrm>
              <a:off x="7211" y="2577"/>
              <a:ext cx="31" cy="21"/>
            </a:xfrm>
            <a:custGeom>
              <a:avLst/>
              <a:gdLst>
                <a:gd name="T0" fmla="*/ 11 w 31"/>
                <a:gd name="T1" fmla="*/ 21 h 21"/>
                <a:gd name="T2" fmla="*/ 0 w 31"/>
                <a:gd name="T3" fmla="*/ 21 h 21"/>
                <a:gd name="T4" fmla="*/ 21 w 31"/>
                <a:gd name="T5" fmla="*/ 10 h 21"/>
                <a:gd name="T6" fmla="*/ 31 w 31"/>
                <a:gd name="T7" fmla="*/ 0 h 21"/>
                <a:gd name="T8" fmla="*/ 31 w 31"/>
                <a:gd name="T9" fmla="*/ 10 h 21"/>
                <a:gd name="T10" fmla="*/ 21 w 31"/>
                <a:gd name="T11" fmla="*/ 21 h 21"/>
                <a:gd name="T12" fmla="*/ 11 w 3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11" y="21"/>
                  </a:moveTo>
                  <a:lnTo>
                    <a:pt x="0" y="21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0" name="Freeform 4360"/>
            <p:cNvSpPr>
              <a:spLocks noChangeAspect="1"/>
            </p:cNvSpPr>
            <p:nvPr/>
          </p:nvSpPr>
          <p:spPr bwMode="auto">
            <a:xfrm>
              <a:off x="7232" y="2577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1" name="Freeform 4359"/>
            <p:cNvSpPr>
              <a:spLocks noChangeAspect="1"/>
            </p:cNvSpPr>
            <p:nvPr/>
          </p:nvSpPr>
          <p:spPr bwMode="auto">
            <a:xfrm>
              <a:off x="7211" y="2567"/>
              <a:ext cx="21" cy="31"/>
            </a:xfrm>
            <a:custGeom>
              <a:avLst/>
              <a:gdLst>
                <a:gd name="T0" fmla="*/ 11 w 21"/>
                <a:gd name="T1" fmla="*/ 31 h 31"/>
                <a:gd name="T2" fmla="*/ 0 w 21"/>
                <a:gd name="T3" fmla="*/ 31 h 31"/>
                <a:gd name="T4" fmla="*/ 0 w 21"/>
                <a:gd name="T5" fmla="*/ 10 h 31"/>
                <a:gd name="T6" fmla="*/ 11 w 21"/>
                <a:gd name="T7" fmla="*/ 0 h 31"/>
                <a:gd name="T8" fmla="*/ 21 w 21"/>
                <a:gd name="T9" fmla="*/ 10 h 31"/>
                <a:gd name="T10" fmla="*/ 21 w 21"/>
                <a:gd name="T11" fmla="*/ 20 h 31"/>
                <a:gd name="T12" fmla="*/ 11 w 2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1" y="31"/>
                  </a:moveTo>
                  <a:lnTo>
                    <a:pt x="0" y="3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10"/>
                  </a:lnTo>
                  <a:lnTo>
                    <a:pt x="21" y="20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2" name="Rectangle 4358"/>
            <p:cNvSpPr>
              <a:spLocks noChangeAspect="1" noChangeArrowheads="1"/>
            </p:cNvSpPr>
            <p:nvPr/>
          </p:nvSpPr>
          <p:spPr bwMode="auto">
            <a:xfrm>
              <a:off x="7211" y="2577"/>
              <a:ext cx="0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3" name="Freeform 4357"/>
            <p:cNvSpPr>
              <a:spLocks noChangeAspect="1"/>
            </p:cNvSpPr>
            <p:nvPr/>
          </p:nvSpPr>
          <p:spPr bwMode="auto">
            <a:xfrm>
              <a:off x="7191" y="2567"/>
              <a:ext cx="31" cy="31"/>
            </a:xfrm>
            <a:custGeom>
              <a:avLst/>
              <a:gdLst>
                <a:gd name="T0" fmla="*/ 20 w 31"/>
                <a:gd name="T1" fmla="*/ 31 h 31"/>
                <a:gd name="T2" fmla="*/ 0 w 31"/>
                <a:gd name="T3" fmla="*/ 20 h 31"/>
                <a:gd name="T4" fmla="*/ 10 w 31"/>
                <a:gd name="T5" fmla="*/ 10 h 31"/>
                <a:gd name="T6" fmla="*/ 10 w 31"/>
                <a:gd name="T7" fmla="*/ 0 h 31"/>
                <a:gd name="T8" fmla="*/ 31 w 31"/>
                <a:gd name="T9" fmla="*/ 0 h 31"/>
                <a:gd name="T10" fmla="*/ 20 w 31"/>
                <a:gd name="T11" fmla="*/ 10 h 31"/>
                <a:gd name="T12" fmla="*/ 20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20" y="1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4" name="Freeform 4356"/>
            <p:cNvSpPr>
              <a:spLocks noChangeAspect="1"/>
            </p:cNvSpPr>
            <p:nvPr/>
          </p:nvSpPr>
          <p:spPr bwMode="auto">
            <a:xfrm>
              <a:off x="7191" y="257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5" name="Freeform 4355"/>
            <p:cNvSpPr>
              <a:spLocks noChangeAspect="1"/>
            </p:cNvSpPr>
            <p:nvPr/>
          </p:nvSpPr>
          <p:spPr bwMode="auto">
            <a:xfrm>
              <a:off x="7181" y="2557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6" name="Freeform 4354"/>
            <p:cNvSpPr>
              <a:spLocks noChangeAspect="1"/>
            </p:cNvSpPr>
            <p:nvPr/>
          </p:nvSpPr>
          <p:spPr bwMode="auto">
            <a:xfrm>
              <a:off x="7181" y="256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7" name="Freeform 4353"/>
            <p:cNvSpPr>
              <a:spLocks noChangeAspect="1"/>
            </p:cNvSpPr>
            <p:nvPr/>
          </p:nvSpPr>
          <p:spPr bwMode="auto">
            <a:xfrm>
              <a:off x="7161" y="2537"/>
              <a:ext cx="40" cy="4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10 w 40"/>
                <a:gd name="T5" fmla="*/ 10 h 40"/>
                <a:gd name="T6" fmla="*/ 20 w 40"/>
                <a:gd name="T7" fmla="*/ 0 h 40"/>
                <a:gd name="T8" fmla="*/ 40 w 40"/>
                <a:gd name="T9" fmla="*/ 20 h 40"/>
                <a:gd name="T10" fmla="*/ 30 w 40"/>
                <a:gd name="T11" fmla="*/ 30 h 40"/>
                <a:gd name="T12" fmla="*/ 20 w 4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30" y="3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8" name="Freeform 4352"/>
            <p:cNvSpPr>
              <a:spLocks noChangeAspect="1"/>
            </p:cNvSpPr>
            <p:nvPr/>
          </p:nvSpPr>
          <p:spPr bwMode="auto">
            <a:xfrm>
              <a:off x="7161" y="254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9" name="Freeform 4351"/>
            <p:cNvSpPr>
              <a:spLocks noChangeAspect="1"/>
            </p:cNvSpPr>
            <p:nvPr/>
          </p:nvSpPr>
          <p:spPr bwMode="auto">
            <a:xfrm>
              <a:off x="7141" y="2517"/>
              <a:ext cx="40" cy="4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10 w 40"/>
                <a:gd name="T5" fmla="*/ 10 h 40"/>
                <a:gd name="T6" fmla="*/ 20 w 40"/>
                <a:gd name="T7" fmla="*/ 0 h 40"/>
                <a:gd name="T8" fmla="*/ 40 w 40"/>
                <a:gd name="T9" fmla="*/ 20 h 40"/>
                <a:gd name="T10" fmla="*/ 30 w 40"/>
                <a:gd name="T11" fmla="*/ 30 h 40"/>
                <a:gd name="T12" fmla="*/ 20 w 4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30" y="3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0" name="Freeform 4350"/>
            <p:cNvSpPr>
              <a:spLocks noChangeAspect="1"/>
            </p:cNvSpPr>
            <p:nvPr/>
          </p:nvSpPr>
          <p:spPr bwMode="auto">
            <a:xfrm>
              <a:off x="7151" y="2517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1" name="Freeform 4349"/>
            <p:cNvSpPr>
              <a:spLocks noChangeAspect="1"/>
            </p:cNvSpPr>
            <p:nvPr/>
          </p:nvSpPr>
          <p:spPr bwMode="auto">
            <a:xfrm>
              <a:off x="7131" y="2506"/>
              <a:ext cx="30" cy="31"/>
            </a:xfrm>
            <a:custGeom>
              <a:avLst/>
              <a:gdLst>
                <a:gd name="T0" fmla="*/ 20 w 30"/>
                <a:gd name="T1" fmla="*/ 31 h 31"/>
                <a:gd name="T2" fmla="*/ 0 w 30"/>
                <a:gd name="T3" fmla="*/ 31 h 31"/>
                <a:gd name="T4" fmla="*/ 10 w 30"/>
                <a:gd name="T5" fmla="*/ 11 h 31"/>
                <a:gd name="T6" fmla="*/ 10 w 30"/>
                <a:gd name="T7" fmla="*/ 0 h 31"/>
                <a:gd name="T8" fmla="*/ 30 w 30"/>
                <a:gd name="T9" fmla="*/ 11 h 31"/>
                <a:gd name="T10" fmla="*/ 20 w 30"/>
                <a:gd name="T11" fmla="*/ 21 h 31"/>
                <a:gd name="T12" fmla="*/ 2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31"/>
                  </a:moveTo>
                  <a:lnTo>
                    <a:pt x="0" y="3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2" name="Freeform 4348"/>
            <p:cNvSpPr>
              <a:spLocks noChangeAspect="1"/>
            </p:cNvSpPr>
            <p:nvPr/>
          </p:nvSpPr>
          <p:spPr bwMode="auto">
            <a:xfrm>
              <a:off x="7131" y="2517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2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3" name="Freeform 4347"/>
            <p:cNvSpPr>
              <a:spLocks noChangeAspect="1"/>
            </p:cNvSpPr>
            <p:nvPr/>
          </p:nvSpPr>
          <p:spPr bwMode="auto">
            <a:xfrm>
              <a:off x="7120" y="2506"/>
              <a:ext cx="21" cy="31"/>
            </a:xfrm>
            <a:custGeom>
              <a:avLst/>
              <a:gdLst>
                <a:gd name="T0" fmla="*/ 11 w 21"/>
                <a:gd name="T1" fmla="*/ 31 h 31"/>
                <a:gd name="T2" fmla="*/ 0 w 21"/>
                <a:gd name="T3" fmla="*/ 21 h 31"/>
                <a:gd name="T4" fmla="*/ 0 w 21"/>
                <a:gd name="T5" fmla="*/ 11 h 31"/>
                <a:gd name="T6" fmla="*/ 11 w 21"/>
                <a:gd name="T7" fmla="*/ 0 h 31"/>
                <a:gd name="T8" fmla="*/ 21 w 21"/>
                <a:gd name="T9" fmla="*/ 0 h 31"/>
                <a:gd name="T10" fmla="*/ 21 w 21"/>
                <a:gd name="T11" fmla="*/ 11 h 31"/>
                <a:gd name="T12" fmla="*/ 11 w 2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1" y="3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1" y="1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4" name="Freeform 4346"/>
            <p:cNvSpPr>
              <a:spLocks noChangeAspect="1"/>
            </p:cNvSpPr>
            <p:nvPr/>
          </p:nvSpPr>
          <p:spPr bwMode="auto">
            <a:xfrm>
              <a:off x="7110" y="2496"/>
              <a:ext cx="21" cy="31"/>
            </a:xfrm>
            <a:custGeom>
              <a:avLst/>
              <a:gdLst>
                <a:gd name="T0" fmla="*/ 10 w 21"/>
                <a:gd name="T1" fmla="*/ 31 h 31"/>
                <a:gd name="T2" fmla="*/ 0 w 21"/>
                <a:gd name="T3" fmla="*/ 21 h 31"/>
                <a:gd name="T4" fmla="*/ 0 w 21"/>
                <a:gd name="T5" fmla="*/ 10 h 31"/>
                <a:gd name="T6" fmla="*/ 10 w 21"/>
                <a:gd name="T7" fmla="*/ 0 h 31"/>
                <a:gd name="T8" fmla="*/ 21 w 21"/>
                <a:gd name="T9" fmla="*/ 10 h 31"/>
                <a:gd name="T10" fmla="*/ 10 w 21"/>
                <a:gd name="T11" fmla="*/ 21 h 31"/>
                <a:gd name="T12" fmla="*/ 10 w 2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0" y="31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1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5" name="Freeform 4345"/>
            <p:cNvSpPr>
              <a:spLocks noChangeAspect="1"/>
            </p:cNvSpPr>
            <p:nvPr/>
          </p:nvSpPr>
          <p:spPr bwMode="auto">
            <a:xfrm>
              <a:off x="7100" y="2506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11 h 11"/>
                <a:gd name="T4" fmla="*/ 0 w 10"/>
                <a:gd name="T5" fmla="*/ 11 h 11"/>
                <a:gd name="T6" fmla="*/ 10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6" name="Freeform 4344"/>
            <p:cNvSpPr>
              <a:spLocks noChangeAspect="1"/>
            </p:cNvSpPr>
            <p:nvPr/>
          </p:nvSpPr>
          <p:spPr bwMode="auto">
            <a:xfrm>
              <a:off x="7090" y="2486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0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10 h 31"/>
                <a:gd name="T10" fmla="*/ 20 w 30"/>
                <a:gd name="T11" fmla="*/ 20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7" name="Freeform 4343"/>
            <p:cNvSpPr>
              <a:spLocks noChangeAspect="1"/>
            </p:cNvSpPr>
            <p:nvPr/>
          </p:nvSpPr>
          <p:spPr bwMode="auto">
            <a:xfrm>
              <a:off x="7090" y="249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8" name="Freeform 4342"/>
            <p:cNvSpPr>
              <a:spLocks noChangeAspect="1"/>
            </p:cNvSpPr>
            <p:nvPr/>
          </p:nvSpPr>
          <p:spPr bwMode="auto">
            <a:xfrm>
              <a:off x="7070" y="2466"/>
              <a:ext cx="40" cy="4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0 w 40"/>
                <a:gd name="T5" fmla="*/ 10 h 40"/>
                <a:gd name="T6" fmla="*/ 10 w 40"/>
                <a:gd name="T7" fmla="*/ 0 h 40"/>
                <a:gd name="T8" fmla="*/ 40 w 40"/>
                <a:gd name="T9" fmla="*/ 20 h 40"/>
                <a:gd name="T10" fmla="*/ 30 w 40"/>
                <a:gd name="T11" fmla="*/ 30 h 40"/>
                <a:gd name="T12" fmla="*/ 20 w 4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40" y="20"/>
                  </a:lnTo>
                  <a:lnTo>
                    <a:pt x="30" y="3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9" name="Freeform 4341"/>
            <p:cNvSpPr>
              <a:spLocks noChangeAspect="1"/>
            </p:cNvSpPr>
            <p:nvPr/>
          </p:nvSpPr>
          <p:spPr bwMode="auto">
            <a:xfrm>
              <a:off x="7039" y="2446"/>
              <a:ext cx="41" cy="40"/>
            </a:xfrm>
            <a:custGeom>
              <a:avLst/>
              <a:gdLst>
                <a:gd name="T0" fmla="*/ 31 w 41"/>
                <a:gd name="T1" fmla="*/ 40 h 40"/>
                <a:gd name="T2" fmla="*/ 0 w 41"/>
                <a:gd name="T3" fmla="*/ 20 h 40"/>
                <a:gd name="T4" fmla="*/ 11 w 41"/>
                <a:gd name="T5" fmla="*/ 10 h 40"/>
                <a:gd name="T6" fmla="*/ 21 w 41"/>
                <a:gd name="T7" fmla="*/ 0 h 40"/>
                <a:gd name="T8" fmla="*/ 41 w 41"/>
                <a:gd name="T9" fmla="*/ 20 h 40"/>
                <a:gd name="T10" fmla="*/ 31 w 41"/>
                <a:gd name="T11" fmla="*/ 30 h 40"/>
                <a:gd name="T12" fmla="*/ 31 w 4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31" y="40"/>
                  </a:move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41" y="20"/>
                  </a:lnTo>
                  <a:lnTo>
                    <a:pt x="31" y="3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0" name="Freeform 4340"/>
            <p:cNvSpPr>
              <a:spLocks noChangeAspect="1"/>
            </p:cNvSpPr>
            <p:nvPr/>
          </p:nvSpPr>
          <p:spPr bwMode="auto">
            <a:xfrm>
              <a:off x="7050" y="2446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1" name="Freeform 4339"/>
            <p:cNvSpPr>
              <a:spLocks noChangeAspect="1"/>
            </p:cNvSpPr>
            <p:nvPr/>
          </p:nvSpPr>
          <p:spPr bwMode="auto">
            <a:xfrm>
              <a:off x="7029" y="2436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20 h 30"/>
                <a:gd name="T4" fmla="*/ 10 w 31"/>
                <a:gd name="T5" fmla="*/ 10 h 30"/>
                <a:gd name="T6" fmla="*/ 21 w 31"/>
                <a:gd name="T7" fmla="*/ 0 h 30"/>
                <a:gd name="T8" fmla="*/ 31 w 31"/>
                <a:gd name="T9" fmla="*/ 10 h 30"/>
                <a:gd name="T10" fmla="*/ 21 w 31"/>
                <a:gd name="T11" fmla="*/ 2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2" name="Freeform 4338"/>
            <p:cNvSpPr>
              <a:spLocks noChangeAspect="1"/>
            </p:cNvSpPr>
            <p:nvPr/>
          </p:nvSpPr>
          <p:spPr bwMode="auto">
            <a:xfrm>
              <a:off x="7039" y="2436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0 w 11"/>
                <a:gd name="T3" fmla="*/ 0 h 10"/>
                <a:gd name="T4" fmla="*/ 0 w 11"/>
                <a:gd name="T5" fmla="*/ 0 h 10"/>
                <a:gd name="T6" fmla="*/ 11 w 11"/>
                <a:gd name="T7" fmla="*/ 0 h 10"/>
                <a:gd name="T8" fmla="*/ 0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3" name="Freeform 4337"/>
            <p:cNvSpPr>
              <a:spLocks noChangeAspect="1"/>
            </p:cNvSpPr>
            <p:nvPr/>
          </p:nvSpPr>
          <p:spPr bwMode="auto">
            <a:xfrm>
              <a:off x="7019" y="2425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31 h 31"/>
                <a:gd name="T4" fmla="*/ 10 w 20"/>
                <a:gd name="T5" fmla="*/ 21 h 31"/>
                <a:gd name="T6" fmla="*/ 10 w 20"/>
                <a:gd name="T7" fmla="*/ 0 h 31"/>
                <a:gd name="T8" fmla="*/ 20 w 20"/>
                <a:gd name="T9" fmla="*/ 11 h 31"/>
                <a:gd name="T10" fmla="*/ 20 w 20"/>
                <a:gd name="T11" fmla="*/ 21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31"/>
                  </a:lnTo>
                  <a:lnTo>
                    <a:pt x="10" y="2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4" name="Freeform 4336"/>
            <p:cNvSpPr>
              <a:spLocks noChangeAspect="1"/>
            </p:cNvSpPr>
            <p:nvPr/>
          </p:nvSpPr>
          <p:spPr bwMode="auto">
            <a:xfrm>
              <a:off x="7019" y="244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5" name="Freeform 4335"/>
            <p:cNvSpPr>
              <a:spLocks noChangeAspect="1"/>
            </p:cNvSpPr>
            <p:nvPr/>
          </p:nvSpPr>
          <p:spPr bwMode="auto">
            <a:xfrm>
              <a:off x="7009" y="2425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1 h 31"/>
                <a:gd name="T4" fmla="*/ 10 w 30"/>
                <a:gd name="T5" fmla="*/ 11 h 31"/>
                <a:gd name="T6" fmla="*/ 20 w 30"/>
                <a:gd name="T7" fmla="*/ 0 h 31"/>
                <a:gd name="T8" fmla="*/ 30 w 30"/>
                <a:gd name="T9" fmla="*/ 11 h 31"/>
                <a:gd name="T10" fmla="*/ 20 w 30"/>
                <a:gd name="T11" fmla="*/ 2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6" name="Freeform 4334"/>
            <p:cNvSpPr>
              <a:spLocks noChangeAspect="1"/>
            </p:cNvSpPr>
            <p:nvPr/>
          </p:nvSpPr>
          <p:spPr bwMode="auto">
            <a:xfrm>
              <a:off x="7019" y="2425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7" name="Freeform 4333"/>
            <p:cNvSpPr>
              <a:spLocks noChangeAspect="1"/>
            </p:cNvSpPr>
            <p:nvPr/>
          </p:nvSpPr>
          <p:spPr bwMode="auto">
            <a:xfrm>
              <a:off x="6999" y="2415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1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10 h 31"/>
                <a:gd name="T10" fmla="*/ 20 w 30"/>
                <a:gd name="T11" fmla="*/ 2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8" name="Freeform 4332"/>
            <p:cNvSpPr>
              <a:spLocks noChangeAspect="1"/>
            </p:cNvSpPr>
            <p:nvPr/>
          </p:nvSpPr>
          <p:spPr bwMode="auto">
            <a:xfrm>
              <a:off x="6999" y="2425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9" name="Freeform 4331"/>
            <p:cNvSpPr>
              <a:spLocks noChangeAspect="1"/>
            </p:cNvSpPr>
            <p:nvPr/>
          </p:nvSpPr>
          <p:spPr bwMode="auto">
            <a:xfrm>
              <a:off x="6989" y="2405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0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10 h 31"/>
                <a:gd name="T10" fmla="*/ 20 w 30"/>
                <a:gd name="T11" fmla="*/ 20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0" name="Freeform 4330"/>
            <p:cNvSpPr>
              <a:spLocks noChangeAspect="1"/>
            </p:cNvSpPr>
            <p:nvPr/>
          </p:nvSpPr>
          <p:spPr bwMode="auto">
            <a:xfrm>
              <a:off x="6999" y="2405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1" name="Freeform 4329"/>
            <p:cNvSpPr>
              <a:spLocks noChangeAspect="1"/>
            </p:cNvSpPr>
            <p:nvPr/>
          </p:nvSpPr>
          <p:spPr bwMode="auto">
            <a:xfrm>
              <a:off x="6979" y="2395"/>
              <a:ext cx="30" cy="30"/>
            </a:xfrm>
            <a:custGeom>
              <a:avLst/>
              <a:gdLst>
                <a:gd name="T0" fmla="*/ 2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1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2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2" name="Freeform 4328"/>
            <p:cNvSpPr>
              <a:spLocks noChangeAspect="1"/>
            </p:cNvSpPr>
            <p:nvPr/>
          </p:nvSpPr>
          <p:spPr bwMode="auto">
            <a:xfrm>
              <a:off x="6979" y="2405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3" name="Freeform 4327"/>
            <p:cNvSpPr>
              <a:spLocks noChangeAspect="1"/>
            </p:cNvSpPr>
            <p:nvPr/>
          </p:nvSpPr>
          <p:spPr bwMode="auto">
            <a:xfrm>
              <a:off x="6969" y="2385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30 h 30"/>
                <a:gd name="T4" fmla="*/ 0 w 20"/>
                <a:gd name="T5" fmla="*/ 10 h 30"/>
                <a:gd name="T6" fmla="*/ 10 w 20"/>
                <a:gd name="T7" fmla="*/ 0 h 30"/>
                <a:gd name="T8" fmla="*/ 20 w 20"/>
                <a:gd name="T9" fmla="*/ 10 h 30"/>
                <a:gd name="T10" fmla="*/ 2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4" name="Freeform 4326"/>
            <p:cNvSpPr>
              <a:spLocks noChangeAspect="1"/>
            </p:cNvSpPr>
            <p:nvPr/>
          </p:nvSpPr>
          <p:spPr bwMode="auto">
            <a:xfrm>
              <a:off x="6969" y="2395"/>
              <a:ext cx="1" cy="20"/>
            </a:xfrm>
            <a:custGeom>
              <a:avLst/>
              <a:gdLst>
                <a:gd name="T0" fmla="*/ 0 h 20"/>
                <a:gd name="T1" fmla="*/ 20 h 20"/>
                <a:gd name="T2" fmla="*/ 10 h 20"/>
                <a:gd name="T3" fmla="*/ 1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" name="Freeform 4325"/>
            <p:cNvSpPr>
              <a:spLocks noChangeAspect="1"/>
            </p:cNvSpPr>
            <p:nvPr/>
          </p:nvSpPr>
          <p:spPr bwMode="auto">
            <a:xfrm>
              <a:off x="6959" y="2375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20 h 30"/>
                <a:gd name="T4" fmla="*/ 0 w 20"/>
                <a:gd name="T5" fmla="*/ 10 h 30"/>
                <a:gd name="T6" fmla="*/ 10 w 20"/>
                <a:gd name="T7" fmla="*/ 0 h 30"/>
                <a:gd name="T8" fmla="*/ 20 w 20"/>
                <a:gd name="T9" fmla="*/ 10 h 30"/>
                <a:gd name="T10" fmla="*/ 1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" name="Freeform 4324"/>
            <p:cNvSpPr>
              <a:spLocks noChangeAspect="1"/>
            </p:cNvSpPr>
            <p:nvPr/>
          </p:nvSpPr>
          <p:spPr bwMode="auto">
            <a:xfrm>
              <a:off x="6948" y="2385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10 h 10"/>
                <a:gd name="T4" fmla="*/ 0 w 11"/>
                <a:gd name="T5" fmla="*/ 10 h 10"/>
                <a:gd name="T6" fmla="*/ 0 w 11"/>
                <a:gd name="T7" fmla="*/ 10 h 10"/>
                <a:gd name="T8" fmla="*/ 11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" name="Freeform 4323"/>
            <p:cNvSpPr>
              <a:spLocks noChangeAspect="1"/>
            </p:cNvSpPr>
            <p:nvPr/>
          </p:nvSpPr>
          <p:spPr bwMode="auto">
            <a:xfrm>
              <a:off x="6948" y="2365"/>
              <a:ext cx="31" cy="30"/>
            </a:xfrm>
            <a:custGeom>
              <a:avLst/>
              <a:gdLst>
                <a:gd name="T0" fmla="*/ 0 w 31"/>
                <a:gd name="T1" fmla="*/ 30 h 30"/>
                <a:gd name="T2" fmla="*/ 0 w 31"/>
                <a:gd name="T3" fmla="*/ 20 h 30"/>
                <a:gd name="T4" fmla="*/ 11 w 31"/>
                <a:gd name="T5" fmla="*/ 10 h 30"/>
                <a:gd name="T6" fmla="*/ 21 w 31"/>
                <a:gd name="T7" fmla="*/ 0 h 30"/>
                <a:gd name="T8" fmla="*/ 31 w 31"/>
                <a:gd name="T9" fmla="*/ 20 h 30"/>
                <a:gd name="T10" fmla="*/ 11 w 31"/>
                <a:gd name="T11" fmla="*/ 20 h 30"/>
                <a:gd name="T12" fmla="*/ 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30"/>
                  </a:move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31" y="20"/>
                  </a:lnTo>
                  <a:lnTo>
                    <a:pt x="11" y="2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8" name="Freeform 4322"/>
            <p:cNvSpPr>
              <a:spLocks noChangeAspect="1"/>
            </p:cNvSpPr>
            <p:nvPr/>
          </p:nvSpPr>
          <p:spPr bwMode="auto">
            <a:xfrm>
              <a:off x="6959" y="2365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" name="Freeform 4321"/>
            <p:cNvSpPr>
              <a:spLocks noChangeAspect="1"/>
            </p:cNvSpPr>
            <p:nvPr/>
          </p:nvSpPr>
          <p:spPr bwMode="auto">
            <a:xfrm>
              <a:off x="6938" y="2354"/>
              <a:ext cx="31" cy="31"/>
            </a:xfrm>
            <a:custGeom>
              <a:avLst/>
              <a:gdLst>
                <a:gd name="T0" fmla="*/ 10 w 31"/>
                <a:gd name="T1" fmla="*/ 31 h 31"/>
                <a:gd name="T2" fmla="*/ 0 w 31"/>
                <a:gd name="T3" fmla="*/ 21 h 31"/>
                <a:gd name="T4" fmla="*/ 10 w 31"/>
                <a:gd name="T5" fmla="*/ 11 h 31"/>
                <a:gd name="T6" fmla="*/ 21 w 31"/>
                <a:gd name="T7" fmla="*/ 0 h 31"/>
                <a:gd name="T8" fmla="*/ 31 w 31"/>
                <a:gd name="T9" fmla="*/ 11 h 31"/>
                <a:gd name="T10" fmla="*/ 21 w 31"/>
                <a:gd name="T11" fmla="*/ 21 h 31"/>
                <a:gd name="T12" fmla="*/ 10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0" y="3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1" y="0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" name="Freeform 4320"/>
            <p:cNvSpPr>
              <a:spLocks noChangeAspect="1"/>
            </p:cNvSpPr>
            <p:nvPr/>
          </p:nvSpPr>
          <p:spPr bwMode="auto">
            <a:xfrm>
              <a:off x="6948" y="2354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0 h 11"/>
                <a:gd name="T4" fmla="*/ 11 w 11"/>
                <a:gd name="T5" fmla="*/ 0 h 11"/>
                <a:gd name="T6" fmla="*/ 11 w 11"/>
                <a:gd name="T7" fmla="*/ 0 h 11"/>
                <a:gd name="T8" fmla="*/ 0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1" name="Freeform 4319"/>
            <p:cNvSpPr>
              <a:spLocks noChangeAspect="1"/>
            </p:cNvSpPr>
            <p:nvPr/>
          </p:nvSpPr>
          <p:spPr bwMode="auto">
            <a:xfrm>
              <a:off x="6928" y="2344"/>
              <a:ext cx="31" cy="31"/>
            </a:xfrm>
            <a:custGeom>
              <a:avLst/>
              <a:gdLst>
                <a:gd name="T0" fmla="*/ 10 w 31"/>
                <a:gd name="T1" fmla="*/ 31 h 31"/>
                <a:gd name="T2" fmla="*/ 0 w 31"/>
                <a:gd name="T3" fmla="*/ 31 h 31"/>
                <a:gd name="T4" fmla="*/ 10 w 31"/>
                <a:gd name="T5" fmla="*/ 10 h 31"/>
                <a:gd name="T6" fmla="*/ 20 w 31"/>
                <a:gd name="T7" fmla="*/ 0 h 31"/>
                <a:gd name="T8" fmla="*/ 31 w 31"/>
                <a:gd name="T9" fmla="*/ 10 h 31"/>
                <a:gd name="T10" fmla="*/ 20 w 31"/>
                <a:gd name="T11" fmla="*/ 21 h 31"/>
                <a:gd name="T12" fmla="*/ 10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0" y="31"/>
                  </a:moveTo>
                  <a:lnTo>
                    <a:pt x="0" y="31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1" y="10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2" name="Freeform 4318"/>
            <p:cNvSpPr>
              <a:spLocks noChangeAspect="1"/>
            </p:cNvSpPr>
            <p:nvPr/>
          </p:nvSpPr>
          <p:spPr bwMode="auto">
            <a:xfrm>
              <a:off x="6938" y="234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3" name="Freeform 4317"/>
            <p:cNvSpPr>
              <a:spLocks noChangeAspect="1"/>
            </p:cNvSpPr>
            <p:nvPr/>
          </p:nvSpPr>
          <p:spPr bwMode="auto">
            <a:xfrm>
              <a:off x="6918" y="2344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1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0 h 31"/>
                <a:gd name="T10" fmla="*/ 20 w 30"/>
                <a:gd name="T11" fmla="*/ 10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0" y="1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4" name="Freeform 4316"/>
            <p:cNvSpPr>
              <a:spLocks noChangeAspect="1"/>
            </p:cNvSpPr>
            <p:nvPr/>
          </p:nvSpPr>
          <p:spPr bwMode="auto">
            <a:xfrm>
              <a:off x="6918" y="2354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5" name="Freeform 4315"/>
            <p:cNvSpPr>
              <a:spLocks noChangeAspect="1"/>
            </p:cNvSpPr>
            <p:nvPr/>
          </p:nvSpPr>
          <p:spPr bwMode="auto">
            <a:xfrm>
              <a:off x="6908" y="2334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0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10 h 31"/>
                <a:gd name="T10" fmla="*/ 20 w 30"/>
                <a:gd name="T11" fmla="*/ 20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6" name="Freeform 4314"/>
            <p:cNvSpPr>
              <a:spLocks noChangeAspect="1"/>
            </p:cNvSpPr>
            <p:nvPr/>
          </p:nvSpPr>
          <p:spPr bwMode="auto">
            <a:xfrm>
              <a:off x="6918" y="233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7" name="Freeform 4313"/>
            <p:cNvSpPr>
              <a:spLocks noChangeAspect="1"/>
            </p:cNvSpPr>
            <p:nvPr/>
          </p:nvSpPr>
          <p:spPr bwMode="auto">
            <a:xfrm>
              <a:off x="6898" y="2324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20 h 30"/>
                <a:gd name="T4" fmla="*/ 0 w 20"/>
                <a:gd name="T5" fmla="*/ 10 h 30"/>
                <a:gd name="T6" fmla="*/ 10 w 20"/>
                <a:gd name="T7" fmla="*/ 0 h 30"/>
                <a:gd name="T8" fmla="*/ 20 w 20"/>
                <a:gd name="T9" fmla="*/ 10 h 30"/>
                <a:gd name="T10" fmla="*/ 2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8" name="Freeform 4312"/>
            <p:cNvSpPr>
              <a:spLocks noChangeAspect="1"/>
            </p:cNvSpPr>
            <p:nvPr/>
          </p:nvSpPr>
          <p:spPr bwMode="auto">
            <a:xfrm>
              <a:off x="6898" y="232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9" name="Freeform 4311"/>
            <p:cNvSpPr>
              <a:spLocks noChangeAspect="1"/>
            </p:cNvSpPr>
            <p:nvPr/>
          </p:nvSpPr>
          <p:spPr bwMode="auto">
            <a:xfrm>
              <a:off x="6888" y="2324"/>
              <a:ext cx="10" cy="20"/>
            </a:xfrm>
            <a:custGeom>
              <a:avLst/>
              <a:gdLst>
                <a:gd name="T0" fmla="*/ 10 w 10"/>
                <a:gd name="T1" fmla="*/ 2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0 h 20"/>
                <a:gd name="T8" fmla="*/ 10 w 10"/>
                <a:gd name="T9" fmla="*/ 0 h 20"/>
                <a:gd name="T10" fmla="*/ 10 w 10"/>
                <a:gd name="T11" fmla="*/ 10 h 20"/>
                <a:gd name="T12" fmla="*/ 1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0" name="Freeform 4310"/>
            <p:cNvSpPr>
              <a:spLocks noChangeAspect="1"/>
            </p:cNvSpPr>
            <p:nvPr/>
          </p:nvSpPr>
          <p:spPr bwMode="auto">
            <a:xfrm>
              <a:off x="6888" y="2334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10 h 10"/>
                <a:gd name="T5" fmla="*/ 10 h 10"/>
                <a:gd name="T6" fmla="*/ 10 h 10"/>
                <a:gd name="T7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1" name="Freeform 4309"/>
            <p:cNvSpPr>
              <a:spLocks noChangeAspect="1"/>
            </p:cNvSpPr>
            <p:nvPr/>
          </p:nvSpPr>
          <p:spPr bwMode="auto">
            <a:xfrm>
              <a:off x="6867" y="2314"/>
              <a:ext cx="31" cy="30"/>
            </a:xfrm>
            <a:custGeom>
              <a:avLst/>
              <a:gdLst>
                <a:gd name="T0" fmla="*/ 21 w 31"/>
                <a:gd name="T1" fmla="*/ 30 h 30"/>
                <a:gd name="T2" fmla="*/ 0 w 31"/>
                <a:gd name="T3" fmla="*/ 20 h 30"/>
                <a:gd name="T4" fmla="*/ 11 w 31"/>
                <a:gd name="T5" fmla="*/ 10 h 30"/>
                <a:gd name="T6" fmla="*/ 21 w 31"/>
                <a:gd name="T7" fmla="*/ 0 h 30"/>
                <a:gd name="T8" fmla="*/ 31 w 31"/>
                <a:gd name="T9" fmla="*/ 10 h 30"/>
                <a:gd name="T10" fmla="*/ 21 w 31"/>
                <a:gd name="T11" fmla="*/ 20 h 30"/>
                <a:gd name="T12" fmla="*/ 21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1" y="30"/>
                  </a:move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2" name="Freeform 4308"/>
            <p:cNvSpPr>
              <a:spLocks noChangeAspect="1"/>
            </p:cNvSpPr>
            <p:nvPr/>
          </p:nvSpPr>
          <p:spPr bwMode="auto">
            <a:xfrm>
              <a:off x="6867" y="2324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10 h 10"/>
                <a:gd name="T4" fmla="*/ 0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3" name="Freeform 4307"/>
            <p:cNvSpPr>
              <a:spLocks noChangeAspect="1"/>
            </p:cNvSpPr>
            <p:nvPr/>
          </p:nvSpPr>
          <p:spPr bwMode="auto">
            <a:xfrm>
              <a:off x="6857" y="2304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10 h 30"/>
                <a:gd name="T4" fmla="*/ 10 w 31"/>
                <a:gd name="T5" fmla="*/ 0 h 30"/>
                <a:gd name="T6" fmla="*/ 21 w 31"/>
                <a:gd name="T7" fmla="*/ 0 h 30"/>
                <a:gd name="T8" fmla="*/ 31 w 31"/>
                <a:gd name="T9" fmla="*/ 10 h 30"/>
                <a:gd name="T10" fmla="*/ 21 w 31"/>
                <a:gd name="T11" fmla="*/ 2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4" name="Freeform 4306"/>
            <p:cNvSpPr>
              <a:spLocks noChangeAspect="1"/>
            </p:cNvSpPr>
            <p:nvPr/>
          </p:nvSpPr>
          <p:spPr bwMode="auto">
            <a:xfrm>
              <a:off x="6867" y="2294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10 h 10"/>
                <a:gd name="T6" fmla="*/ 0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5" name="Freeform 4305"/>
            <p:cNvSpPr>
              <a:spLocks noChangeAspect="1"/>
            </p:cNvSpPr>
            <p:nvPr/>
          </p:nvSpPr>
          <p:spPr bwMode="auto">
            <a:xfrm>
              <a:off x="6847" y="2284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20 h 30"/>
                <a:gd name="T4" fmla="*/ 10 w 31"/>
                <a:gd name="T5" fmla="*/ 10 h 30"/>
                <a:gd name="T6" fmla="*/ 20 w 31"/>
                <a:gd name="T7" fmla="*/ 0 h 30"/>
                <a:gd name="T8" fmla="*/ 31 w 31"/>
                <a:gd name="T9" fmla="*/ 10 h 30"/>
                <a:gd name="T10" fmla="*/ 20 w 31"/>
                <a:gd name="T11" fmla="*/ 2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6" name="Freeform 4304"/>
            <p:cNvSpPr>
              <a:spLocks noChangeAspect="1"/>
            </p:cNvSpPr>
            <p:nvPr/>
          </p:nvSpPr>
          <p:spPr bwMode="auto">
            <a:xfrm>
              <a:off x="6857" y="228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7" name="Freeform 4303"/>
            <p:cNvSpPr>
              <a:spLocks noChangeAspect="1"/>
            </p:cNvSpPr>
            <p:nvPr/>
          </p:nvSpPr>
          <p:spPr bwMode="auto">
            <a:xfrm>
              <a:off x="6827" y="2263"/>
              <a:ext cx="40" cy="41"/>
            </a:xfrm>
            <a:custGeom>
              <a:avLst/>
              <a:gdLst>
                <a:gd name="T0" fmla="*/ 20 w 40"/>
                <a:gd name="T1" fmla="*/ 41 h 41"/>
                <a:gd name="T2" fmla="*/ 0 w 40"/>
                <a:gd name="T3" fmla="*/ 21 h 41"/>
                <a:gd name="T4" fmla="*/ 0 w 40"/>
                <a:gd name="T5" fmla="*/ 10 h 41"/>
                <a:gd name="T6" fmla="*/ 10 w 40"/>
                <a:gd name="T7" fmla="*/ 0 h 41"/>
                <a:gd name="T8" fmla="*/ 40 w 40"/>
                <a:gd name="T9" fmla="*/ 21 h 41"/>
                <a:gd name="T10" fmla="*/ 30 w 40"/>
                <a:gd name="T11" fmla="*/ 31 h 41"/>
                <a:gd name="T12" fmla="*/ 20 w 4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40" y="21"/>
                  </a:lnTo>
                  <a:lnTo>
                    <a:pt x="30" y="3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8" name="Freeform 4302"/>
            <p:cNvSpPr>
              <a:spLocks noChangeAspect="1"/>
            </p:cNvSpPr>
            <p:nvPr/>
          </p:nvSpPr>
          <p:spPr bwMode="auto">
            <a:xfrm>
              <a:off x="6827" y="226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9" name="Freeform 4301"/>
            <p:cNvSpPr>
              <a:spLocks noChangeAspect="1"/>
            </p:cNvSpPr>
            <p:nvPr/>
          </p:nvSpPr>
          <p:spPr bwMode="auto">
            <a:xfrm>
              <a:off x="6807" y="2253"/>
              <a:ext cx="30" cy="31"/>
            </a:xfrm>
            <a:custGeom>
              <a:avLst/>
              <a:gdLst>
                <a:gd name="T0" fmla="*/ 20 w 30"/>
                <a:gd name="T1" fmla="*/ 31 h 31"/>
                <a:gd name="T2" fmla="*/ 0 w 30"/>
                <a:gd name="T3" fmla="*/ 20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10 h 31"/>
                <a:gd name="T10" fmla="*/ 20 w 30"/>
                <a:gd name="T11" fmla="*/ 20 h 31"/>
                <a:gd name="T12" fmla="*/ 2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0" name="Freeform 4300"/>
            <p:cNvSpPr>
              <a:spLocks noChangeAspect="1"/>
            </p:cNvSpPr>
            <p:nvPr/>
          </p:nvSpPr>
          <p:spPr bwMode="auto">
            <a:xfrm>
              <a:off x="6817" y="225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1" name="Freeform 4299"/>
            <p:cNvSpPr>
              <a:spLocks noChangeAspect="1"/>
            </p:cNvSpPr>
            <p:nvPr/>
          </p:nvSpPr>
          <p:spPr bwMode="auto">
            <a:xfrm>
              <a:off x="6786" y="2233"/>
              <a:ext cx="41" cy="40"/>
            </a:xfrm>
            <a:custGeom>
              <a:avLst/>
              <a:gdLst>
                <a:gd name="T0" fmla="*/ 21 w 41"/>
                <a:gd name="T1" fmla="*/ 40 h 40"/>
                <a:gd name="T2" fmla="*/ 0 w 41"/>
                <a:gd name="T3" fmla="*/ 20 h 40"/>
                <a:gd name="T4" fmla="*/ 11 w 41"/>
                <a:gd name="T5" fmla="*/ 10 h 40"/>
                <a:gd name="T6" fmla="*/ 21 w 41"/>
                <a:gd name="T7" fmla="*/ 0 h 40"/>
                <a:gd name="T8" fmla="*/ 41 w 41"/>
                <a:gd name="T9" fmla="*/ 20 h 40"/>
                <a:gd name="T10" fmla="*/ 31 w 41"/>
                <a:gd name="T11" fmla="*/ 30 h 40"/>
                <a:gd name="T12" fmla="*/ 21 w 4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40"/>
                  </a:move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41" y="20"/>
                  </a:lnTo>
                  <a:lnTo>
                    <a:pt x="31" y="3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2" name="Freeform 4298"/>
            <p:cNvSpPr>
              <a:spLocks noChangeAspect="1"/>
            </p:cNvSpPr>
            <p:nvPr/>
          </p:nvSpPr>
          <p:spPr bwMode="auto">
            <a:xfrm>
              <a:off x="6786" y="2243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10 h 10"/>
                <a:gd name="T4" fmla="*/ 0 w 11"/>
                <a:gd name="T5" fmla="*/ 10 h 10"/>
                <a:gd name="T6" fmla="*/ 0 w 11"/>
                <a:gd name="T7" fmla="*/ 10 h 10"/>
                <a:gd name="T8" fmla="*/ 11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3" name="Freeform 4297"/>
            <p:cNvSpPr>
              <a:spLocks noChangeAspect="1"/>
            </p:cNvSpPr>
            <p:nvPr/>
          </p:nvSpPr>
          <p:spPr bwMode="auto">
            <a:xfrm>
              <a:off x="6776" y="2223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20 h 30"/>
                <a:gd name="T4" fmla="*/ 10 w 31"/>
                <a:gd name="T5" fmla="*/ 10 h 30"/>
                <a:gd name="T6" fmla="*/ 21 w 31"/>
                <a:gd name="T7" fmla="*/ 0 h 30"/>
                <a:gd name="T8" fmla="*/ 31 w 31"/>
                <a:gd name="T9" fmla="*/ 20 h 30"/>
                <a:gd name="T10" fmla="*/ 21 w 31"/>
                <a:gd name="T11" fmla="*/ 2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1" y="0"/>
                  </a:lnTo>
                  <a:lnTo>
                    <a:pt x="31" y="20"/>
                  </a:lnTo>
                  <a:lnTo>
                    <a:pt x="21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4" name="Freeform 4296"/>
            <p:cNvSpPr>
              <a:spLocks noChangeAspect="1"/>
            </p:cNvSpPr>
            <p:nvPr/>
          </p:nvSpPr>
          <p:spPr bwMode="auto">
            <a:xfrm>
              <a:off x="6776" y="223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5" name="Freeform 4295"/>
            <p:cNvSpPr>
              <a:spLocks noChangeAspect="1"/>
            </p:cNvSpPr>
            <p:nvPr/>
          </p:nvSpPr>
          <p:spPr bwMode="auto">
            <a:xfrm>
              <a:off x="6766" y="2213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20 h 30"/>
                <a:gd name="T4" fmla="*/ 10 w 31"/>
                <a:gd name="T5" fmla="*/ 10 h 30"/>
                <a:gd name="T6" fmla="*/ 31 w 31"/>
                <a:gd name="T7" fmla="*/ 0 h 30"/>
                <a:gd name="T8" fmla="*/ 31 w 31"/>
                <a:gd name="T9" fmla="*/ 10 h 30"/>
                <a:gd name="T10" fmla="*/ 20 w 31"/>
                <a:gd name="T11" fmla="*/ 2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6" name="Freeform 4294"/>
            <p:cNvSpPr>
              <a:spLocks noChangeAspect="1"/>
            </p:cNvSpPr>
            <p:nvPr/>
          </p:nvSpPr>
          <p:spPr bwMode="auto">
            <a:xfrm>
              <a:off x="6776" y="2213"/>
              <a:ext cx="21" cy="10"/>
            </a:xfrm>
            <a:custGeom>
              <a:avLst/>
              <a:gdLst>
                <a:gd name="T0" fmla="*/ 0 w 21"/>
                <a:gd name="T1" fmla="*/ 10 h 10"/>
                <a:gd name="T2" fmla="*/ 10 w 21"/>
                <a:gd name="T3" fmla="*/ 0 h 10"/>
                <a:gd name="T4" fmla="*/ 21 w 21"/>
                <a:gd name="T5" fmla="*/ 0 h 10"/>
                <a:gd name="T6" fmla="*/ 21 w 21"/>
                <a:gd name="T7" fmla="*/ 0 h 10"/>
                <a:gd name="T8" fmla="*/ 0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0" y="1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7" name="Freeform 4293"/>
            <p:cNvSpPr>
              <a:spLocks noChangeAspect="1"/>
            </p:cNvSpPr>
            <p:nvPr/>
          </p:nvSpPr>
          <p:spPr bwMode="auto">
            <a:xfrm>
              <a:off x="6756" y="2203"/>
              <a:ext cx="30" cy="30"/>
            </a:xfrm>
            <a:custGeom>
              <a:avLst/>
              <a:gdLst>
                <a:gd name="T0" fmla="*/ 2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2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2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8" name="Freeform 4292"/>
            <p:cNvSpPr>
              <a:spLocks noChangeAspect="1"/>
            </p:cNvSpPr>
            <p:nvPr/>
          </p:nvSpPr>
          <p:spPr bwMode="auto">
            <a:xfrm>
              <a:off x="6766" y="220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9" name="Freeform 4291"/>
            <p:cNvSpPr>
              <a:spLocks noChangeAspect="1"/>
            </p:cNvSpPr>
            <p:nvPr/>
          </p:nvSpPr>
          <p:spPr bwMode="auto">
            <a:xfrm>
              <a:off x="6746" y="2192"/>
              <a:ext cx="30" cy="31"/>
            </a:xfrm>
            <a:custGeom>
              <a:avLst/>
              <a:gdLst>
                <a:gd name="T0" fmla="*/ 20 w 30"/>
                <a:gd name="T1" fmla="*/ 31 h 31"/>
                <a:gd name="T2" fmla="*/ 0 w 30"/>
                <a:gd name="T3" fmla="*/ 21 h 31"/>
                <a:gd name="T4" fmla="*/ 0 w 30"/>
                <a:gd name="T5" fmla="*/ 11 h 31"/>
                <a:gd name="T6" fmla="*/ 10 w 30"/>
                <a:gd name="T7" fmla="*/ 0 h 31"/>
                <a:gd name="T8" fmla="*/ 30 w 30"/>
                <a:gd name="T9" fmla="*/ 11 h 31"/>
                <a:gd name="T10" fmla="*/ 20 w 30"/>
                <a:gd name="T11" fmla="*/ 21 h 31"/>
                <a:gd name="T12" fmla="*/ 2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3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0" name="Freeform 4290"/>
            <p:cNvSpPr>
              <a:spLocks noChangeAspect="1"/>
            </p:cNvSpPr>
            <p:nvPr/>
          </p:nvSpPr>
          <p:spPr bwMode="auto">
            <a:xfrm>
              <a:off x="6746" y="2182"/>
              <a:ext cx="10" cy="21"/>
            </a:xfrm>
            <a:custGeom>
              <a:avLst/>
              <a:gdLst>
                <a:gd name="T0" fmla="*/ 0 w 10"/>
                <a:gd name="T1" fmla="*/ 21 h 21"/>
                <a:gd name="T2" fmla="*/ 10 w 10"/>
                <a:gd name="T3" fmla="*/ 0 h 21"/>
                <a:gd name="T4" fmla="*/ 10 w 10"/>
                <a:gd name="T5" fmla="*/ 10 h 21"/>
                <a:gd name="T6" fmla="*/ 0 w 10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1" name="Freeform 4289"/>
            <p:cNvSpPr>
              <a:spLocks noChangeAspect="1"/>
            </p:cNvSpPr>
            <p:nvPr/>
          </p:nvSpPr>
          <p:spPr bwMode="auto">
            <a:xfrm>
              <a:off x="6736" y="2182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31 h 31"/>
                <a:gd name="T4" fmla="*/ 0 w 20"/>
                <a:gd name="T5" fmla="*/ 10 h 31"/>
                <a:gd name="T6" fmla="*/ 10 w 20"/>
                <a:gd name="T7" fmla="*/ 0 h 31"/>
                <a:gd name="T8" fmla="*/ 20 w 20"/>
                <a:gd name="T9" fmla="*/ 0 h 31"/>
                <a:gd name="T10" fmla="*/ 10 w 20"/>
                <a:gd name="T11" fmla="*/ 21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3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2" name="Freeform 4288"/>
            <p:cNvSpPr>
              <a:spLocks noChangeAspect="1"/>
            </p:cNvSpPr>
            <p:nvPr/>
          </p:nvSpPr>
          <p:spPr bwMode="auto">
            <a:xfrm>
              <a:off x="6726" y="2192"/>
              <a:ext cx="10" cy="21"/>
            </a:xfrm>
            <a:custGeom>
              <a:avLst/>
              <a:gdLst>
                <a:gd name="T0" fmla="*/ 10 w 10"/>
                <a:gd name="T1" fmla="*/ 0 h 21"/>
                <a:gd name="T2" fmla="*/ 10 w 10"/>
                <a:gd name="T3" fmla="*/ 21 h 21"/>
                <a:gd name="T4" fmla="*/ 0 w 10"/>
                <a:gd name="T5" fmla="*/ 21 h 21"/>
                <a:gd name="T6" fmla="*/ 0 w 10"/>
                <a:gd name="T7" fmla="*/ 21 h 21"/>
                <a:gd name="T8" fmla="*/ 10 w 1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1">
                  <a:moveTo>
                    <a:pt x="10" y="0"/>
                  </a:moveTo>
                  <a:lnTo>
                    <a:pt x="10" y="21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3" name="Freeform 4287"/>
            <p:cNvSpPr>
              <a:spLocks noChangeAspect="1"/>
            </p:cNvSpPr>
            <p:nvPr/>
          </p:nvSpPr>
          <p:spPr bwMode="auto">
            <a:xfrm>
              <a:off x="6716" y="2182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1 h 31"/>
                <a:gd name="T4" fmla="*/ 10 w 30"/>
                <a:gd name="T5" fmla="*/ 10 h 31"/>
                <a:gd name="T6" fmla="*/ 20 w 30"/>
                <a:gd name="T7" fmla="*/ 0 h 31"/>
                <a:gd name="T8" fmla="*/ 30 w 30"/>
                <a:gd name="T9" fmla="*/ 0 h 31"/>
                <a:gd name="T10" fmla="*/ 20 w 30"/>
                <a:gd name="T11" fmla="*/ 10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0" y="1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4" name="Freeform 4286"/>
            <p:cNvSpPr>
              <a:spLocks noChangeAspect="1"/>
            </p:cNvSpPr>
            <p:nvPr/>
          </p:nvSpPr>
          <p:spPr bwMode="auto">
            <a:xfrm>
              <a:off x="6726" y="217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0 w 10"/>
                <a:gd name="T5" fmla="*/ 0 h 20"/>
                <a:gd name="T6" fmla="*/ 10 w 10"/>
                <a:gd name="T7" fmla="*/ 0 h 20"/>
                <a:gd name="T8" fmla="*/ 10 w 10"/>
                <a:gd name="T9" fmla="*/ 10 h 20"/>
                <a:gd name="T10" fmla="*/ 10 w 10"/>
                <a:gd name="T11" fmla="*/ 10 h 20"/>
                <a:gd name="T12" fmla="*/ 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5" name="Freeform 4285"/>
            <p:cNvSpPr>
              <a:spLocks noChangeAspect="1"/>
            </p:cNvSpPr>
            <p:nvPr/>
          </p:nvSpPr>
          <p:spPr bwMode="auto">
            <a:xfrm>
              <a:off x="6706" y="2172"/>
              <a:ext cx="20" cy="31"/>
            </a:xfrm>
            <a:custGeom>
              <a:avLst/>
              <a:gdLst>
                <a:gd name="T0" fmla="*/ 20 w 20"/>
                <a:gd name="T1" fmla="*/ 31 h 31"/>
                <a:gd name="T2" fmla="*/ 0 w 20"/>
                <a:gd name="T3" fmla="*/ 31 h 31"/>
                <a:gd name="T4" fmla="*/ 0 w 20"/>
                <a:gd name="T5" fmla="*/ 20 h 31"/>
                <a:gd name="T6" fmla="*/ 0 w 20"/>
                <a:gd name="T7" fmla="*/ 0 h 31"/>
                <a:gd name="T8" fmla="*/ 20 w 20"/>
                <a:gd name="T9" fmla="*/ 0 h 31"/>
                <a:gd name="T10" fmla="*/ 20 w 20"/>
                <a:gd name="T11" fmla="*/ 20 h 31"/>
                <a:gd name="T12" fmla="*/ 2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31"/>
                  </a:moveTo>
                  <a:lnTo>
                    <a:pt x="0" y="3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6" name="Freeform 4284"/>
            <p:cNvSpPr>
              <a:spLocks noChangeAspect="1"/>
            </p:cNvSpPr>
            <p:nvPr/>
          </p:nvSpPr>
          <p:spPr bwMode="auto">
            <a:xfrm>
              <a:off x="6695" y="2172"/>
              <a:ext cx="11" cy="31"/>
            </a:xfrm>
            <a:custGeom>
              <a:avLst/>
              <a:gdLst>
                <a:gd name="T0" fmla="*/ 11 w 11"/>
                <a:gd name="T1" fmla="*/ 31 h 31"/>
                <a:gd name="T2" fmla="*/ 0 w 11"/>
                <a:gd name="T3" fmla="*/ 31 h 31"/>
                <a:gd name="T4" fmla="*/ 0 w 11"/>
                <a:gd name="T5" fmla="*/ 20 h 31"/>
                <a:gd name="T6" fmla="*/ 0 w 11"/>
                <a:gd name="T7" fmla="*/ 0 h 31"/>
                <a:gd name="T8" fmla="*/ 11 w 11"/>
                <a:gd name="T9" fmla="*/ 0 h 31"/>
                <a:gd name="T10" fmla="*/ 11 w 11"/>
                <a:gd name="T11" fmla="*/ 20 h 31"/>
                <a:gd name="T12" fmla="*/ 11 w 1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11" y="31"/>
                  </a:moveTo>
                  <a:lnTo>
                    <a:pt x="0" y="3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0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7" name="Freeform 4283"/>
            <p:cNvSpPr>
              <a:spLocks noChangeAspect="1"/>
            </p:cNvSpPr>
            <p:nvPr/>
          </p:nvSpPr>
          <p:spPr bwMode="auto">
            <a:xfrm>
              <a:off x="6695" y="2172"/>
              <a:ext cx="1" cy="20"/>
            </a:xfrm>
            <a:custGeom>
              <a:avLst/>
              <a:gdLst>
                <a:gd name="T0" fmla="*/ 20 h 20"/>
                <a:gd name="T1" fmla="*/ 0 h 20"/>
                <a:gd name="T2" fmla="*/ 0 h 20"/>
                <a:gd name="T3" fmla="*/ 0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8" name="Freeform 4282"/>
            <p:cNvSpPr>
              <a:spLocks noChangeAspect="1"/>
            </p:cNvSpPr>
            <p:nvPr/>
          </p:nvSpPr>
          <p:spPr bwMode="auto">
            <a:xfrm>
              <a:off x="6675" y="2172"/>
              <a:ext cx="20" cy="31"/>
            </a:xfrm>
            <a:custGeom>
              <a:avLst/>
              <a:gdLst>
                <a:gd name="T0" fmla="*/ 20 w 20"/>
                <a:gd name="T1" fmla="*/ 31 h 31"/>
                <a:gd name="T2" fmla="*/ 0 w 20"/>
                <a:gd name="T3" fmla="*/ 31 h 31"/>
                <a:gd name="T4" fmla="*/ 0 w 20"/>
                <a:gd name="T5" fmla="*/ 20 h 31"/>
                <a:gd name="T6" fmla="*/ 0 w 20"/>
                <a:gd name="T7" fmla="*/ 10 h 31"/>
                <a:gd name="T8" fmla="*/ 20 w 20"/>
                <a:gd name="T9" fmla="*/ 0 h 31"/>
                <a:gd name="T10" fmla="*/ 20 w 20"/>
                <a:gd name="T11" fmla="*/ 20 h 31"/>
                <a:gd name="T12" fmla="*/ 2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31"/>
                  </a:moveTo>
                  <a:lnTo>
                    <a:pt x="0" y="31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9" name="Freeform 4281"/>
            <p:cNvSpPr>
              <a:spLocks noChangeAspect="1"/>
            </p:cNvSpPr>
            <p:nvPr/>
          </p:nvSpPr>
          <p:spPr bwMode="auto">
            <a:xfrm>
              <a:off x="6665" y="218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0" name="Freeform 4280"/>
            <p:cNvSpPr>
              <a:spLocks noChangeAspect="1"/>
            </p:cNvSpPr>
            <p:nvPr/>
          </p:nvSpPr>
          <p:spPr bwMode="auto">
            <a:xfrm>
              <a:off x="6655" y="2182"/>
              <a:ext cx="30" cy="31"/>
            </a:xfrm>
            <a:custGeom>
              <a:avLst/>
              <a:gdLst>
                <a:gd name="T0" fmla="*/ 30 w 30"/>
                <a:gd name="T1" fmla="*/ 21 h 31"/>
                <a:gd name="T2" fmla="*/ 10 w 30"/>
                <a:gd name="T3" fmla="*/ 31 h 31"/>
                <a:gd name="T4" fmla="*/ 10 w 30"/>
                <a:gd name="T5" fmla="*/ 21 h 31"/>
                <a:gd name="T6" fmla="*/ 0 w 30"/>
                <a:gd name="T7" fmla="*/ 10 h 31"/>
                <a:gd name="T8" fmla="*/ 10 w 30"/>
                <a:gd name="T9" fmla="*/ 0 h 31"/>
                <a:gd name="T10" fmla="*/ 20 w 30"/>
                <a:gd name="T11" fmla="*/ 10 h 31"/>
                <a:gd name="T12" fmla="*/ 30 w 3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21"/>
                  </a:moveTo>
                  <a:lnTo>
                    <a:pt x="1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1" name="Freeform 4279"/>
            <p:cNvSpPr>
              <a:spLocks noChangeAspect="1"/>
            </p:cNvSpPr>
            <p:nvPr/>
          </p:nvSpPr>
          <p:spPr bwMode="auto">
            <a:xfrm>
              <a:off x="6655" y="2192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2" name="Freeform 4278"/>
            <p:cNvSpPr>
              <a:spLocks noChangeAspect="1"/>
            </p:cNvSpPr>
            <p:nvPr/>
          </p:nvSpPr>
          <p:spPr bwMode="auto">
            <a:xfrm>
              <a:off x="6645" y="2192"/>
              <a:ext cx="30" cy="21"/>
            </a:xfrm>
            <a:custGeom>
              <a:avLst/>
              <a:gdLst>
                <a:gd name="T0" fmla="*/ 30 w 30"/>
                <a:gd name="T1" fmla="*/ 21 h 21"/>
                <a:gd name="T2" fmla="*/ 20 w 30"/>
                <a:gd name="T3" fmla="*/ 21 h 21"/>
                <a:gd name="T4" fmla="*/ 10 w 30"/>
                <a:gd name="T5" fmla="*/ 11 h 21"/>
                <a:gd name="T6" fmla="*/ 0 w 30"/>
                <a:gd name="T7" fmla="*/ 0 h 21"/>
                <a:gd name="T8" fmla="*/ 10 w 30"/>
                <a:gd name="T9" fmla="*/ 0 h 21"/>
                <a:gd name="T10" fmla="*/ 20 w 30"/>
                <a:gd name="T11" fmla="*/ 11 h 21"/>
                <a:gd name="T12" fmla="*/ 3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21"/>
                  </a:moveTo>
                  <a:lnTo>
                    <a:pt x="20" y="2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3" name="Freeform 4277"/>
            <p:cNvSpPr>
              <a:spLocks noChangeAspect="1"/>
            </p:cNvSpPr>
            <p:nvPr/>
          </p:nvSpPr>
          <p:spPr bwMode="auto">
            <a:xfrm>
              <a:off x="6635" y="2192"/>
              <a:ext cx="30" cy="31"/>
            </a:xfrm>
            <a:custGeom>
              <a:avLst/>
              <a:gdLst>
                <a:gd name="T0" fmla="*/ 30 w 30"/>
                <a:gd name="T1" fmla="*/ 21 h 31"/>
                <a:gd name="T2" fmla="*/ 20 w 30"/>
                <a:gd name="T3" fmla="*/ 31 h 31"/>
                <a:gd name="T4" fmla="*/ 10 w 30"/>
                <a:gd name="T5" fmla="*/ 21 h 31"/>
                <a:gd name="T6" fmla="*/ 0 w 30"/>
                <a:gd name="T7" fmla="*/ 11 h 31"/>
                <a:gd name="T8" fmla="*/ 10 w 30"/>
                <a:gd name="T9" fmla="*/ 0 h 31"/>
                <a:gd name="T10" fmla="*/ 20 w 30"/>
                <a:gd name="T11" fmla="*/ 11 h 31"/>
                <a:gd name="T12" fmla="*/ 30 w 3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21"/>
                  </a:moveTo>
                  <a:lnTo>
                    <a:pt x="20" y="3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4" name="Freeform 4276"/>
            <p:cNvSpPr>
              <a:spLocks noChangeAspect="1"/>
            </p:cNvSpPr>
            <p:nvPr/>
          </p:nvSpPr>
          <p:spPr bwMode="auto">
            <a:xfrm>
              <a:off x="6645" y="221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10 h 10"/>
                <a:gd name="T14" fmla="*/ 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5" name="Freeform 4275"/>
            <p:cNvSpPr>
              <a:spLocks noChangeAspect="1"/>
            </p:cNvSpPr>
            <p:nvPr/>
          </p:nvSpPr>
          <p:spPr bwMode="auto">
            <a:xfrm>
              <a:off x="6635" y="2203"/>
              <a:ext cx="10" cy="20"/>
            </a:xfrm>
            <a:custGeom>
              <a:avLst/>
              <a:gdLst>
                <a:gd name="T0" fmla="*/ 10 w 10"/>
                <a:gd name="T1" fmla="*/ 2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0 h 20"/>
                <a:gd name="T8" fmla="*/ 10 w 10"/>
                <a:gd name="T9" fmla="*/ 0 h 20"/>
                <a:gd name="T10" fmla="*/ 10 w 10"/>
                <a:gd name="T11" fmla="*/ 10 h 20"/>
                <a:gd name="T12" fmla="*/ 1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6" name="Freeform 4274"/>
            <p:cNvSpPr>
              <a:spLocks noChangeAspect="1"/>
            </p:cNvSpPr>
            <p:nvPr/>
          </p:nvSpPr>
          <p:spPr bwMode="auto">
            <a:xfrm>
              <a:off x="6614" y="2203"/>
              <a:ext cx="21" cy="20"/>
            </a:xfrm>
            <a:custGeom>
              <a:avLst/>
              <a:gdLst>
                <a:gd name="T0" fmla="*/ 21 w 21"/>
                <a:gd name="T1" fmla="*/ 20 h 20"/>
                <a:gd name="T2" fmla="*/ 0 w 21"/>
                <a:gd name="T3" fmla="*/ 20 h 20"/>
                <a:gd name="T4" fmla="*/ 0 w 21"/>
                <a:gd name="T5" fmla="*/ 10 h 20"/>
                <a:gd name="T6" fmla="*/ 0 w 21"/>
                <a:gd name="T7" fmla="*/ 0 h 20"/>
                <a:gd name="T8" fmla="*/ 21 w 21"/>
                <a:gd name="T9" fmla="*/ 0 h 20"/>
                <a:gd name="T10" fmla="*/ 21 w 21"/>
                <a:gd name="T11" fmla="*/ 10 h 20"/>
                <a:gd name="T12" fmla="*/ 21 w 2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7" name="Freeform 4273"/>
            <p:cNvSpPr>
              <a:spLocks noChangeAspect="1"/>
            </p:cNvSpPr>
            <p:nvPr/>
          </p:nvSpPr>
          <p:spPr bwMode="auto">
            <a:xfrm>
              <a:off x="6614" y="2203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0 h 20"/>
                <a:gd name="T3" fmla="*/ 0 h 20"/>
                <a:gd name="T4" fmla="*/ 0 h 20"/>
                <a:gd name="T5" fmla="*/ 10 h 20"/>
                <a:gd name="T6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8" name="Freeform 4272"/>
            <p:cNvSpPr>
              <a:spLocks noChangeAspect="1"/>
            </p:cNvSpPr>
            <p:nvPr/>
          </p:nvSpPr>
          <p:spPr bwMode="auto">
            <a:xfrm>
              <a:off x="6604" y="221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10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9" name="Freeform 4271"/>
            <p:cNvSpPr>
              <a:spLocks noChangeAspect="1"/>
            </p:cNvSpPr>
            <p:nvPr/>
          </p:nvSpPr>
          <p:spPr bwMode="auto">
            <a:xfrm>
              <a:off x="6594" y="2203"/>
              <a:ext cx="31" cy="20"/>
            </a:xfrm>
            <a:custGeom>
              <a:avLst/>
              <a:gdLst>
                <a:gd name="T0" fmla="*/ 10 w 31"/>
                <a:gd name="T1" fmla="*/ 20 h 20"/>
                <a:gd name="T2" fmla="*/ 0 w 31"/>
                <a:gd name="T3" fmla="*/ 20 h 20"/>
                <a:gd name="T4" fmla="*/ 10 w 31"/>
                <a:gd name="T5" fmla="*/ 10 h 20"/>
                <a:gd name="T6" fmla="*/ 20 w 31"/>
                <a:gd name="T7" fmla="*/ 0 h 20"/>
                <a:gd name="T8" fmla="*/ 31 w 31"/>
                <a:gd name="T9" fmla="*/ 0 h 20"/>
                <a:gd name="T10" fmla="*/ 20 w 31"/>
                <a:gd name="T11" fmla="*/ 10 h 20"/>
                <a:gd name="T12" fmla="*/ 1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1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0" name="Freeform 4270"/>
            <p:cNvSpPr>
              <a:spLocks noChangeAspect="1"/>
            </p:cNvSpPr>
            <p:nvPr/>
          </p:nvSpPr>
          <p:spPr bwMode="auto">
            <a:xfrm>
              <a:off x="6604" y="220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1" name="Freeform 4269"/>
            <p:cNvSpPr>
              <a:spLocks noChangeAspect="1"/>
            </p:cNvSpPr>
            <p:nvPr/>
          </p:nvSpPr>
          <p:spPr bwMode="auto">
            <a:xfrm>
              <a:off x="6584" y="2192"/>
              <a:ext cx="30" cy="31"/>
            </a:xfrm>
            <a:custGeom>
              <a:avLst/>
              <a:gdLst>
                <a:gd name="T0" fmla="*/ 20 w 30"/>
                <a:gd name="T1" fmla="*/ 31 h 31"/>
                <a:gd name="T2" fmla="*/ 0 w 30"/>
                <a:gd name="T3" fmla="*/ 21 h 31"/>
                <a:gd name="T4" fmla="*/ 10 w 30"/>
                <a:gd name="T5" fmla="*/ 11 h 31"/>
                <a:gd name="T6" fmla="*/ 20 w 30"/>
                <a:gd name="T7" fmla="*/ 0 h 31"/>
                <a:gd name="T8" fmla="*/ 30 w 30"/>
                <a:gd name="T9" fmla="*/ 11 h 31"/>
                <a:gd name="T10" fmla="*/ 20 w 30"/>
                <a:gd name="T11" fmla="*/ 21 h 31"/>
                <a:gd name="T12" fmla="*/ 2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3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2" name="Freeform 4268"/>
            <p:cNvSpPr>
              <a:spLocks noChangeAspect="1"/>
            </p:cNvSpPr>
            <p:nvPr/>
          </p:nvSpPr>
          <p:spPr bwMode="auto">
            <a:xfrm>
              <a:off x="6594" y="2192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10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3" name="Freeform 4267"/>
            <p:cNvSpPr>
              <a:spLocks noChangeAspect="1"/>
            </p:cNvSpPr>
            <p:nvPr/>
          </p:nvSpPr>
          <p:spPr bwMode="auto">
            <a:xfrm>
              <a:off x="6574" y="2182"/>
              <a:ext cx="30" cy="31"/>
            </a:xfrm>
            <a:custGeom>
              <a:avLst/>
              <a:gdLst>
                <a:gd name="T0" fmla="*/ 20 w 30"/>
                <a:gd name="T1" fmla="*/ 31 h 31"/>
                <a:gd name="T2" fmla="*/ 0 w 30"/>
                <a:gd name="T3" fmla="*/ 21 h 31"/>
                <a:gd name="T4" fmla="*/ 0 w 30"/>
                <a:gd name="T5" fmla="*/ 10 h 31"/>
                <a:gd name="T6" fmla="*/ 10 w 30"/>
                <a:gd name="T7" fmla="*/ 0 h 31"/>
                <a:gd name="T8" fmla="*/ 30 w 30"/>
                <a:gd name="T9" fmla="*/ 10 h 31"/>
                <a:gd name="T10" fmla="*/ 20 w 30"/>
                <a:gd name="T11" fmla="*/ 21 h 31"/>
                <a:gd name="T12" fmla="*/ 2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31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4" name="Freeform 4266"/>
            <p:cNvSpPr>
              <a:spLocks noChangeAspect="1"/>
            </p:cNvSpPr>
            <p:nvPr/>
          </p:nvSpPr>
          <p:spPr bwMode="auto">
            <a:xfrm>
              <a:off x="6574" y="218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5" name="Freeform 4265"/>
            <p:cNvSpPr>
              <a:spLocks noChangeAspect="1"/>
            </p:cNvSpPr>
            <p:nvPr/>
          </p:nvSpPr>
          <p:spPr bwMode="auto">
            <a:xfrm>
              <a:off x="6564" y="2172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31 h 31"/>
                <a:gd name="T4" fmla="*/ 0 w 20"/>
                <a:gd name="T5" fmla="*/ 20 h 31"/>
                <a:gd name="T6" fmla="*/ 10 w 20"/>
                <a:gd name="T7" fmla="*/ 0 h 31"/>
                <a:gd name="T8" fmla="*/ 20 w 20"/>
                <a:gd name="T9" fmla="*/ 10 h 31"/>
                <a:gd name="T10" fmla="*/ 10 w 20"/>
                <a:gd name="T11" fmla="*/ 20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31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6" name="Rectangle 4264"/>
            <p:cNvSpPr>
              <a:spLocks noChangeAspect="1" noChangeArrowheads="1"/>
            </p:cNvSpPr>
            <p:nvPr/>
          </p:nvSpPr>
          <p:spPr bwMode="auto">
            <a:xfrm>
              <a:off x="6564" y="2192"/>
              <a:ext cx="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7" name="Freeform 4263"/>
            <p:cNvSpPr>
              <a:spLocks noChangeAspect="1"/>
            </p:cNvSpPr>
            <p:nvPr/>
          </p:nvSpPr>
          <p:spPr bwMode="auto">
            <a:xfrm>
              <a:off x="6554" y="2172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31 h 31"/>
                <a:gd name="T4" fmla="*/ 10 w 20"/>
                <a:gd name="T5" fmla="*/ 10 h 31"/>
                <a:gd name="T6" fmla="*/ 10 w 20"/>
                <a:gd name="T7" fmla="*/ 0 h 31"/>
                <a:gd name="T8" fmla="*/ 20 w 20"/>
                <a:gd name="T9" fmla="*/ 10 h 31"/>
                <a:gd name="T10" fmla="*/ 10 w 20"/>
                <a:gd name="T11" fmla="*/ 20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3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8" name="Freeform 4262"/>
            <p:cNvSpPr>
              <a:spLocks noChangeAspect="1"/>
            </p:cNvSpPr>
            <p:nvPr/>
          </p:nvSpPr>
          <p:spPr bwMode="auto">
            <a:xfrm>
              <a:off x="6554" y="2182"/>
              <a:ext cx="10" cy="21"/>
            </a:xfrm>
            <a:custGeom>
              <a:avLst/>
              <a:gdLst>
                <a:gd name="T0" fmla="*/ 10 w 10"/>
                <a:gd name="T1" fmla="*/ 0 h 21"/>
                <a:gd name="T2" fmla="*/ 0 w 10"/>
                <a:gd name="T3" fmla="*/ 21 h 21"/>
                <a:gd name="T4" fmla="*/ 0 w 10"/>
                <a:gd name="T5" fmla="*/ 10 h 21"/>
                <a:gd name="T6" fmla="*/ 0 w 10"/>
                <a:gd name="T7" fmla="*/ 10 h 21"/>
                <a:gd name="T8" fmla="*/ 10 w 1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1">
                  <a:moveTo>
                    <a:pt x="10" y="0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9" name="Freeform 4261"/>
            <p:cNvSpPr>
              <a:spLocks noChangeAspect="1"/>
            </p:cNvSpPr>
            <p:nvPr/>
          </p:nvSpPr>
          <p:spPr bwMode="auto">
            <a:xfrm>
              <a:off x="6544" y="2172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20 h 20"/>
                <a:gd name="T4" fmla="*/ 10 w 30"/>
                <a:gd name="T5" fmla="*/ 10 h 20"/>
                <a:gd name="T6" fmla="*/ 20 w 30"/>
                <a:gd name="T7" fmla="*/ 0 h 20"/>
                <a:gd name="T8" fmla="*/ 30 w 30"/>
                <a:gd name="T9" fmla="*/ 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0" name="Freeform 4260"/>
            <p:cNvSpPr>
              <a:spLocks noChangeAspect="1"/>
            </p:cNvSpPr>
            <p:nvPr/>
          </p:nvSpPr>
          <p:spPr bwMode="auto">
            <a:xfrm>
              <a:off x="6554" y="217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1" name="Freeform 4259"/>
            <p:cNvSpPr>
              <a:spLocks noChangeAspect="1"/>
            </p:cNvSpPr>
            <p:nvPr/>
          </p:nvSpPr>
          <p:spPr bwMode="auto">
            <a:xfrm>
              <a:off x="6544" y="2172"/>
              <a:ext cx="20" cy="2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20 h 20"/>
                <a:gd name="T4" fmla="*/ 10 w 20"/>
                <a:gd name="T5" fmla="*/ 10 h 20"/>
                <a:gd name="T6" fmla="*/ 10 w 20"/>
                <a:gd name="T7" fmla="*/ 0 h 20"/>
                <a:gd name="T8" fmla="*/ 20 w 20"/>
                <a:gd name="T9" fmla="*/ 0 h 20"/>
                <a:gd name="T10" fmla="*/ 10 w 20"/>
                <a:gd name="T11" fmla="*/ 10 h 20"/>
                <a:gd name="T12" fmla="*/ 1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2" name="Freeform 4258"/>
            <p:cNvSpPr>
              <a:spLocks noChangeAspect="1"/>
            </p:cNvSpPr>
            <p:nvPr/>
          </p:nvSpPr>
          <p:spPr bwMode="auto">
            <a:xfrm>
              <a:off x="6554" y="2162"/>
              <a:ext cx="1" cy="20"/>
            </a:xfrm>
            <a:custGeom>
              <a:avLst/>
              <a:gdLst>
                <a:gd name="T0" fmla="*/ 20 h 20"/>
                <a:gd name="T1" fmla="*/ 0 h 20"/>
                <a:gd name="T2" fmla="*/ 0 h 20"/>
                <a:gd name="T3" fmla="*/ 10 h 20"/>
                <a:gd name="T4" fmla="*/ 10 h 20"/>
                <a:gd name="T5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3" name="Freeform 4257"/>
            <p:cNvSpPr>
              <a:spLocks noChangeAspect="1"/>
            </p:cNvSpPr>
            <p:nvPr/>
          </p:nvSpPr>
          <p:spPr bwMode="auto">
            <a:xfrm>
              <a:off x="6544" y="2162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2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2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4" name="Freeform 4256"/>
            <p:cNvSpPr>
              <a:spLocks noChangeAspect="1"/>
            </p:cNvSpPr>
            <p:nvPr/>
          </p:nvSpPr>
          <p:spPr bwMode="auto">
            <a:xfrm>
              <a:off x="6534" y="2162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2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2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5" name="Freeform 4255"/>
            <p:cNvSpPr>
              <a:spLocks noChangeAspect="1"/>
            </p:cNvSpPr>
            <p:nvPr/>
          </p:nvSpPr>
          <p:spPr bwMode="auto">
            <a:xfrm>
              <a:off x="6523" y="2182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10 h 10"/>
                <a:gd name="T8" fmla="*/ 0 w 11"/>
                <a:gd name="T9" fmla="*/ 10 h 10"/>
                <a:gd name="T10" fmla="*/ 11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6" name="Freeform 4254"/>
            <p:cNvSpPr>
              <a:spLocks noChangeAspect="1"/>
            </p:cNvSpPr>
            <p:nvPr/>
          </p:nvSpPr>
          <p:spPr bwMode="auto">
            <a:xfrm>
              <a:off x="6513" y="2162"/>
              <a:ext cx="21" cy="30"/>
            </a:xfrm>
            <a:custGeom>
              <a:avLst/>
              <a:gdLst>
                <a:gd name="T0" fmla="*/ 10 w 21"/>
                <a:gd name="T1" fmla="*/ 30 h 30"/>
                <a:gd name="T2" fmla="*/ 0 w 21"/>
                <a:gd name="T3" fmla="*/ 20 h 30"/>
                <a:gd name="T4" fmla="*/ 0 w 21"/>
                <a:gd name="T5" fmla="*/ 10 h 30"/>
                <a:gd name="T6" fmla="*/ 10 w 21"/>
                <a:gd name="T7" fmla="*/ 0 h 30"/>
                <a:gd name="T8" fmla="*/ 21 w 21"/>
                <a:gd name="T9" fmla="*/ 10 h 30"/>
                <a:gd name="T10" fmla="*/ 21 w 21"/>
                <a:gd name="T11" fmla="*/ 20 h 30"/>
                <a:gd name="T12" fmla="*/ 10 w 2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1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21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7" name="Freeform 4253"/>
            <p:cNvSpPr>
              <a:spLocks noChangeAspect="1"/>
            </p:cNvSpPr>
            <p:nvPr/>
          </p:nvSpPr>
          <p:spPr bwMode="auto">
            <a:xfrm>
              <a:off x="6513" y="216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8" name="Freeform 4252"/>
            <p:cNvSpPr>
              <a:spLocks noChangeAspect="1"/>
            </p:cNvSpPr>
            <p:nvPr/>
          </p:nvSpPr>
          <p:spPr bwMode="auto">
            <a:xfrm>
              <a:off x="6483" y="2152"/>
              <a:ext cx="30" cy="30"/>
            </a:xfrm>
            <a:custGeom>
              <a:avLst/>
              <a:gdLst>
                <a:gd name="T0" fmla="*/ 30 w 30"/>
                <a:gd name="T1" fmla="*/ 30 h 30"/>
                <a:gd name="T2" fmla="*/ 0 w 30"/>
                <a:gd name="T3" fmla="*/ 30 h 30"/>
                <a:gd name="T4" fmla="*/ 10 w 30"/>
                <a:gd name="T5" fmla="*/ 10 h 30"/>
                <a:gd name="T6" fmla="*/ 10 w 30"/>
                <a:gd name="T7" fmla="*/ 0 h 30"/>
                <a:gd name="T8" fmla="*/ 30 w 30"/>
                <a:gd name="T9" fmla="*/ 10 h 30"/>
                <a:gd name="T10" fmla="*/ 30 w 30"/>
                <a:gd name="T11" fmla="*/ 20 h 30"/>
                <a:gd name="T12" fmla="*/ 3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9" name="Rectangle 4251"/>
            <p:cNvSpPr>
              <a:spLocks noChangeAspect="1" noChangeArrowheads="1"/>
            </p:cNvSpPr>
            <p:nvPr/>
          </p:nvSpPr>
          <p:spPr bwMode="auto">
            <a:xfrm>
              <a:off x="6493" y="2152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0" name="Freeform 4250"/>
            <p:cNvSpPr>
              <a:spLocks noChangeAspect="1"/>
            </p:cNvSpPr>
            <p:nvPr/>
          </p:nvSpPr>
          <p:spPr bwMode="auto">
            <a:xfrm>
              <a:off x="6463" y="2152"/>
              <a:ext cx="30" cy="30"/>
            </a:xfrm>
            <a:custGeom>
              <a:avLst/>
              <a:gdLst>
                <a:gd name="T0" fmla="*/ 30 w 30"/>
                <a:gd name="T1" fmla="*/ 30 h 30"/>
                <a:gd name="T2" fmla="*/ 0 w 30"/>
                <a:gd name="T3" fmla="*/ 20 h 30"/>
                <a:gd name="T4" fmla="*/ 0 w 30"/>
                <a:gd name="T5" fmla="*/ 10 h 30"/>
                <a:gd name="T6" fmla="*/ 10 w 30"/>
                <a:gd name="T7" fmla="*/ 0 h 30"/>
                <a:gd name="T8" fmla="*/ 30 w 30"/>
                <a:gd name="T9" fmla="*/ 0 h 30"/>
                <a:gd name="T10" fmla="*/ 30 w 30"/>
                <a:gd name="T11" fmla="*/ 10 h 30"/>
                <a:gd name="T12" fmla="*/ 3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1" name="Freeform 4249"/>
            <p:cNvSpPr>
              <a:spLocks noChangeAspect="1"/>
            </p:cNvSpPr>
            <p:nvPr/>
          </p:nvSpPr>
          <p:spPr bwMode="auto">
            <a:xfrm>
              <a:off x="6463" y="215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2" name="Freeform 4248"/>
            <p:cNvSpPr>
              <a:spLocks noChangeAspect="1"/>
            </p:cNvSpPr>
            <p:nvPr/>
          </p:nvSpPr>
          <p:spPr bwMode="auto">
            <a:xfrm>
              <a:off x="6432" y="2152"/>
              <a:ext cx="41" cy="30"/>
            </a:xfrm>
            <a:custGeom>
              <a:avLst/>
              <a:gdLst>
                <a:gd name="T0" fmla="*/ 41 w 41"/>
                <a:gd name="T1" fmla="*/ 20 h 30"/>
                <a:gd name="T2" fmla="*/ 10 w 41"/>
                <a:gd name="T3" fmla="*/ 30 h 30"/>
                <a:gd name="T4" fmla="*/ 0 w 41"/>
                <a:gd name="T5" fmla="*/ 10 h 30"/>
                <a:gd name="T6" fmla="*/ 0 w 41"/>
                <a:gd name="T7" fmla="*/ 0 h 30"/>
                <a:gd name="T8" fmla="*/ 31 w 41"/>
                <a:gd name="T9" fmla="*/ 0 h 30"/>
                <a:gd name="T10" fmla="*/ 31 w 41"/>
                <a:gd name="T11" fmla="*/ 10 h 30"/>
                <a:gd name="T12" fmla="*/ 41 w 4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41" y="20"/>
                  </a:moveTo>
                  <a:lnTo>
                    <a:pt x="1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3" name="Freeform 4247"/>
            <p:cNvSpPr>
              <a:spLocks noChangeAspect="1"/>
            </p:cNvSpPr>
            <p:nvPr/>
          </p:nvSpPr>
          <p:spPr bwMode="auto">
            <a:xfrm>
              <a:off x="6432" y="2162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0 w 10"/>
                <a:gd name="T5" fmla="*/ 20 h 20"/>
                <a:gd name="T6" fmla="*/ 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4" name="Freeform 4246"/>
            <p:cNvSpPr>
              <a:spLocks noChangeAspect="1"/>
            </p:cNvSpPr>
            <p:nvPr/>
          </p:nvSpPr>
          <p:spPr bwMode="auto">
            <a:xfrm>
              <a:off x="6392" y="2152"/>
              <a:ext cx="40" cy="30"/>
            </a:xfrm>
            <a:custGeom>
              <a:avLst/>
              <a:gdLst>
                <a:gd name="T0" fmla="*/ 40 w 40"/>
                <a:gd name="T1" fmla="*/ 30 h 30"/>
                <a:gd name="T2" fmla="*/ 0 w 40"/>
                <a:gd name="T3" fmla="*/ 30 h 30"/>
                <a:gd name="T4" fmla="*/ 0 w 40"/>
                <a:gd name="T5" fmla="*/ 10 h 30"/>
                <a:gd name="T6" fmla="*/ 0 w 40"/>
                <a:gd name="T7" fmla="*/ 0 h 30"/>
                <a:gd name="T8" fmla="*/ 40 w 40"/>
                <a:gd name="T9" fmla="*/ 0 h 30"/>
                <a:gd name="T10" fmla="*/ 40 w 40"/>
                <a:gd name="T11" fmla="*/ 10 h 30"/>
                <a:gd name="T12" fmla="*/ 40 w 4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5" name="Rectangle 4245"/>
            <p:cNvSpPr>
              <a:spLocks noChangeAspect="1" noChangeArrowheads="1"/>
            </p:cNvSpPr>
            <p:nvPr/>
          </p:nvSpPr>
          <p:spPr bwMode="auto">
            <a:xfrm>
              <a:off x="6392" y="2152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6" name="Freeform 4244"/>
            <p:cNvSpPr>
              <a:spLocks noChangeAspect="1"/>
            </p:cNvSpPr>
            <p:nvPr/>
          </p:nvSpPr>
          <p:spPr bwMode="auto">
            <a:xfrm>
              <a:off x="6361" y="2152"/>
              <a:ext cx="41" cy="30"/>
            </a:xfrm>
            <a:custGeom>
              <a:avLst/>
              <a:gdLst>
                <a:gd name="T0" fmla="*/ 41 w 41"/>
                <a:gd name="T1" fmla="*/ 30 h 30"/>
                <a:gd name="T2" fmla="*/ 0 w 41"/>
                <a:gd name="T3" fmla="*/ 30 h 30"/>
                <a:gd name="T4" fmla="*/ 0 w 41"/>
                <a:gd name="T5" fmla="*/ 20 h 30"/>
                <a:gd name="T6" fmla="*/ 0 w 41"/>
                <a:gd name="T7" fmla="*/ 0 h 30"/>
                <a:gd name="T8" fmla="*/ 31 w 41"/>
                <a:gd name="T9" fmla="*/ 0 h 30"/>
                <a:gd name="T10" fmla="*/ 31 w 41"/>
                <a:gd name="T11" fmla="*/ 10 h 30"/>
                <a:gd name="T12" fmla="*/ 41 w 4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41" y="30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7" name="Rectangle 4243"/>
            <p:cNvSpPr>
              <a:spLocks noChangeAspect="1" noChangeArrowheads="1"/>
            </p:cNvSpPr>
            <p:nvPr/>
          </p:nvSpPr>
          <p:spPr bwMode="auto">
            <a:xfrm>
              <a:off x="6361" y="2152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8" name="Freeform 4242"/>
            <p:cNvSpPr>
              <a:spLocks noChangeAspect="1"/>
            </p:cNvSpPr>
            <p:nvPr/>
          </p:nvSpPr>
          <p:spPr bwMode="auto">
            <a:xfrm>
              <a:off x="6341" y="2152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10 w 20"/>
                <a:gd name="T3" fmla="*/ 30 h 30"/>
                <a:gd name="T4" fmla="*/ 0 w 20"/>
                <a:gd name="T5" fmla="*/ 20 h 30"/>
                <a:gd name="T6" fmla="*/ 0 w 20"/>
                <a:gd name="T7" fmla="*/ 10 h 30"/>
                <a:gd name="T8" fmla="*/ 20 w 20"/>
                <a:gd name="T9" fmla="*/ 0 h 30"/>
                <a:gd name="T10" fmla="*/ 20 w 20"/>
                <a:gd name="T11" fmla="*/ 2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9" name="Freeform 4241"/>
            <p:cNvSpPr>
              <a:spLocks noChangeAspect="1"/>
            </p:cNvSpPr>
            <p:nvPr/>
          </p:nvSpPr>
          <p:spPr bwMode="auto">
            <a:xfrm>
              <a:off x="6341" y="217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0" name="Freeform 4240"/>
            <p:cNvSpPr>
              <a:spLocks noChangeAspect="1"/>
            </p:cNvSpPr>
            <p:nvPr/>
          </p:nvSpPr>
          <p:spPr bwMode="auto">
            <a:xfrm>
              <a:off x="6321" y="2152"/>
              <a:ext cx="30" cy="30"/>
            </a:xfrm>
            <a:custGeom>
              <a:avLst/>
              <a:gdLst>
                <a:gd name="T0" fmla="*/ 20 w 30"/>
                <a:gd name="T1" fmla="*/ 30 h 30"/>
                <a:gd name="T2" fmla="*/ 0 w 30"/>
                <a:gd name="T3" fmla="*/ 30 h 30"/>
                <a:gd name="T4" fmla="*/ 10 w 30"/>
                <a:gd name="T5" fmla="*/ 10 h 30"/>
                <a:gd name="T6" fmla="*/ 1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2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1" name="Freeform 4239"/>
            <p:cNvSpPr>
              <a:spLocks noChangeAspect="1"/>
            </p:cNvSpPr>
            <p:nvPr/>
          </p:nvSpPr>
          <p:spPr bwMode="auto">
            <a:xfrm>
              <a:off x="6321" y="2162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2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2" name="Freeform 4238"/>
            <p:cNvSpPr>
              <a:spLocks noChangeAspect="1"/>
            </p:cNvSpPr>
            <p:nvPr/>
          </p:nvSpPr>
          <p:spPr bwMode="auto">
            <a:xfrm>
              <a:off x="6291" y="2142"/>
              <a:ext cx="40" cy="40"/>
            </a:xfrm>
            <a:custGeom>
              <a:avLst/>
              <a:gdLst>
                <a:gd name="T0" fmla="*/ 30 w 40"/>
                <a:gd name="T1" fmla="*/ 40 h 40"/>
                <a:gd name="T2" fmla="*/ 0 w 40"/>
                <a:gd name="T3" fmla="*/ 20 h 40"/>
                <a:gd name="T4" fmla="*/ 0 w 40"/>
                <a:gd name="T5" fmla="*/ 10 h 40"/>
                <a:gd name="T6" fmla="*/ 10 w 40"/>
                <a:gd name="T7" fmla="*/ 0 h 40"/>
                <a:gd name="T8" fmla="*/ 40 w 40"/>
                <a:gd name="T9" fmla="*/ 10 h 40"/>
                <a:gd name="T10" fmla="*/ 40 w 40"/>
                <a:gd name="T11" fmla="*/ 20 h 40"/>
                <a:gd name="T12" fmla="*/ 30 w 4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30" y="4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40" y="10"/>
                  </a:lnTo>
                  <a:lnTo>
                    <a:pt x="40" y="2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3" name="Freeform 4237"/>
            <p:cNvSpPr>
              <a:spLocks noChangeAspect="1"/>
            </p:cNvSpPr>
            <p:nvPr/>
          </p:nvSpPr>
          <p:spPr bwMode="auto">
            <a:xfrm>
              <a:off x="6291" y="2132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0 h 20"/>
                <a:gd name="T4" fmla="*/ 10 w 10"/>
                <a:gd name="T5" fmla="*/ 1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4" name="Freeform 4236"/>
            <p:cNvSpPr>
              <a:spLocks noChangeAspect="1"/>
            </p:cNvSpPr>
            <p:nvPr/>
          </p:nvSpPr>
          <p:spPr bwMode="auto">
            <a:xfrm>
              <a:off x="6270" y="2132"/>
              <a:ext cx="31" cy="30"/>
            </a:xfrm>
            <a:custGeom>
              <a:avLst/>
              <a:gdLst>
                <a:gd name="T0" fmla="*/ 21 w 31"/>
                <a:gd name="T1" fmla="*/ 30 h 30"/>
                <a:gd name="T2" fmla="*/ 0 w 31"/>
                <a:gd name="T3" fmla="*/ 20 h 30"/>
                <a:gd name="T4" fmla="*/ 11 w 31"/>
                <a:gd name="T5" fmla="*/ 10 h 30"/>
                <a:gd name="T6" fmla="*/ 11 w 31"/>
                <a:gd name="T7" fmla="*/ 0 h 30"/>
                <a:gd name="T8" fmla="*/ 31 w 31"/>
                <a:gd name="T9" fmla="*/ 0 h 30"/>
                <a:gd name="T10" fmla="*/ 21 w 31"/>
                <a:gd name="T11" fmla="*/ 20 h 30"/>
                <a:gd name="T12" fmla="*/ 21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1" y="30"/>
                  </a:moveTo>
                  <a:lnTo>
                    <a:pt x="0" y="2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21" y="2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5" name="Rectangle 4235"/>
            <p:cNvSpPr>
              <a:spLocks noChangeAspect="1" noChangeArrowheads="1"/>
            </p:cNvSpPr>
            <p:nvPr/>
          </p:nvSpPr>
          <p:spPr bwMode="auto">
            <a:xfrm>
              <a:off x="6281" y="2132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6" name="Freeform 4234"/>
            <p:cNvSpPr>
              <a:spLocks noChangeAspect="1"/>
            </p:cNvSpPr>
            <p:nvPr/>
          </p:nvSpPr>
          <p:spPr bwMode="auto">
            <a:xfrm>
              <a:off x="6250" y="2121"/>
              <a:ext cx="31" cy="31"/>
            </a:xfrm>
            <a:custGeom>
              <a:avLst/>
              <a:gdLst>
                <a:gd name="T0" fmla="*/ 20 w 31"/>
                <a:gd name="T1" fmla="*/ 31 h 31"/>
                <a:gd name="T2" fmla="*/ 0 w 31"/>
                <a:gd name="T3" fmla="*/ 31 h 31"/>
                <a:gd name="T4" fmla="*/ 10 w 31"/>
                <a:gd name="T5" fmla="*/ 11 h 31"/>
                <a:gd name="T6" fmla="*/ 10 w 31"/>
                <a:gd name="T7" fmla="*/ 0 h 31"/>
                <a:gd name="T8" fmla="*/ 31 w 31"/>
                <a:gd name="T9" fmla="*/ 11 h 31"/>
                <a:gd name="T10" fmla="*/ 31 w 31"/>
                <a:gd name="T11" fmla="*/ 21 h 31"/>
                <a:gd name="T12" fmla="*/ 20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0" y="31"/>
                  </a:moveTo>
                  <a:lnTo>
                    <a:pt x="0" y="3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31" y="11"/>
                  </a:lnTo>
                  <a:lnTo>
                    <a:pt x="31" y="2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7" name="Freeform 4233"/>
            <p:cNvSpPr>
              <a:spLocks noChangeAspect="1"/>
            </p:cNvSpPr>
            <p:nvPr/>
          </p:nvSpPr>
          <p:spPr bwMode="auto">
            <a:xfrm>
              <a:off x="6250" y="2132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2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8" name="Freeform 4232"/>
            <p:cNvSpPr>
              <a:spLocks noChangeAspect="1"/>
            </p:cNvSpPr>
            <p:nvPr/>
          </p:nvSpPr>
          <p:spPr bwMode="auto">
            <a:xfrm>
              <a:off x="6240" y="2121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21 h 31"/>
                <a:gd name="T4" fmla="*/ 0 w 20"/>
                <a:gd name="T5" fmla="*/ 11 h 31"/>
                <a:gd name="T6" fmla="*/ 10 w 20"/>
                <a:gd name="T7" fmla="*/ 0 h 31"/>
                <a:gd name="T8" fmla="*/ 20 w 20"/>
                <a:gd name="T9" fmla="*/ 0 h 31"/>
                <a:gd name="T10" fmla="*/ 20 w 20"/>
                <a:gd name="T11" fmla="*/ 11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9" name="Freeform 4231"/>
            <p:cNvSpPr>
              <a:spLocks noChangeAspect="1"/>
            </p:cNvSpPr>
            <p:nvPr/>
          </p:nvSpPr>
          <p:spPr bwMode="auto">
            <a:xfrm>
              <a:off x="6240" y="2111"/>
              <a:ext cx="10" cy="21"/>
            </a:xfrm>
            <a:custGeom>
              <a:avLst/>
              <a:gdLst>
                <a:gd name="T0" fmla="*/ 0 w 10"/>
                <a:gd name="T1" fmla="*/ 21 h 21"/>
                <a:gd name="T2" fmla="*/ 0 w 10"/>
                <a:gd name="T3" fmla="*/ 0 h 21"/>
                <a:gd name="T4" fmla="*/ 10 w 10"/>
                <a:gd name="T5" fmla="*/ 0 h 21"/>
                <a:gd name="T6" fmla="*/ 10 w 10"/>
                <a:gd name="T7" fmla="*/ 0 h 21"/>
                <a:gd name="T8" fmla="*/ 10 w 10"/>
                <a:gd name="T9" fmla="*/ 10 h 21"/>
                <a:gd name="T10" fmla="*/ 0 w 10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0" name="Freeform 4230"/>
            <p:cNvSpPr>
              <a:spLocks noChangeAspect="1"/>
            </p:cNvSpPr>
            <p:nvPr/>
          </p:nvSpPr>
          <p:spPr bwMode="auto">
            <a:xfrm>
              <a:off x="6230" y="2111"/>
              <a:ext cx="10" cy="31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21 h 31"/>
                <a:gd name="T6" fmla="*/ 0 w 10"/>
                <a:gd name="T7" fmla="*/ 0 h 31"/>
                <a:gd name="T8" fmla="*/ 10 w 10"/>
                <a:gd name="T9" fmla="*/ 0 h 31"/>
                <a:gd name="T10" fmla="*/ 10 w 10"/>
                <a:gd name="T11" fmla="*/ 21 h 31"/>
                <a:gd name="T12" fmla="*/ 10 w 1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1" name="Freeform 4229"/>
            <p:cNvSpPr>
              <a:spLocks noChangeAspect="1"/>
            </p:cNvSpPr>
            <p:nvPr/>
          </p:nvSpPr>
          <p:spPr bwMode="auto">
            <a:xfrm>
              <a:off x="6210" y="2111"/>
              <a:ext cx="20" cy="31"/>
            </a:xfrm>
            <a:custGeom>
              <a:avLst/>
              <a:gdLst>
                <a:gd name="T0" fmla="*/ 20 w 20"/>
                <a:gd name="T1" fmla="*/ 31 h 31"/>
                <a:gd name="T2" fmla="*/ 0 w 20"/>
                <a:gd name="T3" fmla="*/ 31 h 31"/>
                <a:gd name="T4" fmla="*/ 0 w 20"/>
                <a:gd name="T5" fmla="*/ 21 h 31"/>
                <a:gd name="T6" fmla="*/ 0 w 20"/>
                <a:gd name="T7" fmla="*/ 0 h 31"/>
                <a:gd name="T8" fmla="*/ 20 w 20"/>
                <a:gd name="T9" fmla="*/ 0 h 31"/>
                <a:gd name="T10" fmla="*/ 20 w 20"/>
                <a:gd name="T11" fmla="*/ 21 h 31"/>
                <a:gd name="T12" fmla="*/ 2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3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2" name="Freeform 4228"/>
            <p:cNvSpPr>
              <a:spLocks noChangeAspect="1"/>
            </p:cNvSpPr>
            <p:nvPr/>
          </p:nvSpPr>
          <p:spPr bwMode="auto">
            <a:xfrm>
              <a:off x="6210" y="2132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3" name="Freeform 4227"/>
            <p:cNvSpPr>
              <a:spLocks noChangeAspect="1"/>
            </p:cNvSpPr>
            <p:nvPr/>
          </p:nvSpPr>
          <p:spPr bwMode="auto">
            <a:xfrm>
              <a:off x="6200" y="2111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31 h 31"/>
                <a:gd name="T4" fmla="*/ 0 w 20"/>
                <a:gd name="T5" fmla="*/ 10 h 31"/>
                <a:gd name="T6" fmla="*/ 10 w 20"/>
                <a:gd name="T7" fmla="*/ 0 h 31"/>
                <a:gd name="T8" fmla="*/ 20 w 20"/>
                <a:gd name="T9" fmla="*/ 0 h 31"/>
                <a:gd name="T10" fmla="*/ 10 w 20"/>
                <a:gd name="T11" fmla="*/ 21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3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4" name="Freeform 4226"/>
            <p:cNvSpPr>
              <a:spLocks noChangeAspect="1"/>
            </p:cNvSpPr>
            <p:nvPr/>
          </p:nvSpPr>
          <p:spPr bwMode="auto">
            <a:xfrm>
              <a:off x="6200" y="2111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5" name="Freeform 4225"/>
            <p:cNvSpPr>
              <a:spLocks noChangeAspect="1"/>
            </p:cNvSpPr>
            <p:nvPr/>
          </p:nvSpPr>
          <p:spPr bwMode="auto">
            <a:xfrm>
              <a:off x="6189" y="2111"/>
              <a:ext cx="21" cy="31"/>
            </a:xfrm>
            <a:custGeom>
              <a:avLst/>
              <a:gdLst>
                <a:gd name="T0" fmla="*/ 11 w 21"/>
                <a:gd name="T1" fmla="*/ 31 h 31"/>
                <a:gd name="T2" fmla="*/ 0 w 21"/>
                <a:gd name="T3" fmla="*/ 21 h 31"/>
                <a:gd name="T4" fmla="*/ 0 w 21"/>
                <a:gd name="T5" fmla="*/ 10 h 31"/>
                <a:gd name="T6" fmla="*/ 11 w 21"/>
                <a:gd name="T7" fmla="*/ 0 h 31"/>
                <a:gd name="T8" fmla="*/ 21 w 21"/>
                <a:gd name="T9" fmla="*/ 0 h 31"/>
                <a:gd name="T10" fmla="*/ 11 w 21"/>
                <a:gd name="T11" fmla="*/ 10 h 31"/>
                <a:gd name="T12" fmla="*/ 11 w 2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1" y="31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1" y="10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6" name="Freeform 4224"/>
            <p:cNvSpPr>
              <a:spLocks noChangeAspect="1"/>
            </p:cNvSpPr>
            <p:nvPr/>
          </p:nvSpPr>
          <p:spPr bwMode="auto">
            <a:xfrm>
              <a:off x="6189" y="2111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0 h 10"/>
                <a:gd name="T6" fmla="*/ 0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7" name="Freeform 4223"/>
            <p:cNvSpPr>
              <a:spLocks noChangeAspect="1"/>
            </p:cNvSpPr>
            <p:nvPr/>
          </p:nvSpPr>
          <p:spPr bwMode="auto">
            <a:xfrm>
              <a:off x="6159" y="2101"/>
              <a:ext cx="41" cy="31"/>
            </a:xfrm>
            <a:custGeom>
              <a:avLst/>
              <a:gdLst>
                <a:gd name="T0" fmla="*/ 30 w 41"/>
                <a:gd name="T1" fmla="*/ 31 h 31"/>
                <a:gd name="T2" fmla="*/ 0 w 41"/>
                <a:gd name="T3" fmla="*/ 31 h 31"/>
                <a:gd name="T4" fmla="*/ 10 w 41"/>
                <a:gd name="T5" fmla="*/ 10 h 31"/>
                <a:gd name="T6" fmla="*/ 10 w 41"/>
                <a:gd name="T7" fmla="*/ 0 h 31"/>
                <a:gd name="T8" fmla="*/ 41 w 41"/>
                <a:gd name="T9" fmla="*/ 10 h 31"/>
                <a:gd name="T10" fmla="*/ 30 w 41"/>
                <a:gd name="T11" fmla="*/ 20 h 31"/>
                <a:gd name="T12" fmla="*/ 30 w 4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30" y="31"/>
                  </a:moveTo>
                  <a:lnTo>
                    <a:pt x="0" y="3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41" y="10"/>
                  </a:lnTo>
                  <a:lnTo>
                    <a:pt x="30" y="2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8" name="Freeform 4222"/>
            <p:cNvSpPr>
              <a:spLocks noChangeAspect="1"/>
            </p:cNvSpPr>
            <p:nvPr/>
          </p:nvSpPr>
          <p:spPr bwMode="auto">
            <a:xfrm>
              <a:off x="6159" y="2111"/>
              <a:ext cx="10" cy="21"/>
            </a:xfrm>
            <a:custGeom>
              <a:avLst/>
              <a:gdLst>
                <a:gd name="T0" fmla="*/ 10 w 10"/>
                <a:gd name="T1" fmla="*/ 0 h 21"/>
                <a:gd name="T2" fmla="*/ 0 w 10"/>
                <a:gd name="T3" fmla="*/ 21 h 21"/>
                <a:gd name="T4" fmla="*/ 0 w 10"/>
                <a:gd name="T5" fmla="*/ 21 h 21"/>
                <a:gd name="T6" fmla="*/ 10 w 1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1">
                  <a:moveTo>
                    <a:pt x="10" y="0"/>
                  </a:move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9" name="Freeform 4221"/>
            <p:cNvSpPr>
              <a:spLocks noChangeAspect="1"/>
            </p:cNvSpPr>
            <p:nvPr/>
          </p:nvSpPr>
          <p:spPr bwMode="auto">
            <a:xfrm>
              <a:off x="6149" y="2101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20 h 31"/>
                <a:gd name="T4" fmla="*/ 10 w 20"/>
                <a:gd name="T5" fmla="*/ 10 h 31"/>
                <a:gd name="T6" fmla="*/ 10 w 20"/>
                <a:gd name="T7" fmla="*/ 0 h 31"/>
                <a:gd name="T8" fmla="*/ 20 w 20"/>
                <a:gd name="T9" fmla="*/ 0 h 31"/>
                <a:gd name="T10" fmla="*/ 20 w 20"/>
                <a:gd name="T11" fmla="*/ 10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0" name="Freeform 4220"/>
            <p:cNvSpPr>
              <a:spLocks noChangeAspect="1"/>
            </p:cNvSpPr>
            <p:nvPr/>
          </p:nvSpPr>
          <p:spPr bwMode="auto">
            <a:xfrm>
              <a:off x="6159" y="2101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1" name="Freeform 4219"/>
            <p:cNvSpPr>
              <a:spLocks noChangeAspect="1"/>
            </p:cNvSpPr>
            <p:nvPr/>
          </p:nvSpPr>
          <p:spPr bwMode="auto">
            <a:xfrm>
              <a:off x="6139" y="2101"/>
              <a:ext cx="20" cy="2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10 h 20"/>
                <a:gd name="T6" fmla="*/ 0 w 20"/>
                <a:gd name="T7" fmla="*/ 0 h 20"/>
                <a:gd name="T8" fmla="*/ 20 w 20"/>
                <a:gd name="T9" fmla="*/ 0 h 20"/>
                <a:gd name="T10" fmla="*/ 20 w 20"/>
                <a:gd name="T11" fmla="*/ 10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2" name="Freeform 4218"/>
            <p:cNvSpPr>
              <a:spLocks noChangeAspect="1"/>
            </p:cNvSpPr>
            <p:nvPr/>
          </p:nvSpPr>
          <p:spPr bwMode="auto">
            <a:xfrm>
              <a:off x="6119" y="2101"/>
              <a:ext cx="20" cy="2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10 h 20"/>
                <a:gd name="T6" fmla="*/ 0 w 20"/>
                <a:gd name="T7" fmla="*/ 0 h 20"/>
                <a:gd name="T8" fmla="*/ 20 w 20"/>
                <a:gd name="T9" fmla="*/ 0 h 20"/>
                <a:gd name="T10" fmla="*/ 20 w 20"/>
                <a:gd name="T11" fmla="*/ 10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3" name="Freeform 4217"/>
            <p:cNvSpPr>
              <a:spLocks noChangeAspect="1"/>
            </p:cNvSpPr>
            <p:nvPr/>
          </p:nvSpPr>
          <p:spPr bwMode="auto">
            <a:xfrm>
              <a:off x="6109" y="2111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4" name="Freeform 4216"/>
            <p:cNvSpPr>
              <a:spLocks noChangeAspect="1"/>
            </p:cNvSpPr>
            <p:nvPr/>
          </p:nvSpPr>
          <p:spPr bwMode="auto">
            <a:xfrm>
              <a:off x="6098" y="2091"/>
              <a:ext cx="21" cy="30"/>
            </a:xfrm>
            <a:custGeom>
              <a:avLst/>
              <a:gdLst>
                <a:gd name="T0" fmla="*/ 11 w 21"/>
                <a:gd name="T1" fmla="*/ 30 h 30"/>
                <a:gd name="T2" fmla="*/ 0 w 21"/>
                <a:gd name="T3" fmla="*/ 30 h 30"/>
                <a:gd name="T4" fmla="*/ 0 w 21"/>
                <a:gd name="T5" fmla="*/ 20 h 30"/>
                <a:gd name="T6" fmla="*/ 0 w 21"/>
                <a:gd name="T7" fmla="*/ 0 h 30"/>
                <a:gd name="T8" fmla="*/ 21 w 21"/>
                <a:gd name="T9" fmla="*/ 10 h 30"/>
                <a:gd name="T10" fmla="*/ 21 w 21"/>
                <a:gd name="T11" fmla="*/ 20 h 30"/>
                <a:gd name="T12" fmla="*/ 11 w 2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11" y="30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1" y="10"/>
                  </a:lnTo>
                  <a:lnTo>
                    <a:pt x="21" y="2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5" name="Rectangle 4215"/>
            <p:cNvSpPr>
              <a:spLocks noChangeAspect="1" noChangeArrowheads="1"/>
            </p:cNvSpPr>
            <p:nvPr/>
          </p:nvSpPr>
          <p:spPr bwMode="auto">
            <a:xfrm>
              <a:off x="6098" y="2091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6" name="Freeform 4214"/>
            <p:cNvSpPr>
              <a:spLocks noChangeAspect="1"/>
            </p:cNvSpPr>
            <p:nvPr/>
          </p:nvSpPr>
          <p:spPr bwMode="auto">
            <a:xfrm>
              <a:off x="6078" y="2091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0 w 20"/>
                <a:gd name="T3" fmla="*/ 30 h 30"/>
                <a:gd name="T4" fmla="*/ 0 w 20"/>
                <a:gd name="T5" fmla="*/ 10 h 30"/>
                <a:gd name="T6" fmla="*/ 10 w 20"/>
                <a:gd name="T7" fmla="*/ 0 h 30"/>
                <a:gd name="T8" fmla="*/ 20 w 20"/>
                <a:gd name="T9" fmla="*/ 0 h 30"/>
                <a:gd name="T10" fmla="*/ 20 w 20"/>
                <a:gd name="T11" fmla="*/ 2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7" name="Rectangle 4213"/>
            <p:cNvSpPr>
              <a:spLocks noChangeAspect="1" noChangeArrowheads="1"/>
            </p:cNvSpPr>
            <p:nvPr/>
          </p:nvSpPr>
          <p:spPr bwMode="auto">
            <a:xfrm>
              <a:off x="6078" y="2101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8" name="Freeform 4212"/>
            <p:cNvSpPr>
              <a:spLocks noChangeAspect="1"/>
            </p:cNvSpPr>
            <p:nvPr/>
          </p:nvSpPr>
          <p:spPr bwMode="auto">
            <a:xfrm>
              <a:off x="6048" y="2081"/>
              <a:ext cx="40" cy="40"/>
            </a:xfrm>
            <a:custGeom>
              <a:avLst/>
              <a:gdLst>
                <a:gd name="T0" fmla="*/ 30 w 40"/>
                <a:gd name="T1" fmla="*/ 40 h 40"/>
                <a:gd name="T2" fmla="*/ 0 w 40"/>
                <a:gd name="T3" fmla="*/ 30 h 40"/>
                <a:gd name="T4" fmla="*/ 10 w 40"/>
                <a:gd name="T5" fmla="*/ 20 h 40"/>
                <a:gd name="T6" fmla="*/ 10 w 40"/>
                <a:gd name="T7" fmla="*/ 0 h 40"/>
                <a:gd name="T8" fmla="*/ 40 w 40"/>
                <a:gd name="T9" fmla="*/ 10 h 40"/>
                <a:gd name="T10" fmla="*/ 30 w 40"/>
                <a:gd name="T11" fmla="*/ 20 h 40"/>
                <a:gd name="T12" fmla="*/ 30 w 4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30" y="40"/>
                  </a:moveTo>
                  <a:lnTo>
                    <a:pt x="0" y="3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40" y="10"/>
                  </a:lnTo>
                  <a:lnTo>
                    <a:pt x="30" y="2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9" name="Rectangle 4211"/>
            <p:cNvSpPr>
              <a:spLocks noChangeAspect="1" noChangeArrowheads="1"/>
            </p:cNvSpPr>
            <p:nvPr/>
          </p:nvSpPr>
          <p:spPr bwMode="auto">
            <a:xfrm>
              <a:off x="6058" y="2081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0" name="Freeform 4210"/>
            <p:cNvSpPr>
              <a:spLocks noChangeAspect="1"/>
            </p:cNvSpPr>
            <p:nvPr/>
          </p:nvSpPr>
          <p:spPr bwMode="auto">
            <a:xfrm>
              <a:off x="6038" y="2081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30 h 30"/>
                <a:gd name="T4" fmla="*/ 0 w 20"/>
                <a:gd name="T5" fmla="*/ 10 h 30"/>
                <a:gd name="T6" fmla="*/ 0 w 20"/>
                <a:gd name="T7" fmla="*/ 0 h 30"/>
                <a:gd name="T8" fmla="*/ 20 w 20"/>
                <a:gd name="T9" fmla="*/ 0 h 30"/>
                <a:gd name="T10" fmla="*/ 2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1" name="Freeform 4209"/>
            <p:cNvSpPr>
              <a:spLocks noChangeAspect="1"/>
            </p:cNvSpPr>
            <p:nvPr/>
          </p:nvSpPr>
          <p:spPr bwMode="auto">
            <a:xfrm>
              <a:off x="6028" y="2091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0 w 10"/>
                <a:gd name="T7" fmla="*/ 20 h 20"/>
                <a:gd name="T8" fmla="*/ 1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2" name="Freeform 4208"/>
            <p:cNvSpPr>
              <a:spLocks noChangeAspect="1"/>
            </p:cNvSpPr>
            <p:nvPr/>
          </p:nvSpPr>
          <p:spPr bwMode="auto">
            <a:xfrm>
              <a:off x="6007" y="2071"/>
              <a:ext cx="41" cy="40"/>
            </a:xfrm>
            <a:custGeom>
              <a:avLst/>
              <a:gdLst>
                <a:gd name="T0" fmla="*/ 21 w 41"/>
                <a:gd name="T1" fmla="*/ 40 h 40"/>
                <a:gd name="T2" fmla="*/ 0 w 41"/>
                <a:gd name="T3" fmla="*/ 30 h 40"/>
                <a:gd name="T4" fmla="*/ 10 w 41"/>
                <a:gd name="T5" fmla="*/ 10 h 40"/>
                <a:gd name="T6" fmla="*/ 10 w 41"/>
                <a:gd name="T7" fmla="*/ 0 h 40"/>
                <a:gd name="T8" fmla="*/ 41 w 41"/>
                <a:gd name="T9" fmla="*/ 10 h 40"/>
                <a:gd name="T10" fmla="*/ 31 w 41"/>
                <a:gd name="T11" fmla="*/ 20 h 40"/>
                <a:gd name="T12" fmla="*/ 21 w 4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4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41" y="10"/>
                  </a:lnTo>
                  <a:lnTo>
                    <a:pt x="31" y="2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3" name="Rectangle 4207"/>
            <p:cNvSpPr>
              <a:spLocks noChangeAspect="1" noChangeArrowheads="1"/>
            </p:cNvSpPr>
            <p:nvPr/>
          </p:nvSpPr>
          <p:spPr bwMode="auto">
            <a:xfrm>
              <a:off x="6017" y="207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4" name="Freeform 4206"/>
            <p:cNvSpPr>
              <a:spLocks noChangeAspect="1"/>
            </p:cNvSpPr>
            <p:nvPr/>
          </p:nvSpPr>
          <p:spPr bwMode="auto">
            <a:xfrm>
              <a:off x="5987" y="2061"/>
              <a:ext cx="30" cy="40"/>
            </a:xfrm>
            <a:custGeom>
              <a:avLst/>
              <a:gdLst>
                <a:gd name="T0" fmla="*/ 20 w 30"/>
                <a:gd name="T1" fmla="*/ 40 h 40"/>
                <a:gd name="T2" fmla="*/ 0 w 30"/>
                <a:gd name="T3" fmla="*/ 30 h 40"/>
                <a:gd name="T4" fmla="*/ 10 w 30"/>
                <a:gd name="T5" fmla="*/ 20 h 40"/>
                <a:gd name="T6" fmla="*/ 10 w 30"/>
                <a:gd name="T7" fmla="*/ 0 h 40"/>
                <a:gd name="T8" fmla="*/ 30 w 30"/>
                <a:gd name="T9" fmla="*/ 10 h 40"/>
                <a:gd name="T10" fmla="*/ 30 w 30"/>
                <a:gd name="T11" fmla="*/ 20 h 40"/>
                <a:gd name="T12" fmla="*/ 20 w 3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20" y="40"/>
                  </a:moveTo>
                  <a:lnTo>
                    <a:pt x="0" y="3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5" name="Rectangle 4205"/>
            <p:cNvSpPr>
              <a:spLocks noChangeAspect="1" noChangeArrowheads="1"/>
            </p:cNvSpPr>
            <p:nvPr/>
          </p:nvSpPr>
          <p:spPr bwMode="auto">
            <a:xfrm>
              <a:off x="5997" y="2061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6" name="Freeform 4204"/>
            <p:cNvSpPr>
              <a:spLocks noChangeAspect="1"/>
            </p:cNvSpPr>
            <p:nvPr/>
          </p:nvSpPr>
          <p:spPr bwMode="auto">
            <a:xfrm>
              <a:off x="5967" y="2061"/>
              <a:ext cx="30" cy="30"/>
            </a:xfrm>
            <a:custGeom>
              <a:avLst/>
              <a:gdLst>
                <a:gd name="T0" fmla="*/ 20 w 30"/>
                <a:gd name="T1" fmla="*/ 30 h 30"/>
                <a:gd name="T2" fmla="*/ 0 w 30"/>
                <a:gd name="T3" fmla="*/ 30 h 30"/>
                <a:gd name="T4" fmla="*/ 10 w 30"/>
                <a:gd name="T5" fmla="*/ 10 h 30"/>
                <a:gd name="T6" fmla="*/ 10 w 30"/>
                <a:gd name="T7" fmla="*/ 0 h 30"/>
                <a:gd name="T8" fmla="*/ 30 w 30"/>
                <a:gd name="T9" fmla="*/ 0 h 30"/>
                <a:gd name="T10" fmla="*/ 30 w 30"/>
                <a:gd name="T11" fmla="*/ 20 h 30"/>
                <a:gd name="T12" fmla="*/ 2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7" name="Rectangle 4203"/>
            <p:cNvSpPr>
              <a:spLocks noChangeAspect="1" noChangeArrowheads="1"/>
            </p:cNvSpPr>
            <p:nvPr/>
          </p:nvSpPr>
          <p:spPr bwMode="auto">
            <a:xfrm>
              <a:off x="5977" y="206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8" name="Freeform 4202"/>
            <p:cNvSpPr>
              <a:spLocks noChangeAspect="1"/>
            </p:cNvSpPr>
            <p:nvPr/>
          </p:nvSpPr>
          <p:spPr bwMode="auto">
            <a:xfrm>
              <a:off x="5947" y="2061"/>
              <a:ext cx="30" cy="30"/>
            </a:xfrm>
            <a:custGeom>
              <a:avLst/>
              <a:gdLst>
                <a:gd name="T0" fmla="*/ 20 w 30"/>
                <a:gd name="T1" fmla="*/ 30 h 30"/>
                <a:gd name="T2" fmla="*/ 0 w 30"/>
                <a:gd name="T3" fmla="*/ 20 h 30"/>
                <a:gd name="T4" fmla="*/ 0 w 30"/>
                <a:gd name="T5" fmla="*/ 10 h 30"/>
                <a:gd name="T6" fmla="*/ 10 w 30"/>
                <a:gd name="T7" fmla="*/ 0 h 30"/>
                <a:gd name="T8" fmla="*/ 30 w 30"/>
                <a:gd name="T9" fmla="*/ 0 h 30"/>
                <a:gd name="T10" fmla="*/ 30 w 30"/>
                <a:gd name="T11" fmla="*/ 10 h 30"/>
                <a:gd name="T12" fmla="*/ 2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9" name="Freeform 4201"/>
            <p:cNvSpPr>
              <a:spLocks noChangeAspect="1"/>
            </p:cNvSpPr>
            <p:nvPr/>
          </p:nvSpPr>
          <p:spPr bwMode="auto">
            <a:xfrm>
              <a:off x="5947" y="2071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0" name="Freeform 4200"/>
            <p:cNvSpPr>
              <a:spLocks noChangeAspect="1"/>
            </p:cNvSpPr>
            <p:nvPr/>
          </p:nvSpPr>
          <p:spPr bwMode="auto">
            <a:xfrm>
              <a:off x="5926" y="2051"/>
              <a:ext cx="31" cy="30"/>
            </a:xfrm>
            <a:custGeom>
              <a:avLst/>
              <a:gdLst>
                <a:gd name="T0" fmla="*/ 21 w 31"/>
                <a:gd name="T1" fmla="*/ 30 h 30"/>
                <a:gd name="T2" fmla="*/ 0 w 31"/>
                <a:gd name="T3" fmla="*/ 30 h 30"/>
                <a:gd name="T4" fmla="*/ 10 w 31"/>
                <a:gd name="T5" fmla="*/ 10 h 30"/>
                <a:gd name="T6" fmla="*/ 21 w 31"/>
                <a:gd name="T7" fmla="*/ 0 h 30"/>
                <a:gd name="T8" fmla="*/ 31 w 31"/>
                <a:gd name="T9" fmla="*/ 10 h 30"/>
                <a:gd name="T10" fmla="*/ 21 w 31"/>
                <a:gd name="T11" fmla="*/ 20 h 30"/>
                <a:gd name="T12" fmla="*/ 21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1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1" name="Freeform 4199"/>
            <p:cNvSpPr>
              <a:spLocks noChangeAspect="1"/>
            </p:cNvSpPr>
            <p:nvPr/>
          </p:nvSpPr>
          <p:spPr bwMode="auto">
            <a:xfrm>
              <a:off x="5936" y="2051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0 w 11"/>
                <a:gd name="T3" fmla="*/ 0 h 10"/>
                <a:gd name="T4" fmla="*/ 11 w 11"/>
                <a:gd name="T5" fmla="*/ 0 h 10"/>
                <a:gd name="T6" fmla="*/ 0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2" name="Freeform 4198"/>
            <p:cNvSpPr>
              <a:spLocks noChangeAspect="1"/>
            </p:cNvSpPr>
            <p:nvPr/>
          </p:nvSpPr>
          <p:spPr bwMode="auto">
            <a:xfrm>
              <a:off x="5916" y="2040"/>
              <a:ext cx="20" cy="41"/>
            </a:xfrm>
            <a:custGeom>
              <a:avLst/>
              <a:gdLst>
                <a:gd name="T0" fmla="*/ 20 w 20"/>
                <a:gd name="T1" fmla="*/ 41 h 41"/>
                <a:gd name="T2" fmla="*/ 0 w 20"/>
                <a:gd name="T3" fmla="*/ 31 h 41"/>
                <a:gd name="T4" fmla="*/ 0 w 20"/>
                <a:gd name="T5" fmla="*/ 21 h 41"/>
                <a:gd name="T6" fmla="*/ 10 w 20"/>
                <a:gd name="T7" fmla="*/ 0 h 41"/>
                <a:gd name="T8" fmla="*/ 20 w 20"/>
                <a:gd name="T9" fmla="*/ 11 h 41"/>
                <a:gd name="T10" fmla="*/ 20 w 20"/>
                <a:gd name="T11" fmla="*/ 21 h 41"/>
                <a:gd name="T12" fmla="*/ 20 w 2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3" name="Freeform 4197"/>
            <p:cNvSpPr>
              <a:spLocks noChangeAspect="1"/>
            </p:cNvSpPr>
            <p:nvPr/>
          </p:nvSpPr>
          <p:spPr bwMode="auto">
            <a:xfrm>
              <a:off x="5916" y="2061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4" name="Freeform 4196"/>
            <p:cNvSpPr>
              <a:spLocks noChangeAspect="1"/>
            </p:cNvSpPr>
            <p:nvPr/>
          </p:nvSpPr>
          <p:spPr bwMode="auto">
            <a:xfrm>
              <a:off x="5896" y="2030"/>
              <a:ext cx="30" cy="41"/>
            </a:xfrm>
            <a:custGeom>
              <a:avLst/>
              <a:gdLst>
                <a:gd name="T0" fmla="*/ 20 w 30"/>
                <a:gd name="T1" fmla="*/ 41 h 41"/>
                <a:gd name="T2" fmla="*/ 0 w 30"/>
                <a:gd name="T3" fmla="*/ 31 h 41"/>
                <a:gd name="T4" fmla="*/ 0 w 30"/>
                <a:gd name="T5" fmla="*/ 10 h 41"/>
                <a:gd name="T6" fmla="*/ 10 w 30"/>
                <a:gd name="T7" fmla="*/ 0 h 41"/>
                <a:gd name="T8" fmla="*/ 30 w 30"/>
                <a:gd name="T9" fmla="*/ 21 h 41"/>
                <a:gd name="T10" fmla="*/ 20 w 30"/>
                <a:gd name="T11" fmla="*/ 31 h 41"/>
                <a:gd name="T12" fmla="*/ 20 w 3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20" y="41"/>
                  </a:moveTo>
                  <a:lnTo>
                    <a:pt x="0" y="3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0" y="21"/>
                  </a:lnTo>
                  <a:lnTo>
                    <a:pt x="20" y="3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5" name="Freeform 4195"/>
            <p:cNvSpPr>
              <a:spLocks noChangeAspect="1"/>
            </p:cNvSpPr>
            <p:nvPr/>
          </p:nvSpPr>
          <p:spPr bwMode="auto">
            <a:xfrm>
              <a:off x="5886" y="2040"/>
              <a:ext cx="10" cy="21"/>
            </a:xfrm>
            <a:custGeom>
              <a:avLst/>
              <a:gdLst>
                <a:gd name="T0" fmla="*/ 10 w 10"/>
                <a:gd name="T1" fmla="*/ 0 h 21"/>
                <a:gd name="T2" fmla="*/ 10 w 10"/>
                <a:gd name="T3" fmla="*/ 21 h 21"/>
                <a:gd name="T4" fmla="*/ 0 w 10"/>
                <a:gd name="T5" fmla="*/ 11 h 21"/>
                <a:gd name="T6" fmla="*/ 10 w 1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1">
                  <a:moveTo>
                    <a:pt x="10" y="0"/>
                  </a:move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6" name="Freeform 4194"/>
            <p:cNvSpPr>
              <a:spLocks noChangeAspect="1"/>
            </p:cNvSpPr>
            <p:nvPr/>
          </p:nvSpPr>
          <p:spPr bwMode="auto">
            <a:xfrm>
              <a:off x="5866" y="2020"/>
              <a:ext cx="40" cy="31"/>
            </a:xfrm>
            <a:custGeom>
              <a:avLst/>
              <a:gdLst>
                <a:gd name="T0" fmla="*/ 20 w 40"/>
                <a:gd name="T1" fmla="*/ 31 h 31"/>
                <a:gd name="T2" fmla="*/ 0 w 40"/>
                <a:gd name="T3" fmla="*/ 20 h 31"/>
                <a:gd name="T4" fmla="*/ 10 w 40"/>
                <a:gd name="T5" fmla="*/ 10 h 31"/>
                <a:gd name="T6" fmla="*/ 20 w 40"/>
                <a:gd name="T7" fmla="*/ 0 h 31"/>
                <a:gd name="T8" fmla="*/ 40 w 40"/>
                <a:gd name="T9" fmla="*/ 10 h 31"/>
                <a:gd name="T10" fmla="*/ 30 w 40"/>
                <a:gd name="T11" fmla="*/ 20 h 31"/>
                <a:gd name="T12" fmla="*/ 20 w 4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2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0" y="10"/>
                  </a:lnTo>
                  <a:lnTo>
                    <a:pt x="30" y="2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7" name="Freeform 4193"/>
            <p:cNvSpPr>
              <a:spLocks noChangeAspect="1"/>
            </p:cNvSpPr>
            <p:nvPr/>
          </p:nvSpPr>
          <p:spPr bwMode="auto">
            <a:xfrm>
              <a:off x="5876" y="2020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8" name="Freeform 4192"/>
            <p:cNvSpPr>
              <a:spLocks noChangeAspect="1"/>
            </p:cNvSpPr>
            <p:nvPr/>
          </p:nvSpPr>
          <p:spPr bwMode="auto">
            <a:xfrm>
              <a:off x="5856" y="2000"/>
              <a:ext cx="30" cy="40"/>
            </a:xfrm>
            <a:custGeom>
              <a:avLst/>
              <a:gdLst>
                <a:gd name="T0" fmla="*/ 20 w 30"/>
                <a:gd name="T1" fmla="*/ 40 h 40"/>
                <a:gd name="T2" fmla="*/ 0 w 30"/>
                <a:gd name="T3" fmla="*/ 20 h 40"/>
                <a:gd name="T4" fmla="*/ 0 w 30"/>
                <a:gd name="T5" fmla="*/ 10 h 40"/>
                <a:gd name="T6" fmla="*/ 10 w 30"/>
                <a:gd name="T7" fmla="*/ 0 h 40"/>
                <a:gd name="T8" fmla="*/ 30 w 30"/>
                <a:gd name="T9" fmla="*/ 20 h 40"/>
                <a:gd name="T10" fmla="*/ 20 w 30"/>
                <a:gd name="T11" fmla="*/ 30 h 40"/>
                <a:gd name="T12" fmla="*/ 20 w 3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20" y="4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9" name="Freeform 4191"/>
            <p:cNvSpPr>
              <a:spLocks noChangeAspect="1"/>
            </p:cNvSpPr>
            <p:nvPr/>
          </p:nvSpPr>
          <p:spPr bwMode="auto">
            <a:xfrm>
              <a:off x="5856" y="2000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0" name="Freeform 4190"/>
            <p:cNvSpPr>
              <a:spLocks noChangeAspect="1"/>
            </p:cNvSpPr>
            <p:nvPr/>
          </p:nvSpPr>
          <p:spPr bwMode="auto">
            <a:xfrm>
              <a:off x="5825" y="1990"/>
              <a:ext cx="41" cy="40"/>
            </a:xfrm>
            <a:custGeom>
              <a:avLst/>
              <a:gdLst>
                <a:gd name="T0" fmla="*/ 31 w 41"/>
                <a:gd name="T1" fmla="*/ 40 h 40"/>
                <a:gd name="T2" fmla="*/ 0 w 41"/>
                <a:gd name="T3" fmla="*/ 20 h 40"/>
                <a:gd name="T4" fmla="*/ 10 w 41"/>
                <a:gd name="T5" fmla="*/ 10 h 40"/>
                <a:gd name="T6" fmla="*/ 10 w 41"/>
                <a:gd name="T7" fmla="*/ 0 h 40"/>
                <a:gd name="T8" fmla="*/ 41 w 41"/>
                <a:gd name="T9" fmla="*/ 10 h 40"/>
                <a:gd name="T10" fmla="*/ 31 w 41"/>
                <a:gd name="T11" fmla="*/ 20 h 40"/>
                <a:gd name="T12" fmla="*/ 31 w 4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31" y="4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41" y="10"/>
                  </a:lnTo>
                  <a:lnTo>
                    <a:pt x="31" y="2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1" name="Freeform 4189"/>
            <p:cNvSpPr>
              <a:spLocks noChangeAspect="1"/>
            </p:cNvSpPr>
            <p:nvPr/>
          </p:nvSpPr>
          <p:spPr bwMode="auto">
            <a:xfrm>
              <a:off x="5825" y="2000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2" name="Freeform 4188"/>
            <p:cNvSpPr>
              <a:spLocks noChangeAspect="1"/>
            </p:cNvSpPr>
            <p:nvPr/>
          </p:nvSpPr>
          <p:spPr bwMode="auto">
            <a:xfrm>
              <a:off x="5805" y="1980"/>
              <a:ext cx="40" cy="30"/>
            </a:xfrm>
            <a:custGeom>
              <a:avLst/>
              <a:gdLst>
                <a:gd name="T0" fmla="*/ 20 w 40"/>
                <a:gd name="T1" fmla="*/ 30 h 30"/>
                <a:gd name="T2" fmla="*/ 0 w 40"/>
                <a:gd name="T3" fmla="*/ 20 h 30"/>
                <a:gd name="T4" fmla="*/ 10 w 40"/>
                <a:gd name="T5" fmla="*/ 10 h 30"/>
                <a:gd name="T6" fmla="*/ 20 w 40"/>
                <a:gd name="T7" fmla="*/ 0 h 30"/>
                <a:gd name="T8" fmla="*/ 40 w 40"/>
                <a:gd name="T9" fmla="*/ 10 h 30"/>
                <a:gd name="T10" fmla="*/ 30 w 40"/>
                <a:gd name="T11" fmla="*/ 20 h 30"/>
                <a:gd name="T12" fmla="*/ 20 w 4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2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0" y="10"/>
                  </a:lnTo>
                  <a:lnTo>
                    <a:pt x="3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3" name="Freeform 4187"/>
            <p:cNvSpPr>
              <a:spLocks noChangeAspect="1"/>
            </p:cNvSpPr>
            <p:nvPr/>
          </p:nvSpPr>
          <p:spPr bwMode="auto">
            <a:xfrm>
              <a:off x="5815" y="1980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4" name="Freeform 4186"/>
            <p:cNvSpPr>
              <a:spLocks noChangeAspect="1"/>
            </p:cNvSpPr>
            <p:nvPr/>
          </p:nvSpPr>
          <p:spPr bwMode="auto">
            <a:xfrm>
              <a:off x="5805" y="1970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30 h 30"/>
                <a:gd name="T4" fmla="*/ 10 w 20"/>
                <a:gd name="T5" fmla="*/ 10 h 30"/>
                <a:gd name="T6" fmla="*/ 10 w 20"/>
                <a:gd name="T7" fmla="*/ 0 h 30"/>
                <a:gd name="T8" fmla="*/ 20 w 20"/>
                <a:gd name="T9" fmla="*/ 10 h 30"/>
                <a:gd name="T10" fmla="*/ 1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5" name="Freeform 4185"/>
            <p:cNvSpPr>
              <a:spLocks noChangeAspect="1"/>
            </p:cNvSpPr>
            <p:nvPr/>
          </p:nvSpPr>
          <p:spPr bwMode="auto">
            <a:xfrm>
              <a:off x="5805" y="1980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10 h 20"/>
                <a:gd name="T8" fmla="*/ 1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6" name="Freeform 4184"/>
            <p:cNvSpPr>
              <a:spLocks noChangeAspect="1"/>
            </p:cNvSpPr>
            <p:nvPr/>
          </p:nvSpPr>
          <p:spPr bwMode="auto">
            <a:xfrm>
              <a:off x="5795" y="1970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20 h 20"/>
                <a:gd name="T4" fmla="*/ 10 w 30"/>
                <a:gd name="T5" fmla="*/ 10 h 20"/>
                <a:gd name="T6" fmla="*/ 20 w 30"/>
                <a:gd name="T7" fmla="*/ 0 h 20"/>
                <a:gd name="T8" fmla="*/ 30 w 30"/>
                <a:gd name="T9" fmla="*/ 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7" name="Freeform 4183"/>
            <p:cNvSpPr>
              <a:spLocks noChangeAspect="1"/>
            </p:cNvSpPr>
            <p:nvPr/>
          </p:nvSpPr>
          <p:spPr bwMode="auto">
            <a:xfrm>
              <a:off x="5805" y="1959"/>
              <a:ext cx="10" cy="21"/>
            </a:xfrm>
            <a:custGeom>
              <a:avLst/>
              <a:gdLst>
                <a:gd name="T0" fmla="*/ 0 w 10"/>
                <a:gd name="T1" fmla="*/ 21 h 21"/>
                <a:gd name="T2" fmla="*/ 0 w 10"/>
                <a:gd name="T3" fmla="*/ 0 h 21"/>
                <a:gd name="T4" fmla="*/ 0 w 10"/>
                <a:gd name="T5" fmla="*/ 0 h 21"/>
                <a:gd name="T6" fmla="*/ 0 w 10"/>
                <a:gd name="T7" fmla="*/ 0 h 21"/>
                <a:gd name="T8" fmla="*/ 10 w 10"/>
                <a:gd name="T9" fmla="*/ 11 h 21"/>
                <a:gd name="T10" fmla="*/ 10 w 10"/>
                <a:gd name="T11" fmla="*/ 11 h 21"/>
                <a:gd name="T12" fmla="*/ 10 w 10"/>
                <a:gd name="T13" fmla="*/ 11 h 21"/>
                <a:gd name="T14" fmla="*/ 0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0" y="0"/>
                  </a:lnTo>
                  <a:lnTo>
                    <a:pt x="10" y="1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8" name="Freeform 4182"/>
            <p:cNvSpPr>
              <a:spLocks noChangeAspect="1"/>
            </p:cNvSpPr>
            <p:nvPr/>
          </p:nvSpPr>
          <p:spPr bwMode="auto">
            <a:xfrm>
              <a:off x="5795" y="1959"/>
              <a:ext cx="10" cy="31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21 h 31"/>
                <a:gd name="T6" fmla="*/ 0 w 10"/>
                <a:gd name="T7" fmla="*/ 0 h 31"/>
                <a:gd name="T8" fmla="*/ 10 w 10"/>
                <a:gd name="T9" fmla="*/ 0 h 31"/>
                <a:gd name="T10" fmla="*/ 10 w 10"/>
                <a:gd name="T11" fmla="*/ 21 h 31"/>
                <a:gd name="T12" fmla="*/ 10 w 1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9" name="Freeform 4181"/>
            <p:cNvSpPr>
              <a:spLocks noChangeAspect="1"/>
            </p:cNvSpPr>
            <p:nvPr/>
          </p:nvSpPr>
          <p:spPr bwMode="auto">
            <a:xfrm>
              <a:off x="5785" y="1959"/>
              <a:ext cx="10" cy="31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21 h 31"/>
                <a:gd name="T6" fmla="*/ 0 w 10"/>
                <a:gd name="T7" fmla="*/ 0 h 31"/>
                <a:gd name="T8" fmla="*/ 10 w 10"/>
                <a:gd name="T9" fmla="*/ 0 h 31"/>
                <a:gd name="T10" fmla="*/ 10 w 10"/>
                <a:gd name="T11" fmla="*/ 21 h 31"/>
                <a:gd name="T12" fmla="*/ 10 w 1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0" name="Freeform 4180"/>
            <p:cNvSpPr>
              <a:spLocks noChangeAspect="1"/>
            </p:cNvSpPr>
            <p:nvPr/>
          </p:nvSpPr>
          <p:spPr bwMode="auto">
            <a:xfrm>
              <a:off x="5775" y="1959"/>
              <a:ext cx="10" cy="31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21 h 31"/>
                <a:gd name="T6" fmla="*/ 0 w 10"/>
                <a:gd name="T7" fmla="*/ 0 h 31"/>
                <a:gd name="T8" fmla="*/ 10 w 10"/>
                <a:gd name="T9" fmla="*/ 0 h 31"/>
                <a:gd name="T10" fmla="*/ 10 w 10"/>
                <a:gd name="T11" fmla="*/ 21 h 31"/>
                <a:gd name="T12" fmla="*/ 10 w 1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21" name="Group 3978"/>
          <p:cNvGrpSpPr>
            <a:grpSpLocks noChangeAspect="1"/>
          </p:cNvGrpSpPr>
          <p:nvPr/>
        </p:nvGrpSpPr>
        <p:grpSpPr bwMode="auto">
          <a:xfrm>
            <a:off x="1438776" y="542232"/>
            <a:ext cx="941670" cy="731913"/>
            <a:chOff x="4904" y="1666"/>
            <a:chExt cx="871" cy="678"/>
          </a:xfrm>
        </p:grpSpPr>
        <p:sp>
          <p:nvSpPr>
            <p:cNvPr id="3322" name="Freeform 4178"/>
            <p:cNvSpPr>
              <a:spLocks noChangeAspect="1"/>
            </p:cNvSpPr>
            <p:nvPr/>
          </p:nvSpPr>
          <p:spPr bwMode="auto">
            <a:xfrm>
              <a:off x="5764" y="1959"/>
              <a:ext cx="11" cy="31"/>
            </a:xfrm>
            <a:custGeom>
              <a:avLst/>
              <a:gdLst>
                <a:gd name="T0" fmla="*/ 11 w 11"/>
                <a:gd name="T1" fmla="*/ 31 h 31"/>
                <a:gd name="T2" fmla="*/ 0 w 11"/>
                <a:gd name="T3" fmla="*/ 31 h 31"/>
                <a:gd name="T4" fmla="*/ 0 w 11"/>
                <a:gd name="T5" fmla="*/ 21 h 31"/>
                <a:gd name="T6" fmla="*/ 0 w 11"/>
                <a:gd name="T7" fmla="*/ 0 h 31"/>
                <a:gd name="T8" fmla="*/ 11 w 11"/>
                <a:gd name="T9" fmla="*/ 0 h 31"/>
                <a:gd name="T10" fmla="*/ 11 w 11"/>
                <a:gd name="T11" fmla="*/ 21 h 31"/>
                <a:gd name="T12" fmla="*/ 11 w 1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11" y="3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3" name="Freeform 4177"/>
            <p:cNvSpPr>
              <a:spLocks noChangeAspect="1"/>
            </p:cNvSpPr>
            <p:nvPr/>
          </p:nvSpPr>
          <p:spPr bwMode="auto">
            <a:xfrm>
              <a:off x="5754" y="1980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4" name="Freeform 4176"/>
            <p:cNvSpPr>
              <a:spLocks noChangeAspect="1"/>
            </p:cNvSpPr>
            <p:nvPr/>
          </p:nvSpPr>
          <p:spPr bwMode="auto">
            <a:xfrm>
              <a:off x="5744" y="1959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21 h 31"/>
                <a:gd name="T4" fmla="*/ 0 w 20"/>
                <a:gd name="T5" fmla="*/ 11 h 31"/>
                <a:gd name="T6" fmla="*/ 0 w 20"/>
                <a:gd name="T7" fmla="*/ 0 h 31"/>
                <a:gd name="T8" fmla="*/ 20 w 20"/>
                <a:gd name="T9" fmla="*/ 0 h 31"/>
                <a:gd name="T10" fmla="*/ 20 w 20"/>
                <a:gd name="T11" fmla="*/ 21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5" name="Freeform 4175"/>
            <p:cNvSpPr>
              <a:spLocks noChangeAspect="1"/>
            </p:cNvSpPr>
            <p:nvPr/>
          </p:nvSpPr>
          <p:spPr bwMode="auto">
            <a:xfrm>
              <a:off x="5734" y="1970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6" name="Freeform 4174"/>
            <p:cNvSpPr>
              <a:spLocks noChangeAspect="1"/>
            </p:cNvSpPr>
            <p:nvPr/>
          </p:nvSpPr>
          <p:spPr bwMode="auto">
            <a:xfrm>
              <a:off x="5724" y="1949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31 h 31"/>
                <a:gd name="T4" fmla="*/ 10 w 30"/>
                <a:gd name="T5" fmla="*/ 10 h 31"/>
                <a:gd name="T6" fmla="*/ 10 w 30"/>
                <a:gd name="T7" fmla="*/ 0 h 31"/>
                <a:gd name="T8" fmla="*/ 30 w 30"/>
                <a:gd name="T9" fmla="*/ 10 h 31"/>
                <a:gd name="T10" fmla="*/ 20 w 30"/>
                <a:gd name="T11" fmla="*/ 2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3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7" name="Freeform 4173"/>
            <p:cNvSpPr>
              <a:spLocks noChangeAspect="1"/>
            </p:cNvSpPr>
            <p:nvPr/>
          </p:nvSpPr>
          <p:spPr bwMode="auto">
            <a:xfrm>
              <a:off x="5734" y="1949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8" name="Freeform 4172"/>
            <p:cNvSpPr>
              <a:spLocks noChangeAspect="1"/>
            </p:cNvSpPr>
            <p:nvPr/>
          </p:nvSpPr>
          <p:spPr bwMode="auto">
            <a:xfrm>
              <a:off x="5714" y="1949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21 h 31"/>
                <a:gd name="T4" fmla="*/ 0 w 20"/>
                <a:gd name="T5" fmla="*/ 10 h 31"/>
                <a:gd name="T6" fmla="*/ 10 w 20"/>
                <a:gd name="T7" fmla="*/ 0 h 31"/>
                <a:gd name="T8" fmla="*/ 20 w 20"/>
                <a:gd name="T9" fmla="*/ 0 h 31"/>
                <a:gd name="T10" fmla="*/ 20 w 20"/>
                <a:gd name="T11" fmla="*/ 10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9" name="Freeform 4171"/>
            <p:cNvSpPr>
              <a:spLocks noChangeAspect="1"/>
            </p:cNvSpPr>
            <p:nvPr/>
          </p:nvSpPr>
          <p:spPr bwMode="auto">
            <a:xfrm>
              <a:off x="5714" y="194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0" name="Freeform 4170"/>
            <p:cNvSpPr>
              <a:spLocks noChangeAspect="1"/>
            </p:cNvSpPr>
            <p:nvPr/>
          </p:nvSpPr>
          <p:spPr bwMode="auto">
            <a:xfrm>
              <a:off x="5704" y="1949"/>
              <a:ext cx="10" cy="21"/>
            </a:xfrm>
            <a:custGeom>
              <a:avLst/>
              <a:gdLst>
                <a:gd name="T0" fmla="*/ 10 w 10"/>
                <a:gd name="T1" fmla="*/ 21 h 21"/>
                <a:gd name="T2" fmla="*/ 0 w 10"/>
                <a:gd name="T3" fmla="*/ 21 h 21"/>
                <a:gd name="T4" fmla="*/ 0 w 10"/>
                <a:gd name="T5" fmla="*/ 10 h 21"/>
                <a:gd name="T6" fmla="*/ 0 w 10"/>
                <a:gd name="T7" fmla="*/ 0 h 21"/>
                <a:gd name="T8" fmla="*/ 10 w 10"/>
                <a:gd name="T9" fmla="*/ 0 h 21"/>
                <a:gd name="T10" fmla="*/ 10 w 10"/>
                <a:gd name="T11" fmla="*/ 10 h 21"/>
                <a:gd name="T12" fmla="*/ 10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10" y="21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1" name="Freeform 4169"/>
            <p:cNvSpPr>
              <a:spLocks noChangeAspect="1"/>
            </p:cNvSpPr>
            <p:nvPr/>
          </p:nvSpPr>
          <p:spPr bwMode="auto">
            <a:xfrm>
              <a:off x="5704" y="1959"/>
              <a:ext cx="1" cy="11"/>
            </a:xfrm>
            <a:custGeom>
              <a:avLst/>
              <a:gdLst>
                <a:gd name="T0" fmla="*/ 0 h 11"/>
                <a:gd name="T1" fmla="*/ 11 h 11"/>
                <a:gd name="T2" fmla="*/ 11 h 11"/>
                <a:gd name="T3" fmla="*/ 11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2" name="Freeform 4168"/>
            <p:cNvSpPr>
              <a:spLocks noChangeAspect="1"/>
            </p:cNvSpPr>
            <p:nvPr/>
          </p:nvSpPr>
          <p:spPr bwMode="auto">
            <a:xfrm>
              <a:off x="5694" y="1939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31 h 31"/>
                <a:gd name="T4" fmla="*/ 0 w 20"/>
                <a:gd name="T5" fmla="*/ 20 h 31"/>
                <a:gd name="T6" fmla="*/ 10 w 20"/>
                <a:gd name="T7" fmla="*/ 0 h 31"/>
                <a:gd name="T8" fmla="*/ 20 w 20"/>
                <a:gd name="T9" fmla="*/ 10 h 31"/>
                <a:gd name="T10" fmla="*/ 10 w 20"/>
                <a:gd name="T11" fmla="*/ 20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31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3" name="Freeform 4167"/>
            <p:cNvSpPr>
              <a:spLocks noChangeAspect="1"/>
            </p:cNvSpPr>
            <p:nvPr/>
          </p:nvSpPr>
          <p:spPr bwMode="auto">
            <a:xfrm>
              <a:off x="5694" y="1939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10 w 10"/>
                <a:gd name="T7" fmla="*/ 0 h 20"/>
                <a:gd name="T8" fmla="*/ 0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4" name="Freeform 4166"/>
            <p:cNvSpPr>
              <a:spLocks noChangeAspect="1"/>
            </p:cNvSpPr>
            <p:nvPr/>
          </p:nvSpPr>
          <p:spPr bwMode="auto">
            <a:xfrm>
              <a:off x="5684" y="1939"/>
              <a:ext cx="10" cy="31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20 h 31"/>
                <a:gd name="T6" fmla="*/ 0 w 10"/>
                <a:gd name="T7" fmla="*/ 0 h 31"/>
                <a:gd name="T8" fmla="*/ 10 w 10"/>
                <a:gd name="T9" fmla="*/ 0 h 31"/>
                <a:gd name="T10" fmla="*/ 10 w 10"/>
                <a:gd name="T11" fmla="*/ 20 h 31"/>
                <a:gd name="T12" fmla="*/ 10 w 1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5" name="Freeform 4165"/>
            <p:cNvSpPr>
              <a:spLocks noChangeAspect="1"/>
            </p:cNvSpPr>
            <p:nvPr/>
          </p:nvSpPr>
          <p:spPr bwMode="auto">
            <a:xfrm>
              <a:off x="5673" y="1959"/>
              <a:ext cx="11" cy="11"/>
            </a:xfrm>
            <a:custGeom>
              <a:avLst/>
              <a:gdLst>
                <a:gd name="T0" fmla="*/ 11 w 11"/>
                <a:gd name="T1" fmla="*/ 0 h 11"/>
                <a:gd name="T2" fmla="*/ 11 w 11"/>
                <a:gd name="T3" fmla="*/ 11 h 11"/>
                <a:gd name="T4" fmla="*/ 11 w 11"/>
                <a:gd name="T5" fmla="*/ 11 h 11"/>
                <a:gd name="T6" fmla="*/ 11 w 11"/>
                <a:gd name="T7" fmla="*/ 11 h 11"/>
                <a:gd name="T8" fmla="*/ 0 w 11"/>
                <a:gd name="T9" fmla="*/ 11 h 11"/>
                <a:gd name="T10" fmla="*/ 0 w 11"/>
                <a:gd name="T11" fmla="*/ 11 h 11"/>
                <a:gd name="T12" fmla="*/ 0 w 11"/>
                <a:gd name="T13" fmla="*/ 11 h 11"/>
                <a:gd name="T14" fmla="*/ 11 w 1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11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6" name="Freeform 4164"/>
            <p:cNvSpPr>
              <a:spLocks noChangeAspect="1"/>
            </p:cNvSpPr>
            <p:nvPr/>
          </p:nvSpPr>
          <p:spPr bwMode="auto">
            <a:xfrm>
              <a:off x="5673" y="1939"/>
              <a:ext cx="21" cy="31"/>
            </a:xfrm>
            <a:custGeom>
              <a:avLst/>
              <a:gdLst>
                <a:gd name="T0" fmla="*/ 0 w 21"/>
                <a:gd name="T1" fmla="*/ 31 h 31"/>
                <a:gd name="T2" fmla="*/ 0 w 21"/>
                <a:gd name="T3" fmla="*/ 20 h 31"/>
                <a:gd name="T4" fmla="*/ 11 w 21"/>
                <a:gd name="T5" fmla="*/ 10 h 31"/>
                <a:gd name="T6" fmla="*/ 21 w 21"/>
                <a:gd name="T7" fmla="*/ 0 h 31"/>
                <a:gd name="T8" fmla="*/ 21 w 21"/>
                <a:gd name="T9" fmla="*/ 10 h 31"/>
                <a:gd name="T10" fmla="*/ 11 w 21"/>
                <a:gd name="T11" fmla="*/ 20 h 31"/>
                <a:gd name="T12" fmla="*/ 0 w 2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0" y="31"/>
                  </a:move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11" y="2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7" name="Freeform 4163"/>
            <p:cNvSpPr>
              <a:spLocks noChangeAspect="1"/>
            </p:cNvSpPr>
            <p:nvPr/>
          </p:nvSpPr>
          <p:spPr bwMode="auto">
            <a:xfrm>
              <a:off x="5684" y="193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8" name="Freeform 4162"/>
            <p:cNvSpPr>
              <a:spLocks noChangeAspect="1"/>
            </p:cNvSpPr>
            <p:nvPr/>
          </p:nvSpPr>
          <p:spPr bwMode="auto">
            <a:xfrm>
              <a:off x="5663" y="1939"/>
              <a:ext cx="21" cy="31"/>
            </a:xfrm>
            <a:custGeom>
              <a:avLst/>
              <a:gdLst>
                <a:gd name="T0" fmla="*/ 10 w 21"/>
                <a:gd name="T1" fmla="*/ 31 h 31"/>
                <a:gd name="T2" fmla="*/ 0 w 21"/>
                <a:gd name="T3" fmla="*/ 20 h 31"/>
                <a:gd name="T4" fmla="*/ 10 w 21"/>
                <a:gd name="T5" fmla="*/ 10 h 31"/>
                <a:gd name="T6" fmla="*/ 10 w 21"/>
                <a:gd name="T7" fmla="*/ 0 h 31"/>
                <a:gd name="T8" fmla="*/ 21 w 21"/>
                <a:gd name="T9" fmla="*/ 0 h 31"/>
                <a:gd name="T10" fmla="*/ 21 w 21"/>
                <a:gd name="T11" fmla="*/ 10 h 31"/>
                <a:gd name="T12" fmla="*/ 10 w 2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0" y="31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9" name="Freeform 4161"/>
            <p:cNvSpPr>
              <a:spLocks noChangeAspect="1"/>
            </p:cNvSpPr>
            <p:nvPr/>
          </p:nvSpPr>
          <p:spPr bwMode="auto">
            <a:xfrm>
              <a:off x="5663" y="1949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0" name="Freeform 4160"/>
            <p:cNvSpPr>
              <a:spLocks noChangeAspect="1"/>
            </p:cNvSpPr>
            <p:nvPr/>
          </p:nvSpPr>
          <p:spPr bwMode="auto">
            <a:xfrm>
              <a:off x="5653" y="1929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30 h 30"/>
                <a:gd name="T4" fmla="*/ 10 w 20"/>
                <a:gd name="T5" fmla="*/ 20 h 30"/>
                <a:gd name="T6" fmla="*/ 10 w 20"/>
                <a:gd name="T7" fmla="*/ 0 h 30"/>
                <a:gd name="T8" fmla="*/ 20 w 20"/>
                <a:gd name="T9" fmla="*/ 10 h 30"/>
                <a:gd name="T10" fmla="*/ 2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3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1" name="Rectangle 4159"/>
            <p:cNvSpPr>
              <a:spLocks noChangeAspect="1" noChangeArrowheads="1"/>
            </p:cNvSpPr>
            <p:nvPr/>
          </p:nvSpPr>
          <p:spPr bwMode="auto">
            <a:xfrm>
              <a:off x="5663" y="1929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2" name="Freeform 4158"/>
            <p:cNvSpPr>
              <a:spLocks noChangeAspect="1"/>
            </p:cNvSpPr>
            <p:nvPr/>
          </p:nvSpPr>
          <p:spPr bwMode="auto">
            <a:xfrm>
              <a:off x="5643" y="1929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30 h 30"/>
                <a:gd name="T4" fmla="*/ 0 w 20"/>
                <a:gd name="T5" fmla="*/ 10 h 30"/>
                <a:gd name="T6" fmla="*/ 0 w 20"/>
                <a:gd name="T7" fmla="*/ 0 h 30"/>
                <a:gd name="T8" fmla="*/ 20 w 20"/>
                <a:gd name="T9" fmla="*/ 0 h 30"/>
                <a:gd name="T10" fmla="*/ 2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3" name="Freeform 4157"/>
            <p:cNvSpPr>
              <a:spLocks noChangeAspect="1"/>
            </p:cNvSpPr>
            <p:nvPr/>
          </p:nvSpPr>
          <p:spPr bwMode="auto">
            <a:xfrm>
              <a:off x="5633" y="1939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0 w 10"/>
                <a:gd name="T5" fmla="*/ 20 h 20"/>
                <a:gd name="T6" fmla="*/ 0 w 10"/>
                <a:gd name="T7" fmla="*/ 20 h 20"/>
                <a:gd name="T8" fmla="*/ 0 w 10"/>
                <a:gd name="T9" fmla="*/ 10 h 20"/>
                <a:gd name="T10" fmla="*/ 0 w 10"/>
                <a:gd name="T11" fmla="*/ 10 h 20"/>
                <a:gd name="T12" fmla="*/ 1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4" name="Freeform 4156"/>
            <p:cNvSpPr>
              <a:spLocks noChangeAspect="1"/>
            </p:cNvSpPr>
            <p:nvPr/>
          </p:nvSpPr>
          <p:spPr bwMode="auto">
            <a:xfrm>
              <a:off x="5633" y="1929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10 w 20"/>
                <a:gd name="T5" fmla="*/ 10 h 20"/>
                <a:gd name="T6" fmla="*/ 20 w 20"/>
                <a:gd name="T7" fmla="*/ 0 h 20"/>
                <a:gd name="T8" fmla="*/ 20 w 20"/>
                <a:gd name="T9" fmla="*/ 0 h 20"/>
                <a:gd name="T10" fmla="*/ 10 w 20"/>
                <a:gd name="T11" fmla="*/ 10 h 20"/>
                <a:gd name="T12" fmla="*/ 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5" name="Freeform 4155"/>
            <p:cNvSpPr>
              <a:spLocks noChangeAspect="1"/>
            </p:cNvSpPr>
            <p:nvPr/>
          </p:nvSpPr>
          <p:spPr bwMode="auto">
            <a:xfrm>
              <a:off x="5623" y="1929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20 h 20"/>
                <a:gd name="T4" fmla="*/ 10 w 30"/>
                <a:gd name="T5" fmla="*/ 10 h 20"/>
                <a:gd name="T6" fmla="*/ 20 w 30"/>
                <a:gd name="T7" fmla="*/ 0 h 20"/>
                <a:gd name="T8" fmla="*/ 30 w 30"/>
                <a:gd name="T9" fmla="*/ 0 h 20"/>
                <a:gd name="T10" fmla="*/ 20 w 30"/>
                <a:gd name="T11" fmla="*/ 1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6" name="Freeform 4154"/>
            <p:cNvSpPr>
              <a:spLocks noChangeAspect="1"/>
            </p:cNvSpPr>
            <p:nvPr/>
          </p:nvSpPr>
          <p:spPr bwMode="auto">
            <a:xfrm>
              <a:off x="5633" y="192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7" name="Freeform 4153"/>
            <p:cNvSpPr>
              <a:spLocks noChangeAspect="1"/>
            </p:cNvSpPr>
            <p:nvPr/>
          </p:nvSpPr>
          <p:spPr bwMode="auto">
            <a:xfrm>
              <a:off x="5613" y="1919"/>
              <a:ext cx="30" cy="30"/>
            </a:xfrm>
            <a:custGeom>
              <a:avLst/>
              <a:gdLst>
                <a:gd name="T0" fmla="*/ 20 w 30"/>
                <a:gd name="T1" fmla="*/ 30 h 30"/>
                <a:gd name="T2" fmla="*/ 0 w 30"/>
                <a:gd name="T3" fmla="*/ 20 h 30"/>
                <a:gd name="T4" fmla="*/ 0 w 30"/>
                <a:gd name="T5" fmla="*/ 10 h 30"/>
                <a:gd name="T6" fmla="*/ 1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2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8" name="Freeform 4152"/>
            <p:cNvSpPr>
              <a:spLocks noChangeAspect="1"/>
            </p:cNvSpPr>
            <p:nvPr/>
          </p:nvSpPr>
          <p:spPr bwMode="auto">
            <a:xfrm>
              <a:off x="5613" y="1909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0 h 20"/>
                <a:gd name="T4" fmla="*/ 10 w 10"/>
                <a:gd name="T5" fmla="*/ 1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9" name="Freeform 4151"/>
            <p:cNvSpPr>
              <a:spLocks noChangeAspect="1"/>
            </p:cNvSpPr>
            <p:nvPr/>
          </p:nvSpPr>
          <p:spPr bwMode="auto">
            <a:xfrm>
              <a:off x="5592" y="1909"/>
              <a:ext cx="31" cy="30"/>
            </a:xfrm>
            <a:custGeom>
              <a:avLst/>
              <a:gdLst>
                <a:gd name="T0" fmla="*/ 21 w 31"/>
                <a:gd name="T1" fmla="*/ 30 h 30"/>
                <a:gd name="T2" fmla="*/ 0 w 31"/>
                <a:gd name="T3" fmla="*/ 20 h 30"/>
                <a:gd name="T4" fmla="*/ 11 w 31"/>
                <a:gd name="T5" fmla="*/ 10 h 30"/>
                <a:gd name="T6" fmla="*/ 11 w 31"/>
                <a:gd name="T7" fmla="*/ 0 h 30"/>
                <a:gd name="T8" fmla="*/ 31 w 31"/>
                <a:gd name="T9" fmla="*/ 0 h 30"/>
                <a:gd name="T10" fmla="*/ 21 w 31"/>
                <a:gd name="T11" fmla="*/ 20 h 30"/>
                <a:gd name="T12" fmla="*/ 21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1" y="30"/>
                  </a:moveTo>
                  <a:lnTo>
                    <a:pt x="0" y="2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21" y="2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0" name="Freeform 4150"/>
            <p:cNvSpPr>
              <a:spLocks noChangeAspect="1"/>
            </p:cNvSpPr>
            <p:nvPr/>
          </p:nvSpPr>
          <p:spPr bwMode="auto">
            <a:xfrm>
              <a:off x="5592" y="1919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10 h 10"/>
                <a:gd name="T4" fmla="*/ 0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1" name="Freeform 4149"/>
            <p:cNvSpPr>
              <a:spLocks noChangeAspect="1"/>
            </p:cNvSpPr>
            <p:nvPr/>
          </p:nvSpPr>
          <p:spPr bwMode="auto">
            <a:xfrm>
              <a:off x="5572" y="1899"/>
              <a:ext cx="31" cy="30"/>
            </a:xfrm>
            <a:custGeom>
              <a:avLst/>
              <a:gdLst>
                <a:gd name="T0" fmla="*/ 20 w 31"/>
                <a:gd name="T1" fmla="*/ 30 h 30"/>
                <a:gd name="T2" fmla="*/ 0 w 31"/>
                <a:gd name="T3" fmla="*/ 20 h 30"/>
                <a:gd name="T4" fmla="*/ 0 w 31"/>
                <a:gd name="T5" fmla="*/ 10 h 30"/>
                <a:gd name="T6" fmla="*/ 10 w 31"/>
                <a:gd name="T7" fmla="*/ 0 h 30"/>
                <a:gd name="T8" fmla="*/ 31 w 31"/>
                <a:gd name="T9" fmla="*/ 10 h 30"/>
                <a:gd name="T10" fmla="*/ 31 w 31"/>
                <a:gd name="T11" fmla="*/ 20 h 30"/>
                <a:gd name="T12" fmla="*/ 2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1" y="10"/>
                  </a:lnTo>
                  <a:lnTo>
                    <a:pt x="31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2" name="Rectangle 4148"/>
            <p:cNvSpPr>
              <a:spLocks noChangeAspect="1" noChangeArrowheads="1"/>
            </p:cNvSpPr>
            <p:nvPr/>
          </p:nvSpPr>
          <p:spPr bwMode="auto">
            <a:xfrm>
              <a:off x="5572" y="1909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3" name="Freeform 4147"/>
            <p:cNvSpPr>
              <a:spLocks noChangeAspect="1"/>
            </p:cNvSpPr>
            <p:nvPr/>
          </p:nvSpPr>
          <p:spPr bwMode="auto">
            <a:xfrm>
              <a:off x="5552" y="1888"/>
              <a:ext cx="30" cy="31"/>
            </a:xfrm>
            <a:custGeom>
              <a:avLst/>
              <a:gdLst>
                <a:gd name="T0" fmla="*/ 20 w 30"/>
                <a:gd name="T1" fmla="*/ 31 h 31"/>
                <a:gd name="T2" fmla="*/ 0 w 30"/>
                <a:gd name="T3" fmla="*/ 21 h 31"/>
                <a:gd name="T4" fmla="*/ 0 w 30"/>
                <a:gd name="T5" fmla="*/ 11 h 31"/>
                <a:gd name="T6" fmla="*/ 10 w 30"/>
                <a:gd name="T7" fmla="*/ 0 h 31"/>
                <a:gd name="T8" fmla="*/ 30 w 30"/>
                <a:gd name="T9" fmla="*/ 11 h 31"/>
                <a:gd name="T10" fmla="*/ 20 w 30"/>
                <a:gd name="T11" fmla="*/ 21 h 31"/>
                <a:gd name="T12" fmla="*/ 2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3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4" name="Freeform 4146"/>
            <p:cNvSpPr>
              <a:spLocks noChangeAspect="1"/>
            </p:cNvSpPr>
            <p:nvPr/>
          </p:nvSpPr>
          <p:spPr bwMode="auto">
            <a:xfrm>
              <a:off x="5552" y="1888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5" name="Freeform 4145"/>
            <p:cNvSpPr>
              <a:spLocks noChangeAspect="1"/>
            </p:cNvSpPr>
            <p:nvPr/>
          </p:nvSpPr>
          <p:spPr bwMode="auto">
            <a:xfrm>
              <a:off x="5522" y="1878"/>
              <a:ext cx="40" cy="31"/>
            </a:xfrm>
            <a:custGeom>
              <a:avLst/>
              <a:gdLst>
                <a:gd name="T0" fmla="*/ 30 w 40"/>
                <a:gd name="T1" fmla="*/ 31 h 31"/>
                <a:gd name="T2" fmla="*/ 0 w 40"/>
                <a:gd name="T3" fmla="*/ 21 h 31"/>
                <a:gd name="T4" fmla="*/ 10 w 40"/>
                <a:gd name="T5" fmla="*/ 10 h 31"/>
                <a:gd name="T6" fmla="*/ 10 w 40"/>
                <a:gd name="T7" fmla="*/ 0 h 31"/>
                <a:gd name="T8" fmla="*/ 40 w 40"/>
                <a:gd name="T9" fmla="*/ 10 h 31"/>
                <a:gd name="T10" fmla="*/ 30 w 40"/>
                <a:gd name="T11" fmla="*/ 21 h 31"/>
                <a:gd name="T12" fmla="*/ 30 w 4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30" y="31"/>
                  </a:moveTo>
                  <a:lnTo>
                    <a:pt x="0" y="2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40" y="10"/>
                  </a:lnTo>
                  <a:lnTo>
                    <a:pt x="30" y="21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6" name="Freeform 4144"/>
            <p:cNvSpPr>
              <a:spLocks noChangeAspect="1"/>
            </p:cNvSpPr>
            <p:nvPr/>
          </p:nvSpPr>
          <p:spPr bwMode="auto">
            <a:xfrm>
              <a:off x="5522" y="1888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0 w 10"/>
                <a:gd name="T9" fmla="*/ 0 h 11"/>
                <a:gd name="T10" fmla="*/ 1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7" name="Freeform 4143"/>
            <p:cNvSpPr>
              <a:spLocks noChangeAspect="1"/>
            </p:cNvSpPr>
            <p:nvPr/>
          </p:nvSpPr>
          <p:spPr bwMode="auto">
            <a:xfrm>
              <a:off x="5512" y="1868"/>
              <a:ext cx="30" cy="20"/>
            </a:xfrm>
            <a:custGeom>
              <a:avLst/>
              <a:gdLst>
                <a:gd name="T0" fmla="*/ 10 w 30"/>
                <a:gd name="T1" fmla="*/ 20 h 20"/>
                <a:gd name="T2" fmla="*/ 0 w 30"/>
                <a:gd name="T3" fmla="*/ 20 h 20"/>
                <a:gd name="T4" fmla="*/ 10 w 30"/>
                <a:gd name="T5" fmla="*/ 10 h 20"/>
                <a:gd name="T6" fmla="*/ 20 w 30"/>
                <a:gd name="T7" fmla="*/ 0 h 20"/>
                <a:gd name="T8" fmla="*/ 30 w 30"/>
                <a:gd name="T9" fmla="*/ 10 h 20"/>
                <a:gd name="T10" fmla="*/ 20 w 30"/>
                <a:gd name="T11" fmla="*/ 20 h 20"/>
                <a:gd name="T12" fmla="*/ 1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1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8" name="Freeform 4142"/>
            <p:cNvSpPr>
              <a:spLocks noChangeAspect="1"/>
            </p:cNvSpPr>
            <p:nvPr/>
          </p:nvSpPr>
          <p:spPr bwMode="auto">
            <a:xfrm>
              <a:off x="5522" y="1858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0 w 10"/>
                <a:gd name="T5" fmla="*/ 0 h 20"/>
                <a:gd name="T6" fmla="*/ 0 w 10"/>
                <a:gd name="T7" fmla="*/ 0 h 20"/>
                <a:gd name="T8" fmla="*/ 10 w 10"/>
                <a:gd name="T9" fmla="*/ 10 h 20"/>
                <a:gd name="T10" fmla="*/ 10 w 10"/>
                <a:gd name="T11" fmla="*/ 10 h 20"/>
                <a:gd name="T12" fmla="*/ 10 w 10"/>
                <a:gd name="T13" fmla="*/ 10 h 20"/>
                <a:gd name="T14" fmla="*/ 10 w 10"/>
                <a:gd name="T15" fmla="*/ 10 h 20"/>
                <a:gd name="T16" fmla="*/ 0 w 1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9" name="Freeform 4141"/>
            <p:cNvSpPr>
              <a:spLocks noChangeAspect="1"/>
            </p:cNvSpPr>
            <p:nvPr/>
          </p:nvSpPr>
          <p:spPr bwMode="auto">
            <a:xfrm>
              <a:off x="5512" y="1858"/>
              <a:ext cx="10" cy="30"/>
            </a:xfrm>
            <a:custGeom>
              <a:avLst/>
              <a:gdLst>
                <a:gd name="T0" fmla="*/ 10 w 10"/>
                <a:gd name="T1" fmla="*/ 30 h 30"/>
                <a:gd name="T2" fmla="*/ 0 w 10"/>
                <a:gd name="T3" fmla="*/ 30 h 30"/>
                <a:gd name="T4" fmla="*/ 0 w 10"/>
                <a:gd name="T5" fmla="*/ 20 h 30"/>
                <a:gd name="T6" fmla="*/ 0 w 10"/>
                <a:gd name="T7" fmla="*/ 0 h 30"/>
                <a:gd name="T8" fmla="*/ 10 w 10"/>
                <a:gd name="T9" fmla="*/ 0 h 30"/>
                <a:gd name="T10" fmla="*/ 10 w 10"/>
                <a:gd name="T11" fmla="*/ 20 h 30"/>
                <a:gd name="T12" fmla="*/ 10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0" name="Freeform 4140"/>
            <p:cNvSpPr>
              <a:spLocks noChangeAspect="1"/>
            </p:cNvSpPr>
            <p:nvPr/>
          </p:nvSpPr>
          <p:spPr bwMode="auto">
            <a:xfrm>
              <a:off x="5501" y="1878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10 h 10"/>
                <a:gd name="T4" fmla="*/ 0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1" name="Freeform 4139"/>
            <p:cNvSpPr>
              <a:spLocks noChangeAspect="1"/>
            </p:cNvSpPr>
            <p:nvPr/>
          </p:nvSpPr>
          <p:spPr bwMode="auto">
            <a:xfrm>
              <a:off x="5481" y="1858"/>
              <a:ext cx="31" cy="30"/>
            </a:xfrm>
            <a:custGeom>
              <a:avLst/>
              <a:gdLst>
                <a:gd name="T0" fmla="*/ 20 w 31"/>
                <a:gd name="T1" fmla="*/ 30 h 30"/>
                <a:gd name="T2" fmla="*/ 0 w 31"/>
                <a:gd name="T3" fmla="*/ 30 h 30"/>
                <a:gd name="T4" fmla="*/ 0 w 31"/>
                <a:gd name="T5" fmla="*/ 10 h 30"/>
                <a:gd name="T6" fmla="*/ 0 w 31"/>
                <a:gd name="T7" fmla="*/ 0 h 30"/>
                <a:gd name="T8" fmla="*/ 31 w 31"/>
                <a:gd name="T9" fmla="*/ 0 h 30"/>
                <a:gd name="T10" fmla="*/ 31 w 31"/>
                <a:gd name="T11" fmla="*/ 20 h 30"/>
                <a:gd name="T12" fmla="*/ 2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0" y="3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2" name="Rectangle 4138"/>
            <p:cNvSpPr>
              <a:spLocks noChangeAspect="1" noChangeArrowheads="1"/>
            </p:cNvSpPr>
            <p:nvPr/>
          </p:nvSpPr>
          <p:spPr bwMode="auto">
            <a:xfrm>
              <a:off x="5481" y="1868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3" name="Freeform 4137"/>
            <p:cNvSpPr>
              <a:spLocks noChangeAspect="1"/>
            </p:cNvSpPr>
            <p:nvPr/>
          </p:nvSpPr>
          <p:spPr bwMode="auto">
            <a:xfrm>
              <a:off x="5471" y="1858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20 h 30"/>
                <a:gd name="T4" fmla="*/ 0 w 20"/>
                <a:gd name="T5" fmla="*/ 10 h 30"/>
                <a:gd name="T6" fmla="*/ 0 w 20"/>
                <a:gd name="T7" fmla="*/ 0 h 30"/>
                <a:gd name="T8" fmla="*/ 20 w 20"/>
                <a:gd name="T9" fmla="*/ 0 h 30"/>
                <a:gd name="T10" fmla="*/ 10 w 20"/>
                <a:gd name="T11" fmla="*/ 1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4" name="Freeform 4136"/>
            <p:cNvSpPr>
              <a:spLocks noChangeAspect="1"/>
            </p:cNvSpPr>
            <p:nvPr/>
          </p:nvSpPr>
          <p:spPr bwMode="auto">
            <a:xfrm>
              <a:off x="5461" y="1868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5" name="Freeform 4135"/>
            <p:cNvSpPr>
              <a:spLocks noChangeAspect="1"/>
            </p:cNvSpPr>
            <p:nvPr/>
          </p:nvSpPr>
          <p:spPr bwMode="auto">
            <a:xfrm>
              <a:off x="5451" y="1848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30 h 30"/>
                <a:gd name="T4" fmla="*/ 10 w 30"/>
                <a:gd name="T5" fmla="*/ 10 h 30"/>
                <a:gd name="T6" fmla="*/ 1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6" name="Freeform 4134"/>
            <p:cNvSpPr>
              <a:spLocks noChangeAspect="1"/>
            </p:cNvSpPr>
            <p:nvPr/>
          </p:nvSpPr>
          <p:spPr bwMode="auto">
            <a:xfrm>
              <a:off x="5451" y="1858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2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7" name="Freeform 4133"/>
            <p:cNvSpPr>
              <a:spLocks noChangeAspect="1"/>
            </p:cNvSpPr>
            <p:nvPr/>
          </p:nvSpPr>
          <p:spPr bwMode="auto">
            <a:xfrm>
              <a:off x="5431" y="1838"/>
              <a:ext cx="30" cy="40"/>
            </a:xfrm>
            <a:custGeom>
              <a:avLst/>
              <a:gdLst>
                <a:gd name="T0" fmla="*/ 20 w 30"/>
                <a:gd name="T1" fmla="*/ 40 h 40"/>
                <a:gd name="T2" fmla="*/ 0 w 30"/>
                <a:gd name="T3" fmla="*/ 30 h 40"/>
                <a:gd name="T4" fmla="*/ 10 w 30"/>
                <a:gd name="T5" fmla="*/ 10 h 40"/>
                <a:gd name="T6" fmla="*/ 20 w 30"/>
                <a:gd name="T7" fmla="*/ 0 h 40"/>
                <a:gd name="T8" fmla="*/ 30 w 30"/>
                <a:gd name="T9" fmla="*/ 10 h 40"/>
                <a:gd name="T10" fmla="*/ 30 w 30"/>
                <a:gd name="T11" fmla="*/ 20 h 40"/>
                <a:gd name="T12" fmla="*/ 20 w 3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20" y="4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8" name="Freeform 4132"/>
            <p:cNvSpPr>
              <a:spLocks noChangeAspect="1"/>
            </p:cNvSpPr>
            <p:nvPr/>
          </p:nvSpPr>
          <p:spPr bwMode="auto">
            <a:xfrm>
              <a:off x="5431" y="1848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2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9" name="Freeform 4131"/>
            <p:cNvSpPr>
              <a:spLocks noChangeAspect="1"/>
            </p:cNvSpPr>
            <p:nvPr/>
          </p:nvSpPr>
          <p:spPr bwMode="auto">
            <a:xfrm>
              <a:off x="5420" y="1828"/>
              <a:ext cx="31" cy="40"/>
            </a:xfrm>
            <a:custGeom>
              <a:avLst/>
              <a:gdLst>
                <a:gd name="T0" fmla="*/ 11 w 31"/>
                <a:gd name="T1" fmla="*/ 40 h 40"/>
                <a:gd name="T2" fmla="*/ 0 w 31"/>
                <a:gd name="T3" fmla="*/ 30 h 40"/>
                <a:gd name="T4" fmla="*/ 0 w 31"/>
                <a:gd name="T5" fmla="*/ 10 h 40"/>
                <a:gd name="T6" fmla="*/ 11 w 31"/>
                <a:gd name="T7" fmla="*/ 0 h 40"/>
                <a:gd name="T8" fmla="*/ 31 w 31"/>
                <a:gd name="T9" fmla="*/ 10 h 40"/>
                <a:gd name="T10" fmla="*/ 21 w 31"/>
                <a:gd name="T11" fmla="*/ 20 h 40"/>
                <a:gd name="T12" fmla="*/ 11 w 3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0">
                  <a:moveTo>
                    <a:pt x="11" y="40"/>
                  </a:moveTo>
                  <a:lnTo>
                    <a:pt x="0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0" name="Freeform 4130"/>
            <p:cNvSpPr>
              <a:spLocks noChangeAspect="1"/>
            </p:cNvSpPr>
            <p:nvPr/>
          </p:nvSpPr>
          <p:spPr bwMode="auto">
            <a:xfrm>
              <a:off x="5410" y="1838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0 w 10"/>
                <a:gd name="T5" fmla="*/ 10 h 20"/>
                <a:gd name="T6" fmla="*/ 0 w 10"/>
                <a:gd name="T7" fmla="*/ 10 h 20"/>
                <a:gd name="T8" fmla="*/ 1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1" name="Freeform 4129"/>
            <p:cNvSpPr>
              <a:spLocks noChangeAspect="1"/>
            </p:cNvSpPr>
            <p:nvPr/>
          </p:nvSpPr>
          <p:spPr bwMode="auto">
            <a:xfrm>
              <a:off x="5400" y="1818"/>
              <a:ext cx="31" cy="30"/>
            </a:xfrm>
            <a:custGeom>
              <a:avLst/>
              <a:gdLst>
                <a:gd name="T0" fmla="*/ 10 w 31"/>
                <a:gd name="T1" fmla="*/ 30 h 30"/>
                <a:gd name="T2" fmla="*/ 0 w 31"/>
                <a:gd name="T3" fmla="*/ 20 h 30"/>
                <a:gd name="T4" fmla="*/ 10 w 31"/>
                <a:gd name="T5" fmla="*/ 10 h 30"/>
                <a:gd name="T6" fmla="*/ 20 w 31"/>
                <a:gd name="T7" fmla="*/ 0 h 30"/>
                <a:gd name="T8" fmla="*/ 31 w 31"/>
                <a:gd name="T9" fmla="*/ 10 h 30"/>
                <a:gd name="T10" fmla="*/ 20 w 31"/>
                <a:gd name="T11" fmla="*/ 20 h 30"/>
                <a:gd name="T12" fmla="*/ 10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2" name="Freeform 4128"/>
            <p:cNvSpPr>
              <a:spLocks noChangeAspect="1"/>
            </p:cNvSpPr>
            <p:nvPr/>
          </p:nvSpPr>
          <p:spPr bwMode="auto">
            <a:xfrm>
              <a:off x="5410" y="1818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3" name="Freeform 4127"/>
            <p:cNvSpPr>
              <a:spLocks noChangeAspect="1"/>
            </p:cNvSpPr>
            <p:nvPr/>
          </p:nvSpPr>
          <p:spPr bwMode="auto">
            <a:xfrm>
              <a:off x="5390" y="1807"/>
              <a:ext cx="30" cy="31"/>
            </a:xfrm>
            <a:custGeom>
              <a:avLst/>
              <a:gdLst>
                <a:gd name="T0" fmla="*/ 20 w 30"/>
                <a:gd name="T1" fmla="*/ 31 h 31"/>
                <a:gd name="T2" fmla="*/ 0 w 30"/>
                <a:gd name="T3" fmla="*/ 21 h 31"/>
                <a:gd name="T4" fmla="*/ 10 w 30"/>
                <a:gd name="T5" fmla="*/ 11 h 31"/>
                <a:gd name="T6" fmla="*/ 20 w 30"/>
                <a:gd name="T7" fmla="*/ 0 h 31"/>
                <a:gd name="T8" fmla="*/ 30 w 30"/>
                <a:gd name="T9" fmla="*/ 11 h 31"/>
                <a:gd name="T10" fmla="*/ 20 w 30"/>
                <a:gd name="T11" fmla="*/ 21 h 31"/>
                <a:gd name="T12" fmla="*/ 2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31"/>
                  </a:move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4" name="Freeform 4126"/>
            <p:cNvSpPr>
              <a:spLocks noChangeAspect="1"/>
            </p:cNvSpPr>
            <p:nvPr/>
          </p:nvSpPr>
          <p:spPr bwMode="auto">
            <a:xfrm>
              <a:off x="5400" y="1807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0 w 10"/>
                <a:gd name="T3" fmla="*/ 0 h 11"/>
                <a:gd name="T4" fmla="*/ 10 w 10"/>
                <a:gd name="T5" fmla="*/ 0 h 11"/>
                <a:gd name="T6" fmla="*/ 10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5" name="Freeform 4125"/>
            <p:cNvSpPr>
              <a:spLocks noChangeAspect="1"/>
            </p:cNvSpPr>
            <p:nvPr/>
          </p:nvSpPr>
          <p:spPr bwMode="auto">
            <a:xfrm>
              <a:off x="5380" y="1797"/>
              <a:ext cx="20" cy="41"/>
            </a:xfrm>
            <a:custGeom>
              <a:avLst/>
              <a:gdLst>
                <a:gd name="T0" fmla="*/ 20 w 20"/>
                <a:gd name="T1" fmla="*/ 41 h 41"/>
                <a:gd name="T2" fmla="*/ 0 w 20"/>
                <a:gd name="T3" fmla="*/ 31 h 41"/>
                <a:gd name="T4" fmla="*/ 0 w 20"/>
                <a:gd name="T5" fmla="*/ 21 h 41"/>
                <a:gd name="T6" fmla="*/ 0 w 20"/>
                <a:gd name="T7" fmla="*/ 0 h 41"/>
                <a:gd name="T8" fmla="*/ 20 w 20"/>
                <a:gd name="T9" fmla="*/ 10 h 41"/>
                <a:gd name="T10" fmla="*/ 20 w 20"/>
                <a:gd name="T11" fmla="*/ 21 h 41"/>
                <a:gd name="T12" fmla="*/ 20 w 2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0" y="10"/>
                  </a:lnTo>
                  <a:lnTo>
                    <a:pt x="20" y="2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6" name="Freeform 4124"/>
            <p:cNvSpPr>
              <a:spLocks noChangeAspect="1"/>
            </p:cNvSpPr>
            <p:nvPr/>
          </p:nvSpPr>
          <p:spPr bwMode="auto">
            <a:xfrm>
              <a:off x="5370" y="1818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7" name="Freeform 4123"/>
            <p:cNvSpPr>
              <a:spLocks noChangeAspect="1"/>
            </p:cNvSpPr>
            <p:nvPr/>
          </p:nvSpPr>
          <p:spPr bwMode="auto">
            <a:xfrm>
              <a:off x="5360" y="1797"/>
              <a:ext cx="30" cy="31"/>
            </a:xfrm>
            <a:custGeom>
              <a:avLst/>
              <a:gdLst>
                <a:gd name="T0" fmla="*/ 10 w 30"/>
                <a:gd name="T1" fmla="*/ 31 h 31"/>
                <a:gd name="T2" fmla="*/ 0 w 30"/>
                <a:gd name="T3" fmla="*/ 21 h 31"/>
                <a:gd name="T4" fmla="*/ 0 w 30"/>
                <a:gd name="T5" fmla="*/ 10 h 31"/>
                <a:gd name="T6" fmla="*/ 10 w 30"/>
                <a:gd name="T7" fmla="*/ 0 h 31"/>
                <a:gd name="T8" fmla="*/ 30 w 30"/>
                <a:gd name="T9" fmla="*/ 10 h 31"/>
                <a:gd name="T10" fmla="*/ 20 w 30"/>
                <a:gd name="T11" fmla="*/ 21 h 31"/>
                <a:gd name="T12" fmla="*/ 10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8" name="Freeform 4122"/>
            <p:cNvSpPr>
              <a:spLocks noChangeAspect="1"/>
            </p:cNvSpPr>
            <p:nvPr/>
          </p:nvSpPr>
          <p:spPr bwMode="auto">
            <a:xfrm>
              <a:off x="5360" y="1787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0 h 20"/>
                <a:gd name="T4" fmla="*/ 10 w 10"/>
                <a:gd name="T5" fmla="*/ 10 h 20"/>
                <a:gd name="T6" fmla="*/ 0 w 1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9" name="Freeform 4121"/>
            <p:cNvSpPr>
              <a:spLocks noChangeAspect="1"/>
            </p:cNvSpPr>
            <p:nvPr/>
          </p:nvSpPr>
          <p:spPr bwMode="auto">
            <a:xfrm>
              <a:off x="5329" y="1777"/>
              <a:ext cx="41" cy="41"/>
            </a:xfrm>
            <a:custGeom>
              <a:avLst/>
              <a:gdLst>
                <a:gd name="T0" fmla="*/ 31 w 41"/>
                <a:gd name="T1" fmla="*/ 41 h 41"/>
                <a:gd name="T2" fmla="*/ 0 w 41"/>
                <a:gd name="T3" fmla="*/ 30 h 41"/>
                <a:gd name="T4" fmla="*/ 10 w 41"/>
                <a:gd name="T5" fmla="*/ 20 h 41"/>
                <a:gd name="T6" fmla="*/ 10 w 41"/>
                <a:gd name="T7" fmla="*/ 0 h 41"/>
                <a:gd name="T8" fmla="*/ 41 w 41"/>
                <a:gd name="T9" fmla="*/ 10 h 41"/>
                <a:gd name="T10" fmla="*/ 31 w 41"/>
                <a:gd name="T11" fmla="*/ 30 h 41"/>
                <a:gd name="T12" fmla="*/ 31 w 4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31" y="41"/>
                  </a:moveTo>
                  <a:lnTo>
                    <a:pt x="0" y="3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41" y="10"/>
                  </a:lnTo>
                  <a:lnTo>
                    <a:pt x="31" y="30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0" name="Freeform 4120"/>
            <p:cNvSpPr>
              <a:spLocks noChangeAspect="1"/>
            </p:cNvSpPr>
            <p:nvPr/>
          </p:nvSpPr>
          <p:spPr bwMode="auto">
            <a:xfrm>
              <a:off x="5329" y="179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1" name="Freeform 4119"/>
            <p:cNvSpPr>
              <a:spLocks noChangeAspect="1"/>
            </p:cNvSpPr>
            <p:nvPr/>
          </p:nvSpPr>
          <p:spPr bwMode="auto">
            <a:xfrm>
              <a:off x="5309" y="1767"/>
              <a:ext cx="41" cy="40"/>
            </a:xfrm>
            <a:custGeom>
              <a:avLst/>
              <a:gdLst>
                <a:gd name="T0" fmla="*/ 20 w 41"/>
                <a:gd name="T1" fmla="*/ 40 h 40"/>
                <a:gd name="T2" fmla="*/ 0 w 41"/>
                <a:gd name="T3" fmla="*/ 30 h 40"/>
                <a:gd name="T4" fmla="*/ 10 w 41"/>
                <a:gd name="T5" fmla="*/ 10 h 40"/>
                <a:gd name="T6" fmla="*/ 20 w 41"/>
                <a:gd name="T7" fmla="*/ 0 h 40"/>
                <a:gd name="T8" fmla="*/ 41 w 41"/>
                <a:gd name="T9" fmla="*/ 20 h 40"/>
                <a:gd name="T10" fmla="*/ 30 w 41"/>
                <a:gd name="T11" fmla="*/ 30 h 40"/>
                <a:gd name="T12" fmla="*/ 20 w 4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41" y="20"/>
                  </a:lnTo>
                  <a:lnTo>
                    <a:pt x="30" y="3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2" name="Freeform 4118"/>
            <p:cNvSpPr>
              <a:spLocks noChangeAspect="1"/>
            </p:cNvSpPr>
            <p:nvPr/>
          </p:nvSpPr>
          <p:spPr bwMode="auto">
            <a:xfrm>
              <a:off x="5309" y="1777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1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3" name="Freeform 4117"/>
            <p:cNvSpPr>
              <a:spLocks noChangeAspect="1"/>
            </p:cNvSpPr>
            <p:nvPr/>
          </p:nvSpPr>
          <p:spPr bwMode="auto">
            <a:xfrm>
              <a:off x="5299" y="1757"/>
              <a:ext cx="30" cy="30"/>
            </a:xfrm>
            <a:custGeom>
              <a:avLst/>
              <a:gdLst>
                <a:gd name="T0" fmla="*/ 1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10 w 30"/>
                <a:gd name="T7" fmla="*/ 0 h 30"/>
                <a:gd name="T8" fmla="*/ 30 w 30"/>
                <a:gd name="T9" fmla="*/ 10 h 30"/>
                <a:gd name="T10" fmla="*/ 20 w 30"/>
                <a:gd name="T11" fmla="*/ 20 h 30"/>
                <a:gd name="T12" fmla="*/ 1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4" name="Freeform 4116"/>
            <p:cNvSpPr>
              <a:spLocks noChangeAspect="1"/>
            </p:cNvSpPr>
            <p:nvPr/>
          </p:nvSpPr>
          <p:spPr bwMode="auto">
            <a:xfrm>
              <a:off x="5309" y="1757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5" name="Freeform 4115"/>
            <p:cNvSpPr>
              <a:spLocks noChangeAspect="1"/>
            </p:cNvSpPr>
            <p:nvPr/>
          </p:nvSpPr>
          <p:spPr bwMode="auto">
            <a:xfrm>
              <a:off x="5289" y="1757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20 h 30"/>
                <a:gd name="T4" fmla="*/ 10 w 20"/>
                <a:gd name="T5" fmla="*/ 10 h 30"/>
                <a:gd name="T6" fmla="*/ 10 w 20"/>
                <a:gd name="T7" fmla="*/ 0 h 30"/>
                <a:gd name="T8" fmla="*/ 20 w 20"/>
                <a:gd name="T9" fmla="*/ 0 h 30"/>
                <a:gd name="T10" fmla="*/ 20 w 20"/>
                <a:gd name="T11" fmla="*/ 1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6" name="Freeform 4114"/>
            <p:cNvSpPr>
              <a:spLocks noChangeAspect="1"/>
            </p:cNvSpPr>
            <p:nvPr/>
          </p:nvSpPr>
          <p:spPr bwMode="auto">
            <a:xfrm>
              <a:off x="5299" y="1757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7" name="Freeform 4113"/>
            <p:cNvSpPr>
              <a:spLocks noChangeAspect="1"/>
            </p:cNvSpPr>
            <p:nvPr/>
          </p:nvSpPr>
          <p:spPr bwMode="auto">
            <a:xfrm>
              <a:off x="5289" y="1757"/>
              <a:ext cx="10" cy="20"/>
            </a:xfrm>
            <a:custGeom>
              <a:avLst/>
              <a:gdLst>
                <a:gd name="T0" fmla="*/ 10 w 10"/>
                <a:gd name="T1" fmla="*/ 2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0 h 20"/>
                <a:gd name="T8" fmla="*/ 10 w 10"/>
                <a:gd name="T9" fmla="*/ 0 h 20"/>
                <a:gd name="T10" fmla="*/ 10 w 10"/>
                <a:gd name="T11" fmla="*/ 10 h 20"/>
                <a:gd name="T12" fmla="*/ 1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8" name="Freeform 4112"/>
            <p:cNvSpPr>
              <a:spLocks noChangeAspect="1"/>
            </p:cNvSpPr>
            <p:nvPr/>
          </p:nvSpPr>
          <p:spPr bwMode="auto">
            <a:xfrm>
              <a:off x="5279" y="176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9" name="Freeform 4111"/>
            <p:cNvSpPr>
              <a:spLocks noChangeAspect="1"/>
            </p:cNvSpPr>
            <p:nvPr/>
          </p:nvSpPr>
          <p:spPr bwMode="auto">
            <a:xfrm>
              <a:off x="5259" y="1747"/>
              <a:ext cx="30" cy="30"/>
            </a:xfrm>
            <a:custGeom>
              <a:avLst/>
              <a:gdLst>
                <a:gd name="T0" fmla="*/ 20 w 30"/>
                <a:gd name="T1" fmla="*/ 30 h 30"/>
                <a:gd name="T2" fmla="*/ 0 w 30"/>
                <a:gd name="T3" fmla="*/ 20 h 30"/>
                <a:gd name="T4" fmla="*/ 10 w 30"/>
                <a:gd name="T5" fmla="*/ 10 h 30"/>
                <a:gd name="T6" fmla="*/ 10 w 30"/>
                <a:gd name="T7" fmla="*/ 0 h 30"/>
                <a:gd name="T8" fmla="*/ 30 w 30"/>
                <a:gd name="T9" fmla="*/ 10 h 30"/>
                <a:gd name="T10" fmla="*/ 30 w 30"/>
                <a:gd name="T11" fmla="*/ 20 h 30"/>
                <a:gd name="T12" fmla="*/ 2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0" name="Freeform 4110"/>
            <p:cNvSpPr>
              <a:spLocks noChangeAspect="1"/>
            </p:cNvSpPr>
            <p:nvPr/>
          </p:nvSpPr>
          <p:spPr bwMode="auto">
            <a:xfrm>
              <a:off x="5259" y="175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1" name="Freeform 4109"/>
            <p:cNvSpPr>
              <a:spLocks noChangeAspect="1"/>
            </p:cNvSpPr>
            <p:nvPr/>
          </p:nvSpPr>
          <p:spPr bwMode="auto">
            <a:xfrm>
              <a:off x="5238" y="1737"/>
              <a:ext cx="31" cy="30"/>
            </a:xfrm>
            <a:custGeom>
              <a:avLst/>
              <a:gdLst>
                <a:gd name="T0" fmla="*/ 21 w 31"/>
                <a:gd name="T1" fmla="*/ 30 h 30"/>
                <a:gd name="T2" fmla="*/ 0 w 31"/>
                <a:gd name="T3" fmla="*/ 20 h 30"/>
                <a:gd name="T4" fmla="*/ 10 w 31"/>
                <a:gd name="T5" fmla="*/ 10 h 30"/>
                <a:gd name="T6" fmla="*/ 10 w 31"/>
                <a:gd name="T7" fmla="*/ 0 h 30"/>
                <a:gd name="T8" fmla="*/ 31 w 31"/>
                <a:gd name="T9" fmla="*/ 10 h 30"/>
                <a:gd name="T10" fmla="*/ 31 w 31"/>
                <a:gd name="T11" fmla="*/ 20 h 30"/>
                <a:gd name="T12" fmla="*/ 21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1" y="3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31" y="10"/>
                  </a:lnTo>
                  <a:lnTo>
                    <a:pt x="31" y="2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2" name="Freeform 4108"/>
            <p:cNvSpPr>
              <a:spLocks noChangeAspect="1"/>
            </p:cNvSpPr>
            <p:nvPr/>
          </p:nvSpPr>
          <p:spPr bwMode="auto">
            <a:xfrm>
              <a:off x="5248" y="1726"/>
              <a:ext cx="1" cy="21"/>
            </a:xfrm>
            <a:custGeom>
              <a:avLst/>
              <a:gdLst>
                <a:gd name="T0" fmla="*/ 21 h 21"/>
                <a:gd name="T1" fmla="*/ 0 h 21"/>
                <a:gd name="T2" fmla="*/ 0 h 21"/>
                <a:gd name="T3" fmla="*/ 11 h 21"/>
                <a:gd name="T4" fmla="*/ 21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1">
                  <a:moveTo>
                    <a:pt x="0" y="21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3" name="Freeform 4107"/>
            <p:cNvSpPr>
              <a:spLocks noChangeAspect="1"/>
            </p:cNvSpPr>
            <p:nvPr/>
          </p:nvSpPr>
          <p:spPr bwMode="auto">
            <a:xfrm>
              <a:off x="5228" y="1726"/>
              <a:ext cx="20" cy="31"/>
            </a:xfrm>
            <a:custGeom>
              <a:avLst/>
              <a:gdLst>
                <a:gd name="T0" fmla="*/ 10 w 20"/>
                <a:gd name="T1" fmla="*/ 31 h 31"/>
                <a:gd name="T2" fmla="*/ 0 w 20"/>
                <a:gd name="T3" fmla="*/ 31 h 31"/>
                <a:gd name="T4" fmla="*/ 0 w 20"/>
                <a:gd name="T5" fmla="*/ 11 h 31"/>
                <a:gd name="T6" fmla="*/ 10 w 20"/>
                <a:gd name="T7" fmla="*/ 0 h 31"/>
                <a:gd name="T8" fmla="*/ 20 w 20"/>
                <a:gd name="T9" fmla="*/ 0 h 31"/>
                <a:gd name="T10" fmla="*/ 20 w 20"/>
                <a:gd name="T11" fmla="*/ 21 h 31"/>
                <a:gd name="T12" fmla="*/ 1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31"/>
                  </a:moveTo>
                  <a:lnTo>
                    <a:pt x="0" y="3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4" name="Freeform 4106"/>
            <p:cNvSpPr>
              <a:spLocks noChangeAspect="1"/>
            </p:cNvSpPr>
            <p:nvPr/>
          </p:nvSpPr>
          <p:spPr bwMode="auto">
            <a:xfrm>
              <a:off x="5228" y="1737"/>
              <a:ext cx="1" cy="20"/>
            </a:xfrm>
            <a:custGeom>
              <a:avLst/>
              <a:gdLst>
                <a:gd name="T0" fmla="*/ 0 h 20"/>
                <a:gd name="T1" fmla="*/ 20 h 20"/>
                <a:gd name="T2" fmla="*/ 20 h 20"/>
                <a:gd name="T3" fmla="*/ 10 h 20"/>
                <a:gd name="T4" fmla="*/ 10 h 20"/>
                <a:gd name="T5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5" name="Freeform 4105"/>
            <p:cNvSpPr>
              <a:spLocks noChangeAspect="1"/>
            </p:cNvSpPr>
            <p:nvPr/>
          </p:nvSpPr>
          <p:spPr bwMode="auto">
            <a:xfrm>
              <a:off x="5218" y="1726"/>
              <a:ext cx="20" cy="21"/>
            </a:xfrm>
            <a:custGeom>
              <a:avLst/>
              <a:gdLst>
                <a:gd name="T0" fmla="*/ 10 w 20"/>
                <a:gd name="T1" fmla="*/ 21 h 21"/>
                <a:gd name="T2" fmla="*/ 0 w 20"/>
                <a:gd name="T3" fmla="*/ 21 h 21"/>
                <a:gd name="T4" fmla="*/ 0 w 20"/>
                <a:gd name="T5" fmla="*/ 11 h 21"/>
                <a:gd name="T6" fmla="*/ 10 w 20"/>
                <a:gd name="T7" fmla="*/ 0 h 21"/>
                <a:gd name="T8" fmla="*/ 20 w 20"/>
                <a:gd name="T9" fmla="*/ 0 h 21"/>
                <a:gd name="T10" fmla="*/ 10 w 20"/>
                <a:gd name="T11" fmla="*/ 11 h 21"/>
                <a:gd name="T12" fmla="*/ 10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1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6" name="Freeform 4104"/>
            <p:cNvSpPr>
              <a:spLocks noChangeAspect="1"/>
            </p:cNvSpPr>
            <p:nvPr/>
          </p:nvSpPr>
          <p:spPr bwMode="auto">
            <a:xfrm>
              <a:off x="5218" y="1716"/>
              <a:ext cx="10" cy="21"/>
            </a:xfrm>
            <a:custGeom>
              <a:avLst/>
              <a:gdLst>
                <a:gd name="T0" fmla="*/ 0 w 10"/>
                <a:gd name="T1" fmla="*/ 21 h 21"/>
                <a:gd name="T2" fmla="*/ 10 w 10"/>
                <a:gd name="T3" fmla="*/ 0 h 21"/>
                <a:gd name="T4" fmla="*/ 10 w 10"/>
                <a:gd name="T5" fmla="*/ 10 h 21"/>
                <a:gd name="T6" fmla="*/ 10 w 10"/>
                <a:gd name="T7" fmla="*/ 10 h 21"/>
                <a:gd name="T8" fmla="*/ 0 w 1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7" name="Freeform 4103"/>
            <p:cNvSpPr>
              <a:spLocks noChangeAspect="1"/>
            </p:cNvSpPr>
            <p:nvPr/>
          </p:nvSpPr>
          <p:spPr bwMode="auto">
            <a:xfrm>
              <a:off x="5188" y="1706"/>
              <a:ext cx="40" cy="41"/>
            </a:xfrm>
            <a:custGeom>
              <a:avLst/>
              <a:gdLst>
                <a:gd name="T0" fmla="*/ 30 w 40"/>
                <a:gd name="T1" fmla="*/ 41 h 41"/>
                <a:gd name="T2" fmla="*/ 0 w 40"/>
                <a:gd name="T3" fmla="*/ 31 h 41"/>
                <a:gd name="T4" fmla="*/ 10 w 40"/>
                <a:gd name="T5" fmla="*/ 20 h 41"/>
                <a:gd name="T6" fmla="*/ 10 w 40"/>
                <a:gd name="T7" fmla="*/ 0 h 41"/>
                <a:gd name="T8" fmla="*/ 40 w 40"/>
                <a:gd name="T9" fmla="*/ 10 h 41"/>
                <a:gd name="T10" fmla="*/ 30 w 40"/>
                <a:gd name="T11" fmla="*/ 31 h 41"/>
                <a:gd name="T12" fmla="*/ 30 w 4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30" y="41"/>
                  </a:moveTo>
                  <a:lnTo>
                    <a:pt x="0" y="31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40" y="10"/>
                  </a:lnTo>
                  <a:lnTo>
                    <a:pt x="30" y="31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8" name="Freeform 4102"/>
            <p:cNvSpPr>
              <a:spLocks noChangeAspect="1"/>
            </p:cNvSpPr>
            <p:nvPr/>
          </p:nvSpPr>
          <p:spPr bwMode="auto">
            <a:xfrm>
              <a:off x="5188" y="1726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10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9" name="Freeform 4101"/>
            <p:cNvSpPr>
              <a:spLocks noChangeAspect="1"/>
            </p:cNvSpPr>
            <p:nvPr/>
          </p:nvSpPr>
          <p:spPr bwMode="auto">
            <a:xfrm>
              <a:off x="5167" y="1696"/>
              <a:ext cx="41" cy="41"/>
            </a:xfrm>
            <a:custGeom>
              <a:avLst/>
              <a:gdLst>
                <a:gd name="T0" fmla="*/ 21 w 41"/>
                <a:gd name="T1" fmla="*/ 41 h 41"/>
                <a:gd name="T2" fmla="*/ 0 w 41"/>
                <a:gd name="T3" fmla="*/ 30 h 41"/>
                <a:gd name="T4" fmla="*/ 11 w 41"/>
                <a:gd name="T5" fmla="*/ 10 h 41"/>
                <a:gd name="T6" fmla="*/ 11 w 41"/>
                <a:gd name="T7" fmla="*/ 0 h 41"/>
                <a:gd name="T8" fmla="*/ 41 w 41"/>
                <a:gd name="T9" fmla="*/ 20 h 41"/>
                <a:gd name="T10" fmla="*/ 31 w 41"/>
                <a:gd name="T11" fmla="*/ 30 h 41"/>
                <a:gd name="T12" fmla="*/ 21 w 4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0" y="3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41" y="20"/>
                  </a:lnTo>
                  <a:lnTo>
                    <a:pt x="31" y="3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0" name="Freeform 4100"/>
            <p:cNvSpPr>
              <a:spLocks noChangeAspect="1"/>
            </p:cNvSpPr>
            <p:nvPr/>
          </p:nvSpPr>
          <p:spPr bwMode="auto">
            <a:xfrm>
              <a:off x="5167" y="1706"/>
              <a:ext cx="11" cy="20"/>
            </a:xfrm>
            <a:custGeom>
              <a:avLst/>
              <a:gdLst>
                <a:gd name="T0" fmla="*/ 11 w 11"/>
                <a:gd name="T1" fmla="*/ 0 h 20"/>
                <a:gd name="T2" fmla="*/ 0 w 11"/>
                <a:gd name="T3" fmla="*/ 20 h 20"/>
                <a:gd name="T4" fmla="*/ 0 w 11"/>
                <a:gd name="T5" fmla="*/ 10 h 20"/>
                <a:gd name="T6" fmla="*/ 0 w 11"/>
                <a:gd name="T7" fmla="*/ 10 h 20"/>
                <a:gd name="T8" fmla="*/ 11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11" y="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1" name="Freeform 4099"/>
            <p:cNvSpPr>
              <a:spLocks noChangeAspect="1"/>
            </p:cNvSpPr>
            <p:nvPr/>
          </p:nvSpPr>
          <p:spPr bwMode="auto">
            <a:xfrm>
              <a:off x="5157" y="1696"/>
              <a:ext cx="31" cy="20"/>
            </a:xfrm>
            <a:custGeom>
              <a:avLst/>
              <a:gdLst>
                <a:gd name="T0" fmla="*/ 10 w 31"/>
                <a:gd name="T1" fmla="*/ 20 h 20"/>
                <a:gd name="T2" fmla="*/ 0 w 31"/>
                <a:gd name="T3" fmla="*/ 20 h 20"/>
                <a:gd name="T4" fmla="*/ 10 w 31"/>
                <a:gd name="T5" fmla="*/ 10 h 20"/>
                <a:gd name="T6" fmla="*/ 21 w 31"/>
                <a:gd name="T7" fmla="*/ 0 h 20"/>
                <a:gd name="T8" fmla="*/ 31 w 31"/>
                <a:gd name="T9" fmla="*/ 0 h 20"/>
                <a:gd name="T10" fmla="*/ 21 w 31"/>
                <a:gd name="T11" fmla="*/ 10 h 20"/>
                <a:gd name="T12" fmla="*/ 1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10" y="20"/>
                  </a:moveTo>
                  <a:lnTo>
                    <a:pt x="0" y="20"/>
                  </a:lnTo>
                  <a:lnTo>
                    <a:pt x="10" y="1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21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2" name="Freeform 4098"/>
            <p:cNvSpPr>
              <a:spLocks noChangeAspect="1"/>
            </p:cNvSpPr>
            <p:nvPr/>
          </p:nvSpPr>
          <p:spPr bwMode="auto">
            <a:xfrm>
              <a:off x="5157" y="170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3" name="Freeform 4097"/>
            <p:cNvSpPr>
              <a:spLocks noChangeAspect="1"/>
            </p:cNvSpPr>
            <p:nvPr/>
          </p:nvSpPr>
          <p:spPr bwMode="auto">
            <a:xfrm>
              <a:off x="5147" y="1686"/>
              <a:ext cx="31" cy="20"/>
            </a:xfrm>
            <a:custGeom>
              <a:avLst/>
              <a:gdLst>
                <a:gd name="T0" fmla="*/ 10 w 31"/>
                <a:gd name="T1" fmla="*/ 20 h 20"/>
                <a:gd name="T2" fmla="*/ 0 w 31"/>
                <a:gd name="T3" fmla="*/ 10 h 20"/>
                <a:gd name="T4" fmla="*/ 20 w 31"/>
                <a:gd name="T5" fmla="*/ 10 h 20"/>
                <a:gd name="T6" fmla="*/ 31 w 31"/>
                <a:gd name="T7" fmla="*/ 0 h 20"/>
                <a:gd name="T8" fmla="*/ 31 w 31"/>
                <a:gd name="T9" fmla="*/ 10 h 20"/>
                <a:gd name="T10" fmla="*/ 20 w 31"/>
                <a:gd name="T11" fmla="*/ 20 h 20"/>
                <a:gd name="T12" fmla="*/ 1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10" y="20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4" name="Freeform 4096"/>
            <p:cNvSpPr>
              <a:spLocks noChangeAspect="1"/>
            </p:cNvSpPr>
            <p:nvPr/>
          </p:nvSpPr>
          <p:spPr bwMode="auto">
            <a:xfrm>
              <a:off x="5167" y="1676"/>
              <a:ext cx="11" cy="20"/>
            </a:xfrm>
            <a:custGeom>
              <a:avLst/>
              <a:gdLst>
                <a:gd name="T0" fmla="*/ 0 w 11"/>
                <a:gd name="T1" fmla="*/ 20 h 20"/>
                <a:gd name="T2" fmla="*/ 0 w 11"/>
                <a:gd name="T3" fmla="*/ 0 h 20"/>
                <a:gd name="T4" fmla="*/ 0 w 11"/>
                <a:gd name="T5" fmla="*/ 10 h 20"/>
                <a:gd name="T6" fmla="*/ 11 w 11"/>
                <a:gd name="T7" fmla="*/ 10 h 20"/>
                <a:gd name="T8" fmla="*/ 11 w 11"/>
                <a:gd name="T9" fmla="*/ 10 h 20"/>
                <a:gd name="T10" fmla="*/ 11 w 11"/>
                <a:gd name="T11" fmla="*/ 10 h 20"/>
                <a:gd name="T12" fmla="*/ 11 w 11"/>
                <a:gd name="T13" fmla="*/ 10 h 20"/>
                <a:gd name="T14" fmla="*/ 0 w 1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0" y="2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5" name="Freeform 4095"/>
            <p:cNvSpPr>
              <a:spLocks noChangeAspect="1"/>
            </p:cNvSpPr>
            <p:nvPr/>
          </p:nvSpPr>
          <p:spPr bwMode="auto">
            <a:xfrm>
              <a:off x="5147" y="1676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30 h 30"/>
                <a:gd name="T4" fmla="*/ 10 w 20"/>
                <a:gd name="T5" fmla="*/ 10 h 30"/>
                <a:gd name="T6" fmla="*/ 20 w 20"/>
                <a:gd name="T7" fmla="*/ 0 h 30"/>
                <a:gd name="T8" fmla="*/ 20 w 20"/>
                <a:gd name="T9" fmla="*/ 0 h 30"/>
                <a:gd name="T10" fmla="*/ 2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6" name="Freeform 4094"/>
            <p:cNvSpPr>
              <a:spLocks noChangeAspect="1"/>
            </p:cNvSpPr>
            <p:nvPr/>
          </p:nvSpPr>
          <p:spPr bwMode="auto">
            <a:xfrm>
              <a:off x="5157" y="1676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7" name="Freeform 4093"/>
            <p:cNvSpPr>
              <a:spLocks noChangeAspect="1"/>
            </p:cNvSpPr>
            <p:nvPr/>
          </p:nvSpPr>
          <p:spPr bwMode="auto">
            <a:xfrm>
              <a:off x="5127" y="1666"/>
              <a:ext cx="30" cy="40"/>
            </a:xfrm>
            <a:custGeom>
              <a:avLst/>
              <a:gdLst>
                <a:gd name="T0" fmla="*/ 30 w 30"/>
                <a:gd name="T1" fmla="*/ 40 h 40"/>
                <a:gd name="T2" fmla="*/ 0 w 30"/>
                <a:gd name="T3" fmla="*/ 30 h 40"/>
                <a:gd name="T4" fmla="*/ 10 w 30"/>
                <a:gd name="T5" fmla="*/ 20 h 40"/>
                <a:gd name="T6" fmla="*/ 10 w 30"/>
                <a:gd name="T7" fmla="*/ 0 h 40"/>
                <a:gd name="T8" fmla="*/ 30 w 30"/>
                <a:gd name="T9" fmla="*/ 10 h 40"/>
                <a:gd name="T10" fmla="*/ 30 w 30"/>
                <a:gd name="T11" fmla="*/ 20 h 40"/>
                <a:gd name="T12" fmla="*/ 30 w 3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30" y="40"/>
                  </a:moveTo>
                  <a:lnTo>
                    <a:pt x="0" y="3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8" name="Freeform 4092"/>
            <p:cNvSpPr>
              <a:spLocks noChangeAspect="1"/>
            </p:cNvSpPr>
            <p:nvPr/>
          </p:nvSpPr>
          <p:spPr bwMode="auto">
            <a:xfrm>
              <a:off x="5127" y="16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9" name="Freeform 4091"/>
            <p:cNvSpPr>
              <a:spLocks noChangeAspect="1"/>
            </p:cNvSpPr>
            <p:nvPr/>
          </p:nvSpPr>
          <p:spPr bwMode="auto">
            <a:xfrm>
              <a:off x="5117" y="1666"/>
              <a:ext cx="20" cy="30"/>
            </a:xfrm>
            <a:custGeom>
              <a:avLst/>
              <a:gdLst>
                <a:gd name="T0" fmla="*/ 10 w 20"/>
                <a:gd name="T1" fmla="*/ 30 h 30"/>
                <a:gd name="T2" fmla="*/ 0 w 20"/>
                <a:gd name="T3" fmla="*/ 30 h 30"/>
                <a:gd name="T4" fmla="*/ 10 w 20"/>
                <a:gd name="T5" fmla="*/ 10 h 30"/>
                <a:gd name="T6" fmla="*/ 20 w 20"/>
                <a:gd name="T7" fmla="*/ 0 h 30"/>
                <a:gd name="T8" fmla="*/ 20 w 20"/>
                <a:gd name="T9" fmla="*/ 10 h 30"/>
                <a:gd name="T10" fmla="*/ 20 w 20"/>
                <a:gd name="T11" fmla="*/ 20 h 30"/>
                <a:gd name="T12" fmla="*/ 1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30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0" name="Freeform 4090"/>
            <p:cNvSpPr>
              <a:spLocks noChangeAspect="1"/>
            </p:cNvSpPr>
            <p:nvPr/>
          </p:nvSpPr>
          <p:spPr bwMode="auto">
            <a:xfrm>
              <a:off x="5117" y="166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0 w 20"/>
                <a:gd name="T3" fmla="*/ 0 h 10"/>
                <a:gd name="T4" fmla="*/ 10 w 20"/>
                <a:gd name="T5" fmla="*/ 0 h 10"/>
                <a:gd name="T6" fmla="*/ 10 w 20"/>
                <a:gd name="T7" fmla="*/ 0 h 10"/>
                <a:gd name="T8" fmla="*/ 10 w 20"/>
                <a:gd name="T9" fmla="*/ 0 h 10"/>
                <a:gd name="T10" fmla="*/ 10 w 20"/>
                <a:gd name="T11" fmla="*/ 0 h 10"/>
                <a:gd name="T12" fmla="*/ 10 w 20"/>
                <a:gd name="T13" fmla="*/ 0 h 10"/>
                <a:gd name="T14" fmla="*/ 20 w 20"/>
                <a:gd name="T15" fmla="*/ 0 h 10"/>
                <a:gd name="T16" fmla="*/ 10 w 2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1" name="Freeform 4089"/>
            <p:cNvSpPr>
              <a:spLocks noChangeAspect="1"/>
            </p:cNvSpPr>
            <p:nvPr/>
          </p:nvSpPr>
          <p:spPr bwMode="auto">
            <a:xfrm>
              <a:off x="5117" y="1666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10 w 20"/>
                <a:gd name="T3" fmla="*/ 30 h 30"/>
                <a:gd name="T4" fmla="*/ 0 w 20"/>
                <a:gd name="T5" fmla="*/ 20 h 30"/>
                <a:gd name="T6" fmla="*/ 0 w 20"/>
                <a:gd name="T7" fmla="*/ 0 h 30"/>
                <a:gd name="T8" fmla="*/ 0 w 20"/>
                <a:gd name="T9" fmla="*/ 0 h 30"/>
                <a:gd name="T10" fmla="*/ 10 w 20"/>
                <a:gd name="T11" fmla="*/ 1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10" y="3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2" name="Freeform 4088"/>
            <p:cNvSpPr>
              <a:spLocks noChangeAspect="1"/>
            </p:cNvSpPr>
            <p:nvPr/>
          </p:nvSpPr>
          <p:spPr bwMode="auto">
            <a:xfrm>
              <a:off x="5117" y="1686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3" name="Freeform 4087"/>
            <p:cNvSpPr>
              <a:spLocks noChangeAspect="1"/>
            </p:cNvSpPr>
            <p:nvPr/>
          </p:nvSpPr>
          <p:spPr bwMode="auto">
            <a:xfrm>
              <a:off x="5097" y="1666"/>
              <a:ext cx="30" cy="40"/>
            </a:xfrm>
            <a:custGeom>
              <a:avLst/>
              <a:gdLst>
                <a:gd name="T0" fmla="*/ 30 w 30"/>
                <a:gd name="T1" fmla="*/ 30 h 40"/>
                <a:gd name="T2" fmla="*/ 20 w 30"/>
                <a:gd name="T3" fmla="*/ 40 h 40"/>
                <a:gd name="T4" fmla="*/ 10 w 30"/>
                <a:gd name="T5" fmla="*/ 20 h 40"/>
                <a:gd name="T6" fmla="*/ 0 w 30"/>
                <a:gd name="T7" fmla="*/ 10 h 40"/>
                <a:gd name="T8" fmla="*/ 20 w 30"/>
                <a:gd name="T9" fmla="*/ 0 h 40"/>
                <a:gd name="T10" fmla="*/ 20 w 30"/>
                <a:gd name="T11" fmla="*/ 20 h 40"/>
                <a:gd name="T12" fmla="*/ 30 w 30"/>
                <a:gd name="T13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30" y="30"/>
                  </a:moveTo>
                  <a:lnTo>
                    <a:pt x="20" y="4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4" name="Freeform 4086"/>
            <p:cNvSpPr>
              <a:spLocks noChangeAspect="1"/>
            </p:cNvSpPr>
            <p:nvPr/>
          </p:nvSpPr>
          <p:spPr bwMode="auto">
            <a:xfrm>
              <a:off x="5097" y="1676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5" name="Freeform 4085"/>
            <p:cNvSpPr>
              <a:spLocks noChangeAspect="1"/>
            </p:cNvSpPr>
            <p:nvPr/>
          </p:nvSpPr>
          <p:spPr bwMode="auto">
            <a:xfrm>
              <a:off x="5087" y="1686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30 w 30"/>
                <a:gd name="T3" fmla="*/ 20 h 20"/>
                <a:gd name="T4" fmla="*/ 20 w 30"/>
                <a:gd name="T5" fmla="*/ 10 h 20"/>
                <a:gd name="T6" fmla="*/ 0 w 30"/>
                <a:gd name="T7" fmla="*/ 0 h 20"/>
                <a:gd name="T8" fmla="*/ 10 w 30"/>
                <a:gd name="T9" fmla="*/ 0 h 20"/>
                <a:gd name="T10" fmla="*/ 20 w 30"/>
                <a:gd name="T11" fmla="*/ 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30" y="20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6" name="Freeform 4084"/>
            <p:cNvSpPr>
              <a:spLocks noChangeAspect="1"/>
            </p:cNvSpPr>
            <p:nvPr/>
          </p:nvSpPr>
          <p:spPr bwMode="auto">
            <a:xfrm>
              <a:off x="5087" y="1686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0 w 20"/>
                <a:gd name="T3" fmla="*/ 20 h 20"/>
                <a:gd name="T4" fmla="*/ 0 w 20"/>
                <a:gd name="T5" fmla="*/ 10 h 20"/>
                <a:gd name="T6" fmla="*/ 0 w 20"/>
                <a:gd name="T7" fmla="*/ 10 h 20"/>
                <a:gd name="T8" fmla="*/ 0 w 20"/>
                <a:gd name="T9" fmla="*/ 10 h 20"/>
                <a:gd name="T10" fmla="*/ 0 w 20"/>
                <a:gd name="T11" fmla="*/ 10 h 20"/>
                <a:gd name="T12" fmla="*/ 0 w 20"/>
                <a:gd name="T13" fmla="*/ 0 h 20"/>
                <a:gd name="T14" fmla="*/ 0 w 20"/>
                <a:gd name="T15" fmla="*/ 0 h 20"/>
                <a:gd name="T16" fmla="*/ 20 w 20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7" name="Freeform 4083"/>
            <p:cNvSpPr>
              <a:spLocks noChangeAspect="1"/>
            </p:cNvSpPr>
            <p:nvPr/>
          </p:nvSpPr>
          <p:spPr bwMode="auto">
            <a:xfrm>
              <a:off x="5087" y="1686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10 h 20"/>
                <a:gd name="T4" fmla="*/ 20 w 30"/>
                <a:gd name="T5" fmla="*/ 20 h 20"/>
                <a:gd name="T6" fmla="*/ 10 w 30"/>
                <a:gd name="T7" fmla="*/ 20 h 20"/>
                <a:gd name="T8" fmla="*/ 0 w 30"/>
                <a:gd name="T9" fmla="*/ 20 h 20"/>
                <a:gd name="T10" fmla="*/ 20 w 30"/>
                <a:gd name="T11" fmla="*/ 1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2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8" name="Rectangle 4082"/>
            <p:cNvSpPr>
              <a:spLocks noChangeAspect="1" noChangeArrowheads="1"/>
            </p:cNvSpPr>
            <p:nvPr/>
          </p:nvSpPr>
          <p:spPr bwMode="auto">
            <a:xfrm>
              <a:off x="5097" y="1706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9" name="Freeform 4081"/>
            <p:cNvSpPr>
              <a:spLocks noChangeAspect="1"/>
            </p:cNvSpPr>
            <p:nvPr/>
          </p:nvSpPr>
          <p:spPr bwMode="auto">
            <a:xfrm>
              <a:off x="5097" y="1696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10 h 20"/>
                <a:gd name="T4" fmla="*/ 20 w 30"/>
                <a:gd name="T5" fmla="*/ 20 h 20"/>
                <a:gd name="T6" fmla="*/ 0 w 30"/>
                <a:gd name="T7" fmla="*/ 20 h 20"/>
                <a:gd name="T8" fmla="*/ 0 w 30"/>
                <a:gd name="T9" fmla="*/ 10 h 20"/>
                <a:gd name="T10" fmla="*/ 10 w 30"/>
                <a:gd name="T11" fmla="*/ 1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0" name="Freeform 4080"/>
            <p:cNvSpPr>
              <a:spLocks noChangeAspect="1"/>
            </p:cNvSpPr>
            <p:nvPr/>
          </p:nvSpPr>
          <p:spPr bwMode="auto">
            <a:xfrm>
              <a:off x="5097" y="1716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10 w 20"/>
                <a:gd name="T3" fmla="*/ 10 h 10"/>
                <a:gd name="T4" fmla="*/ 10 w 20"/>
                <a:gd name="T5" fmla="*/ 10 h 10"/>
                <a:gd name="T6" fmla="*/ 10 w 20"/>
                <a:gd name="T7" fmla="*/ 10 h 10"/>
                <a:gd name="T8" fmla="*/ 10 w 20"/>
                <a:gd name="T9" fmla="*/ 10 h 10"/>
                <a:gd name="T10" fmla="*/ 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1" name="Freeform 4079"/>
            <p:cNvSpPr>
              <a:spLocks noChangeAspect="1"/>
            </p:cNvSpPr>
            <p:nvPr/>
          </p:nvSpPr>
          <p:spPr bwMode="auto">
            <a:xfrm>
              <a:off x="5107" y="1696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2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10 w 20"/>
                <a:gd name="T11" fmla="*/ 2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1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2" name="Freeform 4078"/>
            <p:cNvSpPr>
              <a:spLocks noChangeAspect="1"/>
            </p:cNvSpPr>
            <p:nvPr/>
          </p:nvSpPr>
          <p:spPr bwMode="auto">
            <a:xfrm>
              <a:off x="5127" y="1706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0 h 10"/>
                <a:gd name="T14" fmla="*/ 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3" name="Freeform 4077"/>
            <p:cNvSpPr>
              <a:spLocks noChangeAspect="1"/>
            </p:cNvSpPr>
            <p:nvPr/>
          </p:nvSpPr>
          <p:spPr bwMode="auto">
            <a:xfrm>
              <a:off x="5107" y="1706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10 h 20"/>
                <a:gd name="T4" fmla="*/ 20 w 30"/>
                <a:gd name="T5" fmla="*/ 20 h 20"/>
                <a:gd name="T6" fmla="*/ 10 w 30"/>
                <a:gd name="T7" fmla="*/ 20 h 20"/>
                <a:gd name="T8" fmla="*/ 0 w 30"/>
                <a:gd name="T9" fmla="*/ 20 h 20"/>
                <a:gd name="T10" fmla="*/ 20 w 30"/>
                <a:gd name="T11" fmla="*/ 1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2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4" name="Freeform 4076"/>
            <p:cNvSpPr>
              <a:spLocks noChangeAspect="1"/>
            </p:cNvSpPr>
            <p:nvPr/>
          </p:nvSpPr>
          <p:spPr bwMode="auto">
            <a:xfrm>
              <a:off x="5127" y="1716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5" name="Freeform 4075"/>
            <p:cNvSpPr>
              <a:spLocks noChangeAspect="1"/>
            </p:cNvSpPr>
            <p:nvPr/>
          </p:nvSpPr>
          <p:spPr bwMode="auto">
            <a:xfrm>
              <a:off x="5117" y="1726"/>
              <a:ext cx="20" cy="11"/>
            </a:xfrm>
            <a:custGeom>
              <a:avLst/>
              <a:gdLst>
                <a:gd name="T0" fmla="*/ 20 w 20"/>
                <a:gd name="T1" fmla="*/ 0 h 11"/>
                <a:gd name="T2" fmla="*/ 20 w 20"/>
                <a:gd name="T3" fmla="*/ 11 h 11"/>
                <a:gd name="T4" fmla="*/ 10 w 20"/>
                <a:gd name="T5" fmla="*/ 11 h 11"/>
                <a:gd name="T6" fmla="*/ 0 w 20"/>
                <a:gd name="T7" fmla="*/ 11 h 11"/>
                <a:gd name="T8" fmla="*/ 0 w 20"/>
                <a:gd name="T9" fmla="*/ 0 h 11"/>
                <a:gd name="T10" fmla="*/ 10 w 20"/>
                <a:gd name="T11" fmla="*/ 0 h 11"/>
                <a:gd name="T12" fmla="*/ 20 w 2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2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6" name="Freeform 4074"/>
            <p:cNvSpPr>
              <a:spLocks noChangeAspect="1"/>
            </p:cNvSpPr>
            <p:nvPr/>
          </p:nvSpPr>
          <p:spPr bwMode="auto">
            <a:xfrm>
              <a:off x="5117" y="1737"/>
              <a:ext cx="20" cy="1"/>
            </a:xfrm>
            <a:custGeom>
              <a:avLst/>
              <a:gdLst>
                <a:gd name="T0" fmla="*/ 20 w 20"/>
                <a:gd name="T1" fmla="*/ 20 w 20"/>
                <a:gd name="T2" fmla="*/ 10 w 20"/>
                <a:gd name="T3" fmla="*/ 0 w 20"/>
                <a:gd name="T4" fmla="*/ 0 w 20"/>
                <a:gd name="T5" fmla="*/ 10 w 20"/>
                <a:gd name="T6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7" name="Freeform 4073"/>
            <p:cNvSpPr>
              <a:spLocks noChangeAspect="1"/>
            </p:cNvSpPr>
            <p:nvPr/>
          </p:nvSpPr>
          <p:spPr bwMode="auto">
            <a:xfrm>
              <a:off x="5127" y="173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10 w 10"/>
                <a:gd name="T13" fmla="*/ 10 h 10"/>
                <a:gd name="T14" fmla="*/ 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8" name="Freeform 4072"/>
            <p:cNvSpPr>
              <a:spLocks noChangeAspect="1"/>
            </p:cNvSpPr>
            <p:nvPr/>
          </p:nvSpPr>
          <p:spPr bwMode="auto">
            <a:xfrm>
              <a:off x="5107" y="1726"/>
              <a:ext cx="30" cy="31"/>
            </a:xfrm>
            <a:custGeom>
              <a:avLst/>
              <a:gdLst>
                <a:gd name="T0" fmla="*/ 30 w 30"/>
                <a:gd name="T1" fmla="*/ 21 h 31"/>
                <a:gd name="T2" fmla="*/ 20 w 30"/>
                <a:gd name="T3" fmla="*/ 31 h 31"/>
                <a:gd name="T4" fmla="*/ 10 w 30"/>
                <a:gd name="T5" fmla="*/ 21 h 31"/>
                <a:gd name="T6" fmla="*/ 0 w 30"/>
                <a:gd name="T7" fmla="*/ 11 h 31"/>
                <a:gd name="T8" fmla="*/ 10 w 30"/>
                <a:gd name="T9" fmla="*/ 0 h 31"/>
                <a:gd name="T10" fmla="*/ 20 w 30"/>
                <a:gd name="T11" fmla="*/ 11 h 31"/>
                <a:gd name="T12" fmla="*/ 30 w 3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21"/>
                  </a:moveTo>
                  <a:lnTo>
                    <a:pt x="20" y="3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9" name="Freeform 4071"/>
            <p:cNvSpPr>
              <a:spLocks noChangeAspect="1"/>
            </p:cNvSpPr>
            <p:nvPr/>
          </p:nvSpPr>
          <p:spPr bwMode="auto">
            <a:xfrm>
              <a:off x="5107" y="1737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0" name="Freeform 4070"/>
            <p:cNvSpPr>
              <a:spLocks noChangeAspect="1"/>
            </p:cNvSpPr>
            <p:nvPr/>
          </p:nvSpPr>
          <p:spPr bwMode="auto">
            <a:xfrm>
              <a:off x="5107" y="1737"/>
              <a:ext cx="20" cy="20"/>
            </a:xfrm>
            <a:custGeom>
              <a:avLst/>
              <a:gdLst>
                <a:gd name="T0" fmla="*/ 20 w 20"/>
                <a:gd name="T1" fmla="*/ 20 h 20"/>
                <a:gd name="T2" fmla="*/ 20 w 20"/>
                <a:gd name="T3" fmla="*/ 20 h 20"/>
                <a:gd name="T4" fmla="*/ 10 w 20"/>
                <a:gd name="T5" fmla="*/ 20 h 20"/>
                <a:gd name="T6" fmla="*/ 0 w 20"/>
                <a:gd name="T7" fmla="*/ 10 h 20"/>
                <a:gd name="T8" fmla="*/ 0 w 20"/>
                <a:gd name="T9" fmla="*/ 0 h 20"/>
                <a:gd name="T10" fmla="*/ 10 w 20"/>
                <a:gd name="T11" fmla="*/ 10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20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1" name="Freeform 4069"/>
            <p:cNvSpPr>
              <a:spLocks noChangeAspect="1"/>
            </p:cNvSpPr>
            <p:nvPr/>
          </p:nvSpPr>
          <p:spPr bwMode="auto">
            <a:xfrm>
              <a:off x="5117" y="175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2" name="Freeform 4068"/>
            <p:cNvSpPr>
              <a:spLocks noChangeAspect="1"/>
            </p:cNvSpPr>
            <p:nvPr/>
          </p:nvSpPr>
          <p:spPr bwMode="auto">
            <a:xfrm>
              <a:off x="5107" y="1737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10 w 20"/>
                <a:gd name="T3" fmla="*/ 30 h 30"/>
                <a:gd name="T4" fmla="*/ 0 w 20"/>
                <a:gd name="T5" fmla="*/ 20 h 30"/>
                <a:gd name="T6" fmla="*/ 0 w 20"/>
                <a:gd name="T7" fmla="*/ 10 h 30"/>
                <a:gd name="T8" fmla="*/ 0 w 20"/>
                <a:gd name="T9" fmla="*/ 0 h 30"/>
                <a:gd name="T10" fmla="*/ 10 w 20"/>
                <a:gd name="T11" fmla="*/ 2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3" name="Freeform 4067"/>
            <p:cNvSpPr>
              <a:spLocks noChangeAspect="1"/>
            </p:cNvSpPr>
            <p:nvPr/>
          </p:nvSpPr>
          <p:spPr bwMode="auto">
            <a:xfrm>
              <a:off x="5097" y="1747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0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4" name="Freeform 4066"/>
            <p:cNvSpPr>
              <a:spLocks noChangeAspect="1"/>
            </p:cNvSpPr>
            <p:nvPr/>
          </p:nvSpPr>
          <p:spPr bwMode="auto">
            <a:xfrm>
              <a:off x="5097" y="1747"/>
              <a:ext cx="20" cy="20"/>
            </a:xfrm>
            <a:custGeom>
              <a:avLst/>
              <a:gdLst>
                <a:gd name="T0" fmla="*/ 20 w 20"/>
                <a:gd name="T1" fmla="*/ 20 h 20"/>
                <a:gd name="T2" fmla="*/ 20 w 20"/>
                <a:gd name="T3" fmla="*/ 20 h 20"/>
                <a:gd name="T4" fmla="*/ 10 w 20"/>
                <a:gd name="T5" fmla="*/ 20 h 20"/>
                <a:gd name="T6" fmla="*/ 0 w 20"/>
                <a:gd name="T7" fmla="*/ 10 h 20"/>
                <a:gd name="T8" fmla="*/ 0 w 20"/>
                <a:gd name="T9" fmla="*/ 0 h 20"/>
                <a:gd name="T10" fmla="*/ 10 w 20"/>
                <a:gd name="T11" fmla="*/ 10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20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5" name="Freeform 4065"/>
            <p:cNvSpPr>
              <a:spLocks noChangeAspect="1"/>
            </p:cNvSpPr>
            <p:nvPr/>
          </p:nvSpPr>
          <p:spPr bwMode="auto">
            <a:xfrm>
              <a:off x="5097" y="1757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6" name="Freeform 4064"/>
            <p:cNvSpPr>
              <a:spLocks noChangeAspect="1"/>
            </p:cNvSpPr>
            <p:nvPr/>
          </p:nvSpPr>
          <p:spPr bwMode="auto">
            <a:xfrm>
              <a:off x="5087" y="1757"/>
              <a:ext cx="30" cy="30"/>
            </a:xfrm>
            <a:custGeom>
              <a:avLst/>
              <a:gdLst>
                <a:gd name="T0" fmla="*/ 30 w 30"/>
                <a:gd name="T1" fmla="*/ 10 h 30"/>
                <a:gd name="T2" fmla="*/ 30 w 30"/>
                <a:gd name="T3" fmla="*/ 30 h 30"/>
                <a:gd name="T4" fmla="*/ 20 w 30"/>
                <a:gd name="T5" fmla="*/ 20 h 30"/>
                <a:gd name="T6" fmla="*/ 0 w 30"/>
                <a:gd name="T7" fmla="*/ 20 h 30"/>
                <a:gd name="T8" fmla="*/ 10 w 30"/>
                <a:gd name="T9" fmla="*/ 0 h 30"/>
                <a:gd name="T10" fmla="*/ 20 w 30"/>
                <a:gd name="T11" fmla="*/ 10 h 30"/>
                <a:gd name="T12" fmla="*/ 3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10"/>
                  </a:moveTo>
                  <a:lnTo>
                    <a:pt x="30" y="3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7" name="Freeform 4063"/>
            <p:cNvSpPr>
              <a:spLocks noChangeAspect="1"/>
            </p:cNvSpPr>
            <p:nvPr/>
          </p:nvSpPr>
          <p:spPr bwMode="auto">
            <a:xfrm>
              <a:off x="5087" y="1777"/>
              <a:ext cx="20" cy="1"/>
            </a:xfrm>
            <a:custGeom>
              <a:avLst/>
              <a:gdLst>
                <a:gd name="T0" fmla="*/ 20 w 20"/>
                <a:gd name="T1" fmla="*/ 0 w 20"/>
                <a:gd name="T2" fmla="*/ 0 w 20"/>
                <a:gd name="T3" fmla="*/ 0 w 20"/>
                <a:gd name="T4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8" name="Freeform 4062"/>
            <p:cNvSpPr>
              <a:spLocks noChangeAspect="1"/>
            </p:cNvSpPr>
            <p:nvPr/>
          </p:nvSpPr>
          <p:spPr bwMode="auto">
            <a:xfrm>
              <a:off x="5087" y="1777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20 h 20"/>
                <a:gd name="T4" fmla="*/ 20 w 30"/>
                <a:gd name="T5" fmla="*/ 20 h 20"/>
                <a:gd name="T6" fmla="*/ 0 w 30"/>
                <a:gd name="T7" fmla="*/ 20 h 20"/>
                <a:gd name="T8" fmla="*/ 0 w 30"/>
                <a:gd name="T9" fmla="*/ 0 h 20"/>
                <a:gd name="T10" fmla="*/ 20 w 30"/>
                <a:gd name="T11" fmla="*/ 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2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9" name="Freeform 4061"/>
            <p:cNvSpPr>
              <a:spLocks noChangeAspect="1"/>
            </p:cNvSpPr>
            <p:nvPr/>
          </p:nvSpPr>
          <p:spPr bwMode="auto">
            <a:xfrm>
              <a:off x="5087" y="1797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10 w 20"/>
                <a:gd name="T3" fmla="*/ 10 h 10"/>
                <a:gd name="T4" fmla="*/ 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0 w 20"/>
                <a:gd name="T11" fmla="*/ 0 h 10"/>
                <a:gd name="T12" fmla="*/ 0 w 20"/>
                <a:gd name="T13" fmla="*/ 0 h 10"/>
                <a:gd name="T14" fmla="*/ 20 w 2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0" name="Freeform 4060"/>
            <p:cNvSpPr>
              <a:spLocks noChangeAspect="1"/>
            </p:cNvSpPr>
            <p:nvPr/>
          </p:nvSpPr>
          <p:spPr bwMode="auto">
            <a:xfrm>
              <a:off x="5097" y="1787"/>
              <a:ext cx="20" cy="31"/>
            </a:xfrm>
            <a:custGeom>
              <a:avLst/>
              <a:gdLst>
                <a:gd name="T0" fmla="*/ 20 w 20"/>
                <a:gd name="T1" fmla="*/ 0 h 31"/>
                <a:gd name="T2" fmla="*/ 20 w 20"/>
                <a:gd name="T3" fmla="*/ 10 h 31"/>
                <a:gd name="T4" fmla="*/ 10 w 20"/>
                <a:gd name="T5" fmla="*/ 20 h 31"/>
                <a:gd name="T6" fmla="*/ 0 w 20"/>
                <a:gd name="T7" fmla="*/ 31 h 31"/>
                <a:gd name="T8" fmla="*/ 0 w 20"/>
                <a:gd name="T9" fmla="*/ 20 h 31"/>
                <a:gd name="T10" fmla="*/ 10 w 20"/>
                <a:gd name="T11" fmla="*/ 10 h 31"/>
                <a:gd name="T12" fmla="*/ 2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1" name="Freeform 4059"/>
            <p:cNvSpPr>
              <a:spLocks noChangeAspect="1"/>
            </p:cNvSpPr>
            <p:nvPr/>
          </p:nvSpPr>
          <p:spPr bwMode="auto">
            <a:xfrm>
              <a:off x="5097" y="1807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11 h 11"/>
                <a:gd name="T4" fmla="*/ 10 w 10"/>
                <a:gd name="T5" fmla="*/ 11 h 11"/>
                <a:gd name="T6" fmla="*/ 10 w 10"/>
                <a:gd name="T7" fmla="*/ 11 h 11"/>
                <a:gd name="T8" fmla="*/ 10 w 10"/>
                <a:gd name="T9" fmla="*/ 11 h 11"/>
                <a:gd name="T10" fmla="*/ 0 w 10"/>
                <a:gd name="T11" fmla="*/ 11 h 11"/>
                <a:gd name="T12" fmla="*/ 0 w 10"/>
                <a:gd name="T13" fmla="*/ 11 h 11"/>
                <a:gd name="T14" fmla="*/ 10 w 1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2" name="Freeform 4058"/>
            <p:cNvSpPr>
              <a:spLocks noChangeAspect="1"/>
            </p:cNvSpPr>
            <p:nvPr/>
          </p:nvSpPr>
          <p:spPr bwMode="auto">
            <a:xfrm>
              <a:off x="5107" y="1787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20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20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20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3" name="Freeform 4057"/>
            <p:cNvSpPr>
              <a:spLocks noChangeAspect="1"/>
            </p:cNvSpPr>
            <p:nvPr/>
          </p:nvSpPr>
          <p:spPr bwMode="auto">
            <a:xfrm>
              <a:off x="5117" y="1787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0 w 10"/>
                <a:gd name="T5" fmla="*/ 0 h 20"/>
                <a:gd name="T6" fmla="*/ 0 w 10"/>
                <a:gd name="T7" fmla="*/ 0 h 20"/>
                <a:gd name="T8" fmla="*/ 10 w 10"/>
                <a:gd name="T9" fmla="*/ 10 h 20"/>
                <a:gd name="T10" fmla="*/ 10 w 10"/>
                <a:gd name="T11" fmla="*/ 10 h 20"/>
                <a:gd name="T12" fmla="*/ 10 w 10"/>
                <a:gd name="T13" fmla="*/ 10 h 20"/>
                <a:gd name="T14" fmla="*/ 10 w 10"/>
                <a:gd name="T15" fmla="*/ 10 h 20"/>
                <a:gd name="T16" fmla="*/ 10 w 10"/>
                <a:gd name="T17" fmla="*/ 10 h 20"/>
                <a:gd name="T18" fmla="*/ 0 w 1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4" name="Freeform 4056"/>
            <p:cNvSpPr>
              <a:spLocks noChangeAspect="1"/>
            </p:cNvSpPr>
            <p:nvPr/>
          </p:nvSpPr>
          <p:spPr bwMode="auto">
            <a:xfrm>
              <a:off x="5107" y="1797"/>
              <a:ext cx="20" cy="21"/>
            </a:xfrm>
            <a:custGeom>
              <a:avLst/>
              <a:gdLst>
                <a:gd name="T0" fmla="*/ 20 w 20"/>
                <a:gd name="T1" fmla="*/ 0 h 21"/>
                <a:gd name="T2" fmla="*/ 20 w 20"/>
                <a:gd name="T3" fmla="*/ 10 h 21"/>
                <a:gd name="T4" fmla="*/ 10 w 20"/>
                <a:gd name="T5" fmla="*/ 10 h 21"/>
                <a:gd name="T6" fmla="*/ 0 w 20"/>
                <a:gd name="T7" fmla="*/ 21 h 21"/>
                <a:gd name="T8" fmla="*/ 0 w 20"/>
                <a:gd name="T9" fmla="*/ 10 h 21"/>
                <a:gd name="T10" fmla="*/ 10 w 20"/>
                <a:gd name="T11" fmla="*/ 10 h 21"/>
                <a:gd name="T12" fmla="*/ 20 w 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5" name="Freeform 4055"/>
            <p:cNvSpPr>
              <a:spLocks noChangeAspect="1"/>
            </p:cNvSpPr>
            <p:nvPr/>
          </p:nvSpPr>
          <p:spPr bwMode="auto">
            <a:xfrm>
              <a:off x="5107" y="1807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6" name="Freeform 4054"/>
            <p:cNvSpPr>
              <a:spLocks noChangeAspect="1"/>
            </p:cNvSpPr>
            <p:nvPr/>
          </p:nvSpPr>
          <p:spPr bwMode="auto">
            <a:xfrm>
              <a:off x="5107" y="1797"/>
              <a:ext cx="30" cy="31"/>
            </a:xfrm>
            <a:custGeom>
              <a:avLst/>
              <a:gdLst>
                <a:gd name="T0" fmla="*/ 20 w 30"/>
                <a:gd name="T1" fmla="*/ 0 h 31"/>
                <a:gd name="T2" fmla="*/ 30 w 30"/>
                <a:gd name="T3" fmla="*/ 10 h 31"/>
                <a:gd name="T4" fmla="*/ 20 w 30"/>
                <a:gd name="T5" fmla="*/ 21 h 31"/>
                <a:gd name="T6" fmla="*/ 10 w 30"/>
                <a:gd name="T7" fmla="*/ 31 h 31"/>
                <a:gd name="T8" fmla="*/ 0 w 30"/>
                <a:gd name="T9" fmla="*/ 21 h 31"/>
                <a:gd name="T10" fmla="*/ 10 w 30"/>
                <a:gd name="T11" fmla="*/ 10 h 31"/>
                <a:gd name="T12" fmla="*/ 2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0"/>
                  </a:moveTo>
                  <a:lnTo>
                    <a:pt x="30" y="10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7" name="Freeform 4053"/>
            <p:cNvSpPr>
              <a:spLocks noChangeAspect="1"/>
            </p:cNvSpPr>
            <p:nvPr/>
          </p:nvSpPr>
          <p:spPr bwMode="auto">
            <a:xfrm>
              <a:off x="5117" y="1818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10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8" name="Freeform 4052"/>
            <p:cNvSpPr>
              <a:spLocks noChangeAspect="1"/>
            </p:cNvSpPr>
            <p:nvPr/>
          </p:nvSpPr>
          <p:spPr bwMode="auto">
            <a:xfrm>
              <a:off x="5127" y="1807"/>
              <a:ext cx="10" cy="21"/>
            </a:xfrm>
            <a:custGeom>
              <a:avLst/>
              <a:gdLst>
                <a:gd name="T0" fmla="*/ 0 w 10"/>
                <a:gd name="T1" fmla="*/ 0 h 21"/>
                <a:gd name="T2" fmla="*/ 10 w 10"/>
                <a:gd name="T3" fmla="*/ 0 h 21"/>
                <a:gd name="T4" fmla="*/ 10 w 10"/>
                <a:gd name="T5" fmla="*/ 11 h 21"/>
                <a:gd name="T6" fmla="*/ 10 w 10"/>
                <a:gd name="T7" fmla="*/ 21 h 21"/>
                <a:gd name="T8" fmla="*/ 0 w 10"/>
                <a:gd name="T9" fmla="*/ 21 h 21"/>
                <a:gd name="T10" fmla="*/ 0 w 10"/>
                <a:gd name="T11" fmla="*/ 11 h 21"/>
                <a:gd name="T12" fmla="*/ 0 w 1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9" name="Freeform 4051"/>
            <p:cNvSpPr>
              <a:spLocks noChangeAspect="1"/>
            </p:cNvSpPr>
            <p:nvPr/>
          </p:nvSpPr>
          <p:spPr bwMode="auto">
            <a:xfrm>
              <a:off x="5137" y="1807"/>
              <a:ext cx="1" cy="21"/>
            </a:xfrm>
            <a:custGeom>
              <a:avLst/>
              <a:gdLst>
                <a:gd name="T0" fmla="*/ 0 h 21"/>
                <a:gd name="T1" fmla="*/ 0 h 21"/>
                <a:gd name="T2" fmla="*/ 11 h 21"/>
                <a:gd name="T3" fmla="*/ 21 h 21"/>
                <a:gd name="T4" fmla="*/ 21 h 21"/>
                <a:gd name="T5" fmla="*/ 11 h 21"/>
                <a:gd name="T6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0" name="Freeform 4050"/>
            <p:cNvSpPr>
              <a:spLocks noChangeAspect="1"/>
            </p:cNvSpPr>
            <p:nvPr/>
          </p:nvSpPr>
          <p:spPr bwMode="auto">
            <a:xfrm>
              <a:off x="5137" y="1807"/>
              <a:ext cx="10" cy="21"/>
            </a:xfrm>
            <a:custGeom>
              <a:avLst/>
              <a:gdLst>
                <a:gd name="T0" fmla="*/ 0 w 10"/>
                <a:gd name="T1" fmla="*/ 0 h 21"/>
                <a:gd name="T2" fmla="*/ 10 w 10"/>
                <a:gd name="T3" fmla="*/ 0 h 21"/>
                <a:gd name="T4" fmla="*/ 10 w 10"/>
                <a:gd name="T5" fmla="*/ 11 h 21"/>
                <a:gd name="T6" fmla="*/ 10 w 10"/>
                <a:gd name="T7" fmla="*/ 21 h 21"/>
                <a:gd name="T8" fmla="*/ 0 w 10"/>
                <a:gd name="T9" fmla="*/ 21 h 21"/>
                <a:gd name="T10" fmla="*/ 0 w 10"/>
                <a:gd name="T11" fmla="*/ 11 h 21"/>
                <a:gd name="T12" fmla="*/ 0 w 1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1" name="Freeform 4049"/>
            <p:cNvSpPr>
              <a:spLocks noChangeAspect="1"/>
            </p:cNvSpPr>
            <p:nvPr/>
          </p:nvSpPr>
          <p:spPr bwMode="auto">
            <a:xfrm>
              <a:off x="5147" y="1807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0 h 11"/>
                <a:gd name="T10" fmla="*/ 10 w 10"/>
                <a:gd name="T11" fmla="*/ 0 h 11"/>
                <a:gd name="T12" fmla="*/ 10 w 10"/>
                <a:gd name="T13" fmla="*/ 0 h 11"/>
                <a:gd name="T14" fmla="*/ 0 w 1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2" name="Freeform 4048"/>
            <p:cNvSpPr>
              <a:spLocks noChangeAspect="1"/>
            </p:cNvSpPr>
            <p:nvPr/>
          </p:nvSpPr>
          <p:spPr bwMode="auto">
            <a:xfrm>
              <a:off x="5137" y="1807"/>
              <a:ext cx="20" cy="31"/>
            </a:xfrm>
            <a:custGeom>
              <a:avLst/>
              <a:gdLst>
                <a:gd name="T0" fmla="*/ 20 w 20"/>
                <a:gd name="T1" fmla="*/ 0 h 31"/>
                <a:gd name="T2" fmla="*/ 20 w 20"/>
                <a:gd name="T3" fmla="*/ 11 h 31"/>
                <a:gd name="T4" fmla="*/ 20 w 20"/>
                <a:gd name="T5" fmla="*/ 21 h 31"/>
                <a:gd name="T6" fmla="*/ 10 w 20"/>
                <a:gd name="T7" fmla="*/ 31 h 31"/>
                <a:gd name="T8" fmla="*/ 0 w 20"/>
                <a:gd name="T9" fmla="*/ 21 h 31"/>
                <a:gd name="T10" fmla="*/ 10 w 20"/>
                <a:gd name="T11" fmla="*/ 11 h 31"/>
                <a:gd name="T12" fmla="*/ 2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20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3" name="Freeform 4047"/>
            <p:cNvSpPr>
              <a:spLocks noChangeAspect="1"/>
            </p:cNvSpPr>
            <p:nvPr/>
          </p:nvSpPr>
          <p:spPr bwMode="auto">
            <a:xfrm>
              <a:off x="5147" y="1828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10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4" name="Freeform 4046"/>
            <p:cNvSpPr>
              <a:spLocks noChangeAspect="1"/>
            </p:cNvSpPr>
            <p:nvPr/>
          </p:nvSpPr>
          <p:spPr bwMode="auto">
            <a:xfrm>
              <a:off x="5157" y="1807"/>
              <a:ext cx="1" cy="31"/>
            </a:xfrm>
            <a:custGeom>
              <a:avLst/>
              <a:gdLst>
                <a:gd name="T0" fmla="*/ 0 h 31"/>
                <a:gd name="T1" fmla="*/ 0 h 31"/>
                <a:gd name="T2" fmla="*/ 21 h 31"/>
                <a:gd name="T3" fmla="*/ 31 h 31"/>
                <a:gd name="T4" fmla="*/ 31 h 31"/>
                <a:gd name="T5" fmla="*/ 21 h 31"/>
                <a:gd name="T6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1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5" name="Freeform 4045"/>
            <p:cNvSpPr>
              <a:spLocks noChangeAspect="1"/>
            </p:cNvSpPr>
            <p:nvPr/>
          </p:nvSpPr>
          <p:spPr bwMode="auto">
            <a:xfrm>
              <a:off x="5157" y="1807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21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21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6" name="Freeform 4044"/>
            <p:cNvSpPr>
              <a:spLocks noChangeAspect="1"/>
            </p:cNvSpPr>
            <p:nvPr/>
          </p:nvSpPr>
          <p:spPr bwMode="auto">
            <a:xfrm>
              <a:off x="5167" y="1807"/>
              <a:ext cx="11" cy="31"/>
            </a:xfrm>
            <a:custGeom>
              <a:avLst/>
              <a:gdLst>
                <a:gd name="T0" fmla="*/ 0 w 11"/>
                <a:gd name="T1" fmla="*/ 0 h 31"/>
                <a:gd name="T2" fmla="*/ 11 w 11"/>
                <a:gd name="T3" fmla="*/ 0 h 31"/>
                <a:gd name="T4" fmla="*/ 11 w 11"/>
                <a:gd name="T5" fmla="*/ 21 h 31"/>
                <a:gd name="T6" fmla="*/ 11 w 11"/>
                <a:gd name="T7" fmla="*/ 31 h 31"/>
                <a:gd name="T8" fmla="*/ 0 w 11"/>
                <a:gd name="T9" fmla="*/ 31 h 31"/>
                <a:gd name="T10" fmla="*/ 0 w 11"/>
                <a:gd name="T11" fmla="*/ 21 h 31"/>
                <a:gd name="T12" fmla="*/ 0 w 1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0" y="0"/>
                  </a:moveTo>
                  <a:lnTo>
                    <a:pt x="11" y="0"/>
                  </a:lnTo>
                  <a:lnTo>
                    <a:pt x="11" y="21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7" name="Freeform 4043"/>
            <p:cNvSpPr>
              <a:spLocks noChangeAspect="1"/>
            </p:cNvSpPr>
            <p:nvPr/>
          </p:nvSpPr>
          <p:spPr bwMode="auto">
            <a:xfrm>
              <a:off x="5178" y="1807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20 w 20"/>
                <a:gd name="T3" fmla="*/ 0 h 31"/>
                <a:gd name="T4" fmla="*/ 20 w 20"/>
                <a:gd name="T5" fmla="*/ 21 h 31"/>
                <a:gd name="T6" fmla="*/ 20 w 20"/>
                <a:gd name="T7" fmla="*/ 31 h 31"/>
                <a:gd name="T8" fmla="*/ 0 w 20"/>
                <a:gd name="T9" fmla="*/ 31 h 31"/>
                <a:gd name="T10" fmla="*/ 0 w 20"/>
                <a:gd name="T11" fmla="*/ 21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20" y="0"/>
                  </a:lnTo>
                  <a:lnTo>
                    <a:pt x="20" y="21"/>
                  </a:lnTo>
                  <a:lnTo>
                    <a:pt x="20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8" name="Freeform 4042"/>
            <p:cNvSpPr>
              <a:spLocks noChangeAspect="1"/>
            </p:cNvSpPr>
            <p:nvPr/>
          </p:nvSpPr>
          <p:spPr bwMode="auto">
            <a:xfrm>
              <a:off x="5198" y="1807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21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21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9" name="Freeform 4041"/>
            <p:cNvSpPr>
              <a:spLocks noChangeAspect="1"/>
            </p:cNvSpPr>
            <p:nvPr/>
          </p:nvSpPr>
          <p:spPr bwMode="auto">
            <a:xfrm>
              <a:off x="5208" y="1807"/>
              <a:ext cx="1" cy="21"/>
            </a:xfrm>
            <a:custGeom>
              <a:avLst/>
              <a:gdLst>
                <a:gd name="T0" fmla="*/ 21 h 21"/>
                <a:gd name="T1" fmla="*/ 0 h 21"/>
                <a:gd name="T2" fmla="*/ 0 h 21"/>
                <a:gd name="T3" fmla="*/ 0 h 21"/>
                <a:gd name="T4" fmla="*/ 21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1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0" name="Freeform 4040"/>
            <p:cNvSpPr>
              <a:spLocks noChangeAspect="1"/>
            </p:cNvSpPr>
            <p:nvPr/>
          </p:nvSpPr>
          <p:spPr bwMode="auto">
            <a:xfrm>
              <a:off x="5198" y="1807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11 h 31"/>
                <a:gd name="T4" fmla="*/ 20 w 20"/>
                <a:gd name="T5" fmla="*/ 21 h 31"/>
                <a:gd name="T6" fmla="*/ 10 w 20"/>
                <a:gd name="T7" fmla="*/ 31 h 31"/>
                <a:gd name="T8" fmla="*/ 0 w 20"/>
                <a:gd name="T9" fmla="*/ 31 h 31"/>
                <a:gd name="T10" fmla="*/ 10 w 20"/>
                <a:gd name="T11" fmla="*/ 21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1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1" name="Freeform 4039"/>
            <p:cNvSpPr>
              <a:spLocks noChangeAspect="1"/>
            </p:cNvSpPr>
            <p:nvPr/>
          </p:nvSpPr>
          <p:spPr bwMode="auto">
            <a:xfrm>
              <a:off x="5218" y="1818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0 h 10"/>
                <a:gd name="T14" fmla="*/ 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2" name="Freeform 4038"/>
            <p:cNvSpPr>
              <a:spLocks noChangeAspect="1"/>
            </p:cNvSpPr>
            <p:nvPr/>
          </p:nvSpPr>
          <p:spPr bwMode="auto">
            <a:xfrm>
              <a:off x="5198" y="1818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10 h 20"/>
                <a:gd name="T4" fmla="*/ 20 w 30"/>
                <a:gd name="T5" fmla="*/ 20 h 20"/>
                <a:gd name="T6" fmla="*/ 10 w 30"/>
                <a:gd name="T7" fmla="*/ 20 h 20"/>
                <a:gd name="T8" fmla="*/ 0 w 30"/>
                <a:gd name="T9" fmla="*/ 20 h 20"/>
                <a:gd name="T10" fmla="*/ 20 w 30"/>
                <a:gd name="T11" fmla="*/ 1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2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3" name="Freeform 4037"/>
            <p:cNvSpPr>
              <a:spLocks noChangeAspect="1"/>
            </p:cNvSpPr>
            <p:nvPr/>
          </p:nvSpPr>
          <p:spPr bwMode="auto">
            <a:xfrm>
              <a:off x="5218" y="1828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4" name="Freeform 4036"/>
            <p:cNvSpPr>
              <a:spLocks noChangeAspect="1"/>
            </p:cNvSpPr>
            <p:nvPr/>
          </p:nvSpPr>
          <p:spPr bwMode="auto">
            <a:xfrm>
              <a:off x="5208" y="1838"/>
              <a:ext cx="20" cy="1"/>
            </a:xfrm>
            <a:custGeom>
              <a:avLst/>
              <a:gdLst>
                <a:gd name="T0" fmla="*/ 20 w 20"/>
                <a:gd name="T1" fmla="*/ 20 w 20"/>
                <a:gd name="T2" fmla="*/ 10 w 20"/>
                <a:gd name="T3" fmla="*/ 0 w 20"/>
                <a:gd name="T4" fmla="*/ 0 w 20"/>
                <a:gd name="T5" fmla="*/ 10 w 20"/>
                <a:gd name="T6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5" name="Freeform 4035"/>
            <p:cNvSpPr>
              <a:spLocks noChangeAspect="1"/>
            </p:cNvSpPr>
            <p:nvPr/>
          </p:nvSpPr>
          <p:spPr bwMode="auto">
            <a:xfrm>
              <a:off x="5208" y="1838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1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6" name="Freeform 4034"/>
            <p:cNvSpPr>
              <a:spLocks noChangeAspect="1"/>
            </p:cNvSpPr>
            <p:nvPr/>
          </p:nvSpPr>
          <p:spPr bwMode="auto">
            <a:xfrm>
              <a:off x="5218" y="184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10 h 10"/>
                <a:gd name="T12" fmla="*/ 10 w 10"/>
                <a:gd name="T13" fmla="*/ 10 h 10"/>
                <a:gd name="T14" fmla="*/ 10 w 10"/>
                <a:gd name="T15" fmla="*/ 10 h 10"/>
                <a:gd name="T16" fmla="*/ 10 w 10"/>
                <a:gd name="T17" fmla="*/ 10 h 10"/>
                <a:gd name="T18" fmla="*/ 0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7" name="Freeform 4033"/>
            <p:cNvSpPr>
              <a:spLocks noChangeAspect="1"/>
            </p:cNvSpPr>
            <p:nvPr/>
          </p:nvSpPr>
          <p:spPr bwMode="auto">
            <a:xfrm>
              <a:off x="5208" y="1828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10 w 20"/>
                <a:gd name="T3" fmla="*/ 30 h 30"/>
                <a:gd name="T4" fmla="*/ 0 w 20"/>
                <a:gd name="T5" fmla="*/ 20 h 30"/>
                <a:gd name="T6" fmla="*/ 0 w 20"/>
                <a:gd name="T7" fmla="*/ 10 h 30"/>
                <a:gd name="T8" fmla="*/ 0 w 20"/>
                <a:gd name="T9" fmla="*/ 0 h 30"/>
                <a:gd name="T10" fmla="*/ 10 w 20"/>
                <a:gd name="T11" fmla="*/ 2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8" name="Freeform 4032"/>
            <p:cNvSpPr>
              <a:spLocks noChangeAspect="1"/>
            </p:cNvSpPr>
            <p:nvPr/>
          </p:nvSpPr>
          <p:spPr bwMode="auto">
            <a:xfrm>
              <a:off x="5208" y="184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9" name="Freeform 4031"/>
            <p:cNvSpPr>
              <a:spLocks noChangeAspect="1"/>
            </p:cNvSpPr>
            <p:nvPr/>
          </p:nvSpPr>
          <p:spPr bwMode="auto">
            <a:xfrm>
              <a:off x="5198" y="1838"/>
              <a:ext cx="10" cy="20"/>
            </a:xfrm>
            <a:custGeom>
              <a:avLst/>
              <a:gdLst>
                <a:gd name="T0" fmla="*/ 10 w 10"/>
                <a:gd name="T1" fmla="*/ 2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0 h 20"/>
                <a:gd name="T8" fmla="*/ 10 w 10"/>
                <a:gd name="T9" fmla="*/ 0 h 20"/>
                <a:gd name="T10" fmla="*/ 10 w 10"/>
                <a:gd name="T11" fmla="*/ 10 h 20"/>
                <a:gd name="T12" fmla="*/ 1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0" name="Freeform 4030"/>
            <p:cNvSpPr>
              <a:spLocks noChangeAspect="1"/>
            </p:cNvSpPr>
            <p:nvPr/>
          </p:nvSpPr>
          <p:spPr bwMode="auto">
            <a:xfrm>
              <a:off x="5188" y="1838"/>
              <a:ext cx="10" cy="20"/>
            </a:xfrm>
            <a:custGeom>
              <a:avLst/>
              <a:gdLst>
                <a:gd name="T0" fmla="*/ 10 w 10"/>
                <a:gd name="T1" fmla="*/ 2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0 h 20"/>
                <a:gd name="T8" fmla="*/ 10 w 10"/>
                <a:gd name="T9" fmla="*/ 0 h 20"/>
                <a:gd name="T10" fmla="*/ 10 w 10"/>
                <a:gd name="T11" fmla="*/ 10 h 20"/>
                <a:gd name="T12" fmla="*/ 1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1" name="Freeform 4029"/>
            <p:cNvSpPr>
              <a:spLocks noChangeAspect="1"/>
            </p:cNvSpPr>
            <p:nvPr/>
          </p:nvSpPr>
          <p:spPr bwMode="auto">
            <a:xfrm>
              <a:off x="5167" y="1838"/>
              <a:ext cx="21" cy="20"/>
            </a:xfrm>
            <a:custGeom>
              <a:avLst/>
              <a:gdLst>
                <a:gd name="T0" fmla="*/ 21 w 21"/>
                <a:gd name="T1" fmla="*/ 20 h 20"/>
                <a:gd name="T2" fmla="*/ 0 w 21"/>
                <a:gd name="T3" fmla="*/ 20 h 20"/>
                <a:gd name="T4" fmla="*/ 0 w 21"/>
                <a:gd name="T5" fmla="*/ 10 h 20"/>
                <a:gd name="T6" fmla="*/ 0 w 21"/>
                <a:gd name="T7" fmla="*/ 0 h 20"/>
                <a:gd name="T8" fmla="*/ 21 w 21"/>
                <a:gd name="T9" fmla="*/ 0 h 20"/>
                <a:gd name="T10" fmla="*/ 21 w 21"/>
                <a:gd name="T11" fmla="*/ 10 h 20"/>
                <a:gd name="T12" fmla="*/ 21 w 2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2" name="Freeform 4028"/>
            <p:cNvSpPr>
              <a:spLocks noChangeAspect="1"/>
            </p:cNvSpPr>
            <p:nvPr/>
          </p:nvSpPr>
          <p:spPr bwMode="auto">
            <a:xfrm>
              <a:off x="5157" y="183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3" name="Freeform 4027"/>
            <p:cNvSpPr>
              <a:spLocks noChangeAspect="1"/>
            </p:cNvSpPr>
            <p:nvPr/>
          </p:nvSpPr>
          <p:spPr bwMode="auto">
            <a:xfrm>
              <a:off x="5147" y="1838"/>
              <a:ext cx="31" cy="30"/>
            </a:xfrm>
            <a:custGeom>
              <a:avLst/>
              <a:gdLst>
                <a:gd name="T0" fmla="*/ 31 w 31"/>
                <a:gd name="T1" fmla="*/ 20 h 30"/>
                <a:gd name="T2" fmla="*/ 20 w 31"/>
                <a:gd name="T3" fmla="*/ 30 h 30"/>
                <a:gd name="T4" fmla="*/ 10 w 31"/>
                <a:gd name="T5" fmla="*/ 20 h 30"/>
                <a:gd name="T6" fmla="*/ 0 w 31"/>
                <a:gd name="T7" fmla="*/ 10 h 30"/>
                <a:gd name="T8" fmla="*/ 10 w 31"/>
                <a:gd name="T9" fmla="*/ 0 h 30"/>
                <a:gd name="T10" fmla="*/ 20 w 31"/>
                <a:gd name="T11" fmla="*/ 10 h 30"/>
                <a:gd name="T12" fmla="*/ 31 w 3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4" name="Freeform 4026"/>
            <p:cNvSpPr>
              <a:spLocks noChangeAspect="1"/>
            </p:cNvSpPr>
            <p:nvPr/>
          </p:nvSpPr>
          <p:spPr bwMode="auto">
            <a:xfrm>
              <a:off x="5147" y="184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5" name="Freeform 4025"/>
            <p:cNvSpPr>
              <a:spLocks noChangeAspect="1"/>
            </p:cNvSpPr>
            <p:nvPr/>
          </p:nvSpPr>
          <p:spPr bwMode="auto">
            <a:xfrm>
              <a:off x="5127" y="1848"/>
              <a:ext cx="40" cy="40"/>
            </a:xfrm>
            <a:custGeom>
              <a:avLst/>
              <a:gdLst>
                <a:gd name="T0" fmla="*/ 40 w 40"/>
                <a:gd name="T1" fmla="*/ 20 h 40"/>
                <a:gd name="T2" fmla="*/ 20 w 40"/>
                <a:gd name="T3" fmla="*/ 40 h 40"/>
                <a:gd name="T4" fmla="*/ 10 w 40"/>
                <a:gd name="T5" fmla="*/ 20 h 40"/>
                <a:gd name="T6" fmla="*/ 0 w 40"/>
                <a:gd name="T7" fmla="*/ 10 h 40"/>
                <a:gd name="T8" fmla="*/ 20 w 40"/>
                <a:gd name="T9" fmla="*/ 0 h 40"/>
                <a:gd name="T10" fmla="*/ 30 w 40"/>
                <a:gd name="T11" fmla="*/ 10 h 40"/>
                <a:gd name="T12" fmla="*/ 40 w 40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20" y="4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6" name="Freeform 4024"/>
            <p:cNvSpPr>
              <a:spLocks noChangeAspect="1"/>
            </p:cNvSpPr>
            <p:nvPr/>
          </p:nvSpPr>
          <p:spPr bwMode="auto">
            <a:xfrm>
              <a:off x="5127" y="185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7" name="Freeform 4023"/>
            <p:cNvSpPr>
              <a:spLocks noChangeAspect="1"/>
            </p:cNvSpPr>
            <p:nvPr/>
          </p:nvSpPr>
          <p:spPr bwMode="auto">
            <a:xfrm>
              <a:off x="5117" y="1858"/>
              <a:ext cx="30" cy="30"/>
            </a:xfrm>
            <a:custGeom>
              <a:avLst/>
              <a:gdLst>
                <a:gd name="T0" fmla="*/ 30 w 30"/>
                <a:gd name="T1" fmla="*/ 20 h 30"/>
                <a:gd name="T2" fmla="*/ 10 w 30"/>
                <a:gd name="T3" fmla="*/ 30 h 30"/>
                <a:gd name="T4" fmla="*/ 10 w 30"/>
                <a:gd name="T5" fmla="*/ 20 h 30"/>
                <a:gd name="T6" fmla="*/ 0 w 30"/>
                <a:gd name="T7" fmla="*/ 10 h 30"/>
                <a:gd name="T8" fmla="*/ 10 w 30"/>
                <a:gd name="T9" fmla="*/ 0 h 30"/>
                <a:gd name="T10" fmla="*/ 20 w 30"/>
                <a:gd name="T11" fmla="*/ 10 h 30"/>
                <a:gd name="T12" fmla="*/ 3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2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8" name="Freeform 4022"/>
            <p:cNvSpPr>
              <a:spLocks noChangeAspect="1"/>
            </p:cNvSpPr>
            <p:nvPr/>
          </p:nvSpPr>
          <p:spPr bwMode="auto">
            <a:xfrm>
              <a:off x="5117" y="186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9" name="Freeform 4021"/>
            <p:cNvSpPr>
              <a:spLocks noChangeAspect="1"/>
            </p:cNvSpPr>
            <p:nvPr/>
          </p:nvSpPr>
          <p:spPr bwMode="auto">
            <a:xfrm>
              <a:off x="5097" y="1878"/>
              <a:ext cx="40" cy="31"/>
            </a:xfrm>
            <a:custGeom>
              <a:avLst/>
              <a:gdLst>
                <a:gd name="T0" fmla="*/ 40 w 40"/>
                <a:gd name="T1" fmla="*/ 10 h 31"/>
                <a:gd name="T2" fmla="*/ 20 w 40"/>
                <a:gd name="T3" fmla="*/ 31 h 31"/>
                <a:gd name="T4" fmla="*/ 10 w 40"/>
                <a:gd name="T5" fmla="*/ 21 h 31"/>
                <a:gd name="T6" fmla="*/ 0 w 40"/>
                <a:gd name="T7" fmla="*/ 10 h 31"/>
                <a:gd name="T8" fmla="*/ 20 w 40"/>
                <a:gd name="T9" fmla="*/ 0 h 31"/>
                <a:gd name="T10" fmla="*/ 30 w 40"/>
                <a:gd name="T11" fmla="*/ 0 h 31"/>
                <a:gd name="T12" fmla="*/ 40 w 4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40" y="10"/>
                  </a:moveTo>
                  <a:lnTo>
                    <a:pt x="2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0" name="Freeform 4020"/>
            <p:cNvSpPr>
              <a:spLocks noChangeAspect="1"/>
            </p:cNvSpPr>
            <p:nvPr/>
          </p:nvSpPr>
          <p:spPr bwMode="auto">
            <a:xfrm>
              <a:off x="5097" y="1888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11 h 11"/>
                <a:gd name="T4" fmla="*/ 0 w 10"/>
                <a:gd name="T5" fmla="*/ 0 h 11"/>
                <a:gd name="T6" fmla="*/ 0 w 10"/>
                <a:gd name="T7" fmla="*/ 0 h 11"/>
                <a:gd name="T8" fmla="*/ 0 w 10"/>
                <a:gd name="T9" fmla="*/ 0 h 11"/>
                <a:gd name="T10" fmla="*/ 10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1" name="Freeform 4019"/>
            <p:cNvSpPr>
              <a:spLocks noChangeAspect="1"/>
            </p:cNvSpPr>
            <p:nvPr/>
          </p:nvSpPr>
          <p:spPr bwMode="auto">
            <a:xfrm>
              <a:off x="5087" y="1899"/>
              <a:ext cx="40" cy="20"/>
            </a:xfrm>
            <a:custGeom>
              <a:avLst/>
              <a:gdLst>
                <a:gd name="T0" fmla="*/ 40 w 40"/>
                <a:gd name="T1" fmla="*/ 0 h 20"/>
                <a:gd name="T2" fmla="*/ 30 w 40"/>
                <a:gd name="T3" fmla="*/ 20 h 20"/>
                <a:gd name="T4" fmla="*/ 20 w 40"/>
                <a:gd name="T5" fmla="*/ 20 h 20"/>
                <a:gd name="T6" fmla="*/ 0 w 40"/>
                <a:gd name="T7" fmla="*/ 20 h 20"/>
                <a:gd name="T8" fmla="*/ 10 w 40"/>
                <a:gd name="T9" fmla="*/ 0 h 20"/>
                <a:gd name="T10" fmla="*/ 20 w 40"/>
                <a:gd name="T11" fmla="*/ 0 h 20"/>
                <a:gd name="T12" fmla="*/ 40 w 4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0">
                  <a:moveTo>
                    <a:pt x="40" y="0"/>
                  </a:moveTo>
                  <a:lnTo>
                    <a:pt x="30" y="2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" name="Rectangle 4018"/>
            <p:cNvSpPr>
              <a:spLocks noChangeAspect="1" noChangeArrowheads="1"/>
            </p:cNvSpPr>
            <p:nvPr/>
          </p:nvSpPr>
          <p:spPr bwMode="auto">
            <a:xfrm>
              <a:off x="5087" y="1919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3" name="Freeform 4017"/>
            <p:cNvSpPr>
              <a:spLocks noChangeAspect="1"/>
            </p:cNvSpPr>
            <p:nvPr/>
          </p:nvSpPr>
          <p:spPr bwMode="auto">
            <a:xfrm>
              <a:off x="5087" y="1919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20 h 20"/>
                <a:gd name="T4" fmla="*/ 10 w 30"/>
                <a:gd name="T5" fmla="*/ 20 h 20"/>
                <a:gd name="T6" fmla="*/ 0 w 30"/>
                <a:gd name="T7" fmla="*/ 10 h 20"/>
                <a:gd name="T8" fmla="*/ 0 w 30"/>
                <a:gd name="T9" fmla="*/ 0 h 20"/>
                <a:gd name="T10" fmla="*/ 20 w 30"/>
                <a:gd name="T11" fmla="*/ 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4" name="Freeform 4016"/>
            <p:cNvSpPr>
              <a:spLocks noChangeAspect="1"/>
            </p:cNvSpPr>
            <p:nvPr/>
          </p:nvSpPr>
          <p:spPr bwMode="auto">
            <a:xfrm>
              <a:off x="5087" y="1929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5" name="Freeform 4015"/>
            <p:cNvSpPr>
              <a:spLocks noChangeAspect="1"/>
            </p:cNvSpPr>
            <p:nvPr/>
          </p:nvSpPr>
          <p:spPr bwMode="auto">
            <a:xfrm>
              <a:off x="5087" y="1939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20 h 20"/>
                <a:gd name="T4" fmla="*/ 10 w 30"/>
                <a:gd name="T5" fmla="*/ 20 h 20"/>
                <a:gd name="T6" fmla="*/ 0 w 30"/>
                <a:gd name="T7" fmla="*/ 20 h 20"/>
                <a:gd name="T8" fmla="*/ 0 w 30"/>
                <a:gd name="T9" fmla="*/ 0 h 20"/>
                <a:gd name="T10" fmla="*/ 10 w 30"/>
                <a:gd name="T11" fmla="*/ 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6" name="Freeform 4014"/>
            <p:cNvSpPr>
              <a:spLocks noChangeAspect="1"/>
            </p:cNvSpPr>
            <p:nvPr/>
          </p:nvSpPr>
          <p:spPr bwMode="auto">
            <a:xfrm>
              <a:off x="5087" y="1959"/>
              <a:ext cx="30" cy="11"/>
            </a:xfrm>
            <a:custGeom>
              <a:avLst/>
              <a:gdLst>
                <a:gd name="T0" fmla="*/ 30 w 30"/>
                <a:gd name="T1" fmla="*/ 0 h 11"/>
                <a:gd name="T2" fmla="*/ 30 w 30"/>
                <a:gd name="T3" fmla="*/ 11 h 11"/>
                <a:gd name="T4" fmla="*/ 10 w 30"/>
                <a:gd name="T5" fmla="*/ 11 h 11"/>
                <a:gd name="T6" fmla="*/ 0 w 30"/>
                <a:gd name="T7" fmla="*/ 11 h 11"/>
                <a:gd name="T8" fmla="*/ 0 w 30"/>
                <a:gd name="T9" fmla="*/ 0 h 11"/>
                <a:gd name="T10" fmla="*/ 10 w 30"/>
                <a:gd name="T11" fmla="*/ 0 h 11"/>
                <a:gd name="T12" fmla="*/ 30 w 3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30" y="0"/>
                  </a:moveTo>
                  <a:lnTo>
                    <a:pt x="3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7" name="Freeform 4013"/>
            <p:cNvSpPr>
              <a:spLocks noChangeAspect="1"/>
            </p:cNvSpPr>
            <p:nvPr/>
          </p:nvSpPr>
          <p:spPr bwMode="auto">
            <a:xfrm>
              <a:off x="5097" y="1970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20 w 20"/>
                <a:gd name="T5" fmla="*/ 0 h 10"/>
                <a:gd name="T6" fmla="*/ 10 w 20"/>
                <a:gd name="T7" fmla="*/ 10 h 10"/>
                <a:gd name="T8" fmla="*/ 10 w 20"/>
                <a:gd name="T9" fmla="*/ 10 h 10"/>
                <a:gd name="T10" fmla="*/ 0 w 2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8" name="Freeform 4012"/>
            <p:cNvSpPr>
              <a:spLocks noChangeAspect="1"/>
            </p:cNvSpPr>
            <p:nvPr/>
          </p:nvSpPr>
          <p:spPr bwMode="auto">
            <a:xfrm>
              <a:off x="5076" y="1959"/>
              <a:ext cx="31" cy="31"/>
            </a:xfrm>
            <a:custGeom>
              <a:avLst/>
              <a:gdLst>
                <a:gd name="T0" fmla="*/ 31 w 31"/>
                <a:gd name="T1" fmla="*/ 21 h 31"/>
                <a:gd name="T2" fmla="*/ 31 w 31"/>
                <a:gd name="T3" fmla="*/ 31 h 31"/>
                <a:gd name="T4" fmla="*/ 21 w 31"/>
                <a:gd name="T5" fmla="*/ 21 h 31"/>
                <a:gd name="T6" fmla="*/ 0 w 31"/>
                <a:gd name="T7" fmla="*/ 21 h 31"/>
                <a:gd name="T8" fmla="*/ 11 w 31"/>
                <a:gd name="T9" fmla="*/ 0 h 31"/>
                <a:gd name="T10" fmla="*/ 21 w 31"/>
                <a:gd name="T11" fmla="*/ 11 h 31"/>
                <a:gd name="T12" fmla="*/ 31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21"/>
                  </a:moveTo>
                  <a:lnTo>
                    <a:pt x="31" y="3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21" y="1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9" name="Rectangle 4011"/>
            <p:cNvSpPr>
              <a:spLocks noChangeAspect="1" noChangeArrowheads="1"/>
            </p:cNvSpPr>
            <p:nvPr/>
          </p:nvSpPr>
          <p:spPr bwMode="auto">
            <a:xfrm>
              <a:off x="5076" y="1980"/>
              <a:ext cx="21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0" name="Freeform 4010"/>
            <p:cNvSpPr>
              <a:spLocks noChangeAspect="1"/>
            </p:cNvSpPr>
            <p:nvPr/>
          </p:nvSpPr>
          <p:spPr bwMode="auto">
            <a:xfrm>
              <a:off x="5076" y="1980"/>
              <a:ext cx="31" cy="30"/>
            </a:xfrm>
            <a:custGeom>
              <a:avLst/>
              <a:gdLst>
                <a:gd name="T0" fmla="*/ 31 w 31"/>
                <a:gd name="T1" fmla="*/ 10 h 30"/>
                <a:gd name="T2" fmla="*/ 21 w 31"/>
                <a:gd name="T3" fmla="*/ 30 h 30"/>
                <a:gd name="T4" fmla="*/ 11 w 31"/>
                <a:gd name="T5" fmla="*/ 20 h 30"/>
                <a:gd name="T6" fmla="*/ 0 w 31"/>
                <a:gd name="T7" fmla="*/ 20 h 30"/>
                <a:gd name="T8" fmla="*/ 0 w 31"/>
                <a:gd name="T9" fmla="*/ 0 h 30"/>
                <a:gd name="T10" fmla="*/ 21 w 31"/>
                <a:gd name="T11" fmla="*/ 0 h 30"/>
                <a:gd name="T12" fmla="*/ 31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10"/>
                  </a:moveTo>
                  <a:lnTo>
                    <a:pt x="21" y="3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1" name="Freeform 4009"/>
            <p:cNvSpPr>
              <a:spLocks noChangeAspect="1"/>
            </p:cNvSpPr>
            <p:nvPr/>
          </p:nvSpPr>
          <p:spPr bwMode="auto">
            <a:xfrm>
              <a:off x="5087" y="2000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2" name="Freeform 4008"/>
            <p:cNvSpPr>
              <a:spLocks noChangeAspect="1"/>
            </p:cNvSpPr>
            <p:nvPr/>
          </p:nvSpPr>
          <p:spPr bwMode="auto">
            <a:xfrm>
              <a:off x="5066" y="2000"/>
              <a:ext cx="31" cy="30"/>
            </a:xfrm>
            <a:custGeom>
              <a:avLst/>
              <a:gdLst>
                <a:gd name="T0" fmla="*/ 31 w 31"/>
                <a:gd name="T1" fmla="*/ 10 h 30"/>
                <a:gd name="T2" fmla="*/ 31 w 31"/>
                <a:gd name="T3" fmla="*/ 30 h 30"/>
                <a:gd name="T4" fmla="*/ 10 w 31"/>
                <a:gd name="T5" fmla="*/ 20 h 30"/>
                <a:gd name="T6" fmla="*/ 0 w 31"/>
                <a:gd name="T7" fmla="*/ 20 h 30"/>
                <a:gd name="T8" fmla="*/ 10 w 31"/>
                <a:gd name="T9" fmla="*/ 0 h 30"/>
                <a:gd name="T10" fmla="*/ 21 w 31"/>
                <a:gd name="T11" fmla="*/ 0 h 30"/>
                <a:gd name="T12" fmla="*/ 31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10"/>
                  </a:moveTo>
                  <a:lnTo>
                    <a:pt x="31" y="3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3" name="Freeform 4007"/>
            <p:cNvSpPr>
              <a:spLocks noChangeAspect="1"/>
            </p:cNvSpPr>
            <p:nvPr/>
          </p:nvSpPr>
          <p:spPr bwMode="auto">
            <a:xfrm>
              <a:off x="5066" y="2020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4" name="Freeform 4006"/>
            <p:cNvSpPr>
              <a:spLocks noChangeAspect="1"/>
            </p:cNvSpPr>
            <p:nvPr/>
          </p:nvSpPr>
          <p:spPr bwMode="auto">
            <a:xfrm>
              <a:off x="5066" y="2020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0 h 20"/>
                <a:gd name="T4" fmla="*/ 10 w 31"/>
                <a:gd name="T5" fmla="*/ 20 h 20"/>
                <a:gd name="T6" fmla="*/ 0 w 31"/>
                <a:gd name="T7" fmla="*/ 20 h 20"/>
                <a:gd name="T8" fmla="*/ 0 w 31"/>
                <a:gd name="T9" fmla="*/ 0 h 20"/>
                <a:gd name="T10" fmla="*/ 10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5" name="Freeform 4005"/>
            <p:cNvSpPr>
              <a:spLocks noChangeAspect="1"/>
            </p:cNvSpPr>
            <p:nvPr/>
          </p:nvSpPr>
          <p:spPr bwMode="auto">
            <a:xfrm>
              <a:off x="5066" y="2040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0 h 11"/>
                <a:gd name="T6" fmla="*/ 10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6" name="Freeform 4004"/>
            <p:cNvSpPr>
              <a:spLocks noChangeAspect="1"/>
            </p:cNvSpPr>
            <p:nvPr/>
          </p:nvSpPr>
          <p:spPr bwMode="auto">
            <a:xfrm>
              <a:off x="5066" y="2040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31 w 31"/>
                <a:gd name="T3" fmla="*/ 21 h 31"/>
                <a:gd name="T4" fmla="*/ 21 w 31"/>
                <a:gd name="T5" fmla="*/ 21 h 31"/>
                <a:gd name="T6" fmla="*/ 0 w 31"/>
                <a:gd name="T7" fmla="*/ 31 h 31"/>
                <a:gd name="T8" fmla="*/ 0 w 31"/>
                <a:gd name="T9" fmla="*/ 11 h 31"/>
                <a:gd name="T10" fmla="*/ 10 w 31"/>
                <a:gd name="T11" fmla="*/ 0 h 31"/>
                <a:gd name="T12" fmla="*/ 31 w 3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31" y="21"/>
                  </a:lnTo>
                  <a:lnTo>
                    <a:pt x="21" y="21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7" name="Rectangle 4003"/>
            <p:cNvSpPr>
              <a:spLocks noChangeAspect="1" noChangeArrowheads="1"/>
            </p:cNvSpPr>
            <p:nvPr/>
          </p:nvSpPr>
          <p:spPr bwMode="auto">
            <a:xfrm>
              <a:off x="5087" y="2061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8" name="Freeform 4002"/>
            <p:cNvSpPr>
              <a:spLocks noChangeAspect="1"/>
            </p:cNvSpPr>
            <p:nvPr/>
          </p:nvSpPr>
          <p:spPr bwMode="auto">
            <a:xfrm>
              <a:off x="5066" y="2061"/>
              <a:ext cx="31" cy="40"/>
            </a:xfrm>
            <a:custGeom>
              <a:avLst/>
              <a:gdLst>
                <a:gd name="T0" fmla="*/ 31 w 31"/>
                <a:gd name="T1" fmla="*/ 0 h 40"/>
                <a:gd name="T2" fmla="*/ 31 w 31"/>
                <a:gd name="T3" fmla="*/ 40 h 40"/>
                <a:gd name="T4" fmla="*/ 21 w 31"/>
                <a:gd name="T5" fmla="*/ 40 h 40"/>
                <a:gd name="T6" fmla="*/ 10 w 31"/>
                <a:gd name="T7" fmla="*/ 40 h 40"/>
                <a:gd name="T8" fmla="*/ 0 w 31"/>
                <a:gd name="T9" fmla="*/ 10 h 40"/>
                <a:gd name="T10" fmla="*/ 21 w 31"/>
                <a:gd name="T11" fmla="*/ 0 h 40"/>
                <a:gd name="T12" fmla="*/ 31 w 31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0">
                  <a:moveTo>
                    <a:pt x="31" y="0"/>
                  </a:moveTo>
                  <a:lnTo>
                    <a:pt x="31" y="40"/>
                  </a:lnTo>
                  <a:lnTo>
                    <a:pt x="21" y="40"/>
                  </a:lnTo>
                  <a:lnTo>
                    <a:pt x="10" y="40"/>
                  </a:lnTo>
                  <a:lnTo>
                    <a:pt x="0" y="1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9" name="Freeform 4001"/>
            <p:cNvSpPr>
              <a:spLocks noChangeAspect="1"/>
            </p:cNvSpPr>
            <p:nvPr/>
          </p:nvSpPr>
          <p:spPr bwMode="auto">
            <a:xfrm>
              <a:off x="5087" y="2101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10 w 10"/>
                <a:gd name="T5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0" name="Freeform 4000"/>
            <p:cNvSpPr>
              <a:spLocks noChangeAspect="1"/>
            </p:cNvSpPr>
            <p:nvPr/>
          </p:nvSpPr>
          <p:spPr bwMode="auto">
            <a:xfrm>
              <a:off x="5066" y="2091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31 w 31"/>
                <a:gd name="T3" fmla="*/ 20 h 20"/>
                <a:gd name="T4" fmla="*/ 21 w 31"/>
                <a:gd name="T5" fmla="*/ 20 h 20"/>
                <a:gd name="T6" fmla="*/ 0 w 31"/>
                <a:gd name="T7" fmla="*/ 20 h 20"/>
                <a:gd name="T8" fmla="*/ 10 w 31"/>
                <a:gd name="T9" fmla="*/ 0 h 20"/>
                <a:gd name="T10" fmla="*/ 21 w 31"/>
                <a:gd name="T11" fmla="*/ 1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31" y="20"/>
                  </a:lnTo>
                  <a:lnTo>
                    <a:pt x="21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1" name="Freeform 3999"/>
            <p:cNvSpPr>
              <a:spLocks noChangeAspect="1"/>
            </p:cNvSpPr>
            <p:nvPr/>
          </p:nvSpPr>
          <p:spPr bwMode="auto">
            <a:xfrm>
              <a:off x="5066" y="2111"/>
              <a:ext cx="21" cy="1"/>
            </a:xfrm>
            <a:custGeom>
              <a:avLst/>
              <a:gdLst>
                <a:gd name="T0" fmla="*/ 21 w 21"/>
                <a:gd name="T1" fmla="*/ 0 w 21"/>
                <a:gd name="T2" fmla="*/ 0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2" name="Freeform 3998"/>
            <p:cNvSpPr>
              <a:spLocks noChangeAspect="1"/>
            </p:cNvSpPr>
            <p:nvPr/>
          </p:nvSpPr>
          <p:spPr bwMode="auto">
            <a:xfrm>
              <a:off x="5066" y="2111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21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21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2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3" name="Freeform 3997"/>
            <p:cNvSpPr>
              <a:spLocks noChangeAspect="1"/>
            </p:cNvSpPr>
            <p:nvPr/>
          </p:nvSpPr>
          <p:spPr bwMode="auto">
            <a:xfrm>
              <a:off x="5087" y="2121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0 h 11"/>
                <a:gd name="T4" fmla="*/ 10 w 10"/>
                <a:gd name="T5" fmla="*/ 0 h 11"/>
                <a:gd name="T6" fmla="*/ 10 w 10"/>
                <a:gd name="T7" fmla="*/ 11 h 11"/>
                <a:gd name="T8" fmla="*/ 10 w 10"/>
                <a:gd name="T9" fmla="*/ 11 h 11"/>
                <a:gd name="T10" fmla="*/ 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4" name="Freeform 3996"/>
            <p:cNvSpPr>
              <a:spLocks noChangeAspect="1"/>
            </p:cNvSpPr>
            <p:nvPr/>
          </p:nvSpPr>
          <p:spPr bwMode="auto">
            <a:xfrm>
              <a:off x="5056" y="2111"/>
              <a:ext cx="41" cy="41"/>
            </a:xfrm>
            <a:custGeom>
              <a:avLst/>
              <a:gdLst>
                <a:gd name="T0" fmla="*/ 41 w 41"/>
                <a:gd name="T1" fmla="*/ 21 h 41"/>
                <a:gd name="T2" fmla="*/ 20 w 41"/>
                <a:gd name="T3" fmla="*/ 41 h 41"/>
                <a:gd name="T4" fmla="*/ 10 w 41"/>
                <a:gd name="T5" fmla="*/ 31 h 41"/>
                <a:gd name="T6" fmla="*/ 0 w 41"/>
                <a:gd name="T7" fmla="*/ 31 h 41"/>
                <a:gd name="T8" fmla="*/ 10 w 41"/>
                <a:gd name="T9" fmla="*/ 0 h 41"/>
                <a:gd name="T10" fmla="*/ 31 w 41"/>
                <a:gd name="T11" fmla="*/ 10 h 41"/>
                <a:gd name="T12" fmla="*/ 41 w 41"/>
                <a:gd name="T1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20" y="4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10" y="0"/>
                  </a:lnTo>
                  <a:lnTo>
                    <a:pt x="31" y="1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5" name="Freeform 3995"/>
            <p:cNvSpPr>
              <a:spLocks noChangeAspect="1"/>
            </p:cNvSpPr>
            <p:nvPr/>
          </p:nvSpPr>
          <p:spPr bwMode="auto">
            <a:xfrm>
              <a:off x="5066" y="214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6" name="Freeform 3994"/>
            <p:cNvSpPr>
              <a:spLocks noChangeAspect="1"/>
            </p:cNvSpPr>
            <p:nvPr/>
          </p:nvSpPr>
          <p:spPr bwMode="auto">
            <a:xfrm>
              <a:off x="5036" y="2142"/>
              <a:ext cx="40" cy="50"/>
            </a:xfrm>
            <a:custGeom>
              <a:avLst/>
              <a:gdLst>
                <a:gd name="T0" fmla="*/ 40 w 40"/>
                <a:gd name="T1" fmla="*/ 10 h 50"/>
                <a:gd name="T2" fmla="*/ 20 w 40"/>
                <a:gd name="T3" fmla="*/ 50 h 50"/>
                <a:gd name="T4" fmla="*/ 10 w 40"/>
                <a:gd name="T5" fmla="*/ 40 h 50"/>
                <a:gd name="T6" fmla="*/ 0 w 40"/>
                <a:gd name="T7" fmla="*/ 40 h 50"/>
                <a:gd name="T8" fmla="*/ 20 w 40"/>
                <a:gd name="T9" fmla="*/ 0 h 50"/>
                <a:gd name="T10" fmla="*/ 30 w 40"/>
                <a:gd name="T11" fmla="*/ 0 h 50"/>
                <a:gd name="T12" fmla="*/ 40 w 40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40" y="10"/>
                  </a:moveTo>
                  <a:lnTo>
                    <a:pt x="20" y="50"/>
                  </a:lnTo>
                  <a:lnTo>
                    <a:pt x="10" y="40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7" name="Freeform 3993"/>
            <p:cNvSpPr>
              <a:spLocks noChangeAspect="1"/>
            </p:cNvSpPr>
            <p:nvPr/>
          </p:nvSpPr>
          <p:spPr bwMode="auto">
            <a:xfrm>
              <a:off x="5046" y="218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8" name="Freeform 3992"/>
            <p:cNvSpPr>
              <a:spLocks noChangeAspect="1"/>
            </p:cNvSpPr>
            <p:nvPr/>
          </p:nvSpPr>
          <p:spPr bwMode="auto">
            <a:xfrm>
              <a:off x="5026" y="2182"/>
              <a:ext cx="30" cy="31"/>
            </a:xfrm>
            <a:custGeom>
              <a:avLst/>
              <a:gdLst>
                <a:gd name="T0" fmla="*/ 30 w 30"/>
                <a:gd name="T1" fmla="*/ 10 h 31"/>
                <a:gd name="T2" fmla="*/ 20 w 30"/>
                <a:gd name="T3" fmla="*/ 31 h 31"/>
                <a:gd name="T4" fmla="*/ 10 w 30"/>
                <a:gd name="T5" fmla="*/ 21 h 31"/>
                <a:gd name="T6" fmla="*/ 0 w 30"/>
                <a:gd name="T7" fmla="*/ 10 h 31"/>
                <a:gd name="T8" fmla="*/ 10 w 30"/>
                <a:gd name="T9" fmla="*/ 0 h 31"/>
                <a:gd name="T10" fmla="*/ 20 w 30"/>
                <a:gd name="T11" fmla="*/ 0 h 31"/>
                <a:gd name="T12" fmla="*/ 30 w 3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10"/>
                  </a:moveTo>
                  <a:lnTo>
                    <a:pt x="2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9" name="Freeform 3991"/>
            <p:cNvSpPr>
              <a:spLocks noChangeAspect="1"/>
            </p:cNvSpPr>
            <p:nvPr/>
          </p:nvSpPr>
          <p:spPr bwMode="auto">
            <a:xfrm>
              <a:off x="5036" y="220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0" name="Freeform 3990"/>
            <p:cNvSpPr>
              <a:spLocks noChangeAspect="1"/>
            </p:cNvSpPr>
            <p:nvPr/>
          </p:nvSpPr>
          <p:spPr bwMode="auto">
            <a:xfrm>
              <a:off x="5016" y="2192"/>
              <a:ext cx="30" cy="31"/>
            </a:xfrm>
            <a:custGeom>
              <a:avLst/>
              <a:gdLst>
                <a:gd name="T0" fmla="*/ 30 w 30"/>
                <a:gd name="T1" fmla="*/ 21 h 31"/>
                <a:gd name="T2" fmla="*/ 20 w 30"/>
                <a:gd name="T3" fmla="*/ 31 h 31"/>
                <a:gd name="T4" fmla="*/ 10 w 30"/>
                <a:gd name="T5" fmla="*/ 21 h 31"/>
                <a:gd name="T6" fmla="*/ 0 w 30"/>
                <a:gd name="T7" fmla="*/ 11 h 31"/>
                <a:gd name="T8" fmla="*/ 10 w 30"/>
                <a:gd name="T9" fmla="*/ 0 h 31"/>
                <a:gd name="T10" fmla="*/ 20 w 30"/>
                <a:gd name="T11" fmla="*/ 11 h 31"/>
                <a:gd name="T12" fmla="*/ 30 w 3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21"/>
                  </a:moveTo>
                  <a:lnTo>
                    <a:pt x="20" y="3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1" name="Freeform 3989"/>
            <p:cNvSpPr>
              <a:spLocks noChangeAspect="1"/>
            </p:cNvSpPr>
            <p:nvPr/>
          </p:nvSpPr>
          <p:spPr bwMode="auto">
            <a:xfrm>
              <a:off x="4995" y="2203"/>
              <a:ext cx="41" cy="40"/>
            </a:xfrm>
            <a:custGeom>
              <a:avLst/>
              <a:gdLst>
                <a:gd name="T0" fmla="*/ 41 w 41"/>
                <a:gd name="T1" fmla="*/ 20 h 40"/>
                <a:gd name="T2" fmla="*/ 21 w 41"/>
                <a:gd name="T3" fmla="*/ 40 h 40"/>
                <a:gd name="T4" fmla="*/ 11 w 41"/>
                <a:gd name="T5" fmla="*/ 30 h 40"/>
                <a:gd name="T6" fmla="*/ 0 w 41"/>
                <a:gd name="T7" fmla="*/ 20 h 40"/>
                <a:gd name="T8" fmla="*/ 21 w 41"/>
                <a:gd name="T9" fmla="*/ 0 h 40"/>
                <a:gd name="T10" fmla="*/ 31 w 41"/>
                <a:gd name="T11" fmla="*/ 10 h 40"/>
                <a:gd name="T12" fmla="*/ 41 w 41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41" y="20"/>
                  </a:moveTo>
                  <a:lnTo>
                    <a:pt x="21" y="40"/>
                  </a:lnTo>
                  <a:lnTo>
                    <a:pt x="11" y="30"/>
                  </a:lnTo>
                  <a:lnTo>
                    <a:pt x="0" y="2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2" name="Freeform 3988"/>
            <p:cNvSpPr>
              <a:spLocks noChangeAspect="1"/>
            </p:cNvSpPr>
            <p:nvPr/>
          </p:nvSpPr>
          <p:spPr bwMode="auto">
            <a:xfrm>
              <a:off x="4985" y="2223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0 w 21"/>
                <a:gd name="T3" fmla="*/ 0 h 10"/>
                <a:gd name="T4" fmla="*/ 10 w 21"/>
                <a:gd name="T5" fmla="*/ 0 h 10"/>
                <a:gd name="T6" fmla="*/ 21 w 2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3" name="Freeform 3987"/>
            <p:cNvSpPr>
              <a:spLocks noChangeAspect="1"/>
            </p:cNvSpPr>
            <p:nvPr/>
          </p:nvSpPr>
          <p:spPr bwMode="auto">
            <a:xfrm>
              <a:off x="4965" y="2223"/>
              <a:ext cx="51" cy="50"/>
            </a:xfrm>
            <a:custGeom>
              <a:avLst/>
              <a:gdLst>
                <a:gd name="T0" fmla="*/ 51 w 51"/>
                <a:gd name="T1" fmla="*/ 20 h 50"/>
                <a:gd name="T2" fmla="*/ 20 w 51"/>
                <a:gd name="T3" fmla="*/ 50 h 50"/>
                <a:gd name="T4" fmla="*/ 10 w 51"/>
                <a:gd name="T5" fmla="*/ 40 h 50"/>
                <a:gd name="T6" fmla="*/ 0 w 51"/>
                <a:gd name="T7" fmla="*/ 30 h 50"/>
                <a:gd name="T8" fmla="*/ 20 w 51"/>
                <a:gd name="T9" fmla="*/ 0 h 50"/>
                <a:gd name="T10" fmla="*/ 41 w 51"/>
                <a:gd name="T11" fmla="*/ 10 h 50"/>
                <a:gd name="T12" fmla="*/ 51 w 51"/>
                <a:gd name="T13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51" y="20"/>
                  </a:moveTo>
                  <a:lnTo>
                    <a:pt x="20" y="50"/>
                  </a:lnTo>
                  <a:lnTo>
                    <a:pt x="10" y="40"/>
                  </a:lnTo>
                  <a:lnTo>
                    <a:pt x="0" y="30"/>
                  </a:lnTo>
                  <a:lnTo>
                    <a:pt x="20" y="0"/>
                  </a:lnTo>
                  <a:lnTo>
                    <a:pt x="41" y="10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4" name="Freeform 3986"/>
            <p:cNvSpPr>
              <a:spLocks noChangeAspect="1"/>
            </p:cNvSpPr>
            <p:nvPr/>
          </p:nvSpPr>
          <p:spPr bwMode="auto">
            <a:xfrm>
              <a:off x="4975" y="226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5" name="Freeform 3985"/>
            <p:cNvSpPr>
              <a:spLocks noChangeAspect="1"/>
            </p:cNvSpPr>
            <p:nvPr/>
          </p:nvSpPr>
          <p:spPr bwMode="auto">
            <a:xfrm>
              <a:off x="4955" y="2253"/>
              <a:ext cx="30" cy="31"/>
            </a:xfrm>
            <a:custGeom>
              <a:avLst/>
              <a:gdLst>
                <a:gd name="T0" fmla="*/ 30 w 30"/>
                <a:gd name="T1" fmla="*/ 20 h 31"/>
                <a:gd name="T2" fmla="*/ 20 w 30"/>
                <a:gd name="T3" fmla="*/ 31 h 31"/>
                <a:gd name="T4" fmla="*/ 10 w 30"/>
                <a:gd name="T5" fmla="*/ 20 h 31"/>
                <a:gd name="T6" fmla="*/ 0 w 30"/>
                <a:gd name="T7" fmla="*/ 10 h 31"/>
                <a:gd name="T8" fmla="*/ 10 w 30"/>
                <a:gd name="T9" fmla="*/ 0 h 31"/>
                <a:gd name="T10" fmla="*/ 20 w 30"/>
                <a:gd name="T11" fmla="*/ 10 h 31"/>
                <a:gd name="T12" fmla="*/ 30 w 30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20"/>
                  </a:moveTo>
                  <a:lnTo>
                    <a:pt x="20" y="31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6" name="Freeform 3984"/>
            <p:cNvSpPr>
              <a:spLocks noChangeAspect="1"/>
            </p:cNvSpPr>
            <p:nvPr/>
          </p:nvSpPr>
          <p:spPr bwMode="auto">
            <a:xfrm>
              <a:off x="4965" y="2273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10 w 10"/>
                <a:gd name="T5" fmla="*/ 11 h 11"/>
                <a:gd name="T6" fmla="*/ 0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7" name="Freeform 3983"/>
            <p:cNvSpPr>
              <a:spLocks noChangeAspect="1"/>
            </p:cNvSpPr>
            <p:nvPr/>
          </p:nvSpPr>
          <p:spPr bwMode="auto">
            <a:xfrm>
              <a:off x="4945" y="2263"/>
              <a:ext cx="30" cy="31"/>
            </a:xfrm>
            <a:custGeom>
              <a:avLst/>
              <a:gdLst>
                <a:gd name="T0" fmla="*/ 30 w 30"/>
                <a:gd name="T1" fmla="*/ 21 h 31"/>
                <a:gd name="T2" fmla="*/ 20 w 30"/>
                <a:gd name="T3" fmla="*/ 31 h 31"/>
                <a:gd name="T4" fmla="*/ 10 w 30"/>
                <a:gd name="T5" fmla="*/ 21 h 31"/>
                <a:gd name="T6" fmla="*/ 0 w 30"/>
                <a:gd name="T7" fmla="*/ 10 h 31"/>
                <a:gd name="T8" fmla="*/ 10 w 30"/>
                <a:gd name="T9" fmla="*/ 0 h 31"/>
                <a:gd name="T10" fmla="*/ 20 w 30"/>
                <a:gd name="T11" fmla="*/ 10 h 31"/>
                <a:gd name="T12" fmla="*/ 30 w 3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21"/>
                  </a:moveTo>
                  <a:lnTo>
                    <a:pt x="2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8" name="Freeform 3982"/>
            <p:cNvSpPr>
              <a:spLocks noChangeAspect="1"/>
            </p:cNvSpPr>
            <p:nvPr/>
          </p:nvSpPr>
          <p:spPr bwMode="auto">
            <a:xfrm>
              <a:off x="4945" y="2273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9" name="Freeform 3981"/>
            <p:cNvSpPr>
              <a:spLocks noChangeAspect="1"/>
            </p:cNvSpPr>
            <p:nvPr/>
          </p:nvSpPr>
          <p:spPr bwMode="auto">
            <a:xfrm>
              <a:off x="4935" y="2273"/>
              <a:ext cx="30" cy="41"/>
            </a:xfrm>
            <a:custGeom>
              <a:avLst/>
              <a:gdLst>
                <a:gd name="T0" fmla="*/ 30 w 30"/>
                <a:gd name="T1" fmla="*/ 21 h 41"/>
                <a:gd name="T2" fmla="*/ 20 w 30"/>
                <a:gd name="T3" fmla="*/ 41 h 41"/>
                <a:gd name="T4" fmla="*/ 10 w 30"/>
                <a:gd name="T5" fmla="*/ 41 h 41"/>
                <a:gd name="T6" fmla="*/ 0 w 30"/>
                <a:gd name="T7" fmla="*/ 31 h 41"/>
                <a:gd name="T8" fmla="*/ 10 w 30"/>
                <a:gd name="T9" fmla="*/ 0 h 41"/>
                <a:gd name="T10" fmla="*/ 20 w 30"/>
                <a:gd name="T11" fmla="*/ 11 h 41"/>
                <a:gd name="T12" fmla="*/ 30 w 30"/>
                <a:gd name="T1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30" y="21"/>
                  </a:moveTo>
                  <a:lnTo>
                    <a:pt x="20" y="41"/>
                  </a:lnTo>
                  <a:lnTo>
                    <a:pt x="10" y="41"/>
                  </a:lnTo>
                  <a:lnTo>
                    <a:pt x="0" y="3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0" name="Freeform 3980"/>
            <p:cNvSpPr>
              <a:spLocks noChangeAspect="1"/>
            </p:cNvSpPr>
            <p:nvPr/>
          </p:nvSpPr>
          <p:spPr bwMode="auto">
            <a:xfrm>
              <a:off x="4945" y="2314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1" name="Freeform 3979"/>
            <p:cNvSpPr>
              <a:spLocks noChangeAspect="1"/>
            </p:cNvSpPr>
            <p:nvPr/>
          </p:nvSpPr>
          <p:spPr bwMode="auto">
            <a:xfrm>
              <a:off x="4904" y="2304"/>
              <a:ext cx="51" cy="40"/>
            </a:xfrm>
            <a:custGeom>
              <a:avLst/>
              <a:gdLst>
                <a:gd name="T0" fmla="*/ 51 w 51"/>
                <a:gd name="T1" fmla="*/ 20 h 40"/>
                <a:gd name="T2" fmla="*/ 10 w 51"/>
                <a:gd name="T3" fmla="*/ 40 h 40"/>
                <a:gd name="T4" fmla="*/ 10 w 51"/>
                <a:gd name="T5" fmla="*/ 30 h 40"/>
                <a:gd name="T6" fmla="*/ 0 w 51"/>
                <a:gd name="T7" fmla="*/ 20 h 40"/>
                <a:gd name="T8" fmla="*/ 31 w 51"/>
                <a:gd name="T9" fmla="*/ 0 h 40"/>
                <a:gd name="T10" fmla="*/ 41 w 51"/>
                <a:gd name="T11" fmla="*/ 10 h 40"/>
                <a:gd name="T12" fmla="*/ 51 w 51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0">
                  <a:moveTo>
                    <a:pt x="51" y="20"/>
                  </a:moveTo>
                  <a:lnTo>
                    <a:pt x="10" y="4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31" y="0"/>
                  </a:lnTo>
                  <a:lnTo>
                    <a:pt x="41" y="10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522" name="Group 3777"/>
          <p:cNvGrpSpPr>
            <a:grpSpLocks noChangeAspect="1"/>
          </p:cNvGrpSpPr>
          <p:nvPr/>
        </p:nvGrpSpPr>
        <p:grpSpPr bwMode="auto">
          <a:xfrm>
            <a:off x="1043809" y="3177565"/>
            <a:ext cx="633730" cy="1213904"/>
            <a:chOff x="4540" y="4107"/>
            <a:chExt cx="587" cy="1124"/>
          </a:xfrm>
        </p:grpSpPr>
        <p:sp>
          <p:nvSpPr>
            <p:cNvPr id="3523" name="Freeform 3977"/>
            <p:cNvSpPr>
              <a:spLocks noChangeAspect="1"/>
            </p:cNvSpPr>
            <p:nvPr/>
          </p:nvSpPr>
          <p:spPr bwMode="auto">
            <a:xfrm>
              <a:off x="4540" y="4107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1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4" name="Freeform 3976"/>
            <p:cNvSpPr>
              <a:spLocks noChangeAspect="1"/>
            </p:cNvSpPr>
            <p:nvPr/>
          </p:nvSpPr>
          <p:spPr bwMode="auto">
            <a:xfrm>
              <a:off x="4540" y="4117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5" name="Freeform 3975"/>
            <p:cNvSpPr>
              <a:spLocks noChangeAspect="1"/>
            </p:cNvSpPr>
            <p:nvPr/>
          </p:nvSpPr>
          <p:spPr bwMode="auto">
            <a:xfrm>
              <a:off x="4540" y="4107"/>
              <a:ext cx="20" cy="2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10 h 20"/>
                <a:gd name="T4" fmla="*/ 10 w 20"/>
                <a:gd name="T5" fmla="*/ 10 h 20"/>
                <a:gd name="T6" fmla="*/ 0 w 20"/>
                <a:gd name="T7" fmla="*/ 20 h 20"/>
                <a:gd name="T8" fmla="*/ 0 w 20"/>
                <a:gd name="T9" fmla="*/ 10 h 20"/>
                <a:gd name="T10" fmla="*/ 10 w 20"/>
                <a:gd name="T11" fmla="*/ 10 h 20"/>
                <a:gd name="T12" fmla="*/ 2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6" name="Freeform 3974"/>
            <p:cNvSpPr>
              <a:spLocks noChangeAspect="1"/>
            </p:cNvSpPr>
            <p:nvPr/>
          </p:nvSpPr>
          <p:spPr bwMode="auto">
            <a:xfrm>
              <a:off x="4540" y="411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7" name="Freeform 3973"/>
            <p:cNvSpPr>
              <a:spLocks noChangeAspect="1"/>
            </p:cNvSpPr>
            <p:nvPr/>
          </p:nvSpPr>
          <p:spPr bwMode="auto">
            <a:xfrm>
              <a:off x="4540" y="4117"/>
              <a:ext cx="41" cy="31"/>
            </a:xfrm>
            <a:custGeom>
              <a:avLst/>
              <a:gdLst>
                <a:gd name="T0" fmla="*/ 20 w 41"/>
                <a:gd name="T1" fmla="*/ 0 h 31"/>
                <a:gd name="T2" fmla="*/ 41 w 41"/>
                <a:gd name="T3" fmla="*/ 20 h 31"/>
                <a:gd name="T4" fmla="*/ 30 w 41"/>
                <a:gd name="T5" fmla="*/ 31 h 31"/>
                <a:gd name="T6" fmla="*/ 10 w 41"/>
                <a:gd name="T7" fmla="*/ 31 h 31"/>
                <a:gd name="T8" fmla="*/ 0 w 41"/>
                <a:gd name="T9" fmla="*/ 10 h 31"/>
                <a:gd name="T10" fmla="*/ 10 w 41"/>
                <a:gd name="T11" fmla="*/ 0 h 31"/>
                <a:gd name="T12" fmla="*/ 20 w 4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20" y="0"/>
                  </a:moveTo>
                  <a:lnTo>
                    <a:pt x="41" y="20"/>
                  </a:lnTo>
                  <a:lnTo>
                    <a:pt x="30" y="31"/>
                  </a:lnTo>
                  <a:lnTo>
                    <a:pt x="10" y="3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8" name="Freeform 3972"/>
            <p:cNvSpPr>
              <a:spLocks noChangeAspect="1"/>
            </p:cNvSpPr>
            <p:nvPr/>
          </p:nvSpPr>
          <p:spPr bwMode="auto">
            <a:xfrm>
              <a:off x="4570" y="4137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0 h 11"/>
                <a:gd name="T4" fmla="*/ 11 w 11"/>
                <a:gd name="T5" fmla="*/ 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9" name="Freeform 3971"/>
            <p:cNvSpPr>
              <a:spLocks noChangeAspect="1"/>
            </p:cNvSpPr>
            <p:nvPr/>
          </p:nvSpPr>
          <p:spPr bwMode="auto">
            <a:xfrm>
              <a:off x="4550" y="4137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31 w 31"/>
                <a:gd name="T3" fmla="*/ 11 h 31"/>
                <a:gd name="T4" fmla="*/ 20 w 31"/>
                <a:gd name="T5" fmla="*/ 21 h 31"/>
                <a:gd name="T6" fmla="*/ 10 w 31"/>
                <a:gd name="T7" fmla="*/ 31 h 31"/>
                <a:gd name="T8" fmla="*/ 0 w 31"/>
                <a:gd name="T9" fmla="*/ 11 h 31"/>
                <a:gd name="T10" fmla="*/ 20 w 31"/>
                <a:gd name="T11" fmla="*/ 11 h 31"/>
                <a:gd name="T12" fmla="*/ 31 w 3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31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11"/>
                  </a:lnTo>
                  <a:lnTo>
                    <a:pt x="20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0" name="Freeform 3970"/>
            <p:cNvSpPr>
              <a:spLocks noChangeAspect="1"/>
            </p:cNvSpPr>
            <p:nvPr/>
          </p:nvSpPr>
          <p:spPr bwMode="auto">
            <a:xfrm>
              <a:off x="4570" y="4148"/>
              <a:ext cx="21" cy="10"/>
            </a:xfrm>
            <a:custGeom>
              <a:avLst/>
              <a:gdLst>
                <a:gd name="T0" fmla="*/ 0 w 21"/>
                <a:gd name="T1" fmla="*/ 10 h 10"/>
                <a:gd name="T2" fmla="*/ 11 w 21"/>
                <a:gd name="T3" fmla="*/ 0 h 10"/>
                <a:gd name="T4" fmla="*/ 11 w 21"/>
                <a:gd name="T5" fmla="*/ 10 h 10"/>
                <a:gd name="T6" fmla="*/ 11 w 21"/>
                <a:gd name="T7" fmla="*/ 10 h 10"/>
                <a:gd name="T8" fmla="*/ 21 w 21"/>
                <a:gd name="T9" fmla="*/ 10 h 10"/>
                <a:gd name="T10" fmla="*/ 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0" y="1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1" name="Freeform 3969"/>
            <p:cNvSpPr>
              <a:spLocks noChangeAspect="1"/>
            </p:cNvSpPr>
            <p:nvPr/>
          </p:nvSpPr>
          <p:spPr bwMode="auto">
            <a:xfrm>
              <a:off x="4560" y="4158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10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10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2" name="Freeform 3968"/>
            <p:cNvSpPr>
              <a:spLocks noChangeAspect="1"/>
            </p:cNvSpPr>
            <p:nvPr/>
          </p:nvSpPr>
          <p:spPr bwMode="auto">
            <a:xfrm>
              <a:off x="4560" y="4168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0 h 20"/>
                <a:gd name="T4" fmla="*/ 10 w 31"/>
                <a:gd name="T5" fmla="*/ 20 h 20"/>
                <a:gd name="T6" fmla="*/ 0 w 31"/>
                <a:gd name="T7" fmla="*/ 20 h 20"/>
                <a:gd name="T8" fmla="*/ 0 w 31"/>
                <a:gd name="T9" fmla="*/ 0 h 20"/>
                <a:gd name="T10" fmla="*/ 10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3" name="Freeform 3967"/>
            <p:cNvSpPr>
              <a:spLocks noChangeAspect="1"/>
            </p:cNvSpPr>
            <p:nvPr/>
          </p:nvSpPr>
          <p:spPr bwMode="auto">
            <a:xfrm>
              <a:off x="4570" y="4188"/>
              <a:ext cx="21" cy="1"/>
            </a:xfrm>
            <a:custGeom>
              <a:avLst/>
              <a:gdLst>
                <a:gd name="T0" fmla="*/ 0 w 21"/>
                <a:gd name="T1" fmla="*/ 21 w 21"/>
                <a:gd name="T2" fmla="*/ 11 w 21"/>
                <a:gd name="T3" fmla="*/ 0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2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4" name="Freeform 3966"/>
            <p:cNvSpPr>
              <a:spLocks noChangeAspect="1"/>
            </p:cNvSpPr>
            <p:nvPr/>
          </p:nvSpPr>
          <p:spPr bwMode="auto">
            <a:xfrm>
              <a:off x="4560" y="4188"/>
              <a:ext cx="21" cy="20"/>
            </a:xfrm>
            <a:custGeom>
              <a:avLst/>
              <a:gdLst>
                <a:gd name="T0" fmla="*/ 21 w 21"/>
                <a:gd name="T1" fmla="*/ 0 h 20"/>
                <a:gd name="T2" fmla="*/ 21 w 21"/>
                <a:gd name="T3" fmla="*/ 20 h 20"/>
                <a:gd name="T4" fmla="*/ 10 w 21"/>
                <a:gd name="T5" fmla="*/ 20 h 20"/>
                <a:gd name="T6" fmla="*/ 0 w 21"/>
                <a:gd name="T7" fmla="*/ 20 h 20"/>
                <a:gd name="T8" fmla="*/ 0 w 21"/>
                <a:gd name="T9" fmla="*/ 0 h 20"/>
                <a:gd name="T10" fmla="*/ 10 w 21"/>
                <a:gd name="T11" fmla="*/ 0 h 20"/>
                <a:gd name="T12" fmla="*/ 21 w 2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21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5" name="Rectangle 3965"/>
            <p:cNvSpPr>
              <a:spLocks noChangeAspect="1" noChangeArrowheads="1"/>
            </p:cNvSpPr>
            <p:nvPr/>
          </p:nvSpPr>
          <p:spPr bwMode="auto">
            <a:xfrm>
              <a:off x="4560" y="4208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6" name="Freeform 3964"/>
            <p:cNvSpPr>
              <a:spLocks noChangeAspect="1"/>
            </p:cNvSpPr>
            <p:nvPr/>
          </p:nvSpPr>
          <p:spPr bwMode="auto">
            <a:xfrm>
              <a:off x="4560" y="4208"/>
              <a:ext cx="21" cy="21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21 h 21"/>
                <a:gd name="T4" fmla="*/ 10 w 21"/>
                <a:gd name="T5" fmla="*/ 21 h 21"/>
                <a:gd name="T6" fmla="*/ 0 w 21"/>
                <a:gd name="T7" fmla="*/ 21 h 21"/>
                <a:gd name="T8" fmla="*/ 0 w 21"/>
                <a:gd name="T9" fmla="*/ 0 h 21"/>
                <a:gd name="T10" fmla="*/ 10 w 21"/>
                <a:gd name="T11" fmla="*/ 0 h 21"/>
                <a:gd name="T12" fmla="*/ 21 w 2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2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7" name="Freeform 3963"/>
            <p:cNvSpPr>
              <a:spLocks noChangeAspect="1"/>
            </p:cNvSpPr>
            <p:nvPr/>
          </p:nvSpPr>
          <p:spPr bwMode="auto">
            <a:xfrm>
              <a:off x="4560" y="4229"/>
              <a:ext cx="21" cy="10"/>
            </a:xfrm>
            <a:custGeom>
              <a:avLst/>
              <a:gdLst>
                <a:gd name="T0" fmla="*/ 21 w 21"/>
                <a:gd name="T1" fmla="*/ 0 h 10"/>
                <a:gd name="T2" fmla="*/ 21 w 21"/>
                <a:gd name="T3" fmla="*/ 10 h 10"/>
                <a:gd name="T4" fmla="*/ 10 w 21"/>
                <a:gd name="T5" fmla="*/ 10 h 10"/>
                <a:gd name="T6" fmla="*/ 0 w 21"/>
                <a:gd name="T7" fmla="*/ 10 h 10"/>
                <a:gd name="T8" fmla="*/ 0 w 21"/>
                <a:gd name="T9" fmla="*/ 0 h 10"/>
                <a:gd name="T10" fmla="*/ 10 w 21"/>
                <a:gd name="T11" fmla="*/ 0 h 10"/>
                <a:gd name="T12" fmla="*/ 21 w 2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lnTo>
                    <a:pt x="21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8" name="Freeform 3962"/>
            <p:cNvSpPr>
              <a:spLocks noChangeAspect="1"/>
            </p:cNvSpPr>
            <p:nvPr/>
          </p:nvSpPr>
          <p:spPr bwMode="auto">
            <a:xfrm>
              <a:off x="4560" y="4239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9" name="Freeform 3961"/>
            <p:cNvSpPr>
              <a:spLocks noChangeAspect="1"/>
            </p:cNvSpPr>
            <p:nvPr/>
          </p:nvSpPr>
          <p:spPr bwMode="auto">
            <a:xfrm>
              <a:off x="4560" y="4229"/>
              <a:ext cx="21" cy="20"/>
            </a:xfrm>
            <a:custGeom>
              <a:avLst/>
              <a:gdLst>
                <a:gd name="T0" fmla="*/ 21 w 21"/>
                <a:gd name="T1" fmla="*/ 0 h 20"/>
                <a:gd name="T2" fmla="*/ 21 w 21"/>
                <a:gd name="T3" fmla="*/ 10 h 20"/>
                <a:gd name="T4" fmla="*/ 10 w 21"/>
                <a:gd name="T5" fmla="*/ 20 h 20"/>
                <a:gd name="T6" fmla="*/ 0 w 21"/>
                <a:gd name="T7" fmla="*/ 20 h 20"/>
                <a:gd name="T8" fmla="*/ 0 w 21"/>
                <a:gd name="T9" fmla="*/ 10 h 20"/>
                <a:gd name="T10" fmla="*/ 10 w 21"/>
                <a:gd name="T11" fmla="*/ 10 h 20"/>
                <a:gd name="T12" fmla="*/ 21 w 2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21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0" name="Freeform 3960"/>
            <p:cNvSpPr>
              <a:spLocks noChangeAspect="1"/>
            </p:cNvSpPr>
            <p:nvPr/>
          </p:nvSpPr>
          <p:spPr bwMode="auto">
            <a:xfrm>
              <a:off x="4560" y="4249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1" name="Freeform 3959"/>
            <p:cNvSpPr>
              <a:spLocks noChangeAspect="1"/>
            </p:cNvSpPr>
            <p:nvPr/>
          </p:nvSpPr>
          <p:spPr bwMode="auto">
            <a:xfrm>
              <a:off x="4560" y="4239"/>
              <a:ext cx="21" cy="20"/>
            </a:xfrm>
            <a:custGeom>
              <a:avLst/>
              <a:gdLst>
                <a:gd name="T0" fmla="*/ 21 w 21"/>
                <a:gd name="T1" fmla="*/ 0 h 20"/>
                <a:gd name="T2" fmla="*/ 21 w 21"/>
                <a:gd name="T3" fmla="*/ 0 h 20"/>
                <a:gd name="T4" fmla="*/ 10 w 21"/>
                <a:gd name="T5" fmla="*/ 10 h 20"/>
                <a:gd name="T6" fmla="*/ 10 w 21"/>
                <a:gd name="T7" fmla="*/ 20 h 20"/>
                <a:gd name="T8" fmla="*/ 0 w 21"/>
                <a:gd name="T9" fmla="*/ 20 h 20"/>
                <a:gd name="T10" fmla="*/ 10 w 21"/>
                <a:gd name="T11" fmla="*/ 10 h 20"/>
                <a:gd name="T12" fmla="*/ 21 w 2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21" y="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2" name="Freeform 3958"/>
            <p:cNvSpPr>
              <a:spLocks noChangeAspect="1"/>
            </p:cNvSpPr>
            <p:nvPr/>
          </p:nvSpPr>
          <p:spPr bwMode="auto">
            <a:xfrm>
              <a:off x="4570" y="4239"/>
              <a:ext cx="21" cy="30"/>
            </a:xfrm>
            <a:custGeom>
              <a:avLst/>
              <a:gdLst>
                <a:gd name="T0" fmla="*/ 11 w 21"/>
                <a:gd name="T1" fmla="*/ 0 h 30"/>
                <a:gd name="T2" fmla="*/ 21 w 21"/>
                <a:gd name="T3" fmla="*/ 10 h 30"/>
                <a:gd name="T4" fmla="*/ 11 w 21"/>
                <a:gd name="T5" fmla="*/ 20 h 30"/>
                <a:gd name="T6" fmla="*/ 0 w 21"/>
                <a:gd name="T7" fmla="*/ 30 h 30"/>
                <a:gd name="T8" fmla="*/ 0 w 21"/>
                <a:gd name="T9" fmla="*/ 20 h 30"/>
                <a:gd name="T10" fmla="*/ 0 w 21"/>
                <a:gd name="T11" fmla="*/ 10 h 30"/>
                <a:gd name="T12" fmla="*/ 11 w 2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11" y="0"/>
                  </a:moveTo>
                  <a:lnTo>
                    <a:pt x="21" y="10"/>
                  </a:lnTo>
                  <a:lnTo>
                    <a:pt x="11" y="2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3" name="Freeform 3957"/>
            <p:cNvSpPr>
              <a:spLocks noChangeAspect="1"/>
            </p:cNvSpPr>
            <p:nvPr/>
          </p:nvSpPr>
          <p:spPr bwMode="auto">
            <a:xfrm>
              <a:off x="4570" y="4259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10 h 10"/>
                <a:gd name="T4" fmla="*/ 0 w 11"/>
                <a:gd name="T5" fmla="*/ 10 h 10"/>
                <a:gd name="T6" fmla="*/ 0 w 11"/>
                <a:gd name="T7" fmla="*/ 10 h 10"/>
                <a:gd name="T8" fmla="*/ 11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4" name="Freeform 3956"/>
            <p:cNvSpPr>
              <a:spLocks noChangeAspect="1"/>
            </p:cNvSpPr>
            <p:nvPr/>
          </p:nvSpPr>
          <p:spPr bwMode="auto">
            <a:xfrm>
              <a:off x="4570" y="4239"/>
              <a:ext cx="31" cy="30"/>
            </a:xfrm>
            <a:custGeom>
              <a:avLst/>
              <a:gdLst>
                <a:gd name="T0" fmla="*/ 21 w 31"/>
                <a:gd name="T1" fmla="*/ 0 h 30"/>
                <a:gd name="T2" fmla="*/ 31 w 31"/>
                <a:gd name="T3" fmla="*/ 10 h 30"/>
                <a:gd name="T4" fmla="*/ 21 w 31"/>
                <a:gd name="T5" fmla="*/ 20 h 30"/>
                <a:gd name="T6" fmla="*/ 11 w 31"/>
                <a:gd name="T7" fmla="*/ 30 h 30"/>
                <a:gd name="T8" fmla="*/ 0 w 31"/>
                <a:gd name="T9" fmla="*/ 30 h 30"/>
                <a:gd name="T10" fmla="*/ 11 w 31"/>
                <a:gd name="T11" fmla="*/ 20 h 30"/>
                <a:gd name="T12" fmla="*/ 21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1" y="0"/>
                  </a:moveTo>
                  <a:lnTo>
                    <a:pt x="31" y="10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0" y="30"/>
                  </a:lnTo>
                  <a:lnTo>
                    <a:pt x="11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5" name="Freeform 3955"/>
            <p:cNvSpPr>
              <a:spLocks noChangeAspect="1"/>
            </p:cNvSpPr>
            <p:nvPr/>
          </p:nvSpPr>
          <p:spPr bwMode="auto">
            <a:xfrm>
              <a:off x="4591" y="424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6" name="Freeform 3954"/>
            <p:cNvSpPr>
              <a:spLocks noChangeAspect="1"/>
            </p:cNvSpPr>
            <p:nvPr/>
          </p:nvSpPr>
          <p:spPr bwMode="auto">
            <a:xfrm>
              <a:off x="4581" y="4259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0 h 20"/>
                <a:gd name="T4" fmla="*/ 10 w 30"/>
                <a:gd name="T5" fmla="*/ 10 h 20"/>
                <a:gd name="T6" fmla="*/ 0 w 30"/>
                <a:gd name="T7" fmla="*/ 20 h 20"/>
                <a:gd name="T8" fmla="*/ 0 w 30"/>
                <a:gd name="T9" fmla="*/ 10 h 20"/>
                <a:gd name="T10" fmla="*/ 10 w 30"/>
                <a:gd name="T11" fmla="*/ 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7" name="Freeform 3953"/>
            <p:cNvSpPr>
              <a:spLocks noChangeAspect="1"/>
            </p:cNvSpPr>
            <p:nvPr/>
          </p:nvSpPr>
          <p:spPr bwMode="auto">
            <a:xfrm>
              <a:off x="4591" y="4259"/>
              <a:ext cx="20" cy="10"/>
            </a:xfrm>
            <a:custGeom>
              <a:avLst/>
              <a:gdLst>
                <a:gd name="T0" fmla="*/ 0 w 20"/>
                <a:gd name="T1" fmla="*/ 10 h 10"/>
                <a:gd name="T2" fmla="*/ 20 w 20"/>
                <a:gd name="T3" fmla="*/ 0 h 10"/>
                <a:gd name="T4" fmla="*/ 20 w 20"/>
                <a:gd name="T5" fmla="*/ 10 h 10"/>
                <a:gd name="T6" fmla="*/ 20 w 20"/>
                <a:gd name="T7" fmla="*/ 10 h 10"/>
                <a:gd name="T8" fmla="*/ 20 w 20"/>
                <a:gd name="T9" fmla="*/ 10 h 10"/>
                <a:gd name="T10" fmla="*/ 0 w 2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0" y="1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8" name="Freeform 3952"/>
            <p:cNvSpPr>
              <a:spLocks noChangeAspect="1"/>
            </p:cNvSpPr>
            <p:nvPr/>
          </p:nvSpPr>
          <p:spPr bwMode="auto">
            <a:xfrm>
              <a:off x="4581" y="4269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1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1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9" name="Rectangle 3951"/>
            <p:cNvSpPr>
              <a:spLocks noChangeAspect="1" noChangeArrowheads="1"/>
            </p:cNvSpPr>
            <p:nvPr/>
          </p:nvSpPr>
          <p:spPr bwMode="auto">
            <a:xfrm>
              <a:off x="4581" y="4279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0" name="Freeform 3950"/>
            <p:cNvSpPr>
              <a:spLocks noChangeAspect="1"/>
            </p:cNvSpPr>
            <p:nvPr/>
          </p:nvSpPr>
          <p:spPr bwMode="auto">
            <a:xfrm>
              <a:off x="4581" y="4279"/>
              <a:ext cx="30" cy="31"/>
            </a:xfrm>
            <a:custGeom>
              <a:avLst/>
              <a:gdLst>
                <a:gd name="T0" fmla="*/ 30 w 30"/>
                <a:gd name="T1" fmla="*/ 0 h 31"/>
                <a:gd name="T2" fmla="*/ 30 w 30"/>
                <a:gd name="T3" fmla="*/ 21 h 31"/>
                <a:gd name="T4" fmla="*/ 20 w 30"/>
                <a:gd name="T5" fmla="*/ 31 h 31"/>
                <a:gd name="T6" fmla="*/ 10 w 30"/>
                <a:gd name="T7" fmla="*/ 31 h 31"/>
                <a:gd name="T8" fmla="*/ 0 w 30"/>
                <a:gd name="T9" fmla="*/ 0 h 31"/>
                <a:gd name="T10" fmla="*/ 10 w 30"/>
                <a:gd name="T11" fmla="*/ 0 h 31"/>
                <a:gd name="T12" fmla="*/ 3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0"/>
                  </a:moveTo>
                  <a:lnTo>
                    <a:pt x="30" y="2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1" name="Rectangle 3949"/>
            <p:cNvSpPr>
              <a:spLocks noChangeAspect="1" noChangeArrowheads="1"/>
            </p:cNvSpPr>
            <p:nvPr/>
          </p:nvSpPr>
          <p:spPr bwMode="auto">
            <a:xfrm>
              <a:off x="4591" y="4310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2" name="Freeform 3948"/>
            <p:cNvSpPr>
              <a:spLocks noChangeAspect="1"/>
            </p:cNvSpPr>
            <p:nvPr/>
          </p:nvSpPr>
          <p:spPr bwMode="auto">
            <a:xfrm>
              <a:off x="4591" y="4300"/>
              <a:ext cx="20" cy="30"/>
            </a:xfrm>
            <a:custGeom>
              <a:avLst/>
              <a:gdLst>
                <a:gd name="T0" fmla="*/ 20 w 20"/>
                <a:gd name="T1" fmla="*/ 0 h 30"/>
                <a:gd name="T2" fmla="*/ 20 w 20"/>
                <a:gd name="T3" fmla="*/ 30 h 30"/>
                <a:gd name="T4" fmla="*/ 10 w 20"/>
                <a:gd name="T5" fmla="*/ 30 h 30"/>
                <a:gd name="T6" fmla="*/ 0 w 20"/>
                <a:gd name="T7" fmla="*/ 30 h 30"/>
                <a:gd name="T8" fmla="*/ 0 w 20"/>
                <a:gd name="T9" fmla="*/ 10 h 30"/>
                <a:gd name="T10" fmla="*/ 10 w 20"/>
                <a:gd name="T11" fmla="*/ 10 h 30"/>
                <a:gd name="T12" fmla="*/ 2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0"/>
                  </a:moveTo>
                  <a:lnTo>
                    <a:pt x="20" y="3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3" name="Freeform 3947"/>
            <p:cNvSpPr>
              <a:spLocks noChangeAspect="1"/>
            </p:cNvSpPr>
            <p:nvPr/>
          </p:nvSpPr>
          <p:spPr bwMode="auto">
            <a:xfrm>
              <a:off x="4591" y="4330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4" name="Freeform 3946"/>
            <p:cNvSpPr>
              <a:spLocks noChangeAspect="1"/>
            </p:cNvSpPr>
            <p:nvPr/>
          </p:nvSpPr>
          <p:spPr bwMode="auto">
            <a:xfrm>
              <a:off x="4591" y="4320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20 h 30"/>
                <a:gd name="T4" fmla="*/ 20 w 30"/>
                <a:gd name="T5" fmla="*/ 30 h 30"/>
                <a:gd name="T6" fmla="*/ 10 w 30"/>
                <a:gd name="T7" fmla="*/ 30 h 30"/>
                <a:gd name="T8" fmla="*/ 0 w 30"/>
                <a:gd name="T9" fmla="*/ 1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2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5" name="Freeform 3945"/>
            <p:cNvSpPr>
              <a:spLocks noChangeAspect="1"/>
            </p:cNvSpPr>
            <p:nvPr/>
          </p:nvSpPr>
          <p:spPr bwMode="auto">
            <a:xfrm>
              <a:off x="4601" y="4350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6" name="Freeform 3944"/>
            <p:cNvSpPr>
              <a:spLocks noChangeAspect="1"/>
            </p:cNvSpPr>
            <p:nvPr/>
          </p:nvSpPr>
          <p:spPr bwMode="auto">
            <a:xfrm>
              <a:off x="4601" y="4340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20 h 30"/>
                <a:gd name="T4" fmla="*/ 20 w 30"/>
                <a:gd name="T5" fmla="*/ 20 h 30"/>
                <a:gd name="T6" fmla="*/ 10 w 30"/>
                <a:gd name="T7" fmla="*/ 30 h 30"/>
                <a:gd name="T8" fmla="*/ 0 w 30"/>
                <a:gd name="T9" fmla="*/ 1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2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7" name="Rectangle 3943"/>
            <p:cNvSpPr>
              <a:spLocks noChangeAspect="1" noChangeArrowheads="1"/>
            </p:cNvSpPr>
            <p:nvPr/>
          </p:nvSpPr>
          <p:spPr bwMode="auto">
            <a:xfrm>
              <a:off x="4621" y="4360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8" name="Freeform 3942"/>
            <p:cNvSpPr>
              <a:spLocks noChangeAspect="1"/>
            </p:cNvSpPr>
            <p:nvPr/>
          </p:nvSpPr>
          <p:spPr bwMode="auto">
            <a:xfrm>
              <a:off x="4611" y="4360"/>
              <a:ext cx="40" cy="41"/>
            </a:xfrm>
            <a:custGeom>
              <a:avLst/>
              <a:gdLst>
                <a:gd name="T0" fmla="*/ 20 w 40"/>
                <a:gd name="T1" fmla="*/ 0 h 41"/>
                <a:gd name="T2" fmla="*/ 40 w 40"/>
                <a:gd name="T3" fmla="*/ 31 h 41"/>
                <a:gd name="T4" fmla="*/ 30 w 40"/>
                <a:gd name="T5" fmla="*/ 41 h 41"/>
                <a:gd name="T6" fmla="*/ 20 w 40"/>
                <a:gd name="T7" fmla="*/ 41 h 41"/>
                <a:gd name="T8" fmla="*/ 0 w 40"/>
                <a:gd name="T9" fmla="*/ 10 h 41"/>
                <a:gd name="T10" fmla="*/ 10 w 40"/>
                <a:gd name="T11" fmla="*/ 0 h 41"/>
                <a:gd name="T12" fmla="*/ 20 w 4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20" y="0"/>
                  </a:moveTo>
                  <a:lnTo>
                    <a:pt x="40" y="31"/>
                  </a:lnTo>
                  <a:lnTo>
                    <a:pt x="30" y="41"/>
                  </a:lnTo>
                  <a:lnTo>
                    <a:pt x="20" y="4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9" name="Rectangle 3941"/>
            <p:cNvSpPr>
              <a:spLocks noChangeAspect="1" noChangeArrowheads="1"/>
            </p:cNvSpPr>
            <p:nvPr/>
          </p:nvSpPr>
          <p:spPr bwMode="auto">
            <a:xfrm>
              <a:off x="4631" y="4401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0" name="Freeform 3940"/>
            <p:cNvSpPr>
              <a:spLocks noChangeAspect="1"/>
            </p:cNvSpPr>
            <p:nvPr/>
          </p:nvSpPr>
          <p:spPr bwMode="auto">
            <a:xfrm>
              <a:off x="4631" y="4391"/>
              <a:ext cx="51" cy="50"/>
            </a:xfrm>
            <a:custGeom>
              <a:avLst/>
              <a:gdLst>
                <a:gd name="T0" fmla="*/ 20 w 51"/>
                <a:gd name="T1" fmla="*/ 0 h 50"/>
                <a:gd name="T2" fmla="*/ 51 w 51"/>
                <a:gd name="T3" fmla="*/ 30 h 50"/>
                <a:gd name="T4" fmla="*/ 41 w 51"/>
                <a:gd name="T5" fmla="*/ 40 h 50"/>
                <a:gd name="T6" fmla="*/ 20 w 51"/>
                <a:gd name="T7" fmla="*/ 50 h 50"/>
                <a:gd name="T8" fmla="*/ 0 w 51"/>
                <a:gd name="T9" fmla="*/ 10 h 50"/>
                <a:gd name="T10" fmla="*/ 10 w 51"/>
                <a:gd name="T11" fmla="*/ 10 h 50"/>
                <a:gd name="T12" fmla="*/ 20 w 51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20" y="0"/>
                  </a:moveTo>
                  <a:lnTo>
                    <a:pt x="51" y="30"/>
                  </a:lnTo>
                  <a:lnTo>
                    <a:pt x="41" y="40"/>
                  </a:lnTo>
                  <a:lnTo>
                    <a:pt x="20" y="5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1" name="Freeform 3939"/>
            <p:cNvSpPr>
              <a:spLocks noChangeAspect="1"/>
            </p:cNvSpPr>
            <p:nvPr/>
          </p:nvSpPr>
          <p:spPr bwMode="auto">
            <a:xfrm>
              <a:off x="4651" y="4431"/>
              <a:ext cx="21" cy="10"/>
            </a:xfrm>
            <a:custGeom>
              <a:avLst/>
              <a:gdLst>
                <a:gd name="T0" fmla="*/ 21 w 21"/>
                <a:gd name="T1" fmla="*/ 0 h 10"/>
                <a:gd name="T2" fmla="*/ 0 w 21"/>
                <a:gd name="T3" fmla="*/ 10 h 10"/>
                <a:gd name="T4" fmla="*/ 0 w 21"/>
                <a:gd name="T5" fmla="*/ 10 h 10"/>
                <a:gd name="T6" fmla="*/ 21 w 2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2" name="Freeform 3938"/>
            <p:cNvSpPr>
              <a:spLocks noChangeAspect="1"/>
            </p:cNvSpPr>
            <p:nvPr/>
          </p:nvSpPr>
          <p:spPr bwMode="auto">
            <a:xfrm>
              <a:off x="4651" y="4421"/>
              <a:ext cx="51" cy="61"/>
            </a:xfrm>
            <a:custGeom>
              <a:avLst/>
              <a:gdLst>
                <a:gd name="T0" fmla="*/ 31 w 51"/>
                <a:gd name="T1" fmla="*/ 0 h 61"/>
                <a:gd name="T2" fmla="*/ 51 w 51"/>
                <a:gd name="T3" fmla="*/ 41 h 61"/>
                <a:gd name="T4" fmla="*/ 41 w 51"/>
                <a:gd name="T5" fmla="*/ 51 h 61"/>
                <a:gd name="T6" fmla="*/ 31 w 51"/>
                <a:gd name="T7" fmla="*/ 61 h 61"/>
                <a:gd name="T8" fmla="*/ 0 w 51"/>
                <a:gd name="T9" fmla="*/ 20 h 61"/>
                <a:gd name="T10" fmla="*/ 21 w 51"/>
                <a:gd name="T11" fmla="*/ 10 h 61"/>
                <a:gd name="T12" fmla="*/ 31 w 51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1">
                  <a:moveTo>
                    <a:pt x="31" y="0"/>
                  </a:moveTo>
                  <a:lnTo>
                    <a:pt x="51" y="41"/>
                  </a:lnTo>
                  <a:lnTo>
                    <a:pt x="41" y="51"/>
                  </a:lnTo>
                  <a:lnTo>
                    <a:pt x="31" y="61"/>
                  </a:lnTo>
                  <a:lnTo>
                    <a:pt x="0" y="20"/>
                  </a:lnTo>
                  <a:lnTo>
                    <a:pt x="21" y="1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3" name="Freeform 3937"/>
            <p:cNvSpPr>
              <a:spLocks noChangeAspect="1"/>
            </p:cNvSpPr>
            <p:nvPr/>
          </p:nvSpPr>
          <p:spPr bwMode="auto">
            <a:xfrm>
              <a:off x="4682" y="4472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4" name="Freeform 3936"/>
            <p:cNvSpPr>
              <a:spLocks noChangeAspect="1"/>
            </p:cNvSpPr>
            <p:nvPr/>
          </p:nvSpPr>
          <p:spPr bwMode="auto">
            <a:xfrm>
              <a:off x="4682" y="4462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10 h 30"/>
                <a:gd name="T4" fmla="*/ 20 w 30"/>
                <a:gd name="T5" fmla="*/ 20 h 30"/>
                <a:gd name="T6" fmla="*/ 10 w 30"/>
                <a:gd name="T7" fmla="*/ 30 h 30"/>
                <a:gd name="T8" fmla="*/ 0 w 30"/>
                <a:gd name="T9" fmla="*/ 2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5" name="Freeform 3935"/>
            <p:cNvSpPr>
              <a:spLocks noChangeAspect="1"/>
            </p:cNvSpPr>
            <p:nvPr/>
          </p:nvSpPr>
          <p:spPr bwMode="auto">
            <a:xfrm>
              <a:off x="4692" y="4482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6" name="Freeform 3934"/>
            <p:cNvSpPr>
              <a:spLocks noChangeAspect="1"/>
            </p:cNvSpPr>
            <p:nvPr/>
          </p:nvSpPr>
          <p:spPr bwMode="auto">
            <a:xfrm>
              <a:off x="4702" y="4472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10 w 20"/>
                <a:gd name="T5" fmla="*/ 20 h 30"/>
                <a:gd name="T6" fmla="*/ 0 w 20"/>
                <a:gd name="T7" fmla="*/ 30 h 30"/>
                <a:gd name="T8" fmla="*/ 0 w 20"/>
                <a:gd name="T9" fmla="*/ 2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7" name="Freeform 3933"/>
            <p:cNvSpPr>
              <a:spLocks noChangeAspect="1"/>
            </p:cNvSpPr>
            <p:nvPr/>
          </p:nvSpPr>
          <p:spPr bwMode="auto">
            <a:xfrm>
              <a:off x="4712" y="448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8" name="Freeform 3932"/>
            <p:cNvSpPr>
              <a:spLocks noChangeAspect="1"/>
            </p:cNvSpPr>
            <p:nvPr/>
          </p:nvSpPr>
          <p:spPr bwMode="auto">
            <a:xfrm>
              <a:off x="4702" y="4482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10 h 30"/>
                <a:gd name="T4" fmla="*/ 20 w 30"/>
                <a:gd name="T5" fmla="*/ 20 h 30"/>
                <a:gd name="T6" fmla="*/ 10 w 30"/>
                <a:gd name="T7" fmla="*/ 30 h 30"/>
                <a:gd name="T8" fmla="*/ 0 w 30"/>
                <a:gd name="T9" fmla="*/ 2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9" name="Freeform 3931"/>
            <p:cNvSpPr>
              <a:spLocks noChangeAspect="1"/>
            </p:cNvSpPr>
            <p:nvPr/>
          </p:nvSpPr>
          <p:spPr bwMode="auto">
            <a:xfrm>
              <a:off x="4722" y="449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0" name="Freeform 3930"/>
            <p:cNvSpPr>
              <a:spLocks noChangeAspect="1"/>
            </p:cNvSpPr>
            <p:nvPr/>
          </p:nvSpPr>
          <p:spPr bwMode="auto">
            <a:xfrm>
              <a:off x="4712" y="4492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20 h 30"/>
                <a:gd name="T4" fmla="*/ 20 w 30"/>
                <a:gd name="T5" fmla="*/ 20 h 30"/>
                <a:gd name="T6" fmla="*/ 0 w 30"/>
                <a:gd name="T7" fmla="*/ 30 h 30"/>
                <a:gd name="T8" fmla="*/ 0 w 30"/>
                <a:gd name="T9" fmla="*/ 1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20"/>
                  </a:lnTo>
                  <a:lnTo>
                    <a:pt x="20" y="2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1" name="Freeform 3929"/>
            <p:cNvSpPr>
              <a:spLocks noChangeAspect="1"/>
            </p:cNvSpPr>
            <p:nvPr/>
          </p:nvSpPr>
          <p:spPr bwMode="auto">
            <a:xfrm>
              <a:off x="4712" y="4512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10 h 10"/>
                <a:gd name="T4" fmla="*/ 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2" name="Freeform 3928"/>
            <p:cNvSpPr>
              <a:spLocks noChangeAspect="1"/>
            </p:cNvSpPr>
            <p:nvPr/>
          </p:nvSpPr>
          <p:spPr bwMode="auto">
            <a:xfrm>
              <a:off x="4712" y="4512"/>
              <a:ext cx="30" cy="21"/>
            </a:xfrm>
            <a:custGeom>
              <a:avLst/>
              <a:gdLst>
                <a:gd name="T0" fmla="*/ 30 w 30"/>
                <a:gd name="T1" fmla="*/ 0 h 21"/>
                <a:gd name="T2" fmla="*/ 30 w 30"/>
                <a:gd name="T3" fmla="*/ 0 h 21"/>
                <a:gd name="T4" fmla="*/ 20 w 30"/>
                <a:gd name="T5" fmla="*/ 10 h 21"/>
                <a:gd name="T6" fmla="*/ 10 w 30"/>
                <a:gd name="T7" fmla="*/ 21 h 21"/>
                <a:gd name="T8" fmla="*/ 0 w 30"/>
                <a:gd name="T9" fmla="*/ 10 h 21"/>
                <a:gd name="T10" fmla="*/ 20 w 30"/>
                <a:gd name="T11" fmla="*/ 0 h 21"/>
                <a:gd name="T12" fmla="*/ 3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0"/>
                  </a:moveTo>
                  <a:lnTo>
                    <a:pt x="30" y="0"/>
                  </a:lnTo>
                  <a:lnTo>
                    <a:pt x="20" y="10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3" name="Freeform 3927"/>
            <p:cNvSpPr>
              <a:spLocks noChangeAspect="1"/>
            </p:cNvSpPr>
            <p:nvPr/>
          </p:nvSpPr>
          <p:spPr bwMode="auto">
            <a:xfrm>
              <a:off x="4722" y="4522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10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4" name="Freeform 3926"/>
            <p:cNvSpPr>
              <a:spLocks noChangeAspect="1"/>
            </p:cNvSpPr>
            <p:nvPr/>
          </p:nvSpPr>
          <p:spPr bwMode="auto">
            <a:xfrm>
              <a:off x="4722" y="4512"/>
              <a:ext cx="20" cy="21"/>
            </a:xfrm>
            <a:custGeom>
              <a:avLst/>
              <a:gdLst>
                <a:gd name="T0" fmla="*/ 20 w 20"/>
                <a:gd name="T1" fmla="*/ 0 h 21"/>
                <a:gd name="T2" fmla="*/ 20 w 20"/>
                <a:gd name="T3" fmla="*/ 10 h 21"/>
                <a:gd name="T4" fmla="*/ 10 w 20"/>
                <a:gd name="T5" fmla="*/ 21 h 21"/>
                <a:gd name="T6" fmla="*/ 0 w 20"/>
                <a:gd name="T7" fmla="*/ 21 h 21"/>
                <a:gd name="T8" fmla="*/ 0 w 20"/>
                <a:gd name="T9" fmla="*/ 21 h 21"/>
                <a:gd name="T10" fmla="*/ 10 w 20"/>
                <a:gd name="T11" fmla="*/ 10 h 21"/>
                <a:gd name="T12" fmla="*/ 20 w 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lnTo>
                    <a:pt x="20" y="10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5" name="Freeform 3925"/>
            <p:cNvSpPr>
              <a:spLocks noChangeAspect="1"/>
            </p:cNvSpPr>
            <p:nvPr/>
          </p:nvSpPr>
          <p:spPr bwMode="auto">
            <a:xfrm>
              <a:off x="4722" y="453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6" name="Freeform 3924"/>
            <p:cNvSpPr>
              <a:spLocks noChangeAspect="1"/>
            </p:cNvSpPr>
            <p:nvPr/>
          </p:nvSpPr>
          <p:spPr bwMode="auto">
            <a:xfrm>
              <a:off x="4722" y="4512"/>
              <a:ext cx="31" cy="31"/>
            </a:xfrm>
            <a:custGeom>
              <a:avLst/>
              <a:gdLst>
                <a:gd name="T0" fmla="*/ 20 w 31"/>
                <a:gd name="T1" fmla="*/ 0 h 31"/>
                <a:gd name="T2" fmla="*/ 31 w 31"/>
                <a:gd name="T3" fmla="*/ 10 h 31"/>
                <a:gd name="T4" fmla="*/ 20 w 31"/>
                <a:gd name="T5" fmla="*/ 21 h 31"/>
                <a:gd name="T6" fmla="*/ 10 w 31"/>
                <a:gd name="T7" fmla="*/ 31 h 31"/>
                <a:gd name="T8" fmla="*/ 0 w 31"/>
                <a:gd name="T9" fmla="*/ 31 h 31"/>
                <a:gd name="T10" fmla="*/ 10 w 31"/>
                <a:gd name="T11" fmla="*/ 21 h 31"/>
                <a:gd name="T12" fmla="*/ 20 w 3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0" y="0"/>
                  </a:moveTo>
                  <a:lnTo>
                    <a:pt x="31" y="10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1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7" name="Freeform 3923"/>
            <p:cNvSpPr>
              <a:spLocks noChangeAspect="1"/>
            </p:cNvSpPr>
            <p:nvPr/>
          </p:nvSpPr>
          <p:spPr bwMode="auto">
            <a:xfrm>
              <a:off x="4732" y="4533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10 w 10"/>
                <a:gd name="T5" fmla="*/ 10 h 20"/>
                <a:gd name="T6" fmla="*/ 0 w 10"/>
                <a:gd name="T7" fmla="*/ 10 h 20"/>
                <a:gd name="T8" fmla="*/ 1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8" name="Freeform 3922"/>
            <p:cNvSpPr>
              <a:spLocks noChangeAspect="1"/>
            </p:cNvSpPr>
            <p:nvPr/>
          </p:nvSpPr>
          <p:spPr bwMode="auto">
            <a:xfrm>
              <a:off x="4742" y="4522"/>
              <a:ext cx="21" cy="31"/>
            </a:xfrm>
            <a:custGeom>
              <a:avLst/>
              <a:gdLst>
                <a:gd name="T0" fmla="*/ 11 w 21"/>
                <a:gd name="T1" fmla="*/ 0 h 31"/>
                <a:gd name="T2" fmla="*/ 21 w 21"/>
                <a:gd name="T3" fmla="*/ 0 h 31"/>
                <a:gd name="T4" fmla="*/ 11 w 21"/>
                <a:gd name="T5" fmla="*/ 21 h 31"/>
                <a:gd name="T6" fmla="*/ 11 w 21"/>
                <a:gd name="T7" fmla="*/ 31 h 31"/>
                <a:gd name="T8" fmla="*/ 0 w 21"/>
                <a:gd name="T9" fmla="*/ 31 h 31"/>
                <a:gd name="T10" fmla="*/ 0 w 21"/>
                <a:gd name="T11" fmla="*/ 11 h 31"/>
                <a:gd name="T12" fmla="*/ 11 w 2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1" y="0"/>
                  </a:moveTo>
                  <a:lnTo>
                    <a:pt x="21" y="0"/>
                  </a:lnTo>
                  <a:lnTo>
                    <a:pt x="11" y="21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9" name="Freeform 3921"/>
            <p:cNvSpPr>
              <a:spLocks noChangeAspect="1"/>
            </p:cNvSpPr>
            <p:nvPr/>
          </p:nvSpPr>
          <p:spPr bwMode="auto">
            <a:xfrm>
              <a:off x="4753" y="4522"/>
              <a:ext cx="10" cy="21"/>
            </a:xfrm>
            <a:custGeom>
              <a:avLst/>
              <a:gdLst>
                <a:gd name="T0" fmla="*/ 0 w 10"/>
                <a:gd name="T1" fmla="*/ 21 h 21"/>
                <a:gd name="T2" fmla="*/ 10 w 10"/>
                <a:gd name="T3" fmla="*/ 0 h 21"/>
                <a:gd name="T4" fmla="*/ 10 w 10"/>
                <a:gd name="T5" fmla="*/ 0 h 21"/>
                <a:gd name="T6" fmla="*/ 10 w 10"/>
                <a:gd name="T7" fmla="*/ 11 h 21"/>
                <a:gd name="T8" fmla="*/ 0 w 1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0" name="Freeform 3920"/>
            <p:cNvSpPr>
              <a:spLocks noChangeAspect="1"/>
            </p:cNvSpPr>
            <p:nvPr/>
          </p:nvSpPr>
          <p:spPr bwMode="auto">
            <a:xfrm>
              <a:off x="4742" y="4533"/>
              <a:ext cx="31" cy="20"/>
            </a:xfrm>
            <a:custGeom>
              <a:avLst/>
              <a:gdLst>
                <a:gd name="T0" fmla="*/ 21 w 31"/>
                <a:gd name="T1" fmla="*/ 0 h 20"/>
                <a:gd name="T2" fmla="*/ 31 w 31"/>
                <a:gd name="T3" fmla="*/ 0 h 20"/>
                <a:gd name="T4" fmla="*/ 21 w 31"/>
                <a:gd name="T5" fmla="*/ 10 h 20"/>
                <a:gd name="T6" fmla="*/ 11 w 31"/>
                <a:gd name="T7" fmla="*/ 20 h 20"/>
                <a:gd name="T8" fmla="*/ 0 w 31"/>
                <a:gd name="T9" fmla="*/ 20 h 20"/>
                <a:gd name="T10" fmla="*/ 11 w 31"/>
                <a:gd name="T11" fmla="*/ 10 h 20"/>
                <a:gd name="T12" fmla="*/ 2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21" y="0"/>
                  </a:moveTo>
                  <a:lnTo>
                    <a:pt x="31" y="0"/>
                  </a:lnTo>
                  <a:lnTo>
                    <a:pt x="21" y="1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1" name="Freeform 3919"/>
            <p:cNvSpPr>
              <a:spLocks noChangeAspect="1"/>
            </p:cNvSpPr>
            <p:nvPr/>
          </p:nvSpPr>
          <p:spPr bwMode="auto">
            <a:xfrm>
              <a:off x="4753" y="4543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0 w 10"/>
                <a:gd name="T5" fmla="*/ 1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2" name="Freeform 3918"/>
            <p:cNvSpPr>
              <a:spLocks noChangeAspect="1"/>
            </p:cNvSpPr>
            <p:nvPr/>
          </p:nvSpPr>
          <p:spPr bwMode="auto">
            <a:xfrm>
              <a:off x="4763" y="4533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2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3" name="Freeform 3917"/>
            <p:cNvSpPr>
              <a:spLocks noChangeAspect="1"/>
            </p:cNvSpPr>
            <p:nvPr/>
          </p:nvSpPr>
          <p:spPr bwMode="auto">
            <a:xfrm>
              <a:off x="4773" y="455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4" name="Freeform 3916"/>
            <p:cNvSpPr>
              <a:spLocks noChangeAspect="1"/>
            </p:cNvSpPr>
            <p:nvPr/>
          </p:nvSpPr>
          <p:spPr bwMode="auto">
            <a:xfrm>
              <a:off x="4773" y="4543"/>
              <a:ext cx="40" cy="30"/>
            </a:xfrm>
            <a:custGeom>
              <a:avLst/>
              <a:gdLst>
                <a:gd name="T0" fmla="*/ 10 w 40"/>
                <a:gd name="T1" fmla="*/ 0 h 30"/>
                <a:gd name="T2" fmla="*/ 40 w 40"/>
                <a:gd name="T3" fmla="*/ 10 h 30"/>
                <a:gd name="T4" fmla="*/ 30 w 40"/>
                <a:gd name="T5" fmla="*/ 20 h 30"/>
                <a:gd name="T6" fmla="*/ 30 w 40"/>
                <a:gd name="T7" fmla="*/ 30 h 30"/>
                <a:gd name="T8" fmla="*/ 0 w 40"/>
                <a:gd name="T9" fmla="*/ 20 h 30"/>
                <a:gd name="T10" fmla="*/ 10 w 40"/>
                <a:gd name="T11" fmla="*/ 10 h 30"/>
                <a:gd name="T12" fmla="*/ 10 w 4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10" y="0"/>
                  </a:moveTo>
                  <a:lnTo>
                    <a:pt x="40" y="10"/>
                  </a:lnTo>
                  <a:lnTo>
                    <a:pt x="30" y="20"/>
                  </a:lnTo>
                  <a:lnTo>
                    <a:pt x="3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5" name="Freeform 3915"/>
            <p:cNvSpPr>
              <a:spLocks noChangeAspect="1"/>
            </p:cNvSpPr>
            <p:nvPr/>
          </p:nvSpPr>
          <p:spPr bwMode="auto">
            <a:xfrm>
              <a:off x="4803" y="455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0 h 10"/>
                <a:gd name="T14" fmla="*/ 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6" name="Freeform 3914"/>
            <p:cNvSpPr>
              <a:spLocks noChangeAspect="1"/>
            </p:cNvSpPr>
            <p:nvPr/>
          </p:nvSpPr>
          <p:spPr bwMode="auto">
            <a:xfrm>
              <a:off x="4793" y="4553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10 h 20"/>
                <a:gd name="T4" fmla="*/ 20 w 30"/>
                <a:gd name="T5" fmla="*/ 20 h 20"/>
                <a:gd name="T6" fmla="*/ 0 w 30"/>
                <a:gd name="T7" fmla="*/ 20 h 20"/>
                <a:gd name="T8" fmla="*/ 0 w 30"/>
                <a:gd name="T9" fmla="*/ 20 h 20"/>
                <a:gd name="T10" fmla="*/ 10 w 30"/>
                <a:gd name="T11" fmla="*/ 1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7" name="Freeform 3913"/>
            <p:cNvSpPr>
              <a:spLocks noChangeAspect="1"/>
            </p:cNvSpPr>
            <p:nvPr/>
          </p:nvSpPr>
          <p:spPr bwMode="auto">
            <a:xfrm>
              <a:off x="4793" y="4573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10 w 20"/>
                <a:gd name="T3" fmla="*/ 10 h 10"/>
                <a:gd name="T4" fmla="*/ 10 w 20"/>
                <a:gd name="T5" fmla="*/ 10 h 10"/>
                <a:gd name="T6" fmla="*/ 0 w 20"/>
                <a:gd name="T7" fmla="*/ 0 h 10"/>
                <a:gd name="T8" fmla="*/ 0 w 20"/>
                <a:gd name="T9" fmla="*/ 0 h 10"/>
                <a:gd name="T10" fmla="*/ 20 w 2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8" name="Freeform 3912"/>
            <p:cNvSpPr>
              <a:spLocks noChangeAspect="1"/>
            </p:cNvSpPr>
            <p:nvPr/>
          </p:nvSpPr>
          <p:spPr bwMode="auto">
            <a:xfrm>
              <a:off x="4803" y="4553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2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10 w 20"/>
                <a:gd name="T11" fmla="*/ 2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1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9" name="Freeform 3911"/>
            <p:cNvSpPr>
              <a:spLocks noChangeAspect="1"/>
            </p:cNvSpPr>
            <p:nvPr/>
          </p:nvSpPr>
          <p:spPr bwMode="auto">
            <a:xfrm>
              <a:off x="4813" y="4573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10 h 20"/>
                <a:gd name="T6" fmla="*/ 0 w 10"/>
                <a:gd name="T7" fmla="*/ 10 h 20"/>
                <a:gd name="T8" fmla="*/ 1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0" name="Freeform 3910"/>
            <p:cNvSpPr>
              <a:spLocks noChangeAspect="1"/>
            </p:cNvSpPr>
            <p:nvPr/>
          </p:nvSpPr>
          <p:spPr bwMode="auto">
            <a:xfrm>
              <a:off x="4813" y="4563"/>
              <a:ext cx="31" cy="30"/>
            </a:xfrm>
            <a:custGeom>
              <a:avLst/>
              <a:gdLst>
                <a:gd name="T0" fmla="*/ 10 w 31"/>
                <a:gd name="T1" fmla="*/ 0 h 30"/>
                <a:gd name="T2" fmla="*/ 31 w 31"/>
                <a:gd name="T3" fmla="*/ 10 h 30"/>
                <a:gd name="T4" fmla="*/ 21 w 31"/>
                <a:gd name="T5" fmla="*/ 20 h 30"/>
                <a:gd name="T6" fmla="*/ 21 w 31"/>
                <a:gd name="T7" fmla="*/ 30 h 30"/>
                <a:gd name="T8" fmla="*/ 0 w 31"/>
                <a:gd name="T9" fmla="*/ 30 h 30"/>
                <a:gd name="T10" fmla="*/ 10 w 31"/>
                <a:gd name="T11" fmla="*/ 10 h 30"/>
                <a:gd name="T12" fmla="*/ 10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0"/>
                  </a:moveTo>
                  <a:lnTo>
                    <a:pt x="31" y="10"/>
                  </a:lnTo>
                  <a:lnTo>
                    <a:pt x="21" y="20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1" name="Rectangle 3909"/>
            <p:cNvSpPr>
              <a:spLocks noChangeAspect="1" noChangeArrowheads="1"/>
            </p:cNvSpPr>
            <p:nvPr/>
          </p:nvSpPr>
          <p:spPr bwMode="auto">
            <a:xfrm>
              <a:off x="4834" y="4583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2" name="Freeform 3908"/>
            <p:cNvSpPr>
              <a:spLocks noChangeAspect="1"/>
            </p:cNvSpPr>
            <p:nvPr/>
          </p:nvSpPr>
          <p:spPr bwMode="auto">
            <a:xfrm>
              <a:off x="4834" y="4573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0 h 30"/>
                <a:gd name="T4" fmla="*/ 20 w 20"/>
                <a:gd name="T5" fmla="*/ 20 h 30"/>
                <a:gd name="T6" fmla="*/ 10 w 20"/>
                <a:gd name="T7" fmla="*/ 30 h 30"/>
                <a:gd name="T8" fmla="*/ 0 w 20"/>
                <a:gd name="T9" fmla="*/ 2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3" name="Freeform 3907"/>
            <p:cNvSpPr>
              <a:spLocks noChangeAspect="1"/>
            </p:cNvSpPr>
            <p:nvPr/>
          </p:nvSpPr>
          <p:spPr bwMode="auto">
            <a:xfrm>
              <a:off x="4854" y="4573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10 w 10"/>
                <a:gd name="T7" fmla="*/ 10 h 20"/>
                <a:gd name="T8" fmla="*/ 10 w 10"/>
                <a:gd name="T9" fmla="*/ 10 h 20"/>
                <a:gd name="T10" fmla="*/ 0 w 1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4" name="Freeform 3906"/>
            <p:cNvSpPr>
              <a:spLocks noChangeAspect="1"/>
            </p:cNvSpPr>
            <p:nvPr/>
          </p:nvSpPr>
          <p:spPr bwMode="auto">
            <a:xfrm>
              <a:off x="4844" y="4583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0 h 20"/>
                <a:gd name="T4" fmla="*/ 20 w 30"/>
                <a:gd name="T5" fmla="*/ 10 h 20"/>
                <a:gd name="T6" fmla="*/ 10 w 30"/>
                <a:gd name="T7" fmla="*/ 20 h 20"/>
                <a:gd name="T8" fmla="*/ 0 w 30"/>
                <a:gd name="T9" fmla="*/ 20 h 20"/>
                <a:gd name="T10" fmla="*/ 10 w 30"/>
                <a:gd name="T11" fmla="*/ 1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5" name="Freeform 3905"/>
            <p:cNvSpPr>
              <a:spLocks noChangeAspect="1"/>
            </p:cNvSpPr>
            <p:nvPr/>
          </p:nvSpPr>
          <p:spPr bwMode="auto">
            <a:xfrm>
              <a:off x="4854" y="459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6" name="Freeform 3904"/>
            <p:cNvSpPr>
              <a:spLocks noChangeAspect="1"/>
            </p:cNvSpPr>
            <p:nvPr/>
          </p:nvSpPr>
          <p:spPr bwMode="auto">
            <a:xfrm>
              <a:off x="4854" y="4583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10 h 31"/>
                <a:gd name="T4" fmla="*/ 10 w 20"/>
                <a:gd name="T5" fmla="*/ 20 h 31"/>
                <a:gd name="T6" fmla="*/ 0 w 20"/>
                <a:gd name="T7" fmla="*/ 31 h 31"/>
                <a:gd name="T8" fmla="*/ 0 w 20"/>
                <a:gd name="T9" fmla="*/ 20 h 31"/>
                <a:gd name="T10" fmla="*/ 1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7" name="Freeform 3903"/>
            <p:cNvSpPr>
              <a:spLocks noChangeAspect="1"/>
            </p:cNvSpPr>
            <p:nvPr/>
          </p:nvSpPr>
          <p:spPr bwMode="auto">
            <a:xfrm>
              <a:off x="4864" y="459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8" name="Freeform 3902"/>
            <p:cNvSpPr>
              <a:spLocks noChangeAspect="1"/>
            </p:cNvSpPr>
            <p:nvPr/>
          </p:nvSpPr>
          <p:spPr bwMode="auto">
            <a:xfrm>
              <a:off x="4854" y="4593"/>
              <a:ext cx="40" cy="41"/>
            </a:xfrm>
            <a:custGeom>
              <a:avLst/>
              <a:gdLst>
                <a:gd name="T0" fmla="*/ 20 w 40"/>
                <a:gd name="T1" fmla="*/ 0 h 41"/>
                <a:gd name="T2" fmla="*/ 40 w 40"/>
                <a:gd name="T3" fmla="*/ 31 h 41"/>
                <a:gd name="T4" fmla="*/ 30 w 40"/>
                <a:gd name="T5" fmla="*/ 41 h 41"/>
                <a:gd name="T6" fmla="*/ 10 w 40"/>
                <a:gd name="T7" fmla="*/ 41 h 41"/>
                <a:gd name="T8" fmla="*/ 0 w 40"/>
                <a:gd name="T9" fmla="*/ 21 h 41"/>
                <a:gd name="T10" fmla="*/ 10 w 40"/>
                <a:gd name="T11" fmla="*/ 10 h 41"/>
                <a:gd name="T12" fmla="*/ 20 w 4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20" y="0"/>
                  </a:moveTo>
                  <a:lnTo>
                    <a:pt x="40" y="31"/>
                  </a:lnTo>
                  <a:lnTo>
                    <a:pt x="30" y="41"/>
                  </a:lnTo>
                  <a:lnTo>
                    <a:pt x="10" y="4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9" name="Freeform 3901"/>
            <p:cNvSpPr>
              <a:spLocks noChangeAspect="1"/>
            </p:cNvSpPr>
            <p:nvPr/>
          </p:nvSpPr>
          <p:spPr bwMode="auto">
            <a:xfrm>
              <a:off x="4884" y="462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0" name="Freeform 3900"/>
            <p:cNvSpPr>
              <a:spLocks noChangeAspect="1"/>
            </p:cNvSpPr>
            <p:nvPr/>
          </p:nvSpPr>
          <p:spPr bwMode="auto">
            <a:xfrm>
              <a:off x="4864" y="4624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10 h 20"/>
                <a:gd name="T4" fmla="*/ 20 w 30"/>
                <a:gd name="T5" fmla="*/ 20 h 20"/>
                <a:gd name="T6" fmla="*/ 10 w 30"/>
                <a:gd name="T7" fmla="*/ 20 h 20"/>
                <a:gd name="T8" fmla="*/ 0 w 30"/>
                <a:gd name="T9" fmla="*/ 10 h 20"/>
                <a:gd name="T10" fmla="*/ 20 w 30"/>
                <a:gd name="T11" fmla="*/ 1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1" name="Freeform 3899"/>
            <p:cNvSpPr>
              <a:spLocks noChangeAspect="1"/>
            </p:cNvSpPr>
            <p:nvPr/>
          </p:nvSpPr>
          <p:spPr bwMode="auto">
            <a:xfrm>
              <a:off x="4884" y="463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2" name="Freeform 3898"/>
            <p:cNvSpPr>
              <a:spLocks noChangeAspect="1"/>
            </p:cNvSpPr>
            <p:nvPr/>
          </p:nvSpPr>
          <p:spPr bwMode="auto">
            <a:xfrm>
              <a:off x="4874" y="4644"/>
              <a:ext cx="20" cy="1"/>
            </a:xfrm>
            <a:custGeom>
              <a:avLst/>
              <a:gdLst>
                <a:gd name="T0" fmla="*/ 20 w 20"/>
                <a:gd name="T1" fmla="*/ 20 w 20"/>
                <a:gd name="T2" fmla="*/ 10 w 20"/>
                <a:gd name="T3" fmla="*/ 0 w 20"/>
                <a:gd name="T4" fmla="*/ 0 w 20"/>
                <a:gd name="T5" fmla="*/ 10 w 20"/>
                <a:gd name="T6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3" name="Freeform 3897"/>
            <p:cNvSpPr>
              <a:spLocks noChangeAspect="1"/>
            </p:cNvSpPr>
            <p:nvPr/>
          </p:nvSpPr>
          <p:spPr bwMode="auto">
            <a:xfrm>
              <a:off x="4874" y="464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0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4" name="Freeform 3896"/>
            <p:cNvSpPr>
              <a:spLocks noChangeAspect="1"/>
            </p:cNvSpPr>
            <p:nvPr/>
          </p:nvSpPr>
          <p:spPr bwMode="auto">
            <a:xfrm>
              <a:off x="4874" y="4634"/>
              <a:ext cx="20" cy="2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0 h 20"/>
                <a:gd name="T4" fmla="*/ 10 w 20"/>
                <a:gd name="T5" fmla="*/ 10 h 20"/>
                <a:gd name="T6" fmla="*/ 0 w 20"/>
                <a:gd name="T7" fmla="*/ 20 h 20"/>
                <a:gd name="T8" fmla="*/ 0 w 20"/>
                <a:gd name="T9" fmla="*/ 20 h 20"/>
                <a:gd name="T10" fmla="*/ 10 w 20"/>
                <a:gd name="T11" fmla="*/ 10 h 20"/>
                <a:gd name="T12" fmla="*/ 2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5" name="Freeform 3895"/>
            <p:cNvSpPr>
              <a:spLocks noChangeAspect="1"/>
            </p:cNvSpPr>
            <p:nvPr/>
          </p:nvSpPr>
          <p:spPr bwMode="auto">
            <a:xfrm>
              <a:off x="4874" y="4644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10 w 10"/>
                <a:gd name="T7" fmla="*/ 20 h 20"/>
                <a:gd name="T8" fmla="*/ 10 w 10"/>
                <a:gd name="T9" fmla="*/ 10 h 20"/>
                <a:gd name="T10" fmla="*/ 0 w 10"/>
                <a:gd name="T11" fmla="*/ 10 h 20"/>
                <a:gd name="T12" fmla="*/ 0 w 10"/>
                <a:gd name="T13" fmla="*/ 10 h 20"/>
                <a:gd name="T14" fmla="*/ 10 w 1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6" name="Freeform 3894"/>
            <p:cNvSpPr>
              <a:spLocks noChangeAspect="1"/>
            </p:cNvSpPr>
            <p:nvPr/>
          </p:nvSpPr>
          <p:spPr bwMode="auto">
            <a:xfrm>
              <a:off x="4884" y="4634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1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1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7" name="Freeform 3893"/>
            <p:cNvSpPr>
              <a:spLocks noChangeAspect="1"/>
            </p:cNvSpPr>
            <p:nvPr/>
          </p:nvSpPr>
          <p:spPr bwMode="auto">
            <a:xfrm>
              <a:off x="4894" y="4634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1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1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8" name="Freeform 3892"/>
            <p:cNvSpPr>
              <a:spLocks noChangeAspect="1"/>
            </p:cNvSpPr>
            <p:nvPr/>
          </p:nvSpPr>
          <p:spPr bwMode="auto">
            <a:xfrm>
              <a:off x="4904" y="4634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9" name="Freeform 3891"/>
            <p:cNvSpPr>
              <a:spLocks noChangeAspect="1"/>
            </p:cNvSpPr>
            <p:nvPr/>
          </p:nvSpPr>
          <p:spPr bwMode="auto">
            <a:xfrm>
              <a:off x="4894" y="4634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0 h 30"/>
                <a:gd name="T4" fmla="*/ 10 w 20"/>
                <a:gd name="T5" fmla="*/ 20 h 30"/>
                <a:gd name="T6" fmla="*/ 10 w 20"/>
                <a:gd name="T7" fmla="*/ 30 h 30"/>
                <a:gd name="T8" fmla="*/ 0 w 20"/>
                <a:gd name="T9" fmla="*/ 20 h 30"/>
                <a:gd name="T10" fmla="*/ 1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0"/>
                  </a:lnTo>
                  <a:lnTo>
                    <a:pt x="1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0" name="Freeform 3890"/>
            <p:cNvSpPr>
              <a:spLocks noChangeAspect="1"/>
            </p:cNvSpPr>
            <p:nvPr/>
          </p:nvSpPr>
          <p:spPr bwMode="auto">
            <a:xfrm>
              <a:off x="4904" y="4634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0 h 20"/>
                <a:gd name="T4" fmla="*/ 10 w 10"/>
                <a:gd name="T5" fmla="*/ 10 h 20"/>
                <a:gd name="T6" fmla="*/ 10 w 10"/>
                <a:gd name="T7" fmla="*/ 10 h 20"/>
                <a:gd name="T8" fmla="*/ 10 w 10"/>
                <a:gd name="T9" fmla="*/ 10 h 20"/>
                <a:gd name="T10" fmla="*/ 10 w 10"/>
                <a:gd name="T11" fmla="*/ 10 h 20"/>
                <a:gd name="T12" fmla="*/ 0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1" name="Freeform 3889"/>
            <p:cNvSpPr>
              <a:spLocks noChangeAspect="1"/>
            </p:cNvSpPr>
            <p:nvPr/>
          </p:nvSpPr>
          <p:spPr bwMode="auto">
            <a:xfrm>
              <a:off x="4894" y="4644"/>
              <a:ext cx="31" cy="20"/>
            </a:xfrm>
            <a:custGeom>
              <a:avLst/>
              <a:gdLst>
                <a:gd name="T0" fmla="*/ 20 w 31"/>
                <a:gd name="T1" fmla="*/ 0 h 20"/>
                <a:gd name="T2" fmla="*/ 31 w 31"/>
                <a:gd name="T3" fmla="*/ 10 h 20"/>
                <a:gd name="T4" fmla="*/ 20 w 31"/>
                <a:gd name="T5" fmla="*/ 10 h 20"/>
                <a:gd name="T6" fmla="*/ 0 w 31"/>
                <a:gd name="T7" fmla="*/ 20 h 20"/>
                <a:gd name="T8" fmla="*/ 0 w 31"/>
                <a:gd name="T9" fmla="*/ 10 h 20"/>
                <a:gd name="T10" fmla="*/ 10 w 31"/>
                <a:gd name="T11" fmla="*/ 10 h 20"/>
                <a:gd name="T12" fmla="*/ 20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20" y="0"/>
                  </a:moveTo>
                  <a:lnTo>
                    <a:pt x="31" y="10"/>
                  </a:lnTo>
                  <a:lnTo>
                    <a:pt x="2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2" name="Freeform 3888"/>
            <p:cNvSpPr>
              <a:spLocks noChangeAspect="1"/>
            </p:cNvSpPr>
            <p:nvPr/>
          </p:nvSpPr>
          <p:spPr bwMode="auto">
            <a:xfrm>
              <a:off x="4894" y="4654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10 h 10"/>
                <a:gd name="T4" fmla="*/ 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3" name="Freeform 3887"/>
            <p:cNvSpPr>
              <a:spLocks noChangeAspect="1"/>
            </p:cNvSpPr>
            <p:nvPr/>
          </p:nvSpPr>
          <p:spPr bwMode="auto">
            <a:xfrm>
              <a:off x="4894" y="4654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10 h 20"/>
                <a:gd name="T4" fmla="*/ 20 w 31"/>
                <a:gd name="T5" fmla="*/ 10 h 20"/>
                <a:gd name="T6" fmla="*/ 10 w 31"/>
                <a:gd name="T7" fmla="*/ 20 h 20"/>
                <a:gd name="T8" fmla="*/ 0 w 31"/>
                <a:gd name="T9" fmla="*/ 10 h 20"/>
                <a:gd name="T10" fmla="*/ 20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1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4" name="Freeform 3886"/>
            <p:cNvSpPr>
              <a:spLocks noChangeAspect="1"/>
            </p:cNvSpPr>
            <p:nvPr/>
          </p:nvSpPr>
          <p:spPr bwMode="auto">
            <a:xfrm>
              <a:off x="4914" y="4664"/>
              <a:ext cx="11" cy="1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11 w 11"/>
                <a:gd name="T4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5" name="Freeform 3885"/>
            <p:cNvSpPr>
              <a:spLocks noChangeAspect="1"/>
            </p:cNvSpPr>
            <p:nvPr/>
          </p:nvSpPr>
          <p:spPr bwMode="auto">
            <a:xfrm>
              <a:off x="4904" y="4664"/>
              <a:ext cx="41" cy="51"/>
            </a:xfrm>
            <a:custGeom>
              <a:avLst/>
              <a:gdLst>
                <a:gd name="T0" fmla="*/ 21 w 41"/>
                <a:gd name="T1" fmla="*/ 0 h 51"/>
                <a:gd name="T2" fmla="*/ 41 w 41"/>
                <a:gd name="T3" fmla="*/ 51 h 51"/>
                <a:gd name="T4" fmla="*/ 31 w 41"/>
                <a:gd name="T5" fmla="*/ 51 h 51"/>
                <a:gd name="T6" fmla="*/ 21 w 41"/>
                <a:gd name="T7" fmla="*/ 51 h 51"/>
                <a:gd name="T8" fmla="*/ 0 w 41"/>
                <a:gd name="T9" fmla="*/ 10 h 51"/>
                <a:gd name="T10" fmla="*/ 10 w 41"/>
                <a:gd name="T11" fmla="*/ 0 h 51"/>
                <a:gd name="T12" fmla="*/ 21 w 4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1">
                  <a:moveTo>
                    <a:pt x="21" y="0"/>
                  </a:moveTo>
                  <a:lnTo>
                    <a:pt x="41" y="51"/>
                  </a:lnTo>
                  <a:lnTo>
                    <a:pt x="31" y="51"/>
                  </a:lnTo>
                  <a:lnTo>
                    <a:pt x="21" y="5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6" name="Freeform 3884"/>
            <p:cNvSpPr>
              <a:spLocks noChangeAspect="1"/>
            </p:cNvSpPr>
            <p:nvPr/>
          </p:nvSpPr>
          <p:spPr bwMode="auto">
            <a:xfrm>
              <a:off x="4925" y="4715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7" name="Freeform 3883"/>
            <p:cNvSpPr>
              <a:spLocks noChangeAspect="1"/>
            </p:cNvSpPr>
            <p:nvPr/>
          </p:nvSpPr>
          <p:spPr bwMode="auto">
            <a:xfrm>
              <a:off x="4925" y="4705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10 h 30"/>
                <a:gd name="T4" fmla="*/ 20 w 30"/>
                <a:gd name="T5" fmla="*/ 20 h 30"/>
                <a:gd name="T6" fmla="*/ 10 w 30"/>
                <a:gd name="T7" fmla="*/ 30 h 30"/>
                <a:gd name="T8" fmla="*/ 0 w 30"/>
                <a:gd name="T9" fmla="*/ 2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8" name="Freeform 3882"/>
            <p:cNvSpPr>
              <a:spLocks noChangeAspect="1"/>
            </p:cNvSpPr>
            <p:nvPr/>
          </p:nvSpPr>
          <p:spPr bwMode="auto">
            <a:xfrm>
              <a:off x="4935" y="4715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20 h 30"/>
                <a:gd name="T4" fmla="*/ 20 w 30"/>
                <a:gd name="T5" fmla="*/ 30 h 30"/>
                <a:gd name="T6" fmla="*/ 10 w 30"/>
                <a:gd name="T7" fmla="*/ 30 h 30"/>
                <a:gd name="T8" fmla="*/ 0 w 30"/>
                <a:gd name="T9" fmla="*/ 2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2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9" name="Freeform 3881"/>
            <p:cNvSpPr>
              <a:spLocks noChangeAspect="1"/>
            </p:cNvSpPr>
            <p:nvPr/>
          </p:nvSpPr>
          <p:spPr bwMode="auto">
            <a:xfrm>
              <a:off x="4945" y="4745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0" name="Freeform 3880"/>
            <p:cNvSpPr>
              <a:spLocks noChangeAspect="1"/>
            </p:cNvSpPr>
            <p:nvPr/>
          </p:nvSpPr>
          <p:spPr bwMode="auto">
            <a:xfrm>
              <a:off x="4945" y="4725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2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10 w 20"/>
                <a:gd name="T11" fmla="*/ 2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1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1" name="Rectangle 3879"/>
            <p:cNvSpPr>
              <a:spLocks noChangeAspect="1" noChangeArrowheads="1"/>
            </p:cNvSpPr>
            <p:nvPr/>
          </p:nvSpPr>
          <p:spPr bwMode="auto">
            <a:xfrm>
              <a:off x="4965" y="4735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2" name="Freeform 3878"/>
            <p:cNvSpPr>
              <a:spLocks noChangeAspect="1"/>
            </p:cNvSpPr>
            <p:nvPr/>
          </p:nvSpPr>
          <p:spPr bwMode="auto">
            <a:xfrm>
              <a:off x="4955" y="4735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0 h 31"/>
                <a:gd name="T4" fmla="*/ 20 w 20"/>
                <a:gd name="T5" fmla="*/ 10 h 31"/>
                <a:gd name="T6" fmla="*/ 10 w 20"/>
                <a:gd name="T7" fmla="*/ 31 h 31"/>
                <a:gd name="T8" fmla="*/ 0 w 20"/>
                <a:gd name="T9" fmla="*/ 20 h 31"/>
                <a:gd name="T10" fmla="*/ 1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10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3" name="Freeform 3877"/>
            <p:cNvSpPr>
              <a:spLocks noChangeAspect="1"/>
            </p:cNvSpPr>
            <p:nvPr/>
          </p:nvSpPr>
          <p:spPr bwMode="auto">
            <a:xfrm>
              <a:off x="4975" y="4735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4" name="Freeform 3876"/>
            <p:cNvSpPr>
              <a:spLocks noChangeAspect="1"/>
            </p:cNvSpPr>
            <p:nvPr/>
          </p:nvSpPr>
          <p:spPr bwMode="auto">
            <a:xfrm>
              <a:off x="4965" y="4735"/>
              <a:ext cx="20" cy="31"/>
            </a:xfrm>
            <a:custGeom>
              <a:avLst/>
              <a:gdLst>
                <a:gd name="T0" fmla="*/ 20 w 20"/>
                <a:gd name="T1" fmla="*/ 0 h 31"/>
                <a:gd name="T2" fmla="*/ 20 w 20"/>
                <a:gd name="T3" fmla="*/ 10 h 31"/>
                <a:gd name="T4" fmla="*/ 20 w 20"/>
                <a:gd name="T5" fmla="*/ 20 h 31"/>
                <a:gd name="T6" fmla="*/ 10 w 20"/>
                <a:gd name="T7" fmla="*/ 31 h 31"/>
                <a:gd name="T8" fmla="*/ 0 w 20"/>
                <a:gd name="T9" fmla="*/ 20 h 31"/>
                <a:gd name="T10" fmla="*/ 10 w 20"/>
                <a:gd name="T11" fmla="*/ 10 h 31"/>
                <a:gd name="T12" fmla="*/ 2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5" name="Freeform 3875"/>
            <p:cNvSpPr>
              <a:spLocks noChangeAspect="1"/>
            </p:cNvSpPr>
            <p:nvPr/>
          </p:nvSpPr>
          <p:spPr bwMode="auto">
            <a:xfrm>
              <a:off x="4975" y="4755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6" name="Freeform 3874"/>
            <p:cNvSpPr>
              <a:spLocks noChangeAspect="1"/>
            </p:cNvSpPr>
            <p:nvPr/>
          </p:nvSpPr>
          <p:spPr bwMode="auto">
            <a:xfrm>
              <a:off x="4975" y="4745"/>
              <a:ext cx="20" cy="21"/>
            </a:xfrm>
            <a:custGeom>
              <a:avLst/>
              <a:gdLst>
                <a:gd name="T0" fmla="*/ 10 w 20"/>
                <a:gd name="T1" fmla="*/ 0 h 21"/>
                <a:gd name="T2" fmla="*/ 20 w 20"/>
                <a:gd name="T3" fmla="*/ 0 h 21"/>
                <a:gd name="T4" fmla="*/ 10 w 20"/>
                <a:gd name="T5" fmla="*/ 10 h 21"/>
                <a:gd name="T6" fmla="*/ 10 w 20"/>
                <a:gd name="T7" fmla="*/ 21 h 21"/>
                <a:gd name="T8" fmla="*/ 0 w 20"/>
                <a:gd name="T9" fmla="*/ 21 h 21"/>
                <a:gd name="T10" fmla="*/ 10 w 20"/>
                <a:gd name="T11" fmla="*/ 10 h 21"/>
                <a:gd name="T12" fmla="*/ 10 w 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7" name="Freeform 3873"/>
            <p:cNvSpPr>
              <a:spLocks noChangeAspect="1"/>
            </p:cNvSpPr>
            <p:nvPr/>
          </p:nvSpPr>
          <p:spPr bwMode="auto">
            <a:xfrm>
              <a:off x="4985" y="4745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8" name="Freeform 3872"/>
            <p:cNvSpPr>
              <a:spLocks noChangeAspect="1"/>
            </p:cNvSpPr>
            <p:nvPr/>
          </p:nvSpPr>
          <p:spPr bwMode="auto">
            <a:xfrm>
              <a:off x="4985" y="4745"/>
              <a:ext cx="21" cy="31"/>
            </a:xfrm>
            <a:custGeom>
              <a:avLst/>
              <a:gdLst>
                <a:gd name="T0" fmla="*/ 10 w 21"/>
                <a:gd name="T1" fmla="*/ 0 h 31"/>
                <a:gd name="T2" fmla="*/ 21 w 21"/>
                <a:gd name="T3" fmla="*/ 10 h 31"/>
                <a:gd name="T4" fmla="*/ 21 w 21"/>
                <a:gd name="T5" fmla="*/ 21 h 31"/>
                <a:gd name="T6" fmla="*/ 10 w 21"/>
                <a:gd name="T7" fmla="*/ 31 h 31"/>
                <a:gd name="T8" fmla="*/ 0 w 21"/>
                <a:gd name="T9" fmla="*/ 21 h 31"/>
                <a:gd name="T10" fmla="*/ 0 w 21"/>
                <a:gd name="T11" fmla="*/ 10 h 31"/>
                <a:gd name="T12" fmla="*/ 10 w 2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lnTo>
                    <a:pt x="21" y="10"/>
                  </a:lnTo>
                  <a:lnTo>
                    <a:pt x="21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9" name="Freeform 3871"/>
            <p:cNvSpPr>
              <a:spLocks noChangeAspect="1"/>
            </p:cNvSpPr>
            <p:nvPr/>
          </p:nvSpPr>
          <p:spPr bwMode="auto">
            <a:xfrm>
              <a:off x="4995" y="4766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10 h 10"/>
                <a:gd name="T4" fmla="*/ 0 w 11"/>
                <a:gd name="T5" fmla="*/ 10 h 10"/>
                <a:gd name="T6" fmla="*/ 0 w 11"/>
                <a:gd name="T7" fmla="*/ 10 h 10"/>
                <a:gd name="T8" fmla="*/ 11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0" name="Freeform 3870"/>
            <p:cNvSpPr>
              <a:spLocks noChangeAspect="1"/>
            </p:cNvSpPr>
            <p:nvPr/>
          </p:nvSpPr>
          <p:spPr bwMode="auto">
            <a:xfrm>
              <a:off x="4995" y="4755"/>
              <a:ext cx="21" cy="31"/>
            </a:xfrm>
            <a:custGeom>
              <a:avLst/>
              <a:gdLst>
                <a:gd name="T0" fmla="*/ 11 w 21"/>
                <a:gd name="T1" fmla="*/ 0 h 31"/>
                <a:gd name="T2" fmla="*/ 21 w 21"/>
                <a:gd name="T3" fmla="*/ 0 h 31"/>
                <a:gd name="T4" fmla="*/ 21 w 21"/>
                <a:gd name="T5" fmla="*/ 11 h 31"/>
                <a:gd name="T6" fmla="*/ 21 w 21"/>
                <a:gd name="T7" fmla="*/ 31 h 31"/>
                <a:gd name="T8" fmla="*/ 0 w 21"/>
                <a:gd name="T9" fmla="*/ 21 h 31"/>
                <a:gd name="T10" fmla="*/ 11 w 21"/>
                <a:gd name="T11" fmla="*/ 11 h 31"/>
                <a:gd name="T12" fmla="*/ 11 w 2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1" y="0"/>
                  </a:moveTo>
                  <a:lnTo>
                    <a:pt x="21" y="0"/>
                  </a:lnTo>
                  <a:lnTo>
                    <a:pt x="21" y="11"/>
                  </a:lnTo>
                  <a:lnTo>
                    <a:pt x="21" y="31"/>
                  </a:lnTo>
                  <a:lnTo>
                    <a:pt x="0" y="2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1" name="Freeform 3869"/>
            <p:cNvSpPr>
              <a:spLocks noChangeAspect="1"/>
            </p:cNvSpPr>
            <p:nvPr/>
          </p:nvSpPr>
          <p:spPr bwMode="auto">
            <a:xfrm>
              <a:off x="5016" y="4755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10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2" name="Freeform 3868"/>
            <p:cNvSpPr>
              <a:spLocks noChangeAspect="1"/>
            </p:cNvSpPr>
            <p:nvPr/>
          </p:nvSpPr>
          <p:spPr bwMode="auto">
            <a:xfrm>
              <a:off x="5006" y="4755"/>
              <a:ext cx="30" cy="31"/>
            </a:xfrm>
            <a:custGeom>
              <a:avLst/>
              <a:gdLst>
                <a:gd name="T0" fmla="*/ 20 w 30"/>
                <a:gd name="T1" fmla="*/ 0 h 31"/>
                <a:gd name="T2" fmla="*/ 30 w 30"/>
                <a:gd name="T3" fmla="*/ 11 h 31"/>
                <a:gd name="T4" fmla="*/ 20 w 30"/>
                <a:gd name="T5" fmla="*/ 21 h 31"/>
                <a:gd name="T6" fmla="*/ 10 w 30"/>
                <a:gd name="T7" fmla="*/ 31 h 31"/>
                <a:gd name="T8" fmla="*/ 0 w 30"/>
                <a:gd name="T9" fmla="*/ 21 h 31"/>
                <a:gd name="T10" fmla="*/ 10 w 30"/>
                <a:gd name="T11" fmla="*/ 11 h 31"/>
                <a:gd name="T12" fmla="*/ 2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0"/>
                  </a:moveTo>
                  <a:lnTo>
                    <a:pt x="30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3" name="Freeform 3867"/>
            <p:cNvSpPr>
              <a:spLocks noChangeAspect="1"/>
            </p:cNvSpPr>
            <p:nvPr/>
          </p:nvSpPr>
          <p:spPr bwMode="auto">
            <a:xfrm>
              <a:off x="5016" y="477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4" name="Freeform 3866"/>
            <p:cNvSpPr>
              <a:spLocks noChangeAspect="1"/>
            </p:cNvSpPr>
            <p:nvPr/>
          </p:nvSpPr>
          <p:spPr bwMode="auto">
            <a:xfrm>
              <a:off x="5026" y="4766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0 h 20"/>
                <a:gd name="T4" fmla="*/ 10 w 10"/>
                <a:gd name="T5" fmla="*/ 10 h 20"/>
                <a:gd name="T6" fmla="*/ 10 w 10"/>
                <a:gd name="T7" fmla="*/ 20 h 20"/>
                <a:gd name="T8" fmla="*/ 0 w 10"/>
                <a:gd name="T9" fmla="*/ 20 h 20"/>
                <a:gd name="T10" fmla="*/ 0 w 10"/>
                <a:gd name="T11" fmla="*/ 10 h 20"/>
                <a:gd name="T12" fmla="*/ 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5" name="Freeform 3865"/>
            <p:cNvSpPr>
              <a:spLocks noChangeAspect="1"/>
            </p:cNvSpPr>
            <p:nvPr/>
          </p:nvSpPr>
          <p:spPr bwMode="auto">
            <a:xfrm>
              <a:off x="5036" y="4766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0 h 20"/>
                <a:gd name="T4" fmla="*/ 10 w 10"/>
                <a:gd name="T5" fmla="*/ 10 h 20"/>
                <a:gd name="T6" fmla="*/ 10 w 10"/>
                <a:gd name="T7" fmla="*/ 20 h 20"/>
                <a:gd name="T8" fmla="*/ 0 w 10"/>
                <a:gd name="T9" fmla="*/ 20 h 20"/>
                <a:gd name="T10" fmla="*/ 0 w 10"/>
                <a:gd name="T11" fmla="*/ 10 h 20"/>
                <a:gd name="T12" fmla="*/ 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6" name="Freeform 3864"/>
            <p:cNvSpPr>
              <a:spLocks noChangeAspect="1"/>
            </p:cNvSpPr>
            <p:nvPr/>
          </p:nvSpPr>
          <p:spPr bwMode="auto">
            <a:xfrm>
              <a:off x="5046" y="4766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7" name="Freeform 3863"/>
            <p:cNvSpPr>
              <a:spLocks noChangeAspect="1"/>
            </p:cNvSpPr>
            <p:nvPr/>
          </p:nvSpPr>
          <p:spPr bwMode="auto">
            <a:xfrm>
              <a:off x="5046" y="476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0 h 20"/>
                <a:gd name="T4" fmla="*/ 10 w 10"/>
                <a:gd name="T5" fmla="*/ 10 h 20"/>
                <a:gd name="T6" fmla="*/ 0 w 10"/>
                <a:gd name="T7" fmla="*/ 20 h 20"/>
                <a:gd name="T8" fmla="*/ 0 w 10"/>
                <a:gd name="T9" fmla="*/ 20 h 20"/>
                <a:gd name="T10" fmla="*/ 0 w 10"/>
                <a:gd name="T11" fmla="*/ 10 h 20"/>
                <a:gd name="T12" fmla="*/ 1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8" name="Freeform 3862"/>
            <p:cNvSpPr>
              <a:spLocks noChangeAspect="1"/>
            </p:cNvSpPr>
            <p:nvPr/>
          </p:nvSpPr>
          <p:spPr bwMode="auto">
            <a:xfrm>
              <a:off x="5056" y="4766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9" name="Freeform 3861"/>
            <p:cNvSpPr>
              <a:spLocks noChangeAspect="1"/>
            </p:cNvSpPr>
            <p:nvPr/>
          </p:nvSpPr>
          <p:spPr bwMode="auto">
            <a:xfrm>
              <a:off x="5046" y="4766"/>
              <a:ext cx="30" cy="40"/>
            </a:xfrm>
            <a:custGeom>
              <a:avLst/>
              <a:gdLst>
                <a:gd name="T0" fmla="*/ 20 w 30"/>
                <a:gd name="T1" fmla="*/ 0 h 40"/>
                <a:gd name="T2" fmla="*/ 30 w 30"/>
                <a:gd name="T3" fmla="*/ 20 h 40"/>
                <a:gd name="T4" fmla="*/ 20 w 30"/>
                <a:gd name="T5" fmla="*/ 30 h 40"/>
                <a:gd name="T6" fmla="*/ 10 w 30"/>
                <a:gd name="T7" fmla="*/ 40 h 40"/>
                <a:gd name="T8" fmla="*/ 0 w 30"/>
                <a:gd name="T9" fmla="*/ 20 h 40"/>
                <a:gd name="T10" fmla="*/ 10 w 30"/>
                <a:gd name="T11" fmla="*/ 10 h 40"/>
                <a:gd name="T12" fmla="*/ 20 w 3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20" y="0"/>
                  </a:moveTo>
                  <a:lnTo>
                    <a:pt x="30" y="20"/>
                  </a:lnTo>
                  <a:lnTo>
                    <a:pt x="20" y="30"/>
                  </a:lnTo>
                  <a:lnTo>
                    <a:pt x="10" y="4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0" name="Freeform 3860"/>
            <p:cNvSpPr>
              <a:spLocks noChangeAspect="1"/>
            </p:cNvSpPr>
            <p:nvPr/>
          </p:nvSpPr>
          <p:spPr bwMode="auto">
            <a:xfrm>
              <a:off x="5066" y="4786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1" name="Freeform 3859"/>
            <p:cNvSpPr>
              <a:spLocks noChangeAspect="1"/>
            </p:cNvSpPr>
            <p:nvPr/>
          </p:nvSpPr>
          <p:spPr bwMode="auto">
            <a:xfrm>
              <a:off x="5056" y="4786"/>
              <a:ext cx="31" cy="30"/>
            </a:xfrm>
            <a:custGeom>
              <a:avLst/>
              <a:gdLst>
                <a:gd name="T0" fmla="*/ 20 w 31"/>
                <a:gd name="T1" fmla="*/ 0 h 30"/>
                <a:gd name="T2" fmla="*/ 31 w 31"/>
                <a:gd name="T3" fmla="*/ 20 h 30"/>
                <a:gd name="T4" fmla="*/ 20 w 31"/>
                <a:gd name="T5" fmla="*/ 20 h 30"/>
                <a:gd name="T6" fmla="*/ 10 w 31"/>
                <a:gd name="T7" fmla="*/ 30 h 30"/>
                <a:gd name="T8" fmla="*/ 0 w 31"/>
                <a:gd name="T9" fmla="*/ 10 h 30"/>
                <a:gd name="T10" fmla="*/ 10 w 31"/>
                <a:gd name="T11" fmla="*/ 10 h 30"/>
                <a:gd name="T12" fmla="*/ 20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0" y="0"/>
                  </a:moveTo>
                  <a:lnTo>
                    <a:pt x="31" y="2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2" name="Rectangle 3858"/>
            <p:cNvSpPr>
              <a:spLocks noChangeAspect="1" noChangeArrowheads="1"/>
            </p:cNvSpPr>
            <p:nvPr/>
          </p:nvSpPr>
          <p:spPr bwMode="auto">
            <a:xfrm>
              <a:off x="5076" y="4806"/>
              <a:ext cx="11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3" name="Freeform 3857"/>
            <p:cNvSpPr>
              <a:spLocks noChangeAspect="1"/>
            </p:cNvSpPr>
            <p:nvPr/>
          </p:nvSpPr>
          <p:spPr bwMode="auto">
            <a:xfrm>
              <a:off x="5066" y="4806"/>
              <a:ext cx="31" cy="20"/>
            </a:xfrm>
            <a:custGeom>
              <a:avLst/>
              <a:gdLst>
                <a:gd name="T0" fmla="*/ 21 w 31"/>
                <a:gd name="T1" fmla="*/ 0 h 20"/>
                <a:gd name="T2" fmla="*/ 31 w 31"/>
                <a:gd name="T3" fmla="*/ 10 h 20"/>
                <a:gd name="T4" fmla="*/ 21 w 31"/>
                <a:gd name="T5" fmla="*/ 20 h 20"/>
                <a:gd name="T6" fmla="*/ 10 w 31"/>
                <a:gd name="T7" fmla="*/ 20 h 20"/>
                <a:gd name="T8" fmla="*/ 0 w 31"/>
                <a:gd name="T9" fmla="*/ 10 h 20"/>
                <a:gd name="T10" fmla="*/ 10 w 31"/>
                <a:gd name="T11" fmla="*/ 0 h 20"/>
                <a:gd name="T12" fmla="*/ 2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21" y="0"/>
                  </a:moveTo>
                  <a:lnTo>
                    <a:pt x="31" y="10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4" name="Freeform 3856"/>
            <p:cNvSpPr>
              <a:spLocks noChangeAspect="1"/>
            </p:cNvSpPr>
            <p:nvPr/>
          </p:nvSpPr>
          <p:spPr bwMode="auto">
            <a:xfrm>
              <a:off x="5076" y="4826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10 h 10"/>
                <a:gd name="T4" fmla="*/ 0 w 11"/>
                <a:gd name="T5" fmla="*/ 0 h 10"/>
                <a:gd name="T6" fmla="*/ 0 w 11"/>
                <a:gd name="T7" fmla="*/ 0 h 10"/>
                <a:gd name="T8" fmla="*/ 11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5" name="Freeform 3855"/>
            <p:cNvSpPr>
              <a:spLocks noChangeAspect="1"/>
            </p:cNvSpPr>
            <p:nvPr/>
          </p:nvSpPr>
          <p:spPr bwMode="auto">
            <a:xfrm>
              <a:off x="5076" y="4816"/>
              <a:ext cx="31" cy="20"/>
            </a:xfrm>
            <a:custGeom>
              <a:avLst/>
              <a:gdLst>
                <a:gd name="T0" fmla="*/ 21 w 31"/>
                <a:gd name="T1" fmla="*/ 0 h 20"/>
                <a:gd name="T2" fmla="*/ 31 w 31"/>
                <a:gd name="T3" fmla="*/ 0 h 20"/>
                <a:gd name="T4" fmla="*/ 21 w 31"/>
                <a:gd name="T5" fmla="*/ 10 h 20"/>
                <a:gd name="T6" fmla="*/ 11 w 31"/>
                <a:gd name="T7" fmla="*/ 20 h 20"/>
                <a:gd name="T8" fmla="*/ 0 w 31"/>
                <a:gd name="T9" fmla="*/ 20 h 20"/>
                <a:gd name="T10" fmla="*/ 11 w 31"/>
                <a:gd name="T11" fmla="*/ 10 h 20"/>
                <a:gd name="T12" fmla="*/ 2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21" y="0"/>
                  </a:moveTo>
                  <a:lnTo>
                    <a:pt x="31" y="0"/>
                  </a:lnTo>
                  <a:lnTo>
                    <a:pt x="21" y="1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6" name="Freeform 3854"/>
            <p:cNvSpPr>
              <a:spLocks noChangeAspect="1"/>
            </p:cNvSpPr>
            <p:nvPr/>
          </p:nvSpPr>
          <p:spPr bwMode="auto">
            <a:xfrm>
              <a:off x="5087" y="482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7" name="Freeform 3853"/>
            <p:cNvSpPr>
              <a:spLocks noChangeAspect="1"/>
            </p:cNvSpPr>
            <p:nvPr/>
          </p:nvSpPr>
          <p:spPr bwMode="auto">
            <a:xfrm>
              <a:off x="5087" y="4816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10 h 31"/>
                <a:gd name="T4" fmla="*/ 10 w 20"/>
                <a:gd name="T5" fmla="*/ 20 h 31"/>
                <a:gd name="T6" fmla="*/ 0 w 20"/>
                <a:gd name="T7" fmla="*/ 31 h 31"/>
                <a:gd name="T8" fmla="*/ 0 w 20"/>
                <a:gd name="T9" fmla="*/ 20 h 31"/>
                <a:gd name="T10" fmla="*/ 1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8" name="Freeform 3852"/>
            <p:cNvSpPr>
              <a:spLocks noChangeAspect="1"/>
            </p:cNvSpPr>
            <p:nvPr/>
          </p:nvSpPr>
          <p:spPr bwMode="auto">
            <a:xfrm>
              <a:off x="5097" y="4826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9" name="Freeform 3851"/>
            <p:cNvSpPr>
              <a:spLocks noChangeAspect="1"/>
            </p:cNvSpPr>
            <p:nvPr/>
          </p:nvSpPr>
          <p:spPr bwMode="auto">
            <a:xfrm>
              <a:off x="5087" y="4826"/>
              <a:ext cx="30" cy="31"/>
            </a:xfrm>
            <a:custGeom>
              <a:avLst/>
              <a:gdLst>
                <a:gd name="T0" fmla="*/ 20 w 30"/>
                <a:gd name="T1" fmla="*/ 0 h 31"/>
                <a:gd name="T2" fmla="*/ 30 w 30"/>
                <a:gd name="T3" fmla="*/ 10 h 31"/>
                <a:gd name="T4" fmla="*/ 20 w 30"/>
                <a:gd name="T5" fmla="*/ 21 h 31"/>
                <a:gd name="T6" fmla="*/ 10 w 30"/>
                <a:gd name="T7" fmla="*/ 31 h 31"/>
                <a:gd name="T8" fmla="*/ 0 w 30"/>
                <a:gd name="T9" fmla="*/ 21 h 31"/>
                <a:gd name="T10" fmla="*/ 10 w 30"/>
                <a:gd name="T11" fmla="*/ 10 h 31"/>
                <a:gd name="T12" fmla="*/ 2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0"/>
                  </a:moveTo>
                  <a:lnTo>
                    <a:pt x="30" y="10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0" name="Freeform 3850"/>
            <p:cNvSpPr>
              <a:spLocks noChangeAspect="1"/>
            </p:cNvSpPr>
            <p:nvPr/>
          </p:nvSpPr>
          <p:spPr bwMode="auto">
            <a:xfrm>
              <a:off x="5107" y="4836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1" name="Freeform 3849"/>
            <p:cNvSpPr>
              <a:spLocks noChangeAspect="1"/>
            </p:cNvSpPr>
            <p:nvPr/>
          </p:nvSpPr>
          <p:spPr bwMode="auto">
            <a:xfrm>
              <a:off x="5097" y="4836"/>
              <a:ext cx="30" cy="21"/>
            </a:xfrm>
            <a:custGeom>
              <a:avLst/>
              <a:gdLst>
                <a:gd name="T0" fmla="*/ 20 w 30"/>
                <a:gd name="T1" fmla="*/ 0 h 21"/>
                <a:gd name="T2" fmla="*/ 30 w 30"/>
                <a:gd name="T3" fmla="*/ 0 h 21"/>
                <a:gd name="T4" fmla="*/ 20 w 30"/>
                <a:gd name="T5" fmla="*/ 11 h 21"/>
                <a:gd name="T6" fmla="*/ 10 w 30"/>
                <a:gd name="T7" fmla="*/ 21 h 21"/>
                <a:gd name="T8" fmla="*/ 0 w 30"/>
                <a:gd name="T9" fmla="*/ 21 h 21"/>
                <a:gd name="T10" fmla="*/ 10 w 30"/>
                <a:gd name="T11" fmla="*/ 11 h 21"/>
                <a:gd name="T12" fmla="*/ 2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20" y="0"/>
                  </a:moveTo>
                  <a:lnTo>
                    <a:pt x="30" y="0"/>
                  </a:lnTo>
                  <a:lnTo>
                    <a:pt x="20" y="1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2" name="Freeform 3848"/>
            <p:cNvSpPr>
              <a:spLocks noChangeAspect="1"/>
            </p:cNvSpPr>
            <p:nvPr/>
          </p:nvSpPr>
          <p:spPr bwMode="auto">
            <a:xfrm>
              <a:off x="5117" y="4836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11 h 11"/>
                <a:gd name="T6" fmla="*/ 10 w 10"/>
                <a:gd name="T7" fmla="*/ 11 h 11"/>
                <a:gd name="T8" fmla="*/ 10 w 10"/>
                <a:gd name="T9" fmla="*/ 11 h 11"/>
                <a:gd name="T10" fmla="*/ 10 w 10"/>
                <a:gd name="T11" fmla="*/ 11 h 11"/>
                <a:gd name="T12" fmla="*/ 0 w 1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3" name="Freeform 3847"/>
            <p:cNvSpPr>
              <a:spLocks noChangeAspect="1"/>
            </p:cNvSpPr>
            <p:nvPr/>
          </p:nvSpPr>
          <p:spPr bwMode="auto">
            <a:xfrm>
              <a:off x="5097" y="4847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20 h 30"/>
                <a:gd name="T4" fmla="*/ 20 w 30"/>
                <a:gd name="T5" fmla="*/ 20 h 30"/>
                <a:gd name="T6" fmla="*/ 10 w 30"/>
                <a:gd name="T7" fmla="*/ 30 h 30"/>
                <a:gd name="T8" fmla="*/ 0 w 30"/>
                <a:gd name="T9" fmla="*/ 10 h 30"/>
                <a:gd name="T10" fmla="*/ 20 w 30"/>
                <a:gd name="T11" fmla="*/ 0 h 30"/>
                <a:gd name="T12" fmla="*/ 3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2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4" name="Rectangle 3846"/>
            <p:cNvSpPr>
              <a:spLocks noChangeAspect="1" noChangeArrowheads="1"/>
            </p:cNvSpPr>
            <p:nvPr/>
          </p:nvSpPr>
          <p:spPr bwMode="auto">
            <a:xfrm>
              <a:off x="5117" y="4867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5" name="Freeform 3845"/>
            <p:cNvSpPr>
              <a:spLocks noChangeAspect="1"/>
            </p:cNvSpPr>
            <p:nvPr/>
          </p:nvSpPr>
          <p:spPr bwMode="auto">
            <a:xfrm>
              <a:off x="5107" y="4867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1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6" name="Freeform 3844"/>
            <p:cNvSpPr>
              <a:spLocks noChangeAspect="1"/>
            </p:cNvSpPr>
            <p:nvPr/>
          </p:nvSpPr>
          <p:spPr bwMode="auto">
            <a:xfrm>
              <a:off x="5117" y="487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7" name="Freeform 3843"/>
            <p:cNvSpPr>
              <a:spLocks noChangeAspect="1"/>
            </p:cNvSpPr>
            <p:nvPr/>
          </p:nvSpPr>
          <p:spPr bwMode="auto">
            <a:xfrm>
              <a:off x="5097" y="4877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30 w 30"/>
                <a:gd name="T3" fmla="*/ 20 h 20"/>
                <a:gd name="T4" fmla="*/ 20 w 30"/>
                <a:gd name="T5" fmla="*/ 10 h 20"/>
                <a:gd name="T6" fmla="*/ 0 w 30"/>
                <a:gd name="T7" fmla="*/ 10 h 20"/>
                <a:gd name="T8" fmla="*/ 10 w 30"/>
                <a:gd name="T9" fmla="*/ 0 h 20"/>
                <a:gd name="T10" fmla="*/ 20 w 30"/>
                <a:gd name="T11" fmla="*/ 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30" y="2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8" name="Freeform 3842"/>
            <p:cNvSpPr>
              <a:spLocks noChangeAspect="1"/>
            </p:cNvSpPr>
            <p:nvPr/>
          </p:nvSpPr>
          <p:spPr bwMode="auto">
            <a:xfrm>
              <a:off x="5117" y="488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9" name="Freeform 3841"/>
            <p:cNvSpPr>
              <a:spLocks noChangeAspect="1"/>
            </p:cNvSpPr>
            <p:nvPr/>
          </p:nvSpPr>
          <p:spPr bwMode="auto">
            <a:xfrm>
              <a:off x="5087" y="4887"/>
              <a:ext cx="40" cy="30"/>
            </a:xfrm>
            <a:custGeom>
              <a:avLst/>
              <a:gdLst>
                <a:gd name="T0" fmla="*/ 40 w 40"/>
                <a:gd name="T1" fmla="*/ 10 h 30"/>
                <a:gd name="T2" fmla="*/ 30 w 40"/>
                <a:gd name="T3" fmla="*/ 30 h 30"/>
                <a:gd name="T4" fmla="*/ 20 w 40"/>
                <a:gd name="T5" fmla="*/ 20 h 30"/>
                <a:gd name="T6" fmla="*/ 0 w 40"/>
                <a:gd name="T7" fmla="*/ 20 h 30"/>
                <a:gd name="T8" fmla="*/ 10 w 40"/>
                <a:gd name="T9" fmla="*/ 0 h 30"/>
                <a:gd name="T10" fmla="*/ 30 w 40"/>
                <a:gd name="T11" fmla="*/ 0 h 30"/>
                <a:gd name="T12" fmla="*/ 40 w 4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40" y="10"/>
                  </a:moveTo>
                  <a:lnTo>
                    <a:pt x="30" y="3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0" name="Freeform 3840"/>
            <p:cNvSpPr>
              <a:spLocks noChangeAspect="1"/>
            </p:cNvSpPr>
            <p:nvPr/>
          </p:nvSpPr>
          <p:spPr bwMode="auto">
            <a:xfrm>
              <a:off x="5107" y="490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1" name="Freeform 3839"/>
            <p:cNvSpPr>
              <a:spLocks noChangeAspect="1"/>
            </p:cNvSpPr>
            <p:nvPr/>
          </p:nvSpPr>
          <p:spPr bwMode="auto">
            <a:xfrm>
              <a:off x="5076" y="4907"/>
              <a:ext cx="41" cy="31"/>
            </a:xfrm>
            <a:custGeom>
              <a:avLst/>
              <a:gdLst>
                <a:gd name="T0" fmla="*/ 41 w 41"/>
                <a:gd name="T1" fmla="*/ 10 h 31"/>
                <a:gd name="T2" fmla="*/ 31 w 41"/>
                <a:gd name="T3" fmla="*/ 31 h 31"/>
                <a:gd name="T4" fmla="*/ 21 w 41"/>
                <a:gd name="T5" fmla="*/ 21 h 31"/>
                <a:gd name="T6" fmla="*/ 0 w 41"/>
                <a:gd name="T7" fmla="*/ 10 h 31"/>
                <a:gd name="T8" fmla="*/ 11 w 41"/>
                <a:gd name="T9" fmla="*/ 0 h 31"/>
                <a:gd name="T10" fmla="*/ 31 w 41"/>
                <a:gd name="T11" fmla="*/ 0 h 31"/>
                <a:gd name="T12" fmla="*/ 41 w 41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41" y="10"/>
                  </a:moveTo>
                  <a:lnTo>
                    <a:pt x="31" y="31"/>
                  </a:lnTo>
                  <a:lnTo>
                    <a:pt x="21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2" name="Freeform 3838"/>
            <p:cNvSpPr>
              <a:spLocks noChangeAspect="1"/>
            </p:cNvSpPr>
            <p:nvPr/>
          </p:nvSpPr>
          <p:spPr bwMode="auto">
            <a:xfrm>
              <a:off x="5076" y="4917"/>
              <a:ext cx="21" cy="11"/>
            </a:xfrm>
            <a:custGeom>
              <a:avLst/>
              <a:gdLst>
                <a:gd name="T0" fmla="*/ 21 w 21"/>
                <a:gd name="T1" fmla="*/ 11 h 11"/>
                <a:gd name="T2" fmla="*/ 0 w 21"/>
                <a:gd name="T3" fmla="*/ 11 h 11"/>
                <a:gd name="T4" fmla="*/ 0 w 21"/>
                <a:gd name="T5" fmla="*/ 0 h 11"/>
                <a:gd name="T6" fmla="*/ 0 w 21"/>
                <a:gd name="T7" fmla="*/ 0 h 11"/>
                <a:gd name="T8" fmla="*/ 21 w 2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2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3" name="Freeform 3837"/>
            <p:cNvSpPr>
              <a:spLocks noChangeAspect="1"/>
            </p:cNvSpPr>
            <p:nvPr/>
          </p:nvSpPr>
          <p:spPr bwMode="auto">
            <a:xfrm>
              <a:off x="5076" y="4928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21 w 31"/>
                <a:gd name="T3" fmla="*/ 10 h 10"/>
                <a:gd name="T4" fmla="*/ 11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21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21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4" name="Freeform 3836"/>
            <p:cNvSpPr>
              <a:spLocks noChangeAspect="1"/>
            </p:cNvSpPr>
            <p:nvPr/>
          </p:nvSpPr>
          <p:spPr bwMode="auto">
            <a:xfrm>
              <a:off x="5076" y="4938"/>
              <a:ext cx="11" cy="1"/>
            </a:xfrm>
            <a:custGeom>
              <a:avLst/>
              <a:gdLst>
                <a:gd name="T0" fmla="*/ 11 w 11"/>
                <a:gd name="T1" fmla="*/ 0 w 11"/>
                <a:gd name="T2" fmla="*/ 0 w 11"/>
                <a:gd name="T3" fmla="*/ 0 w 11"/>
                <a:gd name="T4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5" name="Freeform 3835"/>
            <p:cNvSpPr>
              <a:spLocks noChangeAspect="1"/>
            </p:cNvSpPr>
            <p:nvPr/>
          </p:nvSpPr>
          <p:spPr bwMode="auto">
            <a:xfrm>
              <a:off x="5076" y="4938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11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11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6" name="Freeform 3834"/>
            <p:cNvSpPr>
              <a:spLocks noChangeAspect="1"/>
            </p:cNvSpPr>
            <p:nvPr/>
          </p:nvSpPr>
          <p:spPr bwMode="auto">
            <a:xfrm>
              <a:off x="5076" y="4948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0 h 20"/>
                <a:gd name="T4" fmla="*/ 11 w 31"/>
                <a:gd name="T5" fmla="*/ 20 h 20"/>
                <a:gd name="T6" fmla="*/ 0 w 31"/>
                <a:gd name="T7" fmla="*/ 20 h 20"/>
                <a:gd name="T8" fmla="*/ 0 w 31"/>
                <a:gd name="T9" fmla="*/ 0 h 20"/>
                <a:gd name="T10" fmla="*/ 11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7" name="Freeform 3833"/>
            <p:cNvSpPr>
              <a:spLocks noChangeAspect="1"/>
            </p:cNvSpPr>
            <p:nvPr/>
          </p:nvSpPr>
          <p:spPr bwMode="auto">
            <a:xfrm>
              <a:off x="5076" y="4968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11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11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8" name="Freeform 3832"/>
            <p:cNvSpPr>
              <a:spLocks noChangeAspect="1"/>
            </p:cNvSpPr>
            <p:nvPr/>
          </p:nvSpPr>
          <p:spPr bwMode="auto">
            <a:xfrm>
              <a:off x="5087" y="4978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20 w 20"/>
                <a:gd name="T5" fmla="*/ 10 h 10"/>
                <a:gd name="T6" fmla="*/ 20 w 20"/>
                <a:gd name="T7" fmla="*/ 10 h 10"/>
                <a:gd name="T8" fmla="*/ 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9" name="Freeform 3831"/>
            <p:cNvSpPr>
              <a:spLocks noChangeAspect="1"/>
            </p:cNvSpPr>
            <p:nvPr/>
          </p:nvSpPr>
          <p:spPr bwMode="auto">
            <a:xfrm>
              <a:off x="5076" y="4978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21 w 31"/>
                <a:gd name="T3" fmla="*/ 20 h 20"/>
                <a:gd name="T4" fmla="*/ 11 w 31"/>
                <a:gd name="T5" fmla="*/ 20 h 20"/>
                <a:gd name="T6" fmla="*/ 0 w 31"/>
                <a:gd name="T7" fmla="*/ 10 h 20"/>
                <a:gd name="T8" fmla="*/ 0 w 31"/>
                <a:gd name="T9" fmla="*/ 0 h 20"/>
                <a:gd name="T10" fmla="*/ 11 w 31"/>
                <a:gd name="T11" fmla="*/ 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21" y="2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0" name="Freeform 3830"/>
            <p:cNvSpPr>
              <a:spLocks noChangeAspect="1"/>
            </p:cNvSpPr>
            <p:nvPr/>
          </p:nvSpPr>
          <p:spPr bwMode="auto">
            <a:xfrm>
              <a:off x="5087" y="4998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0 h 11"/>
                <a:gd name="T4" fmla="*/ 10 w 10"/>
                <a:gd name="T5" fmla="*/ 0 h 11"/>
                <a:gd name="T6" fmla="*/ 10 w 10"/>
                <a:gd name="T7" fmla="*/ 0 h 11"/>
                <a:gd name="T8" fmla="*/ 10 w 10"/>
                <a:gd name="T9" fmla="*/ 11 h 11"/>
                <a:gd name="T10" fmla="*/ 10 w 10"/>
                <a:gd name="T11" fmla="*/ 11 h 11"/>
                <a:gd name="T12" fmla="*/ 0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1" name="Freeform 3829"/>
            <p:cNvSpPr>
              <a:spLocks noChangeAspect="1"/>
            </p:cNvSpPr>
            <p:nvPr/>
          </p:nvSpPr>
          <p:spPr bwMode="auto">
            <a:xfrm>
              <a:off x="5066" y="4988"/>
              <a:ext cx="31" cy="21"/>
            </a:xfrm>
            <a:custGeom>
              <a:avLst/>
              <a:gdLst>
                <a:gd name="T0" fmla="*/ 31 w 31"/>
                <a:gd name="T1" fmla="*/ 21 h 21"/>
                <a:gd name="T2" fmla="*/ 21 w 31"/>
                <a:gd name="T3" fmla="*/ 21 h 21"/>
                <a:gd name="T4" fmla="*/ 10 w 31"/>
                <a:gd name="T5" fmla="*/ 10 h 21"/>
                <a:gd name="T6" fmla="*/ 0 w 31"/>
                <a:gd name="T7" fmla="*/ 0 h 21"/>
                <a:gd name="T8" fmla="*/ 10 w 31"/>
                <a:gd name="T9" fmla="*/ 0 h 21"/>
                <a:gd name="T10" fmla="*/ 21 w 31"/>
                <a:gd name="T11" fmla="*/ 10 h 21"/>
                <a:gd name="T12" fmla="*/ 31 w 3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21"/>
                  </a:moveTo>
                  <a:lnTo>
                    <a:pt x="21" y="21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2" name="Freeform 3828"/>
            <p:cNvSpPr>
              <a:spLocks noChangeAspect="1"/>
            </p:cNvSpPr>
            <p:nvPr/>
          </p:nvSpPr>
          <p:spPr bwMode="auto">
            <a:xfrm>
              <a:off x="5066" y="498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0 h 10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3" name="Freeform 3827"/>
            <p:cNvSpPr>
              <a:spLocks noChangeAspect="1"/>
            </p:cNvSpPr>
            <p:nvPr/>
          </p:nvSpPr>
          <p:spPr bwMode="auto">
            <a:xfrm>
              <a:off x="5066" y="4998"/>
              <a:ext cx="31" cy="11"/>
            </a:xfrm>
            <a:custGeom>
              <a:avLst/>
              <a:gdLst>
                <a:gd name="T0" fmla="*/ 31 w 31"/>
                <a:gd name="T1" fmla="*/ 0 h 11"/>
                <a:gd name="T2" fmla="*/ 31 w 31"/>
                <a:gd name="T3" fmla="*/ 11 h 11"/>
                <a:gd name="T4" fmla="*/ 10 w 31"/>
                <a:gd name="T5" fmla="*/ 11 h 11"/>
                <a:gd name="T6" fmla="*/ 0 w 31"/>
                <a:gd name="T7" fmla="*/ 11 h 11"/>
                <a:gd name="T8" fmla="*/ 0 w 31"/>
                <a:gd name="T9" fmla="*/ 0 h 11"/>
                <a:gd name="T10" fmla="*/ 10 w 31"/>
                <a:gd name="T11" fmla="*/ 0 h 11"/>
                <a:gd name="T12" fmla="*/ 31 w 3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1" y="0"/>
                  </a:moveTo>
                  <a:lnTo>
                    <a:pt x="31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4" name="Freeform 3826"/>
            <p:cNvSpPr>
              <a:spLocks noChangeAspect="1"/>
            </p:cNvSpPr>
            <p:nvPr/>
          </p:nvSpPr>
          <p:spPr bwMode="auto">
            <a:xfrm>
              <a:off x="5066" y="5009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5" name="Freeform 3825"/>
            <p:cNvSpPr>
              <a:spLocks noChangeAspect="1"/>
            </p:cNvSpPr>
            <p:nvPr/>
          </p:nvSpPr>
          <p:spPr bwMode="auto">
            <a:xfrm>
              <a:off x="5066" y="5009"/>
              <a:ext cx="31" cy="20"/>
            </a:xfrm>
            <a:custGeom>
              <a:avLst/>
              <a:gdLst>
                <a:gd name="T0" fmla="*/ 21 w 31"/>
                <a:gd name="T1" fmla="*/ 0 h 20"/>
                <a:gd name="T2" fmla="*/ 31 w 31"/>
                <a:gd name="T3" fmla="*/ 0 h 20"/>
                <a:gd name="T4" fmla="*/ 21 w 31"/>
                <a:gd name="T5" fmla="*/ 10 h 20"/>
                <a:gd name="T6" fmla="*/ 0 w 31"/>
                <a:gd name="T7" fmla="*/ 20 h 20"/>
                <a:gd name="T8" fmla="*/ 0 w 31"/>
                <a:gd name="T9" fmla="*/ 10 h 20"/>
                <a:gd name="T10" fmla="*/ 10 w 31"/>
                <a:gd name="T11" fmla="*/ 0 h 20"/>
                <a:gd name="T12" fmla="*/ 2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21" y="0"/>
                  </a:moveTo>
                  <a:lnTo>
                    <a:pt x="31" y="0"/>
                  </a:lnTo>
                  <a:lnTo>
                    <a:pt x="21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6" name="Freeform 3824"/>
            <p:cNvSpPr>
              <a:spLocks noChangeAspect="1"/>
            </p:cNvSpPr>
            <p:nvPr/>
          </p:nvSpPr>
          <p:spPr bwMode="auto">
            <a:xfrm>
              <a:off x="5087" y="5009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7" name="Freeform 3823"/>
            <p:cNvSpPr>
              <a:spLocks noChangeAspect="1"/>
            </p:cNvSpPr>
            <p:nvPr/>
          </p:nvSpPr>
          <p:spPr bwMode="auto">
            <a:xfrm>
              <a:off x="5066" y="5019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10 h 20"/>
                <a:gd name="T4" fmla="*/ 21 w 31"/>
                <a:gd name="T5" fmla="*/ 10 h 20"/>
                <a:gd name="T6" fmla="*/ 10 w 31"/>
                <a:gd name="T7" fmla="*/ 20 h 20"/>
                <a:gd name="T8" fmla="*/ 0 w 31"/>
                <a:gd name="T9" fmla="*/ 0 h 20"/>
                <a:gd name="T10" fmla="*/ 21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10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8" name="Freeform 3822"/>
            <p:cNvSpPr>
              <a:spLocks noChangeAspect="1"/>
            </p:cNvSpPr>
            <p:nvPr/>
          </p:nvSpPr>
          <p:spPr bwMode="auto">
            <a:xfrm>
              <a:off x="5076" y="5029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10 h 10"/>
                <a:gd name="T4" fmla="*/ 0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9" name="Freeform 3821"/>
            <p:cNvSpPr>
              <a:spLocks noChangeAspect="1"/>
            </p:cNvSpPr>
            <p:nvPr/>
          </p:nvSpPr>
          <p:spPr bwMode="auto">
            <a:xfrm>
              <a:off x="5076" y="5029"/>
              <a:ext cx="21" cy="20"/>
            </a:xfrm>
            <a:custGeom>
              <a:avLst/>
              <a:gdLst>
                <a:gd name="T0" fmla="*/ 21 w 21"/>
                <a:gd name="T1" fmla="*/ 0 h 20"/>
                <a:gd name="T2" fmla="*/ 21 w 21"/>
                <a:gd name="T3" fmla="*/ 0 h 20"/>
                <a:gd name="T4" fmla="*/ 11 w 21"/>
                <a:gd name="T5" fmla="*/ 10 h 20"/>
                <a:gd name="T6" fmla="*/ 0 w 21"/>
                <a:gd name="T7" fmla="*/ 20 h 20"/>
                <a:gd name="T8" fmla="*/ 0 w 21"/>
                <a:gd name="T9" fmla="*/ 10 h 20"/>
                <a:gd name="T10" fmla="*/ 11 w 21"/>
                <a:gd name="T11" fmla="*/ 0 h 20"/>
                <a:gd name="T12" fmla="*/ 21 w 2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21" y="0"/>
                  </a:lnTo>
                  <a:lnTo>
                    <a:pt x="11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0" name="Freeform 3820"/>
            <p:cNvSpPr>
              <a:spLocks noChangeAspect="1"/>
            </p:cNvSpPr>
            <p:nvPr/>
          </p:nvSpPr>
          <p:spPr bwMode="auto">
            <a:xfrm>
              <a:off x="5087" y="5029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10 w 20"/>
                <a:gd name="T3" fmla="*/ 0 h 20"/>
                <a:gd name="T4" fmla="*/ 10 w 20"/>
                <a:gd name="T5" fmla="*/ 10 h 20"/>
                <a:gd name="T6" fmla="*/ 20 w 20"/>
                <a:gd name="T7" fmla="*/ 10 h 20"/>
                <a:gd name="T8" fmla="*/ 20 w 20"/>
                <a:gd name="T9" fmla="*/ 10 h 20"/>
                <a:gd name="T10" fmla="*/ 10 w 20"/>
                <a:gd name="T11" fmla="*/ 10 h 20"/>
                <a:gd name="T12" fmla="*/ 10 w 20"/>
                <a:gd name="T13" fmla="*/ 20 h 20"/>
                <a:gd name="T14" fmla="*/ 0 w 20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1" name="Freeform 3819"/>
            <p:cNvSpPr>
              <a:spLocks noChangeAspect="1"/>
            </p:cNvSpPr>
            <p:nvPr/>
          </p:nvSpPr>
          <p:spPr bwMode="auto">
            <a:xfrm>
              <a:off x="5076" y="5029"/>
              <a:ext cx="21" cy="20"/>
            </a:xfrm>
            <a:custGeom>
              <a:avLst/>
              <a:gdLst>
                <a:gd name="T0" fmla="*/ 21 w 21"/>
                <a:gd name="T1" fmla="*/ 20 h 20"/>
                <a:gd name="T2" fmla="*/ 21 w 21"/>
                <a:gd name="T3" fmla="*/ 20 h 20"/>
                <a:gd name="T4" fmla="*/ 11 w 21"/>
                <a:gd name="T5" fmla="*/ 20 h 20"/>
                <a:gd name="T6" fmla="*/ 0 w 21"/>
                <a:gd name="T7" fmla="*/ 10 h 20"/>
                <a:gd name="T8" fmla="*/ 0 w 21"/>
                <a:gd name="T9" fmla="*/ 0 h 20"/>
                <a:gd name="T10" fmla="*/ 11 w 21"/>
                <a:gd name="T11" fmla="*/ 10 h 20"/>
                <a:gd name="T12" fmla="*/ 21 w 2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lnTo>
                    <a:pt x="21" y="2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2" name="Rectangle 3818"/>
            <p:cNvSpPr>
              <a:spLocks noChangeAspect="1" noChangeArrowheads="1"/>
            </p:cNvSpPr>
            <p:nvPr/>
          </p:nvSpPr>
          <p:spPr bwMode="auto">
            <a:xfrm>
              <a:off x="5087" y="5049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3" name="Freeform 3817"/>
            <p:cNvSpPr>
              <a:spLocks noChangeAspect="1"/>
            </p:cNvSpPr>
            <p:nvPr/>
          </p:nvSpPr>
          <p:spPr bwMode="auto">
            <a:xfrm>
              <a:off x="5066" y="5039"/>
              <a:ext cx="31" cy="30"/>
            </a:xfrm>
            <a:custGeom>
              <a:avLst/>
              <a:gdLst>
                <a:gd name="T0" fmla="*/ 31 w 31"/>
                <a:gd name="T1" fmla="*/ 10 h 30"/>
                <a:gd name="T2" fmla="*/ 21 w 31"/>
                <a:gd name="T3" fmla="*/ 30 h 30"/>
                <a:gd name="T4" fmla="*/ 10 w 31"/>
                <a:gd name="T5" fmla="*/ 20 h 30"/>
                <a:gd name="T6" fmla="*/ 0 w 31"/>
                <a:gd name="T7" fmla="*/ 10 h 30"/>
                <a:gd name="T8" fmla="*/ 10 w 31"/>
                <a:gd name="T9" fmla="*/ 0 h 30"/>
                <a:gd name="T10" fmla="*/ 21 w 31"/>
                <a:gd name="T11" fmla="*/ 10 h 30"/>
                <a:gd name="T12" fmla="*/ 31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10"/>
                  </a:moveTo>
                  <a:lnTo>
                    <a:pt x="21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4" name="Freeform 3816"/>
            <p:cNvSpPr>
              <a:spLocks noChangeAspect="1"/>
            </p:cNvSpPr>
            <p:nvPr/>
          </p:nvSpPr>
          <p:spPr bwMode="auto">
            <a:xfrm>
              <a:off x="5076" y="5059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11 w 11"/>
                <a:gd name="T7" fmla="*/ 10 h 10"/>
                <a:gd name="T8" fmla="*/ 0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5" name="Freeform 3815"/>
            <p:cNvSpPr>
              <a:spLocks noChangeAspect="1"/>
            </p:cNvSpPr>
            <p:nvPr/>
          </p:nvSpPr>
          <p:spPr bwMode="auto">
            <a:xfrm>
              <a:off x="5056" y="5049"/>
              <a:ext cx="31" cy="31"/>
            </a:xfrm>
            <a:custGeom>
              <a:avLst/>
              <a:gdLst>
                <a:gd name="T0" fmla="*/ 31 w 31"/>
                <a:gd name="T1" fmla="*/ 20 h 31"/>
                <a:gd name="T2" fmla="*/ 20 w 31"/>
                <a:gd name="T3" fmla="*/ 31 h 31"/>
                <a:gd name="T4" fmla="*/ 10 w 31"/>
                <a:gd name="T5" fmla="*/ 20 h 31"/>
                <a:gd name="T6" fmla="*/ 0 w 31"/>
                <a:gd name="T7" fmla="*/ 20 h 31"/>
                <a:gd name="T8" fmla="*/ 10 w 31"/>
                <a:gd name="T9" fmla="*/ 0 h 31"/>
                <a:gd name="T10" fmla="*/ 20 w 31"/>
                <a:gd name="T11" fmla="*/ 10 h 31"/>
                <a:gd name="T12" fmla="*/ 31 w 31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20"/>
                  </a:moveTo>
                  <a:lnTo>
                    <a:pt x="20" y="31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6" name="Freeform 3814"/>
            <p:cNvSpPr>
              <a:spLocks noChangeAspect="1"/>
            </p:cNvSpPr>
            <p:nvPr/>
          </p:nvSpPr>
          <p:spPr bwMode="auto">
            <a:xfrm>
              <a:off x="5056" y="5069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7" name="Freeform 3813"/>
            <p:cNvSpPr>
              <a:spLocks noChangeAspect="1"/>
            </p:cNvSpPr>
            <p:nvPr/>
          </p:nvSpPr>
          <p:spPr bwMode="auto">
            <a:xfrm>
              <a:off x="5056" y="5069"/>
              <a:ext cx="20" cy="21"/>
            </a:xfrm>
            <a:custGeom>
              <a:avLst/>
              <a:gdLst>
                <a:gd name="T0" fmla="*/ 20 w 20"/>
                <a:gd name="T1" fmla="*/ 11 h 21"/>
                <a:gd name="T2" fmla="*/ 20 w 20"/>
                <a:gd name="T3" fmla="*/ 21 h 21"/>
                <a:gd name="T4" fmla="*/ 10 w 20"/>
                <a:gd name="T5" fmla="*/ 11 h 21"/>
                <a:gd name="T6" fmla="*/ 0 w 20"/>
                <a:gd name="T7" fmla="*/ 0 h 21"/>
                <a:gd name="T8" fmla="*/ 0 w 20"/>
                <a:gd name="T9" fmla="*/ 0 h 21"/>
                <a:gd name="T10" fmla="*/ 10 w 20"/>
                <a:gd name="T11" fmla="*/ 0 h 21"/>
                <a:gd name="T12" fmla="*/ 20 w 20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11"/>
                  </a:moveTo>
                  <a:lnTo>
                    <a:pt x="20" y="2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8" name="Freeform 3812"/>
            <p:cNvSpPr>
              <a:spLocks noChangeAspect="1"/>
            </p:cNvSpPr>
            <p:nvPr/>
          </p:nvSpPr>
          <p:spPr bwMode="auto">
            <a:xfrm>
              <a:off x="5056" y="5069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0 w 10"/>
                <a:gd name="T9" fmla="*/ 0 h 11"/>
                <a:gd name="T10" fmla="*/ 10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9" name="Freeform 3811"/>
            <p:cNvSpPr>
              <a:spLocks noChangeAspect="1"/>
            </p:cNvSpPr>
            <p:nvPr/>
          </p:nvSpPr>
          <p:spPr bwMode="auto">
            <a:xfrm>
              <a:off x="5056" y="5080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1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0" name="Freeform 3810"/>
            <p:cNvSpPr>
              <a:spLocks noChangeAspect="1"/>
            </p:cNvSpPr>
            <p:nvPr/>
          </p:nvSpPr>
          <p:spPr bwMode="auto">
            <a:xfrm>
              <a:off x="5056" y="5090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1" name="Freeform 3809"/>
            <p:cNvSpPr>
              <a:spLocks noChangeAspect="1"/>
            </p:cNvSpPr>
            <p:nvPr/>
          </p:nvSpPr>
          <p:spPr bwMode="auto">
            <a:xfrm>
              <a:off x="5056" y="5090"/>
              <a:ext cx="31" cy="20"/>
            </a:xfrm>
            <a:custGeom>
              <a:avLst/>
              <a:gdLst>
                <a:gd name="T0" fmla="*/ 20 w 31"/>
                <a:gd name="T1" fmla="*/ 0 h 20"/>
                <a:gd name="T2" fmla="*/ 31 w 31"/>
                <a:gd name="T3" fmla="*/ 10 h 20"/>
                <a:gd name="T4" fmla="*/ 10 w 31"/>
                <a:gd name="T5" fmla="*/ 10 h 20"/>
                <a:gd name="T6" fmla="*/ 0 w 31"/>
                <a:gd name="T7" fmla="*/ 20 h 20"/>
                <a:gd name="T8" fmla="*/ 0 w 31"/>
                <a:gd name="T9" fmla="*/ 0 h 20"/>
                <a:gd name="T10" fmla="*/ 10 w 31"/>
                <a:gd name="T11" fmla="*/ 0 h 20"/>
                <a:gd name="T12" fmla="*/ 20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20" y="0"/>
                  </a:moveTo>
                  <a:lnTo>
                    <a:pt x="31" y="1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2" name="Freeform 3808"/>
            <p:cNvSpPr>
              <a:spLocks noChangeAspect="1"/>
            </p:cNvSpPr>
            <p:nvPr/>
          </p:nvSpPr>
          <p:spPr bwMode="auto">
            <a:xfrm>
              <a:off x="5056" y="5100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3" name="Freeform 3807"/>
            <p:cNvSpPr>
              <a:spLocks noChangeAspect="1"/>
            </p:cNvSpPr>
            <p:nvPr/>
          </p:nvSpPr>
          <p:spPr bwMode="auto">
            <a:xfrm>
              <a:off x="5056" y="5090"/>
              <a:ext cx="31" cy="30"/>
            </a:xfrm>
            <a:custGeom>
              <a:avLst/>
              <a:gdLst>
                <a:gd name="T0" fmla="*/ 20 w 31"/>
                <a:gd name="T1" fmla="*/ 0 h 30"/>
                <a:gd name="T2" fmla="*/ 31 w 31"/>
                <a:gd name="T3" fmla="*/ 10 h 30"/>
                <a:gd name="T4" fmla="*/ 20 w 31"/>
                <a:gd name="T5" fmla="*/ 20 h 30"/>
                <a:gd name="T6" fmla="*/ 10 w 31"/>
                <a:gd name="T7" fmla="*/ 30 h 30"/>
                <a:gd name="T8" fmla="*/ 0 w 31"/>
                <a:gd name="T9" fmla="*/ 20 h 30"/>
                <a:gd name="T10" fmla="*/ 10 w 31"/>
                <a:gd name="T11" fmla="*/ 10 h 30"/>
                <a:gd name="T12" fmla="*/ 20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0" y="0"/>
                  </a:moveTo>
                  <a:lnTo>
                    <a:pt x="31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4" name="Freeform 3806"/>
            <p:cNvSpPr>
              <a:spLocks noChangeAspect="1"/>
            </p:cNvSpPr>
            <p:nvPr/>
          </p:nvSpPr>
          <p:spPr bwMode="auto">
            <a:xfrm>
              <a:off x="5076" y="5100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0 h 10"/>
                <a:gd name="T6" fmla="*/ 11 w 11"/>
                <a:gd name="T7" fmla="*/ 0 h 10"/>
                <a:gd name="T8" fmla="*/ 11 w 11"/>
                <a:gd name="T9" fmla="*/ 0 h 10"/>
                <a:gd name="T10" fmla="*/ 11 w 11"/>
                <a:gd name="T11" fmla="*/ 10 h 10"/>
                <a:gd name="T12" fmla="*/ 11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5" name="Freeform 3805"/>
            <p:cNvSpPr>
              <a:spLocks noChangeAspect="1"/>
            </p:cNvSpPr>
            <p:nvPr/>
          </p:nvSpPr>
          <p:spPr bwMode="auto">
            <a:xfrm>
              <a:off x="5056" y="5110"/>
              <a:ext cx="31" cy="1"/>
            </a:xfrm>
            <a:custGeom>
              <a:avLst/>
              <a:gdLst>
                <a:gd name="T0" fmla="*/ 31 w 31"/>
                <a:gd name="T1" fmla="*/ 31 w 31"/>
                <a:gd name="T2" fmla="*/ 20 w 31"/>
                <a:gd name="T3" fmla="*/ 0 w 31"/>
                <a:gd name="T4" fmla="*/ 0 w 31"/>
                <a:gd name="T5" fmla="*/ 20 w 31"/>
                <a:gd name="T6" fmla="*/ 31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6" name="Freeform 3804"/>
            <p:cNvSpPr>
              <a:spLocks noChangeAspect="1"/>
            </p:cNvSpPr>
            <p:nvPr/>
          </p:nvSpPr>
          <p:spPr bwMode="auto">
            <a:xfrm>
              <a:off x="5076" y="5110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0 h 10"/>
                <a:gd name="T4" fmla="*/ 11 w 11"/>
                <a:gd name="T5" fmla="*/ 10 h 10"/>
                <a:gd name="T6" fmla="*/ 11 w 11"/>
                <a:gd name="T7" fmla="*/ 10 h 10"/>
                <a:gd name="T8" fmla="*/ 11 w 11"/>
                <a:gd name="T9" fmla="*/ 10 h 10"/>
                <a:gd name="T10" fmla="*/ 11 w 11"/>
                <a:gd name="T11" fmla="*/ 10 h 10"/>
                <a:gd name="T12" fmla="*/ 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7" name="Freeform 3803"/>
            <p:cNvSpPr>
              <a:spLocks noChangeAspect="1"/>
            </p:cNvSpPr>
            <p:nvPr/>
          </p:nvSpPr>
          <p:spPr bwMode="auto">
            <a:xfrm>
              <a:off x="5056" y="5110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20 w 31"/>
                <a:gd name="T3" fmla="*/ 20 h 20"/>
                <a:gd name="T4" fmla="*/ 10 w 31"/>
                <a:gd name="T5" fmla="*/ 10 h 20"/>
                <a:gd name="T6" fmla="*/ 0 w 31"/>
                <a:gd name="T7" fmla="*/ 10 h 20"/>
                <a:gd name="T8" fmla="*/ 0 w 31"/>
                <a:gd name="T9" fmla="*/ 0 h 20"/>
                <a:gd name="T10" fmla="*/ 20 w 31"/>
                <a:gd name="T11" fmla="*/ 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8" name="Freeform 3802"/>
            <p:cNvSpPr>
              <a:spLocks noChangeAspect="1"/>
            </p:cNvSpPr>
            <p:nvPr/>
          </p:nvSpPr>
          <p:spPr bwMode="auto">
            <a:xfrm>
              <a:off x="5056" y="5120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9" name="Freeform 3801"/>
            <p:cNvSpPr>
              <a:spLocks noChangeAspect="1"/>
            </p:cNvSpPr>
            <p:nvPr/>
          </p:nvSpPr>
          <p:spPr bwMode="auto">
            <a:xfrm>
              <a:off x="5046" y="5120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30 w 30"/>
                <a:gd name="T3" fmla="*/ 20 h 20"/>
                <a:gd name="T4" fmla="*/ 20 w 30"/>
                <a:gd name="T5" fmla="*/ 10 h 20"/>
                <a:gd name="T6" fmla="*/ 0 w 30"/>
                <a:gd name="T7" fmla="*/ 10 h 20"/>
                <a:gd name="T8" fmla="*/ 10 w 30"/>
                <a:gd name="T9" fmla="*/ 0 h 20"/>
                <a:gd name="T10" fmla="*/ 20 w 30"/>
                <a:gd name="T11" fmla="*/ 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30" y="2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0" name="Freeform 3800"/>
            <p:cNvSpPr>
              <a:spLocks noChangeAspect="1"/>
            </p:cNvSpPr>
            <p:nvPr/>
          </p:nvSpPr>
          <p:spPr bwMode="auto">
            <a:xfrm>
              <a:off x="5066" y="5130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1" name="Freeform 3799"/>
            <p:cNvSpPr>
              <a:spLocks noChangeAspect="1"/>
            </p:cNvSpPr>
            <p:nvPr/>
          </p:nvSpPr>
          <p:spPr bwMode="auto">
            <a:xfrm>
              <a:off x="5046" y="5130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20 w 30"/>
                <a:gd name="T3" fmla="*/ 20 h 20"/>
                <a:gd name="T4" fmla="*/ 10 w 30"/>
                <a:gd name="T5" fmla="*/ 10 h 20"/>
                <a:gd name="T6" fmla="*/ 0 w 30"/>
                <a:gd name="T7" fmla="*/ 10 h 20"/>
                <a:gd name="T8" fmla="*/ 0 w 30"/>
                <a:gd name="T9" fmla="*/ 0 h 20"/>
                <a:gd name="T10" fmla="*/ 20 w 30"/>
                <a:gd name="T11" fmla="*/ 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2" name="Freeform 3798"/>
            <p:cNvSpPr>
              <a:spLocks noChangeAspect="1"/>
            </p:cNvSpPr>
            <p:nvPr/>
          </p:nvSpPr>
          <p:spPr bwMode="auto">
            <a:xfrm>
              <a:off x="5046" y="5140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3" name="Freeform 3797"/>
            <p:cNvSpPr>
              <a:spLocks noChangeAspect="1"/>
            </p:cNvSpPr>
            <p:nvPr/>
          </p:nvSpPr>
          <p:spPr bwMode="auto">
            <a:xfrm>
              <a:off x="5036" y="5140"/>
              <a:ext cx="30" cy="21"/>
            </a:xfrm>
            <a:custGeom>
              <a:avLst/>
              <a:gdLst>
                <a:gd name="T0" fmla="*/ 30 w 30"/>
                <a:gd name="T1" fmla="*/ 10 h 21"/>
                <a:gd name="T2" fmla="*/ 30 w 30"/>
                <a:gd name="T3" fmla="*/ 21 h 21"/>
                <a:gd name="T4" fmla="*/ 20 w 30"/>
                <a:gd name="T5" fmla="*/ 10 h 21"/>
                <a:gd name="T6" fmla="*/ 0 w 30"/>
                <a:gd name="T7" fmla="*/ 10 h 21"/>
                <a:gd name="T8" fmla="*/ 10 w 30"/>
                <a:gd name="T9" fmla="*/ 0 h 21"/>
                <a:gd name="T10" fmla="*/ 20 w 30"/>
                <a:gd name="T11" fmla="*/ 0 h 21"/>
                <a:gd name="T12" fmla="*/ 30 w 30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10"/>
                  </a:moveTo>
                  <a:lnTo>
                    <a:pt x="30" y="21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4" name="Freeform 3796"/>
            <p:cNvSpPr>
              <a:spLocks noChangeAspect="1"/>
            </p:cNvSpPr>
            <p:nvPr/>
          </p:nvSpPr>
          <p:spPr bwMode="auto">
            <a:xfrm>
              <a:off x="5036" y="5150"/>
              <a:ext cx="20" cy="1"/>
            </a:xfrm>
            <a:custGeom>
              <a:avLst/>
              <a:gdLst>
                <a:gd name="T0" fmla="*/ 20 w 20"/>
                <a:gd name="T1" fmla="*/ 0 w 20"/>
                <a:gd name="T2" fmla="*/ 0 w 20"/>
                <a:gd name="T3" fmla="*/ 0 w 20"/>
                <a:gd name="T4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5" name="Freeform 3795"/>
            <p:cNvSpPr>
              <a:spLocks noChangeAspect="1"/>
            </p:cNvSpPr>
            <p:nvPr/>
          </p:nvSpPr>
          <p:spPr bwMode="auto">
            <a:xfrm>
              <a:off x="5036" y="5150"/>
              <a:ext cx="30" cy="21"/>
            </a:xfrm>
            <a:custGeom>
              <a:avLst/>
              <a:gdLst>
                <a:gd name="T0" fmla="*/ 30 w 30"/>
                <a:gd name="T1" fmla="*/ 0 h 21"/>
                <a:gd name="T2" fmla="*/ 30 w 30"/>
                <a:gd name="T3" fmla="*/ 21 h 21"/>
                <a:gd name="T4" fmla="*/ 20 w 30"/>
                <a:gd name="T5" fmla="*/ 21 h 21"/>
                <a:gd name="T6" fmla="*/ 0 w 30"/>
                <a:gd name="T7" fmla="*/ 21 h 21"/>
                <a:gd name="T8" fmla="*/ 0 w 30"/>
                <a:gd name="T9" fmla="*/ 0 h 21"/>
                <a:gd name="T10" fmla="*/ 20 w 30"/>
                <a:gd name="T11" fmla="*/ 0 h 21"/>
                <a:gd name="T12" fmla="*/ 3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0"/>
                  </a:moveTo>
                  <a:lnTo>
                    <a:pt x="30" y="21"/>
                  </a:lnTo>
                  <a:lnTo>
                    <a:pt x="2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6" name="Freeform 3794"/>
            <p:cNvSpPr>
              <a:spLocks noChangeAspect="1"/>
            </p:cNvSpPr>
            <p:nvPr/>
          </p:nvSpPr>
          <p:spPr bwMode="auto">
            <a:xfrm>
              <a:off x="5036" y="5171"/>
              <a:ext cx="30" cy="1"/>
            </a:xfrm>
            <a:custGeom>
              <a:avLst/>
              <a:gdLst>
                <a:gd name="T0" fmla="*/ 30 w 30"/>
                <a:gd name="T1" fmla="*/ 30 w 30"/>
                <a:gd name="T2" fmla="*/ 20 w 30"/>
                <a:gd name="T3" fmla="*/ 0 w 30"/>
                <a:gd name="T4" fmla="*/ 0 w 30"/>
                <a:gd name="T5" fmla="*/ 20 w 30"/>
                <a:gd name="T6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3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7" name="Freeform 3793"/>
            <p:cNvSpPr>
              <a:spLocks noChangeAspect="1"/>
            </p:cNvSpPr>
            <p:nvPr/>
          </p:nvSpPr>
          <p:spPr bwMode="auto">
            <a:xfrm>
              <a:off x="5056" y="5171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10 h 10"/>
                <a:gd name="T14" fmla="*/ 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8" name="Freeform 3792"/>
            <p:cNvSpPr>
              <a:spLocks noChangeAspect="1"/>
            </p:cNvSpPr>
            <p:nvPr/>
          </p:nvSpPr>
          <p:spPr bwMode="auto">
            <a:xfrm>
              <a:off x="5036" y="5161"/>
              <a:ext cx="20" cy="30"/>
            </a:xfrm>
            <a:custGeom>
              <a:avLst/>
              <a:gdLst>
                <a:gd name="T0" fmla="*/ 20 w 20"/>
                <a:gd name="T1" fmla="*/ 20 h 30"/>
                <a:gd name="T2" fmla="*/ 20 w 20"/>
                <a:gd name="T3" fmla="*/ 30 h 30"/>
                <a:gd name="T4" fmla="*/ 10 w 20"/>
                <a:gd name="T5" fmla="*/ 20 h 30"/>
                <a:gd name="T6" fmla="*/ 0 w 20"/>
                <a:gd name="T7" fmla="*/ 10 h 30"/>
                <a:gd name="T8" fmla="*/ 10 w 20"/>
                <a:gd name="T9" fmla="*/ 0 h 30"/>
                <a:gd name="T10" fmla="*/ 20 w 20"/>
                <a:gd name="T11" fmla="*/ 10 h 30"/>
                <a:gd name="T12" fmla="*/ 20 w 2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9" name="Freeform 3791"/>
            <p:cNvSpPr>
              <a:spLocks noChangeAspect="1"/>
            </p:cNvSpPr>
            <p:nvPr/>
          </p:nvSpPr>
          <p:spPr bwMode="auto">
            <a:xfrm>
              <a:off x="5036" y="5171"/>
              <a:ext cx="20" cy="20"/>
            </a:xfrm>
            <a:custGeom>
              <a:avLst/>
              <a:gdLst>
                <a:gd name="T0" fmla="*/ 20 w 20"/>
                <a:gd name="T1" fmla="*/ 20 h 20"/>
                <a:gd name="T2" fmla="*/ 20 w 20"/>
                <a:gd name="T3" fmla="*/ 20 h 20"/>
                <a:gd name="T4" fmla="*/ 10 w 20"/>
                <a:gd name="T5" fmla="*/ 10 h 20"/>
                <a:gd name="T6" fmla="*/ 0 w 20"/>
                <a:gd name="T7" fmla="*/ 0 h 20"/>
                <a:gd name="T8" fmla="*/ 0 w 20"/>
                <a:gd name="T9" fmla="*/ 0 h 20"/>
                <a:gd name="T10" fmla="*/ 10 w 20"/>
                <a:gd name="T11" fmla="*/ 10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0" name="Freeform 3790"/>
            <p:cNvSpPr>
              <a:spLocks noChangeAspect="1"/>
            </p:cNvSpPr>
            <p:nvPr/>
          </p:nvSpPr>
          <p:spPr bwMode="auto">
            <a:xfrm>
              <a:off x="5046" y="5181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10 h 20"/>
                <a:gd name="T4" fmla="*/ 0 w 10"/>
                <a:gd name="T5" fmla="*/ 10 h 20"/>
                <a:gd name="T6" fmla="*/ 0 w 10"/>
                <a:gd name="T7" fmla="*/ 20 h 20"/>
                <a:gd name="T8" fmla="*/ 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1" name="Freeform 3789"/>
            <p:cNvSpPr>
              <a:spLocks noChangeAspect="1"/>
            </p:cNvSpPr>
            <p:nvPr/>
          </p:nvSpPr>
          <p:spPr bwMode="auto">
            <a:xfrm>
              <a:off x="5026" y="5171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10 w 20"/>
                <a:gd name="T3" fmla="*/ 30 h 30"/>
                <a:gd name="T4" fmla="*/ 10 w 20"/>
                <a:gd name="T5" fmla="*/ 20 h 30"/>
                <a:gd name="T6" fmla="*/ 0 w 20"/>
                <a:gd name="T7" fmla="*/ 0 h 30"/>
                <a:gd name="T8" fmla="*/ 10 w 20"/>
                <a:gd name="T9" fmla="*/ 0 h 30"/>
                <a:gd name="T10" fmla="*/ 20 w 20"/>
                <a:gd name="T11" fmla="*/ 1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2" name="Rectangle 3788"/>
            <p:cNvSpPr>
              <a:spLocks noChangeAspect="1" noChangeArrowheads="1"/>
            </p:cNvSpPr>
            <p:nvPr/>
          </p:nvSpPr>
          <p:spPr bwMode="auto">
            <a:xfrm>
              <a:off x="5036" y="519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3" name="Freeform 3787"/>
            <p:cNvSpPr>
              <a:spLocks noChangeAspect="1"/>
            </p:cNvSpPr>
            <p:nvPr/>
          </p:nvSpPr>
          <p:spPr bwMode="auto">
            <a:xfrm>
              <a:off x="5016" y="5171"/>
              <a:ext cx="20" cy="30"/>
            </a:xfrm>
            <a:custGeom>
              <a:avLst/>
              <a:gdLst>
                <a:gd name="T0" fmla="*/ 20 w 20"/>
                <a:gd name="T1" fmla="*/ 30 h 30"/>
                <a:gd name="T2" fmla="*/ 10 w 20"/>
                <a:gd name="T3" fmla="*/ 30 h 30"/>
                <a:gd name="T4" fmla="*/ 10 w 20"/>
                <a:gd name="T5" fmla="*/ 20 h 30"/>
                <a:gd name="T6" fmla="*/ 0 w 20"/>
                <a:gd name="T7" fmla="*/ 10 h 30"/>
                <a:gd name="T8" fmla="*/ 10 w 20"/>
                <a:gd name="T9" fmla="*/ 0 h 30"/>
                <a:gd name="T10" fmla="*/ 20 w 20"/>
                <a:gd name="T11" fmla="*/ 20 h 30"/>
                <a:gd name="T12" fmla="*/ 20 w 2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3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2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4" name="Freeform 3786"/>
            <p:cNvSpPr>
              <a:spLocks noChangeAspect="1"/>
            </p:cNvSpPr>
            <p:nvPr/>
          </p:nvSpPr>
          <p:spPr bwMode="auto">
            <a:xfrm>
              <a:off x="5016" y="518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5" name="Freeform 3785"/>
            <p:cNvSpPr>
              <a:spLocks noChangeAspect="1"/>
            </p:cNvSpPr>
            <p:nvPr/>
          </p:nvSpPr>
          <p:spPr bwMode="auto">
            <a:xfrm>
              <a:off x="5016" y="5181"/>
              <a:ext cx="20" cy="30"/>
            </a:xfrm>
            <a:custGeom>
              <a:avLst/>
              <a:gdLst>
                <a:gd name="T0" fmla="*/ 20 w 20"/>
                <a:gd name="T1" fmla="*/ 20 h 30"/>
                <a:gd name="T2" fmla="*/ 10 w 20"/>
                <a:gd name="T3" fmla="*/ 30 h 30"/>
                <a:gd name="T4" fmla="*/ 0 w 20"/>
                <a:gd name="T5" fmla="*/ 10 h 30"/>
                <a:gd name="T6" fmla="*/ 0 w 20"/>
                <a:gd name="T7" fmla="*/ 0 h 30"/>
                <a:gd name="T8" fmla="*/ 0 w 20"/>
                <a:gd name="T9" fmla="*/ 0 h 30"/>
                <a:gd name="T10" fmla="*/ 10 w 20"/>
                <a:gd name="T11" fmla="*/ 10 h 30"/>
                <a:gd name="T12" fmla="*/ 20 w 2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1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6" name="Freeform 3784"/>
            <p:cNvSpPr>
              <a:spLocks noChangeAspect="1"/>
            </p:cNvSpPr>
            <p:nvPr/>
          </p:nvSpPr>
          <p:spPr bwMode="auto">
            <a:xfrm>
              <a:off x="5006" y="518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7" name="Freeform 3783"/>
            <p:cNvSpPr>
              <a:spLocks noChangeAspect="1"/>
            </p:cNvSpPr>
            <p:nvPr/>
          </p:nvSpPr>
          <p:spPr bwMode="auto">
            <a:xfrm>
              <a:off x="5006" y="5191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20 h 20"/>
                <a:gd name="T4" fmla="*/ 10 w 20"/>
                <a:gd name="T5" fmla="*/ 10 h 20"/>
                <a:gd name="T6" fmla="*/ 0 w 20"/>
                <a:gd name="T7" fmla="*/ 0 h 20"/>
                <a:gd name="T8" fmla="*/ 0 w 20"/>
                <a:gd name="T9" fmla="*/ 0 h 20"/>
                <a:gd name="T10" fmla="*/ 10 w 20"/>
                <a:gd name="T11" fmla="*/ 0 h 20"/>
                <a:gd name="T12" fmla="*/ 2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8" name="Freeform 3782"/>
            <p:cNvSpPr>
              <a:spLocks noChangeAspect="1"/>
            </p:cNvSpPr>
            <p:nvPr/>
          </p:nvSpPr>
          <p:spPr bwMode="auto">
            <a:xfrm>
              <a:off x="5006" y="519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9" name="Freeform 3781"/>
            <p:cNvSpPr>
              <a:spLocks noChangeAspect="1"/>
            </p:cNvSpPr>
            <p:nvPr/>
          </p:nvSpPr>
          <p:spPr bwMode="auto">
            <a:xfrm>
              <a:off x="4995" y="5191"/>
              <a:ext cx="31" cy="20"/>
            </a:xfrm>
            <a:custGeom>
              <a:avLst/>
              <a:gdLst>
                <a:gd name="T0" fmla="*/ 31 w 31"/>
                <a:gd name="T1" fmla="*/ 20 h 20"/>
                <a:gd name="T2" fmla="*/ 31 w 31"/>
                <a:gd name="T3" fmla="*/ 20 h 20"/>
                <a:gd name="T4" fmla="*/ 21 w 31"/>
                <a:gd name="T5" fmla="*/ 20 h 20"/>
                <a:gd name="T6" fmla="*/ 0 w 31"/>
                <a:gd name="T7" fmla="*/ 10 h 20"/>
                <a:gd name="T8" fmla="*/ 11 w 31"/>
                <a:gd name="T9" fmla="*/ 0 h 20"/>
                <a:gd name="T10" fmla="*/ 21 w 31"/>
                <a:gd name="T11" fmla="*/ 10 h 20"/>
                <a:gd name="T12" fmla="*/ 31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20"/>
                  </a:moveTo>
                  <a:lnTo>
                    <a:pt x="31" y="20"/>
                  </a:lnTo>
                  <a:lnTo>
                    <a:pt x="21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1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0" name="Freeform 3780"/>
            <p:cNvSpPr>
              <a:spLocks noChangeAspect="1"/>
            </p:cNvSpPr>
            <p:nvPr/>
          </p:nvSpPr>
          <p:spPr bwMode="auto">
            <a:xfrm>
              <a:off x="4995" y="5201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0 w 21"/>
                <a:gd name="T3" fmla="*/ 0 h 10"/>
                <a:gd name="T4" fmla="*/ 0 w 21"/>
                <a:gd name="T5" fmla="*/ 0 h 10"/>
                <a:gd name="T6" fmla="*/ 0 w 21"/>
                <a:gd name="T7" fmla="*/ 0 h 10"/>
                <a:gd name="T8" fmla="*/ 21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0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1" name="Freeform 3779"/>
            <p:cNvSpPr>
              <a:spLocks noChangeAspect="1"/>
            </p:cNvSpPr>
            <p:nvPr/>
          </p:nvSpPr>
          <p:spPr bwMode="auto">
            <a:xfrm>
              <a:off x="4995" y="5201"/>
              <a:ext cx="31" cy="30"/>
            </a:xfrm>
            <a:custGeom>
              <a:avLst/>
              <a:gdLst>
                <a:gd name="T0" fmla="*/ 31 w 31"/>
                <a:gd name="T1" fmla="*/ 10 h 30"/>
                <a:gd name="T2" fmla="*/ 31 w 31"/>
                <a:gd name="T3" fmla="*/ 30 h 30"/>
                <a:gd name="T4" fmla="*/ 11 w 31"/>
                <a:gd name="T5" fmla="*/ 20 h 30"/>
                <a:gd name="T6" fmla="*/ 0 w 31"/>
                <a:gd name="T7" fmla="*/ 20 h 30"/>
                <a:gd name="T8" fmla="*/ 0 w 31"/>
                <a:gd name="T9" fmla="*/ 0 h 30"/>
                <a:gd name="T10" fmla="*/ 21 w 31"/>
                <a:gd name="T11" fmla="*/ 10 h 30"/>
                <a:gd name="T12" fmla="*/ 31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10"/>
                  </a:moveTo>
                  <a:lnTo>
                    <a:pt x="31" y="3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2" name="Freeform 3778"/>
            <p:cNvSpPr>
              <a:spLocks noChangeAspect="1"/>
            </p:cNvSpPr>
            <p:nvPr/>
          </p:nvSpPr>
          <p:spPr bwMode="auto">
            <a:xfrm>
              <a:off x="4995" y="5221"/>
              <a:ext cx="11" cy="1"/>
            </a:xfrm>
            <a:custGeom>
              <a:avLst/>
              <a:gdLst>
                <a:gd name="T0" fmla="*/ 11 w 11"/>
                <a:gd name="T1" fmla="*/ 0 w 11"/>
                <a:gd name="T2" fmla="*/ 0 w 11"/>
                <a:gd name="T3" fmla="*/ 0 w 11"/>
                <a:gd name="T4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3" name="Group 3576"/>
          <p:cNvGrpSpPr>
            <a:grpSpLocks noChangeAspect="1"/>
          </p:cNvGrpSpPr>
          <p:nvPr/>
        </p:nvGrpSpPr>
        <p:grpSpPr bwMode="auto">
          <a:xfrm>
            <a:off x="1066124" y="4380312"/>
            <a:ext cx="504307" cy="1379031"/>
            <a:chOff x="4560" y="5221"/>
            <a:chExt cx="466" cy="1277"/>
          </a:xfrm>
        </p:grpSpPr>
        <p:sp>
          <p:nvSpPr>
            <p:cNvPr id="3724" name="Freeform 3776"/>
            <p:cNvSpPr>
              <a:spLocks noChangeAspect="1"/>
            </p:cNvSpPr>
            <p:nvPr/>
          </p:nvSpPr>
          <p:spPr bwMode="auto">
            <a:xfrm>
              <a:off x="4995" y="5221"/>
              <a:ext cx="31" cy="21"/>
            </a:xfrm>
            <a:custGeom>
              <a:avLst/>
              <a:gdLst>
                <a:gd name="T0" fmla="*/ 31 w 31"/>
                <a:gd name="T1" fmla="*/ 0 h 21"/>
                <a:gd name="T2" fmla="*/ 31 w 31"/>
                <a:gd name="T3" fmla="*/ 21 h 21"/>
                <a:gd name="T4" fmla="*/ 11 w 31"/>
                <a:gd name="T5" fmla="*/ 21 h 21"/>
                <a:gd name="T6" fmla="*/ 0 w 31"/>
                <a:gd name="T7" fmla="*/ 21 h 21"/>
                <a:gd name="T8" fmla="*/ 0 w 31"/>
                <a:gd name="T9" fmla="*/ 0 h 21"/>
                <a:gd name="T10" fmla="*/ 11 w 31"/>
                <a:gd name="T11" fmla="*/ 0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lnTo>
                    <a:pt x="31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5" name="Freeform 3775"/>
            <p:cNvSpPr>
              <a:spLocks noChangeAspect="1"/>
            </p:cNvSpPr>
            <p:nvPr/>
          </p:nvSpPr>
          <p:spPr bwMode="auto">
            <a:xfrm>
              <a:off x="5006" y="5242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20 w 20"/>
                <a:gd name="T5" fmla="*/ 0 h 10"/>
                <a:gd name="T6" fmla="*/ 10 w 20"/>
                <a:gd name="T7" fmla="*/ 0 h 10"/>
                <a:gd name="T8" fmla="*/ 10 w 20"/>
                <a:gd name="T9" fmla="*/ 10 h 10"/>
                <a:gd name="T10" fmla="*/ 0 w 2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6" name="Freeform 3774"/>
            <p:cNvSpPr>
              <a:spLocks noChangeAspect="1"/>
            </p:cNvSpPr>
            <p:nvPr/>
          </p:nvSpPr>
          <p:spPr bwMode="auto">
            <a:xfrm>
              <a:off x="4985" y="5231"/>
              <a:ext cx="31" cy="31"/>
            </a:xfrm>
            <a:custGeom>
              <a:avLst/>
              <a:gdLst>
                <a:gd name="T0" fmla="*/ 31 w 31"/>
                <a:gd name="T1" fmla="*/ 21 h 31"/>
                <a:gd name="T2" fmla="*/ 31 w 31"/>
                <a:gd name="T3" fmla="*/ 31 h 31"/>
                <a:gd name="T4" fmla="*/ 21 w 31"/>
                <a:gd name="T5" fmla="*/ 21 h 31"/>
                <a:gd name="T6" fmla="*/ 0 w 31"/>
                <a:gd name="T7" fmla="*/ 21 h 31"/>
                <a:gd name="T8" fmla="*/ 10 w 31"/>
                <a:gd name="T9" fmla="*/ 0 h 31"/>
                <a:gd name="T10" fmla="*/ 21 w 31"/>
                <a:gd name="T11" fmla="*/ 11 h 31"/>
                <a:gd name="T12" fmla="*/ 31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21"/>
                  </a:moveTo>
                  <a:lnTo>
                    <a:pt x="31" y="3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10" y="0"/>
                  </a:lnTo>
                  <a:lnTo>
                    <a:pt x="21" y="1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7" name="Freeform 3773"/>
            <p:cNvSpPr>
              <a:spLocks noChangeAspect="1"/>
            </p:cNvSpPr>
            <p:nvPr/>
          </p:nvSpPr>
          <p:spPr bwMode="auto">
            <a:xfrm>
              <a:off x="4985" y="5252"/>
              <a:ext cx="21" cy="1"/>
            </a:xfrm>
            <a:custGeom>
              <a:avLst/>
              <a:gdLst>
                <a:gd name="T0" fmla="*/ 21 w 21"/>
                <a:gd name="T1" fmla="*/ 0 w 21"/>
                <a:gd name="T2" fmla="*/ 0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8" name="Freeform 3772"/>
            <p:cNvSpPr>
              <a:spLocks noChangeAspect="1"/>
            </p:cNvSpPr>
            <p:nvPr/>
          </p:nvSpPr>
          <p:spPr bwMode="auto">
            <a:xfrm>
              <a:off x="4985" y="5252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31 w 31"/>
                <a:gd name="T3" fmla="*/ 20 h 20"/>
                <a:gd name="T4" fmla="*/ 10 w 31"/>
                <a:gd name="T5" fmla="*/ 20 h 20"/>
                <a:gd name="T6" fmla="*/ 0 w 31"/>
                <a:gd name="T7" fmla="*/ 10 h 20"/>
                <a:gd name="T8" fmla="*/ 0 w 31"/>
                <a:gd name="T9" fmla="*/ 0 h 20"/>
                <a:gd name="T10" fmla="*/ 21 w 31"/>
                <a:gd name="T11" fmla="*/ 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31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9" name="Freeform 3771"/>
            <p:cNvSpPr>
              <a:spLocks noChangeAspect="1"/>
            </p:cNvSpPr>
            <p:nvPr/>
          </p:nvSpPr>
          <p:spPr bwMode="auto">
            <a:xfrm>
              <a:off x="4985" y="526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0" name="Freeform 3770"/>
            <p:cNvSpPr>
              <a:spLocks noChangeAspect="1"/>
            </p:cNvSpPr>
            <p:nvPr/>
          </p:nvSpPr>
          <p:spPr bwMode="auto">
            <a:xfrm>
              <a:off x="4985" y="5272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10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10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1" name="Freeform 3769"/>
            <p:cNvSpPr>
              <a:spLocks noChangeAspect="1"/>
            </p:cNvSpPr>
            <p:nvPr/>
          </p:nvSpPr>
          <p:spPr bwMode="auto">
            <a:xfrm>
              <a:off x="4985" y="5282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10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10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2" name="Freeform 3768"/>
            <p:cNvSpPr>
              <a:spLocks noChangeAspect="1"/>
            </p:cNvSpPr>
            <p:nvPr/>
          </p:nvSpPr>
          <p:spPr bwMode="auto">
            <a:xfrm>
              <a:off x="4995" y="5292"/>
              <a:ext cx="21" cy="1"/>
            </a:xfrm>
            <a:custGeom>
              <a:avLst/>
              <a:gdLst>
                <a:gd name="T0" fmla="*/ 0 w 21"/>
                <a:gd name="T1" fmla="*/ 21 w 21"/>
                <a:gd name="T2" fmla="*/ 21 w 21"/>
                <a:gd name="T3" fmla="*/ 21 w 21"/>
                <a:gd name="T4" fmla="*/ 0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3" name="Freeform 3767"/>
            <p:cNvSpPr>
              <a:spLocks noChangeAspect="1"/>
            </p:cNvSpPr>
            <p:nvPr/>
          </p:nvSpPr>
          <p:spPr bwMode="auto">
            <a:xfrm>
              <a:off x="4985" y="5292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21 w 31"/>
                <a:gd name="T3" fmla="*/ 10 h 10"/>
                <a:gd name="T4" fmla="*/ 10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10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21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4" name="Freeform 3766"/>
            <p:cNvSpPr>
              <a:spLocks noChangeAspect="1"/>
            </p:cNvSpPr>
            <p:nvPr/>
          </p:nvSpPr>
          <p:spPr bwMode="auto">
            <a:xfrm>
              <a:off x="4995" y="5302"/>
              <a:ext cx="11" cy="11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0 h 11"/>
                <a:gd name="T4" fmla="*/ 11 w 11"/>
                <a:gd name="T5" fmla="*/ 11 h 11"/>
                <a:gd name="T6" fmla="*/ 11 w 11"/>
                <a:gd name="T7" fmla="*/ 11 h 11"/>
                <a:gd name="T8" fmla="*/ 0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5" name="Freeform 3765"/>
            <p:cNvSpPr>
              <a:spLocks noChangeAspect="1"/>
            </p:cNvSpPr>
            <p:nvPr/>
          </p:nvSpPr>
          <p:spPr bwMode="auto">
            <a:xfrm>
              <a:off x="4975" y="5292"/>
              <a:ext cx="31" cy="31"/>
            </a:xfrm>
            <a:custGeom>
              <a:avLst/>
              <a:gdLst>
                <a:gd name="T0" fmla="*/ 31 w 31"/>
                <a:gd name="T1" fmla="*/ 21 h 31"/>
                <a:gd name="T2" fmla="*/ 20 w 31"/>
                <a:gd name="T3" fmla="*/ 31 h 31"/>
                <a:gd name="T4" fmla="*/ 10 w 31"/>
                <a:gd name="T5" fmla="*/ 21 h 31"/>
                <a:gd name="T6" fmla="*/ 0 w 31"/>
                <a:gd name="T7" fmla="*/ 10 h 31"/>
                <a:gd name="T8" fmla="*/ 10 w 31"/>
                <a:gd name="T9" fmla="*/ 0 h 31"/>
                <a:gd name="T10" fmla="*/ 20 w 31"/>
                <a:gd name="T11" fmla="*/ 10 h 31"/>
                <a:gd name="T12" fmla="*/ 31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21"/>
                  </a:moveTo>
                  <a:lnTo>
                    <a:pt x="2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6" name="Freeform 3764"/>
            <p:cNvSpPr>
              <a:spLocks noChangeAspect="1"/>
            </p:cNvSpPr>
            <p:nvPr/>
          </p:nvSpPr>
          <p:spPr bwMode="auto">
            <a:xfrm>
              <a:off x="4985" y="531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7" name="Freeform 3763"/>
            <p:cNvSpPr>
              <a:spLocks noChangeAspect="1"/>
            </p:cNvSpPr>
            <p:nvPr/>
          </p:nvSpPr>
          <p:spPr bwMode="auto">
            <a:xfrm>
              <a:off x="4975" y="5302"/>
              <a:ext cx="20" cy="31"/>
            </a:xfrm>
            <a:custGeom>
              <a:avLst/>
              <a:gdLst>
                <a:gd name="T0" fmla="*/ 20 w 20"/>
                <a:gd name="T1" fmla="*/ 21 h 31"/>
                <a:gd name="T2" fmla="*/ 10 w 20"/>
                <a:gd name="T3" fmla="*/ 31 h 31"/>
                <a:gd name="T4" fmla="*/ 0 w 20"/>
                <a:gd name="T5" fmla="*/ 11 h 31"/>
                <a:gd name="T6" fmla="*/ 0 w 20"/>
                <a:gd name="T7" fmla="*/ 0 h 31"/>
                <a:gd name="T8" fmla="*/ 10 w 20"/>
                <a:gd name="T9" fmla="*/ 0 h 31"/>
                <a:gd name="T10" fmla="*/ 10 w 20"/>
                <a:gd name="T11" fmla="*/ 11 h 31"/>
                <a:gd name="T12" fmla="*/ 20 w 2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21"/>
                  </a:moveTo>
                  <a:lnTo>
                    <a:pt x="10" y="3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8" name="Freeform 3762"/>
            <p:cNvSpPr>
              <a:spLocks noChangeAspect="1"/>
            </p:cNvSpPr>
            <p:nvPr/>
          </p:nvSpPr>
          <p:spPr bwMode="auto">
            <a:xfrm>
              <a:off x="4965" y="5302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10 w 10"/>
                <a:gd name="T5" fmla="*/ 0 h 11"/>
                <a:gd name="T6" fmla="*/ 1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9" name="Freeform 3761"/>
            <p:cNvSpPr>
              <a:spLocks noChangeAspect="1"/>
            </p:cNvSpPr>
            <p:nvPr/>
          </p:nvSpPr>
          <p:spPr bwMode="auto">
            <a:xfrm>
              <a:off x="4955" y="5302"/>
              <a:ext cx="30" cy="31"/>
            </a:xfrm>
            <a:custGeom>
              <a:avLst/>
              <a:gdLst>
                <a:gd name="T0" fmla="*/ 30 w 30"/>
                <a:gd name="T1" fmla="*/ 21 h 31"/>
                <a:gd name="T2" fmla="*/ 10 w 30"/>
                <a:gd name="T3" fmla="*/ 31 h 31"/>
                <a:gd name="T4" fmla="*/ 10 w 30"/>
                <a:gd name="T5" fmla="*/ 21 h 31"/>
                <a:gd name="T6" fmla="*/ 0 w 30"/>
                <a:gd name="T7" fmla="*/ 11 h 31"/>
                <a:gd name="T8" fmla="*/ 10 w 30"/>
                <a:gd name="T9" fmla="*/ 0 h 31"/>
                <a:gd name="T10" fmla="*/ 20 w 30"/>
                <a:gd name="T11" fmla="*/ 11 h 31"/>
                <a:gd name="T12" fmla="*/ 30 w 3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21"/>
                  </a:moveTo>
                  <a:lnTo>
                    <a:pt x="10" y="3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0" name="Freeform 3760"/>
            <p:cNvSpPr>
              <a:spLocks noChangeAspect="1"/>
            </p:cNvSpPr>
            <p:nvPr/>
          </p:nvSpPr>
          <p:spPr bwMode="auto">
            <a:xfrm>
              <a:off x="4965" y="5323"/>
              <a:ext cx="1" cy="20"/>
            </a:xfrm>
            <a:custGeom>
              <a:avLst/>
              <a:gdLst>
                <a:gd name="T0" fmla="*/ 0 h 20"/>
                <a:gd name="T1" fmla="*/ 10 h 20"/>
                <a:gd name="T2" fmla="*/ 20 h 20"/>
                <a:gd name="T3" fmla="*/ 2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1" name="Freeform 3759"/>
            <p:cNvSpPr>
              <a:spLocks noChangeAspect="1"/>
            </p:cNvSpPr>
            <p:nvPr/>
          </p:nvSpPr>
          <p:spPr bwMode="auto">
            <a:xfrm>
              <a:off x="4935" y="5313"/>
              <a:ext cx="30" cy="30"/>
            </a:xfrm>
            <a:custGeom>
              <a:avLst/>
              <a:gdLst>
                <a:gd name="T0" fmla="*/ 30 w 30"/>
                <a:gd name="T1" fmla="*/ 30 h 30"/>
                <a:gd name="T2" fmla="*/ 10 w 30"/>
                <a:gd name="T3" fmla="*/ 30 h 30"/>
                <a:gd name="T4" fmla="*/ 10 w 30"/>
                <a:gd name="T5" fmla="*/ 20 h 30"/>
                <a:gd name="T6" fmla="*/ 0 w 30"/>
                <a:gd name="T7" fmla="*/ 10 h 30"/>
                <a:gd name="T8" fmla="*/ 20 w 30"/>
                <a:gd name="T9" fmla="*/ 0 h 30"/>
                <a:gd name="T10" fmla="*/ 30 w 30"/>
                <a:gd name="T11" fmla="*/ 10 h 30"/>
                <a:gd name="T12" fmla="*/ 3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3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2" name="Freeform 3758"/>
            <p:cNvSpPr>
              <a:spLocks noChangeAspect="1"/>
            </p:cNvSpPr>
            <p:nvPr/>
          </p:nvSpPr>
          <p:spPr bwMode="auto">
            <a:xfrm>
              <a:off x="4935" y="5323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3" name="Freeform 3757"/>
            <p:cNvSpPr>
              <a:spLocks noChangeAspect="1"/>
            </p:cNvSpPr>
            <p:nvPr/>
          </p:nvSpPr>
          <p:spPr bwMode="auto">
            <a:xfrm>
              <a:off x="4935" y="5323"/>
              <a:ext cx="10" cy="30"/>
            </a:xfrm>
            <a:custGeom>
              <a:avLst/>
              <a:gdLst>
                <a:gd name="T0" fmla="*/ 10 w 10"/>
                <a:gd name="T1" fmla="*/ 20 h 30"/>
                <a:gd name="T2" fmla="*/ 10 w 10"/>
                <a:gd name="T3" fmla="*/ 30 h 30"/>
                <a:gd name="T4" fmla="*/ 0 w 10"/>
                <a:gd name="T5" fmla="*/ 10 h 30"/>
                <a:gd name="T6" fmla="*/ 0 w 10"/>
                <a:gd name="T7" fmla="*/ 0 h 30"/>
                <a:gd name="T8" fmla="*/ 0 w 10"/>
                <a:gd name="T9" fmla="*/ 0 h 30"/>
                <a:gd name="T10" fmla="*/ 10 w 10"/>
                <a:gd name="T11" fmla="*/ 10 h 30"/>
                <a:gd name="T12" fmla="*/ 10 w 1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10" y="20"/>
                  </a:moveTo>
                  <a:lnTo>
                    <a:pt x="1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4" name="Freeform 3756"/>
            <p:cNvSpPr>
              <a:spLocks noChangeAspect="1"/>
            </p:cNvSpPr>
            <p:nvPr/>
          </p:nvSpPr>
          <p:spPr bwMode="auto">
            <a:xfrm>
              <a:off x="4925" y="5323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5" name="Freeform 3755"/>
            <p:cNvSpPr>
              <a:spLocks noChangeAspect="1"/>
            </p:cNvSpPr>
            <p:nvPr/>
          </p:nvSpPr>
          <p:spPr bwMode="auto">
            <a:xfrm>
              <a:off x="4925" y="5323"/>
              <a:ext cx="20" cy="30"/>
            </a:xfrm>
            <a:custGeom>
              <a:avLst/>
              <a:gdLst>
                <a:gd name="T0" fmla="*/ 20 w 20"/>
                <a:gd name="T1" fmla="*/ 20 h 30"/>
                <a:gd name="T2" fmla="*/ 20 w 20"/>
                <a:gd name="T3" fmla="*/ 30 h 30"/>
                <a:gd name="T4" fmla="*/ 10 w 20"/>
                <a:gd name="T5" fmla="*/ 20 h 30"/>
                <a:gd name="T6" fmla="*/ 0 w 20"/>
                <a:gd name="T7" fmla="*/ 10 h 30"/>
                <a:gd name="T8" fmla="*/ 0 w 20"/>
                <a:gd name="T9" fmla="*/ 0 h 30"/>
                <a:gd name="T10" fmla="*/ 10 w 20"/>
                <a:gd name="T11" fmla="*/ 10 h 30"/>
                <a:gd name="T12" fmla="*/ 20 w 2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6" name="Freeform 3754"/>
            <p:cNvSpPr>
              <a:spLocks noChangeAspect="1"/>
            </p:cNvSpPr>
            <p:nvPr/>
          </p:nvSpPr>
          <p:spPr bwMode="auto">
            <a:xfrm>
              <a:off x="4914" y="5333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0 w 21"/>
                <a:gd name="T3" fmla="*/ 10 h 10"/>
                <a:gd name="T4" fmla="*/ 0 w 21"/>
                <a:gd name="T5" fmla="*/ 10 h 10"/>
                <a:gd name="T6" fmla="*/ 0 w 21"/>
                <a:gd name="T7" fmla="*/ 10 h 10"/>
                <a:gd name="T8" fmla="*/ 0 w 21"/>
                <a:gd name="T9" fmla="*/ 10 h 10"/>
                <a:gd name="T10" fmla="*/ 0 w 21"/>
                <a:gd name="T11" fmla="*/ 10 h 10"/>
                <a:gd name="T12" fmla="*/ 0 w 21"/>
                <a:gd name="T13" fmla="*/ 0 h 10"/>
                <a:gd name="T14" fmla="*/ 11 w 21"/>
                <a:gd name="T15" fmla="*/ 0 h 10"/>
                <a:gd name="T16" fmla="*/ 11 w 21"/>
                <a:gd name="T17" fmla="*/ 0 h 10"/>
                <a:gd name="T18" fmla="*/ 21 w 21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7" name="Freeform 3753"/>
            <p:cNvSpPr>
              <a:spLocks noChangeAspect="1"/>
            </p:cNvSpPr>
            <p:nvPr/>
          </p:nvSpPr>
          <p:spPr bwMode="auto">
            <a:xfrm>
              <a:off x="4914" y="5343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21 w 31"/>
                <a:gd name="T5" fmla="*/ 10 h 10"/>
                <a:gd name="T6" fmla="*/ 11 w 31"/>
                <a:gd name="T7" fmla="*/ 10 h 10"/>
                <a:gd name="T8" fmla="*/ 0 w 31"/>
                <a:gd name="T9" fmla="*/ 0 h 10"/>
                <a:gd name="T10" fmla="*/ 21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21" y="10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8" name="Freeform 3752"/>
            <p:cNvSpPr>
              <a:spLocks noChangeAspect="1"/>
            </p:cNvSpPr>
            <p:nvPr/>
          </p:nvSpPr>
          <p:spPr bwMode="auto">
            <a:xfrm>
              <a:off x="4935" y="5353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9" name="Freeform 3751"/>
            <p:cNvSpPr>
              <a:spLocks noChangeAspect="1"/>
            </p:cNvSpPr>
            <p:nvPr/>
          </p:nvSpPr>
          <p:spPr bwMode="auto">
            <a:xfrm>
              <a:off x="4925" y="5353"/>
              <a:ext cx="20" cy="2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20 h 20"/>
                <a:gd name="T4" fmla="*/ 10 w 20"/>
                <a:gd name="T5" fmla="*/ 20 h 20"/>
                <a:gd name="T6" fmla="*/ 0 w 20"/>
                <a:gd name="T7" fmla="*/ 20 h 20"/>
                <a:gd name="T8" fmla="*/ 0 w 20"/>
                <a:gd name="T9" fmla="*/ 0 h 20"/>
                <a:gd name="T10" fmla="*/ 10 w 20"/>
                <a:gd name="T11" fmla="*/ 0 h 20"/>
                <a:gd name="T12" fmla="*/ 2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0" name="Freeform 3750"/>
            <p:cNvSpPr>
              <a:spLocks noChangeAspect="1"/>
            </p:cNvSpPr>
            <p:nvPr/>
          </p:nvSpPr>
          <p:spPr bwMode="auto">
            <a:xfrm>
              <a:off x="4935" y="5373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1" name="Freeform 3749"/>
            <p:cNvSpPr>
              <a:spLocks noChangeAspect="1"/>
            </p:cNvSpPr>
            <p:nvPr/>
          </p:nvSpPr>
          <p:spPr bwMode="auto">
            <a:xfrm>
              <a:off x="4914" y="5363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31 w 31"/>
                <a:gd name="T3" fmla="*/ 20 h 20"/>
                <a:gd name="T4" fmla="*/ 21 w 31"/>
                <a:gd name="T5" fmla="*/ 20 h 20"/>
                <a:gd name="T6" fmla="*/ 0 w 31"/>
                <a:gd name="T7" fmla="*/ 20 h 20"/>
                <a:gd name="T8" fmla="*/ 11 w 31"/>
                <a:gd name="T9" fmla="*/ 0 h 20"/>
                <a:gd name="T10" fmla="*/ 21 w 31"/>
                <a:gd name="T11" fmla="*/ 1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31" y="20"/>
                  </a:lnTo>
                  <a:lnTo>
                    <a:pt x="21" y="20"/>
                  </a:lnTo>
                  <a:lnTo>
                    <a:pt x="0" y="20"/>
                  </a:lnTo>
                  <a:lnTo>
                    <a:pt x="11" y="0"/>
                  </a:lnTo>
                  <a:lnTo>
                    <a:pt x="2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2" name="Freeform 3748"/>
            <p:cNvSpPr>
              <a:spLocks noChangeAspect="1"/>
            </p:cNvSpPr>
            <p:nvPr/>
          </p:nvSpPr>
          <p:spPr bwMode="auto">
            <a:xfrm>
              <a:off x="4935" y="5383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0 h 11"/>
                <a:gd name="T4" fmla="*/ 10 w 10"/>
                <a:gd name="T5" fmla="*/ 11 h 11"/>
                <a:gd name="T6" fmla="*/ 10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3" name="Freeform 3747"/>
            <p:cNvSpPr>
              <a:spLocks noChangeAspect="1"/>
            </p:cNvSpPr>
            <p:nvPr/>
          </p:nvSpPr>
          <p:spPr bwMode="auto">
            <a:xfrm>
              <a:off x="4914" y="5373"/>
              <a:ext cx="31" cy="21"/>
            </a:xfrm>
            <a:custGeom>
              <a:avLst/>
              <a:gdLst>
                <a:gd name="T0" fmla="*/ 31 w 31"/>
                <a:gd name="T1" fmla="*/ 21 h 21"/>
                <a:gd name="T2" fmla="*/ 21 w 31"/>
                <a:gd name="T3" fmla="*/ 21 h 21"/>
                <a:gd name="T4" fmla="*/ 11 w 31"/>
                <a:gd name="T5" fmla="*/ 21 h 21"/>
                <a:gd name="T6" fmla="*/ 0 w 31"/>
                <a:gd name="T7" fmla="*/ 10 h 21"/>
                <a:gd name="T8" fmla="*/ 0 w 31"/>
                <a:gd name="T9" fmla="*/ 0 h 21"/>
                <a:gd name="T10" fmla="*/ 21 w 31"/>
                <a:gd name="T11" fmla="*/ 10 h 21"/>
                <a:gd name="T12" fmla="*/ 31 w 3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21"/>
                  </a:moveTo>
                  <a:lnTo>
                    <a:pt x="21" y="21"/>
                  </a:lnTo>
                  <a:lnTo>
                    <a:pt x="11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10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4" name="Freeform 3746"/>
            <p:cNvSpPr>
              <a:spLocks noChangeAspect="1"/>
            </p:cNvSpPr>
            <p:nvPr/>
          </p:nvSpPr>
          <p:spPr bwMode="auto">
            <a:xfrm>
              <a:off x="4925" y="5394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10 w 10"/>
                <a:gd name="T13" fmla="*/ 10 h 10"/>
                <a:gd name="T14" fmla="*/ 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5" name="Freeform 3745"/>
            <p:cNvSpPr>
              <a:spLocks noChangeAspect="1"/>
            </p:cNvSpPr>
            <p:nvPr/>
          </p:nvSpPr>
          <p:spPr bwMode="auto">
            <a:xfrm>
              <a:off x="4914" y="5373"/>
              <a:ext cx="21" cy="31"/>
            </a:xfrm>
            <a:custGeom>
              <a:avLst/>
              <a:gdLst>
                <a:gd name="T0" fmla="*/ 21 w 21"/>
                <a:gd name="T1" fmla="*/ 31 h 31"/>
                <a:gd name="T2" fmla="*/ 11 w 21"/>
                <a:gd name="T3" fmla="*/ 31 h 31"/>
                <a:gd name="T4" fmla="*/ 0 w 21"/>
                <a:gd name="T5" fmla="*/ 21 h 31"/>
                <a:gd name="T6" fmla="*/ 0 w 21"/>
                <a:gd name="T7" fmla="*/ 10 h 31"/>
                <a:gd name="T8" fmla="*/ 11 w 21"/>
                <a:gd name="T9" fmla="*/ 0 h 31"/>
                <a:gd name="T10" fmla="*/ 11 w 21"/>
                <a:gd name="T11" fmla="*/ 21 h 31"/>
                <a:gd name="T12" fmla="*/ 21 w 2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21" y="31"/>
                  </a:moveTo>
                  <a:lnTo>
                    <a:pt x="11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2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6" name="Rectangle 3744"/>
            <p:cNvSpPr>
              <a:spLocks noChangeAspect="1" noChangeArrowheads="1"/>
            </p:cNvSpPr>
            <p:nvPr/>
          </p:nvSpPr>
          <p:spPr bwMode="auto">
            <a:xfrm>
              <a:off x="4914" y="5383"/>
              <a:ext cx="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7" name="Freeform 3743"/>
            <p:cNvSpPr>
              <a:spLocks noChangeAspect="1"/>
            </p:cNvSpPr>
            <p:nvPr/>
          </p:nvSpPr>
          <p:spPr bwMode="auto">
            <a:xfrm>
              <a:off x="4904" y="5383"/>
              <a:ext cx="21" cy="31"/>
            </a:xfrm>
            <a:custGeom>
              <a:avLst/>
              <a:gdLst>
                <a:gd name="T0" fmla="*/ 21 w 21"/>
                <a:gd name="T1" fmla="*/ 21 h 31"/>
                <a:gd name="T2" fmla="*/ 10 w 21"/>
                <a:gd name="T3" fmla="*/ 31 h 31"/>
                <a:gd name="T4" fmla="*/ 10 w 21"/>
                <a:gd name="T5" fmla="*/ 11 h 31"/>
                <a:gd name="T6" fmla="*/ 0 w 21"/>
                <a:gd name="T7" fmla="*/ 0 h 31"/>
                <a:gd name="T8" fmla="*/ 10 w 21"/>
                <a:gd name="T9" fmla="*/ 0 h 31"/>
                <a:gd name="T10" fmla="*/ 10 w 21"/>
                <a:gd name="T11" fmla="*/ 11 h 31"/>
                <a:gd name="T12" fmla="*/ 21 w 2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21" y="21"/>
                  </a:moveTo>
                  <a:lnTo>
                    <a:pt x="10" y="3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8" name="Freeform 3742"/>
            <p:cNvSpPr>
              <a:spLocks noChangeAspect="1"/>
            </p:cNvSpPr>
            <p:nvPr/>
          </p:nvSpPr>
          <p:spPr bwMode="auto">
            <a:xfrm>
              <a:off x="4904" y="5383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9" name="Freeform 3741"/>
            <p:cNvSpPr>
              <a:spLocks noChangeAspect="1"/>
            </p:cNvSpPr>
            <p:nvPr/>
          </p:nvSpPr>
          <p:spPr bwMode="auto">
            <a:xfrm>
              <a:off x="4894" y="5383"/>
              <a:ext cx="31" cy="31"/>
            </a:xfrm>
            <a:custGeom>
              <a:avLst/>
              <a:gdLst>
                <a:gd name="T0" fmla="*/ 31 w 31"/>
                <a:gd name="T1" fmla="*/ 21 h 31"/>
                <a:gd name="T2" fmla="*/ 20 w 31"/>
                <a:gd name="T3" fmla="*/ 31 h 31"/>
                <a:gd name="T4" fmla="*/ 10 w 31"/>
                <a:gd name="T5" fmla="*/ 21 h 31"/>
                <a:gd name="T6" fmla="*/ 0 w 31"/>
                <a:gd name="T7" fmla="*/ 11 h 31"/>
                <a:gd name="T8" fmla="*/ 10 w 31"/>
                <a:gd name="T9" fmla="*/ 0 h 31"/>
                <a:gd name="T10" fmla="*/ 20 w 31"/>
                <a:gd name="T11" fmla="*/ 11 h 31"/>
                <a:gd name="T12" fmla="*/ 31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21"/>
                  </a:moveTo>
                  <a:lnTo>
                    <a:pt x="20" y="3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0" name="Freeform 3740"/>
            <p:cNvSpPr>
              <a:spLocks noChangeAspect="1"/>
            </p:cNvSpPr>
            <p:nvPr/>
          </p:nvSpPr>
          <p:spPr bwMode="auto">
            <a:xfrm>
              <a:off x="4904" y="5404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1" name="Freeform 3739"/>
            <p:cNvSpPr>
              <a:spLocks noChangeAspect="1"/>
            </p:cNvSpPr>
            <p:nvPr/>
          </p:nvSpPr>
          <p:spPr bwMode="auto">
            <a:xfrm>
              <a:off x="4864" y="5394"/>
              <a:ext cx="50" cy="40"/>
            </a:xfrm>
            <a:custGeom>
              <a:avLst/>
              <a:gdLst>
                <a:gd name="T0" fmla="*/ 50 w 50"/>
                <a:gd name="T1" fmla="*/ 20 h 40"/>
                <a:gd name="T2" fmla="*/ 20 w 50"/>
                <a:gd name="T3" fmla="*/ 40 h 40"/>
                <a:gd name="T4" fmla="*/ 10 w 50"/>
                <a:gd name="T5" fmla="*/ 30 h 40"/>
                <a:gd name="T6" fmla="*/ 0 w 50"/>
                <a:gd name="T7" fmla="*/ 20 h 40"/>
                <a:gd name="T8" fmla="*/ 30 w 50"/>
                <a:gd name="T9" fmla="*/ 0 h 40"/>
                <a:gd name="T10" fmla="*/ 40 w 50"/>
                <a:gd name="T11" fmla="*/ 10 h 40"/>
                <a:gd name="T12" fmla="*/ 50 w 50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0">
                  <a:moveTo>
                    <a:pt x="50" y="20"/>
                  </a:moveTo>
                  <a:lnTo>
                    <a:pt x="20" y="4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30" y="0"/>
                  </a:lnTo>
                  <a:lnTo>
                    <a:pt x="40" y="10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2" name="Freeform 3738"/>
            <p:cNvSpPr>
              <a:spLocks noChangeAspect="1"/>
            </p:cNvSpPr>
            <p:nvPr/>
          </p:nvSpPr>
          <p:spPr bwMode="auto">
            <a:xfrm>
              <a:off x="4864" y="5414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3" name="Freeform 3737"/>
            <p:cNvSpPr>
              <a:spLocks noChangeAspect="1"/>
            </p:cNvSpPr>
            <p:nvPr/>
          </p:nvSpPr>
          <p:spPr bwMode="auto">
            <a:xfrm>
              <a:off x="4854" y="5414"/>
              <a:ext cx="30" cy="30"/>
            </a:xfrm>
            <a:custGeom>
              <a:avLst/>
              <a:gdLst>
                <a:gd name="T0" fmla="*/ 30 w 30"/>
                <a:gd name="T1" fmla="*/ 20 h 30"/>
                <a:gd name="T2" fmla="*/ 20 w 30"/>
                <a:gd name="T3" fmla="*/ 30 h 30"/>
                <a:gd name="T4" fmla="*/ 10 w 30"/>
                <a:gd name="T5" fmla="*/ 20 h 30"/>
                <a:gd name="T6" fmla="*/ 0 w 30"/>
                <a:gd name="T7" fmla="*/ 10 h 30"/>
                <a:gd name="T8" fmla="*/ 10 w 30"/>
                <a:gd name="T9" fmla="*/ 0 h 30"/>
                <a:gd name="T10" fmla="*/ 20 w 30"/>
                <a:gd name="T11" fmla="*/ 10 h 30"/>
                <a:gd name="T12" fmla="*/ 3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4" name="Freeform 3736"/>
            <p:cNvSpPr>
              <a:spLocks noChangeAspect="1"/>
            </p:cNvSpPr>
            <p:nvPr/>
          </p:nvSpPr>
          <p:spPr bwMode="auto">
            <a:xfrm>
              <a:off x="4854" y="5424"/>
              <a:ext cx="20" cy="30"/>
            </a:xfrm>
            <a:custGeom>
              <a:avLst/>
              <a:gdLst>
                <a:gd name="T0" fmla="*/ 20 w 20"/>
                <a:gd name="T1" fmla="*/ 20 h 30"/>
                <a:gd name="T2" fmla="*/ 10 w 20"/>
                <a:gd name="T3" fmla="*/ 30 h 30"/>
                <a:gd name="T4" fmla="*/ 10 w 20"/>
                <a:gd name="T5" fmla="*/ 20 h 30"/>
                <a:gd name="T6" fmla="*/ 0 w 20"/>
                <a:gd name="T7" fmla="*/ 10 h 30"/>
                <a:gd name="T8" fmla="*/ 0 w 20"/>
                <a:gd name="T9" fmla="*/ 0 h 30"/>
                <a:gd name="T10" fmla="*/ 10 w 20"/>
                <a:gd name="T11" fmla="*/ 10 h 30"/>
                <a:gd name="T12" fmla="*/ 20 w 2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5" name="Rectangle 3735"/>
            <p:cNvSpPr>
              <a:spLocks noChangeAspect="1" noChangeArrowheads="1"/>
            </p:cNvSpPr>
            <p:nvPr/>
          </p:nvSpPr>
          <p:spPr bwMode="auto">
            <a:xfrm>
              <a:off x="4864" y="5444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6" name="Freeform 3734"/>
            <p:cNvSpPr>
              <a:spLocks noChangeAspect="1"/>
            </p:cNvSpPr>
            <p:nvPr/>
          </p:nvSpPr>
          <p:spPr bwMode="auto">
            <a:xfrm>
              <a:off x="4823" y="5434"/>
              <a:ext cx="41" cy="41"/>
            </a:xfrm>
            <a:custGeom>
              <a:avLst/>
              <a:gdLst>
                <a:gd name="T0" fmla="*/ 41 w 41"/>
                <a:gd name="T1" fmla="*/ 20 h 41"/>
                <a:gd name="T2" fmla="*/ 11 w 41"/>
                <a:gd name="T3" fmla="*/ 41 h 41"/>
                <a:gd name="T4" fmla="*/ 11 w 41"/>
                <a:gd name="T5" fmla="*/ 30 h 41"/>
                <a:gd name="T6" fmla="*/ 0 w 41"/>
                <a:gd name="T7" fmla="*/ 20 h 41"/>
                <a:gd name="T8" fmla="*/ 31 w 41"/>
                <a:gd name="T9" fmla="*/ 0 h 41"/>
                <a:gd name="T10" fmla="*/ 41 w 41"/>
                <a:gd name="T11" fmla="*/ 10 h 41"/>
                <a:gd name="T12" fmla="*/ 41 w 41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41" y="20"/>
                  </a:moveTo>
                  <a:lnTo>
                    <a:pt x="11" y="41"/>
                  </a:lnTo>
                  <a:lnTo>
                    <a:pt x="11" y="30"/>
                  </a:lnTo>
                  <a:lnTo>
                    <a:pt x="0" y="20"/>
                  </a:lnTo>
                  <a:lnTo>
                    <a:pt x="31" y="0"/>
                  </a:lnTo>
                  <a:lnTo>
                    <a:pt x="41" y="10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7" name="Freeform 3733"/>
            <p:cNvSpPr>
              <a:spLocks noChangeAspect="1"/>
            </p:cNvSpPr>
            <p:nvPr/>
          </p:nvSpPr>
          <p:spPr bwMode="auto">
            <a:xfrm>
              <a:off x="4823" y="5454"/>
              <a:ext cx="11" cy="10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0 w 11"/>
                <a:gd name="T5" fmla="*/ 0 h 10"/>
                <a:gd name="T6" fmla="*/ 11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8" name="Freeform 3732"/>
            <p:cNvSpPr>
              <a:spLocks noChangeAspect="1"/>
            </p:cNvSpPr>
            <p:nvPr/>
          </p:nvSpPr>
          <p:spPr bwMode="auto">
            <a:xfrm>
              <a:off x="4813" y="5454"/>
              <a:ext cx="21" cy="21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10 w 21"/>
                <a:gd name="T5" fmla="*/ 10 h 21"/>
                <a:gd name="T6" fmla="*/ 0 w 21"/>
                <a:gd name="T7" fmla="*/ 0 h 21"/>
                <a:gd name="T8" fmla="*/ 10 w 21"/>
                <a:gd name="T9" fmla="*/ 0 h 21"/>
                <a:gd name="T10" fmla="*/ 21 w 21"/>
                <a:gd name="T11" fmla="*/ 10 h 21"/>
                <a:gd name="T12" fmla="*/ 21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9" name="Freeform 3731"/>
            <p:cNvSpPr>
              <a:spLocks noChangeAspect="1"/>
            </p:cNvSpPr>
            <p:nvPr/>
          </p:nvSpPr>
          <p:spPr bwMode="auto">
            <a:xfrm>
              <a:off x="4813" y="5454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0" name="Freeform 3730"/>
            <p:cNvSpPr>
              <a:spLocks noChangeAspect="1"/>
            </p:cNvSpPr>
            <p:nvPr/>
          </p:nvSpPr>
          <p:spPr bwMode="auto">
            <a:xfrm>
              <a:off x="4813" y="5464"/>
              <a:ext cx="21" cy="21"/>
            </a:xfrm>
            <a:custGeom>
              <a:avLst/>
              <a:gdLst>
                <a:gd name="T0" fmla="*/ 21 w 21"/>
                <a:gd name="T1" fmla="*/ 11 h 21"/>
                <a:gd name="T2" fmla="*/ 21 w 21"/>
                <a:gd name="T3" fmla="*/ 21 h 21"/>
                <a:gd name="T4" fmla="*/ 10 w 21"/>
                <a:gd name="T5" fmla="*/ 11 h 21"/>
                <a:gd name="T6" fmla="*/ 0 w 21"/>
                <a:gd name="T7" fmla="*/ 0 h 21"/>
                <a:gd name="T8" fmla="*/ 0 w 21"/>
                <a:gd name="T9" fmla="*/ 0 h 21"/>
                <a:gd name="T10" fmla="*/ 10 w 21"/>
                <a:gd name="T11" fmla="*/ 0 h 21"/>
                <a:gd name="T12" fmla="*/ 21 w 21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21" y="11"/>
                  </a:moveTo>
                  <a:lnTo>
                    <a:pt x="21" y="2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1" name="Freeform 3729"/>
            <p:cNvSpPr>
              <a:spLocks noChangeAspect="1"/>
            </p:cNvSpPr>
            <p:nvPr/>
          </p:nvSpPr>
          <p:spPr bwMode="auto">
            <a:xfrm>
              <a:off x="4813" y="5464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11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2" name="Freeform 3728"/>
            <p:cNvSpPr>
              <a:spLocks noChangeAspect="1"/>
            </p:cNvSpPr>
            <p:nvPr/>
          </p:nvSpPr>
          <p:spPr bwMode="auto">
            <a:xfrm>
              <a:off x="4803" y="5475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0 h 20"/>
                <a:gd name="T4" fmla="*/ 20 w 31"/>
                <a:gd name="T5" fmla="*/ 10 h 20"/>
                <a:gd name="T6" fmla="*/ 0 w 31"/>
                <a:gd name="T7" fmla="*/ 10 h 20"/>
                <a:gd name="T8" fmla="*/ 10 w 31"/>
                <a:gd name="T9" fmla="*/ 0 h 20"/>
                <a:gd name="T10" fmla="*/ 20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3" name="Freeform 3727"/>
            <p:cNvSpPr>
              <a:spLocks noChangeAspect="1"/>
            </p:cNvSpPr>
            <p:nvPr/>
          </p:nvSpPr>
          <p:spPr bwMode="auto">
            <a:xfrm>
              <a:off x="4803" y="5485"/>
              <a:ext cx="20" cy="1"/>
            </a:xfrm>
            <a:custGeom>
              <a:avLst/>
              <a:gdLst>
                <a:gd name="T0" fmla="*/ 20 w 20"/>
                <a:gd name="T1" fmla="*/ 0 w 20"/>
                <a:gd name="T2" fmla="*/ 0 w 20"/>
                <a:gd name="T3" fmla="*/ 0 w 20"/>
                <a:gd name="T4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4" name="Freeform 3726"/>
            <p:cNvSpPr>
              <a:spLocks noChangeAspect="1"/>
            </p:cNvSpPr>
            <p:nvPr/>
          </p:nvSpPr>
          <p:spPr bwMode="auto">
            <a:xfrm>
              <a:off x="4803" y="5485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0 h 20"/>
                <a:gd name="T4" fmla="*/ 20 w 31"/>
                <a:gd name="T5" fmla="*/ 20 h 20"/>
                <a:gd name="T6" fmla="*/ 0 w 31"/>
                <a:gd name="T7" fmla="*/ 20 h 20"/>
                <a:gd name="T8" fmla="*/ 0 w 31"/>
                <a:gd name="T9" fmla="*/ 0 h 20"/>
                <a:gd name="T10" fmla="*/ 20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5" name="Freeform 3725"/>
            <p:cNvSpPr>
              <a:spLocks noChangeAspect="1"/>
            </p:cNvSpPr>
            <p:nvPr/>
          </p:nvSpPr>
          <p:spPr bwMode="auto">
            <a:xfrm>
              <a:off x="4803" y="5505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20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20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6" name="Freeform 3724"/>
            <p:cNvSpPr>
              <a:spLocks noChangeAspect="1"/>
            </p:cNvSpPr>
            <p:nvPr/>
          </p:nvSpPr>
          <p:spPr bwMode="auto">
            <a:xfrm>
              <a:off x="4823" y="5515"/>
              <a:ext cx="11" cy="1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11 w 11"/>
                <a:gd name="T4" fmla="*/ 11 w 11"/>
                <a:gd name="T5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7" name="Freeform 3723"/>
            <p:cNvSpPr>
              <a:spLocks noChangeAspect="1"/>
            </p:cNvSpPr>
            <p:nvPr/>
          </p:nvSpPr>
          <p:spPr bwMode="auto">
            <a:xfrm>
              <a:off x="4803" y="5505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20 w 31"/>
                <a:gd name="T3" fmla="*/ 20 h 20"/>
                <a:gd name="T4" fmla="*/ 10 w 31"/>
                <a:gd name="T5" fmla="*/ 10 h 20"/>
                <a:gd name="T6" fmla="*/ 0 w 31"/>
                <a:gd name="T7" fmla="*/ 10 h 20"/>
                <a:gd name="T8" fmla="*/ 0 w 31"/>
                <a:gd name="T9" fmla="*/ 0 h 20"/>
                <a:gd name="T10" fmla="*/ 20 w 31"/>
                <a:gd name="T11" fmla="*/ 1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8" name="Freeform 3722"/>
            <p:cNvSpPr>
              <a:spLocks noChangeAspect="1"/>
            </p:cNvSpPr>
            <p:nvPr/>
          </p:nvSpPr>
          <p:spPr bwMode="auto">
            <a:xfrm>
              <a:off x="4813" y="5515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9" name="Freeform 3721"/>
            <p:cNvSpPr>
              <a:spLocks noChangeAspect="1"/>
            </p:cNvSpPr>
            <p:nvPr/>
          </p:nvSpPr>
          <p:spPr bwMode="auto">
            <a:xfrm>
              <a:off x="4793" y="5505"/>
              <a:ext cx="30" cy="30"/>
            </a:xfrm>
            <a:custGeom>
              <a:avLst/>
              <a:gdLst>
                <a:gd name="T0" fmla="*/ 30 w 30"/>
                <a:gd name="T1" fmla="*/ 20 h 30"/>
                <a:gd name="T2" fmla="*/ 20 w 30"/>
                <a:gd name="T3" fmla="*/ 30 h 30"/>
                <a:gd name="T4" fmla="*/ 10 w 30"/>
                <a:gd name="T5" fmla="*/ 20 h 30"/>
                <a:gd name="T6" fmla="*/ 0 w 30"/>
                <a:gd name="T7" fmla="*/ 10 h 30"/>
                <a:gd name="T8" fmla="*/ 10 w 30"/>
                <a:gd name="T9" fmla="*/ 0 h 30"/>
                <a:gd name="T10" fmla="*/ 20 w 30"/>
                <a:gd name="T11" fmla="*/ 10 h 30"/>
                <a:gd name="T12" fmla="*/ 3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0" name="Freeform 3720"/>
            <p:cNvSpPr>
              <a:spLocks noChangeAspect="1"/>
            </p:cNvSpPr>
            <p:nvPr/>
          </p:nvSpPr>
          <p:spPr bwMode="auto">
            <a:xfrm>
              <a:off x="4793" y="5515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1" name="Freeform 3719"/>
            <p:cNvSpPr>
              <a:spLocks noChangeAspect="1"/>
            </p:cNvSpPr>
            <p:nvPr/>
          </p:nvSpPr>
          <p:spPr bwMode="auto">
            <a:xfrm>
              <a:off x="4793" y="5525"/>
              <a:ext cx="20" cy="21"/>
            </a:xfrm>
            <a:custGeom>
              <a:avLst/>
              <a:gdLst>
                <a:gd name="T0" fmla="*/ 20 w 20"/>
                <a:gd name="T1" fmla="*/ 10 h 21"/>
                <a:gd name="T2" fmla="*/ 20 w 20"/>
                <a:gd name="T3" fmla="*/ 21 h 21"/>
                <a:gd name="T4" fmla="*/ 10 w 20"/>
                <a:gd name="T5" fmla="*/ 10 h 21"/>
                <a:gd name="T6" fmla="*/ 0 w 20"/>
                <a:gd name="T7" fmla="*/ 0 h 21"/>
                <a:gd name="T8" fmla="*/ 0 w 20"/>
                <a:gd name="T9" fmla="*/ 0 h 21"/>
                <a:gd name="T10" fmla="*/ 10 w 20"/>
                <a:gd name="T11" fmla="*/ 0 h 21"/>
                <a:gd name="T12" fmla="*/ 20 w 20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10"/>
                  </a:moveTo>
                  <a:lnTo>
                    <a:pt x="20" y="21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2" name="Freeform 3718"/>
            <p:cNvSpPr>
              <a:spLocks noChangeAspect="1"/>
            </p:cNvSpPr>
            <p:nvPr/>
          </p:nvSpPr>
          <p:spPr bwMode="auto">
            <a:xfrm>
              <a:off x="4793" y="5525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3" name="Freeform 3717"/>
            <p:cNvSpPr>
              <a:spLocks noChangeAspect="1"/>
            </p:cNvSpPr>
            <p:nvPr/>
          </p:nvSpPr>
          <p:spPr bwMode="auto">
            <a:xfrm>
              <a:off x="4783" y="5525"/>
              <a:ext cx="30" cy="21"/>
            </a:xfrm>
            <a:custGeom>
              <a:avLst/>
              <a:gdLst>
                <a:gd name="T0" fmla="*/ 30 w 30"/>
                <a:gd name="T1" fmla="*/ 21 h 21"/>
                <a:gd name="T2" fmla="*/ 30 w 30"/>
                <a:gd name="T3" fmla="*/ 21 h 21"/>
                <a:gd name="T4" fmla="*/ 20 w 30"/>
                <a:gd name="T5" fmla="*/ 21 h 21"/>
                <a:gd name="T6" fmla="*/ 0 w 30"/>
                <a:gd name="T7" fmla="*/ 10 h 21"/>
                <a:gd name="T8" fmla="*/ 10 w 30"/>
                <a:gd name="T9" fmla="*/ 0 h 21"/>
                <a:gd name="T10" fmla="*/ 20 w 30"/>
                <a:gd name="T11" fmla="*/ 10 h 21"/>
                <a:gd name="T12" fmla="*/ 30 w 3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21"/>
                  </a:moveTo>
                  <a:lnTo>
                    <a:pt x="30" y="21"/>
                  </a:lnTo>
                  <a:lnTo>
                    <a:pt x="2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4" name="Freeform 3716"/>
            <p:cNvSpPr>
              <a:spLocks noChangeAspect="1"/>
            </p:cNvSpPr>
            <p:nvPr/>
          </p:nvSpPr>
          <p:spPr bwMode="auto">
            <a:xfrm>
              <a:off x="4783" y="5535"/>
              <a:ext cx="20" cy="21"/>
            </a:xfrm>
            <a:custGeom>
              <a:avLst/>
              <a:gdLst>
                <a:gd name="T0" fmla="*/ 20 w 20"/>
                <a:gd name="T1" fmla="*/ 11 h 21"/>
                <a:gd name="T2" fmla="*/ 10 w 20"/>
                <a:gd name="T3" fmla="*/ 21 h 21"/>
                <a:gd name="T4" fmla="*/ 0 w 20"/>
                <a:gd name="T5" fmla="*/ 11 h 21"/>
                <a:gd name="T6" fmla="*/ 0 w 20"/>
                <a:gd name="T7" fmla="*/ 11 h 21"/>
                <a:gd name="T8" fmla="*/ 0 w 20"/>
                <a:gd name="T9" fmla="*/ 11 h 21"/>
                <a:gd name="T10" fmla="*/ 0 w 20"/>
                <a:gd name="T11" fmla="*/ 11 h 21"/>
                <a:gd name="T12" fmla="*/ 0 w 20"/>
                <a:gd name="T13" fmla="*/ 0 h 21"/>
                <a:gd name="T14" fmla="*/ 0 w 20"/>
                <a:gd name="T15" fmla="*/ 0 h 21"/>
                <a:gd name="T16" fmla="*/ 0 w 20"/>
                <a:gd name="T17" fmla="*/ 0 h 21"/>
                <a:gd name="T18" fmla="*/ 20 w 20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1"/>
                  </a:moveTo>
                  <a:lnTo>
                    <a:pt x="10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5" name="Freeform 3715"/>
            <p:cNvSpPr>
              <a:spLocks noChangeAspect="1"/>
            </p:cNvSpPr>
            <p:nvPr/>
          </p:nvSpPr>
          <p:spPr bwMode="auto">
            <a:xfrm>
              <a:off x="4793" y="5535"/>
              <a:ext cx="20" cy="21"/>
            </a:xfrm>
            <a:custGeom>
              <a:avLst/>
              <a:gdLst>
                <a:gd name="T0" fmla="*/ 20 w 20"/>
                <a:gd name="T1" fmla="*/ 0 h 21"/>
                <a:gd name="T2" fmla="*/ 20 w 20"/>
                <a:gd name="T3" fmla="*/ 0 h 21"/>
                <a:gd name="T4" fmla="*/ 10 w 20"/>
                <a:gd name="T5" fmla="*/ 11 h 21"/>
                <a:gd name="T6" fmla="*/ 0 w 20"/>
                <a:gd name="T7" fmla="*/ 21 h 21"/>
                <a:gd name="T8" fmla="*/ 0 w 20"/>
                <a:gd name="T9" fmla="*/ 21 h 21"/>
                <a:gd name="T10" fmla="*/ 10 w 20"/>
                <a:gd name="T11" fmla="*/ 11 h 21"/>
                <a:gd name="T12" fmla="*/ 20 w 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lnTo>
                    <a:pt x="20" y="0"/>
                  </a:lnTo>
                  <a:lnTo>
                    <a:pt x="10" y="1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6" name="Freeform 3714"/>
            <p:cNvSpPr>
              <a:spLocks noChangeAspect="1"/>
            </p:cNvSpPr>
            <p:nvPr/>
          </p:nvSpPr>
          <p:spPr bwMode="auto">
            <a:xfrm>
              <a:off x="4803" y="5535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10 w 10"/>
                <a:gd name="T7" fmla="*/ 11 h 11"/>
                <a:gd name="T8" fmla="*/ 10 w 10"/>
                <a:gd name="T9" fmla="*/ 11 h 11"/>
                <a:gd name="T10" fmla="*/ 10 w 10"/>
                <a:gd name="T11" fmla="*/ 11 h 11"/>
                <a:gd name="T12" fmla="*/ 10 w 10"/>
                <a:gd name="T13" fmla="*/ 11 h 11"/>
                <a:gd name="T14" fmla="*/ 0 w 1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7" name="Freeform 3713"/>
            <p:cNvSpPr>
              <a:spLocks noChangeAspect="1"/>
            </p:cNvSpPr>
            <p:nvPr/>
          </p:nvSpPr>
          <p:spPr bwMode="auto">
            <a:xfrm>
              <a:off x="4793" y="5546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1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8" name="Freeform 3712"/>
            <p:cNvSpPr>
              <a:spLocks noChangeAspect="1"/>
            </p:cNvSpPr>
            <p:nvPr/>
          </p:nvSpPr>
          <p:spPr bwMode="auto">
            <a:xfrm>
              <a:off x="4793" y="5556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9" name="Freeform 3711"/>
            <p:cNvSpPr>
              <a:spLocks noChangeAspect="1"/>
            </p:cNvSpPr>
            <p:nvPr/>
          </p:nvSpPr>
          <p:spPr bwMode="auto">
            <a:xfrm>
              <a:off x="4793" y="5546"/>
              <a:ext cx="20" cy="2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10 h 20"/>
                <a:gd name="T4" fmla="*/ 10 w 20"/>
                <a:gd name="T5" fmla="*/ 10 h 20"/>
                <a:gd name="T6" fmla="*/ 0 w 20"/>
                <a:gd name="T7" fmla="*/ 20 h 20"/>
                <a:gd name="T8" fmla="*/ 0 w 20"/>
                <a:gd name="T9" fmla="*/ 10 h 20"/>
                <a:gd name="T10" fmla="*/ 10 w 20"/>
                <a:gd name="T11" fmla="*/ 10 h 20"/>
                <a:gd name="T12" fmla="*/ 2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0" name="Freeform 3710"/>
            <p:cNvSpPr>
              <a:spLocks noChangeAspect="1"/>
            </p:cNvSpPr>
            <p:nvPr/>
          </p:nvSpPr>
          <p:spPr bwMode="auto">
            <a:xfrm>
              <a:off x="4803" y="5556"/>
              <a:ext cx="20" cy="1"/>
            </a:xfrm>
            <a:custGeom>
              <a:avLst/>
              <a:gdLst>
                <a:gd name="T0" fmla="*/ 0 w 20"/>
                <a:gd name="T1" fmla="*/ 10 w 20"/>
                <a:gd name="T2" fmla="*/ 10 w 20"/>
                <a:gd name="T3" fmla="*/ 20 w 20"/>
                <a:gd name="T4" fmla="*/ 20 w 20"/>
                <a:gd name="T5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1" name="Freeform 3709"/>
            <p:cNvSpPr>
              <a:spLocks noChangeAspect="1"/>
            </p:cNvSpPr>
            <p:nvPr/>
          </p:nvSpPr>
          <p:spPr bwMode="auto">
            <a:xfrm>
              <a:off x="4793" y="5556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1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1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2" name="Freeform 3708"/>
            <p:cNvSpPr>
              <a:spLocks noChangeAspect="1"/>
            </p:cNvSpPr>
            <p:nvPr/>
          </p:nvSpPr>
          <p:spPr bwMode="auto">
            <a:xfrm>
              <a:off x="4793" y="5566"/>
              <a:ext cx="30" cy="1"/>
            </a:xfrm>
            <a:custGeom>
              <a:avLst/>
              <a:gdLst>
                <a:gd name="T0" fmla="*/ 30 w 30"/>
                <a:gd name="T1" fmla="*/ 30 w 30"/>
                <a:gd name="T2" fmla="*/ 10 w 30"/>
                <a:gd name="T3" fmla="*/ 0 w 30"/>
                <a:gd name="T4" fmla="*/ 0 w 30"/>
                <a:gd name="T5" fmla="*/ 10 w 30"/>
                <a:gd name="T6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3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3" name="Freeform 3707"/>
            <p:cNvSpPr>
              <a:spLocks noChangeAspect="1"/>
            </p:cNvSpPr>
            <p:nvPr/>
          </p:nvSpPr>
          <p:spPr bwMode="auto">
            <a:xfrm>
              <a:off x="4803" y="5566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20 w 20"/>
                <a:gd name="T5" fmla="*/ 10 h 10"/>
                <a:gd name="T6" fmla="*/ 10 w 20"/>
                <a:gd name="T7" fmla="*/ 10 h 10"/>
                <a:gd name="T8" fmla="*/ 10 w 20"/>
                <a:gd name="T9" fmla="*/ 10 h 10"/>
                <a:gd name="T10" fmla="*/ 0 w 2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4" name="Freeform 3706"/>
            <p:cNvSpPr>
              <a:spLocks noChangeAspect="1"/>
            </p:cNvSpPr>
            <p:nvPr/>
          </p:nvSpPr>
          <p:spPr bwMode="auto">
            <a:xfrm>
              <a:off x="4793" y="5566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20 h 20"/>
                <a:gd name="T4" fmla="*/ 10 w 20"/>
                <a:gd name="T5" fmla="*/ 10 h 20"/>
                <a:gd name="T6" fmla="*/ 0 w 20"/>
                <a:gd name="T7" fmla="*/ 0 h 20"/>
                <a:gd name="T8" fmla="*/ 0 w 20"/>
                <a:gd name="T9" fmla="*/ 0 h 20"/>
                <a:gd name="T10" fmla="*/ 10 w 20"/>
                <a:gd name="T11" fmla="*/ 0 h 20"/>
                <a:gd name="T12" fmla="*/ 2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5" name="Freeform 3705"/>
            <p:cNvSpPr>
              <a:spLocks noChangeAspect="1"/>
            </p:cNvSpPr>
            <p:nvPr/>
          </p:nvSpPr>
          <p:spPr bwMode="auto">
            <a:xfrm>
              <a:off x="4793" y="5566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6" name="Freeform 3704"/>
            <p:cNvSpPr>
              <a:spLocks noChangeAspect="1"/>
            </p:cNvSpPr>
            <p:nvPr/>
          </p:nvSpPr>
          <p:spPr bwMode="auto">
            <a:xfrm>
              <a:off x="4793" y="5576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1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7" name="Freeform 3703"/>
            <p:cNvSpPr>
              <a:spLocks noChangeAspect="1"/>
            </p:cNvSpPr>
            <p:nvPr/>
          </p:nvSpPr>
          <p:spPr bwMode="auto">
            <a:xfrm>
              <a:off x="4793" y="55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8" name="Freeform 3702"/>
            <p:cNvSpPr>
              <a:spLocks noChangeAspect="1"/>
            </p:cNvSpPr>
            <p:nvPr/>
          </p:nvSpPr>
          <p:spPr bwMode="auto">
            <a:xfrm>
              <a:off x="4793" y="5576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10 h 20"/>
                <a:gd name="T4" fmla="*/ 20 w 30"/>
                <a:gd name="T5" fmla="*/ 20 h 20"/>
                <a:gd name="T6" fmla="*/ 0 w 30"/>
                <a:gd name="T7" fmla="*/ 20 h 20"/>
                <a:gd name="T8" fmla="*/ 0 w 30"/>
                <a:gd name="T9" fmla="*/ 20 h 20"/>
                <a:gd name="T10" fmla="*/ 10 w 30"/>
                <a:gd name="T11" fmla="*/ 1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9" name="Freeform 3701"/>
            <p:cNvSpPr>
              <a:spLocks noChangeAspect="1"/>
            </p:cNvSpPr>
            <p:nvPr/>
          </p:nvSpPr>
          <p:spPr bwMode="auto">
            <a:xfrm>
              <a:off x="4793" y="5596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10 w 20"/>
                <a:gd name="T3" fmla="*/ 10 h 10"/>
                <a:gd name="T4" fmla="*/ 0 w 20"/>
                <a:gd name="T5" fmla="*/ 0 h 10"/>
                <a:gd name="T6" fmla="*/ 0 w 20"/>
                <a:gd name="T7" fmla="*/ 0 h 10"/>
                <a:gd name="T8" fmla="*/ 2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0" name="Freeform 3700"/>
            <p:cNvSpPr>
              <a:spLocks noChangeAspect="1"/>
            </p:cNvSpPr>
            <p:nvPr/>
          </p:nvSpPr>
          <p:spPr bwMode="auto">
            <a:xfrm>
              <a:off x="4803" y="5586"/>
              <a:ext cx="31" cy="30"/>
            </a:xfrm>
            <a:custGeom>
              <a:avLst/>
              <a:gdLst>
                <a:gd name="T0" fmla="*/ 10 w 31"/>
                <a:gd name="T1" fmla="*/ 0 h 30"/>
                <a:gd name="T2" fmla="*/ 31 w 31"/>
                <a:gd name="T3" fmla="*/ 10 h 30"/>
                <a:gd name="T4" fmla="*/ 20 w 31"/>
                <a:gd name="T5" fmla="*/ 20 h 30"/>
                <a:gd name="T6" fmla="*/ 10 w 31"/>
                <a:gd name="T7" fmla="*/ 30 h 30"/>
                <a:gd name="T8" fmla="*/ 0 w 31"/>
                <a:gd name="T9" fmla="*/ 20 h 30"/>
                <a:gd name="T10" fmla="*/ 10 w 31"/>
                <a:gd name="T11" fmla="*/ 10 h 30"/>
                <a:gd name="T12" fmla="*/ 10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0" y="0"/>
                  </a:moveTo>
                  <a:lnTo>
                    <a:pt x="31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1" name="Freeform 3699"/>
            <p:cNvSpPr>
              <a:spLocks noChangeAspect="1"/>
            </p:cNvSpPr>
            <p:nvPr/>
          </p:nvSpPr>
          <p:spPr bwMode="auto">
            <a:xfrm>
              <a:off x="4823" y="5596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0 h 10"/>
                <a:gd name="T6" fmla="*/ 11 w 11"/>
                <a:gd name="T7" fmla="*/ 0 h 10"/>
                <a:gd name="T8" fmla="*/ 0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2" name="Freeform 3698"/>
            <p:cNvSpPr>
              <a:spLocks noChangeAspect="1"/>
            </p:cNvSpPr>
            <p:nvPr/>
          </p:nvSpPr>
          <p:spPr bwMode="auto">
            <a:xfrm>
              <a:off x="4813" y="5596"/>
              <a:ext cx="21" cy="20"/>
            </a:xfrm>
            <a:custGeom>
              <a:avLst/>
              <a:gdLst>
                <a:gd name="T0" fmla="*/ 21 w 21"/>
                <a:gd name="T1" fmla="*/ 0 h 20"/>
                <a:gd name="T2" fmla="*/ 21 w 21"/>
                <a:gd name="T3" fmla="*/ 10 h 20"/>
                <a:gd name="T4" fmla="*/ 10 w 21"/>
                <a:gd name="T5" fmla="*/ 20 h 20"/>
                <a:gd name="T6" fmla="*/ 0 w 21"/>
                <a:gd name="T7" fmla="*/ 20 h 20"/>
                <a:gd name="T8" fmla="*/ 0 w 21"/>
                <a:gd name="T9" fmla="*/ 20 h 20"/>
                <a:gd name="T10" fmla="*/ 10 w 21"/>
                <a:gd name="T11" fmla="*/ 10 h 20"/>
                <a:gd name="T12" fmla="*/ 21 w 2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21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3" name="Freeform 3697"/>
            <p:cNvSpPr>
              <a:spLocks noChangeAspect="1"/>
            </p:cNvSpPr>
            <p:nvPr/>
          </p:nvSpPr>
          <p:spPr bwMode="auto">
            <a:xfrm>
              <a:off x="4823" y="5606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0 h 10"/>
                <a:gd name="T6" fmla="*/ 0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4" name="Freeform 3696"/>
            <p:cNvSpPr>
              <a:spLocks noChangeAspect="1"/>
            </p:cNvSpPr>
            <p:nvPr/>
          </p:nvSpPr>
          <p:spPr bwMode="auto">
            <a:xfrm>
              <a:off x="4813" y="5606"/>
              <a:ext cx="31" cy="21"/>
            </a:xfrm>
            <a:custGeom>
              <a:avLst/>
              <a:gdLst>
                <a:gd name="T0" fmla="*/ 21 w 31"/>
                <a:gd name="T1" fmla="*/ 0 h 21"/>
                <a:gd name="T2" fmla="*/ 31 w 31"/>
                <a:gd name="T3" fmla="*/ 10 h 21"/>
                <a:gd name="T4" fmla="*/ 21 w 31"/>
                <a:gd name="T5" fmla="*/ 21 h 21"/>
                <a:gd name="T6" fmla="*/ 0 w 31"/>
                <a:gd name="T7" fmla="*/ 21 h 21"/>
                <a:gd name="T8" fmla="*/ 0 w 31"/>
                <a:gd name="T9" fmla="*/ 10 h 21"/>
                <a:gd name="T10" fmla="*/ 10 w 31"/>
                <a:gd name="T11" fmla="*/ 10 h 21"/>
                <a:gd name="T12" fmla="*/ 2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21" y="0"/>
                  </a:moveTo>
                  <a:lnTo>
                    <a:pt x="31" y="10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5" name="Freeform 3695"/>
            <p:cNvSpPr>
              <a:spLocks noChangeAspect="1"/>
            </p:cNvSpPr>
            <p:nvPr/>
          </p:nvSpPr>
          <p:spPr bwMode="auto">
            <a:xfrm>
              <a:off x="4834" y="5616"/>
              <a:ext cx="10" cy="21"/>
            </a:xfrm>
            <a:custGeom>
              <a:avLst/>
              <a:gdLst>
                <a:gd name="T0" fmla="*/ 0 w 10"/>
                <a:gd name="T1" fmla="*/ 11 h 21"/>
                <a:gd name="T2" fmla="*/ 10 w 10"/>
                <a:gd name="T3" fmla="*/ 0 h 21"/>
                <a:gd name="T4" fmla="*/ 10 w 10"/>
                <a:gd name="T5" fmla="*/ 0 h 21"/>
                <a:gd name="T6" fmla="*/ 10 w 10"/>
                <a:gd name="T7" fmla="*/ 11 h 21"/>
                <a:gd name="T8" fmla="*/ 10 w 10"/>
                <a:gd name="T9" fmla="*/ 11 h 21"/>
                <a:gd name="T10" fmla="*/ 10 w 10"/>
                <a:gd name="T11" fmla="*/ 11 h 21"/>
                <a:gd name="T12" fmla="*/ 10 w 10"/>
                <a:gd name="T13" fmla="*/ 11 h 21"/>
                <a:gd name="T14" fmla="*/ 10 w 10"/>
                <a:gd name="T15" fmla="*/ 21 h 21"/>
                <a:gd name="T16" fmla="*/ 0 w 10"/>
                <a:gd name="T17" fmla="*/ 21 h 21"/>
                <a:gd name="T18" fmla="*/ 0 w 10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1">
                  <a:moveTo>
                    <a:pt x="0" y="11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6" name="Freeform 3694"/>
            <p:cNvSpPr>
              <a:spLocks noChangeAspect="1"/>
            </p:cNvSpPr>
            <p:nvPr/>
          </p:nvSpPr>
          <p:spPr bwMode="auto">
            <a:xfrm>
              <a:off x="4813" y="5616"/>
              <a:ext cx="21" cy="21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10 w 21"/>
                <a:gd name="T5" fmla="*/ 11 h 21"/>
                <a:gd name="T6" fmla="*/ 0 w 21"/>
                <a:gd name="T7" fmla="*/ 0 h 21"/>
                <a:gd name="T8" fmla="*/ 10 w 21"/>
                <a:gd name="T9" fmla="*/ 0 h 21"/>
                <a:gd name="T10" fmla="*/ 21 w 21"/>
                <a:gd name="T11" fmla="*/ 11 h 21"/>
                <a:gd name="T12" fmla="*/ 21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1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7" name="Freeform 3693"/>
            <p:cNvSpPr>
              <a:spLocks noChangeAspect="1"/>
            </p:cNvSpPr>
            <p:nvPr/>
          </p:nvSpPr>
          <p:spPr bwMode="auto">
            <a:xfrm>
              <a:off x="4823" y="5627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11 w 11"/>
                <a:gd name="T7" fmla="*/ 10 h 10"/>
                <a:gd name="T8" fmla="*/ 0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8" name="Freeform 3692"/>
            <p:cNvSpPr>
              <a:spLocks noChangeAspect="1"/>
            </p:cNvSpPr>
            <p:nvPr/>
          </p:nvSpPr>
          <p:spPr bwMode="auto">
            <a:xfrm>
              <a:off x="4813" y="5616"/>
              <a:ext cx="21" cy="31"/>
            </a:xfrm>
            <a:custGeom>
              <a:avLst/>
              <a:gdLst>
                <a:gd name="T0" fmla="*/ 21 w 21"/>
                <a:gd name="T1" fmla="*/ 21 h 31"/>
                <a:gd name="T2" fmla="*/ 10 w 21"/>
                <a:gd name="T3" fmla="*/ 31 h 31"/>
                <a:gd name="T4" fmla="*/ 10 w 21"/>
                <a:gd name="T5" fmla="*/ 11 h 31"/>
                <a:gd name="T6" fmla="*/ 0 w 21"/>
                <a:gd name="T7" fmla="*/ 0 h 31"/>
                <a:gd name="T8" fmla="*/ 10 w 21"/>
                <a:gd name="T9" fmla="*/ 0 h 31"/>
                <a:gd name="T10" fmla="*/ 10 w 21"/>
                <a:gd name="T11" fmla="*/ 11 h 31"/>
                <a:gd name="T12" fmla="*/ 21 w 2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21" y="21"/>
                  </a:moveTo>
                  <a:lnTo>
                    <a:pt x="10" y="3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9" name="Freeform 3691"/>
            <p:cNvSpPr>
              <a:spLocks noChangeAspect="1"/>
            </p:cNvSpPr>
            <p:nvPr/>
          </p:nvSpPr>
          <p:spPr bwMode="auto">
            <a:xfrm>
              <a:off x="4813" y="5616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0" name="Freeform 3690"/>
            <p:cNvSpPr>
              <a:spLocks noChangeAspect="1"/>
            </p:cNvSpPr>
            <p:nvPr/>
          </p:nvSpPr>
          <p:spPr bwMode="auto">
            <a:xfrm>
              <a:off x="4803" y="5616"/>
              <a:ext cx="20" cy="31"/>
            </a:xfrm>
            <a:custGeom>
              <a:avLst/>
              <a:gdLst>
                <a:gd name="T0" fmla="*/ 20 w 20"/>
                <a:gd name="T1" fmla="*/ 21 h 31"/>
                <a:gd name="T2" fmla="*/ 20 w 20"/>
                <a:gd name="T3" fmla="*/ 31 h 31"/>
                <a:gd name="T4" fmla="*/ 10 w 20"/>
                <a:gd name="T5" fmla="*/ 21 h 31"/>
                <a:gd name="T6" fmla="*/ 0 w 20"/>
                <a:gd name="T7" fmla="*/ 11 h 31"/>
                <a:gd name="T8" fmla="*/ 10 w 20"/>
                <a:gd name="T9" fmla="*/ 0 h 31"/>
                <a:gd name="T10" fmla="*/ 20 w 20"/>
                <a:gd name="T11" fmla="*/ 11 h 31"/>
                <a:gd name="T12" fmla="*/ 20 w 2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21"/>
                  </a:moveTo>
                  <a:lnTo>
                    <a:pt x="20" y="3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1" name="Freeform 3689"/>
            <p:cNvSpPr>
              <a:spLocks noChangeAspect="1"/>
            </p:cNvSpPr>
            <p:nvPr/>
          </p:nvSpPr>
          <p:spPr bwMode="auto">
            <a:xfrm>
              <a:off x="4803" y="5627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2" name="Freeform 3688"/>
            <p:cNvSpPr>
              <a:spLocks noChangeAspect="1"/>
            </p:cNvSpPr>
            <p:nvPr/>
          </p:nvSpPr>
          <p:spPr bwMode="auto">
            <a:xfrm>
              <a:off x="4793" y="5627"/>
              <a:ext cx="30" cy="30"/>
            </a:xfrm>
            <a:custGeom>
              <a:avLst/>
              <a:gdLst>
                <a:gd name="T0" fmla="*/ 30 w 30"/>
                <a:gd name="T1" fmla="*/ 20 h 30"/>
                <a:gd name="T2" fmla="*/ 20 w 30"/>
                <a:gd name="T3" fmla="*/ 30 h 30"/>
                <a:gd name="T4" fmla="*/ 10 w 30"/>
                <a:gd name="T5" fmla="*/ 20 h 30"/>
                <a:gd name="T6" fmla="*/ 0 w 30"/>
                <a:gd name="T7" fmla="*/ 10 h 30"/>
                <a:gd name="T8" fmla="*/ 10 w 30"/>
                <a:gd name="T9" fmla="*/ 0 h 30"/>
                <a:gd name="T10" fmla="*/ 20 w 30"/>
                <a:gd name="T11" fmla="*/ 10 h 30"/>
                <a:gd name="T12" fmla="*/ 3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3" name="Freeform 3687"/>
            <p:cNvSpPr>
              <a:spLocks noChangeAspect="1"/>
            </p:cNvSpPr>
            <p:nvPr/>
          </p:nvSpPr>
          <p:spPr bwMode="auto">
            <a:xfrm>
              <a:off x="4793" y="5637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4" name="Freeform 3686"/>
            <p:cNvSpPr>
              <a:spLocks noChangeAspect="1"/>
            </p:cNvSpPr>
            <p:nvPr/>
          </p:nvSpPr>
          <p:spPr bwMode="auto">
            <a:xfrm>
              <a:off x="4793" y="5647"/>
              <a:ext cx="30" cy="1"/>
            </a:xfrm>
            <a:custGeom>
              <a:avLst/>
              <a:gdLst>
                <a:gd name="T0" fmla="*/ 30 w 30"/>
                <a:gd name="T1" fmla="*/ 30 w 30"/>
                <a:gd name="T2" fmla="*/ 10 w 30"/>
                <a:gd name="T3" fmla="*/ 0 w 30"/>
                <a:gd name="T4" fmla="*/ 0 w 30"/>
                <a:gd name="T5" fmla="*/ 10 w 30"/>
                <a:gd name="T6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3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5" name="Freeform 3685"/>
            <p:cNvSpPr>
              <a:spLocks noChangeAspect="1"/>
            </p:cNvSpPr>
            <p:nvPr/>
          </p:nvSpPr>
          <p:spPr bwMode="auto">
            <a:xfrm>
              <a:off x="4793" y="564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0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6" name="Freeform 3684"/>
            <p:cNvSpPr>
              <a:spLocks noChangeAspect="1"/>
            </p:cNvSpPr>
            <p:nvPr/>
          </p:nvSpPr>
          <p:spPr bwMode="auto">
            <a:xfrm>
              <a:off x="4793" y="5637"/>
              <a:ext cx="20" cy="2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0 h 20"/>
                <a:gd name="T4" fmla="*/ 20 w 20"/>
                <a:gd name="T5" fmla="*/ 10 h 20"/>
                <a:gd name="T6" fmla="*/ 10 w 20"/>
                <a:gd name="T7" fmla="*/ 20 h 20"/>
                <a:gd name="T8" fmla="*/ 0 w 20"/>
                <a:gd name="T9" fmla="*/ 20 h 20"/>
                <a:gd name="T10" fmla="*/ 10 w 20"/>
                <a:gd name="T11" fmla="*/ 10 h 20"/>
                <a:gd name="T12" fmla="*/ 2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7" name="Freeform 3683"/>
            <p:cNvSpPr>
              <a:spLocks noChangeAspect="1"/>
            </p:cNvSpPr>
            <p:nvPr/>
          </p:nvSpPr>
          <p:spPr bwMode="auto">
            <a:xfrm>
              <a:off x="4813" y="5637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8" name="Freeform 3682"/>
            <p:cNvSpPr>
              <a:spLocks noChangeAspect="1"/>
            </p:cNvSpPr>
            <p:nvPr/>
          </p:nvSpPr>
          <p:spPr bwMode="auto">
            <a:xfrm>
              <a:off x="4793" y="5647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30 h 30"/>
                <a:gd name="T4" fmla="*/ 20 w 30"/>
                <a:gd name="T5" fmla="*/ 30 h 30"/>
                <a:gd name="T6" fmla="*/ 10 w 30"/>
                <a:gd name="T7" fmla="*/ 30 h 30"/>
                <a:gd name="T8" fmla="*/ 0 w 30"/>
                <a:gd name="T9" fmla="*/ 10 h 30"/>
                <a:gd name="T10" fmla="*/ 20 w 30"/>
                <a:gd name="T11" fmla="*/ 0 h 30"/>
                <a:gd name="T12" fmla="*/ 3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3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9" name="Rectangle 3681"/>
            <p:cNvSpPr>
              <a:spLocks noChangeAspect="1" noChangeArrowheads="1"/>
            </p:cNvSpPr>
            <p:nvPr/>
          </p:nvSpPr>
          <p:spPr bwMode="auto">
            <a:xfrm>
              <a:off x="4813" y="5677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0" name="Freeform 3680"/>
            <p:cNvSpPr>
              <a:spLocks noChangeAspect="1"/>
            </p:cNvSpPr>
            <p:nvPr/>
          </p:nvSpPr>
          <p:spPr bwMode="auto">
            <a:xfrm>
              <a:off x="4803" y="5677"/>
              <a:ext cx="31" cy="20"/>
            </a:xfrm>
            <a:custGeom>
              <a:avLst/>
              <a:gdLst>
                <a:gd name="T0" fmla="*/ 20 w 31"/>
                <a:gd name="T1" fmla="*/ 0 h 20"/>
                <a:gd name="T2" fmla="*/ 31 w 31"/>
                <a:gd name="T3" fmla="*/ 20 h 20"/>
                <a:gd name="T4" fmla="*/ 10 w 31"/>
                <a:gd name="T5" fmla="*/ 20 h 20"/>
                <a:gd name="T6" fmla="*/ 0 w 31"/>
                <a:gd name="T7" fmla="*/ 20 h 20"/>
                <a:gd name="T8" fmla="*/ 0 w 31"/>
                <a:gd name="T9" fmla="*/ 0 h 20"/>
                <a:gd name="T10" fmla="*/ 10 w 31"/>
                <a:gd name="T11" fmla="*/ 0 h 20"/>
                <a:gd name="T12" fmla="*/ 20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20" y="0"/>
                  </a:moveTo>
                  <a:lnTo>
                    <a:pt x="31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1" name="Freeform 3679"/>
            <p:cNvSpPr>
              <a:spLocks noChangeAspect="1"/>
            </p:cNvSpPr>
            <p:nvPr/>
          </p:nvSpPr>
          <p:spPr bwMode="auto">
            <a:xfrm>
              <a:off x="4803" y="5697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0 h 11"/>
                <a:gd name="T8" fmla="*/ 0 w 10"/>
                <a:gd name="T9" fmla="*/ 0 h 11"/>
                <a:gd name="T10" fmla="*/ 1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2" name="Freeform 3678"/>
            <p:cNvSpPr>
              <a:spLocks noChangeAspect="1"/>
            </p:cNvSpPr>
            <p:nvPr/>
          </p:nvSpPr>
          <p:spPr bwMode="auto">
            <a:xfrm>
              <a:off x="4803" y="5687"/>
              <a:ext cx="31" cy="31"/>
            </a:xfrm>
            <a:custGeom>
              <a:avLst/>
              <a:gdLst>
                <a:gd name="T0" fmla="*/ 20 w 31"/>
                <a:gd name="T1" fmla="*/ 0 h 31"/>
                <a:gd name="T2" fmla="*/ 31 w 31"/>
                <a:gd name="T3" fmla="*/ 21 h 31"/>
                <a:gd name="T4" fmla="*/ 20 w 31"/>
                <a:gd name="T5" fmla="*/ 21 h 31"/>
                <a:gd name="T6" fmla="*/ 10 w 31"/>
                <a:gd name="T7" fmla="*/ 31 h 31"/>
                <a:gd name="T8" fmla="*/ 0 w 31"/>
                <a:gd name="T9" fmla="*/ 21 h 31"/>
                <a:gd name="T10" fmla="*/ 10 w 31"/>
                <a:gd name="T11" fmla="*/ 10 h 31"/>
                <a:gd name="T12" fmla="*/ 20 w 3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0" y="0"/>
                  </a:moveTo>
                  <a:lnTo>
                    <a:pt x="31" y="2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3" name="Freeform 3677"/>
            <p:cNvSpPr>
              <a:spLocks noChangeAspect="1"/>
            </p:cNvSpPr>
            <p:nvPr/>
          </p:nvSpPr>
          <p:spPr bwMode="auto">
            <a:xfrm>
              <a:off x="4813" y="5708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4" name="Freeform 3676"/>
            <p:cNvSpPr>
              <a:spLocks noChangeAspect="1"/>
            </p:cNvSpPr>
            <p:nvPr/>
          </p:nvSpPr>
          <p:spPr bwMode="auto">
            <a:xfrm>
              <a:off x="4813" y="5697"/>
              <a:ext cx="31" cy="31"/>
            </a:xfrm>
            <a:custGeom>
              <a:avLst/>
              <a:gdLst>
                <a:gd name="T0" fmla="*/ 21 w 31"/>
                <a:gd name="T1" fmla="*/ 0 h 31"/>
                <a:gd name="T2" fmla="*/ 31 w 31"/>
                <a:gd name="T3" fmla="*/ 11 h 31"/>
                <a:gd name="T4" fmla="*/ 21 w 31"/>
                <a:gd name="T5" fmla="*/ 21 h 31"/>
                <a:gd name="T6" fmla="*/ 10 w 31"/>
                <a:gd name="T7" fmla="*/ 31 h 31"/>
                <a:gd name="T8" fmla="*/ 0 w 31"/>
                <a:gd name="T9" fmla="*/ 21 h 31"/>
                <a:gd name="T10" fmla="*/ 10 w 31"/>
                <a:gd name="T11" fmla="*/ 11 h 31"/>
                <a:gd name="T12" fmla="*/ 21 w 3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1" y="0"/>
                  </a:moveTo>
                  <a:lnTo>
                    <a:pt x="31" y="11"/>
                  </a:lnTo>
                  <a:lnTo>
                    <a:pt x="21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5" name="Freeform 3675"/>
            <p:cNvSpPr>
              <a:spLocks noChangeAspect="1"/>
            </p:cNvSpPr>
            <p:nvPr/>
          </p:nvSpPr>
          <p:spPr bwMode="auto">
            <a:xfrm>
              <a:off x="4823" y="5708"/>
              <a:ext cx="31" cy="30"/>
            </a:xfrm>
            <a:custGeom>
              <a:avLst/>
              <a:gdLst>
                <a:gd name="T0" fmla="*/ 21 w 31"/>
                <a:gd name="T1" fmla="*/ 0 h 30"/>
                <a:gd name="T2" fmla="*/ 31 w 31"/>
                <a:gd name="T3" fmla="*/ 10 h 30"/>
                <a:gd name="T4" fmla="*/ 21 w 31"/>
                <a:gd name="T5" fmla="*/ 20 h 30"/>
                <a:gd name="T6" fmla="*/ 11 w 31"/>
                <a:gd name="T7" fmla="*/ 30 h 30"/>
                <a:gd name="T8" fmla="*/ 0 w 31"/>
                <a:gd name="T9" fmla="*/ 20 h 30"/>
                <a:gd name="T10" fmla="*/ 11 w 31"/>
                <a:gd name="T11" fmla="*/ 10 h 30"/>
                <a:gd name="T12" fmla="*/ 21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1" y="0"/>
                  </a:moveTo>
                  <a:lnTo>
                    <a:pt x="31" y="10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6" name="Freeform 3674"/>
            <p:cNvSpPr>
              <a:spLocks noChangeAspect="1"/>
            </p:cNvSpPr>
            <p:nvPr/>
          </p:nvSpPr>
          <p:spPr bwMode="auto">
            <a:xfrm>
              <a:off x="4844" y="5718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10 w 20"/>
                <a:gd name="T3" fmla="*/ 0 h 20"/>
                <a:gd name="T4" fmla="*/ 10 w 20"/>
                <a:gd name="T5" fmla="*/ 10 h 20"/>
                <a:gd name="T6" fmla="*/ 10 w 20"/>
                <a:gd name="T7" fmla="*/ 10 h 20"/>
                <a:gd name="T8" fmla="*/ 10 w 20"/>
                <a:gd name="T9" fmla="*/ 10 h 20"/>
                <a:gd name="T10" fmla="*/ 20 w 20"/>
                <a:gd name="T11" fmla="*/ 10 h 20"/>
                <a:gd name="T12" fmla="*/ 20 w 20"/>
                <a:gd name="T13" fmla="*/ 10 h 20"/>
                <a:gd name="T14" fmla="*/ 10 w 20"/>
                <a:gd name="T15" fmla="*/ 20 h 20"/>
                <a:gd name="T16" fmla="*/ 10 w 20"/>
                <a:gd name="T17" fmla="*/ 20 h 20"/>
                <a:gd name="T18" fmla="*/ 10 w 20"/>
                <a:gd name="T19" fmla="*/ 20 h 20"/>
                <a:gd name="T20" fmla="*/ 10 w 20"/>
                <a:gd name="T21" fmla="*/ 20 h 20"/>
                <a:gd name="T22" fmla="*/ 10 w 20"/>
                <a:gd name="T23" fmla="*/ 20 h 20"/>
                <a:gd name="T24" fmla="*/ 0 w 20"/>
                <a:gd name="T2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7" name="Freeform 3673"/>
            <p:cNvSpPr>
              <a:spLocks noChangeAspect="1"/>
            </p:cNvSpPr>
            <p:nvPr/>
          </p:nvSpPr>
          <p:spPr bwMode="auto">
            <a:xfrm>
              <a:off x="4834" y="5718"/>
              <a:ext cx="20" cy="30"/>
            </a:xfrm>
            <a:custGeom>
              <a:avLst/>
              <a:gdLst>
                <a:gd name="T0" fmla="*/ 20 w 20"/>
                <a:gd name="T1" fmla="*/ 20 h 30"/>
                <a:gd name="T2" fmla="*/ 10 w 20"/>
                <a:gd name="T3" fmla="*/ 30 h 30"/>
                <a:gd name="T4" fmla="*/ 10 w 20"/>
                <a:gd name="T5" fmla="*/ 20 h 30"/>
                <a:gd name="T6" fmla="*/ 0 w 20"/>
                <a:gd name="T7" fmla="*/ 10 h 30"/>
                <a:gd name="T8" fmla="*/ 0 w 20"/>
                <a:gd name="T9" fmla="*/ 0 h 30"/>
                <a:gd name="T10" fmla="*/ 10 w 20"/>
                <a:gd name="T11" fmla="*/ 10 h 30"/>
                <a:gd name="T12" fmla="*/ 20 w 2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8" name="Freeform 3672"/>
            <p:cNvSpPr>
              <a:spLocks noChangeAspect="1"/>
            </p:cNvSpPr>
            <p:nvPr/>
          </p:nvSpPr>
          <p:spPr bwMode="auto">
            <a:xfrm>
              <a:off x="4823" y="5728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0 w 21"/>
                <a:gd name="T3" fmla="*/ 10 h 10"/>
                <a:gd name="T4" fmla="*/ 0 w 21"/>
                <a:gd name="T5" fmla="*/ 10 h 10"/>
                <a:gd name="T6" fmla="*/ 0 w 21"/>
                <a:gd name="T7" fmla="*/ 10 h 10"/>
                <a:gd name="T8" fmla="*/ 0 w 21"/>
                <a:gd name="T9" fmla="*/ 0 h 10"/>
                <a:gd name="T10" fmla="*/ 11 w 21"/>
                <a:gd name="T11" fmla="*/ 0 h 10"/>
                <a:gd name="T12" fmla="*/ 11 w 21"/>
                <a:gd name="T13" fmla="*/ 0 h 10"/>
                <a:gd name="T14" fmla="*/ 21 w 2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9" name="Freeform 3671"/>
            <p:cNvSpPr>
              <a:spLocks noChangeAspect="1"/>
            </p:cNvSpPr>
            <p:nvPr/>
          </p:nvSpPr>
          <p:spPr bwMode="auto">
            <a:xfrm>
              <a:off x="4823" y="5738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21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21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2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0" name="Freeform 3670"/>
            <p:cNvSpPr>
              <a:spLocks noChangeAspect="1"/>
            </p:cNvSpPr>
            <p:nvPr/>
          </p:nvSpPr>
          <p:spPr bwMode="auto">
            <a:xfrm>
              <a:off x="4823" y="5748"/>
              <a:ext cx="31" cy="1"/>
            </a:xfrm>
            <a:custGeom>
              <a:avLst/>
              <a:gdLst>
                <a:gd name="T0" fmla="*/ 31 w 31"/>
                <a:gd name="T1" fmla="*/ 31 w 31"/>
                <a:gd name="T2" fmla="*/ 21 w 31"/>
                <a:gd name="T3" fmla="*/ 0 w 31"/>
                <a:gd name="T4" fmla="*/ 0 w 31"/>
                <a:gd name="T5" fmla="*/ 21 w 31"/>
                <a:gd name="T6" fmla="*/ 31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3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1" name="Freeform 3669"/>
            <p:cNvSpPr>
              <a:spLocks noChangeAspect="1"/>
            </p:cNvSpPr>
            <p:nvPr/>
          </p:nvSpPr>
          <p:spPr bwMode="auto">
            <a:xfrm>
              <a:off x="4823" y="5748"/>
              <a:ext cx="21" cy="10"/>
            </a:xfrm>
            <a:custGeom>
              <a:avLst/>
              <a:gdLst>
                <a:gd name="T0" fmla="*/ 21 w 21"/>
                <a:gd name="T1" fmla="*/ 0 h 10"/>
                <a:gd name="T2" fmla="*/ 0 w 21"/>
                <a:gd name="T3" fmla="*/ 10 h 10"/>
                <a:gd name="T4" fmla="*/ 0 w 21"/>
                <a:gd name="T5" fmla="*/ 10 h 10"/>
                <a:gd name="T6" fmla="*/ 0 w 21"/>
                <a:gd name="T7" fmla="*/ 10 h 10"/>
                <a:gd name="T8" fmla="*/ 0 w 21"/>
                <a:gd name="T9" fmla="*/ 0 h 10"/>
                <a:gd name="T10" fmla="*/ 21 w 2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2" name="Freeform 3668"/>
            <p:cNvSpPr>
              <a:spLocks noChangeAspect="1"/>
            </p:cNvSpPr>
            <p:nvPr/>
          </p:nvSpPr>
          <p:spPr bwMode="auto">
            <a:xfrm>
              <a:off x="4823" y="5748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0 h 20"/>
                <a:gd name="T4" fmla="*/ 21 w 31"/>
                <a:gd name="T5" fmla="*/ 10 h 20"/>
                <a:gd name="T6" fmla="*/ 11 w 31"/>
                <a:gd name="T7" fmla="*/ 20 h 20"/>
                <a:gd name="T8" fmla="*/ 0 w 31"/>
                <a:gd name="T9" fmla="*/ 10 h 20"/>
                <a:gd name="T10" fmla="*/ 21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0"/>
                  </a:lnTo>
                  <a:lnTo>
                    <a:pt x="21" y="1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3" name="Freeform 3667"/>
            <p:cNvSpPr>
              <a:spLocks noChangeAspect="1"/>
            </p:cNvSpPr>
            <p:nvPr/>
          </p:nvSpPr>
          <p:spPr bwMode="auto">
            <a:xfrm>
              <a:off x="4834" y="5758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4" name="Freeform 3666"/>
            <p:cNvSpPr>
              <a:spLocks noChangeAspect="1"/>
            </p:cNvSpPr>
            <p:nvPr/>
          </p:nvSpPr>
          <p:spPr bwMode="auto">
            <a:xfrm>
              <a:off x="4834" y="5748"/>
              <a:ext cx="30" cy="31"/>
            </a:xfrm>
            <a:custGeom>
              <a:avLst/>
              <a:gdLst>
                <a:gd name="T0" fmla="*/ 20 w 30"/>
                <a:gd name="T1" fmla="*/ 0 h 31"/>
                <a:gd name="T2" fmla="*/ 30 w 30"/>
                <a:gd name="T3" fmla="*/ 10 h 31"/>
                <a:gd name="T4" fmla="*/ 20 w 30"/>
                <a:gd name="T5" fmla="*/ 20 h 31"/>
                <a:gd name="T6" fmla="*/ 0 w 30"/>
                <a:gd name="T7" fmla="*/ 31 h 31"/>
                <a:gd name="T8" fmla="*/ 0 w 30"/>
                <a:gd name="T9" fmla="*/ 20 h 31"/>
                <a:gd name="T10" fmla="*/ 10 w 30"/>
                <a:gd name="T11" fmla="*/ 10 h 31"/>
                <a:gd name="T12" fmla="*/ 2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5" name="Freeform 3665"/>
            <p:cNvSpPr>
              <a:spLocks noChangeAspect="1"/>
            </p:cNvSpPr>
            <p:nvPr/>
          </p:nvSpPr>
          <p:spPr bwMode="auto">
            <a:xfrm>
              <a:off x="4854" y="5758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6" name="Freeform 3664"/>
            <p:cNvSpPr>
              <a:spLocks noChangeAspect="1"/>
            </p:cNvSpPr>
            <p:nvPr/>
          </p:nvSpPr>
          <p:spPr bwMode="auto">
            <a:xfrm>
              <a:off x="4834" y="5758"/>
              <a:ext cx="30" cy="21"/>
            </a:xfrm>
            <a:custGeom>
              <a:avLst/>
              <a:gdLst>
                <a:gd name="T0" fmla="*/ 30 w 30"/>
                <a:gd name="T1" fmla="*/ 0 h 21"/>
                <a:gd name="T2" fmla="*/ 30 w 30"/>
                <a:gd name="T3" fmla="*/ 10 h 21"/>
                <a:gd name="T4" fmla="*/ 20 w 30"/>
                <a:gd name="T5" fmla="*/ 21 h 21"/>
                <a:gd name="T6" fmla="*/ 10 w 30"/>
                <a:gd name="T7" fmla="*/ 21 h 21"/>
                <a:gd name="T8" fmla="*/ 0 w 30"/>
                <a:gd name="T9" fmla="*/ 21 h 21"/>
                <a:gd name="T10" fmla="*/ 20 w 30"/>
                <a:gd name="T11" fmla="*/ 10 h 21"/>
                <a:gd name="T12" fmla="*/ 3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0"/>
                  </a:moveTo>
                  <a:lnTo>
                    <a:pt x="30" y="10"/>
                  </a:lnTo>
                  <a:lnTo>
                    <a:pt x="20" y="2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2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7" name="Freeform 3663"/>
            <p:cNvSpPr>
              <a:spLocks noChangeAspect="1"/>
            </p:cNvSpPr>
            <p:nvPr/>
          </p:nvSpPr>
          <p:spPr bwMode="auto">
            <a:xfrm>
              <a:off x="4844" y="5768"/>
              <a:ext cx="20" cy="21"/>
            </a:xfrm>
            <a:custGeom>
              <a:avLst/>
              <a:gdLst>
                <a:gd name="T0" fmla="*/ 20 w 20"/>
                <a:gd name="T1" fmla="*/ 0 h 21"/>
                <a:gd name="T2" fmla="*/ 20 w 20"/>
                <a:gd name="T3" fmla="*/ 11 h 21"/>
                <a:gd name="T4" fmla="*/ 10 w 20"/>
                <a:gd name="T5" fmla="*/ 11 h 21"/>
                <a:gd name="T6" fmla="*/ 0 w 20"/>
                <a:gd name="T7" fmla="*/ 21 h 21"/>
                <a:gd name="T8" fmla="*/ 0 w 20"/>
                <a:gd name="T9" fmla="*/ 11 h 21"/>
                <a:gd name="T10" fmla="*/ 10 w 20"/>
                <a:gd name="T11" fmla="*/ 11 h 21"/>
                <a:gd name="T12" fmla="*/ 20 w 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lnTo>
                    <a:pt x="20" y="11"/>
                  </a:lnTo>
                  <a:lnTo>
                    <a:pt x="10" y="1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8" name="Freeform 3662"/>
            <p:cNvSpPr>
              <a:spLocks noChangeAspect="1"/>
            </p:cNvSpPr>
            <p:nvPr/>
          </p:nvSpPr>
          <p:spPr bwMode="auto">
            <a:xfrm>
              <a:off x="4854" y="5779"/>
              <a:ext cx="20" cy="1"/>
            </a:xfrm>
            <a:custGeom>
              <a:avLst/>
              <a:gdLst>
                <a:gd name="T0" fmla="*/ 0 w 20"/>
                <a:gd name="T1" fmla="*/ 10 w 20"/>
                <a:gd name="T2" fmla="*/ 20 w 20"/>
                <a:gd name="T3" fmla="*/ 20 w 20"/>
                <a:gd name="T4" fmla="*/ 20 w 20"/>
                <a:gd name="T5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9" name="Freeform 3661"/>
            <p:cNvSpPr>
              <a:spLocks noChangeAspect="1"/>
            </p:cNvSpPr>
            <p:nvPr/>
          </p:nvSpPr>
          <p:spPr bwMode="auto">
            <a:xfrm>
              <a:off x="4844" y="5779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1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1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0" name="Freeform 3660"/>
            <p:cNvSpPr>
              <a:spLocks noChangeAspect="1"/>
            </p:cNvSpPr>
            <p:nvPr/>
          </p:nvSpPr>
          <p:spPr bwMode="auto">
            <a:xfrm>
              <a:off x="4844" y="5789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1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1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1" name="Freeform 3659"/>
            <p:cNvSpPr>
              <a:spLocks noChangeAspect="1"/>
            </p:cNvSpPr>
            <p:nvPr/>
          </p:nvSpPr>
          <p:spPr bwMode="auto">
            <a:xfrm>
              <a:off x="4854" y="5799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20 w 20"/>
                <a:gd name="T5" fmla="*/ 0 h 10"/>
                <a:gd name="T6" fmla="*/ 10 w 20"/>
                <a:gd name="T7" fmla="*/ 0 h 10"/>
                <a:gd name="T8" fmla="*/ 10 w 20"/>
                <a:gd name="T9" fmla="*/ 0 h 10"/>
                <a:gd name="T10" fmla="*/ 10 w 20"/>
                <a:gd name="T11" fmla="*/ 10 h 10"/>
                <a:gd name="T12" fmla="*/ 10 w 20"/>
                <a:gd name="T13" fmla="*/ 10 h 10"/>
                <a:gd name="T14" fmla="*/ 0 w 2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2" name="Freeform 3658"/>
            <p:cNvSpPr>
              <a:spLocks noChangeAspect="1"/>
            </p:cNvSpPr>
            <p:nvPr/>
          </p:nvSpPr>
          <p:spPr bwMode="auto">
            <a:xfrm>
              <a:off x="4844" y="5789"/>
              <a:ext cx="20" cy="20"/>
            </a:xfrm>
            <a:custGeom>
              <a:avLst/>
              <a:gdLst>
                <a:gd name="T0" fmla="*/ 20 w 20"/>
                <a:gd name="T1" fmla="*/ 20 h 20"/>
                <a:gd name="T2" fmla="*/ 10 w 20"/>
                <a:gd name="T3" fmla="*/ 20 h 20"/>
                <a:gd name="T4" fmla="*/ 10 w 20"/>
                <a:gd name="T5" fmla="*/ 10 h 20"/>
                <a:gd name="T6" fmla="*/ 0 w 20"/>
                <a:gd name="T7" fmla="*/ 0 h 20"/>
                <a:gd name="T8" fmla="*/ 0 w 20"/>
                <a:gd name="T9" fmla="*/ 0 h 20"/>
                <a:gd name="T10" fmla="*/ 10 w 20"/>
                <a:gd name="T11" fmla="*/ 10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10" y="2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3" name="Rectangle 3657"/>
            <p:cNvSpPr>
              <a:spLocks noChangeAspect="1" noChangeArrowheads="1"/>
            </p:cNvSpPr>
            <p:nvPr/>
          </p:nvSpPr>
          <p:spPr bwMode="auto">
            <a:xfrm>
              <a:off x="4854" y="5799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4" name="Freeform 3656"/>
            <p:cNvSpPr>
              <a:spLocks noChangeAspect="1"/>
            </p:cNvSpPr>
            <p:nvPr/>
          </p:nvSpPr>
          <p:spPr bwMode="auto">
            <a:xfrm>
              <a:off x="4834" y="5789"/>
              <a:ext cx="20" cy="30"/>
            </a:xfrm>
            <a:custGeom>
              <a:avLst/>
              <a:gdLst>
                <a:gd name="T0" fmla="*/ 20 w 20"/>
                <a:gd name="T1" fmla="*/ 20 h 30"/>
                <a:gd name="T2" fmla="*/ 10 w 20"/>
                <a:gd name="T3" fmla="*/ 30 h 30"/>
                <a:gd name="T4" fmla="*/ 10 w 20"/>
                <a:gd name="T5" fmla="*/ 20 h 30"/>
                <a:gd name="T6" fmla="*/ 0 w 20"/>
                <a:gd name="T7" fmla="*/ 10 h 30"/>
                <a:gd name="T8" fmla="*/ 10 w 20"/>
                <a:gd name="T9" fmla="*/ 0 h 30"/>
                <a:gd name="T10" fmla="*/ 20 w 20"/>
                <a:gd name="T11" fmla="*/ 10 h 30"/>
                <a:gd name="T12" fmla="*/ 20 w 2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5" name="Freeform 3655"/>
            <p:cNvSpPr>
              <a:spLocks noChangeAspect="1"/>
            </p:cNvSpPr>
            <p:nvPr/>
          </p:nvSpPr>
          <p:spPr bwMode="auto">
            <a:xfrm>
              <a:off x="4823" y="5799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0 w 21"/>
                <a:gd name="T3" fmla="*/ 10 h 10"/>
                <a:gd name="T4" fmla="*/ 0 w 21"/>
                <a:gd name="T5" fmla="*/ 10 h 10"/>
                <a:gd name="T6" fmla="*/ 0 w 21"/>
                <a:gd name="T7" fmla="*/ 10 h 10"/>
                <a:gd name="T8" fmla="*/ 11 w 21"/>
                <a:gd name="T9" fmla="*/ 0 h 10"/>
                <a:gd name="T10" fmla="*/ 2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6" name="Freeform 3654"/>
            <p:cNvSpPr>
              <a:spLocks noChangeAspect="1"/>
            </p:cNvSpPr>
            <p:nvPr/>
          </p:nvSpPr>
          <p:spPr bwMode="auto">
            <a:xfrm>
              <a:off x="4823" y="5809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31 w 31"/>
                <a:gd name="T3" fmla="*/ 20 h 20"/>
                <a:gd name="T4" fmla="*/ 11 w 31"/>
                <a:gd name="T5" fmla="*/ 10 h 20"/>
                <a:gd name="T6" fmla="*/ 0 w 31"/>
                <a:gd name="T7" fmla="*/ 10 h 20"/>
                <a:gd name="T8" fmla="*/ 0 w 31"/>
                <a:gd name="T9" fmla="*/ 0 h 20"/>
                <a:gd name="T10" fmla="*/ 21 w 31"/>
                <a:gd name="T11" fmla="*/ 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31" y="2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7" name="Freeform 3653"/>
            <p:cNvSpPr>
              <a:spLocks noChangeAspect="1"/>
            </p:cNvSpPr>
            <p:nvPr/>
          </p:nvSpPr>
          <p:spPr bwMode="auto">
            <a:xfrm>
              <a:off x="4823" y="5819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10 h 10"/>
                <a:gd name="T4" fmla="*/ 0 w 11"/>
                <a:gd name="T5" fmla="*/ 10 h 10"/>
                <a:gd name="T6" fmla="*/ 0 w 11"/>
                <a:gd name="T7" fmla="*/ 0 h 10"/>
                <a:gd name="T8" fmla="*/ 0 w 11"/>
                <a:gd name="T9" fmla="*/ 0 h 10"/>
                <a:gd name="T10" fmla="*/ 0 w 11"/>
                <a:gd name="T11" fmla="*/ 0 h 10"/>
                <a:gd name="T12" fmla="*/ 11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8" name="Freeform 3652"/>
            <p:cNvSpPr>
              <a:spLocks noChangeAspect="1"/>
            </p:cNvSpPr>
            <p:nvPr/>
          </p:nvSpPr>
          <p:spPr bwMode="auto">
            <a:xfrm>
              <a:off x="4823" y="5819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10 h 20"/>
                <a:gd name="T4" fmla="*/ 21 w 31"/>
                <a:gd name="T5" fmla="*/ 10 h 20"/>
                <a:gd name="T6" fmla="*/ 0 w 31"/>
                <a:gd name="T7" fmla="*/ 20 h 20"/>
                <a:gd name="T8" fmla="*/ 0 w 31"/>
                <a:gd name="T9" fmla="*/ 10 h 20"/>
                <a:gd name="T10" fmla="*/ 11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10"/>
                  </a:lnTo>
                  <a:lnTo>
                    <a:pt x="21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9" name="Freeform 3651"/>
            <p:cNvSpPr>
              <a:spLocks noChangeAspect="1"/>
            </p:cNvSpPr>
            <p:nvPr/>
          </p:nvSpPr>
          <p:spPr bwMode="auto">
            <a:xfrm>
              <a:off x="4823" y="5829"/>
              <a:ext cx="21" cy="10"/>
            </a:xfrm>
            <a:custGeom>
              <a:avLst/>
              <a:gdLst>
                <a:gd name="T0" fmla="*/ 21 w 21"/>
                <a:gd name="T1" fmla="*/ 0 h 10"/>
                <a:gd name="T2" fmla="*/ 0 w 21"/>
                <a:gd name="T3" fmla="*/ 10 h 10"/>
                <a:gd name="T4" fmla="*/ 0 w 21"/>
                <a:gd name="T5" fmla="*/ 10 h 10"/>
                <a:gd name="T6" fmla="*/ 0 w 21"/>
                <a:gd name="T7" fmla="*/ 10 h 10"/>
                <a:gd name="T8" fmla="*/ 21 w 2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0" name="Freeform 3650"/>
            <p:cNvSpPr>
              <a:spLocks noChangeAspect="1"/>
            </p:cNvSpPr>
            <p:nvPr/>
          </p:nvSpPr>
          <p:spPr bwMode="auto">
            <a:xfrm>
              <a:off x="4823" y="5829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10 h 20"/>
                <a:gd name="T4" fmla="*/ 21 w 31"/>
                <a:gd name="T5" fmla="*/ 10 h 20"/>
                <a:gd name="T6" fmla="*/ 11 w 31"/>
                <a:gd name="T7" fmla="*/ 20 h 20"/>
                <a:gd name="T8" fmla="*/ 0 w 31"/>
                <a:gd name="T9" fmla="*/ 10 h 20"/>
                <a:gd name="T10" fmla="*/ 21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10"/>
                  </a:lnTo>
                  <a:lnTo>
                    <a:pt x="21" y="1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1" name="Freeform 3649"/>
            <p:cNvSpPr>
              <a:spLocks noChangeAspect="1"/>
            </p:cNvSpPr>
            <p:nvPr/>
          </p:nvSpPr>
          <p:spPr bwMode="auto">
            <a:xfrm>
              <a:off x="4844" y="5839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2" name="Freeform 3648"/>
            <p:cNvSpPr>
              <a:spLocks noChangeAspect="1"/>
            </p:cNvSpPr>
            <p:nvPr/>
          </p:nvSpPr>
          <p:spPr bwMode="auto">
            <a:xfrm>
              <a:off x="4834" y="5839"/>
              <a:ext cx="30" cy="21"/>
            </a:xfrm>
            <a:custGeom>
              <a:avLst/>
              <a:gdLst>
                <a:gd name="T0" fmla="*/ 20 w 30"/>
                <a:gd name="T1" fmla="*/ 0 h 21"/>
                <a:gd name="T2" fmla="*/ 30 w 30"/>
                <a:gd name="T3" fmla="*/ 10 h 21"/>
                <a:gd name="T4" fmla="*/ 20 w 30"/>
                <a:gd name="T5" fmla="*/ 10 h 21"/>
                <a:gd name="T6" fmla="*/ 0 w 30"/>
                <a:gd name="T7" fmla="*/ 21 h 21"/>
                <a:gd name="T8" fmla="*/ 0 w 30"/>
                <a:gd name="T9" fmla="*/ 10 h 21"/>
                <a:gd name="T10" fmla="*/ 10 w 30"/>
                <a:gd name="T11" fmla="*/ 0 h 21"/>
                <a:gd name="T12" fmla="*/ 2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20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3" name="Freeform 3647"/>
            <p:cNvSpPr>
              <a:spLocks noChangeAspect="1"/>
            </p:cNvSpPr>
            <p:nvPr/>
          </p:nvSpPr>
          <p:spPr bwMode="auto">
            <a:xfrm>
              <a:off x="4834" y="5849"/>
              <a:ext cx="20" cy="11"/>
            </a:xfrm>
            <a:custGeom>
              <a:avLst/>
              <a:gdLst>
                <a:gd name="T0" fmla="*/ 20 w 20"/>
                <a:gd name="T1" fmla="*/ 0 h 11"/>
                <a:gd name="T2" fmla="*/ 0 w 20"/>
                <a:gd name="T3" fmla="*/ 11 h 11"/>
                <a:gd name="T4" fmla="*/ 0 w 20"/>
                <a:gd name="T5" fmla="*/ 11 h 11"/>
                <a:gd name="T6" fmla="*/ 20 w 2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4" name="Freeform 3646"/>
            <p:cNvSpPr>
              <a:spLocks noChangeAspect="1"/>
            </p:cNvSpPr>
            <p:nvPr/>
          </p:nvSpPr>
          <p:spPr bwMode="auto">
            <a:xfrm>
              <a:off x="4834" y="5849"/>
              <a:ext cx="30" cy="21"/>
            </a:xfrm>
            <a:custGeom>
              <a:avLst/>
              <a:gdLst>
                <a:gd name="T0" fmla="*/ 30 w 30"/>
                <a:gd name="T1" fmla="*/ 0 h 21"/>
                <a:gd name="T2" fmla="*/ 30 w 30"/>
                <a:gd name="T3" fmla="*/ 0 h 21"/>
                <a:gd name="T4" fmla="*/ 20 w 30"/>
                <a:gd name="T5" fmla="*/ 11 h 21"/>
                <a:gd name="T6" fmla="*/ 10 w 30"/>
                <a:gd name="T7" fmla="*/ 21 h 21"/>
                <a:gd name="T8" fmla="*/ 0 w 30"/>
                <a:gd name="T9" fmla="*/ 11 h 21"/>
                <a:gd name="T10" fmla="*/ 20 w 30"/>
                <a:gd name="T11" fmla="*/ 0 h 21"/>
                <a:gd name="T12" fmla="*/ 3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0"/>
                  </a:moveTo>
                  <a:lnTo>
                    <a:pt x="30" y="0"/>
                  </a:ln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5" name="Freeform 3645"/>
            <p:cNvSpPr>
              <a:spLocks noChangeAspect="1"/>
            </p:cNvSpPr>
            <p:nvPr/>
          </p:nvSpPr>
          <p:spPr bwMode="auto">
            <a:xfrm>
              <a:off x="4854" y="5849"/>
              <a:ext cx="10" cy="21"/>
            </a:xfrm>
            <a:custGeom>
              <a:avLst/>
              <a:gdLst>
                <a:gd name="T0" fmla="*/ 0 w 10"/>
                <a:gd name="T1" fmla="*/ 11 h 21"/>
                <a:gd name="T2" fmla="*/ 10 w 10"/>
                <a:gd name="T3" fmla="*/ 0 h 21"/>
                <a:gd name="T4" fmla="*/ 10 w 10"/>
                <a:gd name="T5" fmla="*/ 11 h 21"/>
                <a:gd name="T6" fmla="*/ 10 w 10"/>
                <a:gd name="T7" fmla="*/ 11 h 21"/>
                <a:gd name="T8" fmla="*/ 10 w 10"/>
                <a:gd name="T9" fmla="*/ 11 h 21"/>
                <a:gd name="T10" fmla="*/ 10 w 10"/>
                <a:gd name="T11" fmla="*/ 11 h 21"/>
                <a:gd name="T12" fmla="*/ 10 w 10"/>
                <a:gd name="T13" fmla="*/ 21 h 21"/>
                <a:gd name="T14" fmla="*/ 10 w 10"/>
                <a:gd name="T15" fmla="*/ 21 h 21"/>
                <a:gd name="T16" fmla="*/ 10 w 10"/>
                <a:gd name="T17" fmla="*/ 21 h 21"/>
                <a:gd name="T18" fmla="*/ 10 w 10"/>
                <a:gd name="T19" fmla="*/ 21 h 21"/>
                <a:gd name="T20" fmla="*/ 0 w 10"/>
                <a:gd name="T2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1">
                  <a:moveTo>
                    <a:pt x="0" y="11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6" name="Freeform 3644"/>
            <p:cNvSpPr>
              <a:spLocks noChangeAspect="1"/>
            </p:cNvSpPr>
            <p:nvPr/>
          </p:nvSpPr>
          <p:spPr bwMode="auto">
            <a:xfrm>
              <a:off x="4844" y="5849"/>
              <a:ext cx="20" cy="21"/>
            </a:xfrm>
            <a:custGeom>
              <a:avLst/>
              <a:gdLst>
                <a:gd name="T0" fmla="*/ 20 w 20"/>
                <a:gd name="T1" fmla="*/ 21 h 21"/>
                <a:gd name="T2" fmla="*/ 10 w 20"/>
                <a:gd name="T3" fmla="*/ 21 h 21"/>
                <a:gd name="T4" fmla="*/ 10 w 20"/>
                <a:gd name="T5" fmla="*/ 11 h 21"/>
                <a:gd name="T6" fmla="*/ 0 w 20"/>
                <a:gd name="T7" fmla="*/ 0 h 21"/>
                <a:gd name="T8" fmla="*/ 0 w 20"/>
                <a:gd name="T9" fmla="*/ 0 h 21"/>
                <a:gd name="T10" fmla="*/ 10 w 20"/>
                <a:gd name="T11" fmla="*/ 11 h 21"/>
                <a:gd name="T12" fmla="*/ 20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10" y="2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7" name="Freeform 3643"/>
            <p:cNvSpPr>
              <a:spLocks noChangeAspect="1"/>
            </p:cNvSpPr>
            <p:nvPr/>
          </p:nvSpPr>
          <p:spPr bwMode="auto">
            <a:xfrm>
              <a:off x="4834" y="5849"/>
              <a:ext cx="20" cy="11"/>
            </a:xfrm>
            <a:custGeom>
              <a:avLst/>
              <a:gdLst>
                <a:gd name="T0" fmla="*/ 20 w 20"/>
                <a:gd name="T1" fmla="*/ 11 h 11"/>
                <a:gd name="T2" fmla="*/ 0 w 20"/>
                <a:gd name="T3" fmla="*/ 11 h 11"/>
                <a:gd name="T4" fmla="*/ 10 w 20"/>
                <a:gd name="T5" fmla="*/ 0 h 11"/>
                <a:gd name="T6" fmla="*/ 1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8" name="Freeform 3642"/>
            <p:cNvSpPr>
              <a:spLocks noChangeAspect="1"/>
            </p:cNvSpPr>
            <p:nvPr/>
          </p:nvSpPr>
          <p:spPr bwMode="auto">
            <a:xfrm>
              <a:off x="4834" y="5860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20 w 30"/>
                <a:gd name="T3" fmla="*/ 20 h 20"/>
                <a:gd name="T4" fmla="*/ 10 w 30"/>
                <a:gd name="T5" fmla="*/ 10 h 20"/>
                <a:gd name="T6" fmla="*/ 0 w 30"/>
                <a:gd name="T7" fmla="*/ 10 h 20"/>
                <a:gd name="T8" fmla="*/ 0 w 30"/>
                <a:gd name="T9" fmla="*/ 0 h 20"/>
                <a:gd name="T10" fmla="*/ 20 w 30"/>
                <a:gd name="T11" fmla="*/ 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9" name="Freeform 3641"/>
            <p:cNvSpPr>
              <a:spLocks noChangeAspect="1"/>
            </p:cNvSpPr>
            <p:nvPr/>
          </p:nvSpPr>
          <p:spPr bwMode="auto">
            <a:xfrm>
              <a:off x="4844" y="5870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0" name="Freeform 3640"/>
            <p:cNvSpPr>
              <a:spLocks noChangeAspect="1"/>
            </p:cNvSpPr>
            <p:nvPr/>
          </p:nvSpPr>
          <p:spPr bwMode="auto">
            <a:xfrm>
              <a:off x="4823" y="5860"/>
              <a:ext cx="31" cy="30"/>
            </a:xfrm>
            <a:custGeom>
              <a:avLst/>
              <a:gdLst>
                <a:gd name="T0" fmla="*/ 31 w 31"/>
                <a:gd name="T1" fmla="*/ 20 h 30"/>
                <a:gd name="T2" fmla="*/ 21 w 31"/>
                <a:gd name="T3" fmla="*/ 30 h 30"/>
                <a:gd name="T4" fmla="*/ 11 w 31"/>
                <a:gd name="T5" fmla="*/ 20 h 30"/>
                <a:gd name="T6" fmla="*/ 0 w 31"/>
                <a:gd name="T7" fmla="*/ 10 h 30"/>
                <a:gd name="T8" fmla="*/ 11 w 31"/>
                <a:gd name="T9" fmla="*/ 0 h 30"/>
                <a:gd name="T10" fmla="*/ 21 w 31"/>
                <a:gd name="T11" fmla="*/ 10 h 30"/>
                <a:gd name="T12" fmla="*/ 31 w 3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20"/>
                  </a:moveTo>
                  <a:lnTo>
                    <a:pt x="21" y="3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1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1" name="Freeform 3639"/>
            <p:cNvSpPr>
              <a:spLocks noChangeAspect="1"/>
            </p:cNvSpPr>
            <p:nvPr/>
          </p:nvSpPr>
          <p:spPr bwMode="auto">
            <a:xfrm>
              <a:off x="4823" y="5870"/>
              <a:ext cx="11" cy="10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10 h 10"/>
                <a:gd name="T4" fmla="*/ 0 w 11"/>
                <a:gd name="T5" fmla="*/ 10 h 10"/>
                <a:gd name="T6" fmla="*/ 0 w 11"/>
                <a:gd name="T7" fmla="*/ 10 h 10"/>
                <a:gd name="T8" fmla="*/ 0 w 11"/>
                <a:gd name="T9" fmla="*/ 10 h 10"/>
                <a:gd name="T10" fmla="*/ 0 w 11"/>
                <a:gd name="T11" fmla="*/ 0 h 10"/>
                <a:gd name="T12" fmla="*/ 11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2" name="Freeform 3638"/>
            <p:cNvSpPr>
              <a:spLocks noChangeAspect="1"/>
            </p:cNvSpPr>
            <p:nvPr/>
          </p:nvSpPr>
          <p:spPr bwMode="auto">
            <a:xfrm>
              <a:off x="4813" y="5880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31 w 31"/>
                <a:gd name="T3" fmla="*/ 20 h 20"/>
                <a:gd name="T4" fmla="*/ 21 w 31"/>
                <a:gd name="T5" fmla="*/ 20 h 20"/>
                <a:gd name="T6" fmla="*/ 0 w 31"/>
                <a:gd name="T7" fmla="*/ 20 h 20"/>
                <a:gd name="T8" fmla="*/ 10 w 31"/>
                <a:gd name="T9" fmla="*/ 0 h 20"/>
                <a:gd name="T10" fmla="*/ 21 w 31"/>
                <a:gd name="T11" fmla="*/ 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31" y="20"/>
                  </a:lnTo>
                  <a:lnTo>
                    <a:pt x="21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3" name="Freeform 3637"/>
            <p:cNvSpPr>
              <a:spLocks noChangeAspect="1"/>
            </p:cNvSpPr>
            <p:nvPr/>
          </p:nvSpPr>
          <p:spPr bwMode="auto">
            <a:xfrm>
              <a:off x="4813" y="5900"/>
              <a:ext cx="21" cy="1"/>
            </a:xfrm>
            <a:custGeom>
              <a:avLst/>
              <a:gdLst>
                <a:gd name="T0" fmla="*/ 21 w 21"/>
                <a:gd name="T1" fmla="*/ 0 w 21"/>
                <a:gd name="T2" fmla="*/ 0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4" name="Freeform 3636"/>
            <p:cNvSpPr>
              <a:spLocks noChangeAspect="1"/>
            </p:cNvSpPr>
            <p:nvPr/>
          </p:nvSpPr>
          <p:spPr bwMode="auto">
            <a:xfrm>
              <a:off x="4813" y="5900"/>
              <a:ext cx="31" cy="20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0 h 20"/>
                <a:gd name="T4" fmla="*/ 21 w 31"/>
                <a:gd name="T5" fmla="*/ 20 h 20"/>
                <a:gd name="T6" fmla="*/ 0 w 31"/>
                <a:gd name="T7" fmla="*/ 20 h 20"/>
                <a:gd name="T8" fmla="*/ 0 w 31"/>
                <a:gd name="T9" fmla="*/ 0 h 20"/>
                <a:gd name="T10" fmla="*/ 21 w 31"/>
                <a:gd name="T11" fmla="*/ 0 h 20"/>
                <a:gd name="T12" fmla="*/ 3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0"/>
                  </a:lnTo>
                  <a:lnTo>
                    <a:pt x="2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5" name="Rectangle 3635"/>
            <p:cNvSpPr>
              <a:spLocks noChangeAspect="1" noChangeArrowheads="1"/>
            </p:cNvSpPr>
            <p:nvPr/>
          </p:nvSpPr>
          <p:spPr bwMode="auto">
            <a:xfrm>
              <a:off x="4813" y="5920"/>
              <a:ext cx="21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6" name="Freeform 3634"/>
            <p:cNvSpPr>
              <a:spLocks noChangeAspect="1"/>
            </p:cNvSpPr>
            <p:nvPr/>
          </p:nvSpPr>
          <p:spPr bwMode="auto">
            <a:xfrm>
              <a:off x="4813" y="5920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31 w 31"/>
                <a:gd name="T3" fmla="*/ 31 h 31"/>
                <a:gd name="T4" fmla="*/ 21 w 31"/>
                <a:gd name="T5" fmla="*/ 31 h 31"/>
                <a:gd name="T6" fmla="*/ 10 w 31"/>
                <a:gd name="T7" fmla="*/ 31 h 31"/>
                <a:gd name="T8" fmla="*/ 0 w 31"/>
                <a:gd name="T9" fmla="*/ 0 h 31"/>
                <a:gd name="T10" fmla="*/ 21 w 31"/>
                <a:gd name="T11" fmla="*/ 0 h 31"/>
                <a:gd name="T12" fmla="*/ 31 w 3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31" y="31"/>
                  </a:lnTo>
                  <a:lnTo>
                    <a:pt x="21" y="31"/>
                  </a:lnTo>
                  <a:lnTo>
                    <a:pt x="10" y="3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7" name="Rectangle 3633"/>
            <p:cNvSpPr>
              <a:spLocks noChangeAspect="1" noChangeArrowheads="1"/>
            </p:cNvSpPr>
            <p:nvPr/>
          </p:nvSpPr>
          <p:spPr bwMode="auto">
            <a:xfrm>
              <a:off x="4834" y="5951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8" name="Freeform 3632"/>
            <p:cNvSpPr>
              <a:spLocks noChangeAspect="1"/>
            </p:cNvSpPr>
            <p:nvPr/>
          </p:nvSpPr>
          <p:spPr bwMode="auto">
            <a:xfrm>
              <a:off x="4823" y="5951"/>
              <a:ext cx="21" cy="10"/>
            </a:xfrm>
            <a:custGeom>
              <a:avLst/>
              <a:gdLst>
                <a:gd name="T0" fmla="*/ 21 w 21"/>
                <a:gd name="T1" fmla="*/ 0 h 10"/>
                <a:gd name="T2" fmla="*/ 21 w 21"/>
                <a:gd name="T3" fmla="*/ 10 h 10"/>
                <a:gd name="T4" fmla="*/ 11 w 21"/>
                <a:gd name="T5" fmla="*/ 10 h 10"/>
                <a:gd name="T6" fmla="*/ 0 w 21"/>
                <a:gd name="T7" fmla="*/ 10 h 10"/>
                <a:gd name="T8" fmla="*/ 0 w 21"/>
                <a:gd name="T9" fmla="*/ 0 h 10"/>
                <a:gd name="T10" fmla="*/ 11 w 21"/>
                <a:gd name="T11" fmla="*/ 0 h 10"/>
                <a:gd name="T12" fmla="*/ 21 w 2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lnTo>
                    <a:pt x="21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9" name="Freeform 3631"/>
            <p:cNvSpPr>
              <a:spLocks noChangeAspect="1"/>
            </p:cNvSpPr>
            <p:nvPr/>
          </p:nvSpPr>
          <p:spPr bwMode="auto">
            <a:xfrm>
              <a:off x="4834" y="5961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0" name="Freeform 3630"/>
            <p:cNvSpPr>
              <a:spLocks noChangeAspect="1"/>
            </p:cNvSpPr>
            <p:nvPr/>
          </p:nvSpPr>
          <p:spPr bwMode="auto">
            <a:xfrm>
              <a:off x="4813" y="5961"/>
              <a:ext cx="31" cy="30"/>
            </a:xfrm>
            <a:custGeom>
              <a:avLst/>
              <a:gdLst>
                <a:gd name="T0" fmla="*/ 31 w 31"/>
                <a:gd name="T1" fmla="*/ 10 h 30"/>
                <a:gd name="T2" fmla="*/ 21 w 31"/>
                <a:gd name="T3" fmla="*/ 30 h 30"/>
                <a:gd name="T4" fmla="*/ 10 w 31"/>
                <a:gd name="T5" fmla="*/ 20 h 30"/>
                <a:gd name="T6" fmla="*/ 0 w 31"/>
                <a:gd name="T7" fmla="*/ 10 h 30"/>
                <a:gd name="T8" fmla="*/ 10 w 31"/>
                <a:gd name="T9" fmla="*/ 0 h 30"/>
                <a:gd name="T10" fmla="*/ 21 w 31"/>
                <a:gd name="T11" fmla="*/ 0 h 30"/>
                <a:gd name="T12" fmla="*/ 31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10"/>
                  </a:moveTo>
                  <a:lnTo>
                    <a:pt x="21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1" name="Freeform 3629"/>
            <p:cNvSpPr>
              <a:spLocks noChangeAspect="1"/>
            </p:cNvSpPr>
            <p:nvPr/>
          </p:nvSpPr>
          <p:spPr bwMode="auto">
            <a:xfrm>
              <a:off x="4823" y="5981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2" name="Freeform 3628"/>
            <p:cNvSpPr>
              <a:spLocks noChangeAspect="1"/>
            </p:cNvSpPr>
            <p:nvPr/>
          </p:nvSpPr>
          <p:spPr bwMode="auto">
            <a:xfrm>
              <a:off x="4793" y="5971"/>
              <a:ext cx="41" cy="41"/>
            </a:xfrm>
            <a:custGeom>
              <a:avLst/>
              <a:gdLst>
                <a:gd name="T0" fmla="*/ 41 w 41"/>
                <a:gd name="T1" fmla="*/ 20 h 41"/>
                <a:gd name="T2" fmla="*/ 30 w 41"/>
                <a:gd name="T3" fmla="*/ 41 h 41"/>
                <a:gd name="T4" fmla="*/ 20 w 41"/>
                <a:gd name="T5" fmla="*/ 30 h 41"/>
                <a:gd name="T6" fmla="*/ 0 w 41"/>
                <a:gd name="T7" fmla="*/ 20 h 41"/>
                <a:gd name="T8" fmla="*/ 20 w 41"/>
                <a:gd name="T9" fmla="*/ 0 h 41"/>
                <a:gd name="T10" fmla="*/ 30 w 41"/>
                <a:gd name="T11" fmla="*/ 10 h 41"/>
                <a:gd name="T12" fmla="*/ 41 w 41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41" y="20"/>
                  </a:moveTo>
                  <a:lnTo>
                    <a:pt x="30" y="41"/>
                  </a:lnTo>
                  <a:lnTo>
                    <a:pt x="20" y="30"/>
                  </a:lnTo>
                  <a:lnTo>
                    <a:pt x="0" y="2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3" name="Freeform 3627"/>
            <p:cNvSpPr>
              <a:spLocks noChangeAspect="1"/>
            </p:cNvSpPr>
            <p:nvPr/>
          </p:nvSpPr>
          <p:spPr bwMode="auto">
            <a:xfrm>
              <a:off x="4793" y="5991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0 h 10"/>
                <a:gd name="T4" fmla="*/ 0 w 20"/>
                <a:gd name="T5" fmla="*/ 0 h 10"/>
                <a:gd name="T6" fmla="*/ 0 w 20"/>
                <a:gd name="T7" fmla="*/ 0 h 10"/>
                <a:gd name="T8" fmla="*/ 0 w 20"/>
                <a:gd name="T9" fmla="*/ 0 h 10"/>
                <a:gd name="T10" fmla="*/ 20 w 2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4" name="Freeform 3626"/>
            <p:cNvSpPr>
              <a:spLocks noChangeAspect="1"/>
            </p:cNvSpPr>
            <p:nvPr/>
          </p:nvSpPr>
          <p:spPr bwMode="auto">
            <a:xfrm>
              <a:off x="4793" y="5991"/>
              <a:ext cx="30" cy="21"/>
            </a:xfrm>
            <a:custGeom>
              <a:avLst/>
              <a:gdLst>
                <a:gd name="T0" fmla="*/ 30 w 30"/>
                <a:gd name="T1" fmla="*/ 10 h 21"/>
                <a:gd name="T2" fmla="*/ 20 w 30"/>
                <a:gd name="T3" fmla="*/ 21 h 21"/>
                <a:gd name="T4" fmla="*/ 10 w 30"/>
                <a:gd name="T5" fmla="*/ 21 h 21"/>
                <a:gd name="T6" fmla="*/ 0 w 30"/>
                <a:gd name="T7" fmla="*/ 10 h 21"/>
                <a:gd name="T8" fmla="*/ 0 w 30"/>
                <a:gd name="T9" fmla="*/ 0 h 21"/>
                <a:gd name="T10" fmla="*/ 20 w 30"/>
                <a:gd name="T11" fmla="*/ 10 h 21"/>
                <a:gd name="T12" fmla="*/ 30 w 30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10"/>
                  </a:moveTo>
                  <a:lnTo>
                    <a:pt x="20" y="2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5" name="Rectangle 3625"/>
            <p:cNvSpPr>
              <a:spLocks noChangeAspect="1" noChangeArrowheads="1"/>
            </p:cNvSpPr>
            <p:nvPr/>
          </p:nvSpPr>
          <p:spPr bwMode="auto">
            <a:xfrm>
              <a:off x="4803" y="6012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6" name="Freeform 3624"/>
            <p:cNvSpPr>
              <a:spLocks noChangeAspect="1"/>
            </p:cNvSpPr>
            <p:nvPr/>
          </p:nvSpPr>
          <p:spPr bwMode="auto">
            <a:xfrm>
              <a:off x="4793" y="6001"/>
              <a:ext cx="20" cy="21"/>
            </a:xfrm>
            <a:custGeom>
              <a:avLst/>
              <a:gdLst>
                <a:gd name="T0" fmla="*/ 20 w 20"/>
                <a:gd name="T1" fmla="*/ 11 h 21"/>
                <a:gd name="T2" fmla="*/ 20 w 20"/>
                <a:gd name="T3" fmla="*/ 21 h 21"/>
                <a:gd name="T4" fmla="*/ 10 w 20"/>
                <a:gd name="T5" fmla="*/ 21 h 21"/>
                <a:gd name="T6" fmla="*/ 0 w 20"/>
                <a:gd name="T7" fmla="*/ 11 h 21"/>
                <a:gd name="T8" fmla="*/ 0 w 20"/>
                <a:gd name="T9" fmla="*/ 0 h 21"/>
                <a:gd name="T10" fmla="*/ 10 w 20"/>
                <a:gd name="T11" fmla="*/ 11 h 21"/>
                <a:gd name="T12" fmla="*/ 20 w 20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11"/>
                  </a:moveTo>
                  <a:lnTo>
                    <a:pt x="20" y="2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7" name="Freeform 3623"/>
            <p:cNvSpPr>
              <a:spLocks noChangeAspect="1"/>
            </p:cNvSpPr>
            <p:nvPr/>
          </p:nvSpPr>
          <p:spPr bwMode="auto">
            <a:xfrm>
              <a:off x="4793" y="601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8" name="Freeform 3622"/>
            <p:cNvSpPr>
              <a:spLocks noChangeAspect="1"/>
            </p:cNvSpPr>
            <p:nvPr/>
          </p:nvSpPr>
          <p:spPr bwMode="auto">
            <a:xfrm>
              <a:off x="4783" y="6022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20 h 20"/>
                <a:gd name="T4" fmla="*/ 20 w 30"/>
                <a:gd name="T5" fmla="*/ 10 h 20"/>
                <a:gd name="T6" fmla="*/ 0 w 30"/>
                <a:gd name="T7" fmla="*/ 10 h 20"/>
                <a:gd name="T8" fmla="*/ 10 w 30"/>
                <a:gd name="T9" fmla="*/ 0 h 20"/>
                <a:gd name="T10" fmla="*/ 20 w 30"/>
                <a:gd name="T11" fmla="*/ 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2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9" name="Freeform 3621"/>
            <p:cNvSpPr>
              <a:spLocks noChangeAspect="1"/>
            </p:cNvSpPr>
            <p:nvPr/>
          </p:nvSpPr>
          <p:spPr bwMode="auto">
            <a:xfrm>
              <a:off x="4803" y="603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0" name="Freeform 3620"/>
            <p:cNvSpPr>
              <a:spLocks noChangeAspect="1"/>
            </p:cNvSpPr>
            <p:nvPr/>
          </p:nvSpPr>
          <p:spPr bwMode="auto">
            <a:xfrm>
              <a:off x="4773" y="6032"/>
              <a:ext cx="40" cy="30"/>
            </a:xfrm>
            <a:custGeom>
              <a:avLst/>
              <a:gdLst>
                <a:gd name="T0" fmla="*/ 40 w 40"/>
                <a:gd name="T1" fmla="*/ 10 h 30"/>
                <a:gd name="T2" fmla="*/ 30 w 40"/>
                <a:gd name="T3" fmla="*/ 30 h 30"/>
                <a:gd name="T4" fmla="*/ 20 w 40"/>
                <a:gd name="T5" fmla="*/ 20 h 30"/>
                <a:gd name="T6" fmla="*/ 0 w 40"/>
                <a:gd name="T7" fmla="*/ 10 h 30"/>
                <a:gd name="T8" fmla="*/ 20 w 40"/>
                <a:gd name="T9" fmla="*/ 0 h 30"/>
                <a:gd name="T10" fmla="*/ 30 w 40"/>
                <a:gd name="T11" fmla="*/ 0 h 30"/>
                <a:gd name="T12" fmla="*/ 40 w 4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40" y="10"/>
                  </a:moveTo>
                  <a:lnTo>
                    <a:pt x="30" y="30"/>
                  </a:lnTo>
                  <a:lnTo>
                    <a:pt x="2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1" name="Freeform 3619"/>
            <p:cNvSpPr>
              <a:spLocks noChangeAspect="1"/>
            </p:cNvSpPr>
            <p:nvPr/>
          </p:nvSpPr>
          <p:spPr bwMode="auto">
            <a:xfrm>
              <a:off x="4773" y="6042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0 h 10"/>
                <a:gd name="T4" fmla="*/ 0 w 20"/>
                <a:gd name="T5" fmla="*/ 0 h 10"/>
                <a:gd name="T6" fmla="*/ 0 w 20"/>
                <a:gd name="T7" fmla="*/ 0 h 10"/>
                <a:gd name="T8" fmla="*/ 2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2" name="Freeform 3618"/>
            <p:cNvSpPr>
              <a:spLocks noChangeAspect="1"/>
            </p:cNvSpPr>
            <p:nvPr/>
          </p:nvSpPr>
          <p:spPr bwMode="auto">
            <a:xfrm>
              <a:off x="4763" y="6042"/>
              <a:ext cx="40" cy="30"/>
            </a:xfrm>
            <a:custGeom>
              <a:avLst/>
              <a:gdLst>
                <a:gd name="T0" fmla="*/ 40 w 40"/>
                <a:gd name="T1" fmla="*/ 10 h 30"/>
                <a:gd name="T2" fmla="*/ 30 w 40"/>
                <a:gd name="T3" fmla="*/ 30 h 30"/>
                <a:gd name="T4" fmla="*/ 20 w 40"/>
                <a:gd name="T5" fmla="*/ 30 h 30"/>
                <a:gd name="T6" fmla="*/ 0 w 40"/>
                <a:gd name="T7" fmla="*/ 20 h 30"/>
                <a:gd name="T8" fmla="*/ 10 w 40"/>
                <a:gd name="T9" fmla="*/ 0 h 30"/>
                <a:gd name="T10" fmla="*/ 30 w 40"/>
                <a:gd name="T11" fmla="*/ 10 h 30"/>
                <a:gd name="T12" fmla="*/ 40 w 4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40" y="10"/>
                  </a:moveTo>
                  <a:lnTo>
                    <a:pt x="30" y="30"/>
                  </a:lnTo>
                  <a:lnTo>
                    <a:pt x="20" y="3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30" y="1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3" name="Freeform 3617"/>
            <p:cNvSpPr>
              <a:spLocks noChangeAspect="1"/>
            </p:cNvSpPr>
            <p:nvPr/>
          </p:nvSpPr>
          <p:spPr bwMode="auto">
            <a:xfrm>
              <a:off x="4783" y="607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4" name="Freeform 3616"/>
            <p:cNvSpPr>
              <a:spLocks noChangeAspect="1"/>
            </p:cNvSpPr>
            <p:nvPr/>
          </p:nvSpPr>
          <p:spPr bwMode="auto">
            <a:xfrm>
              <a:off x="4753" y="6062"/>
              <a:ext cx="40" cy="31"/>
            </a:xfrm>
            <a:custGeom>
              <a:avLst/>
              <a:gdLst>
                <a:gd name="T0" fmla="*/ 40 w 40"/>
                <a:gd name="T1" fmla="*/ 20 h 31"/>
                <a:gd name="T2" fmla="*/ 20 w 40"/>
                <a:gd name="T3" fmla="*/ 31 h 31"/>
                <a:gd name="T4" fmla="*/ 10 w 40"/>
                <a:gd name="T5" fmla="*/ 20 h 31"/>
                <a:gd name="T6" fmla="*/ 0 w 40"/>
                <a:gd name="T7" fmla="*/ 20 h 31"/>
                <a:gd name="T8" fmla="*/ 20 w 40"/>
                <a:gd name="T9" fmla="*/ 0 h 31"/>
                <a:gd name="T10" fmla="*/ 30 w 40"/>
                <a:gd name="T11" fmla="*/ 10 h 31"/>
                <a:gd name="T12" fmla="*/ 40 w 40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40" y="20"/>
                  </a:moveTo>
                  <a:lnTo>
                    <a:pt x="20" y="31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5" name="Rectangle 3615"/>
            <p:cNvSpPr>
              <a:spLocks noChangeAspect="1" noChangeArrowheads="1"/>
            </p:cNvSpPr>
            <p:nvPr/>
          </p:nvSpPr>
          <p:spPr bwMode="auto">
            <a:xfrm>
              <a:off x="4753" y="6082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6" name="Freeform 3614"/>
            <p:cNvSpPr>
              <a:spLocks noChangeAspect="1"/>
            </p:cNvSpPr>
            <p:nvPr/>
          </p:nvSpPr>
          <p:spPr bwMode="auto">
            <a:xfrm>
              <a:off x="4732" y="6082"/>
              <a:ext cx="41" cy="51"/>
            </a:xfrm>
            <a:custGeom>
              <a:avLst/>
              <a:gdLst>
                <a:gd name="T0" fmla="*/ 41 w 41"/>
                <a:gd name="T1" fmla="*/ 11 h 51"/>
                <a:gd name="T2" fmla="*/ 21 w 41"/>
                <a:gd name="T3" fmla="*/ 51 h 51"/>
                <a:gd name="T4" fmla="*/ 10 w 41"/>
                <a:gd name="T5" fmla="*/ 41 h 51"/>
                <a:gd name="T6" fmla="*/ 0 w 41"/>
                <a:gd name="T7" fmla="*/ 31 h 51"/>
                <a:gd name="T8" fmla="*/ 21 w 41"/>
                <a:gd name="T9" fmla="*/ 0 h 51"/>
                <a:gd name="T10" fmla="*/ 31 w 41"/>
                <a:gd name="T11" fmla="*/ 0 h 51"/>
                <a:gd name="T12" fmla="*/ 41 w 41"/>
                <a:gd name="T13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1">
                  <a:moveTo>
                    <a:pt x="41" y="11"/>
                  </a:moveTo>
                  <a:lnTo>
                    <a:pt x="21" y="51"/>
                  </a:lnTo>
                  <a:lnTo>
                    <a:pt x="10" y="41"/>
                  </a:lnTo>
                  <a:lnTo>
                    <a:pt x="0" y="3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7" name="Freeform 3613"/>
            <p:cNvSpPr>
              <a:spLocks noChangeAspect="1"/>
            </p:cNvSpPr>
            <p:nvPr/>
          </p:nvSpPr>
          <p:spPr bwMode="auto">
            <a:xfrm>
              <a:off x="4732" y="6113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8" name="Freeform 3612"/>
            <p:cNvSpPr>
              <a:spLocks noChangeAspect="1"/>
            </p:cNvSpPr>
            <p:nvPr/>
          </p:nvSpPr>
          <p:spPr bwMode="auto">
            <a:xfrm>
              <a:off x="4702" y="6113"/>
              <a:ext cx="51" cy="50"/>
            </a:xfrm>
            <a:custGeom>
              <a:avLst/>
              <a:gdLst>
                <a:gd name="T0" fmla="*/ 51 w 51"/>
                <a:gd name="T1" fmla="*/ 10 h 50"/>
                <a:gd name="T2" fmla="*/ 30 w 51"/>
                <a:gd name="T3" fmla="*/ 50 h 50"/>
                <a:gd name="T4" fmla="*/ 20 w 51"/>
                <a:gd name="T5" fmla="*/ 40 h 50"/>
                <a:gd name="T6" fmla="*/ 0 w 51"/>
                <a:gd name="T7" fmla="*/ 40 h 50"/>
                <a:gd name="T8" fmla="*/ 30 w 51"/>
                <a:gd name="T9" fmla="*/ 0 h 50"/>
                <a:gd name="T10" fmla="*/ 40 w 51"/>
                <a:gd name="T11" fmla="*/ 10 h 50"/>
                <a:gd name="T12" fmla="*/ 51 w 51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51" y="10"/>
                  </a:moveTo>
                  <a:lnTo>
                    <a:pt x="30" y="5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40" y="1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9" name="Rectangle 3611"/>
            <p:cNvSpPr>
              <a:spLocks noChangeAspect="1" noChangeArrowheads="1"/>
            </p:cNvSpPr>
            <p:nvPr/>
          </p:nvSpPr>
          <p:spPr bwMode="auto">
            <a:xfrm>
              <a:off x="4702" y="6153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0" name="Freeform 3610"/>
            <p:cNvSpPr>
              <a:spLocks noChangeAspect="1"/>
            </p:cNvSpPr>
            <p:nvPr/>
          </p:nvSpPr>
          <p:spPr bwMode="auto">
            <a:xfrm>
              <a:off x="4682" y="6153"/>
              <a:ext cx="50" cy="41"/>
            </a:xfrm>
            <a:custGeom>
              <a:avLst/>
              <a:gdLst>
                <a:gd name="T0" fmla="*/ 50 w 50"/>
                <a:gd name="T1" fmla="*/ 10 h 41"/>
                <a:gd name="T2" fmla="*/ 30 w 50"/>
                <a:gd name="T3" fmla="*/ 41 h 41"/>
                <a:gd name="T4" fmla="*/ 20 w 50"/>
                <a:gd name="T5" fmla="*/ 41 h 41"/>
                <a:gd name="T6" fmla="*/ 0 w 50"/>
                <a:gd name="T7" fmla="*/ 31 h 41"/>
                <a:gd name="T8" fmla="*/ 20 w 50"/>
                <a:gd name="T9" fmla="*/ 0 h 41"/>
                <a:gd name="T10" fmla="*/ 40 w 50"/>
                <a:gd name="T11" fmla="*/ 0 h 41"/>
                <a:gd name="T12" fmla="*/ 50 w 50"/>
                <a:gd name="T13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1">
                  <a:moveTo>
                    <a:pt x="50" y="10"/>
                  </a:moveTo>
                  <a:lnTo>
                    <a:pt x="30" y="41"/>
                  </a:lnTo>
                  <a:lnTo>
                    <a:pt x="20" y="41"/>
                  </a:lnTo>
                  <a:lnTo>
                    <a:pt x="0" y="31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1" name="Rectangle 3609"/>
            <p:cNvSpPr>
              <a:spLocks noChangeAspect="1" noChangeArrowheads="1"/>
            </p:cNvSpPr>
            <p:nvPr/>
          </p:nvSpPr>
          <p:spPr bwMode="auto">
            <a:xfrm>
              <a:off x="4702" y="6194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2" name="Freeform 3608"/>
            <p:cNvSpPr>
              <a:spLocks noChangeAspect="1"/>
            </p:cNvSpPr>
            <p:nvPr/>
          </p:nvSpPr>
          <p:spPr bwMode="auto">
            <a:xfrm>
              <a:off x="4662" y="6184"/>
              <a:ext cx="50" cy="50"/>
            </a:xfrm>
            <a:custGeom>
              <a:avLst/>
              <a:gdLst>
                <a:gd name="T0" fmla="*/ 50 w 50"/>
                <a:gd name="T1" fmla="*/ 10 h 50"/>
                <a:gd name="T2" fmla="*/ 20 w 50"/>
                <a:gd name="T3" fmla="*/ 50 h 50"/>
                <a:gd name="T4" fmla="*/ 10 w 50"/>
                <a:gd name="T5" fmla="*/ 40 h 50"/>
                <a:gd name="T6" fmla="*/ 0 w 50"/>
                <a:gd name="T7" fmla="*/ 30 h 50"/>
                <a:gd name="T8" fmla="*/ 20 w 50"/>
                <a:gd name="T9" fmla="*/ 0 h 50"/>
                <a:gd name="T10" fmla="*/ 40 w 50"/>
                <a:gd name="T11" fmla="*/ 10 h 50"/>
                <a:gd name="T12" fmla="*/ 50 w 50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0">
                  <a:moveTo>
                    <a:pt x="50" y="10"/>
                  </a:moveTo>
                  <a:lnTo>
                    <a:pt x="20" y="50"/>
                  </a:lnTo>
                  <a:lnTo>
                    <a:pt x="10" y="40"/>
                  </a:lnTo>
                  <a:lnTo>
                    <a:pt x="0" y="30"/>
                  </a:lnTo>
                  <a:lnTo>
                    <a:pt x="20" y="0"/>
                  </a:lnTo>
                  <a:lnTo>
                    <a:pt x="4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3" name="Freeform 3607"/>
            <p:cNvSpPr>
              <a:spLocks noChangeAspect="1"/>
            </p:cNvSpPr>
            <p:nvPr/>
          </p:nvSpPr>
          <p:spPr bwMode="auto">
            <a:xfrm>
              <a:off x="4662" y="6214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4" name="Freeform 3606"/>
            <p:cNvSpPr>
              <a:spLocks noChangeAspect="1"/>
            </p:cNvSpPr>
            <p:nvPr/>
          </p:nvSpPr>
          <p:spPr bwMode="auto">
            <a:xfrm>
              <a:off x="4651" y="6214"/>
              <a:ext cx="31" cy="31"/>
            </a:xfrm>
            <a:custGeom>
              <a:avLst/>
              <a:gdLst>
                <a:gd name="T0" fmla="*/ 31 w 31"/>
                <a:gd name="T1" fmla="*/ 20 h 31"/>
                <a:gd name="T2" fmla="*/ 31 w 31"/>
                <a:gd name="T3" fmla="*/ 31 h 31"/>
                <a:gd name="T4" fmla="*/ 21 w 31"/>
                <a:gd name="T5" fmla="*/ 20 h 31"/>
                <a:gd name="T6" fmla="*/ 0 w 31"/>
                <a:gd name="T7" fmla="*/ 10 h 31"/>
                <a:gd name="T8" fmla="*/ 11 w 31"/>
                <a:gd name="T9" fmla="*/ 0 h 31"/>
                <a:gd name="T10" fmla="*/ 21 w 31"/>
                <a:gd name="T11" fmla="*/ 10 h 31"/>
                <a:gd name="T12" fmla="*/ 31 w 31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20"/>
                  </a:moveTo>
                  <a:lnTo>
                    <a:pt x="31" y="31"/>
                  </a:lnTo>
                  <a:lnTo>
                    <a:pt x="21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1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5" name="Freeform 3605"/>
            <p:cNvSpPr>
              <a:spLocks noChangeAspect="1"/>
            </p:cNvSpPr>
            <p:nvPr/>
          </p:nvSpPr>
          <p:spPr bwMode="auto">
            <a:xfrm>
              <a:off x="4651" y="6224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0 w 21"/>
                <a:gd name="T3" fmla="*/ 10 h 10"/>
                <a:gd name="T4" fmla="*/ 0 w 21"/>
                <a:gd name="T5" fmla="*/ 10 h 10"/>
                <a:gd name="T6" fmla="*/ 0 w 21"/>
                <a:gd name="T7" fmla="*/ 0 h 10"/>
                <a:gd name="T8" fmla="*/ 0 w 21"/>
                <a:gd name="T9" fmla="*/ 0 h 10"/>
                <a:gd name="T10" fmla="*/ 2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6" name="Freeform 3604"/>
            <p:cNvSpPr>
              <a:spLocks noChangeAspect="1"/>
            </p:cNvSpPr>
            <p:nvPr/>
          </p:nvSpPr>
          <p:spPr bwMode="auto">
            <a:xfrm>
              <a:off x="4651" y="6234"/>
              <a:ext cx="31" cy="21"/>
            </a:xfrm>
            <a:custGeom>
              <a:avLst/>
              <a:gdLst>
                <a:gd name="T0" fmla="*/ 31 w 31"/>
                <a:gd name="T1" fmla="*/ 0 h 21"/>
                <a:gd name="T2" fmla="*/ 31 w 31"/>
                <a:gd name="T3" fmla="*/ 21 h 21"/>
                <a:gd name="T4" fmla="*/ 11 w 31"/>
                <a:gd name="T5" fmla="*/ 11 h 21"/>
                <a:gd name="T6" fmla="*/ 0 w 31"/>
                <a:gd name="T7" fmla="*/ 11 h 21"/>
                <a:gd name="T8" fmla="*/ 0 w 31"/>
                <a:gd name="T9" fmla="*/ 0 h 21"/>
                <a:gd name="T10" fmla="*/ 21 w 31"/>
                <a:gd name="T11" fmla="*/ 0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lnTo>
                    <a:pt x="31" y="2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7" name="Freeform 3603"/>
            <p:cNvSpPr>
              <a:spLocks noChangeAspect="1"/>
            </p:cNvSpPr>
            <p:nvPr/>
          </p:nvSpPr>
          <p:spPr bwMode="auto">
            <a:xfrm>
              <a:off x="4651" y="6245"/>
              <a:ext cx="11" cy="1"/>
            </a:xfrm>
            <a:custGeom>
              <a:avLst/>
              <a:gdLst>
                <a:gd name="T0" fmla="*/ 11 w 11"/>
                <a:gd name="T1" fmla="*/ 0 w 11"/>
                <a:gd name="T2" fmla="*/ 0 w 11"/>
                <a:gd name="T3" fmla="*/ 0 w 11"/>
                <a:gd name="T4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8" name="Freeform 3602"/>
            <p:cNvSpPr>
              <a:spLocks noChangeAspect="1"/>
            </p:cNvSpPr>
            <p:nvPr/>
          </p:nvSpPr>
          <p:spPr bwMode="auto">
            <a:xfrm>
              <a:off x="4651" y="6245"/>
              <a:ext cx="31" cy="10"/>
            </a:xfrm>
            <a:custGeom>
              <a:avLst/>
              <a:gdLst>
                <a:gd name="T0" fmla="*/ 31 w 31"/>
                <a:gd name="T1" fmla="*/ 0 h 10"/>
                <a:gd name="T2" fmla="*/ 31 w 31"/>
                <a:gd name="T3" fmla="*/ 10 h 10"/>
                <a:gd name="T4" fmla="*/ 11 w 31"/>
                <a:gd name="T5" fmla="*/ 10 h 10"/>
                <a:gd name="T6" fmla="*/ 0 w 31"/>
                <a:gd name="T7" fmla="*/ 10 h 10"/>
                <a:gd name="T8" fmla="*/ 0 w 31"/>
                <a:gd name="T9" fmla="*/ 0 h 10"/>
                <a:gd name="T10" fmla="*/ 11 w 31"/>
                <a:gd name="T11" fmla="*/ 0 h 10"/>
                <a:gd name="T12" fmla="*/ 31 w 3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1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9" name="Freeform 3601"/>
            <p:cNvSpPr>
              <a:spLocks noChangeAspect="1"/>
            </p:cNvSpPr>
            <p:nvPr/>
          </p:nvSpPr>
          <p:spPr bwMode="auto">
            <a:xfrm>
              <a:off x="4662" y="6255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20 w 20"/>
                <a:gd name="T5" fmla="*/ 10 h 10"/>
                <a:gd name="T6" fmla="*/ 10 w 20"/>
                <a:gd name="T7" fmla="*/ 10 h 10"/>
                <a:gd name="T8" fmla="*/ 10 w 20"/>
                <a:gd name="T9" fmla="*/ 10 h 10"/>
                <a:gd name="T10" fmla="*/ 10 w 20"/>
                <a:gd name="T11" fmla="*/ 10 h 10"/>
                <a:gd name="T12" fmla="*/ 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0" name="Freeform 3600"/>
            <p:cNvSpPr>
              <a:spLocks noChangeAspect="1"/>
            </p:cNvSpPr>
            <p:nvPr/>
          </p:nvSpPr>
          <p:spPr bwMode="auto">
            <a:xfrm>
              <a:off x="4641" y="6255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31 w 31"/>
                <a:gd name="T3" fmla="*/ 20 h 20"/>
                <a:gd name="T4" fmla="*/ 21 w 31"/>
                <a:gd name="T5" fmla="*/ 10 h 20"/>
                <a:gd name="T6" fmla="*/ 0 w 31"/>
                <a:gd name="T7" fmla="*/ 10 h 20"/>
                <a:gd name="T8" fmla="*/ 10 w 31"/>
                <a:gd name="T9" fmla="*/ 0 h 20"/>
                <a:gd name="T10" fmla="*/ 21 w 31"/>
                <a:gd name="T11" fmla="*/ 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31" y="20"/>
                  </a:lnTo>
                  <a:lnTo>
                    <a:pt x="21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1" name="Freeform 3599"/>
            <p:cNvSpPr>
              <a:spLocks noChangeAspect="1"/>
            </p:cNvSpPr>
            <p:nvPr/>
          </p:nvSpPr>
          <p:spPr bwMode="auto">
            <a:xfrm>
              <a:off x="4641" y="6265"/>
              <a:ext cx="21" cy="1"/>
            </a:xfrm>
            <a:custGeom>
              <a:avLst/>
              <a:gdLst>
                <a:gd name="T0" fmla="*/ 21 w 21"/>
                <a:gd name="T1" fmla="*/ 0 w 21"/>
                <a:gd name="T2" fmla="*/ 0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2" name="Freeform 3598"/>
            <p:cNvSpPr>
              <a:spLocks noChangeAspect="1"/>
            </p:cNvSpPr>
            <p:nvPr/>
          </p:nvSpPr>
          <p:spPr bwMode="auto">
            <a:xfrm>
              <a:off x="4641" y="6265"/>
              <a:ext cx="31" cy="30"/>
            </a:xfrm>
            <a:custGeom>
              <a:avLst/>
              <a:gdLst>
                <a:gd name="T0" fmla="*/ 31 w 31"/>
                <a:gd name="T1" fmla="*/ 10 h 30"/>
                <a:gd name="T2" fmla="*/ 21 w 31"/>
                <a:gd name="T3" fmla="*/ 30 h 30"/>
                <a:gd name="T4" fmla="*/ 10 w 31"/>
                <a:gd name="T5" fmla="*/ 30 h 30"/>
                <a:gd name="T6" fmla="*/ 0 w 31"/>
                <a:gd name="T7" fmla="*/ 20 h 30"/>
                <a:gd name="T8" fmla="*/ 0 w 31"/>
                <a:gd name="T9" fmla="*/ 0 h 30"/>
                <a:gd name="T10" fmla="*/ 21 w 31"/>
                <a:gd name="T11" fmla="*/ 0 h 30"/>
                <a:gd name="T12" fmla="*/ 31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10"/>
                  </a:moveTo>
                  <a:lnTo>
                    <a:pt x="21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3" name="Freeform 3597"/>
            <p:cNvSpPr>
              <a:spLocks noChangeAspect="1"/>
            </p:cNvSpPr>
            <p:nvPr/>
          </p:nvSpPr>
          <p:spPr bwMode="auto">
            <a:xfrm>
              <a:off x="4641" y="6285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4" name="Freeform 3596"/>
            <p:cNvSpPr>
              <a:spLocks noChangeAspect="1"/>
            </p:cNvSpPr>
            <p:nvPr/>
          </p:nvSpPr>
          <p:spPr bwMode="auto">
            <a:xfrm>
              <a:off x="4631" y="6285"/>
              <a:ext cx="31" cy="51"/>
            </a:xfrm>
            <a:custGeom>
              <a:avLst/>
              <a:gdLst>
                <a:gd name="T0" fmla="*/ 31 w 31"/>
                <a:gd name="T1" fmla="*/ 10 h 51"/>
                <a:gd name="T2" fmla="*/ 20 w 31"/>
                <a:gd name="T3" fmla="*/ 51 h 51"/>
                <a:gd name="T4" fmla="*/ 10 w 31"/>
                <a:gd name="T5" fmla="*/ 51 h 51"/>
                <a:gd name="T6" fmla="*/ 0 w 31"/>
                <a:gd name="T7" fmla="*/ 41 h 51"/>
                <a:gd name="T8" fmla="*/ 10 w 31"/>
                <a:gd name="T9" fmla="*/ 0 h 51"/>
                <a:gd name="T10" fmla="*/ 20 w 31"/>
                <a:gd name="T11" fmla="*/ 10 h 51"/>
                <a:gd name="T12" fmla="*/ 31 w 31"/>
                <a:gd name="T1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31" y="10"/>
                  </a:moveTo>
                  <a:lnTo>
                    <a:pt x="20" y="51"/>
                  </a:lnTo>
                  <a:lnTo>
                    <a:pt x="10" y="51"/>
                  </a:lnTo>
                  <a:lnTo>
                    <a:pt x="0" y="41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5" name="Freeform 3595"/>
            <p:cNvSpPr>
              <a:spLocks noChangeAspect="1"/>
            </p:cNvSpPr>
            <p:nvPr/>
          </p:nvSpPr>
          <p:spPr bwMode="auto">
            <a:xfrm>
              <a:off x="4641" y="6336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6" name="Freeform 3594"/>
            <p:cNvSpPr>
              <a:spLocks noChangeAspect="1"/>
            </p:cNvSpPr>
            <p:nvPr/>
          </p:nvSpPr>
          <p:spPr bwMode="auto">
            <a:xfrm>
              <a:off x="4611" y="6326"/>
              <a:ext cx="40" cy="40"/>
            </a:xfrm>
            <a:custGeom>
              <a:avLst/>
              <a:gdLst>
                <a:gd name="T0" fmla="*/ 40 w 40"/>
                <a:gd name="T1" fmla="*/ 10 h 40"/>
                <a:gd name="T2" fmla="*/ 30 w 40"/>
                <a:gd name="T3" fmla="*/ 40 h 40"/>
                <a:gd name="T4" fmla="*/ 20 w 40"/>
                <a:gd name="T5" fmla="*/ 40 h 40"/>
                <a:gd name="T6" fmla="*/ 0 w 40"/>
                <a:gd name="T7" fmla="*/ 30 h 40"/>
                <a:gd name="T8" fmla="*/ 20 w 40"/>
                <a:gd name="T9" fmla="*/ 0 h 40"/>
                <a:gd name="T10" fmla="*/ 30 w 40"/>
                <a:gd name="T11" fmla="*/ 10 h 40"/>
                <a:gd name="T12" fmla="*/ 40 w 40"/>
                <a:gd name="T13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40" y="10"/>
                  </a:moveTo>
                  <a:lnTo>
                    <a:pt x="30" y="40"/>
                  </a:lnTo>
                  <a:lnTo>
                    <a:pt x="20" y="40"/>
                  </a:lnTo>
                  <a:lnTo>
                    <a:pt x="0" y="3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7" name="Freeform 3593"/>
            <p:cNvSpPr>
              <a:spLocks noChangeAspect="1"/>
            </p:cNvSpPr>
            <p:nvPr/>
          </p:nvSpPr>
          <p:spPr bwMode="auto">
            <a:xfrm>
              <a:off x="4611" y="6356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0 h 10"/>
                <a:gd name="T4" fmla="*/ 0 w 20"/>
                <a:gd name="T5" fmla="*/ 0 h 10"/>
                <a:gd name="T6" fmla="*/ 20 w 2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8" name="Freeform 3592"/>
            <p:cNvSpPr>
              <a:spLocks noChangeAspect="1"/>
            </p:cNvSpPr>
            <p:nvPr/>
          </p:nvSpPr>
          <p:spPr bwMode="auto">
            <a:xfrm>
              <a:off x="4611" y="6356"/>
              <a:ext cx="30" cy="30"/>
            </a:xfrm>
            <a:custGeom>
              <a:avLst/>
              <a:gdLst>
                <a:gd name="T0" fmla="*/ 30 w 30"/>
                <a:gd name="T1" fmla="*/ 10 h 30"/>
                <a:gd name="T2" fmla="*/ 20 w 30"/>
                <a:gd name="T3" fmla="*/ 30 h 30"/>
                <a:gd name="T4" fmla="*/ 10 w 30"/>
                <a:gd name="T5" fmla="*/ 30 h 30"/>
                <a:gd name="T6" fmla="*/ 0 w 30"/>
                <a:gd name="T7" fmla="*/ 20 h 30"/>
                <a:gd name="T8" fmla="*/ 0 w 30"/>
                <a:gd name="T9" fmla="*/ 0 h 30"/>
                <a:gd name="T10" fmla="*/ 20 w 30"/>
                <a:gd name="T11" fmla="*/ 10 h 30"/>
                <a:gd name="T12" fmla="*/ 3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10"/>
                  </a:move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9" name="Freeform 3591"/>
            <p:cNvSpPr>
              <a:spLocks noChangeAspect="1"/>
            </p:cNvSpPr>
            <p:nvPr/>
          </p:nvSpPr>
          <p:spPr bwMode="auto">
            <a:xfrm>
              <a:off x="4611" y="6376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0" name="Freeform 3590"/>
            <p:cNvSpPr>
              <a:spLocks noChangeAspect="1"/>
            </p:cNvSpPr>
            <p:nvPr/>
          </p:nvSpPr>
          <p:spPr bwMode="auto">
            <a:xfrm>
              <a:off x="4601" y="6376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30 w 30"/>
                <a:gd name="T3" fmla="*/ 20 h 20"/>
                <a:gd name="T4" fmla="*/ 10 w 30"/>
                <a:gd name="T5" fmla="*/ 20 h 20"/>
                <a:gd name="T6" fmla="*/ 0 w 30"/>
                <a:gd name="T7" fmla="*/ 10 h 20"/>
                <a:gd name="T8" fmla="*/ 10 w 30"/>
                <a:gd name="T9" fmla="*/ 0 h 20"/>
                <a:gd name="T10" fmla="*/ 20 w 30"/>
                <a:gd name="T11" fmla="*/ 1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30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1" name="Freeform 3589"/>
            <p:cNvSpPr>
              <a:spLocks noChangeAspect="1"/>
            </p:cNvSpPr>
            <p:nvPr/>
          </p:nvSpPr>
          <p:spPr bwMode="auto">
            <a:xfrm>
              <a:off x="4601" y="6386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2" name="Freeform 3588"/>
            <p:cNvSpPr>
              <a:spLocks noChangeAspect="1"/>
            </p:cNvSpPr>
            <p:nvPr/>
          </p:nvSpPr>
          <p:spPr bwMode="auto">
            <a:xfrm>
              <a:off x="4601" y="6396"/>
              <a:ext cx="30" cy="11"/>
            </a:xfrm>
            <a:custGeom>
              <a:avLst/>
              <a:gdLst>
                <a:gd name="T0" fmla="*/ 30 w 30"/>
                <a:gd name="T1" fmla="*/ 0 h 11"/>
                <a:gd name="T2" fmla="*/ 30 w 30"/>
                <a:gd name="T3" fmla="*/ 11 h 11"/>
                <a:gd name="T4" fmla="*/ 10 w 30"/>
                <a:gd name="T5" fmla="*/ 11 h 11"/>
                <a:gd name="T6" fmla="*/ 0 w 30"/>
                <a:gd name="T7" fmla="*/ 11 h 11"/>
                <a:gd name="T8" fmla="*/ 0 w 30"/>
                <a:gd name="T9" fmla="*/ 0 h 11"/>
                <a:gd name="T10" fmla="*/ 10 w 30"/>
                <a:gd name="T11" fmla="*/ 0 h 11"/>
                <a:gd name="T12" fmla="*/ 30 w 3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30" y="0"/>
                  </a:moveTo>
                  <a:lnTo>
                    <a:pt x="3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3" name="Rectangle 3587"/>
            <p:cNvSpPr>
              <a:spLocks noChangeAspect="1" noChangeArrowheads="1"/>
            </p:cNvSpPr>
            <p:nvPr/>
          </p:nvSpPr>
          <p:spPr bwMode="auto">
            <a:xfrm>
              <a:off x="4611" y="6407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4" name="Freeform 3586"/>
            <p:cNvSpPr>
              <a:spLocks noChangeAspect="1"/>
            </p:cNvSpPr>
            <p:nvPr/>
          </p:nvSpPr>
          <p:spPr bwMode="auto">
            <a:xfrm>
              <a:off x="4601" y="6407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20 w 30"/>
                <a:gd name="T3" fmla="*/ 20 h 20"/>
                <a:gd name="T4" fmla="*/ 10 w 30"/>
                <a:gd name="T5" fmla="*/ 20 h 20"/>
                <a:gd name="T6" fmla="*/ 0 w 30"/>
                <a:gd name="T7" fmla="*/ 20 h 20"/>
                <a:gd name="T8" fmla="*/ 0 w 30"/>
                <a:gd name="T9" fmla="*/ 0 h 20"/>
                <a:gd name="T10" fmla="*/ 10 w 30"/>
                <a:gd name="T11" fmla="*/ 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2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" name="Freeform 3585"/>
            <p:cNvSpPr>
              <a:spLocks noChangeAspect="1"/>
            </p:cNvSpPr>
            <p:nvPr/>
          </p:nvSpPr>
          <p:spPr bwMode="auto">
            <a:xfrm>
              <a:off x="4611" y="642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6" name="Freeform 3584"/>
            <p:cNvSpPr>
              <a:spLocks noChangeAspect="1"/>
            </p:cNvSpPr>
            <p:nvPr/>
          </p:nvSpPr>
          <p:spPr bwMode="auto">
            <a:xfrm>
              <a:off x="4591" y="6427"/>
              <a:ext cx="30" cy="30"/>
            </a:xfrm>
            <a:custGeom>
              <a:avLst/>
              <a:gdLst>
                <a:gd name="T0" fmla="*/ 30 w 30"/>
                <a:gd name="T1" fmla="*/ 10 h 30"/>
                <a:gd name="T2" fmla="*/ 30 w 30"/>
                <a:gd name="T3" fmla="*/ 30 h 30"/>
                <a:gd name="T4" fmla="*/ 20 w 30"/>
                <a:gd name="T5" fmla="*/ 20 h 30"/>
                <a:gd name="T6" fmla="*/ 0 w 30"/>
                <a:gd name="T7" fmla="*/ 20 h 30"/>
                <a:gd name="T8" fmla="*/ 10 w 30"/>
                <a:gd name="T9" fmla="*/ 0 h 30"/>
                <a:gd name="T10" fmla="*/ 20 w 30"/>
                <a:gd name="T11" fmla="*/ 0 h 30"/>
                <a:gd name="T12" fmla="*/ 3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10"/>
                  </a:moveTo>
                  <a:lnTo>
                    <a:pt x="30" y="3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7" name="Freeform 3583"/>
            <p:cNvSpPr>
              <a:spLocks noChangeAspect="1"/>
            </p:cNvSpPr>
            <p:nvPr/>
          </p:nvSpPr>
          <p:spPr bwMode="auto">
            <a:xfrm>
              <a:off x="4611" y="644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8" name="Freeform 3582"/>
            <p:cNvSpPr>
              <a:spLocks noChangeAspect="1"/>
            </p:cNvSpPr>
            <p:nvPr/>
          </p:nvSpPr>
          <p:spPr bwMode="auto">
            <a:xfrm>
              <a:off x="4591" y="6447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20 w 30"/>
                <a:gd name="T3" fmla="*/ 20 h 20"/>
                <a:gd name="T4" fmla="*/ 10 w 30"/>
                <a:gd name="T5" fmla="*/ 20 h 20"/>
                <a:gd name="T6" fmla="*/ 0 w 30"/>
                <a:gd name="T7" fmla="*/ 10 h 20"/>
                <a:gd name="T8" fmla="*/ 0 w 30"/>
                <a:gd name="T9" fmla="*/ 0 h 20"/>
                <a:gd name="T10" fmla="*/ 20 w 30"/>
                <a:gd name="T11" fmla="*/ 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20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9" name="Freeform 3581"/>
            <p:cNvSpPr>
              <a:spLocks noChangeAspect="1"/>
            </p:cNvSpPr>
            <p:nvPr/>
          </p:nvSpPr>
          <p:spPr bwMode="auto">
            <a:xfrm>
              <a:off x="4601" y="6467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0 h 11"/>
                <a:gd name="T4" fmla="*/ 10 w 10"/>
                <a:gd name="T5" fmla="*/ 11 h 11"/>
                <a:gd name="T6" fmla="*/ 10 w 10"/>
                <a:gd name="T7" fmla="*/ 11 h 11"/>
                <a:gd name="T8" fmla="*/ 10 w 10"/>
                <a:gd name="T9" fmla="*/ 11 h 11"/>
                <a:gd name="T10" fmla="*/ 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0" name="Freeform 3580"/>
            <p:cNvSpPr>
              <a:spLocks noChangeAspect="1"/>
            </p:cNvSpPr>
            <p:nvPr/>
          </p:nvSpPr>
          <p:spPr bwMode="auto">
            <a:xfrm>
              <a:off x="4581" y="6457"/>
              <a:ext cx="30" cy="31"/>
            </a:xfrm>
            <a:custGeom>
              <a:avLst/>
              <a:gdLst>
                <a:gd name="T0" fmla="*/ 30 w 30"/>
                <a:gd name="T1" fmla="*/ 21 h 31"/>
                <a:gd name="T2" fmla="*/ 10 w 30"/>
                <a:gd name="T3" fmla="*/ 31 h 31"/>
                <a:gd name="T4" fmla="*/ 10 w 30"/>
                <a:gd name="T5" fmla="*/ 21 h 31"/>
                <a:gd name="T6" fmla="*/ 0 w 30"/>
                <a:gd name="T7" fmla="*/ 10 h 31"/>
                <a:gd name="T8" fmla="*/ 10 w 30"/>
                <a:gd name="T9" fmla="*/ 0 h 31"/>
                <a:gd name="T10" fmla="*/ 20 w 30"/>
                <a:gd name="T11" fmla="*/ 10 h 31"/>
                <a:gd name="T12" fmla="*/ 30 w 3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21"/>
                  </a:moveTo>
                  <a:lnTo>
                    <a:pt x="1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1" name="Rectangle 3579"/>
            <p:cNvSpPr>
              <a:spLocks noChangeAspect="1" noChangeArrowheads="1"/>
            </p:cNvSpPr>
            <p:nvPr/>
          </p:nvSpPr>
          <p:spPr bwMode="auto">
            <a:xfrm>
              <a:off x="4591" y="6478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2" name="Freeform 3578"/>
            <p:cNvSpPr>
              <a:spLocks noChangeAspect="1"/>
            </p:cNvSpPr>
            <p:nvPr/>
          </p:nvSpPr>
          <p:spPr bwMode="auto">
            <a:xfrm>
              <a:off x="4560" y="6467"/>
              <a:ext cx="31" cy="31"/>
            </a:xfrm>
            <a:custGeom>
              <a:avLst/>
              <a:gdLst>
                <a:gd name="T0" fmla="*/ 31 w 31"/>
                <a:gd name="T1" fmla="*/ 21 h 31"/>
                <a:gd name="T2" fmla="*/ 21 w 31"/>
                <a:gd name="T3" fmla="*/ 31 h 31"/>
                <a:gd name="T4" fmla="*/ 10 w 31"/>
                <a:gd name="T5" fmla="*/ 21 h 31"/>
                <a:gd name="T6" fmla="*/ 0 w 31"/>
                <a:gd name="T7" fmla="*/ 11 h 31"/>
                <a:gd name="T8" fmla="*/ 21 w 31"/>
                <a:gd name="T9" fmla="*/ 0 h 31"/>
                <a:gd name="T10" fmla="*/ 31 w 31"/>
                <a:gd name="T11" fmla="*/ 11 h 31"/>
                <a:gd name="T12" fmla="*/ 31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21"/>
                  </a:moveTo>
                  <a:lnTo>
                    <a:pt x="21" y="3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21" y="0"/>
                  </a:lnTo>
                  <a:lnTo>
                    <a:pt x="31" y="1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3" name="Freeform 3577"/>
            <p:cNvSpPr>
              <a:spLocks noChangeAspect="1"/>
            </p:cNvSpPr>
            <p:nvPr/>
          </p:nvSpPr>
          <p:spPr bwMode="auto">
            <a:xfrm>
              <a:off x="4570" y="6488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924" name="Group 3375"/>
          <p:cNvGrpSpPr>
            <a:grpSpLocks noChangeAspect="1"/>
          </p:cNvGrpSpPr>
          <p:nvPr/>
        </p:nvGrpSpPr>
        <p:grpSpPr bwMode="auto">
          <a:xfrm>
            <a:off x="718018" y="5739261"/>
            <a:ext cx="1059937" cy="611415"/>
            <a:chOff x="4237" y="6478"/>
            <a:chExt cx="981" cy="567"/>
          </a:xfrm>
        </p:grpSpPr>
        <p:sp>
          <p:nvSpPr>
            <p:cNvPr id="3925" name="Freeform 3575"/>
            <p:cNvSpPr>
              <a:spLocks noChangeAspect="1"/>
            </p:cNvSpPr>
            <p:nvPr/>
          </p:nvSpPr>
          <p:spPr bwMode="auto">
            <a:xfrm>
              <a:off x="4550" y="6478"/>
              <a:ext cx="31" cy="30"/>
            </a:xfrm>
            <a:custGeom>
              <a:avLst/>
              <a:gdLst>
                <a:gd name="T0" fmla="*/ 31 w 31"/>
                <a:gd name="T1" fmla="*/ 20 h 30"/>
                <a:gd name="T2" fmla="*/ 20 w 31"/>
                <a:gd name="T3" fmla="*/ 30 h 30"/>
                <a:gd name="T4" fmla="*/ 10 w 31"/>
                <a:gd name="T5" fmla="*/ 20 h 30"/>
                <a:gd name="T6" fmla="*/ 0 w 31"/>
                <a:gd name="T7" fmla="*/ 10 h 30"/>
                <a:gd name="T8" fmla="*/ 10 w 31"/>
                <a:gd name="T9" fmla="*/ 0 h 30"/>
                <a:gd name="T10" fmla="*/ 20 w 31"/>
                <a:gd name="T11" fmla="*/ 10 h 30"/>
                <a:gd name="T12" fmla="*/ 31 w 3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6" name="Freeform 3574"/>
            <p:cNvSpPr>
              <a:spLocks noChangeAspect="1"/>
            </p:cNvSpPr>
            <p:nvPr/>
          </p:nvSpPr>
          <p:spPr bwMode="auto">
            <a:xfrm>
              <a:off x="4550" y="648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7" name="Freeform 3573"/>
            <p:cNvSpPr>
              <a:spLocks noChangeAspect="1"/>
            </p:cNvSpPr>
            <p:nvPr/>
          </p:nvSpPr>
          <p:spPr bwMode="auto">
            <a:xfrm>
              <a:off x="4540" y="6488"/>
              <a:ext cx="30" cy="30"/>
            </a:xfrm>
            <a:custGeom>
              <a:avLst/>
              <a:gdLst>
                <a:gd name="T0" fmla="*/ 30 w 30"/>
                <a:gd name="T1" fmla="*/ 20 h 30"/>
                <a:gd name="T2" fmla="*/ 20 w 30"/>
                <a:gd name="T3" fmla="*/ 30 h 30"/>
                <a:gd name="T4" fmla="*/ 10 w 30"/>
                <a:gd name="T5" fmla="*/ 30 h 30"/>
                <a:gd name="T6" fmla="*/ 0 w 30"/>
                <a:gd name="T7" fmla="*/ 20 h 30"/>
                <a:gd name="T8" fmla="*/ 10 w 30"/>
                <a:gd name="T9" fmla="*/ 0 h 30"/>
                <a:gd name="T10" fmla="*/ 20 w 30"/>
                <a:gd name="T11" fmla="*/ 10 h 30"/>
                <a:gd name="T12" fmla="*/ 3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20"/>
                  </a:move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8" name="Freeform 3572"/>
            <p:cNvSpPr>
              <a:spLocks noChangeAspect="1"/>
            </p:cNvSpPr>
            <p:nvPr/>
          </p:nvSpPr>
          <p:spPr bwMode="auto">
            <a:xfrm>
              <a:off x="4540" y="650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9" name="Freeform 3571"/>
            <p:cNvSpPr>
              <a:spLocks noChangeAspect="1"/>
            </p:cNvSpPr>
            <p:nvPr/>
          </p:nvSpPr>
          <p:spPr bwMode="auto">
            <a:xfrm>
              <a:off x="4530" y="6508"/>
              <a:ext cx="30" cy="20"/>
            </a:xfrm>
            <a:custGeom>
              <a:avLst/>
              <a:gdLst>
                <a:gd name="T0" fmla="*/ 30 w 30"/>
                <a:gd name="T1" fmla="*/ 10 h 20"/>
                <a:gd name="T2" fmla="*/ 30 w 30"/>
                <a:gd name="T3" fmla="*/ 20 h 20"/>
                <a:gd name="T4" fmla="*/ 20 w 30"/>
                <a:gd name="T5" fmla="*/ 10 h 20"/>
                <a:gd name="T6" fmla="*/ 0 w 30"/>
                <a:gd name="T7" fmla="*/ 10 h 20"/>
                <a:gd name="T8" fmla="*/ 10 w 30"/>
                <a:gd name="T9" fmla="*/ 0 h 20"/>
                <a:gd name="T10" fmla="*/ 20 w 30"/>
                <a:gd name="T11" fmla="*/ 10 h 20"/>
                <a:gd name="T12" fmla="*/ 3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lnTo>
                    <a:pt x="30" y="2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0" name="Freeform 3570"/>
            <p:cNvSpPr>
              <a:spLocks noChangeAspect="1"/>
            </p:cNvSpPr>
            <p:nvPr/>
          </p:nvSpPr>
          <p:spPr bwMode="auto">
            <a:xfrm>
              <a:off x="4550" y="651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1" name="Freeform 3569"/>
            <p:cNvSpPr>
              <a:spLocks noChangeAspect="1"/>
            </p:cNvSpPr>
            <p:nvPr/>
          </p:nvSpPr>
          <p:spPr bwMode="auto">
            <a:xfrm>
              <a:off x="4530" y="6518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20 h 20"/>
                <a:gd name="T4" fmla="*/ 10 w 20"/>
                <a:gd name="T5" fmla="*/ 10 h 20"/>
                <a:gd name="T6" fmla="*/ 0 w 20"/>
                <a:gd name="T7" fmla="*/ 0 h 20"/>
                <a:gd name="T8" fmla="*/ 10 w 20"/>
                <a:gd name="T9" fmla="*/ 0 h 20"/>
                <a:gd name="T10" fmla="*/ 20 w 20"/>
                <a:gd name="T11" fmla="*/ 0 h 20"/>
                <a:gd name="T12" fmla="*/ 2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2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2" name="Freeform 3568"/>
            <p:cNvSpPr>
              <a:spLocks noChangeAspect="1"/>
            </p:cNvSpPr>
            <p:nvPr/>
          </p:nvSpPr>
          <p:spPr bwMode="auto">
            <a:xfrm>
              <a:off x="4540" y="652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3" name="Freeform 3567"/>
            <p:cNvSpPr>
              <a:spLocks noChangeAspect="1"/>
            </p:cNvSpPr>
            <p:nvPr/>
          </p:nvSpPr>
          <p:spPr bwMode="auto">
            <a:xfrm>
              <a:off x="4510" y="6518"/>
              <a:ext cx="40" cy="41"/>
            </a:xfrm>
            <a:custGeom>
              <a:avLst/>
              <a:gdLst>
                <a:gd name="T0" fmla="*/ 40 w 40"/>
                <a:gd name="T1" fmla="*/ 20 h 41"/>
                <a:gd name="T2" fmla="*/ 20 w 40"/>
                <a:gd name="T3" fmla="*/ 41 h 41"/>
                <a:gd name="T4" fmla="*/ 10 w 40"/>
                <a:gd name="T5" fmla="*/ 20 h 41"/>
                <a:gd name="T6" fmla="*/ 0 w 40"/>
                <a:gd name="T7" fmla="*/ 10 h 41"/>
                <a:gd name="T8" fmla="*/ 20 w 40"/>
                <a:gd name="T9" fmla="*/ 0 h 41"/>
                <a:gd name="T10" fmla="*/ 30 w 40"/>
                <a:gd name="T11" fmla="*/ 10 h 41"/>
                <a:gd name="T12" fmla="*/ 40 w 40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40" y="20"/>
                  </a:moveTo>
                  <a:lnTo>
                    <a:pt x="20" y="41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4" name="Freeform 3566"/>
            <p:cNvSpPr>
              <a:spLocks noChangeAspect="1"/>
            </p:cNvSpPr>
            <p:nvPr/>
          </p:nvSpPr>
          <p:spPr bwMode="auto">
            <a:xfrm>
              <a:off x="4520" y="6538"/>
              <a:ext cx="10" cy="21"/>
            </a:xfrm>
            <a:custGeom>
              <a:avLst/>
              <a:gdLst>
                <a:gd name="T0" fmla="*/ 0 w 10"/>
                <a:gd name="T1" fmla="*/ 0 h 21"/>
                <a:gd name="T2" fmla="*/ 10 w 10"/>
                <a:gd name="T3" fmla="*/ 21 h 21"/>
                <a:gd name="T4" fmla="*/ 0 w 10"/>
                <a:gd name="T5" fmla="*/ 21 h 21"/>
                <a:gd name="T6" fmla="*/ 0 w 1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1">
                  <a:moveTo>
                    <a:pt x="0" y="0"/>
                  </a:moveTo>
                  <a:lnTo>
                    <a:pt x="1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5" name="Freeform 3565"/>
            <p:cNvSpPr>
              <a:spLocks noChangeAspect="1"/>
            </p:cNvSpPr>
            <p:nvPr/>
          </p:nvSpPr>
          <p:spPr bwMode="auto">
            <a:xfrm>
              <a:off x="4490" y="6528"/>
              <a:ext cx="30" cy="41"/>
            </a:xfrm>
            <a:custGeom>
              <a:avLst/>
              <a:gdLst>
                <a:gd name="T0" fmla="*/ 30 w 30"/>
                <a:gd name="T1" fmla="*/ 31 h 41"/>
                <a:gd name="T2" fmla="*/ 10 w 30"/>
                <a:gd name="T3" fmla="*/ 41 h 41"/>
                <a:gd name="T4" fmla="*/ 10 w 30"/>
                <a:gd name="T5" fmla="*/ 20 h 41"/>
                <a:gd name="T6" fmla="*/ 0 w 30"/>
                <a:gd name="T7" fmla="*/ 10 h 41"/>
                <a:gd name="T8" fmla="*/ 20 w 30"/>
                <a:gd name="T9" fmla="*/ 0 h 41"/>
                <a:gd name="T10" fmla="*/ 30 w 30"/>
                <a:gd name="T11" fmla="*/ 10 h 41"/>
                <a:gd name="T12" fmla="*/ 30 w 30"/>
                <a:gd name="T1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30" y="31"/>
                  </a:moveTo>
                  <a:lnTo>
                    <a:pt x="10" y="41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6" name="Freeform 3564"/>
            <p:cNvSpPr>
              <a:spLocks noChangeAspect="1"/>
            </p:cNvSpPr>
            <p:nvPr/>
          </p:nvSpPr>
          <p:spPr bwMode="auto">
            <a:xfrm>
              <a:off x="4490" y="653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7" name="Freeform 3563"/>
            <p:cNvSpPr>
              <a:spLocks noChangeAspect="1"/>
            </p:cNvSpPr>
            <p:nvPr/>
          </p:nvSpPr>
          <p:spPr bwMode="auto">
            <a:xfrm>
              <a:off x="4479" y="6548"/>
              <a:ext cx="31" cy="21"/>
            </a:xfrm>
            <a:custGeom>
              <a:avLst/>
              <a:gdLst>
                <a:gd name="T0" fmla="*/ 31 w 31"/>
                <a:gd name="T1" fmla="*/ 11 h 21"/>
                <a:gd name="T2" fmla="*/ 21 w 31"/>
                <a:gd name="T3" fmla="*/ 21 h 21"/>
                <a:gd name="T4" fmla="*/ 11 w 31"/>
                <a:gd name="T5" fmla="*/ 11 h 21"/>
                <a:gd name="T6" fmla="*/ 0 w 31"/>
                <a:gd name="T7" fmla="*/ 11 h 21"/>
                <a:gd name="T8" fmla="*/ 11 w 31"/>
                <a:gd name="T9" fmla="*/ 0 h 21"/>
                <a:gd name="T10" fmla="*/ 21 w 31"/>
                <a:gd name="T11" fmla="*/ 0 h 21"/>
                <a:gd name="T12" fmla="*/ 31 w 31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11"/>
                  </a:moveTo>
                  <a:lnTo>
                    <a:pt x="21" y="2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8" name="Freeform 3562"/>
            <p:cNvSpPr>
              <a:spLocks noChangeAspect="1"/>
            </p:cNvSpPr>
            <p:nvPr/>
          </p:nvSpPr>
          <p:spPr bwMode="auto">
            <a:xfrm>
              <a:off x="4490" y="6559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9" name="Freeform 3561"/>
            <p:cNvSpPr>
              <a:spLocks noChangeAspect="1"/>
            </p:cNvSpPr>
            <p:nvPr/>
          </p:nvSpPr>
          <p:spPr bwMode="auto">
            <a:xfrm>
              <a:off x="4469" y="6548"/>
              <a:ext cx="31" cy="31"/>
            </a:xfrm>
            <a:custGeom>
              <a:avLst/>
              <a:gdLst>
                <a:gd name="T0" fmla="*/ 31 w 31"/>
                <a:gd name="T1" fmla="*/ 21 h 31"/>
                <a:gd name="T2" fmla="*/ 21 w 31"/>
                <a:gd name="T3" fmla="*/ 31 h 31"/>
                <a:gd name="T4" fmla="*/ 10 w 31"/>
                <a:gd name="T5" fmla="*/ 21 h 31"/>
                <a:gd name="T6" fmla="*/ 0 w 31"/>
                <a:gd name="T7" fmla="*/ 11 h 31"/>
                <a:gd name="T8" fmla="*/ 10 w 31"/>
                <a:gd name="T9" fmla="*/ 0 h 31"/>
                <a:gd name="T10" fmla="*/ 21 w 31"/>
                <a:gd name="T11" fmla="*/ 11 h 31"/>
                <a:gd name="T12" fmla="*/ 31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31" y="21"/>
                  </a:moveTo>
                  <a:lnTo>
                    <a:pt x="21" y="3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1" y="1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0" name="Freeform 3560"/>
            <p:cNvSpPr>
              <a:spLocks noChangeAspect="1"/>
            </p:cNvSpPr>
            <p:nvPr/>
          </p:nvSpPr>
          <p:spPr bwMode="auto">
            <a:xfrm>
              <a:off x="4479" y="6569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1" name="Freeform 3559"/>
            <p:cNvSpPr>
              <a:spLocks noChangeAspect="1"/>
            </p:cNvSpPr>
            <p:nvPr/>
          </p:nvSpPr>
          <p:spPr bwMode="auto">
            <a:xfrm>
              <a:off x="4459" y="6559"/>
              <a:ext cx="31" cy="30"/>
            </a:xfrm>
            <a:custGeom>
              <a:avLst/>
              <a:gdLst>
                <a:gd name="T0" fmla="*/ 31 w 31"/>
                <a:gd name="T1" fmla="*/ 20 h 30"/>
                <a:gd name="T2" fmla="*/ 20 w 31"/>
                <a:gd name="T3" fmla="*/ 30 h 30"/>
                <a:gd name="T4" fmla="*/ 10 w 31"/>
                <a:gd name="T5" fmla="*/ 20 h 30"/>
                <a:gd name="T6" fmla="*/ 0 w 31"/>
                <a:gd name="T7" fmla="*/ 10 h 30"/>
                <a:gd name="T8" fmla="*/ 10 w 31"/>
                <a:gd name="T9" fmla="*/ 0 h 30"/>
                <a:gd name="T10" fmla="*/ 20 w 31"/>
                <a:gd name="T11" fmla="*/ 10 h 30"/>
                <a:gd name="T12" fmla="*/ 31 w 3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2" name="Freeform 3558"/>
            <p:cNvSpPr>
              <a:spLocks noChangeAspect="1"/>
            </p:cNvSpPr>
            <p:nvPr/>
          </p:nvSpPr>
          <p:spPr bwMode="auto">
            <a:xfrm>
              <a:off x="4459" y="6569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3" name="Freeform 3557"/>
            <p:cNvSpPr>
              <a:spLocks noChangeAspect="1"/>
            </p:cNvSpPr>
            <p:nvPr/>
          </p:nvSpPr>
          <p:spPr bwMode="auto">
            <a:xfrm>
              <a:off x="4449" y="6569"/>
              <a:ext cx="30" cy="30"/>
            </a:xfrm>
            <a:custGeom>
              <a:avLst/>
              <a:gdLst>
                <a:gd name="T0" fmla="*/ 30 w 30"/>
                <a:gd name="T1" fmla="*/ 20 h 30"/>
                <a:gd name="T2" fmla="*/ 20 w 30"/>
                <a:gd name="T3" fmla="*/ 30 h 30"/>
                <a:gd name="T4" fmla="*/ 10 w 30"/>
                <a:gd name="T5" fmla="*/ 20 h 30"/>
                <a:gd name="T6" fmla="*/ 0 w 30"/>
                <a:gd name="T7" fmla="*/ 10 h 30"/>
                <a:gd name="T8" fmla="*/ 10 w 30"/>
                <a:gd name="T9" fmla="*/ 0 h 30"/>
                <a:gd name="T10" fmla="*/ 20 w 30"/>
                <a:gd name="T11" fmla="*/ 10 h 30"/>
                <a:gd name="T12" fmla="*/ 3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4" name="Freeform 3556"/>
            <p:cNvSpPr>
              <a:spLocks noChangeAspect="1"/>
            </p:cNvSpPr>
            <p:nvPr/>
          </p:nvSpPr>
          <p:spPr bwMode="auto">
            <a:xfrm>
              <a:off x="4449" y="6579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5" name="Freeform 3555"/>
            <p:cNvSpPr>
              <a:spLocks noChangeAspect="1"/>
            </p:cNvSpPr>
            <p:nvPr/>
          </p:nvSpPr>
          <p:spPr bwMode="auto">
            <a:xfrm>
              <a:off x="4439" y="6589"/>
              <a:ext cx="30" cy="30"/>
            </a:xfrm>
            <a:custGeom>
              <a:avLst/>
              <a:gdLst>
                <a:gd name="T0" fmla="*/ 30 w 30"/>
                <a:gd name="T1" fmla="*/ 10 h 30"/>
                <a:gd name="T2" fmla="*/ 20 w 30"/>
                <a:gd name="T3" fmla="*/ 30 h 30"/>
                <a:gd name="T4" fmla="*/ 10 w 30"/>
                <a:gd name="T5" fmla="*/ 20 h 30"/>
                <a:gd name="T6" fmla="*/ 0 w 30"/>
                <a:gd name="T7" fmla="*/ 20 h 30"/>
                <a:gd name="T8" fmla="*/ 10 w 30"/>
                <a:gd name="T9" fmla="*/ 0 h 30"/>
                <a:gd name="T10" fmla="*/ 20 w 30"/>
                <a:gd name="T11" fmla="*/ 0 h 30"/>
                <a:gd name="T12" fmla="*/ 3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1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6" name="Freeform 3554"/>
            <p:cNvSpPr>
              <a:spLocks noChangeAspect="1"/>
            </p:cNvSpPr>
            <p:nvPr/>
          </p:nvSpPr>
          <p:spPr bwMode="auto">
            <a:xfrm>
              <a:off x="4449" y="6609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7" name="Freeform 3553"/>
            <p:cNvSpPr>
              <a:spLocks noChangeAspect="1"/>
            </p:cNvSpPr>
            <p:nvPr/>
          </p:nvSpPr>
          <p:spPr bwMode="auto">
            <a:xfrm>
              <a:off x="4419" y="6609"/>
              <a:ext cx="40" cy="31"/>
            </a:xfrm>
            <a:custGeom>
              <a:avLst/>
              <a:gdLst>
                <a:gd name="T0" fmla="*/ 40 w 40"/>
                <a:gd name="T1" fmla="*/ 10 h 31"/>
                <a:gd name="T2" fmla="*/ 30 w 40"/>
                <a:gd name="T3" fmla="*/ 31 h 31"/>
                <a:gd name="T4" fmla="*/ 20 w 40"/>
                <a:gd name="T5" fmla="*/ 20 h 31"/>
                <a:gd name="T6" fmla="*/ 0 w 40"/>
                <a:gd name="T7" fmla="*/ 20 h 31"/>
                <a:gd name="T8" fmla="*/ 20 w 40"/>
                <a:gd name="T9" fmla="*/ 0 h 31"/>
                <a:gd name="T10" fmla="*/ 30 w 40"/>
                <a:gd name="T11" fmla="*/ 0 h 31"/>
                <a:gd name="T12" fmla="*/ 40 w 4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40" y="10"/>
                  </a:moveTo>
                  <a:lnTo>
                    <a:pt x="30" y="31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8" name="Freeform 3552"/>
            <p:cNvSpPr>
              <a:spLocks noChangeAspect="1"/>
            </p:cNvSpPr>
            <p:nvPr/>
          </p:nvSpPr>
          <p:spPr bwMode="auto">
            <a:xfrm>
              <a:off x="4439" y="6629"/>
              <a:ext cx="10" cy="21"/>
            </a:xfrm>
            <a:custGeom>
              <a:avLst/>
              <a:gdLst>
                <a:gd name="T0" fmla="*/ 0 w 10"/>
                <a:gd name="T1" fmla="*/ 0 h 21"/>
                <a:gd name="T2" fmla="*/ 10 w 10"/>
                <a:gd name="T3" fmla="*/ 11 h 21"/>
                <a:gd name="T4" fmla="*/ 0 w 10"/>
                <a:gd name="T5" fmla="*/ 11 h 21"/>
                <a:gd name="T6" fmla="*/ 0 w 10"/>
                <a:gd name="T7" fmla="*/ 21 h 21"/>
                <a:gd name="T8" fmla="*/ 0 w 10"/>
                <a:gd name="T9" fmla="*/ 21 h 21"/>
                <a:gd name="T10" fmla="*/ 0 w 1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1">
                  <a:moveTo>
                    <a:pt x="0" y="0"/>
                  </a:moveTo>
                  <a:lnTo>
                    <a:pt x="10" y="1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9" name="Freeform 3551"/>
            <p:cNvSpPr>
              <a:spLocks noChangeAspect="1"/>
            </p:cNvSpPr>
            <p:nvPr/>
          </p:nvSpPr>
          <p:spPr bwMode="auto">
            <a:xfrm>
              <a:off x="4419" y="6619"/>
              <a:ext cx="20" cy="31"/>
            </a:xfrm>
            <a:custGeom>
              <a:avLst/>
              <a:gdLst>
                <a:gd name="T0" fmla="*/ 20 w 20"/>
                <a:gd name="T1" fmla="*/ 31 h 31"/>
                <a:gd name="T2" fmla="*/ 10 w 20"/>
                <a:gd name="T3" fmla="*/ 31 h 31"/>
                <a:gd name="T4" fmla="*/ 0 w 20"/>
                <a:gd name="T5" fmla="*/ 21 h 31"/>
                <a:gd name="T6" fmla="*/ 0 w 20"/>
                <a:gd name="T7" fmla="*/ 10 h 31"/>
                <a:gd name="T8" fmla="*/ 10 w 20"/>
                <a:gd name="T9" fmla="*/ 0 h 31"/>
                <a:gd name="T10" fmla="*/ 20 w 20"/>
                <a:gd name="T11" fmla="*/ 10 h 31"/>
                <a:gd name="T12" fmla="*/ 20 w 2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31"/>
                  </a:moveTo>
                  <a:lnTo>
                    <a:pt x="1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0" name="Freeform 3550"/>
            <p:cNvSpPr>
              <a:spLocks noChangeAspect="1"/>
            </p:cNvSpPr>
            <p:nvPr/>
          </p:nvSpPr>
          <p:spPr bwMode="auto">
            <a:xfrm>
              <a:off x="4419" y="6640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1" name="Freeform 3549"/>
            <p:cNvSpPr>
              <a:spLocks noChangeAspect="1"/>
            </p:cNvSpPr>
            <p:nvPr/>
          </p:nvSpPr>
          <p:spPr bwMode="auto">
            <a:xfrm>
              <a:off x="4409" y="6629"/>
              <a:ext cx="20" cy="31"/>
            </a:xfrm>
            <a:custGeom>
              <a:avLst/>
              <a:gdLst>
                <a:gd name="T0" fmla="*/ 20 w 20"/>
                <a:gd name="T1" fmla="*/ 21 h 31"/>
                <a:gd name="T2" fmla="*/ 10 w 20"/>
                <a:gd name="T3" fmla="*/ 31 h 31"/>
                <a:gd name="T4" fmla="*/ 10 w 20"/>
                <a:gd name="T5" fmla="*/ 11 h 31"/>
                <a:gd name="T6" fmla="*/ 0 w 20"/>
                <a:gd name="T7" fmla="*/ 0 h 31"/>
                <a:gd name="T8" fmla="*/ 10 w 20"/>
                <a:gd name="T9" fmla="*/ 0 h 31"/>
                <a:gd name="T10" fmla="*/ 10 w 20"/>
                <a:gd name="T11" fmla="*/ 11 h 31"/>
                <a:gd name="T12" fmla="*/ 20 w 2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21"/>
                  </a:moveTo>
                  <a:lnTo>
                    <a:pt x="10" y="3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2" name="Freeform 3548"/>
            <p:cNvSpPr>
              <a:spLocks noChangeAspect="1"/>
            </p:cNvSpPr>
            <p:nvPr/>
          </p:nvSpPr>
          <p:spPr bwMode="auto">
            <a:xfrm>
              <a:off x="4398" y="6629"/>
              <a:ext cx="21" cy="11"/>
            </a:xfrm>
            <a:custGeom>
              <a:avLst/>
              <a:gdLst>
                <a:gd name="T0" fmla="*/ 21 w 21"/>
                <a:gd name="T1" fmla="*/ 11 h 11"/>
                <a:gd name="T2" fmla="*/ 0 w 21"/>
                <a:gd name="T3" fmla="*/ 11 h 11"/>
                <a:gd name="T4" fmla="*/ 0 w 21"/>
                <a:gd name="T5" fmla="*/ 11 h 11"/>
                <a:gd name="T6" fmla="*/ 0 w 21"/>
                <a:gd name="T7" fmla="*/ 11 h 11"/>
                <a:gd name="T8" fmla="*/ 11 w 21"/>
                <a:gd name="T9" fmla="*/ 0 h 11"/>
                <a:gd name="T10" fmla="*/ 11 w 21"/>
                <a:gd name="T11" fmla="*/ 0 h 11"/>
                <a:gd name="T12" fmla="*/ 11 w 21"/>
                <a:gd name="T13" fmla="*/ 0 h 11"/>
                <a:gd name="T14" fmla="*/ 11 w 21"/>
                <a:gd name="T15" fmla="*/ 0 h 11"/>
                <a:gd name="T16" fmla="*/ 21 w 2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1">
                  <a:moveTo>
                    <a:pt x="21" y="11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3" name="Freeform 3547"/>
            <p:cNvSpPr>
              <a:spLocks noChangeAspect="1"/>
            </p:cNvSpPr>
            <p:nvPr/>
          </p:nvSpPr>
          <p:spPr bwMode="auto">
            <a:xfrm>
              <a:off x="4388" y="6640"/>
              <a:ext cx="41" cy="40"/>
            </a:xfrm>
            <a:custGeom>
              <a:avLst/>
              <a:gdLst>
                <a:gd name="T0" fmla="*/ 41 w 41"/>
                <a:gd name="T1" fmla="*/ 10 h 40"/>
                <a:gd name="T2" fmla="*/ 31 w 41"/>
                <a:gd name="T3" fmla="*/ 40 h 40"/>
                <a:gd name="T4" fmla="*/ 10 w 41"/>
                <a:gd name="T5" fmla="*/ 30 h 40"/>
                <a:gd name="T6" fmla="*/ 0 w 41"/>
                <a:gd name="T7" fmla="*/ 30 h 40"/>
                <a:gd name="T8" fmla="*/ 10 w 41"/>
                <a:gd name="T9" fmla="*/ 0 h 40"/>
                <a:gd name="T10" fmla="*/ 31 w 41"/>
                <a:gd name="T11" fmla="*/ 0 h 40"/>
                <a:gd name="T12" fmla="*/ 41 w 41"/>
                <a:gd name="T13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41" y="10"/>
                  </a:moveTo>
                  <a:lnTo>
                    <a:pt x="31" y="4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4" name="Freeform 3546"/>
            <p:cNvSpPr>
              <a:spLocks noChangeAspect="1"/>
            </p:cNvSpPr>
            <p:nvPr/>
          </p:nvSpPr>
          <p:spPr bwMode="auto">
            <a:xfrm>
              <a:off x="4398" y="6670"/>
              <a:ext cx="21" cy="10"/>
            </a:xfrm>
            <a:custGeom>
              <a:avLst/>
              <a:gdLst>
                <a:gd name="T0" fmla="*/ 0 w 21"/>
                <a:gd name="T1" fmla="*/ 0 h 10"/>
                <a:gd name="T2" fmla="*/ 21 w 21"/>
                <a:gd name="T3" fmla="*/ 10 h 10"/>
                <a:gd name="T4" fmla="*/ 21 w 21"/>
                <a:gd name="T5" fmla="*/ 10 h 10"/>
                <a:gd name="T6" fmla="*/ 0 w 2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lnTo>
                    <a:pt x="2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5" name="Freeform 3545"/>
            <p:cNvSpPr>
              <a:spLocks noChangeAspect="1"/>
            </p:cNvSpPr>
            <p:nvPr/>
          </p:nvSpPr>
          <p:spPr bwMode="auto">
            <a:xfrm>
              <a:off x="4388" y="6670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21 w 31"/>
                <a:gd name="T3" fmla="*/ 20 h 20"/>
                <a:gd name="T4" fmla="*/ 10 w 31"/>
                <a:gd name="T5" fmla="*/ 10 h 20"/>
                <a:gd name="T6" fmla="*/ 0 w 31"/>
                <a:gd name="T7" fmla="*/ 10 h 20"/>
                <a:gd name="T8" fmla="*/ 0 w 31"/>
                <a:gd name="T9" fmla="*/ 0 h 20"/>
                <a:gd name="T10" fmla="*/ 10 w 31"/>
                <a:gd name="T11" fmla="*/ 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21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6" name="Rectangle 3544"/>
            <p:cNvSpPr>
              <a:spLocks noChangeAspect="1" noChangeArrowheads="1"/>
            </p:cNvSpPr>
            <p:nvPr/>
          </p:nvSpPr>
          <p:spPr bwMode="auto">
            <a:xfrm>
              <a:off x="4388" y="6680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7" name="Freeform 3543"/>
            <p:cNvSpPr>
              <a:spLocks noChangeAspect="1"/>
            </p:cNvSpPr>
            <p:nvPr/>
          </p:nvSpPr>
          <p:spPr bwMode="auto">
            <a:xfrm>
              <a:off x="4388" y="6680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21 w 21"/>
                <a:gd name="T3" fmla="*/ 10 h 10"/>
                <a:gd name="T4" fmla="*/ 10 w 21"/>
                <a:gd name="T5" fmla="*/ 10 h 10"/>
                <a:gd name="T6" fmla="*/ 0 w 21"/>
                <a:gd name="T7" fmla="*/ 0 h 10"/>
                <a:gd name="T8" fmla="*/ 0 w 21"/>
                <a:gd name="T9" fmla="*/ 0 h 10"/>
                <a:gd name="T10" fmla="*/ 10 w 21"/>
                <a:gd name="T11" fmla="*/ 0 h 10"/>
                <a:gd name="T12" fmla="*/ 21 w 2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21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8" name="Rectangle 3542"/>
            <p:cNvSpPr>
              <a:spLocks noChangeAspect="1" noChangeArrowheads="1"/>
            </p:cNvSpPr>
            <p:nvPr/>
          </p:nvSpPr>
          <p:spPr bwMode="auto">
            <a:xfrm>
              <a:off x="4398" y="6690"/>
              <a:ext cx="11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9" name="Freeform 3541"/>
            <p:cNvSpPr>
              <a:spLocks noChangeAspect="1"/>
            </p:cNvSpPr>
            <p:nvPr/>
          </p:nvSpPr>
          <p:spPr bwMode="auto">
            <a:xfrm>
              <a:off x="4378" y="6680"/>
              <a:ext cx="31" cy="20"/>
            </a:xfrm>
            <a:custGeom>
              <a:avLst/>
              <a:gdLst>
                <a:gd name="T0" fmla="*/ 31 w 31"/>
                <a:gd name="T1" fmla="*/ 10 h 20"/>
                <a:gd name="T2" fmla="*/ 31 w 31"/>
                <a:gd name="T3" fmla="*/ 20 h 20"/>
                <a:gd name="T4" fmla="*/ 20 w 31"/>
                <a:gd name="T5" fmla="*/ 10 h 20"/>
                <a:gd name="T6" fmla="*/ 0 w 31"/>
                <a:gd name="T7" fmla="*/ 10 h 20"/>
                <a:gd name="T8" fmla="*/ 10 w 31"/>
                <a:gd name="T9" fmla="*/ 0 h 20"/>
                <a:gd name="T10" fmla="*/ 20 w 31"/>
                <a:gd name="T11" fmla="*/ 10 h 20"/>
                <a:gd name="T12" fmla="*/ 31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lnTo>
                    <a:pt x="31" y="2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0" name="Freeform 3540"/>
            <p:cNvSpPr>
              <a:spLocks noChangeAspect="1"/>
            </p:cNvSpPr>
            <p:nvPr/>
          </p:nvSpPr>
          <p:spPr bwMode="auto">
            <a:xfrm>
              <a:off x="4398" y="6690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10 h 10"/>
                <a:gd name="T8" fmla="*/ 0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1" name="Freeform 3539"/>
            <p:cNvSpPr>
              <a:spLocks noChangeAspect="1"/>
            </p:cNvSpPr>
            <p:nvPr/>
          </p:nvSpPr>
          <p:spPr bwMode="auto">
            <a:xfrm>
              <a:off x="4378" y="6690"/>
              <a:ext cx="20" cy="21"/>
            </a:xfrm>
            <a:custGeom>
              <a:avLst/>
              <a:gdLst>
                <a:gd name="T0" fmla="*/ 20 w 20"/>
                <a:gd name="T1" fmla="*/ 10 h 21"/>
                <a:gd name="T2" fmla="*/ 20 w 20"/>
                <a:gd name="T3" fmla="*/ 21 h 21"/>
                <a:gd name="T4" fmla="*/ 10 w 20"/>
                <a:gd name="T5" fmla="*/ 10 h 21"/>
                <a:gd name="T6" fmla="*/ 0 w 20"/>
                <a:gd name="T7" fmla="*/ 0 h 21"/>
                <a:gd name="T8" fmla="*/ 10 w 20"/>
                <a:gd name="T9" fmla="*/ 0 h 21"/>
                <a:gd name="T10" fmla="*/ 20 w 20"/>
                <a:gd name="T11" fmla="*/ 0 h 21"/>
                <a:gd name="T12" fmla="*/ 20 w 20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10"/>
                  </a:moveTo>
                  <a:lnTo>
                    <a:pt x="20" y="21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2" name="Freeform 3538"/>
            <p:cNvSpPr>
              <a:spLocks noChangeAspect="1"/>
            </p:cNvSpPr>
            <p:nvPr/>
          </p:nvSpPr>
          <p:spPr bwMode="auto">
            <a:xfrm>
              <a:off x="4388" y="6700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10 w 10"/>
                <a:gd name="T5" fmla="*/ 11 h 11"/>
                <a:gd name="T6" fmla="*/ 0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3" name="Freeform 3537"/>
            <p:cNvSpPr>
              <a:spLocks noChangeAspect="1"/>
            </p:cNvSpPr>
            <p:nvPr/>
          </p:nvSpPr>
          <p:spPr bwMode="auto">
            <a:xfrm>
              <a:off x="4358" y="6690"/>
              <a:ext cx="30" cy="41"/>
            </a:xfrm>
            <a:custGeom>
              <a:avLst/>
              <a:gdLst>
                <a:gd name="T0" fmla="*/ 30 w 30"/>
                <a:gd name="T1" fmla="*/ 21 h 41"/>
                <a:gd name="T2" fmla="*/ 10 w 30"/>
                <a:gd name="T3" fmla="*/ 41 h 41"/>
                <a:gd name="T4" fmla="*/ 0 w 30"/>
                <a:gd name="T5" fmla="*/ 21 h 41"/>
                <a:gd name="T6" fmla="*/ 0 w 30"/>
                <a:gd name="T7" fmla="*/ 10 h 41"/>
                <a:gd name="T8" fmla="*/ 20 w 30"/>
                <a:gd name="T9" fmla="*/ 0 h 41"/>
                <a:gd name="T10" fmla="*/ 30 w 30"/>
                <a:gd name="T11" fmla="*/ 10 h 41"/>
                <a:gd name="T12" fmla="*/ 30 w 30"/>
                <a:gd name="T1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30" y="21"/>
                  </a:moveTo>
                  <a:lnTo>
                    <a:pt x="10" y="4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4" name="Freeform 3536"/>
            <p:cNvSpPr>
              <a:spLocks noChangeAspect="1"/>
            </p:cNvSpPr>
            <p:nvPr/>
          </p:nvSpPr>
          <p:spPr bwMode="auto">
            <a:xfrm>
              <a:off x="4358" y="6711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5" name="Freeform 3535"/>
            <p:cNvSpPr>
              <a:spLocks noChangeAspect="1"/>
            </p:cNvSpPr>
            <p:nvPr/>
          </p:nvSpPr>
          <p:spPr bwMode="auto">
            <a:xfrm>
              <a:off x="4338" y="6700"/>
              <a:ext cx="30" cy="41"/>
            </a:xfrm>
            <a:custGeom>
              <a:avLst/>
              <a:gdLst>
                <a:gd name="T0" fmla="*/ 30 w 30"/>
                <a:gd name="T1" fmla="*/ 31 h 41"/>
                <a:gd name="T2" fmla="*/ 10 w 30"/>
                <a:gd name="T3" fmla="*/ 41 h 41"/>
                <a:gd name="T4" fmla="*/ 0 w 30"/>
                <a:gd name="T5" fmla="*/ 21 h 41"/>
                <a:gd name="T6" fmla="*/ 0 w 30"/>
                <a:gd name="T7" fmla="*/ 11 h 41"/>
                <a:gd name="T8" fmla="*/ 20 w 30"/>
                <a:gd name="T9" fmla="*/ 0 h 41"/>
                <a:gd name="T10" fmla="*/ 20 w 30"/>
                <a:gd name="T11" fmla="*/ 11 h 41"/>
                <a:gd name="T12" fmla="*/ 30 w 30"/>
                <a:gd name="T1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30" y="31"/>
                  </a:moveTo>
                  <a:lnTo>
                    <a:pt x="10" y="4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20" y="0"/>
                  </a:lnTo>
                  <a:lnTo>
                    <a:pt x="20" y="11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6" name="Freeform 3534"/>
            <p:cNvSpPr>
              <a:spLocks noChangeAspect="1"/>
            </p:cNvSpPr>
            <p:nvPr/>
          </p:nvSpPr>
          <p:spPr bwMode="auto">
            <a:xfrm>
              <a:off x="4328" y="671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7" name="Freeform 3533"/>
            <p:cNvSpPr>
              <a:spLocks noChangeAspect="1"/>
            </p:cNvSpPr>
            <p:nvPr/>
          </p:nvSpPr>
          <p:spPr bwMode="auto">
            <a:xfrm>
              <a:off x="4317" y="6711"/>
              <a:ext cx="31" cy="30"/>
            </a:xfrm>
            <a:custGeom>
              <a:avLst/>
              <a:gdLst>
                <a:gd name="T0" fmla="*/ 31 w 31"/>
                <a:gd name="T1" fmla="*/ 30 h 30"/>
                <a:gd name="T2" fmla="*/ 21 w 31"/>
                <a:gd name="T3" fmla="*/ 30 h 30"/>
                <a:gd name="T4" fmla="*/ 11 w 31"/>
                <a:gd name="T5" fmla="*/ 20 h 30"/>
                <a:gd name="T6" fmla="*/ 0 w 31"/>
                <a:gd name="T7" fmla="*/ 10 h 30"/>
                <a:gd name="T8" fmla="*/ 11 w 31"/>
                <a:gd name="T9" fmla="*/ 0 h 30"/>
                <a:gd name="T10" fmla="*/ 21 w 31"/>
                <a:gd name="T11" fmla="*/ 10 h 30"/>
                <a:gd name="T12" fmla="*/ 31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30"/>
                  </a:moveTo>
                  <a:lnTo>
                    <a:pt x="21" y="3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1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8" name="Freeform 3532"/>
            <p:cNvSpPr>
              <a:spLocks noChangeAspect="1"/>
            </p:cNvSpPr>
            <p:nvPr/>
          </p:nvSpPr>
          <p:spPr bwMode="auto">
            <a:xfrm>
              <a:off x="4317" y="6721"/>
              <a:ext cx="11" cy="10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0 w 11"/>
                <a:gd name="T5" fmla="*/ 0 h 10"/>
                <a:gd name="T6" fmla="*/ 11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9" name="Freeform 3531"/>
            <p:cNvSpPr>
              <a:spLocks noChangeAspect="1"/>
            </p:cNvSpPr>
            <p:nvPr/>
          </p:nvSpPr>
          <p:spPr bwMode="auto">
            <a:xfrm>
              <a:off x="4307" y="6721"/>
              <a:ext cx="31" cy="30"/>
            </a:xfrm>
            <a:custGeom>
              <a:avLst/>
              <a:gdLst>
                <a:gd name="T0" fmla="*/ 31 w 31"/>
                <a:gd name="T1" fmla="*/ 20 h 30"/>
                <a:gd name="T2" fmla="*/ 21 w 31"/>
                <a:gd name="T3" fmla="*/ 30 h 30"/>
                <a:gd name="T4" fmla="*/ 10 w 31"/>
                <a:gd name="T5" fmla="*/ 20 h 30"/>
                <a:gd name="T6" fmla="*/ 0 w 31"/>
                <a:gd name="T7" fmla="*/ 10 h 30"/>
                <a:gd name="T8" fmla="*/ 10 w 31"/>
                <a:gd name="T9" fmla="*/ 0 h 30"/>
                <a:gd name="T10" fmla="*/ 21 w 31"/>
                <a:gd name="T11" fmla="*/ 10 h 30"/>
                <a:gd name="T12" fmla="*/ 31 w 3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20"/>
                  </a:moveTo>
                  <a:lnTo>
                    <a:pt x="21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0" name="Freeform 3530"/>
            <p:cNvSpPr>
              <a:spLocks noChangeAspect="1"/>
            </p:cNvSpPr>
            <p:nvPr/>
          </p:nvSpPr>
          <p:spPr bwMode="auto">
            <a:xfrm>
              <a:off x="4307" y="673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1" name="Freeform 3529"/>
            <p:cNvSpPr>
              <a:spLocks noChangeAspect="1"/>
            </p:cNvSpPr>
            <p:nvPr/>
          </p:nvSpPr>
          <p:spPr bwMode="auto">
            <a:xfrm>
              <a:off x="4297" y="6731"/>
              <a:ext cx="31" cy="30"/>
            </a:xfrm>
            <a:custGeom>
              <a:avLst/>
              <a:gdLst>
                <a:gd name="T0" fmla="*/ 31 w 31"/>
                <a:gd name="T1" fmla="*/ 20 h 30"/>
                <a:gd name="T2" fmla="*/ 20 w 31"/>
                <a:gd name="T3" fmla="*/ 30 h 30"/>
                <a:gd name="T4" fmla="*/ 10 w 31"/>
                <a:gd name="T5" fmla="*/ 20 h 30"/>
                <a:gd name="T6" fmla="*/ 0 w 31"/>
                <a:gd name="T7" fmla="*/ 10 h 30"/>
                <a:gd name="T8" fmla="*/ 10 w 31"/>
                <a:gd name="T9" fmla="*/ 0 h 30"/>
                <a:gd name="T10" fmla="*/ 20 w 31"/>
                <a:gd name="T11" fmla="*/ 10 h 30"/>
                <a:gd name="T12" fmla="*/ 31 w 3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31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2" name="Freeform 3528"/>
            <p:cNvSpPr>
              <a:spLocks noChangeAspect="1"/>
            </p:cNvSpPr>
            <p:nvPr/>
          </p:nvSpPr>
          <p:spPr bwMode="auto">
            <a:xfrm>
              <a:off x="4297" y="674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3" name="Freeform 3527"/>
            <p:cNvSpPr>
              <a:spLocks noChangeAspect="1"/>
            </p:cNvSpPr>
            <p:nvPr/>
          </p:nvSpPr>
          <p:spPr bwMode="auto">
            <a:xfrm>
              <a:off x="4287" y="6741"/>
              <a:ext cx="30" cy="30"/>
            </a:xfrm>
            <a:custGeom>
              <a:avLst/>
              <a:gdLst>
                <a:gd name="T0" fmla="*/ 30 w 30"/>
                <a:gd name="T1" fmla="*/ 20 h 30"/>
                <a:gd name="T2" fmla="*/ 30 w 30"/>
                <a:gd name="T3" fmla="*/ 30 h 30"/>
                <a:gd name="T4" fmla="*/ 20 w 30"/>
                <a:gd name="T5" fmla="*/ 20 h 30"/>
                <a:gd name="T6" fmla="*/ 0 w 30"/>
                <a:gd name="T7" fmla="*/ 10 h 30"/>
                <a:gd name="T8" fmla="*/ 10 w 30"/>
                <a:gd name="T9" fmla="*/ 0 h 30"/>
                <a:gd name="T10" fmla="*/ 20 w 30"/>
                <a:gd name="T11" fmla="*/ 10 h 30"/>
                <a:gd name="T12" fmla="*/ 3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20"/>
                  </a:moveTo>
                  <a:lnTo>
                    <a:pt x="30" y="30"/>
                  </a:lnTo>
                  <a:lnTo>
                    <a:pt x="2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4" name="Freeform 3526"/>
            <p:cNvSpPr>
              <a:spLocks noChangeAspect="1"/>
            </p:cNvSpPr>
            <p:nvPr/>
          </p:nvSpPr>
          <p:spPr bwMode="auto">
            <a:xfrm>
              <a:off x="4307" y="6761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5" name="Freeform 3525"/>
            <p:cNvSpPr>
              <a:spLocks noChangeAspect="1"/>
            </p:cNvSpPr>
            <p:nvPr/>
          </p:nvSpPr>
          <p:spPr bwMode="auto">
            <a:xfrm>
              <a:off x="4277" y="6751"/>
              <a:ext cx="30" cy="30"/>
            </a:xfrm>
            <a:custGeom>
              <a:avLst/>
              <a:gdLst>
                <a:gd name="T0" fmla="*/ 30 w 30"/>
                <a:gd name="T1" fmla="*/ 20 h 30"/>
                <a:gd name="T2" fmla="*/ 10 w 30"/>
                <a:gd name="T3" fmla="*/ 30 h 30"/>
                <a:gd name="T4" fmla="*/ 10 w 30"/>
                <a:gd name="T5" fmla="*/ 20 h 30"/>
                <a:gd name="T6" fmla="*/ 0 w 30"/>
                <a:gd name="T7" fmla="*/ 10 h 30"/>
                <a:gd name="T8" fmla="*/ 20 w 30"/>
                <a:gd name="T9" fmla="*/ 0 h 30"/>
                <a:gd name="T10" fmla="*/ 30 w 30"/>
                <a:gd name="T11" fmla="*/ 10 h 30"/>
                <a:gd name="T12" fmla="*/ 3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2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6" name="Freeform 3524"/>
            <p:cNvSpPr>
              <a:spLocks noChangeAspect="1"/>
            </p:cNvSpPr>
            <p:nvPr/>
          </p:nvSpPr>
          <p:spPr bwMode="auto">
            <a:xfrm>
              <a:off x="4277" y="676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7" name="Freeform 3523"/>
            <p:cNvSpPr>
              <a:spLocks noChangeAspect="1"/>
            </p:cNvSpPr>
            <p:nvPr/>
          </p:nvSpPr>
          <p:spPr bwMode="auto">
            <a:xfrm>
              <a:off x="4267" y="6761"/>
              <a:ext cx="30" cy="31"/>
            </a:xfrm>
            <a:custGeom>
              <a:avLst/>
              <a:gdLst>
                <a:gd name="T0" fmla="*/ 30 w 30"/>
                <a:gd name="T1" fmla="*/ 20 h 31"/>
                <a:gd name="T2" fmla="*/ 10 w 30"/>
                <a:gd name="T3" fmla="*/ 31 h 31"/>
                <a:gd name="T4" fmla="*/ 0 w 30"/>
                <a:gd name="T5" fmla="*/ 20 h 31"/>
                <a:gd name="T6" fmla="*/ 0 w 30"/>
                <a:gd name="T7" fmla="*/ 10 h 31"/>
                <a:gd name="T8" fmla="*/ 10 w 30"/>
                <a:gd name="T9" fmla="*/ 0 h 31"/>
                <a:gd name="T10" fmla="*/ 20 w 30"/>
                <a:gd name="T11" fmla="*/ 10 h 31"/>
                <a:gd name="T12" fmla="*/ 30 w 30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20"/>
                  </a:moveTo>
                  <a:lnTo>
                    <a:pt x="10" y="31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8" name="Freeform 3522"/>
            <p:cNvSpPr>
              <a:spLocks noChangeAspect="1"/>
            </p:cNvSpPr>
            <p:nvPr/>
          </p:nvSpPr>
          <p:spPr bwMode="auto">
            <a:xfrm>
              <a:off x="4257" y="677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9" name="Freeform 3521"/>
            <p:cNvSpPr>
              <a:spLocks noChangeAspect="1"/>
            </p:cNvSpPr>
            <p:nvPr/>
          </p:nvSpPr>
          <p:spPr bwMode="auto">
            <a:xfrm>
              <a:off x="4257" y="6771"/>
              <a:ext cx="20" cy="31"/>
            </a:xfrm>
            <a:custGeom>
              <a:avLst/>
              <a:gdLst>
                <a:gd name="T0" fmla="*/ 20 w 20"/>
                <a:gd name="T1" fmla="*/ 21 h 31"/>
                <a:gd name="T2" fmla="*/ 10 w 20"/>
                <a:gd name="T3" fmla="*/ 31 h 31"/>
                <a:gd name="T4" fmla="*/ 0 w 20"/>
                <a:gd name="T5" fmla="*/ 21 h 31"/>
                <a:gd name="T6" fmla="*/ 0 w 20"/>
                <a:gd name="T7" fmla="*/ 10 h 31"/>
                <a:gd name="T8" fmla="*/ 0 w 20"/>
                <a:gd name="T9" fmla="*/ 0 h 31"/>
                <a:gd name="T10" fmla="*/ 10 w 20"/>
                <a:gd name="T11" fmla="*/ 10 h 31"/>
                <a:gd name="T12" fmla="*/ 20 w 2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20" y="21"/>
                  </a:moveTo>
                  <a:lnTo>
                    <a:pt x="1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0" name="Freeform 3520"/>
            <p:cNvSpPr>
              <a:spLocks noChangeAspect="1"/>
            </p:cNvSpPr>
            <p:nvPr/>
          </p:nvSpPr>
          <p:spPr bwMode="auto">
            <a:xfrm>
              <a:off x="4247" y="6781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0 w 10"/>
                <a:gd name="T9" fmla="*/ 0 h 11"/>
                <a:gd name="T10" fmla="*/ 0 w 10"/>
                <a:gd name="T11" fmla="*/ 0 h 11"/>
                <a:gd name="T12" fmla="*/ 10 w 10"/>
                <a:gd name="T13" fmla="*/ 0 h 11"/>
                <a:gd name="T14" fmla="*/ 10 w 1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1" name="Freeform 3519"/>
            <p:cNvSpPr>
              <a:spLocks noChangeAspect="1"/>
            </p:cNvSpPr>
            <p:nvPr/>
          </p:nvSpPr>
          <p:spPr bwMode="auto">
            <a:xfrm>
              <a:off x="4247" y="6792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1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1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2" name="Freeform 3518"/>
            <p:cNvSpPr>
              <a:spLocks noChangeAspect="1"/>
            </p:cNvSpPr>
            <p:nvPr/>
          </p:nvSpPr>
          <p:spPr bwMode="auto">
            <a:xfrm>
              <a:off x="4247" y="6802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1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1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3" name="Freeform 3517"/>
            <p:cNvSpPr>
              <a:spLocks noChangeAspect="1"/>
            </p:cNvSpPr>
            <p:nvPr/>
          </p:nvSpPr>
          <p:spPr bwMode="auto">
            <a:xfrm>
              <a:off x="4257" y="6812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20 w 20"/>
                <a:gd name="T5" fmla="*/ 0 h 10"/>
                <a:gd name="T6" fmla="*/ 20 w 20"/>
                <a:gd name="T7" fmla="*/ 10 h 10"/>
                <a:gd name="T8" fmla="*/ 20 w 20"/>
                <a:gd name="T9" fmla="*/ 10 h 10"/>
                <a:gd name="T10" fmla="*/ 20 w 20"/>
                <a:gd name="T11" fmla="*/ 10 h 10"/>
                <a:gd name="T12" fmla="*/ 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4" name="Freeform 3516"/>
            <p:cNvSpPr>
              <a:spLocks noChangeAspect="1"/>
            </p:cNvSpPr>
            <p:nvPr/>
          </p:nvSpPr>
          <p:spPr bwMode="auto">
            <a:xfrm>
              <a:off x="4247" y="6802"/>
              <a:ext cx="30" cy="30"/>
            </a:xfrm>
            <a:custGeom>
              <a:avLst/>
              <a:gdLst>
                <a:gd name="T0" fmla="*/ 30 w 30"/>
                <a:gd name="T1" fmla="*/ 20 h 30"/>
                <a:gd name="T2" fmla="*/ 20 w 30"/>
                <a:gd name="T3" fmla="*/ 30 h 30"/>
                <a:gd name="T4" fmla="*/ 10 w 30"/>
                <a:gd name="T5" fmla="*/ 20 h 30"/>
                <a:gd name="T6" fmla="*/ 0 w 30"/>
                <a:gd name="T7" fmla="*/ 10 h 30"/>
                <a:gd name="T8" fmla="*/ 0 w 30"/>
                <a:gd name="T9" fmla="*/ 0 h 30"/>
                <a:gd name="T10" fmla="*/ 10 w 30"/>
                <a:gd name="T11" fmla="*/ 10 h 30"/>
                <a:gd name="T12" fmla="*/ 3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5" name="Freeform 3515"/>
            <p:cNvSpPr>
              <a:spLocks noChangeAspect="1"/>
            </p:cNvSpPr>
            <p:nvPr/>
          </p:nvSpPr>
          <p:spPr bwMode="auto">
            <a:xfrm>
              <a:off x="4237" y="6812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10 h 10"/>
                <a:gd name="T4" fmla="*/ 0 w 20"/>
                <a:gd name="T5" fmla="*/ 10 h 10"/>
                <a:gd name="T6" fmla="*/ 10 w 20"/>
                <a:gd name="T7" fmla="*/ 10 h 10"/>
                <a:gd name="T8" fmla="*/ 10 w 20"/>
                <a:gd name="T9" fmla="*/ 0 h 10"/>
                <a:gd name="T10" fmla="*/ 10 w 20"/>
                <a:gd name="T11" fmla="*/ 0 h 10"/>
                <a:gd name="T12" fmla="*/ 20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6" name="Freeform 3514"/>
            <p:cNvSpPr>
              <a:spLocks noChangeAspect="1"/>
            </p:cNvSpPr>
            <p:nvPr/>
          </p:nvSpPr>
          <p:spPr bwMode="auto">
            <a:xfrm>
              <a:off x="4237" y="6822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2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2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7" name="Freeform 3513"/>
            <p:cNvSpPr>
              <a:spLocks noChangeAspect="1"/>
            </p:cNvSpPr>
            <p:nvPr/>
          </p:nvSpPr>
          <p:spPr bwMode="auto">
            <a:xfrm>
              <a:off x="4237" y="6832"/>
              <a:ext cx="30" cy="1"/>
            </a:xfrm>
            <a:custGeom>
              <a:avLst/>
              <a:gdLst>
                <a:gd name="T0" fmla="*/ 30 w 30"/>
                <a:gd name="T1" fmla="*/ 30 w 30"/>
                <a:gd name="T2" fmla="*/ 20 w 30"/>
                <a:gd name="T3" fmla="*/ 0 w 30"/>
                <a:gd name="T4" fmla="*/ 0 w 30"/>
                <a:gd name="T5" fmla="*/ 20 w 30"/>
                <a:gd name="T6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3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8" name="Freeform 3512"/>
            <p:cNvSpPr>
              <a:spLocks noChangeAspect="1"/>
            </p:cNvSpPr>
            <p:nvPr/>
          </p:nvSpPr>
          <p:spPr bwMode="auto">
            <a:xfrm>
              <a:off x="4237" y="6832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10 w 20"/>
                <a:gd name="T3" fmla="*/ 1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0 h 10"/>
                <a:gd name="T10" fmla="*/ 20 w 2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9" name="Freeform 3511"/>
            <p:cNvSpPr>
              <a:spLocks noChangeAspect="1"/>
            </p:cNvSpPr>
            <p:nvPr/>
          </p:nvSpPr>
          <p:spPr bwMode="auto">
            <a:xfrm>
              <a:off x="4247" y="6832"/>
              <a:ext cx="20" cy="2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10 h 20"/>
                <a:gd name="T4" fmla="*/ 10 w 20"/>
                <a:gd name="T5" fmla="*/ 10 h 20"/>
                <a:gd name="T6" fmla="*/ 0 w 20"/>
                <a:gd name="T7" fmla="*/ 20 h 20"/>
                <a:gd name="T8" fmla="*/ 0 w 20"/>
                <a:gd name="T9" fmla="*/ 10 h 20"/>
                <a:gd name="T10" fmla="*/ 10 w 20"/>
                <a:gd name="T11" fmla="*/ 0 h 20"/>
                <a:gd name="T12" fmla="*/ 2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0" name="Freeform 3510"/>
            <p:cNvSpPr>
              <a:spLocks noChangeAspect="1"/>
            </p:cNvSpPr>
            <p:nvPr/>
          </p:nvSpPr>
          <p:spPr bwMode="auto">
            <a:xfrm>
              <a:off x="4247" y="6842"/>
              <a:ext cx="30" cy="10"/>
            </a:xfrm>
            <a:custGeom>
              <a:avLst/>
              <a:gdLst>
                <a:gd name="T0" fmla="*/ 20 w 30"/>
                <a:gd name="T1" fmla="*/ 0 h 10"/>
                <a:gd name="T2" fmla="*/ 30 w 30"/>
                <a:gd name="T3" fmla="*/ 0 h 10"/>
                <a:gd name="T4" fmla="*/ 10 w 30"/>
                <a:gd name="T5" fmla="*/ 10 h 10"/>
                <a:gd name="T6" fmla="*/ 0 w 30"/>
                <a:gd name="T7" fmla="*/ 10 h 10"/>
                <a:gd name="T8" fmla="*/ 0 w 30"/>
                <a:gd name="T9" fmla="*/ 10 h 10"/>
                <a:gd name="T10" fmla="*/ 10 w 30"/>
                <a:gd name="T11" fmla="*/ 0 h 10"/>
                <a:gd name="T12" fmla="*/ 2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0" y="0"/>
                  </a:moveTo>
                  <a:lnTo>
                    <a:pt x="30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1" name="Rectangle 3509"/>
            <p:cNvSpPr>
              <a:spLocks noChangeAspect="1" noChangeArrowheads="1"/>
            </p:cNvSpPr>
            <p:nvPr/>
          </p:nvSpPr>
          <p:spPr bwMode="auto">
            <a:xfrm>
              <a:off x="4247" y="6852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2" name="Freeform 3508"/>
            <p:cNvSpPr>
              <a:spLocks noChangeAspect="1"/>
            </p:cNvSpPr>
            <p:nvPr/>
          </p:nvSpPr>
          <p:spPr bwMode="auto">
            <a:xfrm>
              <a:off x="4257" y="6842"/>
              <a:ext cx="30" cy="31"/>
            </a:xfrm>
            <a:custGeom>
              <a:avLst/>
              <a:gdLst>
                <a:gd name="T0" fmla="*/ 10 w 30"/>
                <a:gd name="T1" fmla="*/ 0 h 31"/>
                <a:gd name="T2" fmla="*/ 30 w 30"/>
                <a:gd name="T3" fmla="*/ 10 h 31"/>
                <a:gd name="T4" fmla="*/ 20 w 30"/>
                <a:gd name="T5" fmla="*/ 20 h 31"/>
                <a:gd name="T6" fmla="*/ 10 w 30"/>
                <a:gd name="T7" fmla="*/ 31 h 31"/>
                <a:gd name="T8" fmla="*/ 0 w 30"/>
                <a:gd name="T9" fmla="*/ 20 h 31"/>
                <a:gd name="T10" fmla="*/ 0 w 30"/>
                <a:gd name="T11" fmla="*/ 10 h 31"/>
                <a:gd name="T12" fmla="*/ 1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3" name="Freeform 3507"/>
            <p:cNvSpPr>
              <a:spLocks noChangeAspect="1"/>
            </p:cNvSpPr>
            <p:nvPr/>
          </p:nvSpPr>
          <p:spPr bwMode="auto">
            <a:xfrm>
              <a:off x="4267" y="6862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4" name="Freeform 3506"/>
            <p:cNvSpPr>
              <a:spLocks noChangeAspect="1"/>
            </p:cNvSpPr>
            <p:nvPr/>
          </p:nvSpPr>
          <p:spPr bwMode="auto">
            <a:xfrm>
              <a:off x="4267" y="6852"/>
              <a:ext cx="30" cy="31"/>
            </a:xfrm>
            <a:custGeom>
              <a:avLst/>
              <a:gdLst>
                <a:gd name="T0" fmla="*/ 10 w 30"/>
                <a:gd name="T1" fmla="*/ 0 h 31"/>
                <a:gd name="T2" fmla="*/ 30 w 30"/>
                <a:gd name="T3" fmla="*/ 10 h 31"/>
                <a:gd name="T4" fmla="*/ 20 w 30"/>
                <a:gd name="T5" fmla="*/ 21 h 31"/>
                <a:gd name="T6" fmla="*/ 20 w 30"/>
                <a:gd name="T7" fmla="*/ 31 h 31"/>
                <a:gd name="T8" fmla="*/ 0 w 30"/>
                <a:gd name="T9" fmla="*/ 21 h 31"/>
                <a:gd name="T10" fmla="*/ 10 w 30"/>
                <a:gd name="T11" fmla="*/ 10 h 31"/>
                <a:gd name="T12" fmla="*/ 1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0"/>
                  </a:moveTo>
                  <a:lnTo>
                    <a:pt x="30" y="10"/>
                  </a:lnTo>
                  <a:lnTo>
                    <a:pt x="20" y="21"/>
                  </a:lnTo>
                  <a:lnTo>
                    <a:pt x="20" y="3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5" name="Freeform 3505"/>
            <p:cNvSpPr>
              <a:spLocks noChangeAspect="1"/>
            </p:cNvSpPr>
            <p:nvPr/>
          </p:nvSpPr>
          <p:spPr bwMode="auto">
            <a:xfrm>
              <a:off x="4287" y="6873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6" name="Freeform 3504"/>
            <p:cNvSpPr>
              <a:spLocks noChangeAspect="1"/>
            </p:cNvSpPr>
            <p:nvPr/>
          </p:nvSpPr>
          <p:spPr bwMode="auto">
            <a:xfrm>
              <a:off x="4287" y="6862"/>
              <a:ext cx="30" cy="21"/>
            </a:xfrm>
            <a:custGeom>
              <a:avLst/>
              <a:gdLst>
                <a:gd name="T0" fmla="*/ 10 w 30"/>
                <a:gd name="T1" fmla="*/ 0 h 21"/>
                <a:gd name="T2" fmla="*/ 30 w 30"/>
                <a:gd name="T3" fmla="*/ 0 h 21"/>
                <a:gd name="T4" fmla="*/ 20 w 30"/>
                <a:gd name="T5" fmla="*/ 11 h 21"/>
                <a:gd name="T6" fmla="*/ 20 w 30"/>
                <a:gd name="T7" fmla="*/ 21 h 21"/>
                <a:gd name="T8" fmla="*/ 0 w 30"/>
                <a:gd name="T9" fmla="*/ 21 h 21"/>
                <a:gd name="T10" fmla="*/ 0 w 30"/>
                <a:gd name="T11" fmla="*/ 11 h 21"/>
                <a:gd name="T12" fmla="*/ 1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0" y="0"/>
                  </a:moveTo>
                  <a:lnTo>
                    <a:pt x="3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7" name="Rectangle 3503"/>
            <p:cNvSpPr>
              <a:spLocks noChangeAspect="1" noChangeArrowheads="1"/>
            </p:cNvSpPr>
            <p:nvPr/>
          </p:nvSpPr>
          <p:spPr bwMode="auto">
            <a:xfrm>
              <a:off x="4307" y="6873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8" name="Freeform 3502"/>
            <p:cNvSpPr>
              <a:spLocks noChangeAspect="1"/>
            </p:cNvSpPr>
            <p:nvPr/>
          </p:nvSpPr>
          <p:spPr bwMode="auto">
            <a:xfrm>
              <a:off x="4307" y="6862"/>
              <a:ext cx="41" cy="31"/>
            </a:xfrm>
            <a:custGeom>
              <a:avLst/>
              <a:gdLst>
                <a:gd name="T0" fmla="*/ 10 w 41"/>
                <a:gd name="T1" fmla="*/ 0 h 31"/>
                <a:gd name="T2" fmla="*/ 41 w 41"/>
                <a:gd name="T3" fmla="*/ 0 h 31"/>
                <a:gd name="T4" fmla="*/ 41 w 41"/>
                <a:gd name="T5" fmla="*/ 11 h 31"/>
                <a:gd name="T6" fmla="*/ 41 w 41"/>
                <a:gd name="T7" fmla="*/ 31 h 31"/>
                <a:gd name="T8" fmla="*/ 0 w 41"/>
                <a:gd name="T9" fmla="*/ 21 h 31"/>
                <a:gd name="T10" fmla="*/ 0 w 41"/>
                <a:gd name="T11" fmla="*/ 11 h 31"/>
                <a:gd name="T12" fmla="*/ 10 w 4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10" y="0"/>
                  </a:moveTo>
                  <a:lnTo>
                    <a:pt x="41" y="0"/>
                  </a:lnTo>
                  <a:lnTo>
                    <a:pt x="41" y="11"/>
                  </a:lnTo>
                  <a:lnTo>
                    <a:pt x="41" y="3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9" name="Rectangle 3501"/>
            <p:cNvSpPr>
              <a:spLocks noChangeAspect="1" noChangeArrowheads="1"/>
            </p:cNvSpPr>
            <p:nvPr/>
          </p:nvSpPr>
          <p:spPr bwMode="auto">
            <a:xfrm>
              <a:off x="4348" y="6862"/>
              <a:ext cx="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0" name="Freeform 3500"/>
            <p:cNvSpPr>
              <a:spLocks noChangeAspect="1"/>
            </p:cNvSpPr>
            <p:nvPr/>
          </p:nvSpPr>
          <p:spPr bwMode="auto">
            <a:xfrm>
              <a:off x="4348" y="6862"/>
              <a:ext cx="30" cy="31"/>
            </a:xfrm>
            <a:custGeom>
              <a:avLst/>
              <a:gdLst>
                <a:gd name="T0" fmla="*/ 0 w 30"/>
                <a:gd name="T1" fmla="*/ 0 h 31"/>
                <a:gd name="T2" fmla="*/ 30 w 30"/>
                <a:gd name="T3" fmla="*/ 0 h 31"/>
                <a:gd name="T4" fmla="*/ 30 w 30"/>
                <a:gd name="T5" fmla="*/ 21 h 31"/>
                <a:gd name="T6" fmla="*/ 30 w 30"/>
                <a:gd name="T7" fmla="*/ 31 h 31"/>
                <a:gd name="T8" fmla="*/ 0 w 30"/>
                <a:gd name="T9" fmla="*/ 31 h 31"/>
                <a:gd name="T10" fmla="*/ 0 w 30"/>
                <a:gd name="T11" fmla="*/ 11 h 31"/>
                <a:gd name="T12" fmla="*/ 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30" y="0"/>
                  </a:lnTo>
                  <a:lnTo>
                    <a:pt x="30" y="21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1" name="Rectangle 3499"/>
            <p:cNvSpPr>
              <a:spLocks noChangeAspect="1" noChangeArrowheads="1"/>
            </p:cNvSpPr>
            <p:nvPr/>
          </p:nvSpPr>
          <p:spPr bwMode="auto">
            <a:xfrm>
              <a:off x="4378" y="6883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2" name="Freeform 3498"/>
            <p:cNvSpPr>
              <a:spLocks noChangeAspect="1"/>
            </p:cNvSpPr>
            <p:nvPr/>
          </p:nvSpPr>
          <p:spPr bwMode="auto">
            <a:xfrm>
              <a:off x="4378" y="6862"/>
              <a:ext cx="1" cy="31"/>
            </a:xfrm>
            <a:custGeom>
              <a:avLst/>
              <a:gdLst>
                <a:gd name="T0" fmla="*/ 0 h 31"/>
                <a:gd name="T1" fmla="*/ 0 h 31"/>
                <a:gd name="T2" fmla="*/ 21 h 31"/>
                <a:gd name="T3" fmla="*/ 31 h 31"/>
                <a:gd name="T4" fmla="*/ 31 h 31"/>
                <a:gd name="T5" fmla="*/ 21 h 31"/>
                <a:gd name="T6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1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3" name="Freeform 3497"/>
            <p:cNvSpPr>
              <a:spLocks noChangeAspect="1"/>
            </p:cNvSpPr>
            <p:nvPr/>
          </p:nvSpPr>
          <p:spPr bwMode="auto">
            <a:xfrm>
              <a:off x="4378" y="6862"/>
              <a:ext cx="10" cy="21"/>
            </a:xfrm>
            <a:custGeom>
              <a:avLst/>
              <a:gdLst>
                <a:gd name="T0" fmla="*/ 0 w 10"/>
                <a:gd name="T1" fmla="*/ 21 h 21"/>
                <a:gd name="T2" fmla="*/ 0 w 10"/>
                <a:gd name="T3" fmla="*/ 0 h 21"/>
                <a:gd name="T4" fmla="*/ 0 w 10"/>
                <a:gd name="T5" fmla="*/ 0 h 21"/>
                <a:gd name="T6" fmla="*/ 10 w 10"/>
                <a:gd name="T7" fmla="*/ 11 h 21"/>
                <a:gd name="T8" fmla="*/ 10 w 10"/>
                <a:gd name="T9" fmla="*/ 11 h 21"/>
                <a:gd name="T10" fmla="*/ 10 w 10"/>
                <a:gd name="T11" fmla="*/ 11 h 21"/>
                <a:gd name="T12" fmla="*/ 10 w 10"/>
                <a:gd name="T13" fmla="*/ 11 h 21"/>
                <a:gd name="T14" fmla="*/ 0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0" y="0"/>
                  </a:lnTo>
                  <a:lnTo>
                    <a:pt x="10" y="1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4" name="Freeform 3496"/>
            <p:cNvSpPr>
              <a:spLocks noChangeAspect="1"/>
            </p:cNvSpPr>
            <p:nvPr/>
          </p:nvSpPr>
          <p:spPr bwMode="auto">
            <a:xfrm>
              <a:off x="4368" y="6873"/>
              <a:ext cx="20" cy="20"/>
            </a:xfrm>
            <a:custGeom>
              <a:avLst/>
              <a:gdLst>
                <a:gd name="T0" fmla="*/ 20 w 20"/>
                <a:gd name="T1" fmla="*/ 0 h 20"/>
                <a:gd name="T2" fmla="*/ 20 w 20"/>
                <a:gd name="T3" fmla="*/ 0 h 20"/>
                <a:gd name="T4" fmla="*/ 10 w 20"/>
                <a:gd name="T5" fmla="*/ 10 h 20"/>
                <a:gd name="T6" fmla="*/ 10 w 20"/>
                <a:gd name="T7" fmla="*/ 20 h 20"/>
                <a:gd name="T8" fmla="*/ 0 w 20"/>
                <a:gd name="T9" fmla="*/ 20 h 20"/>
                <a:gd name="T10" fmla="*/ 10 w 20"/>
                <a:gd name="T11" fmla="*/ 10 h 20"/>
                <a:gd name="T12" fmla="*/ 2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5" name="Freeform 3495"/>
            <p:cNvSpPr>
              <a:spLocks noChangeAspect="1"/>
            </p:cNvSpPr>
            <p:nvPr/>
          </p:nvSpPr>
          <p:spPr bwMode="auto">
            <a:xfrm>
              <a:off x="4378" y="6883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6" name="Freeform 3494"/>
            <p:cNvSpPr>
              <a:spLocks noChangeAspect="1"/>
            </p:cNvSpPr>
            <p:nvPr/>
          </p:nvSpPr>
          <p:spPr bwMode="auto">
            <a:xfrm>
              <a:off x="4378" y="6873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20 w 20"/>
                <a:gd name="T5" fmla="*/ 20 h 30"/>
                <a:gd name="T6" fmla="*/ 10 w 20"/>
                <a:gd name="T7" fmla="*/ 30 h 30"/>
                <a:gd name="T8" fmla="*/ 0 w 20"/>
                <a:gd name="T9" fmla="*/ 2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7" name="Freeform 3493"/>
            <p:cNvSpPr>
              <a:spLocks noChangeAspect="1"/>
            </p:cNvSpPr>
            <p:nvPr/>
          </p:nvSpPr>
          <p:spPr bwMode="auto">
            <a:xfrm>
              <a:off x="4388" y="689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8" name="Freeform 3492"/>
            <p:cNvSpPr>
              <a:spLocks noChangeAspect="1"/>
            </p:cNvSpPr>
            <p:nvPr/>
          </p:nvSpPr>
          <p:spPr bwMode="auto">
            <a:xfrm>
              <a:off x="4398" y="6883"/>
              <a:ext cx="11" cy="20"/>
            </a:xfrm>
            <a:custGeom>
              <a:avLst/>
              <a:gdLst>
                <a:gd name="T0" fmla="*/ 0 w 11"/>
                <a:gd name="T1" fmla="*/ 0 h 20"/>
                <a:gd name="T2" fmla="*/ 11 w 11"/>
                <a:gd name="T3" fmla="*/ 0 h 20"/>
                <a:gd name="T4" fmla="*/ 11 w 11"/>
                <a:gd name="T5" fmla="*/ 10 h 20"/>
                <a:gd name="T6" fmla="*/ 11 w 11"/>
                <a:gd name="T7" fmla="*/ 20 h 20"/>
                <a:gd name="T8" fmla="*/ 0 w 11"/>
                <a:gd name="T9" fmla="*/ 20 h 20"/>
                <a:gd name="T10" fmla="*/ 0 w 11"/>
                <a:gd name="T11" fmla="*/ 10 h 20"/>
                <a:gd name="T12" fmla="*/ 0 w 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9" name="Freeform 3491"/>
            <p:cNvSpPr>
              <a:spLocks noChangeAspect="1"/>
            </p:cNvSpPr>
            <p:nvPr/>
          </p:nvSpPr>
          <p:spPr bwMode="auto">
            <a:xfrm>
              <a:off x="4409" y="6893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0" name="Freeform 3490"/>
            <p:cNvSpPr>
              <a:spLocks noChangeAspect="1"/>
            </p:cNvSpPr>
            <p:nvPr/>
          </p:nvSpPr>
          <p:spPr bwMode="auto">
            <a:xfrm>
              <a:off x="4409" y="6883"/>
              <a:ext cx="30" cy="20"/>
            </a:xfrm>
            <a:custGeom>
              <a:avLst/>
              <a:gdLst>
                <a:gd name="T0" fmla="*/ 0 w 30"/>
                <a:gd name="T1" fmla="*/ 0 h 20"/>
                <a:gd name="T2" fmla="*/ 30 w 30"/>
                <a:gd name="T3" fmla="*/ 0 h 20"/>
                <a:gd name="T4" fmla="*/ 30 w 30"/>
                <a:gd name="T5" fmla="*/ 10 h 20"/>
                <a:gd name="T6" fmla="*/ 30 w 30"/>
                <a:gd name="T7" fmla="*/ 20 h 20"/>
                <a:gd name="T8" fmla="*/ 0 w 30"/>
                <a:gd name="T9" fmla="*/ 20 h 20"/>
                <a:gd name="T10" fmla="*/ 0 w 30"/>
                <a:gd name="T11" fmla="*/ 10 h 20"/>
                <a:gd name="T12" fmla="*/ 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0"/>
                  </a:moveTo>
                  <a:lnTo>
                    <a:pt x="3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1" name="Rectangle 3489"/>
            <p:cNvSpPr>
              <a:spLocks noChangeAspect="1" noChangeArrowheads="1"/>
            </p:cNvSpPr>
            <p:nvPr/>
          </p:nvSpPr>
          <p:spPr bwMode="auto">
            <a:xfrm>
              <a:off x="4439" y="6893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2" name="Freeform 3488"/>
            <p:cNvSpPr>
              <a:spLocks noChangeAspect="1"/>
            </p:cNvSpPr>
            <p:nvPr/>
          </p:nvSpPr>
          <p:spPr bwMode="auto">
            <a:xfrm>
              <a:off x="4439" y="6862"/>
              <a:ext cx="51" cy="41"/>
            </a:xfrm>
            <a:custGeom>
              <a:avLst/>
              <a:gdLst>
                <a:gd name="T0" fmla="*/ 0 w 51"/>
                <a:gd name="T1" fmla="*/ 21 h 41"/>
                <a:gd name="T2" fmla="*/ 51 w 51"/>
                <a:gd name="T3" fmla="*/ 0 h 41"/>
                <a:gd name="T4" fmla="*/ 51 w 51"/>
                <a:gd name="T5" fmla="*/ 21 h 41"/>
                <a:gd name="T6" fmla="*/ 51 w 51"/>
                <a:gd name="T7" fmla="*/ 31 h 41"/>
                <a:gd name="T8" fmla="*/ 0 w 51"/>
                <a:gd name="T9" fmla="*/ 41 h 41"/>
                <a:gd name="T10" fmla="*/ 0 w 51"/>
                <a:gd name="T11" fmla="*/ 31 h 41"/>
                <a:gd name="T12" fmla="*/ 0 w 51"/>
                <a:gd name="T1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1">
                  <a:moveTo>
                    <a:pt x="0" y="21"/>
                  </a:moveTo>
                  <a:lnTo>
                    <a:pt x="51" y="0"/>
                  </a:lnTo>
                  <a:lnTo>
                    <a:pt x="51" y="21"/>
                  </a:lnTo>
                  <a:lnTo>
                    <a:pt x="51" y="3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3" name="Rectangle 3487"/>
            <p:cNvSpPr>
              <a:spLocks noChangeAspect="1" noChangeArrowheads="1"/>
            </p:cNvSpPr>
            <p:nvPr/>
          </p:nvSpPr>
          <p:spPr bwMode="auto">
            <a:xfrm>
              <a:off x="4490" y="6862"/>
              <a:ext cx="0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4" name="Freeform 3486"/>
            <p:cNvSpPr>
              <a:spLocks noChangeAspect="1"/>
            </p:cNvSpPr>
            <p:nvPr/>
          </p:nvSpPr>
          <p:spPr bwMode="auto">
            <a:xfrm>
              <a:off x="4490" y="6862"/>
              <a:ext cx="30" cy="31"/>
            </a:xfrm>
            <a:custGeom>
              <a:avLst/>
              <a:gdLst>
                <a:gd name="T0" fmla="*/ 0 w 30"/>
                <a:gd name="T1" fmla="*/ 0 h 31"/>
                <a:gd name="T2" fmla="*/ 30 w 30"/>
                <a:gd name="T3" fmla="*/ 0 h 31"/>
                <a:gd name="T4" fmla="*/ 30 w 30"/>
                <a:gd name="T5" fmla="*/ 11 h 31"/>
                <a:gd name="T6" fmla="*/ 30 w 30"/>
                <a:gd name="T7" fmla="*/ 31 h 31"/>
                <a:gd name="T8" fmla="*/ 0 w 30"/>
                <a:gd name="T9" fmla="*/ 31 h 31"/>
                <a:gd name="T10" fmla="*/ 0 w 30"/>
                <a:gd name="T11" fmla="*/ 21 h 31"/>
                <a:gd name="T12" fmla="*/ 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30" y="0"/>
                  </a:lnTo>
                  <a:lnTo>
                    <a:pt x="30" y="11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5" name="Freeform 3485"/>
            <p:cNvSpPr>
              <a:spLocks noChangeAspect="1"/>
            </p:cNvSpPr>
            <p:nvPr/>
          </p:nvSpPr>
          <p:spPr bwMode="auto">
            <a:xfrm>
              <a:off x="4520" y="6862"/>
              <a:ext cx="30" cy="31"/>
            </a:xfrm>
            <a:custGeom>
              <a:avLst/>
              <a:gdLst>
                <a:gd name="T0" fmla="*/ 0 w 30"/>
                <a:gd name="T1" fmla="*/ 0 h 31"/>
                <a:gd name="T2" fmla="*/ 30 w 30"/>
                <a:gd name="T3" fmla="*/ 0 h 31"/>
                <a:gd name="T4" fmla="*/ 30 w 30"/>
                <a:gd name="T5" fmla="*/ 11 h 31"/>
                <a:gd name="T6" fmla="*/ 30 w 30"/>
                <a:gd name="T7" fmla="*/ 21 h 31"/>
                <a:gd name="T8" fmla="*/ 0 w 30"/>
                <a:gd name="T9" fmla="*/ 31 h 31"/>
                <a:gd name="T10" fmla="*/ 0 w 30"/>
                <a:gd name="T11" fmla="*/ 11 h 31"/>
                <a:gd name="T12" fmla="*/ 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30" y="0"/>
                  </a:lnTo>
                  <a:lnTo>
                    <a:pt x="30" y="11"/>
                  </a:lnTo>
                  <a:lnTo>
                    <a:pt x="30" y="21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6" name="Rectangle 3484"/>
            <p:cNvSpPr>
              <a:spLocks noChangeAspect="1" noChangeArrowheads="1"/>
            </p:cNvSpPr>
            <p:nvPr/>
          </p:nvSpPr>
          <p:spPr bwMode="auto">
            <a:xfrm>
              <a:off x="4550" y="6862"/>
              <a:ext cx="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7" name="Freeform 3483"/>
            <p:cNvSpPr>
              <a:spLocks noChangeAspect="1"/>
            </p:cNvSpPr>
            <p:nvPr/>
          </p:nvSpPr>
          <p:spPr bwMode="auto">
            <a:xfrm>
              <a:off x="4550" y="6862"/>
              <a:ext cx="20" cy="21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0 h 21"/>
                <a:gd name="T4" fmla="*/ 20 w 20"/>
                <a:gd name="T5" fmla="*/ 11 h 21"/>
                <a:gd name="T6" fmla="*/ 20 w 20"/>
                <a:gd name="T7" fmla="*/ 21 h 21"/>
                <a:gd name="T8" fmla="*/ 0 w 20"/>
                <a:gd name="T9" fmla="*/ 21 h 21"/>
                <a:gd name="T10" fmla="*/ 0 w 20"/>
                <a:gd name="T11" fmla="*/ 11 h 21"/>
                <a:gd name="T12" fmla="*/ 0 w 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8" name="Freeform 3482"/>
            <p:cNvSpPr>
              <a:spLocks noChangeAspect="1"/>
            </p:cNvSpPr>
            <p:nvPr/>
          </p:nvSpPr>
          <p:spPr bwMode="auto">
            <a:xfrm>
              <a:off x="4570" y="6862"/>
              <a:ext cx="1" cy="11"/>
            </a:xfrm>
            <a:custGeom>
              <a:avLst/>
              <a:gdLst>
                <a:gd name="T0" fmla="*/ 11 h 11"/>
                <a:gd name="T1" fmla="*/ 0 h 11"/>
                <a:gd name="T2" fmla="*/ 0 h 11"/>
                <a:gd name="T3" fmla="*/ 0 h 11"/>
                <a:gd name="T4" fmla="*/ 0 h 11"/>
                <a:gd name="T5" fmla="*/ 0 h 11"/>
                <a:gd name="T6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9" name="Freeform 3481"/>
            <p:cNvSpPr>
              <a:spLocks noChangeAspect="1"/>
            </p:cNvSpPr>
            <p:nvPr/>
          </p:nvSpPr>
          <p:spPr bwMode="auto">
            <a:xfrm>
              <a:off x="4560" y="6862"/>
              <a:ext cx="21" cy="31"/>
            </a:xfrm>
            <a:custGeom>
              <a:avLst/>
              <a:gdLst>
                <a:gd name="T0" fmla="*/ 10 w 21"/>
                <a:gd name="T1" fmla="*/ 0 h 31"/>
                <a:gd name="T2" fmla="*/ 21 w 21"/>
                <a:gd name="T3" fmla="*/ 11 h 31"/>
                <a:gd name="T4" fmla="*/ 10 w 21"/>
                <a:gd name="T5" fmla="*/ 21 h 31"/>
                <a:gd name="T6" fmla="*/ 10 w 21"/>
                <a:gd name="T7" fmla="*/ 31 h 31"/>
                <a:gd name="T8" fmla="*/ 0 w 21"/>
                <a:gd name="T9" fmla="*/ 21 h 31"/>
                <a:gd name="T10" fmla="*/ 10 w 21"/>
                <a:gd name="T11" fmla="*/ 11 h 31"/>
                <a:gd name="T12" fmla="*/ 10 w 2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lnTo>
                    <a:pt x="21" y="11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0" name="Freeform 3480"/>
            <p:cNvSpPr>
              <a:spLocks noChangeAspect="1"/>
            </p:cNvSpPr>
            <p:nvPr/>
          </p:nvSpPr>
          <p:spPr bwMode="auto">
            <a:xfrm>
              <a:off x="4570" y="6873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0 h 10"/>
                <a:gd name="T6" fmla="*/ 11 w 11"/>
                <a:gd name="T7" fmla="*/ 0 h 10"/>
                <a:gd name="T8" fmla="*/ 0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1" name="Freeform 3479"/>
            <p:cNvSpPr>
              <a:spLocks noChangeAspect="1"/>
            </p:cNvSpPr>
            <p:nvPr/>
          </p:nvSpPr>
          <p:spPr bwMode="auto">
            <a:xfrm>
              <a:off x="4570" y="6873"/>
              <a:ext cx="21" cy="30"/>
            </a:xfrm>
            <a:custGeom>
              <a:avLst/>
              <a:gdLst>
                <a:gd name="T0" fmla="*/ 11 w 21"/>
                <a:gd name="T1" fmla="*/ 0 h 30"/>
                <a:gd name="T2" fmla="*/ 21 w 21"/>
                <a:gd name="T3" fmla="*/ 10 h 30"/>
                <a:gd name="T4" fmla="*/ 21 w 21"/>
                <a:gd name="T5" fmla="*/ 20 h 30"/>
                <a:gd name="T6" fmla="*/ 11 w 21"/>
                <a:gd name="T7" fmla="*/ 30 h 30"/>
                <a:gd name="T8" fmla="*/ 0 w 21"/>
                <a:gd name="T9" fmla="*/ 20 h 30"/>
                <a:gd name="T10" fmla="*/ 0 w 21"/>
                <a:gd name="T11" fmla="*/ 10 h 30"/>
                <a:gd name="T12" fmla="*/ 11 w 2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11" y="0"/>
                  </a:moveTo>
                  <a:lnTo>
                    <a:pt x="21" y="10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2" name="Freeform 3478"/>
            <p:cNvSpPr>
              <a:spLocks noChangeAspect="1"/>
            </p:cNvSpPr>
            <p:nvPr/>
          </p:nvSpPr>
          <p:spPr bwMode="auto">
            <a:xfrm>
              <a:off x="4581" y="689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3" name="Freeform 3477"/>
            <p:cNvSpPr>
              <a:spLocks noChangeAspect="1"/>
            </p:cNvSpPr>
            <p:nvPr/>
          </p:nvSpPr>
          <p:spPr bwMode="auto">
            <a:xfrm>
              <a:off x="4581" y="6883"/>
              <a:ext cx="30" cy="30"/>
            </a:xfrm>
            <a:custGeom>
              <a:avLst/>
              <a:gdLst>
                <a:gd name="T0" fmla="*/ 10 w 30"/>
                <a:gd name="T1" fmla="*/ 0 h 30"/>
                <a:gd name="T2" fmla="*/ 30 w 30"/>
                <a:gd name="T3" fmla="*/ 0 h 30"/>
                <a:gd name="T4" fmla="*/ 20 w 30"/>
                <a:gd name="T5" fmla="*/ 10 h 30"/>
                <a:gd name="T6" fmla="*/ 20 w 30"/>
                <a:gd name="T7" fmla="*/ 30 h 30"/>
                <a:gd name="T8" fmla="*/ 0 w 30"/>
                <a:gd name="T9" fmla="*/ 20 h 30"/>
                <a:gd name="T10" fmla="*/ 10 w 30"/>
                <a:gd name="T11" fmla="*/ 10 h 30"/>
                <a:gd name="T12" fmla="*/ 1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0"/>
                  </a:moveTo>
                  <a:lnTo>
                    <a:pt x="30" y="0"/>
                  </a:lnTo>
                  <a:lnTo>
                    <a:pt x="20" y="10"/>
                  </a:lnTo>
                  <a:lnTo>
                    <a:pt x="2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4" name="Rectangle 3476"/>
            <p:cNvSpPr>
              <a:spLocks noChangeAspect="1" noChangeArrowheads="1"/>
            </p:cNvSpPr>
            <p:nvPr/>
          </p:nvSpPr>
          <p:spPr bwMode="auto">
            <a:xfrm>
              <a:off x="4601" y="6893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5" name="Freeform 3475"/>
            <p:cNvSpPr>
              <a:spLocks noChangeAspect="1"/>
            </p:cNvSpPr>
            <p:nvPr/>
          </p:nvSpPr>
          <p:spPr bwMode="auto">
            <a:xfrm>
              <a:off x="4601" y="6883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1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6" name="Freeform 3474"/>
            <p:cNvSpPr>
              <a:spLocks noChangeAspect="1"/>
            </p:cNvSpPr>
            <p:nvPr/>
          </p:nvSpPr>
          <p:spPr bwMode="auto">
            <a:xfrm>
              <a:off x="4611" y="689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7" name="Freeform 3473"/>
            <p:cNvSpPr>
              <a:spLocks noChangeAspect="1"/>
            </p:cNvSpPr>
            <p:nvPr/>
          </p:nvSpPr>
          <p:spPr bwMode="auto">
            <a:xfrm>
              <a:off x="4611" y="6893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20 w 20"/>
                <a:gd name="T5" fmla="*/ 20 h 30"/>
                <a:gd name="T6" fmla="*/ 10 w 20"/>
                <a:gd name="T7" fmla="*/ 30 h 30"/>
                <a:gd name="T8" fmla="*/ 0 w 20"/>
                <a:gd name="T9" fmla="*/ 2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8" name="Freeform 3472"/>
            <p:cNvSpPr>
              <a:spLocks noChangeAspect="1"/>
            </p:cNvSpPr>
            <p:nvPr/>
          </p:nvSpPr>
          <p:spPr bwMode="auto">
            <a:xfrm>
              <a:off x="4631" y="690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9" name="Freeform 3471"/>
            <p:cNvSpPr>
              <a:spLocks noChangeAspect="1"/>
            </p:cNvSpPr>
            <p:nvPr/>
          </p:nvSpPr>
          <p:spPr bwMode="auto">
            <a:xfrm>
              <a:off x="4611" y="690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20 h 30"/>
                <a:gd name="T4" fmla="*/ 20 w 30"/>
                <a:gd name="T5" fmla="*/ 20 h 30"/>
                <a:gd name="T6" fmla="*/ 10 w 30"/>
                <a:gd name="T7" fmla="*/ 30 h 30"/>
                <a:gd name="T8" fmla="*/ 0 w 30"/>
                <a:gd name="T9" fmla="*/ 10 h 30"/>
                <a:gd name="T10" fmla="*/ 20 w 30"/>
                <a:gd name="T11" fmla="*/ 10 h 30"/>
                <a:gd name="T12" fmla="*/ 3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2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10"/>
                  </a:lnTo>
                  <a:lnTo>
                    <a:pt x="2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0" name="Freeform 3470"/>
            <p:cNvSpPr>
              <a:spLocks noChangeAspect="1"/>
            </p:cNvSpPr>
            <p:nvPr/>
          </p:nvSpPr>
          <p:spPr bwMode="auto">
            <a:xfrm>
              <a:off x="4621" y="692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1" name="Freeform 3469"/>
            <p:cNvSpPr>
              <a:spLocks noChangeAspect="1"/>
            </p:cNvSpPr>
            <p:nvPr/>
          </p:nvSpPr>
          <p:spPr bwMode="auto">
            <a:xfrm>
              <a:off x="4621" y="6923"/>
              <a:ext cx="30" cy="31"/>
            </a:xfrm>
            <a:custGeom>
              <a:avLst/>
              <a:gdLst>
                <a:gd name="T0" fmla="*/ 20 w 30"/>
                <a:gd name="T1" fmla="*/ 0 h 31"/>
                <a:gd name="T2" fmla="*/ 30 w 30"/>
                <a:gd name="T3" fmla="*/ 10 h 31"/>
                <a:gd name="T4" fmla="*/ 20 w 30"/>
                <a:gd name="T5" fmla="*/ 21 h 31"/>
                <a:gd name="T6" fmla="*/ 10 w 30"/>
                <a:gd name="T7" fmla="*/ 31 h 31"/>
                <a:gd name="T8" fmla="*/ 0 w 30"/>
                <a:gd name="T9" fmla="*/ 10 h 31"/>
                <a:gd name="T10" fmla="*/ 10 w 30"/>
                <a:gd name="T11" fmla="*/ 0 h 31"/>
                <a:gd name="T12" fmla="*/ 2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0" y="0"/>
                  </a:moveTo>
                  <a:lnTo>
                    <a:pt x="30" y="10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2" name="Freeform 3468"/>
            <p:cNvSpPr>
              <a:spLocks noChangeAspect="1"/>
            </p:cNvSpPr>
            <p:nvPr/>
          </p:nvSpPr>
          <p:spPr bwMode="auto">
            <a:xfrm>
              <a:off x="4631" y="694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3" name="Freeform 3467"/>
            <p:cNvSpPr>
              <a:spLocks noChangeAspect="1"/>
            </p:cNvSpPr>
            <p:nvPr/>
          </p:nvSpPr>
          <p:spPr bwMode="auto">
            <a:xfrm>
              <a:off x="4631" y="6933"/>
              <a:ext cx="31" cy="31"/>
            </a:xfrm>
            <a:custGeom>
              <a:avLst/>
              <a:gdLst>
                <a:gd name="T0" fmla="*/ 20 w 31"/>
                <a:gd name="T1" fmla="*/ 0 h 31"/>
                <a:gd name="T2" fmla="*/ 31 w 31"/>
                <a:gd name="T3" fmla="*/ 11 h 31"/>
                <a:gd name="T4" fmla="*/ 20 w 31"/>
                <a:gd name="T5" fmla="*/ 21 h 31"/>
                <a:gd name="T6" fmla="*/ 10 w 31"/>
                <a:gd name="T7" fmla="*/ 31 h 31"/>
                <a:gd name="T8" fmla="*/ 0 w 31"/>
                <a:gd name="T9" fmla="*/ 21 h 31"/>
                <a:gd name="T10" fmla="*/ 10 w 31"/>
                <a:gd name="T11" fmla="*/ 11 h 31"/>
                <a:gd name="T12" fmla="*/ 20 w 3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0" y="0"/>
                  </a:moveTo>
                  <a:lnTo>
                    <a:pt x="31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4" name="Freeform 3466"/>
            <p:cNvSpPr>
              <a:spLocks noChangeAspect="1"/>
            </p:cNvSpPr>
            <p:nvPr/>
          </p:nvSpPr>
          <p:spPr bwMode="auto">
            <a:xfrm>
              <a:off x="4641" y="695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5" name="Freeform 3465"/>
            <p:cNvSpPr>
              <a:spLocks noChangeAspect="1"/>
            </p:cNvSpPr>
            <p:nvPr/>
          </p:nvSpPr>
          <p:spPr bwMode="auto">
            <a:xfrm>
              <a:off x="4651" y="6944"/>
              <a:ext cx="11" cy="20"/>
            </a:xfrm>
            <a:custGeom>
              <a:avLst/>
              <a:gdLst>
                <a:gd name="T0" fmla="*/ 11 w 11"/>
                <a:gd name="T1" fmla="*/ 0 h 20"/>
                <a:gd name="T2" fmla="*/ 11 w 11"/>
                <a:gd name="T3" fmla="*/ 0 h 20"/>
                <a:gd name="T4" fmla="*/ 11 w 11"/>
                <a:gd name="T5" fmla="*/ 10 h 20"/>
                <a:gd name="T6" fmla="*/ 0 w 11"/>
                <a:gd name="T7" fmla="*/ 20 h 20"/>
                <a:gd name="T8" fmla="*/ 0 w 11"/>
                <a:gd name="T9" fmla="*/ 20 h 20"/>
                <a:gd name="T10" fmla="*/ 0 w 11"/>
                <a:gd name="T11" fmla="*/ 10 h 20"/>
                <a:gd name="T12" fmla="*/ 11 w 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1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6" name="Freeform 3464"/>
            <p:cNvSpPr>
              <a:spLocks noChangeAspect="1"/>
            </p:cNvSpPr>
            <p:nvPr/>
          </p:nvSpPr>
          <p:spPr bwMode="auto">
            <a:xfrm>
              <a:off x="4651" y="6954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10 h 10"/>
                <a:gd name="T8" fmla="*/ 0 w 11"/>
                <a:gd name="T9" fmla="*/ 10 h 10"/>
                <a:gd name="T10" fmla="*/ 11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7" name="Freeform 3463"/>
            <p:cNvSpPr>
              <a:spLocks noChangeAspect="1"/>
            </p:cNvSpPr>
            <p:nvPr/>
          </p:nvSpPr>
          <p:spPr bwMode="auto">
            <a:xfrm>
              <a:off x="4662" y="6944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0 h 20"/>
                <a:gd name="T4" fmla="*/ 10 w 10"/>
                <a:gd name="T5" fmla="*/ 10 h 20"/>
                <a:gd name="T6" fmla="*/ 10 w 10"/>
                <a:gd name="T7" fmla="*/ 20 h 20"/>
                <a:gd name="T8" fmla="*/ 0 w 10"/>
                <a:gd name="T9" fmla="*/ 20 h 20"/>
                <a:gd name="T10" fmla="*/ 0 w 10"/>
                <a:gd name="T11" fmla="*/ 10 h 20"/>
                <a:gd name="T12" fmla="*/ 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8" name="Freeform 3462"/>
            <p:cNvSpPr>
              <a:spLocks noChangeAspect="1"/>
            </p:cNvSpPr>
            <p:nvPr/>
          </p:nvSpPr>
          <p:spPr bwMode="auto">
            <a:xfrm>
              <a:off x="4672" y="6954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9" name="Freeform 3461"/>
            <p:cNvSpPr>
              <a:spLocks noChangeAspect="1"/>
            </p:cNvSpPr>
            <p:nvPr/>
          </p:nvSpPr>
          <p:spPr bwMode="auto">
            <a:xfrm>
              <a:off x="4672" y="6933"/>
              <a:ext cx="20" cy="31"/>
            </a:xfrm>
            <a:custGeom>
              <a:avLst/>
              <a:gdLst>
                <a:gd name="T0" fmla="*/ 0 w 20"/>
                <a:gd name="T1" fmla="*/ 11 h 31"/>
                <a:gd name="T2" fmla="*/ 10 w 20"/>
                <a:gd name="T3" fmla="*/ 0 h 31"/>
                <a:gd name="T4" fmla="*/ 20 w 20"/>
                <a:gd name="T5" fmla="*/ 21 h 31"/>
                <a:gd name="T6" fmla="*/ 20 w 20"/>
                <a:gd name="T7" fmla="*/ 31 h 31"/>
                <a:gd name="T8" fmla="*/ 0 w 20"/>
                <a:gd name="T9" fmla="*/ 31 h 31"/>
                <a:gd name="T10" fmla="*/ 0 w 20"/>
                <a:gd name="T11" fmla="*/ 21 h 31"/>
                <a:gd name="T12" fmla="*/ 0 w 20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11"/>
                  </a:moveTo>
                  <a:lnTo>
                    <a:pt x="10" y="0"/>
                  </a:lnTo>
                  <a:lnTo>
                    <a:pt x="20" y="21"/>
                  </a:lnTo>
                  <a:lnTo>
                    <a:pt x="20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0" name="Freeform 3460"/>
            <p:cNvSpPr>
              <a:spLocks noChangeAspect="1"/>
            </p:cNvSpPr>
            <p:nvPr/>
          </p:nvSpPr>
          <p:spPr bwMode="auto">
            <a:xfrm>
              <a:off x="4682" y="6933"/>
              <a:ext cx="10" cy="21"/>
            </a:xfrm>
            <a:custGeom>
              <a:avLst/>
              <a:gdLst>
                <a:gd name="T0" fmla="*/ 10 w 10"/>
                <a:gd name="T1" fmla="*/ 21 h 21"/>
                <a:gd name="T2" fmla="*/ 0 w 10"/>
                <a:gd name="T3" fmla="*/ 0 h 21"/>
                <a:gd name="T4" fmla="*/ 0 w 10"/>
                <a:gd name="T5" fmla="*/ 0 h 21"/>
                <a:gd name="T6" fmla="*/ 10 w 10"/>
                <a:gd name="T7" fmla="*/ 0 h 21"/>
                <a:gd name="T8" fmla="*/ 10 w 1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1">
                  <a:moveTo>
                    <a:pt x="10" y="2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1" name="Freeform 3459"/>
            <p:cNvSpPr>
              <a:spLocks noChangeAspect="1"/>
            </p:cNvSpPr>
            <p:nvPr/>
          </p:nvSpPr>
          <p:spPr bwMode="auto">
            <a:xfrm>
              <a:off x="4692" y="6933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21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21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2" name="Freeform 3458"/>
            <p:cNvSpPr>
              <a:spLocks noChangeAspect="1"/>
            </p:cNvSpPr>
            <p:nvPr/>
          </p:nvSpPr>
          <p:spPr bwMode="auto">
            <a:xfrm>
              <a:off x="4702" y="6954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3" name="Freeform 3457"/>
            <p:cNvSpPr>
              <a:spLocks noChangeAspect="1"/>
            </p:cNvSpPr>
            <p:nvPr/>
          </p:nvSpPr>
          <p:spPr bwMode="auto">
            <a:xfrm>
              <a:off x="4702" y="6933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10 w 20"/>
                <a:gd name="T3" fmla="*/ 0 h 31"/>
                <a:gd name="T4" fmla="*/ 10 w 20"/>
                <a:gd name="T5" fmla="*/ 11 h 31"/>
                <a:gd name="T6" fmla="*/ 20 w 20"/>
                <a:gd name="T7" fmla="*/ 31 h 31"/>
                <a:gd name="T8" fmla="*/ 0 w 20"/>
                <a:gd name="T9" fmla="*/ 31 h 31"/>
                <a:gd name="T10" fmla="*/ 0 w 20"/>
                <a:gd name="T11" fmla="*/ 21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20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4" name="Freeform 3456"/>
            <p:cNvSpPr>
              <a:spLocks noChangeAspect="1"/>
            </p:cNvSpPr>
            <p:nvPr/>
          </p:nvSpPr>
          <p:spPr bwMode="auto">
            <a:xfrm>
              <a:off x="4712" y="6933"/>
              <a:ext cx="1" cy="11"/>
            </a:xfrm>
            <a:custGeom>
              <a:avLst/>
              <a:gdLst>
                <a:gd name="T0" fmla="*/ 11 h 11"/>
                <a:gd name="T1" fmla="*/ 0 h 11"/>
                <a:gd name="T2" fmla="*/ 0 h 11"/>
                <a:gd name="T3" fmla="*/ 0 h 11"/>
                <a:gd name="T4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5" name="Freeform 3455"/>
            <p:cNvSpPr>
              <a:spLocks noChangeAspect="1"/>
            </p:cNvSpPr>
            <p:nvPr/>
          </p:nvSpPr>
          <p:spPr bwMode="auto">
            <a:xfrm>
              <a:off x="4712" y="6933"/>
              <a:ext cx="51" cy="31"/>
            </a:xfrm>
            <a:custGeom>
              <a:avLst/>
              <a:gdLst>
                <a:gd name="T0" fmla="*/ 0 w 51"/>
                <a:gd name="T1" fmla="*/ 0 h 31"/>
                <a:gd name="T2" fmla="*/ 51 w 51"/>
                <a:gd name="T3" fmla="*/ 0 h 31"/>
                <a:gd name="T4" fmla="*/ 51 w 51"/>
                <a:gd name="T5" fmla="*/ 11 h 31"/>
                <a:gd name="T6" fmla="*/ 51 w 51"/>
                <a:gd name="T7" fmla="*/ 31 h 31"/>
                <a:gd name="T8" fmla="*/ 0 w 51"/>
                <a:gd name="T9" fmla="*/ 31 h 31"/>
                <a:gd name="T10" fmla="*/ 0 w 51"/>
                <a:gd name="T11" fmla="*/ 11 h 31"/>
                <a:gd name="T12" fmla="*/ 0 w 5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1">
                  <a:moveTo>
                    <a:pt x="0" y="0"/>
                  </a:moveTo>
                  <a:lnTo>
                    <a:pt x="51" y="0"/>
                  </a:lnTo>
                  <a:lnTo>
                    <a:pt x="51" y="11"/>
                  </a:lnTo>
                  <a:lnTo>
                    <a:pt x="51" y="31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6" name="Freeform 3454"/>
            <p:cNvSpPr>
              <a:spLocks noChangeAspect="1"/>
            </p:cNvSpPr>
            <p:nvPr/>
          </p:nvSpPr>
          <p:spPr bwMode="auto">
            <a:xfrm>
              <a:off x="4763" y="6933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20 w 20"/>
                <a:gd name="T3" fmla="*/ 0 h 31"/>
                <a:gd name="T4" fmla="*/ 20 w 20"/>
                <a:gd name="T5" fmla="*/ 11 h 31"/>
                <a:gd name="T6" fmla="*/ 20 w 20"/>
                <a:gd name="T7" fmla="*/ 31 h 31"/>
                <a:gd name="T8" fmla="*/ 0 w 20"/>
                <a:gd name="T9" fmla="*/ 31 h 31"/>
                <a:gd name="T10" fmla="*/ 0 w 20"/>
                <a:gd name="T11" fmla="*/ 11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20" y="31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7" name="Freeform 3453"/>
            <p:cNvSpPr>
              <a:spLocks noChangeAspect="1"/>
            </p:cNvSpPr>
            <p:nvPr/>
          </p:nvSpPr>
          <p:spPr bwMode="auto">
            <a:xfrm>
              <a:off x="4783" y="6933"/>
              <a:ext cx="1" cy="11"/>
            </a:xfrm>
            <a:custGeom>
              <a:avLst/>
              <a:gdLst>
                <a:gd name="T0" fmla="*/ 11 h 11"/>
                <a:gd name="T1" fmla="*/ 0 h 11"/>
                <a:gd name="T2" fmla="*/ 0 h 11"/>
                <a:gd name="T3" fmla="*/ 0 h 11"/>
                <a:gd name="T4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8" name="Freeform 3452"/>
            <p:cNvSpPr>
              <a:spLocks noChangeAspect="1"/>
            </p:cNvSpPr>
            <p:nvPr/>
          </p:nvSpPr>
          <p:spPr bwMode="auto">
            <a:xfrm>
              <a:off x="4773" y="6933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11 h 31"/>
                <a:gd name="T4" fmla="*/ 20 w 20"/>
                <a:gd name="T5" fmla="*/ 21 h 31"/>
                <a:gd name="T6" fmla="*/ 10 w 20"/>
                <a:gd name="T7" fmla="*/ 31 h 31"/>
                <a:gd name="T8" fmla="*/ 0 w 20"/>
                <a:gd name="T9" fmla="*/ 31 h 31"/>
                <a:gd name="T10" fmla="*/ 10 w 20"/>
                <a:gd name="T11" fmla="*/ 11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9" name="Freeform 3451"/>
            <p:cNvSpPr>
              <a:spLocks noChangeAspect="1"/>
            </p:cNvSpPr>
            <p:nvPr/>
          </p:nvSpPr>
          <p:spPr bwMode="auto">
            <a:xfrm>
              <a:off x="4783" y="695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0" name="Freeform 3450"/>
            <p:cNvSpPr>
              <a:spLocks noChangeAspect="1"/>
            </p:cNvSpPr>
            <p:nvPr/>
          </p:nvSpPr>
          <p:spPr bwMode="auto">
            <a:xfrm>
              <a:off x="4783" y="6933"/>
              <a:ext cx="30" cy="31"/>
            </a:xfrm>
            <a:custGeom>
              <a:avLst/>
              <a:gdLst>
                <a:gd name="T0" fmla="*/ 10 w 30"/>
                <a:gd name="T1" fmla="*/ 0 h 31"/>
                <a:gd name="T2" fmla="*/ 30 w 30"/>
                <a:gd name="T3" fmla="*/ 11 h 31"/>
                <a:gd name="T4" fmla="*/ 30 w 30"/>
                <a:gd name="T5" fmla="*/ 21 h 31"/>
                <a:gd name="T6" fmla="*/ 20 w 30"/>
                <a:gd name="T7" fmla="*/ 31 h 31"/>
                <a:gd name="T8" fmla="*/ 0 w 30"/>
                <a:gd name="T9" fmla="*/ 31 h 31"/>
                <a:gd name="T10" fmla="*/ 10 w 30"/>
                <a:gd name="T11" fmla="*/ 21 h 31"/>
                <a:gd name="T12" fmla="*/ 1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0"/>
                  </a:moveTo>
                  <a:lnTo>
                    <a:pt x="30" y="11"/>
                  </a:lnTo>
                  <a:lnTo>
                    <a:pt x="30" y="21"/>
                  </a:lnTo>
                  <a:lnTo>
                    <a:pt x="20" y="31"/>
                  </a:lnTo>
                  <a:lnTo>
                    <a:pt x="0" y="31"/>
                  </a:lnTo>
                  <a:lnTo>
                    <a:pt x="1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1" name="Freeform 3449"/>
            <p:cNvSpPr>
              <a:spLocks noChangeAspect="1"/>
            </p:cNvSpPr>
            <p:nvPr/>
          </p:nvSpPr>
          <p:spPr bwMode="auto">
            <a:xfrm>
              <a:off x="4803" y="695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2" name="Freeform 3448"/>
            <p:cNvSpPr>
              <a:spLocks noChangeAspect="1"/>
            </p:cNvSpPr>
            <p:nvPr/>
          </p:nvSpPr>
          <p:spPr bwMode="auto">
            <a:xfrm>
              <a:off x="4803" y="6933"/>
              <a:ext cx="20" cy="31"/>
            </a:xfrm>
            <a:custGeom>
              <a:avLst/>
              <a:gdLst>
                <a:gd name="T0" fmla="*/ 0 w 20"/>
                <a:gd name="T1" fmla="*/ 11 h 31"/>
                <a:gd name="T2" fmla="*/ 20 w 20"/>
                <a:gd name="T3" fmla="*/ 0 h 31"/>
                <a:gd name="T4" fmla="*/ 20 w 20"/>
                <a:gd name="T5" fmla="*/ 21 h 31"/>
                <a:gd name="T6" fmla="*/ 20 w 20"/>
                <a:gd name="T7" fmla="*/ 31 h 31"/>
                <a:gd name="T8" fmla="*/ 10 w 20"/>
                <a:gd name="T9" fmla="*/ 31 h 31"/>
                <a:gd name="T10" fmla="*/ 10 w 20"/>
                <a:gd name="T11" fmla="*/ 21 h 31"/>
                <a:gd name="T12" fmla="*/ 0 w 20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11"/>
                  </a:moveTo>
                  <a:lnTo>
                    <a:pt x="20" y="0"/>
                  </a:lnTo>
                  <a:lnTo>
                    <a:pt x="20" y="2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3" name="Freeform 3447"/>
            <p:cNvSpPr>
              <a:spLocks noChangeAspect="1"/>
            </p:cNvSpPr>
            <p:nvPr/>
          </p:nvSpPr>
          <p:spPr bwMode="auto">
            <a:xfrm>
              <a:off x="4823" y="6933"/>
              <a:ext cx="11" cy="21"/>
            </a:xfrm>
            <a:custGeom>
              <a:avLst/>
              <a:gdLst>
                <a:gd name="T0" fmla="*/ 0 w 11"/>
                <a:gd name="T1" fmla="*/ 21 h 21"/>
                <a:gd name="T2" fmla="*/ 0 w 11"/>
                <a:gd name="T3" fmla="*/ 0 h 21"/>
                <a:gd name="T4" fmla="*/ 0 w 11"/>
                <a:gd name="T5" fmla="*/ 0 h 21"/>
                <a:gd name="T6" fmla="*/ 0 w 11"/>
                <a:gd name="T7" fmla="*/ 0 h 21"/>
                <a:gd name="T8" fmla="*/ 11 w 11"/>
                <a:gd name="T9" fmla="*/ 11 h 21"/>
                <a:gd name="T10" fmla="*/ 0 w 11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0" y="0"/>
                  </a:lnTo>
                  <a:lnTo>
                    <a:pt x="11" y="1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4" name="Freeform 3446"/>
            <p:cNvSpPr>
              <a:spLocks noChangeAspect="1"/>
            </p:cNvSpPr>
            <p:nvPr/>
          </p:nvSpPr>
          <p:spPr bwMode="auto">
            <a:xfrm>
              <a:off x="4823" y="6944"/>
              <a:ext cx="21" cy="20"/>
            </a:xfrm>
            <a:custGeom>
              <a:avLst/>
              <a:gdLst>
                <a:gd name="T0" fmla="*/ 11 w 21"/>
                <a:gd name="T1" fmla="*/ 0 h 20"/>
                <a:gd name="T2" fmla="*/ 21 w 21"/>
                <a:gd name="T3" fmla="*/ 0 h 20"/>
                <a:gd name="T4" fmla="*/ 11 w 21"/>
                <a:gd name="T5" fmla="*/ 10 h 20"/>
                <a:gd name="T6" fmla="*/ 11 w 21"/>
                <a:gd name="T7" fmla="*/ 20 h 20"/>
                <a:gd name="T8" fmla="*/ 0 w 21"/>
                <a:gd name="T9" fmla="*/ 20 h 20"/>
                <a:gd name="T10" fmla="*/ 0 w 21"/>
                <a:gd name="T11" fmla="*/ 10 h 20"/>
                <a:gd name="T12" fmla="*/ 11 w 2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11" y="0"/>
                  </a:moveTo>
                  <a:lnTo>
                    <a:pt x="21" y="0"/>
                  </a:lnTo>
                  <a:lnTo>
                    <a:pt x="11" y="1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5" name="Freeform 3445"/>
            <p:cNvSpPr>
              <a:spLocks noChangeAspect="1"/>
            </p:cNvSpPr>
            <p:nvPr/>
          </p:nvSpPr>
          <p:spPr bwMode="auto">
            <a:xfrm>
              <a:off x="4834" y="6954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6" name="Freeform 3444"/>
            <p:cNvSpPr>
              <a:spLocks noChangeAspect="1"/>
            </p:cNvSpPr>
            <p:nvPr/>
          </p:nvSpPr>
          <p:spPr bwMode="auto">
            <a:xfrm>
              <a:off x="4834" y="6944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0 h 20"/>
                <a:gd name="T4" fmla="*/ 10 w 10"/>
                <a:gd name="T5" fmla="*/ 10 h 20"/>
                <a:gd name="T6" fmla="*/ 10 w 10"/>
                <a:gd name="T7" fmla="*/ 20 h 20"/>
                <a:gd name="T8" fmla="*/ 0 w 10"/>
                <a:gd name="T9" fmla="*/ 20 h 20"/>
                <a:gd name="T10" fmla="*/ 0 w 10"/>
                <a:gd name="T11" fmla="*/ 10 h 20"/>
                <a:gd name="T12" fmla="*/ 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7" name="Freeform 3443"/>
            <p:cNvSpPr>
              <a:spLocks noChangeAspect="1"/>
            </p:cNvSpPr>
            <p:nvPr/>
          </p:nvSpPr>
          <p:spPr bwMode="auto">
            <a:xfrm>
              <a:off x="4844" y="694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0 h 10"/>
                <a:gd name="T14" fmla="*/ 10 w 10"/>
                <a:gd name="T15" fmla="*/ 0 h 10"/>
                <a:gd name="T16" fmla="*/ 10 w 10"/>
                <a:gd name="T17" fmla="*/ 10 h 10"/>
                <a:gd name="T18" fmla="*/ 0 w 1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8" name="Freeform 3442"/>
            <p:cNvSpPr>
              <a:spLocks noChangeAspect="1"/>
            </p:cNvSpPr>
            <p:nvPr/>
          </p:nvSpPr>
          <p:spPr bwMode="auto">
            <a:xfrm>
              <a:off x="4834" y="6954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20 w 20"/>
                <a:gd name="T3" fmla="*/ 0 h 10"/>
                <a:gd name="T4" fmla="*/ 10 w 20"/>
                <a:gd name="T5" fmla="*/ 10 h 10"/>
                <a:gd name="T6" fmla="*/ 0 w 20"/>
                <a:gd name="T7" fmla="*/ 10 h 10"/>
                <a:gd name="T8" fmla="*/ 0 w 20"/>
                <a:gd name="T9" fmla="*/ 10 h 10"/>
                <a:gd name="T10" fmla="*/ 10 w 20"/>
                <a:gd name="T11" fmla="*/ 0 h 10"/>
                <a:gd name="T12" fmla="*/ 20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9" name="Freeform 3441"/>
            <p:cNvSpPr>
              <a:spLocks noChangeAspect="1"/>
            </p:cNvSpPr>
            <p:nvPr/>
          </p:nvSpPr>
          <p:spPr bwMode="auto">
            <a:xfrm>
              <a:off x="4834" y="696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0" name="Freeform 3440"/>
            <p:cNvSpPr>
              <a:spLocks noChangeAspect="1"/>
            </p:cNvSpPr>
            <p:nvPr/>
          </p:nvSpPr>
          <p:spPr bwMode="auto">
            <a:xfrm>
              <a:off x="4834" y="6954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0 h 30"/>
                <a:gd name="T4" fmla="*/ 20 w 30"/>
                <a:gd name="T5" fmla="*/ 10 h 30"/>
                <a:gd name="T6" fmla="*/ 10 w 30"/>
                <a:gd name="T7" fmla="*/ 30 h 30"/>
                <a:gd name="T8" fmla="*/ 0 w 30"/>
                <a:gd name="T9" fmla="*/ 2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0"/>
                  </a:lnTo>
                  <a:lnTo>
                    <a:pt x="20" y="1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1" name="Freeform 3439"/>
            <p:cNvSpPr>
              <a:spLocks noChangeAspect="1"/>
            </p:cNvSpPr>
            <p:nvPr/>
          </p:nvSpPr>
          <p:spPr bwMode="auto">
            <a:xfrm>
              <a:off x="4844" y="6964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0 w 10"/>
                <a:gd name="T5" fmla="*/ 2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2" name="Freeform 3438"/>
            <p:cNvSpPr>
              <a:spLocks noChangeAspect="1"/>
            </p:cNvSpPr>
            <p:nvPr/>
          </p:nvSpPr>
          <p:spPr bwMode="auto">
            <a:xfrm>
              <a:off x="4854" y="6954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10 w 20"/>
                <a:gd name="T5" fmla="*/ 20 h 30"/>
                <a:gd name="T6" fmla="*/ 0 w 20"/>
                <a:gd name="T7" fmla="*/ 30 h 30"/>
                <a:gd name="T8" fmla="*/ 0 w 20"/>
                <a:gd name="T9" fmla="*/ 3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3" name="Freeform 3437"/>
            <p:cNvSpPr>
              <a:spLocks noChangeAspect="1"/>
            </p:cNvSpPr>
            <p:nvPr/>
          </p:nvSpPr>
          <p:spPr bwMode="auto">
            <a:xfrm>
              <a:off x="4854" y="6974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4" name="Freeform 3436"/>
            <p:cNvSpPr>
              <a:spLocks noChangeAspect="1"/>
            </p:cNvSpPr>
            <p:nvPr/>
          </p:nvSpPr>
          <p:spPr bwMode="auto">
            <a:xfrm>
              <a:off x="4864" y="6964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30 w 30"/>
                <a:gd name="T3" fmla="*/ 0 h 30"/>
                <a:gd name="T4" fmla="*/ 30 w 30"/>
                <a:gd name="T5" fmla="*/ 10 h 30"/>
                <a:gd name="T6" fmla="*/ 30 w 30"/>
                <a:gd name="T7" fmla="*/ 30 h 30"/>
                <a:gd name="T8" fmla="*/ 0 w 30"/>
                <a:gd name="T9" fmla="*/ 20 h 30"/>
                <a:gd name="T10" fmla="*/ 0 w 30"/>
                <a:gd name="T11" fmla="*/ 10 h 30"/>
                <a:gd name="T12" fmla="*/ 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30" y="0"/>
                  </a:lnTo>
                  <a:lnTo>
                    <a:pt x="30" y="10"/>
                  </a:lnTo>
                  <a:lnTo>
                    <a:pt x="3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5" name="Freeform 3435"/>
            <p:cNvSpPr>
              <a:spLocks noChangeAspect="1"/>
            </p:cNvSpPr>
            <p:nvPr/>
          </p:nvSpPr>
          <p:spPr bwMode="auto">
            <a:xfrm>
              <a:off x="4894" y="696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6" name="Freeform 3434"/>
            <p:cNvSpPr>
              <a:spLocks noChangeAspect="1"/>
            </p:cNvSpPr>
            <p:nvPr/>
          </p:nvSpPr>
          <p:spPr bwMode="auto">
            <a:xfrm>
              <a:off x="4884" y="6964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10 h 30"/>
                <a:gd name="T4" fmla="*/ 20 w 30"/>
                <a:gd name="T5" fmla="*/ 20 h 30"/>
                <a:gd name="T6" fmla="*/ 20 w 30"/>
                <a:gd name="T7" fmla="*/ 30 h 30"/>
                <a:gd name="T8" fmla="*/ 0 w 30"/>
                <a:gd name="T9" fmla="*/ 3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lnTo>
                    <a:pt x="0" y="3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7" name="Freeform 3433"/>
            <p:cNvSpPr>
              <a:spLocks noChangeAspect="1"/>
            </p:cNvSpPr>
            <p:nvPr/>
          </p:nvSpPr>
          <p:spPr bwMode="auto">
            <a:xfrm>
              <a:off x="4904" y="697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8" name="Freeform 3432"/>
            <p:cNvSpPr>
              <a:spLocks noChangeAspect="1"/>
            </p:cNvSpPr>
            <p:nvPr/>
          </p:nvSpPr>
          <p:spPr bwMode="auto">
            <a:xfrm>
              <a:off x="4894" y="6974"/>
              <a:ext cx="31" cy="30"/>
            </a:xfrm>
            <a:custGeom>
              <a:avLst/>
              <a:gdLst>
                <a:gd name="T0" fmla="*/ 20 w 31"/>
                <a:gd name="T1" fmla="*/ 0 h 30"/>
                <a:gd name="T2" fmla="*/ 31 w 31"/>
                <a:gd name="T3" fmla="*/ 10 h 30"/>
                <a:gd name="T4" fmla="*/ 31 w 31"/>
                <a:gd name="T5" fmla="*/ 20 h 30"/>
                <a:gd name="T6" fmla="*/ 20 w 31"/>
                <a:gd name="T7" fmla="*/ 30 h 30"/>
                <a:gd name="T8" fmla="*/ 0 w 31"/>
                <a:gd name="T9" fmla="*/ 20 h 30"/>
                <a:gd name="T10" fmla="*/ 10 w 31"/>
                <a:gd name="T11" fmla="*/ 10 h 30"/>
                <a:gd name="T12" fmla="*/ 20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0" y="0"/>
                  </a:moveTo>
                  <a:lnTo>
                    <a:pt x="31" y="10"/>
                  </a:lnTo>
                  <a:lnTo>
                    <a:pt x="31" y="20"/>
                  </a:lnTo>
                  <a:lnTo>
                    <a:pt x="2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9" name="Freeform 3431"/>
            <p:cNvSpPr>
              <a:spLocks noChangeAspect="1"/>
            </p:cNvSpPr>
            <p:nvPr/>
          </p:nvSpPr>
          <p:spPr bwMode="auto">
            <a:xfrm>
              <a:off x="4925" y="698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0" name="Freeform 3430"/>
            <p:cNvSpPr>
              <a:spLocks noChangeAspect="1"/>
            </p:cNvSpPr>
            <p:nvPr/>
          </p:nvSpPr>
          <p:spPr bwMode="auto">
            <a:xfrm>
              <a:off x="4914" y="6984"/>
              <a:ext cx="31" cy="41"/>
            </a:xfrm>
            <a:custGeom>
              <a:avLst/>
              <a:gdLst>
                <a:gd name="T0" fmla="*/ 21 w 31"/>
                <a:gd name="T1" fmla="*/ 0 h 41"/>
                <a:gd name="T2" fmla="*/ 31 w 31"/>
                <a:gd name="T3" fmla="*/ 20 h 41"/>
                <a:gd name="T4" fmla="*/ 21 w 31"/>
                <a:gd name="T5" fmla="*/ 30 h 41"/>
                <a:gd name="T6" fmla="*/ 11 w 31"/>
                <a:gd name="T7" fmla="*/ 41 h 41"/>
                <a:gd name="T8" fmla="*/ 0 w 31"/>
                <a:gd name="T9" fmla="*/ 20 h 41"/>
                <a:gd name="T10" fmla="*/ 11 w 31"/>
                <a:gd name="T11" fmla="*/ 10 h 41"/>
                <a:gd name="T12" fmla="*/ 21 w 31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1">
                  <a:moveTo>
                    <a:pt x="21" y="0"/>
                  </a:moveTo>
                  <a:lnTo>
                    <a:pt x="31" y="20"/>
                  </a:lnTo>
                  <a:lnTo>
                    <a:pt x="21" y="30"/>
                  </a:lnTo>
                  <a:lnTo>
                    <a:pt x="11" y="41"/>
                  </a:lnTo>
                  <a:lnTo>
                    <a:pt x="0" y="20"/>
                  </a:lnTo>
                  <a:lnTo>
                    <a:pt x="11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1" name="Freeform 3429"/>
            <p:cNvSpPr>
              <a:spLocks noChangeAspect="1"/>
            </p:cNvSpPr>
            <p:nvPr/>
          </p:nvSpPr>
          <p:spPr bwMode="auto">
            <a:xfrm>
              <a:off x="4925" y="7014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11 h 11"/>
                <a:gd name="T4" fmla="*/ 0 w 10"/>
                <a:gd name="T5" fmla="*/ 11 h 11"/>
                <a:gd name="T6" fmla="*/ 10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2" name="Freeform 3428"/>
            <p:cNvSpPr>
              <a:spLocks noChangeAspect="1"/>
            </p:cNvSpPr>
            <p:nvPr/>
          </p:nvSpPr>
          <p:spPr bwMode="auto">
            <a:xfrm>
              <a:off x="4925" y="7004"/>
              <a:ext cx="30" cy="21"/>
            </a:xfrm>
            <a:custGeom>
              <a:avLst/>
              <a:gdLst>
                <a:gd name="T0" fmla="*/ 20 w 30"/>
                <a:gd name="T1" fmla="*/ 0 h 21"/>
                <a:gd name="T2" fmla="*/ 30 w 30"/>
                <a:gd name="T3" fmla="*/ 10 h 21"/>
                <a:gd name="T4" fmla="*/ 20 w 30"/>
                <a:gd name="T5" fmla="*/ 10 h 21"/>
                <a:gd name="T6" fmla="*/ 10 w 30"/>
                <a:gd name="T7" fmla="*/ 21 h 21"/>
                <a:gd name="T8" fmla="*/ 0 w 30"/>
                <a:gd name="T9" fmla="*/ 21 h 21"/>
                <a:gd name="T10" fmla="*/ 10 w 30"/>
                <a:gd name="T11" fmla="*/ 10 h 21"/>
                <a:gd name="T12" fmla="*/ 2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20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3" name="Freeform 3427"/>
            <p:cNvSpPr>
              <a:spLocks noChangeAspect="1"/>
            </p:cNvSpPr>
            <p:nvPr/>
          </p:nvSpPr>
          <p:spPr bwMode="auto">
            <a:xfrm>
              <a:off x="4935" y="7014"/>
              <a:ext cx="10" cy="21"/>
            </a:xfrm>
            <a:custGeom>
              <a:avLst/>
              <a:gdLst>
                <a:gd name="T0" fmla="*/ 10 w 10"/>
                <a:gd name="T1" fmla="*/ 0 h 21"/>
                <a:gd name="T2" fmla="*/ 0 w 10"/>
                <a:gd name="T3" fmla="*/ 21 h 21"/>
                <a:gd name="T4" fmla="*/ 0 w 10"/>
                <a:gd name="T5" fmla="*/ 21 h 21"/>
                <a:gd name="T6" fmla="*/ 0 w 10"/>
                <a:gd name="T7" fmla="*/ 21 h 21"/>
                <a:gd name="T8" fmla="*/ 0 w 10"/>
                <a:gd name="T9" fmla="*/ 11 h 21"/>
                <a:gd name="T10" fmla="*/ 10 w 1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1">
                  <a:moveTo>
                    <a:pt x="10" y="0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4" name="Freeform 3426"/>
            <p:cNvSpPr>
              <a:spLocks noChangeAspect="1"/>
            </p:cNvSpPr>
            <p:nvPr/>
          </p:nvSpPr>
          <p:spPr bwMode="auto">
            <a:xfrm>
              <a:off x="4935" y="7004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10 h 31"/>
                <a:gd name="T4" fmla="*/ 20 w 20"/>
                <a:gd name="T5" fmla="*/ 21 h 31"/>
                <a:gd name="T6" fmla="*/ 10 w 20"/>
                <a:gd name="T7" fmla="*/ 31 h 31"/>
                <a:gd name="T8" fmla="*/ 0 w 20"/>
                <a:gd name="T9" fmla="*/ 31 h 31"/>
                <a:gd name="T10" fmla="*/ 1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10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5" name="Freeform 3425"/>
            <p:cNvSpPr>
              <a:spLocks noChangeAspect="1"/>
            </p:cNvSpPr>
            <p:nvPr/>
          </p:nvSpPr>
          <p:spPr bwMode="auto">
            <a:xfrm>
              <a:off x="4945" y="7025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6" name="Freeform 3424"/>
            <p:cNvSpPr>
              <a:spLocks noChangeAspect="1"/>
            </p:cNvSpPr>
            <p:nvPr/>
          </p:nvSpPr>
          <p:spPr bwMode="auto">
            <a:xfrm>
              <a:off x="4945" y="7014"/>
              <a:ext cx="20" cy="21"/>
            </a:xfrm>
            <a:custGeom>
              <a:avLst/>
              <a:gdLst>
                <a:gd name="T0" fmla="*/ 10 w 20"/>
                <a:gd name="T1" fmla="*/ 0 h 21"/>
                <a:gd name="T2" fmla="*/ 20 w 20"/>
                <a:gd name="T3" fmla="*/ 0 h 21"/>
                <a:gd name="T4" fmla="*/ 20 w 20"/>
                <a:gd name="T5" fmla="*/ 11 h 21"/>
                <a:gd name="T6" fmla="*/ 20 w 20"/>
                <a:gd name="T7" fmla="*/ 21 h 21"/>
                <a:gd name="T8" fmla="*/ 0 w 20"/>
                <a:gd name="T9" fmla="*/ 21 h 21"/>
                <a:gd name="T10" fmla="*/ 10 w 20"/>
                <a:gd name="T11" fmla="*/ 11 h 21"/>
                <a:gd name="T12" fmla="*/ 10 w 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7" name="Freeform 3423"/>
            <p:cNvSpPr>
              <a:spLocks noChangeAspect="1"/>
            </p:cNvSpPr>
            <p:nvPr/>
          </p:nvSpPr>
          <p:spPr bwMode="auto">
            <a:xfrm>
              <a:off x="4965" y="7025"/>
              <a:ext cx="1" cy="20"/>
            </a:xfrm>
            <a:custGeom>
              <a:avLst/>
              <a:gdLst>
                <a:gd name="T0" fmla="*/ 0 h 20"/>
                <a:gd name="T1" fmla="*/ 20 h 20"/>
                <a:gd name="T2" fmla="*/ 10 h 20"/>
                <a:gd name="T3" fmla="*/ 1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8" name="Freeform 3422"/>
            <p:cNvSpPr>
              <a:spLocks noChangeAspect="1"/>
            </p:cNvSpPr>
            <p:nvPr/>
          </p:nvSpPr>
          <p:spPr bwMode="auto">
            <a:xfrm>
              <a:off x="4965" y="7014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11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11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9" name="Freeform 3421"/>
            <p:cNvSpPr>
              <a:spLocks noChangeAspect="1"/>
            </p:cNvSpPr>
            <p:nvPr/>
          </p:nvSpPr>
          <p:spPr bwMode="auto">
            <a:xfrm>
              <a:off x="4975" y="7025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10 h 20"/>
                <a:gd name="T4" fmla="*/ 10 w 10"/>
                <a:gd name="T5" fmla="*/ 10 h 20"/>
                <a:gd name="T6" fmla="*/ 0 w 10"/>
                <a:gd name="T7" fmla="*/ 10 h 20"/>
                <a:gd name="T8" fmla="*/ 0 w 10"/>
                <a:gd name="T9" fmla="*/ 20 h 20"/>
                <a:gd name="T10" fmla="*/ 0 w 1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0" name="Freeform 3420"/>
            <p:cNvSpPr>
              <a:spLocks noChangeAspect="1"/>
            </p:cNvSpPr>
            <p:nvPr/>
          </p:nvSpPr>
          <p:spPr bwMode="auto">
            <a:xfrm>
              <a:off x="4975" y="7004"/>
              <a:ext cx="20" cy="31"/>
            </a:xfrm>
            <a:custGeom>
              <a:avLst/>
              <a:gdLst>
                <a:gd name="T0" fmla="*/ 0 w 20"/>
                <a:gd name="T1" fmla="*/ 10 h 31"/>
                <a:gd name="T2" fmla="*/ 10 w 20"/>
                <a:gd name="T3" fmla="*/ 0 h 31"/>
                <a:gd name="T4" fmla="*/ 20 w 20"/>
                <a:gd name="T5" fmla="*/ 10 h 31"/>
                <a:gd name="T6" fmla="*/ 20 w 20"/>
                <a:gd name="T7" fmla="*/ 31 h 31"/>
                <a:gd name="T8" fmla="*/ 10 w 20"/>
                <a:gd name="T9" fmla="*/ 31 h 31"/>
                <a:gd name="T10" fmla="*/ 0 w 20"/>
                <a:gd name="T11" fmla="*/ 21 h 31"/>
                <a:gd name="T12" fmla="*/ 0 w 2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1" name="Rectangle 3419"/>
            <p:cNvSpPr>
              <a:spLocks noChangeAspect="1" noChangeArrowheads="1"/>
            </p:cNvSpPr>
            <p:nvPr/>
          </p:nvSpPr>
          <p:spPr bwMode="auto">
            <a:xfrm>
              <a:off x="4995" y="7014"/>
              <a:ext cx="0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2" name="Freeform 3418"/>
            <p:cNvSpPr>
              <a:spLocks noChangeAspect="1"/>
            </p:cNvSpPr>
            <p:nvPr/>
          </p:nvSpPr>
          <p:spPr bwMode="auto">
            <a:xfrm>
              <a:off x="4985" y="7004"/>
              <a:ext cx="21" cy="31"/>
            </a:xfrm>
            <a:custGeom>
              <a:avLst/>
              <a:gdLst>
                <a:gd name="T0" fmla="*/ 0 w 21"/>
                <a:gd name="T1" fmla="*/ 0 h 31"/>
                <a:gd name="T2" fmla="*/ 10 w 21"/>
                <a:gd name="T3" fmla="*/ 0 h 31"/>
                <a:gd name="T4" fmla="*/ 10 w 21"/>
                <a:gd name="T5" fmla="*/ 10 h 31"/>
                <a:gd name="T6" fmla="*/ 21 w 21"/>
                <a:gd name="T7" fmla="*/ 21 h 31"/>
                <a:gd name="T8" fmla="*/ 10 w 21"/>
                <a:gd name="T9" fmla="*/ 31 h 31"/>
                <a:gd name="T10" fmla="*/ 10 w 21"/>
                <a:gd name="T11" fmla="*/ 10 h 31"/>
                <a:gd name="T12" fmla="*/ 0 w 2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21" y="21"/>
                  </a:lnTo>
                  <a:lnTo>
                    <a:pt x="10" y="31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3" name="Freeform 3417"/>
            <p:cNvSpPr>
              <a:spLocks noChangeAspect="1"/>
            </p:cNvSpPr>
            <p:nvPr/>
          </p:nvSpPr>
          <p:spPr bwMode="auto">
            <a:xfrm>
              <a:off x="4995" y="7014"/>
              <a:ext cx="11" cy="11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  <a:gd name="T4" fmla="*/ 11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11 w 11"/>
                <a:gd name="T11" fmla="*/ 11 h 11"/>
                <a:gd name="T12" fmla="*/ 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4" name="Freeform 3416"/>
            <p:cNvSpPr>
              <a:spLocks noChangeAspect="1"/>
            </p:cNvSpPr>
            <p:nvPr/>
          </p:nvSpPr>
          <p:spPr bwMode="auto">
            <a:xfrm>
              <a:off x="4985" y="7004"/>
              <a:ext cx="31" cy="21"/>
            </a:xfrm>
            <a:custGeom>
              <a:avLst/>
              <a:gdLst>
                <a:gd name="T0" fmla="*/ 0 w 31"/>
                <a:gd name="T1" fmla="*/ 10 h 21"/>
                <a:gd name="T2" fmla="*/ 0 w 31"/>
                <a:gd name="T3" fmla="*/ 0 h 21"/>
                <a:gd name="T4" fmla="*/ 21 w 31"/>
                <a:gd name="T5" fmla="*/ 0 h 21"/>
                <a:gd name="T6" fmla="*/ 31 w 31"/>
                <a:gd name="T7" fmla="*/ 10 h 21"/>
                <a:gd name="T8" fmla="*/ 21 w 31"/>
                <a:gd name="T9" fmla="*/ 21 h 21"/>
                <a:gd name="T10" fmla="*/ 10 w 31"/>
                <a:gd name="T11" fmla="*/ 10 h 21"/>
                <a:gd name="T12" fmla="*/ 0 w 31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0" y="1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21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5" name="Freeform 3415"/>
            <p:cNvSpPr>
              <a:spLocks noChangeAspect="1"/>
            </p:cNvSpPr>
            <p:nvPr/>
          </p:nvSpPr>
          <p:spPr bwMode="auto">
            <a:xfrm>
              <a:off x="5006" y="7004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6" name="Freeform 3414"/>
            <p:cNvSpPr>
              <a:spLocks noChangeAspect="1"/>
            </p:cNvSpPr>
            <p:nvPr/>
          </p:nvSpPr>
          <p:spPr bwMode="auto">
            <a:xfrm>
              <a:off x="4985" y="6994"/>
              <a:ext cx="31" cy="10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0 h 10"/>
                <a:gd name="T4" fmla="*/ 21 w 31"/>
                <a:gd name="T5" fmla="*/ 0 h 10"/>
                <a:gd name="T6" fmla="*/ 31 w 31"/>
                <a:gd name="T7" fmla="*/ 0 h 10"/>
                <a:gd name="T8" fmla="*/ 31 w 31"/>
                <a:gd name="T9" fmla="*/ 10 h 10"/>
                <a:gd name="T10" fmla="*/ 21 w 31"/>
                <a:gd name="T11" fmla="*/ 10 h 10"/>
                <a:gd name="T12" fmla="*/ 0 w 3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7" name="Freeform 3413"/>
            <p:cNvSpPr>
              <a:spLocks noChangeAspect="1"/>
            </p:cNvSpPr>
            <p:nvPr/>
          </p:nvSpPr>
          <p:spPr bwMode="auto">
            <a:xfrm>
              <a:off x="4985" y="6994"/>
              <a:ext cx="21" cy="1"/>
            </a:xfrm>
            <a:custGeom>
              <a:avLst/>
              <a:gdLst>
                <a:gd name="T0" fmla="*/ 21 w 21"/>
                <a:gd name="T1" fmla="*/ 0 w 21"/>
                <a:gd name="T2" fmla="*/ 0 w 21"/>
                <a:gd name="T3" fmla="*/ 0 w 21"/>
                <a:gd name="T4" fmla="*/ 0 w 21"/>
                <a:gd name="T5" fmla="*/ 10 w 21"/>
                <a:gd name="T6" fmla="*/ 10 w 21"/>
                <a:gd name="T7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8" name="Freeform 3412"/>
            <p:cNvSpPr>
              <a:spLocks noChangeAspect="1"/>
            </p:cNvSpPr>
            <p:nvPr/>
          </p:nvSpPr>
          <p:spPr bwMode="auto">
            <a:xfrm>
              <a:off x="4995" y="6984"/>
              <a:ext cx="21" cy="20"/>
            </a:xfrm>
            <a:custGeom>
              <a:avLst/>
              <a:gdLst>
                <a:gd name="T0" fmla="*/ 0 w 21"/>
                <a:gd name="T1" fmla="*/ 10 h 20"/>
                <a:gd name="T2" fmla="*/ 0 w 21"/>
                <a:gd name="T3" fmla="*/ 0 h 20"/>
                <a:gd name="T4" fmla="*/ 11 w 21"/>
                <a:gd name="T5" fmla="*/ 10 h 20"/>
                <a:gd name="T6" fmla="*/ 21 w 21"/>
                <a:gd name="T7" fmla="*/ 20 h 20"/>
                <a:gd name="T8" fmla="*/ 21 w 21"/>
                <a:gd name="T9" fmla="*/ 20 h 20"/>
                <a:gd name="T10" fmla="*/ 11 w 21"/>
                <a:gd name="T11" fmla="*/ 10 h 20"/>
                <a:gd name="T12" fmla="*/ 0 w 2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0" y="0"/>
                  </a:lnTo>
                  <a:lnTo>
                    <a:pt x="11" y="10"/>
                  </a:lnTo>
                  <a:lnTo>
                    <a:pt x="21" y="20"/>
                  </a:lnTo>
                  <a:lnTo>
                    <a:pt x="1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9" name="Freeform 3411"/>
            <p:cNvSpPr>
              <a:spLocks noChangeAspect="1"/>
            </p:cNvSpPr>
            <p:nvPr/>
          </p:nvSpPr>
          <p:spPr bwMode="auto">
            <a:xfrm>
              <a:off x="4995" y="6984"/>
              <a:ext cx="11" cy="10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0 w 11"/>
                <a:gd name="T5" fmla="*/ 0 h 10"/>
                <a:gd name="T6" fmla="*/ 11 w 11"/>
                <a:gd name="T7" fmla="*/ 0 h 10"/>
                <a:gd name="T8" fmla="*/ 11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0" name="Freeform 3410"/>
            <p:cNvSpPr>
              <a:spLocks noChangeAspect="1"/>
            </p:cNvSpPr>
            <p:nvPr/>
          </p:nvSpPr>
          <p:spPr bwMode="auto">
            <a:xfrm>
              <a:off x="5006" y="6974"/>
              <a:ext cx="20" cy="30"/>
            </a:xfrm>
            <a:custGeom>
              <a:avLst/>
              <a:gdLst>
                <a:gd name="T0" fmla="*/ 0 w 20"/>
                <a:gd name="T1" fmla="*/ 10 h 30"/>
                <a:gd name="T2" fmla="*/ 0 w 20"/>
                <a:gd name="T3" fmla="*/ 0 h 30"/>
                <a:gd name="T4" fmla="*/ 10 w 20"/>
                <a:gd name="T5" fmla="*/ 10 h 30"/>
                <a:gd name="T6" fmla="*/ 20 w 20"/>
                <a:gd name="T7" fmla="*/ 30 h 30"/>
                <a:gd name="T8" fmla="*/ 10 w 20"/>
                <a:gd name="T9" fmla="*/ 30 h 30"/>
                <a:gd name="T10" fmla="*/ 0 w 20"/>
                <a:gd name="T11" fmla="*/ 20 h 30"/>
                <a:gd name="T12" fmla="*/ 0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1" name="Freeform 3409"/>
            <p:cNvSpPr>
              <a:spLocks noChangeAspect="1"/>
            </p:cNvSpPr>
            <p:nvPr/>
          </p:nvSpPr>
          <p:spPr bwMode="auto">
            <a:xfrm>
              <a:off x="5016" y="6984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2" name="Freeform 3408"/>
            <p:cNvSpPr>
              <a:spLocks noChangeAspect="1"/>
            </p:cNvSpPr>
            <p:nvPr/>
          </p:nvSpPr>
          <p:spPr bwMode="auto">
            <a:xfrm>
              <a:off x="5006" y="6974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20 w 30"/>
                <a:gd name="T9" fmla="*/ 30 h 30"/>
                <a:gd name="T10" fmla="*/ 10 w 30"/>
                <a:gd name="T11" fmla="*/ 10 h 30"/>
                <a:gd name="T12" fmla="*/ 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3" name="Freeform 3407"/>
            <p:cNvSpPr>
              <a:spLocks noChangeAspect="1"/>
            </p:cNvSpPr>
            <p:nvPr/>
          </p:nvSpPr>
          <p:spPr bwMode="auto">
            <a:xfrm>
              <a:off x="5026" y="6984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4" name="Freeform 3406"/>
            <p:cNvSpPr>
              <a:spLocks noChangeAspect="1"/>
            </p:cNvSpPr>
            <p:nvPr/>
          </p:nvSpPr>
          <p:spPr bwMode="auto">
            <a:xfrm>
              <a:off x="5016" y="6964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0 w 30"/>
                <a:gd name="T3" fmla="*/ 0 h 20"/>
                <a:gd name="T4" fmla="*/ 10 w 30"/>
                <a:gd name="T5" fmla="*/ 10 h 20"/>
                <a:gd name="T6" fmla="*/ 30 w 30"/>
                <a:gd name="T7" fmla="*/ 10 h 20"/>
                <a:gd name="T8" fmla="*/ 20 w 30"/>
                <a:gd name="T9" fmla="*/ 20 h 20"/>
                <a:gd name="T10" fmla="*/ 10 w 30"/>
                <a:gd name="T11" fmla="*/ 2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5" name="Freeform 3405"/>
            <p:cNvSpPr>
              <a:spLocks noChangeAspect="1"/>
            </p:cNvSpPr>
            <p:nvPr/>
          </p:nvSpPr>
          <p:spPr bwMode="auto">
            <a:xfrm>
              <a:off x="5016" y="6964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6" name="Freeform 3404"/>
            <p:cNvSpPr>
              <a:spLocks noChangeAspect="1"/>
            </p:cNvSpPr>
            <p:nvPr/>
          </p:nvSpPr>
          <p:spPr bwMode="auto">
            <a:xfrm>
              <a:off x="5016" y="6954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2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7" name="Freeform 3403"/>
            <p:cNvSpPr>
              <a:spLocks noChangeAspect="1"/>
            </p:cNvSpPr>
            <p:nvPr/>
          </p:nvSpPr>
          <p:spPr bwMode="auto">
            <a:xfrm>
              <a:off x="5026" y="6954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0 h 10"/>
                <a:gd name="T14" fmla="*/ 1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8" name="Freeform 3402"/>
            <p:cNvSpPr>
              <a:spLocks noChangeAspect="1"/>
            </p:cNvSpPr>
            <p:nvPr/>
          </p:nvSpPr>
          <p:spPr bwMode="auto">
            <a:xfrm>
              <a:off x="5036" y="6954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1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1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9" name="Freeform 3401"/>
            <p:cNvSpPr>
              <a:spLocks noChangeAspect="1"/>
            </p:cNvSpPr>
            <p:nvPr/>
          </p:nvSpPr>
          <p:spPr bwMode="auto">
            <a:xfrm>
              <a:off x="5046" y="6964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10 h 20"/>
                <a:gd name="T4" fmla="*/ 0 w 10"/>
                <a:gd name="T5" fmla="*/ 10 h 20"/>
                <a:gd name="T6" fmla="*/ 0 w 10"/>
                <a:gd name="T7" fmla="*/ 10 h 20"/>
                <a:gd name="T8" fmla="*/ 0 w 10"/>
                <a:gd name="T9" fmla="*/ 10 h 20"/>
                <a:gd name="T10" fmla="*/ 0 w 10"/>
                <a:gd name="T11" fmla="*/ 10 h 20"/>
                <a:gd name="T12" fmla="*/ 0 w 10"/>
                <a:gd name="T13" fmla="*/ 20 h 20"/>
                <a:gd name="T14" fmla="*/ 0 w 1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0" name="Freeform 3400"/>
            <p:cNvSpPr>
              <a:spLocks noChangeAspect="1"/>
            </p:cNvSpPr>
            <p:nvPr/>
          </p:nvSpPr>
          <p:spPr bwMode="auto">
            <a:xfrm>
              <a:off x="5036" y="6944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2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3399"/>
            <p:cNvSpPr>
              <a:spLocks noChangeAspect="1"/>
            </p:cNvSpPr>
            <p:nvPr/>
          </p:nvSpPr>
          <p:spPr bwMode="auto">
            <a:xfrm>
              <a:off x="5046" y="6944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3398"/>
            <p:cNvSpPr>
              <a:spLocks noChangeAspect="1"/>
            </p:cNvSpPr>
            <p:nvPr/>
          </p:nvSpPr>
          <p:spPr bwMode="auto">
            <a:xfrm>
              <a:off x="5046" y="6933"/>
              <a:ext cx="20" cy="31"/>
            </a:xfrm>
            <a:custGeom>
              <a:avLst/>
              <a:gdLst>
                <a:gd name="T0" fmla="*/ 0 w 20"/>
                <a:gd name="T1" fmla="*/ 11 h 31"/>
                <a:gd name="T2" fmla="*/ 10 w 20"/>
                <a:gd name="T3" fmla="*/ 0 h 31"/>
                <a:gd name="T4" fmla="*/ 20 w 20"/>
                <a:gd name="T5" fmla="*/ 11 h 31"/>
                <a:gd name="T6" fmla="*/ 20 w 20"/>
                <a:gd name="T7" fmla="*/ 31 h 31"/>
                <a:gd name="T8" fmla="*/ 10 w 20"/>
                <a:gd name="T9" fmla="*/ 31 h 31"/>
                <a:gd name="T10" fmla="*/ 10 w 20"/>
                <a:gd name="T11" fmla="*/ 21 h 31"/>
                <a:gd name="T12" fmla="*/ 0 w 20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11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Rectangle 3397"/>
            <p:cNvSpPr>
              <a:spLocks noChangeAspect="1" noChangeArrowheads="1"/>
            </p:cNvSpPr>
            <p:nvPr/>
          </p:nvSpPr>
          <p:spPr bwMode="auto">
            <a:xfrm>
              <a:off x="5066" y="6944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3396"/>
            <p:cNvSpPr>
              <a:spLocks noChangeAspect="1"/>
            </p:cNvSpPr>
            <p:nvPr/>
          </p:nvSpPr>
          <p:spPr bwMode="auto">
            <a:xfrm>
              <a:off x="5056" y="6933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10 w 20"/>
                <a:gd name="T3" fmla="*/ 0 h 31"/>
                <a:gd name="T4" fmla="*/ 20 w 20"/>
                <a:gd name="T5" fmla="*/ 11 h 31"/>
                <a:gd name="T6" fmla="*/ 20 w 20"/>
                <a:gd name="T7" fmla="*/ 21 h 31"/>
                <a:gd name="T8" fmla="*/ 10 w 20"/>
                <a:gd name="T9" fmla="*/ 31 h 31"/>
                <a:gd name="T10" fmla="*/ 10 w 20"/>
                <a:gd name="T11" fmla="*/ 11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3395"/>
            <p:cNvSpPr>
              <a:spLocks noChangeAspect="1"/>
            </p:cNvSpPr>
            <p:nvPr/>
          </p:nvSpPr>
          <p:spPr bwMode="auto">
            <a:xfrm>
              <a:off x="5076" y="6944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3394"/>
            <p:cNvSpPr>
              <a:spLocks noChangeAspect="1"/>
            </p:cNvSpPr>
            <p:nvPr/>
          </p:nvSpPr>
          <p:spPr bwMode="auto">
            <a:xfrm>
              <a:off x="5066" y="6923"/>
              <a:ext cx="21" cy="31"/>
            </a:xfrm>
            <a:custGeom>
              <a:avLst/>
              <a:gdLst>
                <a:gd name="T0" fmla="*/ 0 w 21"/>
                <a:gd name="T1" fmla="*/ 10 h 31"/>
                <a:gd name="T2" fmla="*/ 0 w 21"/>
                <a:gd name="T3" fmla="*/ 0 h 31"/>
                <a:gd name="T4" fmla="*/ 10 w 21"/>
                <a:gd name="T5" fmla="*/ 10 h 31"/>
                <a:gd name="T6" fmla="*/ 21 w 21"/>
                <a:gd name="T7" fmla="*/ 21 h 31"/>
                <a:gd name="T8" fmla="*/ 10 w 21"/>
                <a:gd name="T9" fmla="*/ 31 h 31"/>
                <a:gd name="T10" fmla="*/ 10 w 21"/>
                <a:gd name="T11" fmla="*/ 21 h 31"/>
                <a:gd name="T12" fmla="*/ 0 w 21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1" y="2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3393"/>
            <p:cNvSpPr>
              <a:spLocks noChangeAspect="1"/>
            </p:cNvSpPr>
            <p:nvPr/>
          </p:nvSpPr>
          <p:spPr bwMode="auto">
            <a:xfrm>
              <a:off x="5076" y="6933"/>
              <a:ext cx="11" cy="11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  <a:gd name="T4" fmla="*/ 11 w 11"/>
                <a:gd name="T5" fmla="*/ 11 h 11"/>
                <a:gd name="T6" fmla="*/ 0 w 1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3392"/>
            <p:cNvSpPr>
              <a:spLocks noChangeAspect="1"/>
            </p:cNvSpPr>
            <p:nvPr/>
          </p:nvSpPr>
          <p:spPr bwMode="auto">
            <a:xfrm>
              <a:off x="5066" y="6903"/>
              <a:ext cx="41" cy="41"/>
            </a:xfrm>
            <a:custGeom>
              <a:avLst/>
              <a:gdLst>
                <a:gd name="T0" fmla="*/ 0 w 41"/>
                <a:gd name="T1" fmla="*/ 20 h 41"/>
                <a:gd name="T2" fmla="*/ 21 w 41"/>
                <a:gd name="T3" fmla="*/ 0 h 41"/>
                <a:gd name="T4" fmla="*/ 31 w 41"/>
                <a:gd name="T5" fmla="*/ 10 h 41"/>
                <a:gd name="T6" fmla="*/ 41 w 41"/>
                <a:gd name="T7" fmla="*/ 20 h 41"/>
                <a:gd name="T8" fmla="*/ 21 w 41"/>
                <a:gd name="T9" fmla="*/ 41 h 41"/>
                <a:gd name="T10" fmla="*/ 10 w 41"/>
                <a:gd name="T11" fmla="*/ 30 h 41"/>
                <a:gd name="T12" fmla="*/ 0 w 41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0" y="20"/>
                  </a:moveTo>
                  <a:lnTo>
                    <a:pt x="21" y="0"/>
                  </a:lnTo>
                  <a:lnTo>
                    <a:pt x="31" y="10"/>
                  </a:lnTo>
                  <a:lnTo>
                    <a:pt x="41" y="20"/>
                  </a:lnTo>
                  <a:lnTo>
                    <a:pt x="21" y="41"/>
                  </a:lnTo>
                  <a:lnTo>
                    <a:pt x="1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3391"/>
            <p:cNvSpPr>
              <a:spLocks noChangeAspect="1"/>
            </p:cNvSpPr>
            <p:nvPr/>
          </p:nvSpPr>
          <p:spPr bwMode="auto">
            <a:xfrm>
              <a:off x="5087" y="6903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3390"/>
            <p:cNvSpPr>
              <a:spLocks noChangeAspect="1"/>
            </p:cNvSpPr>
            <p:nvPr/>
          </p:nvSpPr>
          <p:spPr bwMode="auto">
            <a:xfrm>
              <a:off x="5087" y="6893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20 w 30"/>
                <a:gd name="T3" fmla="*/ 0 h 30"/>
                <a:gd name="T4" fmla="*/ 20 w 30"/>
                <a:gd name="T5" fmla="*/ 10 h 30"/>
                <a:gd name="T6" fmla="*/ 30 w 30"/>
                <a:gd name="T7" fmla="*/ 30 h 30"/>
                <a:gd name="T8" fmla="*/ 1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3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Freeform 3389"/>
            <p:cNvSpPr>
              <a:spLocks noChangeAspect="1"/>
            </p:cNvSpPr>
            <p:nvPr/>
          </p:nvSpPr>
          <p:spPr bwMode="auto">
            <a:xfrm>
              <a:off x="5107" y="6903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3388"/>
            <p:cNvSpPr>
              <a:spLocks noChangeAspect="1"/>
            </p:cNvSpPr>
            <p:nvPr/>
          </p:nvSpPr>
          <p:spPr bwMode="auto">
            <a:xfrm>
              <a:off x="5097" y="6893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20 w 30"/>
                <a:gd name="T9" fmla="*/ 30 h 30"/>
                <a:gd name="T10" fmla="*/ 10 w 30"/>
                <a:gd name="T11" fmla="*/ 10 h 30"/>
                <a:gd name="T12" fmla="*/ 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3387"/>
            <p:cNvSpPr>
              <a:spLocks noChangeAspect="1"/>
            </p:cNvSpPr>
            <p:nvPr/>
          </p:nvSpPr>
          <p:spPr bwMode="auto">
            <a:xfrm>
              <a:off x="5117" y="690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3386"/>
            <p:cNvSpPr>
              <a:spLocks noChangeAspect="1"/>
            </p:cNvSpPr>
            <p:nvPr/>
          </p:nvSpPr>
          <p:spPr bwMode="auto">
            <a:xfrm>
              <a:off x="5107" y="6883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2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3385"/>
            <p:cNvSpPr>
              <a:spLocks noChangeAspect="1"/>
            </p:cNvSpPr>
            <p:nvPr/>
          </p:nvSpPr>
          <p:spPr bwMode="auto">
            <a:xfrm>
              <a:off x="5117" y="6883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3384"/>
            <p:cNvSpPr>
              <a:spLocks noChangeAspect="1"/>
            </p:cNvSpPr>
            <p:nvPr/>
          </p:nvSpPr>
          <p:spPr bwMode="auto">
            <a:xfrm>
              <a:off x="5127" y="6873"/>
              <a:ext cx="20" cy="30"/>
            </a:xfrm>
            <a:custGeom>
              <a:avLst/>
              <a:gdLst>
                <a:gd name="T0" fmla="*/ 0 w 20"/>
                <a:gd name="T1" fmla="*/ 10 h 30"/>
                <a:gd name="T2" fmla="*/ 10 w 20"/>
                <a:gd name="T3" fmla="*/ 0 h 30"/>
                <a:gd name="T4" fmla="*/ 20 w 20"/>
                <a:gd name="T5" fmla="*/ 10 h 30"/>
                <a:gd name="T6" fmla="*/ 20 w 20"/>
                <a:gd name="T7" fmla="*/ 30 h 30"/>
                <a:gd name="T8" fmla="*/ 10 w 20"/>
                <a:gd name="T9" fmla="*/ 30 h 30"/>
                <a:gd name="T10" fmla="*/ 0 w 20"/>
                <a:gd name="T11" fmla="*/ 20 h 30"/>
                <a:gd name="T12" fmla="*/ 0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3383"/>
            <p:cNvSpPr>
              <a:spLocks noChangeAspect="1"/>
            </p:cNvSpPr>
            <p:nvPr/>
          </p:nvSpPr>
          <p:spPr bwMode="auto">
            <a:xfrm>
              <a:off x="5137" y="6873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3382"/>
            <p:cNvSpPr>
              <a:spLocks noChangeAspect="1"/>
            </p:cNvSpPr>
            <p:nvPr/>
          </p:nvSpPr>
          <p:spPr bwMode="auto">
            <a:xfrm>
              <a:off x="5137" y="6873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2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10 w 30"/>
                <a:gd name="T9" fmla="*/ 30 h 30"/>
                <a:gd name="T10" fmla="*/ 10 w 30"/>
                <a:gd name="T11" fmla="*/ 10 h 30"/>
                <a:gd name="T12" fmla="*/ 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10" y="3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Rectangle 3381"/>
            <p:cNvSpPr>
              <a:spLocks noChangeAspect="1" noChangeArrowheads="1"/>
            </p:cNvSpPr>
            <p:nvPr/>
          </p:nvSpPr>
          <p:spPr bwMode="auto">
            <a:xfrm>
              <a:off x="5157" y="6873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3380"/>
            <p:cNvSpPr>
              <a:spLocks noChangeAspect="1"/>
            </p:cNvSpPr>
            <p:nvPr/>
          </p:nvSpPr>
          <p:spPr bwMode="auto">
            <a:xfrm>
              <a:off x="5157" y="6862"/>
              <a:ext cx="31" cy="31"/>
            </a:xfrm>
            <a:custGeom>
              <a:avLst/>
              <a:gdLst>
                <a:gd name="T0" fmla="*/ 0 w 31"/>
                <a:gd name="T1" fmla="*/ 11 h 31"/>
                <a:gd name="T2" fmla="*/ 21 w 31"/>
                <a:gd name="T3" fmla="*/ 0 h 31"/>
                <a:gd name="T4" fmla="*/ 21 w 31"/>
                <a:gd name="T5" fmla="*/ 21 h 31"/>
                <a:gd name="T6" fmla="*/ 31 w 31"/>
                <a:gd name="T7" fmla="*/ 31 h 31"/>
                <a:gd name="T8" fmla="*/ 0 w 31"/>
                <a:gd name="T9" fmla="*/ 31 h 31"/>
                <a:gd name="T10" fmla="*/ 0 w 31"/>
                <a:gd name="T11" fmla="*/ 21 h 31"/>
                <a:gd name="T12" fmla="*/ 0 w 31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0" y="11"/>
                  </a:moveTo>
                  <a:lnTo>
                    <a:pt x="21" y="0"/>
                  </a:lnTo>
                  <a:lnTo>
                    <a:pt x="21" y="21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Freeform 3379"/>
            <p:cNvSpPr>
              <a:spLocks noChangeAspect="1"/>
            </p:cNvSpPr>
            <p:nvPr/>
          </p:nvSpPr>
          <p:spPr bwMode="auto">
            <a:xfrm>
              <a:off x="5178" y="688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3378"/>
            <p:cNvSpPr>
              <a:spLocks noChangeAspect="1"/>
            </p:cNvSpPr>
            <p:nvPr/>
          </p:nvSpPr>
          <p:spPr bwMode="auto">
            <a:xfrm>
              <a:off x="5178" y="6862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20 w 20"/>
                <a:gd name="T3" fmla="*/ 0 h 31"/>
                <a:gd name="T4" fmla="*/ 20 w 20"/>
                <a:gd name="T5" fmla="*/ 11 h 31"/>
                <a:gd name="T6" fmla="*/ 20 w 20"/>
                <a:gd name="T7" fmla="*/ 31 h 31"/>
                <a:gd name="T8" fmla="*/ 10 w 20"/>
                <a:gd name="T9" fmla="*/ 31 h 31"/>
                <a:gd name="T10" fmla="*/ 0 w 20"/>
                <a:gd name="T11" fmla="*/ 21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3377"/>
            <p:cNvSpPr>
              <a:spLocks noChangeAspect="1"/>
            </p:cNvSpPr>
            <p:nvPr/>
          </p:nvSpPr>
          <p:spPr bwMode="auto">
            <a:xfrm>
              <a:off x="5198" y="6873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0 w 10"/>
                <a:gd name="T5" fmla="*/ 20 h 20"/>
                <a:gd name="T6" fmla="*/ 0 w 10"/>
                <a:gd name="T7" fmla="*/ 20 h 20"/>
                <a:gd name="T8" fmla="*/ 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Freeform 3376"/>
            <p:cNvSpPr>
              <a:spLocks noChangeAspect="1"/>
            </p:cNvSpPr>
            <p:nvPr/>
          </p:nvSpPr>
          <p:spPr bwMode="auto">
            <a:xfrm>
              <a:off x="5188" y="6852"/>
              <a:ext cx="30" cy="41"/>
            </a:xfrm>
            <a:custGeom>
              <a:avLst/>
              <a:gdLst>
                <a:gd name="T0" fmla="*/ 0 w 30"/>
                <a:gd name="T1" fmla="*/ 10 h 41"/>
                <a:gd name="T2" fmla="*/ 20 w 30"/>
                <a:gd name="T3" fmla="*/ 0 h 41"/>
                <a:gd name="T4" fmla="*/ 30 w 30"/>
                <a:gd name="T5" fmla="*/ 10 h 41"/>
                <a:gd name="T6" fmla="*/ 30 w 30"/>
                <a:gd name="T7" fmla="*/ 31 h 41"/>
                <a:gd name="T8" fmla="*/ 20 w 30"/>
                <a:gd name="T9" fmla="*/ 41 h 41"/>
                <a:gd name="T10" fmla="*/ 10 w 30"/>
                <a:gd name="T11" fmla="*/ 21 h 41"/>
                <a:gd name="T12" fmla="*/ 0 w 30"/>
                <a:gd name="T13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10"/>
                  </a:moveTo>
                  <a:lnTo>
                    <a:pt x="20" y="0"/>
                  </a:lnTo>
                  <a:lnTo>
                    <a:pt x="30" y="10"/>
                  </a:lnTo>
                  <a:lnTo>
                    <a:pt x="30" y="31"/>
                  </a:lnTo>
                  <a:lnTo>
                    <a:pt x="20" y="41"/>
                  </a:lnTo>
                  <a:lnTo>
                    <a:pt x="1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125" name="Group 3174"/>
          <p:cNvGrpSpPr>
            <a:grpSpLocks noChangeAspect="1"/>
          </p:cNvGrpSpPr>
          <p:nvPr/>
        </p:nvGrpSpPr>
        <p:grpSpPr bwMode="auto">
          <a:xfrm>
            <a:off x="1766798" y="5946784"/>
            <a:ext cx="1233990" cy="240996"/>
            <a:chOff x="5208" y="6670"/>
            <a:chExt cx="1143" cy="223"/>
          </a:xfrm>
        </p:grpSpPr>
        <p:sp>
          <p:nvSpPr>
            <p:cNvPr id="4126" name="Rectangle 3374"/>
            <p:cNvSpPr>
              <a:spLocks noChangeAspect="1" noChangeArrowheads="1"/>
            </p:cNvSpPr>
            <p:nvPr/>
          </p:nvSpPr>
          <p:spPr bwMode="auto">
            <a:xfrm>
              <a:off x="5218" y="6862"/>
              <a:ext cx="0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3373"/>
            <p:cNvSpPr>
              <a:spLocks noChangeAspect="1"/>
            </p:cNvSpPr>
            <p:nvPr/>
          </p:nvSpPr>
          <p:spPr bwMode="auto">
            <a:xfrm>
              <a:off x="5208" y="6852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10 w 20"/>
                <a:gd name="T3" fmla="*/ 0 h 31"/>
                <a:gd name="T4" fmla="*/ 20 w 20"/>
                <a:gd name="T5" fmla="*/ 10 h 31"/>
                <a:gd name="T6" fmla="*/ 20 w 20"/>
                <a:gd name="T7" fmla="*/ 21 h 31"/>
                <a:gd name="T8" fmla="*/ 10 w 20"/>
                <a:gd name="T9" fmla="*/ 31 h 31"/>
                <a:gd name="T10" fmla="*/ 10 w 20"/>
                <a:gd name="T11" fmla="*/ 10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Rectangle 3372"/>
            <p:cNvSpPr>
              <a:spLocks noChangeAspect="1" noChangeArrowheads="1"/>
            </p:cNvSpPr>
            <p:nvPr/>
          </p:nvSpPr>
          <p:spPr bwMode="auto">
            <a:xfrm>
              <a:off x="5228" y="6862"/>
              <a:ext cx="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3371"/>
            <p:cNvSpPr>
              <a:spLocks noChangeAspect="1"/>
            </p:cNvSpPr>
            <p:nvPr/>
          </p:nvSpPr>
          <p:spPr bwMode="auto">
            <a:xfrm>
              <a:off x="5218" y="6842"/>
              <a:ext cx="20" cy="31"/>
            </a:xfrm>
            <a:custGeom>
              <a:avLst/>
              <a:gdLst>
                <a:gd name="T0" fmla="*/ 0 w 20"/>
                <a:gd name="T1" fmla="*/ 10 h 31"/>
                <a:gd name="T2" fmla="*/ 0 w 20"/>
                <a:gd name="T3" fmla="*/ 0 h 31"/>
                <a:gd name="T4" fmla="*/ 10 w 20"/>
                <a:gd name="T5" fmla="*/ 10 h 31"/>
                <a:gd name="T6" fmla="*/ 20 w 20"/>
                <a:gd name="T7" fmla="*/ 20 h 31"/>
                <a:gd name="T8" fmla="*/ 10 w 20"/>
                <a:gd name="T9" fmla="*/ 31 h 31"/>
                <a:gd name="T10" fmla="*/ 10 w 20"/>
                <a:gd name="T11" fmla="*/ 20 h 31"/>
                <a:gd name="T12" fmla="*/ 0 w 2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3370"/>
            <p:cNvSpPr>
              <a:spLocks noChangeAspect="1"/>
            </p:cNvSpPr>
            <p:nvPr/>
          </p:nvSpPr>
          <p:spPr bwMode="auto">
            <a:xfrm>
              <a:off x="5218" y="684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3369"/>
            <p:cNvSpPr>
              <a:spLocks noChangeAspect="1"/>
            </p:cNvSpPr>
            <p:nvPr/>
          </p:nvSpPr>
          <p:spPr bwMode="auto">
            <a:xfrm>
              <a:off x="5228" y="6832"/>
              <a:ext cx="20" cy="30"/>
            </a:xfrm>
            <a:custGeom>
              <a:avLst/>
              <a:gdLst>
                <a:gd name="T0" fmla="*/ 0 w 20"/>
                <a:gd name="T1" fmla="*/ 10 h 30"/>
                <a:gd name="T2" fmla="*/ 10 w 20"/>
                <a:gd name="T3" fmla="*/ 0 h 30"/>
                <a:gd name="T4" fmla="*/ 20 w 20"/>
                <a:gd name="T5" fmla="*/ 10 h 30"/>
                <a:gd name="T6" fmla="*/ 20 w 20"/>
                <a:gd name="T7" fmla="*/ 30 h 30"/>
                <a:gd name="T8" fmla="*/ 10 w 20"/>
                <a:gd name="T9" fmla="*/ 30 h 30"/>
                <a:gd name="T10" fmla="*/ 0 w 20"/>
                <a:gd name="T11" fmla="*/ 20 h 30"/>
                <a:gd name="T12" fmla="*/ 0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3368"/>
            <p:cNvSpPr>
              <a:spLocks noChangeAspect="1"/>
            </p:cNvSpPr>
            <p:nvPr/>
          </p:nvSpPr>
          <p:spPr bwMode="auto">
            <a:xfrm>
              <a:off x="5248" y="6842"/>
              <a:ext cx="11" cy="20"/>
            </a:xfrm>
            <a:custGeom>
              <a:avLst/>
              <a:gdLst>
                <a:gd name="T0" fmla="*/ 0 w 11"/>
                <a:gd name="T1" fmla="*/ 0 h 20"/>
                <a:gd name="T2" fmla="*/ 11 w 11"/>
                <a:gd name="T3" fmla="*/ 10 h 20"/>
                <a:gd name="T4" fmla="*/ 0 w 11"/>
                <a:gd name="T5" fmla="*/ 20 h 20"/>
                <a:gd name="T6" fmla="*/ 0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11" y="1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3367"/>
            <p:cNvSpPr>
              <a:spLocks noChangeAspect="1"/>
            </p:cNvSpPr>
            <p:nvPr/>
          </p:nvSpPr>
          <p:spPr bwMode="auto">
            <a:xfrm>
              <a:off x="5238" y="6832"/>
              <a:ext cx="21" cy="20"/>
            </a:xfrm>
            <a:custGeom>
              <a:avLst/>
              <a:gdLst>
                <a:gd name="T0" fmla="*/ 0 w 21"/>
                <a:gd name="T1" fmla="*/ 10 h 20"/>
                <a:gd name="T2" fmla="*/ 0 w 21"/>
                <a:gd name="T3" fmla="*/ 0 h 20"/>
                <a:gd name="T4" fmla="*/ 10 w 21"/>
                <a:gd name="T5" fmla="*/ 10 h 20"/>
                <a:gd name="T6" fmla="*/ 21 w 21"/>
                <a:gd name="T7" fmla="*/ 20 h 20"/>
                <a:gd name="T8" fmla="*/ 21 w 21"/>
                <a:gd name="T9" fmla="*/ 20 h 20"/>
                <a:gd name="T10" fmla="*/ 10 w 21"/>
                <a:gd name="T11" fmla="*/ 10 h 20"/>
                <a:gd name="T12" fmla="*/ 0 w 2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1" y="2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3366"/>
            <p:cNvSpPr>
              <a:spLocks noChangeAspect="1"/>
            </p:cNvSpPr>
            <p:nvPr/>
          </p:nvSpPr>
          <p:spPr bwMode="auto">
            <a:xfrm>
              <a:off x="5248" y="6842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11 w 11"/>
                <a:gd name="T7" fmla="*/ 10 h 10"/>
                <a:gd name="T8" fmla="*/ 0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Freeform 3365"/>
            <p:cNvSpPr>
              <a:spLocks noChangeAspect="1"/>
            </p:cNvSpPr>
            <p:nvPr/>
          </p:nvSpPr>
          <p:spPr bwMode="auto">
            <a:xfrm>
              <a:off x="5238" y="6832"/>
              <a:ext cx="21" cy="20"/>
            </a:xfrm>
            <a:custGeom>
              <a:avLst/>
              <a:gdLst>
                <a:gd name="T0" fmla="*/ 0 w 21"/>
                <a:gd name="T1" fmla="*/ 10 h 20"/>
                <a:gd name="T2" fmla="*/ 0 w 21"/>
                <a:gd name="T3" fmla="*/ 0 h 20"/>
                <a:gd name="T4" fmla="*/ 10 w 21"/>
                <a:gd name="T5" fmla="*/ 0 h 20"/>
                <a:gd name="T6" fmla="*/ 21 w 21"/>
                <a:gd name="T7" fmla="*/ 10 h 20"/>
                <a:gd name="T8" fmla="*/ 21 w 21"/>
                <a:gd name="T9" fmla="*/ 20 h 20"/>
                <a:gd name="T10" fmla="*/ 10 w 21"/>
                <a:gd name="T11" fmla="*/ 10 h 20"/>
                <a:gd name="T12" fmla="*/ 0 w 2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10"/>
                  </a:lnTo>
                  <a:lnTo>
                    <a:pt x="21" y="2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Freeform 3364"/>
            <p:cNvSpPr>
              <a:spLocks noChangeAspect="1"/>
            </p:cNvSpPr>
            <p:nvPr/>
          </p:nvSpPr>
          <p:spPr bwMode="auto">
            <a:xfrm>
              <a:off x="5248" y="6832"/>
              <a:ext cx="21" cy="10"/>
            </a:xfrm>
            <a:custGeom>
              <a:avLst/>
              <a:gdLst>
                <a:gd name="T0" fmla="*/ 0 w 21"/>
                <a:gd name="T1" fmla="*/ 0 h 10"/>
                <a:gd name="T2" fmla="*/ 21 w 21"/>
                <a:gd name="T3" fmla="*/ 10 h 10"/>
                <a:gd name="T4" fmla="*/ 21 w 21"/>
                <a:gd name="T5" fmla="*/ 10 h 10"/>
                <a:gd name="T6" fmla="*/ 11 w 21"/>
                <a:gd name="T7" fmla="*/ 10 h 10"/>
                <a:gd name="T8" fmla="*/ 11 w 21"/>
                <a:gd name="T9" fmla="*/ 10 h 10"/>
                <a:gd name="T10" fmla="*/ 0 w 2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lnTo>
                    <a:pt x="21" y="1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3363"/>
            <p:cNvSpPr>
              <a:spLocks noChangeAspect="1"/>
            </p:cNvSpPr>
            <p:nvPr/>
          </p:nvSpPr>
          <p:spPr bwMode="auto">
            <a:xfrm>
              <a:off x="5238" y="6802"/>
              <a:ext cx="31" cy="40"/>
            </a:xfrm>
            <a:custGeom>
              <a:avLst/>
              <a:gdLst>
                <a:gd name="T0" fmla="*/ 0 w 31"/>
                <a:gd name="T1" fmla="*/ 30 h 40"/>
                <a:gd name="T2" fmla="*/ 0 w 31"/>
                <a:gd name="T3" fmla="*/ 0 h 40"/>
                <a:gd name="T4" fmla="*/ 21 w 31"/>
                <a:gd name="T5" fmla="*/ 0 h 40"/>
                <a:gd name="T6" fmla="*/ 31 w 31"/>
                <a:gd name="T7" fmla="*/ 10 h 40"/>
                <a:gd name="T8" fmla="*/ 31 w 31"/>
                <a:gd name="T9" fmla="*/ 40 h 40"/>
                <a:gd name="T10" fmla="*/ 10 w 31"/>
                <a:gd name="T11" fmla="*/ 30 h 40"/>
                <a:gd name="T12" fmla="*/ 0 w 31"/>
                <a:gd name="T13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0">
                  <a:moveTo>
                    <a:pt x="0" y="3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31" y="40"/>
                  </a:lnTo>
                  <a:lnTo>
                    <a:pt x="1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3362"/>
            <p:cNvSpPr>
              <a:spLocks noChangeAspect="1"/>
            </p:cNvSpPr>
            <p:nvPr/>
          </p:nvSpPr>
          <p:spPr bwMode="auto">
            <a:xfrm>
              <a:off x="5238" y="6802"/>
              <a:ext cx="21" cy="1"/>
            </a:xfrm>
            <a:custGeom>
              <a:avLst/>
              <a:gdLst>
                <a:gd name="T0" fmla="*/ 21 w 21"/>
                <a:gd name="T1" fmla="*/ 0 w 21"/>
                <a:gd name="T2" fmla="*/ 0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3361"/>
            <p:cNvSpPr>
              <a:spLocks noChangeAspect="1"/>
            </p:cNvSpPr>
            <p:nvPr/>
          </p:nvSpPr>
          <p:spPr bwMode="auto">
            <a:xfrm>
              <a:off x="5238" y="6792"/>
              <a:ext cx="31" cy="20"/>
            </a:xfrm>
            <a:custGeom>
              <a:avLst/>
              <a:gdLst>
                <a:gd name="T0" fmla="*/ 0 w 31"/>
                <a:gd name="T1" fmla="*/ 10 h 20"/>
                <a:gd name="T2" fmla="*/ 10 w 31"/>
                <a:gd name="T3" fmla="*/ 0 h 20"/>
                <a:gd name="T4" fmla="*/ 21 w 31"/>
                <a:gd name="T5" fmla="*/ 0 h 20"/>
                <a:gd name="T6" fmla="*/ 31 w 31"/>
                <a:gd name="T7" fmla="*/ 10 h 20"/>
                <a:gd name="T8" fmla="*/ 31 w 31"/>
                <a:gd name="T9" fmla="*/ 20 h 20"/>
                <a:gd name="T10" fmla="*/ 21 w 31"/>
                <a:gd name="T11" fmla="*/ 10 h 20"/>
                <a:gd name="T12" fmla="*/ 0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1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31" y="20"/>
                  </a:lnTo>
                  <a:lnTo>
                    <a:pt x="2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Rectangle 3360"/>
            <p:cNvSpPr>
              <a:spLocks noChangeAspect="1" noChangeArrowheads="1"/>
            </p:cNvSpPr>
            <p:nvPr/>
          </p:nvSpPr>
          <p:spPr bwMode="auto">
            <a:xfrm>
              <a:off x="5248" y="6792"/>
              <a:ext cx="11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3359"/>
            <p:cNvSpPr>
              <a:spLocks noChangeAspect="1"/>
            </p:cNvSpPr>
            <p:nvPr/>
          </p:nvSpPr>
          <p:spPr bwMode="auto">
            <a:xfrm>
              <a:off x="5248" y="6771"/>
              <a:ext cx="31" cy="31"/>
            </a:xfrm>
            <a:custGeom>
              <a:avLst/>
              <a:gdLst>
                <a:gd name="T0" fmla="*/ 0 w 31"/>
                <a:gd name="T1" fmla="*/ 21 h 31"/>
                <a:gd name="T2" fmla="*/ 11 w 31"/>
                <a:gd name="T3" fmla="*/ 0 h 31"/>
                <a:gd name="T4" fmla="*/ 21 w 31"/>
                <a:gd name="T5" fmla="*/ 10 h 31"/>
                <a:gd name="T6" fmla="*/ 31 w 31"/>
                <a:gd name="T7" fmla="*/ 10 h 31"/>
                <a:gd name="T8" fmla="*/ 21 w 31"/>
                <a:gd name="T9" fmla="*/ 31 h 31"/>
                <a:gd name="T10" fmla="*/ 11 w 31"/>
                <a:gd name="T11" fmla="*/ 21 h 31"/>
                <a:gd name="T12" fmla="*/ 0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0" y="21"/>
                  </a:moveTo>
                  <a:lnTo>
                    <a:pt x="11" y="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21" y="31"/>
                  </a:lnTo>
                  <a:lnTo>
                    <a:pt x="11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3358"/>
            <p:cNvSpPr>
              <a:spLocks noChangeAspect="1"/>
            </p:cNvSpPr>
            <p:nvPr/>
          </p:nvSpPr>
          <p:spPr bwMode="auto">
            <a:xfrm>
              <a:off x="5259" y="677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3357"/>
            <p:cNvSpPr>
              <a:spLocks noChangeAspect="1"/>
            </p:cNvSpPr>
            <p:nvPr/>
          </p:nvSpPr>
          <p:spPr bwMode="auto">
            <a:xfrm>
              <a:off x="5259" y="6761"/>
              <a:ext cx="30" cy="31"/>
            </a:xfrm>
            <a:custGeom>
              <a:avLst/>
              <a:gdLst>
                <a:gd name="T0" fmla="*/ 0 w 30"/>
                <a:gd name="T1" fmla="*/ 10 h 31"/>
                <a:gd name="T2" fmla="*/ 20 w 30"/>
                <a:gd name="T3" fmla="*/ 0 h 31"/>
                <a:gd name="T4" fmla="*/ 30 w 30"/>
                <a:gd name="T5" fmla="*/ 10 h 31"/>
                <a:gd name="T6" fmla="*/ 30 w 30"/>
                <a:gd name="T7" fmla="*/ 20 h 31"/>
                <a:gd name="T8" fmla="*/ 10 w 30"/>
                <a:gd name="T9" fmla="*/ 31 h 31"/>
                <a:gd name="T10" fmla="*/ 10 w 30"/>
                <a:gd name="T11" fmla="*/ 20 h 31"/>
                <a:gd name="T12" fmla="*/ 0 w 3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10"/>
                  </a:moveTo>
                  <a:lnTo>
                    <a:pt x="2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10" y="31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3356"/>
            <p:cNvSpPr>
              <a:spLocks noChangeAspect="1"/>
            </p:cNvSpPr>
            <p:nvPr/>
          </p:nvSpPr>
          <p:spPr bwMode="auto">
            <a:xfrm>
              <a:off x="5279" y="676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3355"/>
            <p:cNvSpPr>
              <a:spLocks noChangeAspect="1"/>
            </p:cNvSpPr>
            <p:nvPr/>
          </p:nvSpPr>
          <p:spPr bwMode="auto">
            <a:xfrm>
              <a:off x="5279" y="6751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20 w 30"/>
                <a:gd name="T3" fmla="*/ 0 h 30"/>
                <a:gd name="T4" fmla="*/ 30 w 30"/>
                <a:gd name="T5" fmla="*/ 10 h 30"/>
                <a:gd name="T6" fmla="*/ 30 w 30"/>
                <a:gd name="T7" fmla="*/ 30 h 30"/>
                <a:gd name="T8" fmla="*/ 1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20" y="0"/>
                  </a:lnTo>
                  <a:lnTo>
                    <a:pt x="30" y="10"/>
                  </a:lnTo>
                  <a:lnTo>
                    <a:pt x="30" y="3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Rectangle 3354"/>
            <p:cNvSpPr>
              <a:spLocks noChangeAspect="1" noChangeArrowheads="1"/>
            </p:cNvSpPr>
            <p:nvPr/>
          </p:nvSpPr>
          <p:spPr bwMode="auto">
            <a:xfrm>
              <a:off x="5309" y="6761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3353"/>
            <p:cNvSpPr>
              <a:spLocks noChangeAspect="1"/>
            </p:cNvSpPr>
            <p:nvPr/>
          </p:nvSpPr>
          <p:spPr bwMode="auto">
            <a:xfrm>
              <a:off x="5299" y="6741"/>
              <a:ext cx="30" cy="40"/>
            </a:xfrm>
            <a:custGeom>
              <a:avLst/>
              <a:gdLst>
                <a:gd name="T0" fmla="*/ 0 w 30"/>
                <a:gd name="T1" fmla="*/ 10 h 40"/>
                <a:gd name="T2" fmla="*/ 20 w 30"/>
                <a:gd name="T3" fmla="*/ 0 h 40"/>
                <a:gd name="T4" fmla="*/ 30 w 30"/>
                <a:gd name="T5" fmla="*/ 10 h 40"/>
                <a:gd name="T6" fmla="*/ 30 w 30"/>
                <a:gd name="T7" fmla="*/ 30 h 40"/>
                <a:gd name="T8" fmla="*/ 10 w 30"/>
                <a:gd name="T9" fmla="*/ 40 h 40"/>
                <a:gd name="T10" fmla="*/ 10 w 30"/>
                <a:gd name="T11" fmla="*/ 20 h 40"/>
                <a:gd name="T12" fmla="*/ 0 w 30"/>
                <a:gd name="T13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0" y="10"/>
                  </a:moveTo>
                  <a:lnTo>
                    <a:pt x="20" y="0"/>
                  </a:lnTo>
                  <a:lnTo>
                    <a:pt x="30" y="10"/>
                  </a:lnTo>
                  <a:lnTo>
                    <a:pt x="30" y="30"/>
                  </a:lnTo>
                  <a:lnTo>
                    <a:pt x="10" y="4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Rectangle 3352"/>
            <p:cNvSpPr>
              <a:spLocks noChangeAspect="1" noChangeArrowheads="1"/>
            </p:cNvSpPr>
            <p:nvPr/>
          </p:nvSpPr>
          <p:spPr bwMode="auto">
            <a:xfrm>
              <a:off x="5329" y="6751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Freeform 3351"/>
            <p:cNvSpPr>
              <a:spLocks noChangeAspect="1"/>
            </p:cNvSpPr>
            <p:nvPr/>
          </p:nvSpPr>
          <p:spPr bwMode="auto">
            <a:xfrm>
              <a:off x="5319" y="6731"/>
              <a:ext cx="41" cy="40"/>
            </a:xfrm>
            <a:custGeom>
              <a:avLst/>
              <a:gdLst>
                <a:gd name="T0" fmla="*/ 0 w 41"/>
                <a:gd name="T1" fmla="*/ 10 h 40"/>
                <a:gd name="T2" fmla="*/ 31 w 41"/>
                <a:gd name="T3" fmla="*/ 0 h 40"/>
                <a:gd name="T4" fmla="*/ 31 w 41"/>
                <a:gd name="T5" fmla="*/ 10 h 40"/>
                <a:gd name="T6" fmla="*/ 41 w 41"/>
                <a:gd name="T7" fmla="*/ 30 h 40"/>
                <a:gd name="T8" fmla="*/ 10 w 41"/>
                <a:gd name="T9" fmla="*/ 40 h 40"/>
                <a:gd name="T10" fmla="*/ 10 w 41"/>
                <a:gd name="T11" fmla="*/ 20 h 40"/>
                <a:gd name="T12" fmla="*/ 0 w 41"/>
                <a:gd name="T13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0" y="10"/>
                  </a:moveTo>
                  <a:lnTo>
                    <a:pt x="31" y="0"/>
                  </a:lnTo>
                  <a:lnTo>
                    <a:pt x="31" y="10"/>
                  </a:lnTo>
                  <a:lnTo>
                    <a:pt x="41" y="30"/>
                  </a:lnTo>
                  <a:lnTo>
                    <a:pt x="10" y="4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Rectangle 3350"/>
            <p:cNvSpPr>
              <a:spLocks noChangeAspect="1" noChangeArrowheads="1"/>
            </p:cNvSpPr>
            <p:nvPr/>
          </p:nvSpPr>
          <p:spPr bwMode="auto">
            <a:xfrm>
              <a:off x="5350" y="673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1" name="Freeform 3349"/>
            <p:cNvSpPr>
              <a:spLocks noChangeAspect="1"/>
            </p:cNvSpPr>
            <p:nvPr/>
          </p:nvSpPr>
          <p:spPr bwMode="auto">
            <a:xfrm>
              <a:off x="5350" y="6731"/>
              <a:ext cx="20" cy="30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20 w 20"/>
                <a:gd name="T5" fmla="*/ 10 h 30"/>
                <a:gd name="T6" fmla="*/ 20 w 20"/>
                <a:gd name="T7" fmla="*/ 20 h 30"/>
                <a:gd name="T8" fmla="*/ 10 w 20"/>
                <a:gd name="T9" fmla="*/ 30 h 30"/>
                <a:gd name="T10" fmla="*/ 0 w 20"/>
                <a:gd name="T11" fmla="*/ 10 h 30"/>
                <a:gd name="T12" fmla="*/ 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2" name="Freeform 3348"/>
            <p:cNvSpPr>
              <a:spLocks noChangeAspect="1"/>
            </p:cNvSpPr>
            <p:nvPr/>
          </p:nvSpPr>
          <p:spPr bwMode="auto">
            <a:xfrm>
              <a:off x="5370" y="6741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10 h 10"/>
                <a:gd name="T14" fmla="*/ 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3" name="Freeform 3347"/>
            <p:cNvSpPr>
              <a:spLocks noChangeAspect="1"/>
            </p:cNvSpPr>
            <p:nvPr/>
          </p:nvSpPr>
          <p:spPr bwMode="auto">
            <a:xfrm>
              <a:off x="5350" y="6721"/>
              <a:ext cx="40" cy="30"/>
            </a:xfrm>
            <a:custGeom>
              <a:avLst/>
              <a:gdLst>
                <a:gd name="T0" fmla="*/ 0 w 40"/>
                <a:gd name="T1" fmla="*/ 20 h 30"/>
                <a:gd name="T2" fmla="*/ 10 w 40"/>
                <a:gd name="T3" fmla="*/ 0 h 30"/>
                <a:gd name="T4" fmla="*/ 20 w 40"/>
                <a:gd name="T5" fmla="*/ 10 h 30"/>
                <a:gd name="T6" fmla="*/ 40 w 40"/>
                <a:gd name="T7" fmla="*/ 10 h 30"/>
                <a:gd name="T8" fmla="*/ 30 w 40"/>
                <a:gd name="T9" fmla="*/ 30 h 30"/>
                <a:gd name="T10" fmla="*/ 20 w 40"/>
                <a:gd name="T11" fmla="*/ 20 h 30"/>
                <a:gd name="T12" fmla="*/ 0 w 4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0" y="2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40" y="10"/>
                  </a:lnTo>
                  <a:lnTo>
                    <a:pt x="30" y="30"/>
                  </a:lnTo>
                  <a:lnTo>
                    <a:pt x="2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4" name="Rectangle 3346"/>
            <p:cNvSpPr>
              <a:spLocks noChangeAspect="1" noChangeArrowheads="1"/>
            </p:cNvSpPr>
            <p:nvPr/>
          </p:nvSpPr>
          <p:spPr bwMode="auto">
            <a:xfrm>
              <a:off x="5370" y="6731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5" name="Freeform 3345"/>
            <p:cNvSpPr>
              <a:spLocks noChangeAspect="1"/>
            </p:cNvSpPr>
            <p:nvPr/>
          </p:nvSpPr>
          <p:spPr bwMode="auto">
            <a:xfrm>
              <a:off x="5360" y="6721"/>
              <a:ext cx="30" cy="10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0 h 10"/>
                <a:gd name="T4" fmla="*/ 20 w 30"/>
                <a:gd name="T5" fmla="*/ 0 h 10"/>
                <a:gd name="T6" fmla="*/ 30 w 30"/>
                <a:gd name="T7" fmla="*/ 10 h 10"/>
                <a:gd name="T8" fmla="*/ 30 w 30"/>
                <a:gd name="T9" fmla="*/ 10 h 10"/>
                <a:gd name="T10" fmla="*/ 10 w 30"/>
                <a:gd name="T11" fmla="*/ 10 h 10"/>
                <a:gd name="T12" fmla="*/ 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6" name="Freeform 3344"/>
            <p:cNvSpPr>
              <a:spLocks noChangeAspect="1"/>
            </p:cNvSpPr>
            <p:nvPr/>
          </p:nvSpPr>
          <p:spPr bwMode="auto">
            <a:xfrm>
              <a:off x="5360" y="6711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10 h 10"/>
                <a:gd name="T4" fmla="*/ 0 w 20"/>
                <a:gd name="T5" fmla="*/ 0 h 10"/>
                <a:gd name="T6" fmla="*/ 20 w 2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7" name="Freeform 3343"/>
            <p:cNvSpPr>
              <a:spLocks noChangeAspect="1"/>
            </p:cNvSpPr>
            <p:nvPr/>
          </p:nvSpPr>
          <p:spPr bwMode="auto">
            <a:xfrm>
              <a:off x="5360" y="6711"/>
              <a:ext cx="30" cy="20"/>
            </a:xfrm>
            <a:custGeom>
              <a:avLst/>
              <a:gdLst>
                <a:gd name="T0" fmla="*/ 0 w 30"/>
                <a:gd name="T1" fmla="*/ 0 h 20"/>
                <a:gd name="T2" fmla="*/ 10 w 30"/>
                <a:gd name="T3" fmla="*/ 0 h 20"/>
                <a:gd name="T4" fmla="*/ 20 w 30"/>
                <a:gd name="T5" fmla="*/ 0 h 20"/>
                <a:gd name="T6" fmla="*/ 30 w 30"/>
                <a:gd name="T7" fmla="*/ 10 h 20"/>
                <a:gd name="T8" fmla="*/ 30 w 30"/>
                <a:gd name="T9" fmla="*/ 20 h 20"/>
                <a:gd name="T10" fmla="*/ 20 w 30"/>
                <a:gd name="T11" fmla="*/ 10 h 20"/>
                <a:gd name="T12" fmla="*/ 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8" name="Freeform 3342"/>
            <p:cNvSpPr>
              <a:spLocks noChangeAspect="1"/>
            </p:cNvSpPr>
            <p:nvPr/>
          </p:nvSpPr>
          <p:spPr bwMode="auto">
            <a:xfrm>
              <a:off x="5370" y="6711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9" name="Freeform 3341"/>
            <p:cNvSpPr>
              <a:spLocks noChangeAspect="1"/>
            </p:cNvSpPr>
            <p:nvPr/>
          </p:nvSpPr>
          <p:spPr bwMode="auto">
            <a:xfrm>
              <a:off x="5370" y="6700"/>
              <a:ext cx="30" cy="21"/>
            </a:xfrm>
            <a:custGeom>
              <a:avLst/>
              <a:gdLst>
                <a:gd name="T0" fmla="*/ 0 w 30"/>
                <a:gd name="T1" fmla="*/ 11 h 21"/>
                <a:gd name="T2" fmla="*/ 10 w 30"/>
                <a:gd name="T3" fmla="*/ 0 h 21"/>
                <a:gd name="T4" fmla="*/ 20 w 30"/>
                <a:gd name="T5" fmla="*/ 11 h 21"/>
                <a:gd name="T6" fmla="*/ 30 w 30"/>
                <a:gd name="T7" fmla="*/ 21 h 21"/>
                <a:gd name="T8" fmla="*/ 20 w 30"/>
                <a:gd name="T9" fmla="*/ 21 h 21"/>
                <a:gd name="T10" fmla="*/ 10 w 30"/>
                <a:gd name="T11" fmla="*/ 11 h 21"/>
                <a:gd name="T12" fmla="*/ 0 w 30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0" y="11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30" y="21"/>
                  </a:lnTo>
                  <a:lnTo>
                    <a:pt x="20" y="21"/>
                  </a:lnTo>
                  <a:lnTo>
                    <a:pt x="1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0" name="Freeform 3340"/>
            <p:cNvSpPr>
              <a:spLocks noChangeAspect="1"/>
            </p:cNvSpPr>
            <p:nvPr/>
          </p:nvSpPr>
          <p:spPr bwMode="auto">
            <a:xfrm>
              <a:off x="5380" y="6700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1" name="Freeform 3339"/>
            <p:cNvSpPr>
              <a:spLocks noChangeAspect="1"/>
            </p:cNvSpPr>
            <p:nvPr/>
          </p:nvSpPr>
          <p:spPr bwMode="auto">
            <a:xfrm>
              <a:off x="5380" y="6690"/>
              <a:ext cx="20" cy="31"/>
            </a:xfrm>
            <a:custGeom>
              <a:avLst/>
              <a:gdLst>
                <a:gd name="T0" fmla="*/ 0 w 20"/>
                <a:gd name="T1" fmla="*/ 10 h 31"/>
                <a:gd name="T2" fmla="*/ 10 w 20"/>
                <a:gd name="T3" fmla="*/ 0 h 31"/>
                <a:gd name="T4" fmla="*/ 20 w 20"/>
                <a:gd name="T5" fmla="*/ 10 h 31"/>
                <a:gd name="T6" fmla="*/ 20 w 20"/>
                <a:gd name="T7" fmla="*/ 21 h 31"/>
                <a:gd name="T8" fmla="*/ 10 w 20"/>
                <a:gd name="T9" fmla="*/ 31 h 31"/>
                <a:gd name="T10" fmla="*/ 10 w 20"/>
                <a:gd name="T11" fmla="*/ 21 h 31"/>
                <a:gd name="T12" fmla="*/ 0 w 2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2" name="Freeform 3338"/>
            <p:cNvSpPr>
              <a:spLocks noChangeAspect="1"/>
            </p:cNvSpPr>
            <p:nvPr/>
          </p:nvSpPr>
          <p:spPr bwMode="auto">
            <a:xfrm>
              <a:off x="5390" y="6690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3" name="Freeform 3337"/>
            <p:cNvSpPr>
              <a:spLocks noChangeAspect="1"/>
            </p:cNvSpPr>
            <p:nvPr/>
          </p:nvSpPr>
          <p:spPr bwMode="auto">
            <a:xfrm>
              <a:off x="5400" y="6690"/>
              <a:ext cx="1" cy="31"/>
            </a:xfrm>
            <a:custGeom>
              <a:avLst/>
              <a:gdLst>
                <a:gd name="T0" fmla="*/ 0 h 31"/>
                <a:gd name="T1" fmla="*/ 0 h 31"/>
                <a:gd name="T2" fmla="*/ 10 h 31"/>
                <a:gd name="T3" fmla="*/ 31 h 31"/>
                <a:gd name="T4" fmla="*/ 31 h 31"/>
                <a:gd name="T5" fmla="*/ 10 h 31"/>
                <a:gd name="T6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1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4" name="Freeform 3336"/>
            <p:cNvSpPr>
              <a:spLocks noChangeAspect="1"/>
            </p:cNvSpPr>
            <p:nvPr/>
          </p:nvSpPr>
          <p:spPr bwMode="auto">
            <a:xfrm>
              <a:off x="5400" y="6690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10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10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5" name="Freeform 3335"/>
            <p:cNvSpPr>
              <a:spLocks noChangeAspect="1"/>
            </p:cNvSpPr>
            <p:nvPr/>
          </p:nvSpPr>
          <p:spPr bwMode="auto">
            <a:xfrm>
              <a:off x="5410" y="6690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10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10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6" name="Freeform 3334"/>
            <p:cNvSpPr>
              <a:spLocks noChangeAspect="1"/>
            </p:cNvSpPr>
            <p:nvPr/>
          </p:nvSpPr>
          <p:spPr bwMode="auto">
            <a:xfrm>
              <a:off x="5420" y="6700"/>
              <a:ext cx="11" cy="21"/>
            </a:xfrm>
            <a:custGeom>
              <a:avLst/>
              <a:gdLst>
                <a:gd name="T0" fmla="*/ 0 w 11"/>
                <a:gd name="T1" fmla="*/ 0 h 21"/>
                <a:gd name="T2" fmla="*/ 11 w 11"/>
                <a:gd name="T3" fmla="*/ 11 h 21"/>
                <a:gd name="T4" fmla="*/ 11 w 11"/>
                <a:gd name="T5" fmla="*/ 11 h 21"/>
                <a:gd name="T6" fmla="*/ 11 w 11"/>
                <a:gd name="T7" fmla="*/ 11 h 21"/>
                <a:gd name="T8" fmla="*/ 0 w 11"/>
                <a:gd name="T9" fmla="*/ 11 h 21"/>
                <a:gd name="T10" fmla="*/ 0 w 11"/>
                <a:gd name="T11" fmla="*/ 11 h 21"/>
                <a:gd name="T12" fmla="*/ 0 w 11"/>
                <a:gd name="T13" fmla="*/ 21 h 21"/>
                <a:gd name="T14" fmla="*/ 0 w 11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lnTo>
                    <a:pt x="11" y="1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7" name="Freeform 3333"/>
            <p:cNvSpPr>
              <a:spLocks noChangeAspect="1"/>
            </p:cNvSpPr>
            <p:nvPr/>
          </p:nvSpPr>
          <p:spPr bwMode="auto">
            <a:xfrm>
              <a:off x="5410" y="6690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10 w 21"/>
                <a:gd name="T5" fmla="*/ 10 h 21"/>
                <a:gd name="T6" fmla="*/ 21 w 21"/>
                <a:gd name="T7" fmla="*/ 21 h 21"/>
                <a:gd name="T8" fmla="*/ 21 w 21"/>
                <a:gd name="T9" fmla="*/ 21 h 21"/>
                <a:gd name="T10" fmla="*/ 10 w 21"/>
                <a:gd name="T11" fmla="*/ 10 h 21"/>
                <a:gd name="T12" fmla="*/ 0 w 2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1" y="21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8" name="Freeform 3332"/>
            <p:cNvSpPr>
              <a:spLocks noChangeAspect="1"/>
            </p:cNvSpPr>
            <p:nvPr/>
          </p:nvSpPr>
          <p:spPr bwMode="auto">
            <a:xfrm>
              <a:off x="5420" y="6700"/>
              <a:ext cx="11" cy="11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  <a:gd name="T4" fmla="*/ 11 w 11"/>
                <a:gd name="T5" fmla="*/ 11 h 11"/>
                <a:gd name="T6" fmla="*/ 0 w 1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9" name="Freeform 3331"/>
            <p:cNvSpPr>
              <a:spLocks noChangeAspect="1"/>
            </p:cNvSpPr>
            <p:nvPr/>
          </p:nvSpPr>
          <p:spPr bwMode="auto">
            <a:xfrm>
              <a:off x="5410" y="6680"/>
              <a:ext cx="31" cy="31"/>
            </a:xfrm>
            <a:custGeom>
              <a:avLst/>
              <a:gdLst>
                <a:gd name="T0" fmla="*/ 0 w 31"/>
                <a:gd name="T1" fmla="*/ 10 h 31"/>
                <a:gd name="T2" fmla="*/ 10 w 31"/>
                <a:gd name="T3" fmla="*/ 0 h 31"/>
                <a:gd name="T4" fmla="*/ 21 w 31"/>
                <a:gd name="T5" fmla="*/ 10 h 31"/>
                <a:gd name="T6" fmla="*/ 31 w 31"/>
                <a:gd name="T7" fmla="*/ 20 h 31"/>
                <a:gd name="T8" fmla="*/ 21 w 31"/>
                <a:gd name="T9" fmla="*/ 31 h 31"/>
                <a:gd name="T10" fmla="*/ 10 w 31"/>
                <a:gd name="T11" fmla="*/ 20 h 31"/>
                <a:gd name="T12" fmla="*/ 0 w 31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0" y="10"/>
                  </a:moveTo>
                  <a:lnTo>
                    <a:pt x="10" y="0"/>
                  </a:lnTo>
                  <a:lnTo>
                    <a:pt x="21" y="10"/>
                  </a:lnTo>
                  <a:lnTo>
                    <a:pt x="31" y="20"/>
                  </a:lnTo>
                  <a:lnTo>
                    <a:pt x="21" y="31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0" name="Freeform 3330"/>
            <p:cNvSpPr>
              <a:spLocks noChangeAspect="1"/>
            </p:cNvSpPr>
            <p:nvPr/>
          </p:nvSpPr>
          <p:spPr bwMode="auto">
            <a:xfrm>
              <a:off x="5420" y="6680"/>
              <a:ext cx="11" cy="10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0 w 11"/>
                <a:gd name="T5" fmla="*/ 0 h 10"/>
                <a:gd name="T6" fmla="*/ 11 w 11"/>
                <a:gd name="T7" fmla="*/ 0 h 10"/>
                <a:gd name="T8" fmla="*/ 11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1" name="Freeform 3329"/>
            <p:cNvSpPr>
              <a:spLocks noChangeAspect="1"/>
            </p:cNvSpPr>
            <p:nvPr/>
          </p:nvSpPr>
          <p:spPr bwMode="auto">
            <a:xfrm>
              <a:off x="5431" y="6670"/>
              <a:ext cx="20" cy="30"/>
            </a:xfrm>
            <a:custGeom>
              <a:avLst/>
              <a:gdLst>
                <a:gd name="T0" fmla="*/ 0 w 20"/>
                <a:gd name="T1" fmla="*/ 10 h 30"/>
                <a:gd name="T2" fmla="*/ 0 w 20"/>
                <a:gd name="T3" fmla="*/ 0 h 30"/>
                <a:gd name="T4" fmla="*/ 10 w 20"/>
                <a:gd name="T5" fmla="*/ 10 h 30"/>
                <a:gd name="T6" fmla="*/ 20 w 20"/>
                <a:gd name="T7" fmla="*/ 30 h 30"/>
                <a:gd name="T8" fmla="*/ 10 w 20"/>
                <a:gd name="T9" fmla="*/ 30 h 30"/>
                <a:gd name="T10" fmla="*/ 0 w 20"/>
                <a:gd name="T11" fmla="*/ 20 h 30"/>
                <a:gd name="T12" fmla="*/ 0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2" name="Freeform 3328"/>
            <p:cNvSpPr>
              <a:spLocks noChangeAspect="1"/>
            </p:cNvSpPr>
            <p:nvPr/>
          </p:nvSpPr>
          <p:spPr bwMode="auto">
            <a:xfrm>
              <a:off x="5431" y="6670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3" name="Freeform 3327"/>
            <p:cNvSpPr>
              <a:spLocks noChangeAspect="1"/>
            </p:cNvSpPr>
            <p:nvPr/>
          </p:nvSpPr>
          <p:spPr bwMode="auto">
            <a:xfrm>
              <a:off x="5441" y="6670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1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1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4" name="Freeform 3326"/>
            <p:cNvSpPr>
              <a:spLocks noChangeAspect="1"/>
            </p:cNvSpPr>
            <p:nvPr/>
          </p:nvSpPr>
          <p:spPr bwMode="auto">
            <a:xfrm>
              <a:off x="5451" y="6670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1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1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5" name="Freeform 3325"/>
            <p:cNvSpPr>
              <a:spLocks noChangeAspect="1"/>
            </p:cNvSpPr>
            <p:nvPr/>
          </p:nvSpPr>
          <p:spPr bwMode="auto">
            <a:xfrm>
              <a:off x="5461" y="6680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0 w 10"/>
                <a:gd name="T5" fmla="*/ 20 h 20"/>
                <a:gd name="T6" fmla="*/ 0 w 10"/>
                <a:gd name="T7" fmla="*/ 20 h 20"/>
                <a:gd name="T8" fmla="*/ 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6" name="Freeform 3324"/>
            <p:cNvSpPr>
              <a:spLocks noChangeAspect="1"/>
            </p:cNvSpPr>
            <p:nvPr/>
          </p:nvSpPr>
          <p:spPr bwMode="auto">
            <a:xfrm>
              <a:off x="5461" y="6670"/>
              <a:ext cx="20" cy="30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20 w 20"/>
                <a:gd name="T5" fmla="*/ 10 h 30"/>
                <a:gd name="T6" fmla="*/ 20 w 20"/>
                <a:gd name="T7" fmla="*/ 20 h 30"/>
                <a:gd name="T8" fmla="*/ 10 w 20"/>
                <a:gd name="T9" fmla="*/ 30 h 30"/>
                <a:gd name="T10" fmla="*/ 0 w 20"/>
                <a:gd name="T11" fmla="*/ 10 h 30"/>
                <a:gd name="T12" fmla="*/ 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7" name="Freeform 3323"/>
            <p:cNvSpPr>
              <a:spLocks noChangeAspect="1"/>
            </p:cNvSpPr>
            <p:nvPr/>
          </p:nvSpPr>
          <p:spPr bwMode="auto">
            <a:xfrm>
              <a:off x="5471" y="6670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8" name="Freeform 3322"/>
            <p:cNvSpPr>
              <a:spLocks noChangeAspect="1"/>
            </p:cNvSpPr>
            <p:nvPr/>
          </p:nvSpPr>
          <p:spPr bwMode="auto">
            <a:xfrm>
              <a:off x="5481" y="6670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1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1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9" name="Freeform 3321"/>
            <p:cNvSpPr>
              <a:spLocks noChangeAspect="1"/>
            </p:cNvSpPr>
            <p:nvPr/>
          </p:nvSpPr>
          <p:spPr bwMode="auto">
            <a:xfrm>
              <a:off x="5491" y="6670"/>
              <a:ext cx="1" cy="30"/>
            </a:xfrm>
            <a:custGeom>
              <a:avLst/>
              <a:gdLst>
                <a:gd name="T0" fmla="*/ 0 h 30"/>
                <a:gd name="T1" fmla="*/ 0 h 30"/>
                <a:gd name="T2" fmla="*/ 10 h 30"/>
                <a:gd name="T3" fmla="*/ 30 h 30"/>
                <a:gd name="T4" fmla="*/ 30 h 30"/>
                <a:gd name="T5" fmla="*/ 10 h 30"/>
                <a:gd name="T6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0" name="Freeform 3320"/>
            <p:cNvSpPr>
              <a:spLocks noChangeAspect="1"/>
            </p:cNvSpPr>
            <p:nvPr/>
          </p:nvSpPr>
          <p:spPr bwMode="auto">
            <a:xfrm>
              <a:off x="5491" y="6670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0 h 10"/>
                <a:gd name="T14" fmla="*/ 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1" name="Freeform 3319"/>
            <p:cNvSpPr>
              <a:spLocks noChangeAspect="1"/>
            </p:cNvSpPr>
            <p:nvPr/>
          </p:nvSpPr>
          <p:spPr bwMode="auto">
            <a:xfrm>
              <a:off x="5481" y="6670"/>
              <a:ext cx="31" cy="30"/>
            </a:xfrm>
            <a:custGeom>
              <a:avLst/>
              <a:gdLst>
                <a:gd name="T0" fmla="*/ 20 w 31"/>
                <a:gd name="T1" fmla="*/ 0 h 30"/>
                <a:gd name="T2" fmla="*/ 31 w 31"/>
                <a:gd name="T3" fmla="*/ 10 h 30"/>
                <a:gd name="T4" fmla="*/ 20 w 31"/>
                <a:gd name="T5" fmla="*/ 20 h 30"/>
                <a:gd name="T6" fmla="*/ 10 w 31"/>
                <a:gd name="T7" fmla="*/ 30 h 30"/>
                <a:gd name="T8" fmla="*/ 0 w 31"/>
                <a:gd name="T9" fmla="*/ 20 h 30"/>
                <a:gd name="T10" fmla="*/ 10 w 31"/>
                <a:gd name="T11" fmla="*/ 10 h 30"/>
                <a:gd name="T12" fmla="*/ 20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0" y="0"/>
                  </a:moveTo>
                  <a:lnTo>
                    <a:pt x="31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2" name="Freeform 3318"/>
            <p:cNvSpPr>
              <a:spLocks noChangeAspect="1"/>
            </p:cNvSpPr>
            <p:nvPr/>
          </p:nvSpPr>
          <p:spPr bwMode="auto">
            <a:xfrm>
              <a:off x="5501" y="6680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  <a:gd name="T4" fmla="*/ 11 w 11"/>
                <a:gd name="T5" fmla="*/ 0 h 10"/>
                <a:gd name="T6" fmla="*/ 0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3" name="Freeform 3317"/>
            <p:cNvSpPr>
              <a:spLocks noChangeAspect="1"/>
            </p:cNvSpPr>
            <p:nvPr/>
          </p:nvSpPr>
          <p:spPr bwMode="auto">
            <a:xfrm>
              <a:off x="5491" y="6680"/>
              <a:ext cx="31" cy="20"/>
            </a:xfrm>
            <a:custGeom>
              <a:avLst/>
              <a:gdLst>
                <a:gd name="T0" fmla="*/ 21 w 31"/>
                <a:gd name="T1" fmla="*/ 0 h 20"/>
                <a:gd name="T2" fmla="*/ 31 w 31"/>
                <a:gd name="T3" fmla="*/ 10 h 20"/>
                <a:gd name="T4" fmla="*/ 21 w 31"/>
                <a:gd name="T5" fmla="*/ 10 h 20"/>
                <a:gd name="T6" fmla="*/ 10 w 31"/>
                <a:gd name="T7" fmla="*/ 20 h 20"/>
                <a:gd name="T8" fmla="*/ 0 w 31"/>
                <a:gd name="T9" fmla="*/ 20 h 20"/>
                <a:gd name="T10" fmla="*/ 10 w 31"/>
                <a:gd name="T11" fmla="*/ 10 h 20"/>
                <a:gd name="T12" fmla="*/ 21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21" y="0"/>
                  </a:moveTo>
                  <a:lnTo>
                    <a:pt x="31" y="10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4" name="Rectangle 3316"/>
            <p:cNvSpPr>
              <a:spLocks noChangeAspect="1" noChangeArrowheads="1"/>
            </p:cNvSpPr>
            <p:nvPr/>
          </p:nvSpPr>
          <p:spPr bwMode="auto">
            <a:xfrm>
              <a:off x="5512" y="6690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5" name="Freeform 3315"/>
            <p:cNvSpPr>
              <a:spLocks noChangeAspect="1"/>
            </p:cNvSpPr>
            <p:nvPr/>
          </p:nvSpPr>
          <p:spPr bwMode="auto">
            <a:xfrm>
              <a:off x="5501" y="6690"/>
              <a:ext cx="31" cy="31"/>
            </a:xfrm>
            <a:custGeom>
              <a:avLst/>
              <a:gdLst>
                <a:gd name="T0" fmla="*/ 21 w 31"/>
                <a:gd name="T1" fmla="*/ 0 h 31"/>
                <a:gd name="T2" fmla="*/ 31 w 31"/>
                <a:gd name="T3" fmla="*/ 10 h 31"/>
                <a:gd name="T4" fmla="*/ 21 w 31"/>
                <a:gd name="T5" fmla="*/ 21 h 31"/>
                <a:gd name="T6" fmla="*/ 11 w 31"/>
                <a:gd name="T7" fmla="*/ 31 h 31"/>
                <a:gd name="T8" fmla="*/ 0 w 31"/>
                <a:gd name="T9" fmla="*/ 10 h 31"/>
                <a:gd name="T10" fmla="*/ 11 w 31"/>
                <a:gd name="T11" fmla="*/ 0 h 31"/>
                <a:gd name="T12" fmla="*/ 21 w 3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1" y="0"/>
                  </a:moveTo>
                  <a:lnTo>
                    <a:pt x="31" y="10"/>
                  </a:lnTo>
                  <a:lnTo>
                    <a:pt x="21" y="21"/>
                  </a:lnTo>
                  <a:lnTo>
                    <a:pt x="11" y="31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6" name="Freeform 3314"/>
            <p:cNvSpPr>
              <a:spLocks noChangeAspect="1"/>
            </p:cNvSpPr>
            <p:nvPr/>
          </p:nvSpPr>
          <p:spPr bwMode="auto">
            <a:xfrm>
              <a:off x="5512" y="6711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7" name="Freeform 3313"/>
            <p:cNvSpPr>
              <a:spLocks noChangeAspect="1"/>
            </p:cNvSpPr>
            <p:nvPr/>
          </p:nvSpPr>
          <p:spPr bwMode="auto">
            <a:xfrm>
              <a:off x="5512" y="6700"/>
              <a:ext cx="30" cy="31"/>
            </a:xfrm>
            <a:custGeom>
              <a:avLst/>
              <a:gdLst>
                <a:gd name="T0" fmla="*/ 10 w 30"/>
                <a:gd name="T1" fmla="*/ 0 h 31"/>
                <a:gd name="T2" fmla="*/ 30 w 30"/>
                <a:gd name="T3" fmla="*/ 11 h 31"/>
                <a:gd name="T4" fmla="*/ 20 w 30"/>
                <a:gd name="T5" fmla="*/ 21 h 31"/>
                <a:gd name="T6" fmla="*/ 10 w 30"/>
                <a:gd name="T7" fmla="*/ 31 h 31"/>
                <a:gd name="T8" fmla="*/ 0 w 30"/>
                <a:gd name="T9" fmla="*/ 21 h 31"/>
                <a:gd name="T10" fmla="*/ 10 w 30"/>
                <a:gd name="T11" fmla="*/ 11 h 31"/>
                <a:gd name="T12" fmla="*/ 1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0"/>
                  </a:moveTo>
                  <a:lnTo>
                    <a:pt x="30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8" name="Freeform 3312"/>
            <p:cNvSpPr>
              <a:spLocks noChangeAspect="1"/>
            </p:cNvSpPr>
            <p:nvPr/>
          </p:nvSpPr>
          <p:spPr bwMode="auto">
            <a:xfrm>
              <a:off x="5522" y="6721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9" name="Freeform 3311"/>
            <p:cNvSpPr>
              <a:spLocks noChangeAspect="1"/>
            </p:cNvSpPr>
            <p:nvPr/>
          </p:nvSpPr>
          <p:spPr bwMode="auto">
            <a:xfrm>
              <a:off x="5522" y="6711"/>
              <a:ext cx="30" cy="30"/>
            </a:xfrm>
            <a:custGeom>
              <a:avLst/>
              <a:gdLst>
                <a:gd name="T0" fmla="*/ 10 w 30"/>
                <a:gd name="T1" fmla="*/ 0 h 30"/>
                <a:gd name="T2" fmla="*/ 30 w 30"/>
                <a:gd name="T3" fmla="*/ 0 h 30"/>
                <a:gd name="T4" fmla="*/ 30 w 30"/>
                <a:gd name="T5" fmla="*/ 10 h 30"/>
                <a:gd name="T6" fmla="*/ 20 w 30"/>
                <a:gd name="T7" fmla="*/ 30 h 30"/>
                <a:gd name="T8" fmla="*/ 0 w 30"/>
                <a:gd name="T9" fmla="*/ 20 h 30"/>
                <a:gd name="T10" fmla="*/ 10 w 30"/>
                <a:gd name="T11" fmla="*/ 10 h 30"/>
                <a:gd name="T12" fmla="*/ 1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0"/>
                  </a:moveTo>
                  <a:lnTo>
                    <a:pt x="30" y="0"/>
                  </a:lnTo>
                  <a:lnTo>
                    <a:pt x="30" y="10"/>
                  </a:lnTo>
                  <a:lnTo>
                    <a:pt x="2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0" name="Rectangle 3310"/>
            <p:cNvSpPr>
              <a:spLocks noChangeAspect="1" noChangeArrowheads="1"/>
            </p:cNvSpPr>
            <p:nvPr/>
          </p:nvSpPr>
          <p:spPr bwMode="auto">
            <a:xfrm>
              <a:off x="5552" y="671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1" name="Freeform 3309"/>
            <p:cNvSpPr>
              <a:spLocks noChangeAspect="1"/>
            </p:cNvSpPr>
            <p:nvPr/>
          </p:nvSpPr>
          <p:spPr bwMode="auto">
            <a:xfrm>
              <a:off x="5542" y="6711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1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1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2" name="Freeform 3308"/>
            <p:cNvSpPr>
              <a:spLocks noChangeAspect="1"/>
            </p:cNvSpPr>
            <p:nvPr/>
          </p:nvSpPr>
          <p:spPr bwMode="auto">
            <a:xfrm>
              <a:off x="5552" y="6721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3" name="Freeform 3307"/>
            <p:cNvSpPr>
              <a:spLocks noChangeAspect="1"/>
            </p:cNvSpPr>
            <p:nvPr/>
          </p:nvSpPr>
          <p:spPr bwMode="auto">
            <a:xfrm>
              <a:off x="5542" y="6721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10 h 20"/>
                <a:gd name="T4" fmla="*/ 20 w 30"/>
                <a:gd name="T5" fmla="*/ 10 h 20"/>
                <a:gd name="T6" fmla="*/ 10 w 30"/>
                <a:gd name="T7" fmla="*/ 20 h 20"/>
                <a:gd name="T8" fmla="*/ 0 w 30"/>
                <a:gd name="T9" fmla="*/ 20 h 20"/>
                <a:gd name="T10" fmla="*/ 10 w 30"/>
                <a:gd name="T11" fmla="*/ 1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4" name="Freeform 3306"/>
            <p:cNvSpPr>
              <a:spLocks noChangeAspect="1"/>
            </p:cNvSpPr>
            <p:nvPr/>
          </p:nvSpPr>
          <p:spPr bwMode="auto">
            <a:xfrm>
              <a:off x="5562" y="6731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10 w 10"/>
                <a:gd name="T5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5" name="Freeform 3305"/>
            <p:cNvSpPr>
              <a:spLocks noChangeAspect="1"/>
            </p:cNvSpPr>
            <p:nvPr/>
          </p:nvSpPr>
          <p:spPr bwMode="auto">
            <a:xfrm>
              <a:off x="5552" y="6731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10 h 20"/>
                <a:gd name="T4" fmla="*/ 10 w 30"/>
                <a:gd name="T5" fmla="*/ 10 h 20"/>
                <a:gd name="T6" fmla="*/ 0 w 30"/>
                <a:gd name="T7" fmla="*/ 20 h 20"/>
                <a:gd name="T8" fmla="*/ 0 w 30"/>
                <a:gd name="T9" fmla="*/ 10 h 20"/>
                <a:gd name="T10" fmla="*/ 10 w 30"/>
                <a:gd name="T11" fmla="*/ 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6" name="Freeform 3304"/>
            <p:cNvSpPr>
              <a:spLocks noChangeAspect="1"/>
            </p:cNvSpPr>
            <p:nvPr/>
          </p:nvSpPr>
          <p:spPr bwMode="auto">
            <a:xfrm>
              <a:off x="5562" y="6741"/>
              <a:ext cx="20" cy="1"/>
            </a:xfrm>
            <a:custGeom>
              <a:avLst/>
              <a:gdLst>
                <a:gd name="T0" fmla="*/ 0 w 20"/>
                <a:gd name="T1" fmla="*/ 20 w 20"/>
                <a:gd name="T2" fmla="*/ 20 w 20"/>
                <a:gd name="T3" fmla="*/ 20 w 20"/>
                <a:gd name="T4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7" name="Freeform 3303"/>
            <p:cNvSpPr>
              <a:spLocks noChangeAspect="1"/>
            </p:cNvSpPr>
            <p:nvPr/>
          </p:nvSpPr>
          <p:spPr bwMode="auto">
            <a:xfrm>
              <a:off x="5552" y="6741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1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1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8" name="Freeform 3302"/>
            <p:cNvSpPr>
              <a:spLocks noChangeAspect="1"/>
            </p:cNvSpPr>
            <p:nvPr/>
          </p:nvSpPr>
          <p:spPr bwMode="auto">
            <a:xfrm>
              <a:off x="5552" y="6751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0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9" name="Freeform 3301"/>
            <p:cNvSpPr>
              <a:spLocks noChangeAspect="1"/>
            </p:cNvSpPr>
            <p:nvPr/>
          </p:nvSpPr>
          <p:spPr bwMode="auto">
            <a:xfrm>
              <a:off x="5552" y="6741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0 h 20"/>
                <a:gd name="T4" fmla="*/ 20 w 30"/>
                <a:gd name="T5" fmla="*/ 10 h 20"/>
                <a:gd name="T6" fmla="*/ 10 w 30"/>
                <a:gd name="T7" fmla="*/ 20 h 20"/>
                <a:gd name="T8" fmla="*/ 0 w 30"/>
                <a:gd name="T9" fmla="*/ 20 h 20"/>
                <a:gd name="T10" fmla="*/ 10 w 30"/>
                <a:gd name="T11" fmla="*/ 1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0" name="Freeform 3300"/>
            <p:cNvSpPr>
              <a:spLocks noChangeAspect="1"/>
            </p:cNvSpPr>
            <p:nvPr/>
          </p:nvSpPr>
          <p:spPr bwMode="auto">
            <a:xfrm>
              <a:off x="5562" y="6751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1" name="Freeform 3299"/>
            <p:cNvSpPr>
              <a:spLocks noChangeAspect="1"/>
            </p:cNvSpPr>
            <p:nvPr/>
          </p:nvSpPr>
          <p:spPr bwMode="auto">
            <a:xfrm>
              <a:off x="5562" y="6741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0 h 30"/>
                <a:gd name="T4" fmla="*/ 10 w 20"/>
                <a:gd name="T5" fmla="*/ 10 h 30"/>
                <a:gd name="T6" fmla="*/ 10 w 20"/>
                <a:gd name="T7" fmla="*/ 30 h 30"/>
                <a:gd name="T8" fmla="*/ 0 w 20"/>
                <a:gd name="T9" fmla="*/ 20 h 30"/>
                <a:gd name="T10" fmla="*/ 1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2" name="Freeform 3298"/>
            <p:cNvSpPr>
              <a:spLocks noChangeAspect="1"/>
            </p:cNvSpPr>
            <p:nvPr/>
          </p:nvSpPr>
          <p:spPr bwMode="auto">
            <a:xfrm>
              <a:off x="5572" y="6751"/>
              <a:ext cx="1" cy="20"/>
            </a:xfrm>
            <a:custGeom>
              <a:avLst/>
              <a:gdLst>
                <a:gd name="T0" fmla="*/ 0 h 20"/>
                <a:gd name="T1" fmla="*/ 20 h 20"/>
                <a:gd name="T2" fmla="*/ 20 h 20"/>
                <a:gd name="T3" fmla="*/ 20 h 20"/>
                <a:gd name="T4" fmla="*/ 20 h 20"/>
                <a:gd name="T5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3" name="Freeform 3297"/>
            <p:cNvSpPr>
              <a:spLocks noChangeAspect="1"/>
            </p:cNvSpPr>
            <p:nvPr/>
          </p:nvSpPr>
          <p:spPr bwMode="auto">
            <a:xfrm>
              <a:off x="5572" y="6741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1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1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4" name="Freeform 3296"/>
            <p:cNvSpPr>
              <a:spLocks noChangeAspect="1"/>
            </p:cNvSpPr>
            <p:nvPr/>
          </p:nvSpPr>
          <p:spPr bwMode="auto">
            <a:xfrm>
              <a:off x="5582" y="6741"/>
              <a:ext cx="21" cy="30"/>
            </a:xfrm>
            <a:custGeom>
              <a:avLst/>
              <a:gdLst>
                <a:gd name="T0" fmla="*/ 0 w 21"/>
                <a:gd name="T1" fmla="*/ 0 h 30"/>
                <a:gd name="T2" fmla="*/ 21 w 21"/>
                <a:gd name="T3" fmla="*/ 0 h 30"/>
                <a:gd name="T4" fmla="*/ 21 w 21"/>
                <a:gd name="T5" fmla="*/ 10 h 30"/>
                <a:gd name="T6" fmla="*/ 21 w 21"/>
                <a:gd name="T7" fmla="*/ 30 h 30"/>
                <a:gd name="T8" fmla="*/ 0 w 21"/>
                <a:gd name="T9" fmla="*/ 30 h 30"/>
                <a:gd name="T10" fmla="*/ 0 w 21"/>
                <a:gd name="T11" fmla="*/ 10 h 30"/>
                <a:gd name="T12" fmla="*/ 0 w 2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0" y="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5" name="Rectangle 3295"/>
            <p:cNvSpPr>
              <a:spLocks noChangeAspect="1" noChangeArrowheads="1"/>
            </p:cNvSpPr>
            <p:nvPr/>
          </p:nvSpPr>
          <p:spPr bwMode="auto">
            <a:xfrm>
              <a:off x="5603" y="6751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6" name="Freeform 3294"/>
            <p:cNvSpPr>
              <a:spLocks noChangeAspect="1"/>
            </p:cNvSpPr>
            <p:nvPr/>
          </p:nvSpPr>
          <p:spPr bwMode="auto">
            <a:xfrm>
              <a:off x="5603" y="6741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30 w 30"/>
                <a:gd name="T3" fmla="*/ 0 h 30"/>
                <a:gd name="T4" fmla="*/ 30 w 30"/>
                <a:gd name="T5" fmla="*/ 10 h 30"/>
                <a:gd name="T6" fmla="*/ 30 w 30"/>
                <a:gd name="T7" fmla="*/ 20 h 30"/>
                <a:gd name="T8" fmla="*/ 0 w 30"/>
                <a:gd name="T9" fmla="*/ 30 h 30"/>
                <a:gd name="T10" fmla="*/ 0 w 30"/>
                <a:gd name="T11" fmla="*/ 10 h 30"/>
                <a:gd name="T12" fmla="*/ 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3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7" name="Freeform 3293"/>
            <p:cNvSpPr>
              <a:spLocks noChangeAspect="1"/>
            </p:cNvSpPr>
            <p:nvPr/>
          </p:nvSpPr>
          <p:spPr bwMode="auto">
            <a:xfrm>
              <a:off x="5633" y="6751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8" name="Freeform 3292"/>
            <p:cNvSpPr>
              <a:spLocks noChangeAspect="1"/>
            </p:cNvSpPr>
            <p:nvPr/>
          </p:nvSpPr>
          <p:spPr bwMode="auto">
            <a:xfrm>
              <a:off x="5633" y="674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10 w 20"/>
                <a:gd name="T3" fmla="*/ 0 h 20"/>
                <a:gd name="T4" fmla="*/ 20 w 20"/>
                <a:gd name="T5" fmla="*/ 10 h 20"/>
                <a:gd name="T6" fmla="*/ 20 w 20"/>
                <a:gd name="T7" fmla="*/ 20 h 20"/>
                <a:gd name="T8" fmla="*/ 10 w 20"/>
                <a:gd name="T9" fmla="*/ 20 h 20"/>
                <a:gd name="T10" fmla="*/ 0 w 20"/>
                <a:gd name="T11" fmla="*/ 10 h 20"/>
                <a:gd name="T12" fmla="*/ 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9" name="Freeform 3291"/>
            <p:cNvSpPr>
              <a:spLocks noChangeAspect="1"/>
            </p:cNvSpPr>
            <p:nvPr/>
          </p:nvSpPr>
          <p:spPr bwMode="auto">
            <a:xfrm>
              <a:off x="5643" y="6731"/>
              <a:ext cx="10" cy="20"/>
            </a:xfrm>
            <a:custGeom>
              <a:avLst/>
              <a:gdLst>
                <a:gd name="T0" fmla="*/ 10 w 10"/>
                <a:gd name="T1" fmla="*/ 20 h 20"/>
                <a:gd name="T2" fmla="*/ 0 w 10"/>
                <a:gd name="T3" fmla="*/ 10 h 20"/>
                <a:gd name="T4" fmla="*/ 10 w 10"/>
                <a:gd name="T5" fmla="*/ 0 h 20"/>
                <a:gd name="T6" fmla="*/ 10 w 10"/>
                <a:gd name="T7" fmla="*/ 0 h 20"/>
                <a:gd name="T8" fmla="*/ 10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0" name="Freeform 3290"/>
            <p:cNvSpPr>
              <a:spLocks noChangeAspect="1"/>
            </p:cNvSpPr>
            <p:nvPr/>
          </p:nvSpPr>
          <p:spPr bwMode="auto">
            <a:xfrm>
              <a:off x="5653" y="6731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2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2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1" name="Freeform 3289"/>
            <p:cNvSpPr>
              <a:spLocks noChangeAspect="1"/>
            </p:cNvSpPr>
            <p:nvPr/>
          </p:nvSpPr>
          <p:spPr bwMode="auto">
            <a:xfrm>
              <a:off x="5663" y="6731"/>
              <a:ext cx="1" cy="20"/>
            </a:xfrm>
            <a:custGeom>
              <a:avLst/>
              <a:gdLst>
                <a:gd name="T0" fmla="*/ 20 h 20"/>
                <a:gd name="T1" fmla="*/ 0 h 20"/>
                <a:gd name="T2" fmla="*/ 0 h 20"/>
                <a:gd name="T3" fmla="*/ 10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2" name="Freeform 3288"/>
            <p:cNvSpPr>
              <a:spLocks noChangeAspect="1"/>
            </p:cNvSpPr>
            <p:nvPr/>
          </p:nvSpPr>
          <p:spPr bwMode="auto">
            <a:xfrm>
              <a:off x="5663" y="6741"/>
              <a:ext cx="31" cy="30"/>
            </a:xfrm>
            <a:custGeom>
              <a:avLst/>
              <a:gdLst>
                <a:gd name="T0" fmla="*/ 0 w 31"/>
                <a:gd name="T1" fmla="*/ 0 h 30"/>
                <a:gd name="T2" fmla="*/ 31 w 31"/>
                <a:gd name="T3" fmla="*/ 0 h 30"/>
                <a:gd name="T4" fmla="*/ 21 w 31"/>
                <a:gd name="T5" fmla="*/ 10 h 30"/>
                <a:gd name="T6" fmla="*/ 21 w 31"/>
                <a:gd name="T7" fmla="*/ 30 h 30"/>
                <a:gd name="T8" fmla="*/ 0 w 31"/>
                <a:gd name="T9" fmla="*/ 20 h 30"/>
                <a:gd name="T10" fmla="*/ 0 w 31"/>
                <a:gd name="T11" fmla="*/ 10 h 30"/>
                <a:gd name="T12" fmla="*/ 0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lnTo>
                    <a:pt x="31" y="0"/>
                  </a:lnTo>
                  <a:lnTo>
                    <a:pt x="21" y="10"/>
                  </a:lnTo>
                  <a:lnTo>
                    <a:pt x="21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3" name="Freeform 3287"/>
            <p:cNvSpPr>
              <a:spLocks noChangeAspect="1"/>
            </p:cNvSpPr>
            <p:nvPr/>
          </p:nvSpPr>
          <p:spPr bwMode="auto">
            <a:xfrm>
              <a:off x="5684" y="6741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4" name="Freeform 3286"/>
            <p:cNvSpPr>
              <a:spLocks noChangeAspect="1"/>
            </p:cNvSpPr>
            <p:nvPr/>
          </p:nvSpPr>
          <p:spPr bwMode="auto">
            <a:xfrm>
              <a:off x="5684" y="6741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1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5" name="Rectangle 3285"/>
            <p:cNvSpPr>
              <a:spLocks noChangeAspect="1" noChangeArrowheads="1"/>
            </p:cNvSpPr>
            <p:nvPr/>
          </p:nvSpPr>
          <p:spPr bwMode="auto">
            <a:xfrm>
              <a:off x="5694" y="676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6" name="Freeform 3284"/>
            <p:cNvSpPr>
              <a:spLocks noChangeAspect="1"/>
            </p:cNvSpPr>
            <p:nvPr/>
          </p:nvSpPr>
          <p:spPr bwMode="auto">
            <a:xfrm>
              <a:off x="5694" y="6751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0 h 20"/>
                <a:gd name="T4" fmla="*/ 20 w 20"/>
                <a:gd name="T5" fmla="*/ 10 h 20"/>
                <a:gd name="T6" fmla="*/ 10 w 20"/>
                <a:gd name="T7" fmla="*/ 20 h 20"/>
                <a:gd name="T8" fmla="*/ 0 w 20"/>
                <a:gd name="T9" fmla="*/ 20 h 20"/>
                <a:gd name="T10" fmla="*/ 0 w 20"/>
                <a:gd name="T11" fmla="*/ 10 h 20"/>
                <a:gd name="T12" fmla="*/ 1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7" name="Freeform 3283"/>
            <p:cNvSpPr>
              <a:spLocks noChangeAspect="1"/>
            </p:cNvSpPr>
            <p:nvPr/>
          </p:nvSpPr>
          <p:spPr bwMode="auto">
            <a:xfrm>
              <a:off x="5704" y="6761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8" name="Freeform 3282"/>
            <p:cNvSpPr>
              <a:spLocks noChangeAspect="1"/>
            </p:cNvSpPr>
            <p:nvPr/>
          </p:nvSpPr>
          <p:spPr bwMode="auto">
            <a:xfrm>
              <a:off x="5714" y="675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20 w 20"/>
                <a:gd name="T3" fmla="*/ 0 h 20"/>
                <a:gd name="T4" fmla="*/ 20 w 20"/>
                <a:gd name="T5" fmla="*/ 10 h 20"/>
                <a:gd name="T6" fmla="*/ 20 w 20"/>
                <a:gd name="T7" fmla="*/ 20 h 20"/>
                <a:gd name="T8" fmla="*/ 0 w 20"/>
                <a:gd name="T9" fmla="*/ 20 h 20"/>
                <a:gd name="T10" fmla="*/ 0 w 20"/>
                <a:gd name="T11" fmla="*/ 10 h 20"/>
                <a:gd name="T12" fmla="*/ 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9" name="Freeform 3281"/>
            <p:cNvSpPr>
              <a:spLocks noChangeAspect="1"/>
            </p:cNvSpPr>
            <p:nvPr/>
          </p:nvSpPr>
          <p:spPr bwMode="auto">
            <a:xfrm>
              <a:off x="5734" y="6751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0" name="Freeform 3280"/>
            <p:cNvSpPr>
              <a:spLocks noChangeAspect="1"/>
            </p:cNvSpPr>
            <p:nvPr/>
          </p:nvSpPr>
          <p:spPr bwMode="auto">
            <a:xfrm>
              <a:off x="5734" y="6751"/>
              <a:ext cx="20" cy="30"/>
            </a:xfrm>
            <a:custGeom>
              <a:avLst/>
              <a:gdLst>
                <a:gd name="T0" fmla="*/ 0 w 20"/>
                <a:gd name="T1" fmla="*/ 0 h 30"/>
                <a:gd name="T2" fmla="*/ 20 w 20"/>
                <a:gd name="T3" fmla="*/ 10 h 30"/>
                <a:gd name="T4" fmla="*/ 20 w 20"/>
                <a:gd name="T5" fmla="*/ 20 h 30"/>
                <a:gd name="T6" fmla="*/ 20 w 20"/>
                <a:gd name="T7" fmla="*/ 30 h 30"/>
                <a:gd name="T8" fmla="*/ 0 w 20"/>
                <a:gd name="T9" fmla="*/ 20 h 30"/>
                <a:gd name="T10" fmla="*/ 0 w 20"/>
                <a:gd name="T11" fmla="*/ 10 h 30"/>
                <a:gd name="T12" fmla="*/ 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2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1" name="Rectangle 3279"/>
            <p:cNvSpPr>
              <a:spLocks noChangeAspect="1" noChangeArrowheads="1"/>
            </p:cNvSpPr>
            <p:nvPr/>
          </p:nvSpPr>
          <p:spPr bwMode="auto">
            <a:xfrm>
              <a:off x="5754" y="676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2" name="Freeform 3278"/>
            <p:cNvSpPr>
              <a:spLocks noChangeAspect="1"/>
            </p:cNvSpPr>
            <p:nvPr/>
          </p:nvSpPr>
          <p:spPr bwMode="auto">
            <a:xfrm>
              <a:off x="5754" y="6761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0 h 20"/>
                <a:gd name="T4" fmla="*/ 10 w 10"/>
                <a:gd name="T5" fmla="*/ 10 h 20"/>
                <a:gd name="T6" fmla="*/ 10 w 10"/>
                <a:gd name="T7" fmla="*/ 20 h 20"/>
                <a:gd name="T8" fmla="*/ 0 w 10"/>
                <a:gd name="T9" fmla="*/ 20 h 20"/>
                <a:gd name="T10" fmla="*/ 0 w 10"/>
                <a:gd name="T11" fmla="*/ 10 h 20"/>
                <a:gd name="T12" fmla="*/ 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3" name="Freeform 3277"/>
            <p:cNvSpPr>
              <a:spLocks noChangeAspect="1"/>
            </p:cNvSpPr>
            <p:nvPr/>
          </p:nvSpPr>
          <p:spPr bwMode="auto">
            <a:xfrm>
              <a:off x="5764" y="6761"/>
              <a:ext cx="11" cy="10"/>
            </a:xfrm>
            <a:custGeom>
              <a:avLst/>
              <a:gdLst>
                <a:gd name="T0" fmla="*/ 0 w 11"/>
                <a:gd name="T1" fmla="*/ 10 h 10"/>
                <a:gd name="T2" fmla="*/ 0 w 11"/>
                <a:gd name="T3" fmla="*/ 0 h 10"/>
                <a:gd name="T4" fmla="*/ 11 w 11"/>
                <a:gd name="T5" fmla="*/ 0 h 10"/>
                <a:gd name="T6" fmla="*/ 0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4" name="Freeform 3276"/>
            <p:cNvSpPr>
              <a:spLocks noChangeAspect="1"/>
            </p:cNvSpPr>
            <p:nvPr/>
          </p:nvSpPr>
          <p:spPr bwMode="auto">
            <a:xfrm>
              <a:off x="5754" y="6761"/>
              <a:ext cx="31" cy="31"/>
            </a:xfrm>
            <a:custGeom>
              <a:avLst/>
              <a:gdLst>
                <a:gd name="T0" fmla="*/ 21 w 31"/>
                <a:gd name="T1" fmla="*/ 0 h 31"/>
                <a:gd name="T2" fmla="*/ 31 w 31"/>
                <a:gd name="T3" fmla="*/ 10 h 31"/>
                <a:gd name="T4" fmla="*/ 21 w 31"/>
                <a:gd name="T5" fmla="*/ 20 h 31"/>
                <a:gd name="T6" fmla="*/ 21 w 31"/>
                <a:gd name="T7" fmla="*/ 31 h 31"/>
                <a:gd name="T8" fmla="*/ 0 w 31"/>
                <a:gd name="T9" fmla="*/ 20 h 31"/>
                <a:gd name="T10" fmla="*/ 10 w 31"/>
                <a:gd name="T11" fmla="*/ 10 h 31"/>
                <a:gd name="T12" fmla="*/ 21 w 3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1" y="0"/>
                  </a:moveTo>
                  <a:lnTo>
                    <a:pt x="31" y="10"/>
                  </a:lnTo>
                  <a:lnTo>
                    <a:pt x="21" y="20"/>
                  </a:lnTo>
                  <a:lnTo>
                    <a:pt x="2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5" name="Freeform 3275"/>
            <p:cNvSpPr>
              <a:spLocks noChangeAspect="1"/>
            </p:cNvSpPr>
            <p:nvPr/>
          </p:nvSpPr>
          <p:spPr bwMode="auto">
            <a:xfrm>
              <a:off x="5775" y="6781"/>
              <a:ext cx="1" cy="11"/>
            </a:xfrm>
            <a:custGeom>
              <a:avLst/>
              <a:gdLst>
                <a:gd name="T0" fmla="*/ 0 h 11"/>
                <a:gd name="T1" fmla="*/ 11 h 11"/>
                <a:gd name="T2" fmla="*/ 11 h 11"/>
                <a:gd name="T3" fmla="*/ 11 h 11"/>
                <a:gd name="T4" fmla="*/ 11 h 11"/>
                <a:gd name="T5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6" name="Freeform 3274"/>
            <p:cNvSpPr>
              <a:spLocks noChangeAspect="1"/>
            </p:cNvSpPr>
            <p:nvPr/>
          </p:nvSpPr>
          <p:spPr bwMode="auto">
            <a:xfrm>
              <a:off x="5775" y="6761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20 w 20"/>
                <a:gd name="T3" fmla="*/ 0 h 31"/>
                <a:gd name="T4" fmla="*/ 20 w 20"/>
                <a:gd name="T5" fmla="*/ 20 h 31"/>
                <a:gd name="T6" fmla="*/ 20 w 20"/>
                <a:gd name="T7" fmla="*/ 31 h 31"/>
                <a:gd name="T8" fmla="*/ 0 w 20"/>
                <a:gd name="T9" fmla="*/ 31 h 31"/>
                <a:gd name="T10" fmla="*/ 0 w 20"/>
                <a:gd name="T11" fmla="*/ 20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31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7" name="Freeform 3273"/>
            <p:cNvSpPr>
              <a:spLocks noChangeAspect="1"/>
            </p:cNvSpPr>
            <p:nvPr/>
          </p:nvSpPr>
          <p:spPr bwMode="auto">
            <a:xfrm>
              <a:off x="5795" y="6761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20 w 20"/>
                <a:gd name="T3" fmla="*/ 0 h 31"/>
                <a:gd name="T4" fmla="*/ 20 w 20"/>
                <a:gd name="T5" fmla="*/ 20 h 31"/>
                <a:gd name="T6" fmla="*/ 20 w 20"/>
                <a:gd name="T7" fmla="*/ 31 h 31"/>
                <a:gd name="T8" fmla="*/ 0 w 20"/>
                <a:gd name="T9" fmla="*/ 31 h 31"/>
                <a:gd name="T10" fmla="*/ 0 w 20"/>
                <a:gd name="T11" fmla="*/ 20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31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8" name="Rectangle 3272"/>
            <p:cNvSpPr>
              <a:spLocks noChangeAspect="1" noChangeArrowheads="1"/>
            </p:cNvSpPr>
            <p:nvPr/>
          </p:nvSpPr>
          <p:spPr bwMode="auto">
            <a:xfrm>
              <a:off x="5815" y="6761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9" name="Freeform 3271"/>
            <p:cNvSpPr>
              <a:spLocks noChangeAspect="1"/>
            </p:cNvSpPr>
            <p:nvPr/>
          </p:nvSpPr>
          <p:spPr bwMode="auto">
            <a:xfrm>
              <a:off x="5805" y="6761"/>
              <a:ext cx="30" cy="31"/>
            </a:xfrm>
            <a:custGeom>
              <a:avLst/>
              <a:gdLst>
                <a:gd name="T0" fmla="*/ 10 w 30"/>
                <a:gd name="T1" fmla="*/ 0 h 31"/>
                <a:gd name="T2" fmla="*/ 30 w 30"/>
                <a:gd name="T3" fmla="*/ 10 h 31"/>
                <a:gd name="T4" fmla="*/ 30 w 30"/>
                <a:gd name="T5" fmla="*/ 20 h 31"/>
                <a:gd name="T6" fmla="*/ 20 w 30"/>
                <a:gd name="T7" fmla="*/ 31 h 31"/>
                <a:gd name="T8" fmla="*/ 0 w 30"/>
                <a:gd name="T9" fmla="*/ 31 h 31"/>
                <a:gd name="T10" fmla="*/ 10 w 30"/>
                <a:gd name="T11" fmla="*/ 20 h 31"/>
                <a:gd name="T12" fmla="*/ 1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0"/>
                  </a:moveTo>
                  <a:lnTo>
                    <a:pt x="30" y="10"/>
                  </a:lnTo>
                  <a:lnTo>
                    <a:pt x="30" y="20"/>
                  </a:lnTo>
                  <a:lnTo>
                    <a:pt x="20" y="31"/>
                  </a:lnTo>
                  <a:lnTo>
                    <a:pt x="0" y="31"/>
                  </a:lnTo>
                  <a:lnTo>
                    <a:pt x="1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0" name="Rectangle 3270"/>
            <p:cNvSpPr>
              <a:spLocks noChangeAspect="1" noChangeArrowheads="1"/>
            </p:cNvSpPr>
            <p:nvPr/>
          </p:nvSpPr>
          <p:spPr bwMode="auto">
            <a:xfrm>
              <a:off x="5835" y="677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1" name="Freeform 3269"/>
            <p:cNvSpPr>
              <a:spLocks noChangeAspect="1"/>
            </p:cNvSpPr>
            <p:nvPr/>
          </p:nvSpPr>
          <p:spPr bwMode="auto">
            <a:xfrm>
              <a:off x="5825" y="6771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0 h 31"/>
                <a:gd name="T4" fmla="*/ 20 w 20"/>
                <a:gd name="T5" fmla="*/ 10 h 31"/>
                <a:gd name="T6" fmla="*/ 20 w 20"/>
                <a:gd name="T7" fmla="*/ 31 h 31"/>
                <a:gd name="T8" fmla="*/ 0 w 20"/>
                <a:gd name="T9" fmla="*/ 21 h 31"/>
                <a:gd name="T10" fmla="*/ 1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20" y="3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2" name="Freeform 3268"/>
            <p:cNvSpPr>
              <a:spLocks noChangeAspect="1"/>
            </p:cNvSpPr>
            <p:nvPr/>
          </p:nvSpPr>
          <p:spPr bwMode="auto">
            <a:xfrm>
              <a:off x="5845" y="6781"/>
              <a:ext cx="11" cy="21"/>
            </a:xfrm>
            <a:custGeom>
              <a:avLst/>
              <a:gdLst>
                <a:gd name="T0" fmla="*/ 0 w 11"/>
                <a:gd name="T1" fmla="*/ 0 h 21"/>
                <a:gd name="T2" fmla="*/ 11 w 11"/>
                <a:gd name="T3" fmla="*/ 21 h 21"/>
                <a:gd name="T4" fmla="*/ 0 w 11"/>
                <a:gd name="T5" fmla="*/ 21 h 21"/>
                <a:gd name="T6" fmla="*/ 0 w 11"/>
                <a:gd name="T7" fmla="*/ 21 h 21"/>
                <a:gd name="T8" fmla="*/ 0 w 11"/>
                <a:gd name="T9" fmla="*/ 21 h 21"/>
                <a:gd name="T10" fmla="*/ 0 w 11"/>
                <a:gd name="T11" fmla="*/ 21 h 21"/>
                <a:gd name="T12" fmla="*/ 0 w 11"/>
                <a:gd name="T13" fmla="*/ 21 h 21"/>
                <a:gd name="T14" fmla="*/ 0 w 11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lnTo>
                    <a:pt x="11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3" name="Freeform 3267"/>
            <p:cNvSpPr>
              <a:spLocks noChangeAspect="1"/>
            </p:cNvSpPr>
            <p:nvPr/>
          </p:nvSpPr>
          <p:spPr bwMode="auto">
            <a:xfrm>
              <a:off x="5835" y="6771"/>
              <a:ext cx="21" cy="31"/>
            </a:xfrm>
            <a:custGeom>
              <a:avLst/>
              <a:gdLst>
                <a:gd name="T0" fmla="*/ 0 w 21"/>
                <a:gd name="T1" fmla="*/ 0 h 31"/>
                <a:gd name="T2" fmla="*/ 10 w 21"/>
                <a:gd name="T3" fmla="*/ 0 h 31"/>
                <a:gd name="T4" fmla="*/ 21 w 21"/>
                <a:gd name="T5" fmla="*/ 10 h 31"/>
                <a:gd name="T6" fmla="*/ 21 w 21"/>
                <a:gd name="T7" fmla="*/ 21 h 31"/>
                <a:gd name="T8" fmla="*/ 21 w 21"/>
                <a:gd name="T9" fmla="*/ 31 h 31"/>
                <a:gd name="T10" fmla="*/ 10 w 21"/>
                <a:gd name="T11" fmla="*/ 10 h 31"/>
                <a:gd name="T12" fmla="*/ 0 w 2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0" y="0"/>
                  </a:moveTo>
                  <a:lnTo>
                    <a:pt x="10" y="0"/>
                  </a:lnTo>
                  <a:lnTo>
                    <a:pt x="21" y="10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4" name="Rectangle 3266"/>
            <p:cNvSpPr>
              <a:spLocks noChangeAspect="1" noChangeArrowheads="1"/>
            </p:cNvSpPr>
            <p:nvPr/>
          </p:nvSpPr>
          <p:spPr bwMode="auto">
            <a:xfrm>
              <a:off x="5856" y="6781"/>
              <a:ext cx="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5" name="Freeform 3265"/>
            <p:cNvSpPr>
              <a:spLocks noChangeAspect="1"/>
            </p:cNvSpPr>
            <p:nvPr/>
          </p:nvSpPr>
          <p:spPr bwMode="auto">
            <a:xfrm>
              <a:off x="5845" y="6761"/>
              <a:ext cx="21" cy="31"/>
            </a:xfrm>
            <a:custGeom>
              <a:avLst/>
              <a:gdLst>
                <a:gd name="T0" fmla="*/ 0 w 21"/>
                <a:gd name="T1" fmla="*/ 10 h 31"/>
                <a:gd name="T2" fmla="*/ 11 w 21"/>
                <a:gd name="T3" fmla="*/ 0 h 31"/>
                <a:gd name="T4" fmla="*/ 21 w 21"/>
                <a:gd name="T5" fmla="*/ 10 h 31"/>
                <a:gd name="T6" fmla="*/ 21 w 21"/>
                <a:gd name="T7" fmla="*/ 31 h 31"/>
                <a:gd name="T8" fmla="*/ 11 w 21"/>
                <a:gd name="T9" fmla="*/ 31 h 31"/>
                <a:gd name="T10" fmla="*/ 11 w 21"/>
                <a:gd name="T11" fmla="*/ 20 h 31"/>
                <a:gd name="T12" fmla="*/ 0 w 21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0" y="10"/>
                  </a:moveTo>
                  <a:lnTo>
                    <a:pt x="11" y="0"/>
                  </a:lnTo>
                  <a:lnTo>
                    <a:pt x="21" y="10"/>
                  </a:lnTo>
                  <a:lnTo>
                    <a:pt x="21" y="31"/>
                  </a:lnTo>
                  <a:lnTo>
                    <a:pt x="11" y="31"/>
                  </a:lnTo>
                  <a:lnTo>
                    <a:pt x="11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6" name="Freeform 3264"/>
            <p:cNvSpPr>
              <a:spLocks noChangeAspect="1"/>
            </p:cNvSpPr>
            <p:nvPr/>
          </p:nvSpPr>
          <p:spPr bwMode="auto">
            <a:xfrm>
              <a:off x="5856" y="676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7" name="Freeform 3263"/>
            <p:cNvSpPr>
              <a:spLocks noChangeAspect="1"/>
            </p:cNvSpPr>
            <p:nvPr/>
          </p:nvSpPr>
          <p:spPr bwMode="auto">
            <a:xfrm>
              <a:off x="5856" y="6761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10 w 20"/>
                <a:gd name="T3" fmla="*/ 0 h 31"/>
                <a:gd name="T4" fmla="*/ 20 w 20"/>
                <a:gd name="T5" fmla="*/ 10 h 31"/>
                <a:gd name="T6" fmla="*/ 20 w 20"/>
                <a:gd name="T7" fmla="*/ 20 h 31"/>
                <a:gd name="T8" fmla="*/ 10 w 20"/>
                <a:gd name="T9" fmla="*/ 31 h 31"/>
                <a:gd name="T10" fmla="*/ 10 w 20"/>
                <a:gd name="T11" fmla="*/ 10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8" name="Freeform 3262"/>
            <p:cNvSpPr>
              <a:spLocks noChangeAspect="1"/>
            </p:cNvSpPr>
            <p:nvPr/>
          </p:nvSpPr>
          <p:spPr bwMode="auto">
            <a:xfrm>
              <a:off x="5866" y="676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9" name="Freeform 3261"/>
            <p:cNvSpPr>
              <a:spLocks noChangeAspect="1"/>
            </p:cNvSpPr>
            <p:nvPr/>
          </p:nvSpPr>
          <p:spPr bwMode="auto">
            <a:xfrm>
              <a:off x="5876" y="6761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10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10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0" name="Freeform 3260"/>
            <p:cNvSpPr>
              <a:spLocks noChangeAspect="1"/>
            </p:cNvSpPr>
            <p:nvPr/>
          </p:nvSpPr>
          <p:spPr bwMode="auto">
            <a:xfrm>
              <a:off x="5886" y="6761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1" name="Freeform 3259"/>
            <p:cNvSpPr>
              <a:spLocks noChangeAspect="1"/>
            </p:cNvSpPr>
            <p:nvPr/>
          </p:nvSpPr>
          <p:spPr bwMode="auto">
            <a:xfrm>
              <a:off x="5876" y="6761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0 h 31"/>
                <a:gd name="T4" fmla="*/ 10 w 20"/>
                <a:gd name="T5" fmla="*/ 10 h 31"/>
                <a:gd name="T6" fmla="*/ 10 w 20"/>
                <a:gd name="T7" fmla="*/ 31 h 31"/>
                <a:gd name="T8" fmla="*/ 0 w 20"/>
                <a:gd name="T9" fmla="*/ 20 h 31"/>
                <a:gd name="T10" fmla="*/ 1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10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2" name="Rectangle 3258"/>
            <p:cNvSpPr>
              <a:spLocks noChangeAspect="1" noChangeArrowheads="1"/>
            </p:cNvSpPr>
            <p:nvPr/>
          </p:nvSpPr>
          <p:spPr bwMode="auto">
            <a:xfrm>
              <a:off x="5886" y="6771"/>
              <a:ext cx="0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3" name="Freeform 3257"/>
            <p:cNvSpPr>
              <a:spLocks noChangeAspect="1"/>
            </p:cNvSpPr>
            <p:nvPr/>
          </p:nvSpPr>
          <p:spPr bwMode="auto">
            <a:xfrm>
              <a:off x="5886" y="6761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10 h 31"/>
                <a:gd name="T4" fmla="*/ 20 w 20"/>
                <a:gd name="T5" fmla="*/ 20 h 31"/>
                <a:gd name="T6" fmla="*/ 10 w 20"/>
                <a:gd name="T7" fmla="*/ 31 h 31"/>
                <a:gd name="T8" fmla="*/ 0 w 20"/>
                <a:gd name="T9" fmla="*/ 31 h 31"/>
                <a:gd name="T10" fmla="*/ 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4" name="Rectangle 3256"/>
            <p:cNvSpPr>
              <a:spLocks noChangeAspect="1" noChangeArrowheads="1"/>
            </p:cNvSpPr>
            <p:nvPr/>
          </p:nvSpPr>
          <p:spPr bwMode="auto">
            <a:xfrm>
              <a:off x="5906" y="677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5" name="Freeform 3255"/>
            <p:cNvSpPr>
              <a:spLocks noChangeAspect="1"/>
            </p:cNvSpPr>
            <p:nvPr/>
          </p:nvSpPr>
          <p:spPr bwMode="auto">
            <a:xfrm>
              <a:off x="5896" y="6771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10 h 31"/>
                <a:gd name="T4" fmla="*/ 20 w 20"/>
                <a:gd name="T5" fmla="*/ 21 h 31"/>
                <a:gd name="T6" fmla="*/ 10 w 20"/>
                <a:gd name="T7" fmla="*/ 31 h 31"/>
                <a:gd name="T8" fmla="*/ 0 w 20"/>
                <a:gd name="T9" fmla="*/ 21 h 31"/>
                <a:gd name="T10" fmla="*/ 1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10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6" name="Freeform 3254"/>
            <p:cNvSpPr>
              <a:spLocks noChangeAspect="1"/>
            </p:cNvSpPr>
            <p:nvPr/>
          </p:nvSpPr>
          <p:spPr bwMode="auto">
            <a:xfrm>
              <a:off x="5906" y="6792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7" name="Freeform 3253"/>
            <p:cNvSpPr>
              <a:spLocks noChangeAspect="1"/>
            </p:cNvSpPr>
            <p:nvPr/>
          </p:nvSpPr>
          <p:spPr bwMode="auto">
            <a:xfrm>
              <a:off x="5906" y="6781"/>
              <a:ext cx="20" cy="21"/>
            </a:xfrm>
            <a:custGeom>
              <a:avLst/>
              <a:gdLst>
                <a:gd name="T0" fmla="*/ 10 w 20"/>
                <a:gd name="T1" fmla="*/ 0 h 21"/>
                <a:gd name="T2" fmla="*/ 20 w 20"/>
                <a:gd name="T3" fmla="*/ 0 h 21"/>
                <a:gd name="T4" fmla="*/ 20 w 20"/>
                <a:gd name="T5" fmla="*/ 11 h 21"/>
                <a:gd name="T6" fmla="*/ 20 w 20"/>
                <a:gd name="T7" fmla="*/ 21 h 21"/>
                <a:gd name="T8" fmla="*/ 0 w 20"/>
                <a:gd name="T9" fmla="*/ 21 h 21"/>
                <a:gd name="T10" fmla="*/ 10 w 20"/>
                <a:gd name="T11" fmla="*/ 11 h 21"/>
                <a:gd name="T12" fmla="*/ 10 w 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8" name="Freeform 3252"/>
            <p:cNvSpPr>
              <a:spLocks noChangeAspect="1"/>
            </p:cNvSpPr>
            <p:nvPr/>
          </p:nvSpPr>
          <p:spPr bwMode="auto">
            <a:xfrm>
              <a:off x="5926" y="6792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10 h 10"/>
                <a:gd name="T5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9" name="Freeform 3251"/>
            <p:cNvSpPr>
              <a:spLocks noChangeAspect="1"/>
            </p:cNvSpPr>
            <p:nvPr/>
          </p:nvSpPr>
          <p:spPr bwMode="auto">
            <a:xfrm>
              <a:off x="5926" y="6771"/>
              <a:ext cx="31" cy="31"/>
            </a:xfrm>
            <a:custGeom>
              <a:avLst/>
              <a:gdLst>
                <a:gd name="T0" fmla="*/ 0 w 31"/>
                <a:gd name="T1" fmla="*/ 10 h 31"/>
                <a:gd name="T2" fmla="*/ 21 w 31"/>
                <a:gd name="T3" fmla="*/ 0 h 31"/>
                <a:gd name="T4" fmla="*/ 21 w 31"/>
                <a:gd name="T5" fmla="*/ 21 h 31"/>
                <a:gd name="T6" fmla="*/ 31 w 31"/>
                <a:gd name="T7" fmla="*/ 31 h 31"/>
                <a:gd name="T8" fmla="*/ 0 w 31"/>
                <a:gd name="T9" fmla="*/ 31 h 31"/>
                <a:gd name="T10" fmla="*/ 0 w 31"/>
                <a:gd name="T11" fmla="*/ 21 h 31"/>
                <a:gd name="T12" fmla="*/ 0 w 31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0" y="10"/>
                  </a:moveTo>
                  <a:lnTo>
                    <a:pt x="21" y="0"/>
                  </a:lnTo>
                  <a:lnTo>
                    <a:pt x="21" y="21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0" name="Freeform 3250"/>
            <p:cNvSpPr>
              <a:spLocks noChangeAspect="1"/>
            </p:cNvSpPr>
            <p:nvPr/>
          </p:nvSpPr>
          <p:spPr bwMode="auto">
            <a:xfrm>
              <a:off x="5947" y="679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1" name="Freeform 3249"/>
            <p:cNvSpPr>
              <a:spLocks noChangeAspect="1"/>
            </p:cNvSpPr>
            <p:nvPr/>
          </p:nvSpPr>
          <p:spPr bwMode="auto">
            <a:xfrm>
              <a:off x="5947" y="6771"/>
              <a:ext cx="30" cy="31"/>
            </a:xfrm>
            <a:custGeom>
              <a:avLst/>
              <a:gdLst>
                <a:gd name="T0" fmla="*/ 0 w 30"/>
                <a:gd name="T1" fmla="*/ 0 h 31"/>
                <a:gd name="T2" fmla="*/ 20 w 30"/>
                <a:gd name="T3" fmla="*/ 0 h 31"/>
                <a:gd name="T4" fmla="*/ 30 w 30"/>
                <a:gd name="T5" fmla="*/ 10 h 31"/>
                <a:gd name="T6" fmla="*/ 30 w 30"/>
                <a:gd name="T7" fmla="*/ 31 h 31"/>
                <a:gd name="T8" fmla="*/ 10 w 30"/>
                <a:gd name="T9" fmla="*/ 31 h 31"/>
                <a:gd name="T10" fmla="*/ 0 w 30"/>
                <a:gd name="T11" fmla="*/ 21 h 31"/>
                <a:gd name="T12" fmla="*/ 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20" y="0"/>
                  </a:lnTo>
                  <a:lnTo>
                    <a:pt x="30" y="10"/>
                  </a:lnTo>
                  <a:lnTo>
                    <a:pt x="30" y="3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2" name="Freeform 3248"/>
            <p:cNvSpPr>
              <a:spLocks noChangeAspect="1"/>
            </p:cNvSpPr>
            <p:nvPr/>
          </p:nvSpPr>
          <p:spPr bwMode="auto">
            <a:xfrm>
              <a:off x="5967" y="677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3" name="Freeform 3247"/>
            <p:cNvSpPr>
              <a:spLocks noChangeAspect="1"/>
            </p:cNvSpPr>
            <p:nvPr/>
          </p:nvSpPr>
          <p:spPr bwMode="auto">
            <a:xfrm>
              <a:off x="5977" y="6771"/>
              <a:ext cx="30" cy="31"/>
            </a:xfrm>
            <a:custGeom>
              <a:avLst/>
              <a:gdLst>
                <a:gd name="T0" fmla="*/ 0 w 30"/>
                <a:gd name="T1" fmla="*/ 0 h 31"/>
                <a:gd name="T2" fmla="*/ 20 w 30"/>
                <a:gd name="T3" fmla="*/ 0 h 31"/>
                <a:gd name="T4" fmla="*/ 20 w 30"/>
                <a:gd name="T5" fmla="*/ 10 h 31"/>
                <a:gd name="T6" fmla="*/ 30 w 30"/>
                <a:gd name="T7" fmla="*/ 21 h 31"/>
                <a:gd name="T8" fmla="*/ 0 w 30"/>
                <a:gd name="T9" fmla="*/ 31 h 31"/>
                <a:gd name="T10" fmla="*/ 0 w 30"/>
                <a:gd name="T11" fmla="*/ 10 h 31"/>
                <a:gd name="T12" fmla="*/ 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2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4" name="Freeform 3246"/>
            <p:cNvSpPr>
              <a:spLocks noChangeAspect="1"/>
            </p:cNvSpPr>
            <p:nvPr/>
          </p:nvSpPr>
          <p:spPr bwMode="auto">
            <a:xfrm>
              <a:off x="5997" y="6781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10 w 10"/>
                <a:gd name="T5" fmla="*/ 11 h 11"/>
                <a:gd name="T6" fmla="*/ 10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5" name="Freeform 3245"/>
            <p:cNvSpPr>
              <a:spLocks noChangeAspect="1"/>
            </p:cNvSpPr>
            <p:nvPr/>
          </p:nvSpPr>
          <p:spPr bwMode="auto">
            <a:xfrm>
              <a:off x="5997" y="6761"/>
              <a:ext cx="31" cy="31"/>
            </a:xfrm>
            <a:custGeom>
              <a:avLst/>
              <a:gdLst>
                <a:gd name="T0" fmla="*/ 0 w 31"/>
                <a:gd name="T1" fmla="*/ 10 h 31"/>
                <a:gd name="T2" fmla="*/ 20 w 31"/>
                <a:gd name="T3" fmla="*/ 0 h 31"/>
                <a:gd name="T4" fmla="*/ 20 w 31"/>
                <a:gd name="T5" fmla="*/ 10 h 31"/>
                <a:gd name="T6" fmla="*/ 31 w 31"/>
                <a:gd name="T7" fmla="*/ 20 h 31"/>
                <a:gd name="T8" fmla="*/ 10 w 31"/>
                <a:gd name="T9" fmla="*/ 31 h 31"/>
                <a:gd name="T10" fmla="*/ 0 w 31"/>
                <a:gd name="T11" fmla="*/ 20 h 31"/>
                <a:gd name="T12" fmla="*/ 0 w 31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0" y="1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1" y="20"/>
                  </a:lnTo>
                  <a:lnTo>
                    <a:pt x="10" y="31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6" name="Freeform 3244"/>
            <p:cNvSpPr>
              <a:spLocks noChangeAspect="1"/>
            </p:cNvSpPr>
            <p:nvPr/>
          </p:nvSpPr>
          <p:spPr bwMode="auto">
            <a:xfrm>
              <a:off x="6017" y="6771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7" name="Freeform 3243"/>
            <p:cNvSpPr>
              <a:spLocks noChangeAspect="1"/>
            </p:cNvSpPr>
            <p:nvPr/>
          </p:nvSpPr>
          <p:spPr bwMode="auto">
            <a:xfrm>
              <a:off x="6017" y="6751"/>
              <a:ext cx="31" cy="30"/>
            </a:xfrm>
            <a:custGeom>
              <a:avLst/>
              <a:gdLst>
                <a:gd name="T0" fmla="*/ 0 w 31"/>
                <a:gd name="T1" fmla="*/ 10 h 30"/>
                <a:gd name="T2" fmla="*/ 21 w 31"/>
                <a:gd name="T3" fmla="*/ 0 h 30"/>
                <a:gd name="T4" fmla="*/ 21 w 31"/>
                <a:gd name="T5" fmla="*/ 10 h 30"/>
                <a:gd name="T6" fmla="*/ 31 w 31"/>
                <a:gd name="T7" fmla="*/ 20 h 30"/>
                <a:gd name="T8" fmla="*/ 11 w 31"/>
                <a:gd name="T9" fmla="*/ 30 h 30"/>
                <a:gd name="T10" fmla="*/ 0 w 31"/>
                <a:gd name="T11" fmla="*/ 20 h 30"/>
                <a:gd name="T12" fmla="*/ 0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1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31" y="20"/>
                  </a:lnTo>
                  <a:lnTo>
                    <a:pt x="11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8" name="Rectangle 3242"/>
            <p:cNvSpPr>
              <a:spLocks noChangeAspect="1" noChangeArrowheads="1"/>
            </p:cNvSpPr>
            <p:nvPr/>
          </p:nvSpPr>
          <p:spPr bwMode="auto">
            <a:xfrm>
              <a:off x="6038" y="675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9" name="Freeform 3241"/>
            <p:cNvSpPr>
              <a:spLocks noChangeAspect="1"/>
            </p:cNvSpPr>
            <p:nvPr/>
          </p:nvSpPr>
          <p:spPr bwMode="auto">
            <a:xfrm>
              <a:off x="6038" y="6741"/>
              <a:ext cx="20" cy="30"/>
            </a:xfrm>
            <a:custGeom>
              <a:avLst/>
              <a:gdLst>
                <a:gd name="T0" fmla="*/ 0 w 20"/>
                <a:gd name="T1" fmla="*/ 10 h 30"/>
                <a:gd name="T2" fmla="*/ 10 w 20"/>
                <a:gd name="T3" fmla="*/ 0 h 30"/>
                <a:gd name="T4" fmla="*/ 20 w 20"/>
                <a:gd name="T5" fmla="*/ 10 h 30"/>
                <a:gd name="T6" fmla="*/ 20 w 20"/>
                <a:gd name="T7" fmla="*/ 30 h 30"/>
                <a:gd name="T8" fmla="*/ 10 w 20"/>
                <a:gd name="T9" fmla="*/ 30 h 30"/>
                <a:gd name="T10" fmla="*/ 0 w 20"/>
                <a:gd name="T11" fmla="*/ 20 h 30"/>
                <a:gd name="T12" fmla="*/ 0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0" name="Freeform 3240"/>
            <p:cNvSpPr>
              <a:spLocks noChangeAspect="1"/>
            </p:cNvSpPr>
            <p:nvPr/>
          </p:nvSpPr>
          <p:spPr bwMode="auto">
            <a:xfrm>
              <a:off x="6048" y="674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1" name="Freeform 3239"/>
            <p:cNvSpPr>
              <a:spLocks noChangeAspect="1"/>
            </p:cNvSpPr>
            <p:nvPr/>
          </p:nvSpPr>
          <p:spPr bwMode="auto">
            <a:xfrm>
              <a:off x="6048" y="6741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2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10 w 30"/>
                <a:gd name="T9" fmla="*/ 30 h 30"/>
                <a:gd name="T10" fmla="*/ 10 w 30"/>
                <a:gd name="T11" fmla="*/ 10 h 30"/>
                <a:gd name="T12" fmla="*/ 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10" y="3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2" name="Freeform 3238"/>
            <p:cNvSpPr>
              <a:spLocks noChangeAspect="1"/>
            </p:cNvSpPr>
            <p:nvPr/>
          </p:nvSpPr>
          <p:spPr bwMode="auto">
            <a:xfrm>
              <a:off x="6068" y="6731"/>
              <a:ext cx="1" cy="20"/>
            </a:xfrm>
            <a:custGeom>
              <a:avLst/>
              <a:gdLst>
                <a:gd name="T0" fmla="*/ 20 h 20"/>
                <a:gd name="T1" fmla="*/ 10 h 20"/>
                <a:gd name="T2" fmla="*/ 0 h 20"/>
                <a:gd name="T3" fmla="*/ 0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3" name="Freeform 3237"/>
            <p:cNvSpPr>
              <a:spLocks noChangeAspect="1"/>
            </p:cNvSpPr>
            <p:nvPr/>
          </p:nvSpPr>
          <p:spPr bwMode="auto">
            <a:xfrm>
              <a:off x="6068" y="6731"/>
              <a:ext cx="20" cy="30"/>
            </a:xfrm>
            <a:custGeom>
              <a:avLst/>
              <a:gdLst>
                <a:gd name="T0" fmla="*/ 0 w 20"/>
                <a:gd name="T1" fmla="*/ 0 h 30"/>
                <a:gd name="T2" fmla="*/ 20 w 20"/>
                <a:gd name="T3" fmla="*/ 0 h 30"/>
                <a:gd name="T4" fmla="*/ 20 w 20"/>
                <a:gd name="T5" fmla="*/ 10 h 30"/>
                <a:gd name="T6" fmla="*/ 20 w 20"/>
                <a:gd name="T7" fmla="*/ 30 h 30"/>
                <a:gd name="T8" fmla="*/ 10 w 20"/>
                <a:gd name="T9" fmla="*/ 30 h 30"/>
                <a:gd name="T10" fmla="*/ 0 w 20"/>
                <a:gd name="T11" fmla="*/ 20 h 30"/>
                <a:gd name="T12" fmla="*/ 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4" name="Freeform 3236"/>
            <p:cNvSpPr>
              <a:spLocks noChangeAspect="1"/>
            </p:cNvSpPr>
            <p:nvPr/>
          </p:nvSpPr>
          <p:spPr bwMode="auto">
            <a:xfrm>
              <a:off x="6088" y="6741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0 w 10"/>
                <a:gd name="T5" fmla="*/ 20 h 20"/>
                <a:gd name="T6" fmla="*/ 0 w 10"/>
                <a:gd name="T7" fmla="*/ 20 h 20"/>
                <a:gd name="T8" fmla="*/ 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5" name="Freeform 3235"/>
            <p:cNvSpPr>
              <a:spLocks noChangeAspect="1"/>
            </p:cNvSpPr>
            <p:nvPr/>
          </p:nvSpPr>
          <p:spPr bwMode="auto">
            <a:xfrm>
              <a:off x="6078" y="6731"/>
              <a:ext cx="31" cy="30"/>
            </a:xfrm>
            <a:custGeom>
              <a:avLst/>
              <a:gdLst>
                <a:gd name="T0" fmla="*/ 0 w 31"/>
                <a:gd name="T1" fmla="*/ 0 h 30"/>
                <a:gd name="T2" fmla="*/ 20 w 31"/>
                <a:gd name="T3" fmla="*/ 0 h 30"/>
                <a:gd name="T4" fmla="*/ 20 w 31"/>
                <a:gd name="T5" fmla="*/ 10 h 30"/>
                <a:gd name="T6" fmla="*/ 31 w 31"/>
                <a:gd name="T7" fmla="*/ 20 h 30"/>
                <a:gd name="T8" fmla="*/ 20 w 31"/>
                <a:gd name="T9" fmla="*/ 30 h 30"/>
                <a:gd name="T10" fmla="*/ 10 w 31"/>
                <a:gd name="T11" fmla="*/ 10 h 30"/>
                <a:gd name="T12" fmla="*/ 0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1" y="20"/>
                  </a:lnTo>
                  <a:lnTo>
                    <a:pt x="20" y="3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6" name="Rectangle 3234"/>
            <p:cNvSpPr>
              <a:spLocks noChangeAspect="1" noChangeArrowheads="1"/>
            </p:cNvSpPr>
            <p:nvPr/>
          </p:nvSpPr>
          <p:spPr bwMode="auto">
            <a:xfrm>
              <a:off x="6098" y="673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7" name="Freeform 3233"/>
            <p:cNvSpPr>
              <a:spLocks noChangeAspect="1"/>
            </p:cNvSpPr>
            <p:nvPr/>
          </p:nvSpPr>
          <p:spPr bwMode="auto">
            <a:xfrm>
              <a:off x="6098" y="6711"/>
              <a:ext cx="41" cy="40"/>
            </a:xfrm>
            <a:custGeom>
              <a:avLst/>
              <a:gdLst>
                <a:gd name="T0" fmla="*/ 0 w 41"/>
                <a:gd name="T1" fmla="*/ 20 h 40"/>
                <a:gd name="T2" fmla="*/ 31 w 41"/>
                <a:gd name="T3" fmla="*/ 0 h 40"/>
                <a:gd name="T4" fmla="*/ 31 w 41"/>
                <a:gd name="T5" fmla="*/ 10 h 40"/>
                <a:gd name="T6" fmla="*/ 41 w 41"/>
                <a:gd name="T7" fmla="*/ 30 h 40"/>
                <a:gd name="T8" fmla="*/ 11 w 41"/>
                <a:gd name="T9" fmla="*/ 40 h 40"/>
                <a:gd name="T10" fmla="*/ 0 w 41"/>
                <a:gd name="T11" fmla="*/ 30 h 40"/>
                <a:gd name="T12" fmla="*/ 0 w 41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0" y="20"/>
                  </a:moveTo>
                  <a:lnTo>
                    <a:pt x="31" y="0"/>
                  </a:lnTo>
                  <a:lnTo>
                    <a:pt x="31" y="10"/>
                  </a:lnTo>
                  <a:lnTo>
                    <a:pt x="41" y="30"/>
                  </a:lnTo>
                  <a:lnTo>
                    <a:pt x="11" y="40"/>
                  </a:lnTo>
                  <a:lnTo>
                    <a:pt x="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8" name="Rectangle 3232"/>
            <p:cNvSpPr>
              <a:spLocks noChangeAspect="1" noChangeArrowheads="1"/>
            </p:cNvSpPr>
            <p:nvPr/>
          </p:nvSpPr>
          <p:spPr bwMode="auto">
            <a:xfrm>
              <a:off x="6129" y="671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9" name="Freeform 3231"/>
            <p:cNvSpPr>
              <a:spLocks noChangeAspect="1"/>
            </p:cNvSpPr>
            <p:nvPr/>
          </p:nvSpPr>
          <p:spPr bwMode="auto">
            <a:xfrm>
              <a:off x="6129" y="6700"/>
              <a:ext cx="40" cy="41"/>
            </a:xfrm>
            <a:custGeom>
              <a:avLst/>
              <a:gdLst>
                <a:gd name="T0" fmla="*/ 0 w 40"/>
                <a:gd name="T1" fmla="*/ 11 h 41"/>
                <a:gd name="T2" fmla="*/ 30 w 40"/>
                <a:gd name="T3" fmla="*/ 0 h 41"/>
                <a:gd name="T4" fmla="*/ 30 w 40"/>
                <a:gd name="T5" fmla="*/ 11 h 41"/>
                <a:gd name="T6" fmla="*/ 40 w 40"/>
                <a:gd name="T7" fmla="*/ 31 h 41"/>
                <a:gd name="T8" fmla="*/ 10 w 40"/>
                <a:gd name="T9" fmla="*/ 41 h 41"/>
                <a:gd name="T10" fmla="*/ 0 w 40"/>
                <a:gd name="T11" fmla="*/ 21 h 41"/>
                <a:gd name="T12" fmla="*/ 0 w 40"/>
                <a:gd name="T13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0" y="11"/>
                  </a:moveTo>
                  <a:lnTo>
                    <a:pt x="30" y="0"/>
                  </a:lnTo>
                  <a:lnTo>
                    <a:pt x="30" y="11"/>
                  </a:lnTo>
                  <a:lnTo>
                    <a:pt x="40" y="31"/>
                  </a:lnTo>
                  <a:lnTo>
                    <a:pt x="10" y="41"/>
                  </a:lnTo>
                  <a:lnTo>
                    <a:pt x="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0" name="Freeform 3230"/>
            <p:cNvSpPr>
              <a:spLocks noChangeAspect="1"/>
            </p:cNvSpPr>
            <p:nvPr/>
          </p:nvSpPr>
          <p:spPr bwMode="auto">
            <a:xfrm>
              <a:off x="6159" y="6711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10 w 10"/>
                <a:gd name="T7" fmla="*/ 20 h 20"/>
                <a:gd name="T8" fmla="*/ 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1" name="Freeform 3229"/>
            <p:cNvSpPr>
              <a:spLocks noChangeAspect="1"/>
            </p:cNvSpPr>
            <p:nvPr/>
          </p:nvSpPr>
          <p:spPr bwMode="auto">
            <a:xfrm>
              <a:off x="6159" y="6690"/>
              <a:ext cx="30" cy="41"/>
            </a:xfrm>
            <a:custGeom>
              <a:avLst/>
              <a:gdLst>
                <a:gd name="T0" fmla="*/ 0 w 30"/>
                <a:gd name="T1" fmla="*/ 10 h 41"/>
                <a:gd name="T2" fmla="*/ 10 w 30"/>
                <a:gd name="T3" fmla="*/ 0 h 41"/>
                <a:gd name="T4" fmla="*/ 20 w 30"/>
                <a:gd name="T5" fmla="*/ 10 h 41"/>
                <a:gd name="T6" fmla="*/ 30 w 30"/>
                <a:gd name="T7" fmla="*/ 31 h 41"/>
                <a:gd name="T8" fmla="*/ 10 w 30"/>
                <a:gd name="T9" fmla="*/ 41 h 41"/>
                <a:gd name="T10" fmla="*/ 0 w 30"/>
                <a:gd name="T11" fmla="*/ 21 h 41"/>
                <a:gd name="T12" fmla="*/ 0 w 30"/>
                <a:gd name="T13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31"/>
                  </a:lnTo>
                  <a:lnTo>
                    <a:pt x="10" y="41"/>
                  </a:lnTo>
                  <a:lnTo>
                    <a:pt x="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2" name="Freeform 3228"/>
            <p:cNvSpPr>
              <a:spLocks noChangeAspect="1"/>
            </p:cNvSpPr>
            <p:nvPr/>
          </p:nvSpPr>
          <p:spPr bwMode="auto">
            <a:xfrm>
              <a:off x="6169" y="6690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0 h 10"/>
                <a:gd name="T10" fmla="*/ 10 w 10"/>
                <a:gd name="T11" fmla="*/ 0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3" name="Freeform 3227"/>
            <p:cNvSpPr>
              <a:spLocks noChangeAspect="1"/>
            </p:cNvSpPr>
            <p:nvPr/>
          </p:nvSpPr>
          <p:spPr bwMode="auto">
            <a:xfrm>
              <a:off x="6179" y="6690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10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10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4" name="Freeform 3226"/>
            <p:cNvSpPr>
              <a:spLocks noChangeAspect="1"/>
            </p:cNvSpPr>
            <p:nvPr/>
          </p:nvSpPr>
          <p:spPr bwMode="auto">
            <a:xfrm>
              <a:off x="6189" y="6690"/>
              <a:ext cx="11" cy="31"/>
            </a:xfrm>
            <a:custGeom>
              <a:avLst/>
              <a:gdLst>
                <a:gd name="T0" fmla="*/ 0 w 11"/>
                <a:gd name="T1" fmla="*/ 0 h 31"/>
                <a:gd name="T2" fmla="*/ 11 w 11"/>
                <a:gd name="T3" fmla="*/ 0 h 31"/>
                <a:gd name="T4" fmla="*/ 11 w 11"/>
                <a:gd name="T5" fmla="*/ 10 h 31"/>
                <a:gd name="T6" fmla="*/ 11 w 11"/>
                <a:gd name="T7" fmla="*/ 31 h 31"/>
                <a:gd name="T8" fmla="*/ 0 w 11"/>
                <a:gd name="T9" fmla="*/ 31 h 31"/>
                <a:gd name="T10" fmla="*/ 0 w 11"/>
                <a:gd name="T11" fmla="*/ 10 h 31"/>
                <a:gd name="T12" fmla="*/ 0 w 1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5" name="Rectangle 3225"/>
            <p:cNvSpPr>
              <a:spLocks noChangeAspect="1" noChangeArrowheads="1"/>
            </p:cNvSpPr>
            <p:nvPr/>
          </p:nvSpPr>
          <p:spPr bwMode="auto">
            <a:xfrm>
              <a:off x="6200" y="6690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6" name="Freeform 3224"/>
            <p:cNvSpPr>
              <a:spLocks noChangeAspect="1"/>
            </p:cNvSpPr>
            <p:nvPr/>
          </p:nvSpPr>
          <p:spPr bwMode="auto">
            <a:xfrm>
              <a:off x="6200" y="6690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20 w 20"/>
                <a:gd name="T3" fmla="*/ 0 h 31"/>
                <a:gd name="T4" fmla="*/ 20 w 20"/>
                <a:gd name="T5" fmla="*/ 21 h 31"/>
                <a:gd name="T6" fmla="*/ 20 w 20"/>
                <a:gd name="T7" fmla="*/ 31 h 31"/>
                <a:gd name="T8" fmla="*/ 0 w 20"/>
                <a:gd name="T9" fmla="*/ 31 h 31"/>
                <a:gd name="T10" fmla="*/ 0 w 20"/>
                <a:gd name="T11" fmla="*/ 10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20" y="0"/>
                  </a:lnTo>
                  <a:lnTo>
                    <a:pt x="20" y="21"/>
                  </a:lnTo>
                  <a:lnTo>
                    <a:pt x="20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7" name="Freeform 3223"/>
            <p:cNvSpPr>
              <a:spLocks noChangeAspect="1"/>
            </p:cNvSpPr>
            <p:nvPr/>
          </p:nvSpPr>
          <p:spPr bwMode="auto">
            <a:xfrm>
              <a:off x="6220" y="6690"/>
              <a:ext cx="1" cy="21"/>
            </a:xfrm>
            <a:custGeom>
              <a:avLst/>
              <a:gdLst>
                <a:gd name="T0" fmla="*/ 21 h 21"/>
                <a:gd name="T1" fmla="*/ 0 h 21"/>
                <a:gd name="T2" fmla="*/ 10 h 21"/>
                <a:gd name="T3" fmla="*/ 10 h 21"/>
                <a:gd name="T4" fmla="*/ 21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1">
                  <a:moveTo>
                    <a:pt x="0" y="21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8" name="Freeform 3222"/>
            <p:cNvSpPr>
              <a:spLocks noChangeAspect="1"/>
            </p:cNvSpPr>
            <p:nvPr/>
          </p:nvSpPr>
          <p:spPr bwMode="auto">
            <a:xfrm>
              <a:off x="6210" y="6700"/>
              <a:ext cx="30" cy="31"/>
            </a:xfrm>
            <a:custGeom>
              <a:avLst/>
              <a:gdLst>
                <a:gd name="T0" fmla="*/ 10 w 30"/>
                <a:gd name="T1" fmla="*/ 0 h 31"/>
                <a:gd name="T2" fmla="*/ 30 w 30"/>
                <a:gd name="T3" fmla="*/ 0 h 31"/>
                <a:gd name="T4" fmla="*/ 20 w 30"/>
                <a:gd name="T5" fmla="*/ 11 h 31"/>
                <a:gd name="T6" fmla="*/ 20 w 30"/>
                <a:gd name="T7" fmla="*/ 31 h 31"/>
                <a:gd name="T8" fmla="*/ 0 w 30"/>
                <a:gd name="T9" fmla="*/ 21 h 31"/>
                <a:gd name="T10" fmla="*/ 10 w 30"/>
                <a:gd name="T11" fmla="*/ 11 h 31"/>
                <a:gd name="T12" fmla="*/ 10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0"/>
                  </a:moveTo>
                  <a:lnTo>
                    <a:pt x="30" y="0"/>
                  </a:lnTo>
                  <a:lnTo>
                    <a:pt x="20" y="11"/>
                  </a:lnTo>
                  <a:lnTo>
                    <a:pt x="20" y="3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9" name="Freeform 3221"/>
            <p:cNvSpPr>
              <a:spLocks noChangeAspect="1"/>
            </p:cNvSpPr>
            <p:nvPr/>
          </p:nvSpPr>
          <p:spPr bwMode="auto">
            <a:xfrm>
              <a:off x="6230" y="6700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0 h 11"/>
                <a:gd name="T4" fmla="*/ 10 w 10"/>
                <a:gd name="T5" fmla="*/ 0 h 11"/>
                <a:gd name="T6" fmla="*/ 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0" name="Freeform 3220"/>
            <p:cNvSpPr>
              <a:spLocks noChangeAspect="1"/>
            </p:cNvSpPr>
            <p:nvPr/>
          </p:nvSpPr>
          <p:spPr bwMode="auto">
            <a:xfrm>
              <a:off x="6230" y="6700"/>
              <a:ext cx="30" cy="41"/>
            </a:xfrm>
            <a:custGeom>
              <a:avLst/>
              <a:gdLst>
                <a:gd name="T0" fmla="*/ 10 w 30"/>
                <a:gd name="T1" fmla="*/ 0 h 41"/>
                <a:gd name="T2" fmla="*/ 30 w 30"/>
                <a:gd name="T3" fmla="*/ 11 h 41"/>
                <a:gd name="T4" fmla="*/ 20 w 30"/>
                <a:gd name="T5" fmla="*/ 21 h 41"/>
                <a:gd name="T6" fmla="*/ 20 w 30"/>
                <a:gd name="T7" fmla="*/ 41 h 41"/>
                <a:gd name="T8" fmla="*/ 0 w 30"/>
                <a:gd name="T9" fmla="*/ 31 h 41"/>
                <a:gd name="T10" fmla="*/ 0 w 30"/>
                <a:gd name="T11" fmla="*/ 11 h 41"/>
                <a:gd name="T12" fmla="*/ 10 w 3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10" y="0"/>
                  </a:moveTo>
                  <a:lnTo>
                    <a:pt x="30" y="11"/>
                  </a:lnTo>
                  <a:lnTo>
                    <a:pt x="20" y="21"/>
                  </a:lnTo>
                  <a:lnTo>
                    <a:pt x="20" y="41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1" name="Freeform 3219"/>
            <p:cNvSpPr>
              <a:spLocks noChangeAspect="1"/>
            </p:cNvSpPr>
            <p:nvPr/>
          </p:nvSpPr>
          <p:spPr bwMode="auto">
            <a:xfrm>
              <a:off x="6250" y="6721"/>
              <a:ext cx="1" cy="20"/>
            </a:xfrm>
            <a:custGeom>
              <a:avLst/>
              <a:gdLst>
                <a:gd name="T0" fmla="*/ 0 h 20"/>
                <a:gd name="T1" fmla="*/ 20 h 20"/>
                <a:gd name="T2" fmla="*/ 20 h 20"/>
                <a:gd name="T3" fmla="*/ 2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2" name="Freeform 3218"/>
            <p:cNvSpPr>
              <a:spLocks noChangeAspect="1"/>
            </p:cNvSpPr>
            <p:nvPr/>
          </p:nvSpPr>
          <p:spPr bwMode="auto">
            <a:xfrm>
              <a:off x="6250" y="6711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0 h 30"/>
                <a:gd name="T4" fmla="*/ 20 w 20"/>
                <a:gd name="T5" fmla="*/ 20 h 30"/>
                <a:gd name="T6" fmla="*/ 20 w 20"/>
                <a:gd name="T7" fmla="*/ 30 h 30"/>
                <a:gd name="T8" fmla="*/ 0 w 20"/>
                <a:gd name="T9" fmla="*/ 3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3" name="Freeform 3217"/>
            <p:cNvSpPr>
              <a:spLocks noChangeAspect="1"/>
            </p:cNvSpPr>
            <p:nvPr/>
          </p:nvSpPr>
          <p:spPr bwMode="auto">
            <a:xfrm>
              <a:off x="6270" y="6731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4" name="Freeform 3216"/>
            <p:cNvSpPr>
              <a:spLocks noChangeAspect="1"/>
            </p:cNvSpPr>
            <p:nvPr/>
          </p:nvSpPr>
          <p:spPr bwMode="auto">
            <a:xfrm>
              <a:off x="6270" y="6711"/>
              <a:ext cx="21" cy="30"/>
            </a:xfrm>
            <a:custGeom>
              <a:avLst/>
              <a:gdLst>
                <a:gd name="T0" fmla="*/ 0 w 21"/>
                <a:gd name="T1" fmla="*/ 0 h 30"/>
                <a:gd name="T2" fmla="*/ 21 w 21"/>
                <a:gd name="T3" fmla="*/ 0 h 30"/>
                <a:gd name="T4" fmla="*/ 21 w 21"/>
                <a:gd name="T5" fmla="*/ 20 h 30"/>
                <a:gd name="T6" fmla="*/ 21 w 21"/>
                <a:gd name="T7" fmla="*/ 30 h 30"/>
                <a:gd name="T8" fmla="*/ 0 w 21"/>
                <a:gd name="T9" fmla="*/ 30 h 30"/>
                <a:gd name="T10" fmla="*/ 0 w 21"/>
                <a:gd name="T11" fmla="*/ 20 h 30"/>
                <a:gd name="T12" fmla="*/ 0 w 2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0" y="0"/>
                  </a:moveTo>
                  <a:lnTo>
                    <a:pt x="21" y="0"/>
                  </a:lnTo>
                  <a:lnTo>
                    <a:pt x="21" y="20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5" name="Freeform 3215"/>
            <p:cNvSpPr>
              <a:spLocks noChangeAspect="1"/>
            </p:cNvSpPr>
            <p:nvPr/>
          </p:nvSpPr>
          <p:spPr bwMode="auto">
            <a:xfrm>
              <a:off x="6291" y="6731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6" name="Freeform 3214"/>
            <p:cNvSpPr>
              <a:spLocks noChangeAspect="1"/>
            </p:cNvSpPr>
            <p:nvPr/>
          </p:nvSpPr>
          <p:spPr bwMode="auto">
            <a:xfrm>
              <a:off x="6281" y="6711"/>
              <a:ext cx="20" cy="30"/>
            </a:xfrm>
            <a:custGeom>
              <a:avLst/>
              <a:gdLst>
                <a:gd name="T0" fmla="*/ 0 w 20"/>
                <a:gd name="T1" fmla="*/ 10 h 30"/>
                <a:gd name="T2" fmla="*/ 20 w 20"/>
                <a:gd name="T3" fmla="*/ 0 h 30"/>
                <a:gd name="T4" fmla="*/ 20 w 20"/>
                <a:gd name="T5" fmla="*/ 10 h 30"/>
                <a:gd name="T6" fmla="*/ 20 w 20"/>
                <a:gd name="T7" fmla="*/ 30 h 30"/>
                <a:gd name="T8" fmla="*/ 10 w 20"/>
                <a:gd name="T9" fmla="*/ 30 h 30"/>
                <a:gd name="T10" fmla="*/ 10 w 20"/>
                <a:gd name="T11" fmla="*/ 20 h 30"/>
                <a:gd name="T12" fmla="*/ 0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1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7" name="Freeform 3213"/>
            <p:cNvSpPr>
              <a:spLocks noChangeAspect="1"/>
            </p:cNvSpPr>
            <p:nvPr/>
          </p:nvSpPr>
          <p:spPr bwMode="auto">
            <a:xfrm>
              <a:off x="6301" y="6711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10 w 10"/>
                <a:gd name="T11" fmla="*/ 0 h 10"/>
                <a:gd name="T12" fmla="*/ 10 w 10"/>
                <a:gd name="T13" fmla="*/ 0 h 10"/>
                <a:gd name="T14" fmla="*/ 0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8" name="Freeform 3212"/>
            <p:cNvSpPr>
              <a:spLocks noChangeAspect="1"/>
            </p:cNvSpPr>
            <p:nvPr/>
          </p:nvSpPr>
          <p:spPr bwMode="auto">
            <a:xfrm>
              <a:off x="6291" y="6711"/>
              <a:ext cx="20" cy="30"/>
            </a:xfrm>
            <a:custGeom>
              <a:avLst/>
              <a:gdLst>
                <a:gd name="T0" fmla="*/ 20 w 20"/>
                <a:gd name="T1" fmla="*/ 0 h 30"/>
                <a:gd name="T2" fmla="*/ 20 w 20"/>
                <a:gd name="T3" fmla="*/ 10 h 30"/>
                <a:gd name="T4" fmla="*/ 2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10 w 20"/>
                <a:gd name="T11" fmla="*/ 10 h 30"/>
                <a:gd name="T12" fmla="*/ 2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9" name="Rectangle 3211"/>
            <p:cNvSpPr>
              <a:spLocks noChangeAspect="1" noChangeArrowheads="1"/>
            </p:cNvSpPr>
            <p:nvPr/>
          </p:nvSpPr>
          <p:spPr bwMode="auto">
            <a:xfrm>
              <a:off x="6311" y="672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0" name="Freeform 3210"/>
            <p:cNvSpPr>
              <a:spLocks noChangeAspect="1"/>
            </p:cNvSpPr>
            <p:nvPr/>
          </p:nvSpPr>
          <p:spPr bwMode="auto">
            <a:xfrm>
              <a:off x="6301" y="6721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0 h 20"/>
                <a:gd name="T4" fmla="*/ 10 w 20"/>
                <a:gd name="T5" fmla="*/ 10 h 20"/>
                <a:gd name="T6" fmla="*/ 10 w 20"/>
                <a:gd name="T7" fmla="*/ 20 h 20"/>
                <a:gd name="T8" fmla="*/ 0 w 20"/>
                <a:gd name="T9" fmla="*/ 20 h 20"/>
                <a:gd name="T10" fmla="*/ 10 w 20"/>
                <a:gd name="T11" fmla="*/ 10 h 20"/>
                <a:gd name="T12" fmla="*/ 1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1" name="Freeform 3209"/>
            <p:cNvSpPr>
              <a:spLocks noChangeAspect="1"/>
            </p:cNvSpPr>
            <p:nvPr/>
          </p:nvSpPr>
          <p:spPr bwMode="auto">
            <a:xfrm>
              <a:off x="6311" y="6721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2" name="Freeform 3208"/>
            <p:cNvSpPr>
              <a:spLocks noChangeAspect="1"/>
            </p:cNvSpPr>
            <p:nvPr/>
          </p:nvSpPr>
          <p:spPr bwMode="auto">
            <a:xfrm>
              <a:off x="6311" y="6721"/>
              <a:ext cx="30" cy="30"/>
            </a:xfrm>
            <a:custGeom>
              <a:avLst/>
              <a:gdLst>
                <a:gd name="T0" fmla="*/ 10 w 30"/>
                <a:gd name="T1" fmla="*/ 0 h 30"/>
                <a:gd name="T2" fmla="*/ 30 w 30"/>
                <a:gd name="T3" fmla="*/ 10 h 30"/>
                <a:gd name="T4" fmla="*/ 20 w 30"/>
                <a:gd name="T5" fmla="*/ 20 h 30"/>
                <a:gd name="T6" fmla="*/ 10 w 30"/>
                <a:gd name="T7" fmla="*/ 30 h 30"/>
                <a:gd name="T8" fmla="*/ 0 w 30"/>
                <a:gd name="T9" fmla="*/ 20 h 30"/>
                <a:gd name="T10" fmla="*/ 0 w 30"/>
                <a:gd name="T11" fmla="*/ 10 h 30"/>
                <a:gd name="T12" fmla="*/ 1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3" name="Freeform 3207"/>
            <p:cNvSpPr>
              <a:spLocks noChangeAspect="1"/>
            </p:cNvSpPr>
            <p:nvPr/>
          </p:nvSpPr>
          <p:spPr bwMode="auto">
            <a:xfrm>
              <a:off x="6331" y="6731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10 w 10"/>
                <a:gd name="T9" fmla="*/ 10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4" name="Freeform 3206"/>
            <p:cNvSpPr>
              <a:spLocks noChangeAspect="1"/>
            </p:cNvSpPr>
            <p:nvPr/>
          </p:nvSpPr>
          <p:spPr bwMode="auto">
            <a:xfrm>
              <a:off x="6321" y="6741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10 h 20"/>
                <a:gd name="T4" fmla="*/ 10 w 30"/>
                <a:gd name="T5" fmla="*/ 10 h 20"/>
                <a:gd name="T6" fmla="*/ 0 w 30"/>
                <a:gd name="T7" fmla="*/ 20 h 20"/>
                <a:gd name="T8" fmla="*/ 0 w 30"/>
                <a:gd name="T9" fmla="*/ 10 h 20"/>
                <a:gd name="T10" fmla="*/ 10 w 30"/>
                <a:gd name="T11" fmla="*/ 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5" name="Freeform 3205"/>
            <p:cNvSpPr>
              <a:spLocks noChangeAspect="1"/>
            </p:cNvSpPr>
            <p:nvPr/>
          </p:nvSpPr>
          <p:spPr bwMode="auto">
            <a:xfrm>
              <a:off x="6331" y="6751"/>
              <a:ext cx="20" cy="1"/>
            </a:xfrm>
            <a:custGeom>
              <a:avLst/>
              <a:gdLst>
                <a:gd name="T0" fmla="*/ 0 w 20"/>
                <a:gd name="T1" fmla="*/ 20 w 20"/>
                <a:gd name="T2" fmla="*/ 20 w 20"/>
                <a:gd name="T3" fmla="*/ 20 w 20"/>
                <a:gd name="T4" fmla="*/ 20 w 20"/>
                <a:gd name="T5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6" name="Freeform 3204"/>
            <p:cNvSpPr>
              <a:spLocks noChangeAspect="1"/>
            </p:cNvSpPr>
            <p:nvPr/>
          </p:nvSpPr>
          <p:spPr bwMode="auto">
            <a:xfrm>
              <a:off x="6321" y="6751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20 h 20"/>
                <a:gd name="T4" fmla="*/ 10 w 30"/>
                <a:gd name="T5" fmla="*/ 20 h 20"/>
                <a:gd name="T6" fmla="*/ 0 w 30"/>
                <a:gd name="T7" fmla="*/ 20 h 20"/>
                <a:gd name="T8" fmla="*/ 0 w 30"/>
                <a:gd name="T9" fmla="*/ 0 h 20"/>
                <a:gd name="T10" fmla="*/ 10 w 30"/>
                <a:gd name="T11" fmla="*/ 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2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7" name="Freeform 3203"/>
            <p:cNvSpPr>
              <a:spLocks noChangeAspect="1"/>
            </p:cNvSpPr>
            <p:nvPr/>
          </p:nvSpPr>
          <p:spPr bwMode="auto">
            <a:xfrm>
              <a:off x="6331" y="6771"/>
              <a:ext cx="20" cy="1"/>
            </a:xfrm>
            <a:custGeom>
              <a:avLst/>
              <a:gdLst>
                <a:gd name="T0" fmla="*/ 0 w 20"/>
                <a:gd name="T1" fmla="*/ 20 w 20"/>
                <a:gd name="T2" fmla="*/ 20 w 20"/>
                <a:gd name="T3" fmla="*/ 20 w 20"/>
                <a:gd name="T4" fmla="*/ 20 w 20"/>
                <a:gd name="T5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8" name="Freeform 3202"/>
            <p:cNvSpPr>
              <a:spLocks noChangeAspect="1"/>
            </p:cNvSpPr>
            <p:nvPr/>
          </p:nvSpPr>
          <p:spPr bwMode="auto">
            <a:xfrm>
              <a:off x="6321" y="6761"/>
              <a:ext cx="30" cy="31"/>
            </a:xfrm>
            <a:custGeom>
              <a:avLst/>
              <a:gdLst>
                <a:gd name="T0" fmla="*/ 30 w 30"/>
                <a:gd name="T1" fmla="*/ 10 h 31"/>
                <a:gd name="T2" fmla="*/ 20 w 30"/>
                <a:gd name="T3" fmla="*/ 31 h 31"/>
                <a:gd name="T4" fmla="*/ 10 w 30"/>
                <a:gd name="T5" fmla="*/ 20 h 31"/>
                <a:gd name="T6" fmla="*/ 0 w 30"/>
                <a:gd name="T7" fmla="*/ 20 h 31"/>
                <a:gd name="T8" fmla="*/ 0 w 30"/>
                <a:gd name="T9" fmla="*/ 0 h 31"/>
                <a:gd name="T10" fmla="*/ 10 w 30"/>
                <a:gd name="T11" fmla="*/ 10 h 31"/>
                <a:gd name="T12" fmla="*/ 30 w 3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30" y="10"/>
                  </a:moveTo>
                  <a:lnTo>
                    <a:pt x="20" y="31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9" name="Freeform 3201"/>
            <p:cNvSpPr>
              <a:spLocks noChangeAspect="1"/>
            </p:cNvSpPr>
            <p:nvPr/>
          </p:nvSpPr>
          <p:spPr bwMode="auto">
            <a:xfrm>
              <a:off x="6331" y="6781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10 w 10"/>
                <a:gd name="T5" fmla="*/ 11 h 11"/>
                <a:gd name="T6" fmla="*/ 0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0" name="Freeform 3200"/>
            <p:cNvSpPr>
              <a:spLocks noChangeAspect="1"/>
            </p:cNvSpPr>
            <p:nvPr/>
          </p:nvSpPr>
          <p:spPr bwMode="auto">
            <a:xfrm>
              <a:off x="6311" y="6781"/>
              <a:ext cx="30" cy="21"/>
            </a:xfrm>
            <a:custGeom>
              <a:avLst/>
              <a:gdLst>
                <a:gd name="T0" fmla="*/ 30 w 30"/>
                <a:gd name="T1" fmla="*/ 11 h 21"/>
                <a:gd name="T2" fmla="*/ 20 w 30"/>
                <a:gd name="T3" fmla="*/ 21 h 21"/>
                <a:gd name="T4" fmla="*/ 10 w 30"/>
                <a:gd name="T5" fmla="*/ 11 h 21"/>
                <a:gd name="T6" fmla="*/ 0 w 30"/>
                <a:gd name="T7" fmla="*/ 11 h 21"/>
                <a:gd name="T8" fmla="*/ 10 w 30"/>
                <a:gd name="T9" fmla="*/ 0 h 21"/>
                <a:gd name="T10" fmla="*/ 20 w 30"/>
                <a:gd name="T11" fmla="*/ 0 h 21"/>
                <a:gd name="T12" fmla="*/ 30 w 30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11"/>
                  </a:moveTo>
                  <a:lnTo>
                    <a:pt x="20" y="2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1" name="Freeform 3199"/>
            <p:cNvSpPr>
              <a:spLocks noChangeAspect="1"/>
            </p:cNvSpPr>
            <p:nvPr/>
          </p:nvSpPr>
          <p:spPr bwMode="auto">
            <a:xfrm>
              <a:off x="6321" y="679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2" name="Freeform 3198"/>
            <p:cNvSpPr>
              <a:spLocks noChangeAspect="1"/>
            </p:cNvSpPr>
            <p:nvPr/>
          </p:nvSpPr>
          <p:spPr bwMode="auto">
            <a:xfrm>
              <a:off x="6291" y="6792"/>
              <a:ext cx="40" cy="30"/>
            </a:xfrm>
            <a:custGeom>
              <a:avLst/>
              <a:gdLst>
                <a:gd name="T0" fmla="*/ 40 w 40"/>
                <a:gd name="T1" fmla="*/ 10 h 30"/>
                <a:gd name="T2" fmla="*/ 20 w 40"/>
                <a:gd name="T3" fmla="*/ 30 h 30"/>
                <a:gd name="T4" fmla="*/ 10 w 40"/>
                <a:gd name="T5" fmla="*/ 20 h 30"/>
                <a:gd name="T6" fmla="*/ 0 w 40"/>
                <a:gd name="T7" fmla="*/ 10 h 30"/>
                <a:gd name="T8" fmla="*/ 20 w 40"/>
                <a:gd name="T9" fmla="*/ 0 h 30"/>
                <a:gd name="T10" fmla="*/ 30 w 40"/>
                <a:gd name="T11" fmla="*/ 0 h 30"/>
                <a:gd name="T12" fmla="*/ 40 w 4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40" y="1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3" name="Freeform 3197"/>
            <p:cNvSpPr>
              <a:spLocks noChangeAspect="1"/>
            </p:cNvSpPr>
            <p:nvPr/>
          </p:nvSpPr>
          <p:spPr bwMode="auto">
            <a:xfrm>
              <a:off x="6291" y="680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4" name="Freeform 3196"/>
            <p:cNvSpPr>
              <a:spLocks noChangeAspect="1"/>
            </p:cNvSpPr>
            <p:nvPr/>
          </p:nvSpPr>
          <p:spPr bwMode="auto">
            <a:xfrm>
              <a:off x="6291" y="6802"/>
              <a:ext cx="20" cy="30"/>
            </a:xfrm>
            <a:custGeom>
              <a:avLst/>
              <a:gdLst>
                <a:gd name="T0" fmla="*/ 20 w 20"/>
                <a:gd name="T1" fmla="*/ 20 h 30"/>
                <a:gd name="T2" fmla="*/ 20 w 20"/>
                <a:gd name="T3" fmla="*/ 30 h 30"/>
                <a:gd name="T4" fmla="*/ 10 w 20"/>
                <a:gd name="T5" fmla="*/ 20 h 30"/>
                <a:gd name="T6" fmla="*/ 0 w 20"/>
                <a:gd name="T7" fmla="*/ 10 h 30"/>
                <a:gd name="T8" fmla="*/ 0 w 20"/>
                <a:gd name="T9" fmla="*/ 0 h 30"/>
                <a:gd name="T10" fmla="*/ 10 w 20"/>
                <a:gd name="T11" fmla="*/ 10 h 30"/>
                <a:gd name="T12" fmla="*/ 20 w 2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0" y="20"/>
                  </a:move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5" name="Freeform 3195"/>
            <p:cNvSpPr>
              <a:spLocks noChangeAspect="1"/>
            </p:cNvSpPr>
            <p:nvPr/>
          </p:nvSpPr>
          <p:spPr bwMode="auto">
            <a:xfrm>
              <a:off x="6281" y="6812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10 h 10"/>
                <a:gd name="T4" fmla="*/ 0 w 20"/>
                <a:gd name="T5" fmla="*/ 10 h 10"/>
                <a:gd name="T6" fmla="*/ 0 w 20"/>
                <a:gd name="T7" fmla="*/ 10 h 10"/>
                <a:gd name="T8" fmla="*/ 10 w 20"/>
                <a:gd name="T9" fmla="*/ 0 h 10"/>
                <a:gd name="T10" fmla="*/ 10 w 20"/>
                <a:gd name="T11" fmla="*/ 0 h 10"/>
                <a:gd name="T12" fmla="*/ 20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6" name="Freeform 3194"/>
            <p:cNvSpPr>
              <a:spLocks noChangeAspect="1"/>
            </p:cNvSpPr>
            <p:nvPr/>
          </p:nvSpPr>
          <p:spPr bwMode="auto">
            <a:xfrm>
              <a:off x="6281" y="6822"/>
              <a:ext cx="30" cy="10"/>
            </a:xfrm>
            <a:custGeom>
              <a:avLst/>
              <a:gdLst>
                <a:gd name="T0" fmla="*/ 30 w 30"/>
                <a:gd name="T1" fmla="*/ 0 h 10"/>
                <a:gd name="T2" fmla="*/ 30 w 30"/>
                <a:gd name="T3" fmla="*/ 10 h 10"/>
                <a:gd name="T4" fmla="*/ 20 w 30"/>
                <a:gd name="T5" fmla="*/ 10 h 10"/>
                <a:gd name="T6" fmla="*/ 0 w 30"/>
                <a:gd name="T7" fmla="*/ 10 h 10"/>
                <a:gd name="T8" fmla="*/ 0 w 30"/>
                <a:gd name="T9" fmla="*/ 0 h 10"/>
                <a:gd name="T10" fmla="*/ 20 w 30"/>
                <a:gd name="T11" fmla="*/ 0 h 10"/>
                <a:gd name="T12" fmla="*/ 30 w 3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7" name="Freeform 3193"/>
            <p:cNvSpPr>
              <a:spLocks noChangeAspect="1"/>
            </p:cNvSpPr>
            <p:nvPr/>
          </p:nvSpPr>
          <p:spPr bwMode="auto">
            <a:xfrm>
              <a:off x="6281" y="6832"/>
              <a:ext cx="20" cy="10"/>
            </a:xfrm>
            <a:custGeom>
              <a:avLst/>
              <a:gdLst>
                <a:gd name="T0" fmla="*/ 20 w 20"/>
                <a:gd name="T1" fmla="*/ 0 h 10"/>
                <a:gd name="T2" fmla="*/ 10 w 20"/>
                <a:gd name="T3" fmla="*/ 10 h 10"/>
                <a:gd name="T4" fmla="*/ 0 w 20"/>
                <a:gd name="T5" fmla="*/ 10 h 10"/>
                <a:gd name="T6" fmla="*/ 0 w 20"/>
                <a:gd name="T7" fmla="*/ 0 h 10"/>
                <a:gd name="T8" fmla="*/ 0 w 20"/>
                <a:gd name="T9" fmla="*/ 0 h 10"/>
                <a:gd name="T10" fmla="*/ 20 w 2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8" name="Freeform 3192"/>
            <p:cNvSpPr>
              <a:spLocks noChangeAspect="1"/>
            </p:cNvSpPr>
            <p:nvPr/>
          </p:nvSpPr>
          <p:spPr bwMode="auto">
            <a:xfrm>
              <a:off x="6291" y="6832"/>
              <a:ext cx="30" cy="20"/>
            </a:xfrm>
            <a:custGeom>
              <a:avLst/>
              <a:gdLst>
                <a:gd name="T0" fmla="*/ 20 w 30"/>
                <a:gd name="T1" fmla="*/ 0 h 20"/>
                <a:gd name="T2" fmla="*/ 30 w 30"/>
                <a:gd name="T3" fmla="*/ 10 h 20"/>
                <a:gd name="T4" fmla="*/ 10 w 30"/>
                <a:gd name="T5" fmla="*/ 10 h 20"/>
                <a:gd name="T6" fmla="*/ 0 w 30"/>
                <a:gd name="T7" fmla="*/ 20 h 20"/>
                <a:gd name="T8" fmla="*/ 0 w 30"/>
                <a:gd name="T9" fmla="*/ 10 h 20"/>
                <a:gd name="T10" fmla="*/ 10 w 30"/>
                <a:gd name="T11" fmla="*/ 0 h 20"/>
                <a:gd name="T12" fmla="*/ 2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0" y="0"/>
                  </a:moveTo>
                  <a:lnTo>
                    <a:pt x="30" y="1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9" name="Rectangle 3191"/>
            <p:cNvSpPr>
              <a:spLocks noChangeAspect="1" noChangeArrowheads="1"/>
            </p:cNvSpPr>
            <p:nvPr/>
          </p:nvSpPr>
          <p:spPr bwMode="auto">
            <a:xfrm>
              <a:off x="6301" y="6842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0" name="Freeform 3190"/>
            <p:cNvSpPr>
              <a:spLocks noChangeAspect="1"/>
            </p:cNvSpPr>
            <p:nvPr/>
          </p:nvSpPr>
          <p:spPr bwMode="auto">
            <a:xfrm>
              <a:off x="6291" y="6842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10 h 20"/>
                <a:gd name="T4" fmla="*/ 20 w 30"/>
                <a:gd name="T5" fmla="*/ 10 h 20"/>
                <a:gd name="T6" fmla="*/ 0 w 30"/>
                <a:gd name="T7" fmla="*/ 20 h 20"/>
                <a:gd name="T8" fmla="*/ 0 w 30"/>
                <a:gd name="T9" fmla="*/ 10 h 20"/>
                <a:gd name="T10" fmla="*/ 10 w 30"/>
                <a:gd name="T11" fmla="*/ 0 h 20"/>
                <a:gd name="T12" fmla="*/ 30 w 3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30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1" name="Rectangle 3189"/>
            <p:cNvSpPr>
              <a:spLocks noChangeAspect="1" noChangeArrowheads="1"/>
            </p:cNvSpPr>
            <p:nvPr/>
          </p:nvSpPr>
          <p:spPr bwMode="auto">
            <a:xfrm>
              <a:off x="6311" y="6852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2" name="Freeform 3188"/>
            <p:cNvSpPr>
              <a:spLocks noChangeAspect="1"/>
            </p:cNvSpPr>
            <p:nvPr/>
          </p:nvSpPr>
          <p:spPr bwMode="auto">
            <a:xfrm>
              <a:off x="6291" y="6852"/>
              <a:ext cx="30" cy="21"/>
            </a:xfrm>
            <a:custGeom>
              <a:avLst/>
              <a:gdLst>
                <a:gd name="T0" fmla="*/ 30 w 30"/>
                <a:gd name="T1" fmla="*/ 0 h 21"/>
                <a:gd name="T2" fmla="*/ 30 w 30"/>
                <a:gd name="T3" fmla="*/ 10 h 21"/>
                <a:gd name="T4" fmla="*/ 20 w 30"/>
                <a:gd name="T5" fmla="*/ 10 h 21"/>
                <a:gd name="T6" fmla="*/ 10 w 30"/>
                <a:gd name="T7" fmla="*/ 21 h 21"/>
                <a:gd name="T8" fmla="*/ 0 w 30"/>
                <a:gd name="T9" fmla="*/ 10 h 21"/>
                <a:gd name="T10" fmla="*/ 20 w 30"/>
                <a:gd name="T11" fmla="*/ 0 h 21"/>
                <a:gd name="T12" fmla="*/ 3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3" name="Freeform 3187"/>
            <p:cNvSpPr>
              <a:spLocks noChangeAspect="1"/>
            </p:cNvSpPr>
            <p:nvPr/>
          </p:nvSpPr>
          <p:spPr bwMode="auto">
            <a:xfrm>
              <a:off x="6311" y="6862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4" name="Freeform 3186"/>
            <p:cNvSpPr>
              <a:spLocks noChangeAspect="1"/>
            </p:cNvSpPr>
            <p:nvPr/>
          </p:nvSpPr>
          <p:spPr bwMode="auto">
            <a:xfrm>
              <a:off x="6301" y="6862"/>
              <a:ext cx="20" cy="11"/>
            </a:xfrm>
            <a:custGeom>
              <a:avLst/>
              <a:gdLst>
                <a:gd name="T0" fmla="*/ 20 w 20"/>
                <a:gd name="T1" fmla="*/ 0 h 11"/>
                <a:gd name="T2" fmla="*/ 20 w 20"/>
                <a:gd name="T3" fmla="*/ 11 h 11"/>
                <a:gd name="T4" fmla="*/ 10 w 20"/>
                <a:gd name="T5" fmla="*/ 11 h 11"/>
                <a:gd name="T6" fmla="*/ 0 w 20"/>
                <a:gd name="T7" fmla="*/ 11 h 11"/>
                <a:gd name="T8" fmla="*/ 0 w 20"/>
                <a:gd name="T9" fmla="*/ 0 h 11"/>
                <a:gd name="T10" fmla="*/ 10 w 20"/>
                <a:gd name="T11" fmla="*/ 0 h 11"/>
                <a:gd name="T12" fmla="*/ 20 w 2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2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5" name="Freeform 3185"/>
            <p:cNvSpPr>
              <a:spLocks noChangeAspect="1"/>
            </p:cNvSpPr>
            <p:nvPr/>
          </p:nvSpPr>
          <p:spPr bwMode="auto">
            <a:xfrm>
              <a:off x="6301" y="6873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6" name="Freeform 3184"/>
            <p:cNvSpPr>
              <a:spLocks noChangeAspect="1"/>
            </p:cNvSpPr>
            <p:nvPr/>
          </p:nvSpPr>
          <p:spPr bwMode="auto">
            <a:xfrm>
              <a:off x="6301" y="6862"/>
              <a:ext cx="30" cy="21"/>
            </a:xfrm>
            <a:custGeom>
              <a:avLst/>
              <a:gdLst>
                <a:gd name="T0" fmla="*/ 20 w 30"/>
                <a:gd name="T1" fmla="*/ 0 h 21"/>
                <a:gd name="T2" fmla="*/ 30 w 30"/>
                <a:gd name="T3" fmla="*/ 11 h 21"/>
                <a:gd name="T4" fmla="*/ 10 w 30"/>
                <a:gd name="T5" fmla="*/ 11 h 21"/>
                <a:gd name="T6" fmla="*/ 0 w 30"/>
                <a:gd name="T7" fmla="*/ 21 h 21"/>
                <a:gd name="T8" fmla="*/ 0 w 30"/>
                <a:gd name="T9" fmla="*/ 11 h 21"/>
                <a:gd name="T10" fmla="*/ 10 w 30"/>
                <a:gd name="T11" fmla="*/ 11 h 21"/>
                <a:gd name="T12" fmla="*/ 20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20" y="0"/>
                  </a:moveTo>
                  <a:lnTo>
                    <a:pt x="30" y="11"/>
                  </a:lnTo>
                  <a:lnTo>
                    <a:pt x="10" y="1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7" name="Freeform 3183"/>
            <p:cNvSpPr>
              <a:spLocks noChangeAspect="1"/>
            </p:cNvSpPr>
            <p:nvPr/>
          </p:nvSpPr>
          <p:spPr bwMode="auto">
            <a:xfrm>
              <a:off x="6301" y="6873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0 w 10"/>
                <a:gd name="T7" fmla="*/ 10 h 20"/>
                <a:gd name="T8" fmla="*/ 0 w 10"/>
                <a:gd name="T9" fmla="*/ 10 h 20"/>
                <a:gd name="T10" fmla="*/ 0 w 10"/>
                <a:gd name="T11" fmla="*/ 10 h 20"/>
                <a:gd name="T12" fmla="*/ 1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8" name="Freeform 3182"/>
            <p:cNvSpPr>
              <a:spLocks noChangeAspect="1"/>
            </p:cNvSpPr>
            <p:nvPr/>
          </p:nvSpPr>
          <p:spPr bwMode="auto">
            <a:xfrm>
              <a:off x="6311" y="6862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11 h 31"/>
                <a:gd name="T4" fmla="*/ 10 w 20"/>
                <a:gd name="T5" fmla="*/ 21 h 31"/>
                <a:gd name="T6" fmla="*/ 0 w 20"/>
                <a:gd name="T7" fmla="*/ 31 h 31"/>
                <a:gd name="T8" fmla="*/ 0 w 20"/>
                <a:gd name="T9" fmla="*/ 31 h 31"/>
                <a:gd name="T10" fmla="*/ 0 w 20"/>
                <a:gd name="T11" fmla="*/ 11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9" name="Freeform 3181"/>
            <p:cNvSpPr>
              <a:spLocks noChangeAspect="1"/>
            </p:cNvSpPr>
            <p:nvPr/>
          </p:nvSpPr>
          <p:spPr bwMode="auto">
            <a:xfrm>
              <a:off x="6311" y="688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10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0" name="Freeform 3180"/>
            <p:cNvSpPr>
              <a:spLocks noChangeAspect="1"/>
            </p:cNvSpPr>
            <p:nvPr/>
          </p:nvSpPr>
          <p:spPr bwMode="auto">
            <a:xfrm>
              <a:off x="6321" y="6862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0 h 31"/>
                <a:gd name="T4" fmla="*/ 10 w 10"/>
                <a:gd name="T5" fmla="*/ 21 h 31"/>
                <a:gd name="T6" fmla="*/ 10 w 10"/>
                <a:gd name="T7" fmla="*/ 31 h 31"/>
                <a:gd name="T8" fmla="*/ 0 w 10"/>
                <a:gd name="T9" fmla="*/ 31 h 31"/>
                <a:gd name="T10" fmla="*/ 0 w 10"/>
                <a:gd name="T11" fmla="*/ 21 h 31"/>
                <a:gd name="T12" fmla="*/ 0 w 1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10" y="0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1" name="Freeform 3179"/>
            <p:cNvSpPr>
              <a:spLocks noChangeAspect="1"/>
            </p:cNvSpPr>
            <p:nvPr/>
          </p:nvSpPr>
          <p:spPr bwMode="auto">
            <a:xfrm>
              <a:off x="6331" y="688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2" name="Freeform 3178"/>
            <p:cNvSpPr>
              <a:spLocks noChangeAspect="1"/>
            </p:cNvSpPr>
            <p:nvPr/>
          </p:nvSpPr>
          <p:spPr bwMode="auto">
            <a:xfrm>
              <a:off x="6321" y="6862"/>
              <a:ext cx="20" cy="31"/>
            </a:xfrm>
            <a:custGeom>
              <a:avLst/>
              <a:gdLst>
                <a:gd name="T0" fmla="*/ 0 w 20"/>
                <a:gd name="T1" fmla="*/ 11 h 31"/>
                <a:gd name="T2" fmla="*/ 10 w 20"/>
                <a:gd name="T3" fmla="*/ 0 h 31"/>
                <a:gd name="T4" fmla="*/ 20 w 20"/>
                <a:gd name="T5" fmla="*/ 11 h 31"/>
                <a:gd name="T6" fmla="*/ 20 w 20"/>
                <a:gd name="T7" fmla="*/ 31 h 31"/>
                <a:gd name="T8" fmla="*/ 20 w 20"/>
                <a:gd name="T9" fmla="*/ 31 h 31"/>
                <a:gd name="T10" fmla="*/ 10 w 20"/>
                <a:gd name="T11" fmla="*/ 21 h 31"/>
                <a:gd name="T12" fmla="*/ 0 w 20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11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0" y="31"/>
                  </a:lnTo>
                  <a:lnTo>
                    <a:pt x="1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3" name="Freeform 3177"/>
            <p:cNvSpPr>
              <a:spLocks noChangeAspect="1"/>
            </p:cNvSpPr>
            <p:nvPr/>
          </p:nvSpPr>
          <p:spPr bwMode="auto">
            <a:xfrm>
              <a:off x="6331" y="6862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1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4" name="Freeform 3176"/>
            <p:cNvSpPr>
              <a:spLocks noChangeAspect="1"/>
            </p:cNvSpPr>
            <p:nvPr/>
          </p:nvSpPr>
          <p:spPr bwMode="auto">
            <a:xfrm>
              <a:off x="6331" y="6862"/>
              <a:ext cx="20" cy="31"/>
            </a:xfrm>
            <a:custGeom>
              <a:avLst/>
              <a:gdLst>
                <a:gd name="T0" fmla="*/ 0 w 20"/>
                <a:gd name="T1" fmla="*/ 0 h 31"/>
                <a:gd name="T2" fmla="*/ 10 w 20"/>
                <a:gd name="T3" fmla="*/ 0 h 31"/>
                <a:gd name="T4" fmla="*/ 20 w 20"/>
                <a:gd name="T5" fmla="*/ 11 h 31"/>
                <a:gd name="T6" fmla="*/ 20 w 20"/>
                <a:gd name="T7" fmla="*/ 21 h 31"/>
                <a:gd name="T8" fmla="*/ 10 w 20"/>
                <a:gd name="T9" fmla="*/ 31 h 31"/>
                <a:gd name="T10" fmla="*/ 10 w 20"/>
                <a:gd name="T11" fmla="*/ 11 h 31"/>
                <a:gd name="T12" fmla="*/ 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5" name="Freeform 3175"/>
            <p:cNvSpPr>
              <a:spLocks noChangeAspect="1"/>
            </p:cNvSpPr>
            <p:nvPr/>
          </p:nvSpPr>
          <p:spPr bwMode="auto">
            <a:xfrm>
              <a:off x="6341" y="6862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10 w 10"/>
                <a:gd name="T5" fmla="*/ 0 h 11"/>
                <a:gd name="T6" fmla="*/ 1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326" name="Group 2973"/>
          <p:cNvGrpSpPr>
            <a:grpSpLocks noChangeAspect="1"/>
          </p:cNvGrpSpPr>
          <p:nvPr/>
        </p:nvGrpSpPr>
        <p:grpSpPr bwMode="auto">
          <a:xfrm>
            <a:off x="3000787" y="4719491"/>
            <a:ext cx="1454902" cy="1510687"/>
            <a:chOff x="6351" y="5535"/>
            <a:chExt cx="1346" cy="1398"/>
          </a:xfrm>
        </p:grpSpPr>
        <p:sp>
          <p:nvSpPr>
            <p:cNvPr id="4327" name="Freeform 3173"/>
            <p:cNvSpPr>
              <a:spLocks noChangeAspect="1"/>
            </p:cNvSpPr>
            <p:nvPr/>
          </p:nvSpPr>
          <p:spPr bwMode="auto">
            <a:xfrm>
              <a:off x="6351" y="6852"/>
              <a:ext cx="41" cy="31"/>
            </a:xfrm>
            <a:custGeom>
              <a:avLst/>
              <a:gdLst>
                <a:gd name="T0" fmla="*/ 0 w 41"/>
                <a:gd name="T1" fmla="*/ 10 h 31"/>
                <a:gd name="T2" fmla="*/ 31 w 41"/>
                <a:gd name="T3" fmla="*/ 0 h 31"/>
                <a:gd name="T4" fmla="*/ 31 w 41"/>
                <a:gd name="T5" fmla="*/ 10 h 31"/>
                <a:gd name="T6" fmla="*/ 41 w 41"/>
                <a:gd name="T7" fmla="*/ 31 h 31"/>
                <a:gd name="T8" fmla="*/ 0 w 41"/>
                <a:gd name="T9" fmla="*/ 31 h 31"/>
                <a:gd name="T10" fmla="*/ 0 w 41"/>
                <a:gd name="T11" fmla="*/ 21 h 31"/>
                <a:gd name="T12" fmla="*/ 0 w 41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0" y="10"/>
                  </a:moveTo>
                  <a:lnTo>
                    <a:pt x="31" y="0"/>
                  </a:lnTo>
                  <a:lnTo>
                    <a:pt x="31" y="10"/>
                  </a:lnTo>
                  <a:lnTo>
                    <a:pt x="41" y="3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8" name="Freeform 3172"/>
            <p:cNvSpPr>
              <a:spLocks noChangeAspect="1"/>
            </p:cNvSpPr>
            <p:nvPr/>
          </p:nvSpPr>
          <p:spPr bwMode="auto">
            <a:xfrm>
              <a:off x="6382" y="6862"/>
              <a:ext cx="10" cy="21"/>
            </a:xfrm>
            <a:custGeom>
              <a:avLst/>
              <a:gdLst>
                <a:gd name="T0" fmla="*/ 0 w 10"/>
                <a:gd name="T1" fmla="*/ 0 h 21"/>
                <a:gd name="T2" fmla="*/ 10 w 10"/>
                <a:gd name="T3" fmla="*/ 21 h 21"/>
                <a:gd name="T4" fmla="*/ 10 w 10"/>
                <a:gd name="T5" fmla="*/ 21 h 21"/>
                <a:gd name="T6" fmla="*/ 0 w 1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1">
                  <a:moveTo>
                    <a:pt x="0" y="0"/>
                  </a:moveTo>
                  <a:lnTo>
                    <a:pt x="1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9" name="Freeform 3171"/>
            <p:cNvSpPr>
              <a:spLocks noChangeAspect="1"/>
            </p:cNvSpPr>
            <p:nvPr/>
          </p:nvSpPr>
          <p:spPr bwMode="auto">
            <a:xfrm>
              <a:off x="6382" y="6842"/>
              <a:ext cx="60" cy="41"/>
            </a:xfrm>
            <a:custGeom>
              <a:avLst/>
              <a:gdLst>
                <a:gd name="T0" fmla="*/ 0 w 60"/>
                <a:gd name="T1" fmla="*/ 10 h 41"/>
                <a:gd name="T2" fmla="*/ 50 w 60"/>
                <a:gd name="T3" fmla="*/ 0 h 41"/>
                <a:gd name="T4" fmla="*/ 50 w 60"/>
                <a:gd name="T5" fmla="*/ 10 h 41"/>
                <a:gd name="T6" fmla="*/ 60 w 60"/>
                <a:gd name="T7" fmla="*/ 20 h 41"/>
                <a:gd name="T8" fmla="*/ 10 w 60"/>
                <a:gd name="T9" fmla="*/ 41 h 41"/>
                <a:gd name="T10" fmla="*/ 0 w 60"/>
                <a:gd name="T11" fmla="*/ 20 h 41"/>
                <a:gd name="T12" fmla="*/ 0 w 60"/>
                <a:gd name="T13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0" y="1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60" y="20"/>
                  </a:lnTo>
                  <a:lnTo>
                    <a:pt x="10" y="41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0" name="Freeform 3170"/>
            <p:cNvSpPr>
              <a:spLocks noChangeAspect="1"/>
            </p:cNvSpPr>
            <p:nvPr/>
          </p:nvSpPr>
          <p:spPr bwMode="auto">
            <a:xfrm>
              <a:off x="6432" y="6832"/>
              <a:ext cx="1" cy="20"/>
            </a:xfrm>
            <a:custGeom>
              <a:avLst/>
              <a:gdLst>
                <a:gd name="T0" fmla="*/ 20 h 20"/>
                <a:gd name="T1" fmla="*/ 10 h 20"/>
                <a:gd name="T2" fmla="*/ 0 h 20"/>
                <a:gd name="T3" fmla="*/ 0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1" name="Freeform 3169"/>
            <p:cNvSpPr>
              <a:spLocks noChangeAspect="1"/>
            </p:cNvSpPr>
            <p:nvPr/>
          </p:nvSpPr>
          <p:spPr bwMode="auto">
            <a:xfrm>
              <a:off x="6432" y="6832"/>
              <a:ext cx="31" cy="30"/>
            </a:xfrm>
            <a:custGeom>
              <a:avLst/>
              <a:gdLst>
                <a:gd name="T0" fmla="*/ 0 w 31"/>
                <a:gd name="T1" fmla="*/ 0 h 30"/>
                <a:gd name="T2" fmla="*/ 21 w 31"/>
                <a:gd name="T3" fmla="*/ 0 h 30"/>
                <a:gd name="T4" fmla="*/ 21 w 31"/>
                <a:gd name="T5" fmla="*/ 10 h 30"/>
                <a:gd name="T6" fmla="*/ 31 w 31"/>
                <a:gd name="T7" fmla="*/ 30 h 30"/>
                <a:gd name="T8" fmla="*/ 0 w 31"/>
                <a:gd name="T9" fmla="*/ 30 h 30"/>
                <a:gd name="T10" fmla="*/ 0 w 31"/>
                <a:gd name="T11" fmla="*/ 20 h 30"/>
                <a:gd name="T12" fmla="*/ 0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2" name="Rectangle 3168"/>
            <p:cNvSpPr>
              <a:spLocks noChangeAspect="1" noChangeArrowheads="1"/>
            </p:cNvSpPr>
            <p:nvPr/>
          </p:nvSpPr>
          <p:spPr bwMode="auto">
            <a:xfrm>
              <a:off x="6453" y="6832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3" name="Freeform 3167"/>
            <p:cNvSpPr>
              <a:spLocks noChangeAspect="1"/>
            </p:cNvSpPr>
            <p:nvPr/>
          </p:nvSpPr>
          <p:spPr bwMode="auto">
            <a:xfrm>
              <a:off x="6453" y="6832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30 w 30"/>
                <a:gd name="T3" fmla="*/ 0 h 30"/>
                <a:gd name="T4" fmla="*/ 30 w 30"/>
                <a:gd name="T5" fmla="*/ 10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10 h 30"/>
                <a:gd name="T12" fmla="*/ 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30" y="0"/>
                  </a:lnTo>
                  <a:lnTo>
                    <a:pt x="30" y="1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4" name="Rectangle 3166"/>
            <p:cNvSpPr>
              <a:spLocks noChangeAspect="1" noChangeArrowheads="1"/>
            </p:cNvSpPr>
            <p:nvPr/>
          </p:nvSpPr>
          <p:spPr bwMode="auto">
            <a:xfrm>
              <a:off x="6483" y="6832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5" name="Freeform 3165"/>
            <p:cNvSpPr>
              <a:spLocks noChangeAspect="1"/>
            </p:cNvSpPr>
            <p:nvPr/>
          </p:nvSpPr>
          <p:spPr bwMode="auto">
            <a:xfrm>
              <a:off x="6483" y="6832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30 w 30"/>
                <a:gd name="T3" fmla="*/ 0 h 30"/>
                <a:gd name="T4" fmla="*/ 30 w 30"/>
                <a:gd name="T5" fmla="*/ 20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10 h 30"/>
                <a:gd name="T12" fmla="*/ 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30" y="0"/>
                  </a:lnTo>
                  <a:lnTo>
                    <a:pt x="30" y="2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6" name="Freeform 3164"/>
            <p:cNvSpPr>
              <a:spLocks noChangeAspect="1"/>
            </p:cNvSpPr>
            <p:nvPr/>
          </p:nvSpPr>
          <p:spPr bwMode="auto">
            <a:xfrm>
              <a:off x="6513" y="6852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7" name="Freeform 3163"/>
            <p:cNvSpPr>
              <a:spLocks noChangeAspect="1"/>
            </p:cNvSpPr>
            <p:nvPr/>
          </p:nvSpPr>
          <p:spPr bwMode="auto">
            <a:xfrm>
              <a:off x="6513" y="6832"/>
              <a:ext cx="21" cy="30"/>
            </a:xfrm>
            <a:custGeom>
              <a:avLst/>
              <a:gdLst>
                <a:gd name="T0" fmla="*/ 0 w 21"/>
                <a:gd name="T1" fmla="*/ 0 h 30"/>
                <a:gd name="T2" fmla="*/ 10 w 21"/>
                <a:gd name="T3" fmla="*/ 0 h 30"/>
                <a:gd name="T4" fmla="*/ 21 w 21"/>
                <a:gd name="T5" fmla="*/ 10 h 30"/>
                <a:gd name="T6" fmla="*/ 21 w 21"/>
                <a:gd name="T7" fmla="*/ 30 h 30"/>
                <a:gd name="T8" fmla="*/ 0 w 21"/>
                <a:gd name="T9" fmla="*/ 30 h 30"/>
                <a:gd name="T10" fmla="*/ 0 w 21"/>
                <a:gd name="T11" fmla="*/ 20 h 30"/>
                <a:gd name="T12" fmla="*/ 0 w 2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0" y="0"/>
                  </a:moveTo>
                  <a:lnTo>
                    <a:pt x="10" y="0"/>
                  </a:lnTo>
                  <a:lnTo>
                    <a:pt x="21" y="10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8" name="Freeform 3162"/>
            <p:cNvSpPr>
              <a:spLocks noChangeAspect="1"/>
            </p:cNvSpPr>
            <p:nvPr/>
          </p:nvSpPr>
          <p:spPr bwMode="auto">
            <a:xfrm>
              <a:off x="6523" y="6832"/>
              <a:ext cx="11" cy="10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11 w 11"/>
                <a:gd name="T5" fmla="*/ 0 h 10"/>
                <a:gd name="T6" fmla="*/ 11 w 11"/>
                <a:gd name="T7" fmla="*/ 0 h 10"/>
                <a:gd name="T8" fmla="*/ 11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9" name="Freeform 3161"/>
            <p:cNvSpPr>
              <a:spLocks noChangeAspect="1"/>
            </p:cNvSpPr>
            <p:nvPr/>
          </p:nvSpPr>
          <p:spPr bwMode="auto">
            <a:xfrm>
              <a:off x="6534" y="6832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1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1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0" name="Freeform 3160"/>
            <p:cNvSpPr>
              <a:spLocks noChangeAspect="1"/>
            </p:cNvSpPr>
            <p:nvPr/>
          </p:nvSpPr>
          <p:spPr bwMode="auto">
            <a:xfrm>
              <a:off x="6544" y="683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1" name="Freeform 3159"/>
            <p:cNvSpPr>
              <a:spLocks noChangeAspect="1"/>
            </p:cNvSpPr>
            <p:nvPr/>
          </p:nvSpPr>
          <p:spPr bwMode="auto">
            <a:xfrm>
              <a:off x="6544" y="6832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1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2" name="Freeform 3158"/>
            <p:cNvSpPr>
              <a:spLocks noChangeAspect="1"/>
            </p:cNvSpPr>
            <p:nvPr/>
          </p:nvSpPr>
          <p:spPr bwMode="auto">
            <a:xfrm>
              <a:off x="6554" y="6842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3" name="Freeform 3157"/>
            <p:cNvSpPr>
              <a:spLocks noChangeAspect="1"/>
            </p:cNvSpPr>
            <p:nvPr/>
          </p:nvSpPr>
          <p:spPr bwMode="auto">
            <a:xfrm>
              <a:off x="6554" y="6842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0 h 31"/>
                <a:gd name="T4" fmla="*/ 10 w 20"/>
                <a:gd name="T5" fmla="*/ 10 h 31"/>
                <a:gd name="T6" fmla="*/ 10 w 20"/>
                <a:gd name="T7" fmla="*/ 31 h 31"/>
                <a:gd name="T8" fmla="*/ 0 w 20"/>
                <a:gd name="T9" fmla="*/ 20 h 31"/>
                <a:gd name="T10" fmla="*/ 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10" y="31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4" name="Rectangle 3156"/>
            <p:cNvSpPr>
              <a:spLocks noChangeAspect="1" noChangeArrowheads="1"/>
            </p:cNvSpPr>
            <p:nvPr/>
          </p:nvSpPr>
          <p:spPr bwMode="auto">
            <a:xfrm>
              <a:off x="6564" y="6852"/>
              <a:ext cx="0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5" name="Freeform 3155"/>
            <p:cNvSpPr>
              <a:spLocks noChangeAspect="1"/>
            </p:cNvSpPr>
            <p:nvPr/>
          </p:nvSpPr>
          <p:spPr bwMode="auto">
            <a:xfrm>
              <a:off x="6564" y="6842"/>
              <a:ext cx="30" cy="41"/>
            </a:xfrm>
            <a:custGeom>
              <a:avLst/>
              <a:gdLst>
                <a:gd name="T0" fmla="*/ 10 w 30"/>
                <a:gd name="T1" fmla="*/ 0 h 41"/>
                <a:gd name="T2" fmla="*/ 30 w 30"/>
                <a:gd name="T3" fmla="*/ 10 h 41"/>
                <a:gd name="T4" fmla="*/ 20 w 30"/>
                <a:gd name="T5" fmla="*/ 20 h 41"/>
                <a:gd name="T6" fmla="*/ 10 w 30"/>
                <a:gd name="T7" fmla="*/ 41 h 41"/>
                <a:gd name="T8" fmla="*/ 0 w 30"/>
                <a:gd name="T9" fmla="*/ 31 h 41"/>
                <a:gd name="T10" fmla="*/ 0 w 30"/>
                <a:gd name="T11" fmla="*/ 10 h 41"/>
                <a:gd name="T12" fmla="*/ 10 w 3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1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4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6" name="Freeform 3154"/>
            <p:cNvSpPr>
              <a:spLocks noChangeAspect="1"/>
            </p:cNvSpPr>
            <p:nvPr/>
          </p:nvSpPr>
          <p:spPr bwMode="auto">
            <a:xfrm>
              <a:off x="6574" y="6862"/>
              <a:ext cx="10" cy="21"/>
            </a:xfrm>
            <a:custGeom>
              <a:avLst/>
              <a:gdLst>
                <a:gd name="T0" fmla="*/ 10 w 10"/>
                <a:gd name="T1" fmla="*/ 0 h 21"/>
                <a:gd name="T2" fmla="*/ 10 w 10"/>
                <a:gd name="T3" fmla="*/ 21 h 21"/>
                <a:gd name="T4" fmla="*/ 0 w 10"/>
                <a:gd name="T5" fmla="*/ 21 h 21"/>
                <a:gd name="T6" fmla="*/ 10 w 1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1">
                  <a:moveTo>
                    <a:pt x="10" y="0"/>
                  </a:moveTo>
                  <a:lnTo>
                    <a:pt x="10" y="21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7" name="Freeform 3153"/>
            <p:cNvSpPr>
              <a:spLocks noChangeAspect="1"/>
            </p:cNvSpPr>
            <p:nvPr/>
          </p:nvSpPr>
          <p:spPr bwMode="auto">
            <a:xfrm>
              <a:off x="6584" y="6852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10 h 31"/>
                <a:gd name="T4" fmla="*/ 10 w 20"/>
                <a:gd name="T5" fmla="*/ 21 h 31"/>
                <a:gd name="T6" fmla="*/ 10 w 20"/>
                <a:gd name="T7" fmla="*/ 31 h 31"/>
                <a:gd name="T8" fmla="*/ 0 w 20"/>
                <a:gd name="T9" fmla="*/ 31 h 31"/>
                <a:gd name="T10" fmla="*/ 0 w 20"/>
                <a:gd name="T11" fmla="*/ 10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10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8" name="Freeform 3152"/>
            <p:cNvSpPr>
              <a:spLocks noChangeAspect="1"/>
            </p:cNvSpPr>
            <p:nvPr/>
          </p:nvSpPr>
          <p:spPr bwMode="auto">
            <a:xfrm>
              <a:off x="6594" y="6873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9" name="Freeform 3151"/>
            <p:cNvSpPr>
              <a:spLocks noChangeAspect="1"/>
            </p:cNvSpPr>
            <p:nvPr/>
          </p:nvSpPr>
          <p:spPr bwMode="auto">
            <a:xfrm>
              <a:off x="6594" y="6862"/>
              <a:ext cx="20" cy="31"/>
            </a:xfrm>
            <a:custGeom>
              <a:avLst/>
              <a:gdLst>
                <a:gd name="T0" fmla="*/ 10 w 20"/>
                <a:gd name="T1" fmla="*/ 0 h 31"/>
                <a:gd name="T2" fmla="*/ 20 w 20"/>
                <a:gd name="T3" fmla="*/ 0 h 31"/>
                <a:gd name="T4" fmla="*/ 20 w 20"/>
                <a:gd name="T5" fmla="*/ 11 h 31"/>
                <a:gd name="T6" fmla="*/ 10 w 20"/>
                <a:gd name="T7" fmla="*/ 31 h 31"/>
                <a:gd name="T8" fmla="*/ 0 w 20"/>
                <a:gd name="T9" fmla="*/ 21 h 31"/>
                <a:gd name="T10" fmla="*/ 0 w 20"/>
                <a:gd name="T11" fmla="*/ 11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0" name="Freeform 3150"/>
            <p:cNvSpPr>
              <a:spLocks noChangeAspect="1"/>
            </p:cNvSpPr>
            <p:nvPr/>
          </p:nvSpPr>
          <p:spPr bwMode="auto">
            <a:xfrm>
              <a:off x="6604" y="6873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20 h 20"/>
                <a:gd name="T4" fmla="*/ 0 w 10"/>
                <a:gd name="T5" fmla="*/ 20 h 20"/>
                <a:gd name="T6" fmla="*/ 1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1" name="Freeform 3149"/>
            <p:cNvSpPr>
              <a:spLocks noChangeAspect="1"/>
            </p:cNvSpPr>
            <p:nvPr/>
          </p:nvSpPr>
          <p:spPr bwMode="auto">
            <a:xfrm>
              <a:off x="6604" y="6862"/>
              <a:ext cx="41" cy="31"/>
            </a:xfrm>
            <a:custGeom>
              <a:avLst/>
              <a:gdLst>
                <a:gd name="T0" fmla="*/ 10 w 41"/>
                <a:gd name="T1" fmla="*/ 0 h 31"/>
                <a:gd name="T2" fmla="*/ 41 w 41"/>
                <a:gd name="T3" fmla="*/ 11 h 31"/>
                <a:gd name="T4" fmla="*/ 31 w 41"/>
                <a:gd name="T5" fmla="*/ 21 h 31"/>
                <a:gd name="T6" fmla="*/ 31 w 41"/>
                <a:gd name="T7" fmla="*/ 31 h 31"/>
                <a:gd name="T8" fmla="*/ 0 w 41"/>
                <a:gd name="T9" fmla="*/ 31 h 31"/>
                <a:gd name="T10" fmla="*/ 10 w 41"/>
                <a:gd name="T11" fmla="*/ 11 h 31"/>
                <a:gd name="T12" fmla="*/ 10 w 4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10" y="0"/>
                  </a:moveTo>
                  <a:lnTo>
                    <a:pt x="41" y="1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2" name="Freeform 3148"/>
            <p:cNvSpPr>
              <a:spLocks noChangeAspect="1"/>
            </p:cNvSpPr>
            <p:nvPr/>
          </p:nvSpPr>
          <p:spPr bwMode="auto">
            <a:xfrm>
              <a:off x="6635" y="687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3" name="Freeform 3147"/>
            <p:cNvSpPr>
              <a:spLocks noChangeAspect="1"/>
            </p:cNvSpPr>
            <p:nvPr/>
          </p:nvSpPr>
          <p:spPr bwMode="auto">
            <a:xfrm>
              <a:off x="6635" y="6873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0 h 30"/>
                <a:gd name="T4" fmla="*/ 20 w 20"/>
                <a:gd name="T5" fmla="*/ 10 h 30"/>
                <a:gd name="T6" fmla="*/ 10 w 20"/>
                <a:gd name="T7" fmla="*/ 30 h 30"/>
                <a:gd name="T8" fmla="*/ 0 w 20"/>
                <a:gd name="T9" fmla="*/ 20 h 30"/>
                <a:gd name="T10" fmla="*/ 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4" name="Freeform 3146"/>
            <p:cNvSpPr>
              <a:spLocks noChangeAspect="1"/>
            </p:cNvSpPr>
            <p:nvPr/>
          </p:nvSpPr>
          <p:spPr bwMode="auto">
            <a:xfrm>
              <a:off x="6655" y="6873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5" name="Freeform 3145"/>
            <p:cNvSpPr>
              <a:spLocks noChangeAspect="1"/>
            </p:cNvSpPr>
            <p:nvPr/>
          </p:nvSpPr>
          <p:spPr bwMode="auto">
            <a:xfrm>
              <a:off x="6645" y="6873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10 h 30"/>
                <a:gd name="T4" fmla="*/ 20 w 20"/>
                <a:gd name="T5" fmla="*/ 20 h 30"/>
                <a:gd name="T6" fmla="*/ 10 w 20"/>
                <a:gd name="T7" fmla="*/ 30 h 30"/>
                <a:gd name="T8" fmla="*/ 0 w 20"/>
                <a:gd name="T9" fmla="*/ 30 h 30"/>
                <a:gd name="T10" fmla="*/ 1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6" name="Freeform 3144"/>
            <p:cNvSpPr>
              <a:spLocks noChangeAspect="1"/>
            </p:cNvSpPr>
            <p:nvPr/>
          </p:nvSpPr>
          <p:spPr bwMode="auto">
            <a:xfrm>
              <a:off x="6655" y="689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1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7" name="Freeform 3143"/>
            <p:cNvSpPr>
              <a:spLocks noChangeAspect="1"/>
            </p:cNvSpPr>
            <p:nvPr/>
          </p:nvSpPr>
          <p:spPr bwMode="auto">
            <a:xfrm>
              <a:off x="6655" y="6883"/>
              <a:ext cx="20" cy="30"/>
            </a:xfrm>
            <a:custGeom>
              <a:avLst/>
              <a:gdLst>
                <a:gd name="T0" fmla="*/ 10 w 20"/>
                <a:gd name="T1" fmla="*/ 0 h 30"/>
                <a:gd name="T2" fmla="*/ 20 w 20"/>
                <a:gd name="T3" fmla="*/ 0 h 30"/>
                <a:gd name="T4" fmla="*/ 20 w 20"/>
                <a:gd name="T5" fmla="*/ 10 h 30"/>
                <a:gd name="T6" fmla="*/ 10 w 20"/>
                <a:gd name="T7" fmla="*/ 30 h 30"/>
                <a:gd name="T8" fmla="*/ 0 w 20"/>
                <a:gd name="T9" fmla="*/ 20 h 30"/>
                <a:gd name="T10" fmla="*/ 10 w 20"/>
                <a:gd name="T11" fmla="*/ 10 h 30"/>
                <a:gd name="T12" fmla="*/ 1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8" name="Freeform 3142"/>
            <p:cNvSpPr>
              <a:spLocks noChangeAspect="1"/>
            </p:cNvSpPr>
            <p:nvPr/>
          </p:nvSpPr>
          <p:spPr bwMode="auto">
            <a:xfrm>
              <a:off x="6675" y="688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0 h 10"/>
                <a:gd name="T8" fmla="*/ 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9" name="Freeform 3141"/>
            <p:cNvSpPr>
              <a:spLocks noChangeAspect="1"/>
            </p:cNvSpPr>
            <p:nvPr/>
          </p:nvSpPr>
          <p:spPr bwMode="auto">
            <a:xfrm>
              <a:off x="6665" y="6883"/>
              <a:ext cx="30" cy="30"/>
            </a:xfrm>
            <a:custGeom>
              <a:avLst/>
              <a:gdLst>
                <a:gd name="T0" fmla="*/ 20 w 30"/>
                <a:gd name="T1" fmla="*/ 0 h 30"/>
                <a:gd name="T2" fmla="*/ 30 w 30"/>
                <a:gd name="T3" fmla="*/ 10 h 30"/>
                <a:gd name="T4" fmla="*/ 20 w 30"/>
                <a:gd name="T5" fmla="*/ 20 h 30"/>
                <a:gd name="T6" fmla="*/ 10 w 30"/>
                <a:gd name="T7" fmla="*/ 30 h 30"/>
                <a:gd name="T8" fmla="*/ 0 w 30"/>
                <a:gd name="T9" fmla="*/ 30 h 30"/>
                <a:gd name="T10" fmla="*/ 10 w 30"/>
                <a:gd name="T11" fmla="*/ 10 h 30"/>
                <a:gd name="T12" fmla="*/ 2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0" name="Freeform 3140"/>
            <p:cNvSpPr>
              <a:spLocks noChangeAspect="1"/>
            </p:cNvSpPr>
            <p:nvPr/>
          </p:nvSpPr>
          <p:spPr bwMode="auto">
            <a:xfrm>
              <a:off x="6675" y="6903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10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1" name="Freeform 3139"/>
            <p:cNvSpPr>
              <a:spLocks noChangeAspect="1"/>
            </p:cNvSpPr>
            <p:nvPr/>
          </p:nvSpPr>
          <p:spPr bwMode="auto">
            <a:xfrm>
              <a:off x="6685" y="6883"/>
              <a:ext cx="31" cy="30"/>
            </a:xfrm>
            <a:custGeom>
              <a:avLst/>
              <a:gdLst>
                <a:gd name="T0" fmla="*/ 0 w 31"/>
                <a:gd name="T1" fmla="*/ 10 h 30"/>
                <a:gd name="T2" fmla="*/ 21 w 31"/>
                <a:gd name="T3" fmla="*/ 0 h 30"/>
                <a:gd name="T4" fmla="*/ 21 w 31"/>
                <a:gd name="T5" fmla="*/ 20 h 30"/>
                <a:gd name="T6" fmla="*/ 31 w 31"/>
                <a:gd name="T7" fmla="*/ 30 h 30"/>
                <a:gd name="T8" fmla="*/ 0 w 31"/>
                <a:gd name="T9" fmla="*/ 30 h 30"/>
                <a:gd name="T10" fmla="*/ 0 w 31"/>
                <a:gd name="T11" fmla="*/ 20 h 30"/>
                <a:gd name="T12" fmla="*/ 0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10"/>
                  </a:moveTo>
                  <a:lnTo>
                    <a:pt x="21" y="0"/>
                  </a:lnTo>
                  <a:lnTo>
                    <a:pt x="21" y="2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2" name="Rectangle 3138"/>
            <p:cNvSpPr>
              <a:spLocks noChangeAspect="1" noChangeArrowheads="1"/>
            </p:cNvSpPr>
            <p:nvPr/>
          </p:nvSpPr>
          <p:spPr bwMode="auto">
            <a:xfrm>
              <a:off x="6706" y="6883"/>
              <a:ext cx="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3" name="Freeform 3137"/>
            <p:cNvSpPr>
              <a:spLocks noChangeAspect="1"/>
            </p:cNvSpPr>
            <p:nvPr/>
          </p:nvSpPr>
          <p:spPr bwMode="auto">
            <a:xfrm>
              <a:off x="6706" y="6883"/>
              <a:ext cx="10" cy="30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0 h 30"/>
                <a:gd name="T4" fmla="*/ 10 w 10"/>
                <a:gd name="T5" fmla="*/ 20 h 30"/>
                <a:gd name="T6" fmla="*/ 10 w 10"/>
                <a:gd name="T7" fmla="*/ 30 h 30"/>
                <a:gd name="T8" fmla="*/ 0 w 10"/>
                <a:gd name="T9" fmla="*/ 30 h 30"/>
                <a:gd name="T10" fmla="*/ 0 w 10"/>
                <a:gd name="T11" fmla="*/ 2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0"/>
                  </a:lnTo>
                  <a:lnTo>
                    <a:pt x="1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4" name="Freeform 3136"/>
            <p:cNvSpPr>
              <a:spLocks noChangeAspect="1"/>
            </p:cNvSpPr>
            <p:nvPr/>
          </p:nvSpPr>
          <p:spPr bwMode="auto">
            <a:xfrm>
              <a:off x="6716" y="6883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0 w 10"/>
                <a:gd name="T3" fmla="*/ 0 h 20"/>
                <a:gd name="T4" fmla="*/ 10 w 10"/>
                <a:gd name="T5" fmla="*/ 0 h 20"/>
                <a:gd name="T6" fmla="*/ 10 w 10"/>
                <a:gd name="T7" fmla="*/ 10 h 20"/>
                <a:gd name="T8" fmla="*/ 0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5" name="Freeform 3135"/>
            <p:cNvSpPr>
              <a:spLocks noChangeAspect="1"/>
            </p:cNvSpPr>
            <p:nvPr/>
          </p:nvSpPr>
          <p:spPr bwMode="auto">
            <a:xfrm>
              <a:off x="6716" y="6893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0 h 20"/>
                <a:gd name="T4" fmla="*/ 20 w 20"/>
                <a:gd name="T5" fmla="*/ 10 h 20"/>
                <a:gd name="T6" fmla="*/ 10 w 20"/>
                <a:gd name="T7" fmla="*/ 20 h 20"/>
                <a:gd name="T8" fmla="*/ 0 w 20"/>
                <a:gd name="T9" fmla="*/ 20 h 20"/>
                <a:gd name="T10" fmla="*/ 0 w 20"/>
                <a:gd name="T11" fmla="*/ 10 h 20"/>
                <a:gd name="T12" fmla="*/ 1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6" name="Rectangle 3134"/>
            <p:cNvSpPr>
              <a:spLocks noChangeAspect="1" noChangeArrowheads="1"/>
            </p:cNvSpPr>
            <p:nvPr/>
          </p:nvSpPr>
          <p:spPr bwMode="auto">
            <a:xfrm>
              <a:off x="6736" y="6893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7" name="Freeform 3133"/>
            <p:cNvSpPr>
              <a:spLocks noChangeAspect="1"/>
            </p:cNvSpPr>
            <p:nvPr/>
          </p:nvSpPr>
          <p:spPr bwMode="auto">
            <a:xfrm>
              <a:off x="6726" y="6893"/>
              <a:ext cx="60" cy="40"/>
            </a:xfrm>
            <a:custGeom>
              <a:avLst/>
              <a:gdLst>
                <a:gd name="T0" fmla="*/ 10 w 60"/>
                <a:gd name="T1" fmla="*/ 0 h 40"/>
                <a:gd name="T2" fmla="*/ 60 w 60"/>
                <a:gd name="T3" fmla="*/ 10 h 40"/>
                <a:gd name="T4" fmla="*/ 50 w 60"/>
                <a:gd name="T5" fmla="*/ 20 h 40"/>
                <a:gd name="T6" fmla="*/ 50 w 60"/>
                <a:gd name="T7" fmla="*/ 40 h 40"/>
                <a:gd name="T8" fmla="*/ 0 w 60"/>
                <a:gd name="T9" fmla="*/ 20 h 40"/>
                <a:gd name="T10" fmla="*/ 10 w 60"/>
                <a:gd name="T11" fmla="*/ 10 h 40"/>
                <a:gd name="T12" fmla="*/ 10 w 6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0">
                  <a:moveTo>
                    <a:pt x="10" y="0"/>
                  </a:moveTo>
                  <a:lnTo>
                    <a:pt x="60" y="10"/>
                  </a:lnTo>
                  <a:lnTo>
                    <a:pt x="50" y="20"/>
                  </a:lnTo>
                  <a:lnTo>
                    <a:pt x="50" y="4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8" name="Freeform 3132"/>
            <p:cNvSpPr>
              <a:spLocks noChangeAspect="1"/>
            </p:cNvSpPr>
            <p:nvPr/>
          </p:nvSpPr>
          <p:spPr bwMode="auto">
            <a:xfrm>
              <a:off x="6776" y="6903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10 w 10"/>
                <a:gd name="T5" fmla="*/ 0 h 10"/>
                <a:gd name="T6" fmla="*/ 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9" name="Freeform 3131"/>
            <p:cNvSpPr>
              <a:spLocks noChangeAspect="1"/>
            </p:cNvSpPr>
            <p:nvPr/>
          </p:nvSpPr>
          <p:spPr bwMode="auto">
            <a:xfrm>
              <a:off x="6776" y="6903"/>
              <a:ext cx="21" cy="30"/>
            </a:xfrm>
            <a:custGeom>
              <a:avLst/>
              <a:gdLst>
                <a:gd name="T0" fmla="*/ 10 w 21"/>
                <a:gd name="T1" fmla="*/ 0 h 30"/>
                <a:gd name="T2" fmla="*/ 21 w 21"/>
                <a:gd name="T3" fmla="*/ 10 h 30"/>
                <a:gd name="T4" fmla="*/ 10 w 21"/>
                <a:gd name="T5" fmla="*/ 20 h 30"/>
                <a:gd name="T6" fmla="*/ 10 w 21"/>
                <a:gd name="T7" fmla="*/ 30 h 30"/>
                <a:gd name="T8" fmla="*/ 0 w 21"/>
                <a:gd name="T9" fmla="*/ 30 h 30"/>
                <a:gd name="T10" fmla="*/ 0 w 21"/>
                <a:gd name="T11" fmla="*/ 10 h 30"/>
                <a:gd name="T12" fmla="*/ 10 w 2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10" y="0"/>
                  </a:moveTo>
                  <a:lnTo>
                    <a:pt x="21" y="10"/>
                  </a:lnTo>
                  <a:lnTo>
                    <a:pt x="10" y="20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0" name="Freeform 3130"/>
            <p:cNvSpPr>
              <a:spLocks noChangeAspect="1"/>
            </p:cNvSpPr>
            <p:nvPr/>
          </p:nvSpPr>
          <p:spPr bwMode="auto">
            <a:xfrm>
              <a:off x="6786" y="6923"/>
              <a:ext cx="1" cy="10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10 h 10"/>
                <a:gd name="T4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1" name="Freeform 3129"/>
            <p:cNvSpPr>
              <a:spLocks noChangeAspect="1"/>
            </p:cNvSpPr>
            <p:nvPr/>
          </p:nvSpPr>
          <p:spPr bwMode="auto">
            <a:xfrm>
              <a:off x="6786" y="6903"/>
              <a:ext cx="11" cy="30"/>
            </a:xfrm>
            <a:custGeom>
              <a:avLst/>
              <a:gdLst>
                <a:gd name="T0" fmla="*/ 0 w 11"/>
                <a:gd name="T1" fmla="*/ 0 h 30"/>
                <a:gd name="T2" fmla="*/ 11 w 11"/>
                <a:gd name="T3" fmla="*/ 0 h 30"/>
                <a:gd name="T4" fmla="*/ 11 w 11"/>
                <a:gd name="T5" fmla="*/ 20 h 30"/>
                <a:gd name="T6" fmla="*/ 11 w 11"/>
                <a:gd name="T7" fmla="*/ 30 h 30"/>
                <a:gd name="T8" fmla="*/ 0 w 11"/>
                <a:gd name="T9" fmla="*/ 30 h 30"/>
                <a:gd name="T10" fmla="*/ 0 w 11"/>
                <a:gd name="T11" fmla="*/ 20 h 30"/>
                <a:gd name="T12" fmla="*/ 0 w 1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11" y="0"/>
                  </a:lnTo>
                  <a:lnTo>
                    <a:pt x="11" y="20"/>
                  </a:lnTo>
                  <a:lnTo>
                    <a:pt x="11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2" name="Freeform 3128"/>
            <p:cNvSpPr>
              <a:spLocks noChangeAspect="1"/>
            </p:cNvSpPr>
            <p:nvPr/>
          </p:nvSpPr>
          <p:spPr bwMode="auto">
            <a:xfrm>
              <a:off x="6797" y="692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3" name="Freeform 3127"/>
            <p:cNvSpPr>
              <a:spLocks noChangeAspect="1"/>
            </p:cNvSpPr>
            <p:nvPr/>
          </p:nvSpPr>
          <p:spPr bwMode="auto">
            <a:xfrm>
              <a:off x="6797" y="6903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2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10 w 30"/>
                <a:gd name="T9" fmla="*/ 30 h 30"/>
                <a:gd name="T10" fmla="*/ 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4" name="Freeform 3126"/>
            <p:cNvSpPr>
              <a:spLocks noChangeAspect="1"/>
            </p:cNvSpPr>
            <p:nvPr/>
          </p:nvSpPr>
          <p:spPr bwMode="auto">
            <a:xfrm>
              <a:off x="6817" y="691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5" name="Freeform 3125"/>
            <p:cNvSpPr>
              <a:spLocks noChangeAspect="1"/>
            </p:cNvSpPr>
            <p:nvPr/>
          </p:nvSpPr>
          <p:spPr bwMode="auto">
            <a:xfrm>
              <a:off x="6817" y="6893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10 w 30"/>
                <a:gd name="T9" fmla="*/ 30 h 30"/>
                <a:gd name="T10" fmla="*/ 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6" name="Freeform 3124"/>
            <p:cNvSpPr>
              <a:spLocks noChangeAspect="1"/>
            </p:cNvSpPr>
            <p:nvPr/>
          </p:nvSpPr>
          <p:spPr bwMode="auto">
            <a:xfrm>
              <a:off x="6837" y="690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7" name="Freeform 3123"/>
            <p:cNvSpPr>
              <a:spLocks noChangeAspect="1"/>
            </p:cNvSpPr>
            <p:nvPr/>
          </p:nvSpPr>
          <p:spPr bwMode="auto">
            <a:xfrm>
              <a:off x="6827" y="6883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2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2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8" name="Freeform 3122"/>
            <p:cNvSpPr>
              <a:spLocks noChangeAspect="1"/>
            </p:cNvSpPr>
            <p:nvPr/>
          </p:nvSpPr>
          <p:spPr bwMode="auto">
            <a:xfrm>
              <a:off x="6847" y="6893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10 h 10"/>
                <a:gd name="T4" fmla="*/ 10 w 20"/>
                <a:gd name="T5" fmla="*/ 10 h 10"/>
                <a:gd name="T6" fmla="*/ 10 w 20"/>
                <a:gd name="T7" fmla="*/ 10 h 10"/>
                <a:gd name="T8" fmla="*/ 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9" name="Freeform 3121"/>
            <p:cNvSpPr>
              <a:spLocks noChangeAspect="1"/>
            </p:cNvSpPr>
            <p:nvPr/>
          </p:nvSpPr>
          <p:spPr bwMode="auto">
            <a:xfrm>
              <a:off x="6837" y="6873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3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3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0" name="Freeform 3120"/>
            <p:cNvSpPr>
              <a:spLocks noChangeAspect="1"/>
            </p:cNvSpPr>
            <p:nvPr/>
          </p:nvSpPr>
          <p:spPr bwMode="auto">
            <a:xfrm>
              <a:off x="6857" y="6883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1" name="Freeform 3119"/>
            <p:cNvSpPr>
              <a:spLocks noChangeAspect="1"/>
            </p:cNvSpPr>
            <p:nvPr/>
          </p:nvSpPr>
          <p:spPr bwMode="auto">
            <a:xfrm>
              <a:off x="6847" y="6862"/>
              <a:ext cx="31" cy="31"/>
            </a:xfrm>
            <a:custGeom>
              <a:avLst/>
              <a:gdLst>
                <a:gd name="T0" fmla="*/ 0 w 31"/>
                <a:gd name="T1" fmla="*/ 11 h 31"/>
                <a:gd name="T2" fmla="*/ 10 w 31"/>
                <a:gd name="T3" fmla="*/ 0 h 31"/>
                <a:gd name="T4" fmla="*/ 20 w 31"/>
                <a:gd name="T5" fmla="*/ 11 h 31"/>
                <a:gd name="T6" fmla="*/ 31 w 31"/>
                <a:gd name="T7" fmla="*/ 21 h 31"/>
                <a:gd name="T8" fmla="*/ 20 w 31"/>
                <a:gd name="T9" fmla="*/ 31 h 31"/>
                <a:gd name="T10" fmla="*/ 10 w 31"/>
                <a:gd name="T11" fmla="*/ 21 h 31"/>
                <a:gd name="T12" fmla="*/ 0 w 31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0" y="11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31" y="21"/>
                  </a:lnTo>
                  <a:lnTo>
                    <a:pt x="20" y="31"/>
                  </a:lnTo>
                  <a:lnTo>
                    <a:pt x="1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2" name="Freeform 3118"/>
            <p:cNvSpPr>
              <a:spLocks noChangeAspect="1"/>
            </p:cNvSpPr>
            <p:nvPr/>
          </p:nvSpPr>
          <p:spPr bwMode="auto">
            <a:xfrm>
              <a:off x="6857" y="6862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1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3" name="Freeform 3117"/>
            <p:cNvSpPr>
              <a:spLocks noChangeAspect="1"/>
            </p:cNvSpPr>
            <p:nvPr/>
          </p:nvSpPr>
          <p:spPr bwMode="auto">
            <a:xfrm>
              <a:off x="6857" y="6842"/>
              <a:ext cx="41" cy="41"/>
            </a:xfrm>
            <a:custGeom>
              <a:avLst/>
              <a:gdLst>
                <a:gd name="T0" fmla="*/ 0 w 41"/>
                <a:gd name="T1" fmla="*/ 20 h 41"/>
                <a:gd name="T2" fmla="*/ 10 w 41"/>
                <a:gd name="T3" fmla="*/ 0 h 41"/>
                <a:gd name="T4" fmla="*/ 21 w 41"/>
                <a:gd name="T5" fmla="*/ 10 h 41"/>
                <a:gd name="T6" fmla="*/ 41 w 41"/>
                <a:gd name="T7" fmla="*/ 20 h 41"/>
                <a:gd name="T8" fmla="*/ 21 w 41"/>
                <a:gd name="T9" fmla="*/ 41 h 41"/>
                <a:gd name="T10" fmla="*/ 10 w 41"/>
                <a:gd name="T11" fmla="*/ 31 h 41"/>
                <a:gd name="T12" fmla="*/ 0 w 41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0" y="20"/>
                  </a:moveTo>
                  <a:lnTo>
                    <a:pt x="10" y="0"/>
                  </a:lnTo>
                  <a:lnTo>
                    <a:pt x="21" y="10"/>
                  </a:lnTo>
                  <a:lnTo>
                    <a:pt x="41" y="20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4" name="Freeform 3116"/>
            <p:cNvSpPr>
              <a:spLocks noChangeAspect="1"/>
            </p:cNvSpPr>
            <p:nvPr/>
          </p:nvSpPr>
          <p:spPr bwMode="auto">
            <a:xfrm>
              <a:off x="6878" y="6852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20 w 20"/>
                <a:gd name="T5" fmla="*/ 10 h 10"/>
                <a:gd name="T6" fmla="*/ 20 w 20"/>
                <a:gd name="T7" fmla="*/ 10 h 10"/>
                <a:gd name="T8" fmla="*/ 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5" name="Freeform 3115"/>
            <p:cNvSpPr>
              <a:spLocks noChangeAspect="1"/>
            </p:cNvSpPr>
            <p:nvPr/>
          </p:nvSpPr>
          <p:spPr bwMode="auto">
            <a:xfrm>
              <a:off x="6867" y="6822"/>
              <a:ext cx="41" cy="30"/>
            </a:xfrm>
            <a:custGeom>
              <a:avLst/>
              <a:gdLst>
                <a:gd name="T0" fmla="*/ 0 w 41"/>
                <a:gd name="T1" fmla="*/ 20 h 30"/>
                <a:gd name="T2" fmla="*/ 11 w 41"/>
                <a:gd name="T3" fmla="*/ 0 h 30"/>
                <a:gd name="T4" fmla="*/ 21 w 41"/>
                <a:gd name="T5" fmla="*/ 0 h 30"/>
                <a:gd name="T6" fmla="*/ 41 w 41"/>
                <a:gd name="T7" fmla="*/ 10 h 30"/>
                <a:gd name="T8" fmla="*/ 31 w 41"/>
                <a:gd name="T9" fmla="*/ 30 h 30"/>
                <a:gd name="T10" fmla="*/ 11 w 41"/>
                <a:gd name="T11" fmla="*/ 30 h 30"/>
                <a:gd name="T12" fmla="*/ 0 w 4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0" y="20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41" y="10"/>
                  </a:lnTo>
                  <a:lnTo>
                    <a:pt x="31" y="30"/>
                  </a:lnTo>
                  <a:lnTo>
                    <a:pt x="11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6" name="Freeform 3114"/>
            <p:cNvSpPr>
              <a:spLocks noChangeAspect="1"/>
            </p:cNvSpPr>
            <p:nvPr/>
          </p:nvSpPr>
          <p:spPr bwMode="auto">
            <a:xfrm>
              <a:off x="6888" y="6822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10 h 10"/>
                <a:gd name="T4" fmla="*/ 20 w 20"/>
                <a:gd name="T5" fmla="*/ 10 h 10"/>
                <a:gd name="T6" fmla="*/ 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7" name="Freeform 3113"/>
            <p:cNvSpPr>
              <a:spLocks noChangeAspect="1"/>
            </p:cNvSpPr>
            <p:nvPr/>
          </p:nvSpPr>
          <p:spPr bwMode="auto">
            <a:xfrm>
              <a:off x="6878" y="6812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10 w 30"/>
                <a:gd name="T3" fmla="*/ 0 h 20"/>
                <a:gd name="T4" fmla="*/ 20 w 30"/>
                <a:gd name="T5" fmla="*/ 0 h 20"/>
                <a:gd name="T6" fmla="*/ 30 w 30"/>
                <a:gd name="T7" fmla="*/ 0 h 20"/>
                <a:gd name="T8" fmla="*/ 30 w 30"/>
                <a:gd name="T9" fmla="*/ 20 h 20"/>
                <a:gd name="T10" fmla="*/ 10 w 30"/>
                <a:gd name="T11" fmla="*/ 1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8" name="Freeform 3112"/>
            <p:cNvSpPr>
              <a:spLocks noChangeAspect="1"/>
            </p:cNvSpPr>
            <p:nvPr/>
          </p:nvSpPr>
          <p:spPr bwMode="auto">
            <a:xfrm>
              <a:off x="6888" y="680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9" name="Freeform 3111"/>
            <p:cNvSpPr>
              <a:spLocks noChangeAspect="1"/>
            </p:cNvSpPr>
            <p:nvPr/>
          </p:nvSpPr>
          <p:spPr bwMode="auto">
            <a:xfrm>
              <a:off x="6888" y="6792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2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0" name="Freeform 3110"/>
            <p:cNvSpPr>
              <a:spLocks noChangeAspect="1"/>
            </p:cNvSpPr>
            <p:nvPr/>
          </p:nvSpPr>
          <p:spPr bwMode="auto">
            <a:xfrm>
              <a:off x="6908" y="6802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1" name="Freeform 3109"/>
            <p:cNvSpPr>
              <a:spLocks noChangeAspect="1"/>
            </p:cNvSpPr>
            <p:nvPr/>
          </p:nvSpPr>
          <p:spPr bwMode="auto">
            <a:xfrm>
              <a:off x="6898" y="6781"/>
              <a:ext cx="30" cy="31"/>
            </a:xfrm>
            <a:custGeom>
              <a:avLst/>
              <a:gdLst>
                <a:gd name="T0" fmla="*/ 0 w 30"/>
                <a:gd name="T1" fmla="*/ 11 h 31"/>
                <a:gd name="T2" fmla="*/ 0 w 30"/>
                <a:gd name="T3" fmla="*/ 0 h 31"/>
                <a:gd name="T4" fmla="*/ 10 w 30"/>
                <a:gd name="T5" fmla="*/ 11 h 31"/>
                <a:gd name="T6" fmla="*/ 30 w 30"/>
                <a:gd name="T7" fmla="*/ 21 h 31"/>
                <a:gd name="T8" fmla="*/ 20 w 30"/>
                <a:gd name="T9" fmla="*/ 31 h 31"/>
                <a:gd name="T10" fmla="*/ 10 w 30"/>
                <a:gd name="T11" fmla="*/ 21 h 31"/>
                <a:gd name="T12" fmla="*/ 0 w 30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11"/>
                  </a:moveTo>
                  <a:lnTo>
                    <a:pt x="0" y="0"/>
                  </a:lnTo>
                  <a:lnTo>
                    <a:pt x="10" y="11"/>
                  </a:lnTo>
                  <a:lnTo>
                    <a:pt x="30" y="21"/>
                  </a:lnTo>
                  <a:lnTo>
                    <a:pt x="20" y="31"/>
                  </a:lnTo>
                  <a:lnTo>
                    <a:pt x="1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2" name="Freeform 3108"/>
            <p:cNvSpPr>
              <a:spLocks noChangeAspect="1"/>
            </p:cNvSpPr>
            <p:nvPr/>
          </p:nvSpPr>
          <p:spPr bwMode="auto">
            <a:xfrm>
              <a:off x="6898" y="6781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10 w 10"/>
                <a:gd name="T7" fmla="*/ 0 h 11"/>
                <a:gd name="T8" fmla="*/ 10 w 10"/>
                <a:gd name="T9" fmla="*/ 0 h 11"/>
                <a:gd name="T10" fmla="*/ 10 w 10"/>
                <a:gd name="T11" fmla="*/ 0 h 11"/>
                <a:gd name="T12" fmla="*/ 10 w 1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3" name="Freeform 3107"/>
            <p:cNvSpPr>
              <a:spLocks noChangeAspect="1"/>
            </p:cNvSpPr>
            <p:nvPr/>
          </p:nvSpPr>
          <p:spPr bwMode="auto">
            <a:xfrm>
              <a:off x="6908" y="6771"/>
              <a:ext cx="20" cy="31"/>
            </a:xfrm>
            <a:custGeom>
              <a:avLst/>
              <a:gdLst>
                <a:gd name="T0" fmla="*/ 0 w 20"/>
                <a:gd name="T1" fmla="*/ 10 h 31"/>
                <a:gd name="T2" fmla="*/ 10 w 20"/>
                <a:gd name="T3" fmla="*/ 0 h 31"/>
                <a:gd name="T4" fmla="*/ 20 w 20"/>
                <a:gd name="T5" fmla="*/ 10 h 31"/>
                <a:gd name="T6" fmla="*/ 20 w 20"/>
                <a:gd name="T7" fmla="*/ 31 h 31"/>
                <a:gd name="T8" fmla="*/ 10 w 20"/>
                <a:gd name="T9" fmla="*/ 31 h 31"/>
                <a:gd name="T10" fmla="*/ 0 w 20"/>
                <a:gd name="T11" fmla="*/ 21 h 31"/>
                <a:gd name="T12" fmla="*/ 0 w 2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4" name="Freeform 3106"/>
            <p:cNvSpPr>
              <a:spLocks noChangeAspect="1"/>
            </p:cNvSpPr>
            <p:nvPr/>
          </p:nvSpPr>
          <p:spPr bwMode="auto">
            <a:xfrm>
              <a:off x="6918" y="677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5" name="Freeform 3105"/>
            <p:cNvSpPr>
              <a:spLocks noChangeAspect="1"/>
            </p:cNvSpPr>
            <p:nvPr/>
          </p:nvSpPr>
          <p:spPr bwMode="auto">
            <a:xfrm>
              <a:off x="6918" y="6761"/>
              <a:ext cx="30" cy="41"/>
            </a:xfrm>
            <a:custGeom>
              <a:avLst/>
              <a:gdLst>
                <a:gd name="T0" fmla="*/ 0 w 30"/>
                <a:gd name="T1" fmla="*/ 10 h 41"/>
                <a:gd name="T2" fmla="*/ 20 w 30"/>
                <a:gd name="T3" fmla="*/ 0 h 41"/>
                <a:gd name="T4" fmla="*/ 30 w 30"/>
                <a:gd name="T5" fmla="*/ 10 h 41"/>
                <a:gd name="T6" fmla="*/ 30 w 30"/>
                <a:gd name="T7" fmla="*/ 31 h 41"/>
                <a:gd name="T8" fmla="*/ 10 w 30"/>
                <a:gd name="T9" fmla="*/ 41 h 41"/>
                <a:gd name="T10" fmla="*/ 10 w 30"/>
                <a:gd name="T11" fmla="*/ 20 h 41"/>
                <a:gd name="T12" fmla="*/ 0 w 30"/>
                <a:gd name="T13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10"/>
                  </a:moveTo>
                  <a:lnTo>
                    <a:pt x="20" y="0"/>
                  </a:lnTo>
                  <a:lnTo>
                    <a:pt x="30" y="10"/>
                  </a:lnTo>
                  <a:lnTo>
                    <a:pt x="30" y="31"/>
                  </a:lnTo>
                  <a:lnTo>
                    <a:pt x="10" y="41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6" name="Freeform 3104"/>
            <p:cNvSpPr>
              <a:spLocks noChangeAspect="1"/>
            </p:cNvSpPr>
            <p:nvPr/>
          </p:nvSpPr>
          <p:spPr bwMode="auto">
            <a:xfrm>
              <a:off x="6938" y="6761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7" name="Freeform 3103"/>
            <p:cNvSpPr>
              <a:spLocks noChangeAspect="1"/>
            </p:cNvSpPr>
            <p:nvPr/>
          </p:nvSpPr>
          <p:spPr bwMode="auto">
            <a:xfrm>
              <a:off x="6938" y="6751"/>
              <a:ext cx="41" cy="41"/>
            </a:xfrm>
            <a:custGeom>
              <a:avLst/>
              <a:gdLst>
                <a:gd name="T0" fmla="*/ 0 w 41"/>
                <a:gd name="T1" fmla="*/ 10 h 41"/>
                <a:gd name="T2" fmla="*/ 31 w 41"/>
                <a:gd name="T3" fmla="*/ 0 h 41"/>
                <a:gd name="T4" fmla="*/ 31 w 41"/>
                <a:gd name="T5" fmla="*/ 10 h 41"/>
                <a:gd name="T6" fmla="*/ 41 w 41"/>
                <a:gd name="T7" fmla="*/ 30 h 41"/>
                <a:gd name="T8" fmla="*/ 10 w 41"/>
                <a:gd name="T9" fmla="*/ 41 h 41"/>
                <a:gd name="T10" fmla="*/ 10 w 41"/>
                <a:gd name="T11" fmla="*/ 20 h 41"/>
                <a:gd name="T12" fmla="*/ 0 w 41"/>
                <a:gd name="T13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0" y="10"/>
                  </a:moveTo>
                  <a:lnTo>
                    <a:pt x="31" y="0"/>
                  </a:lnTo>
                  <a:lnTo>
                    <a:pt x="31" y="10"/>
                  </a:lnTo>
                  <a:lnTo>
                    <a:pt x="41" y="30"/>
                  </a:lnTo>
                  <a:lnTo>
                    <a:pt x="10" y="41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8" name="Rectangle 3102"/>
            <p:cNvSpPr>
              <a:spLocks noChangeAspect="1" noChangeArrowheads="1"/>
            </p:cNvSpPr>
            <p:nvPr/>
          </p:nvSpPr>
          <p:spPr bwMode="auto">
            <a:xfrm>
              <a:off x="6969" y="675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9" name="Freeform 3101"/>
            <p:cNvSpPr>
              <a:spLocks noChangeAspect="1"/>
            </p:cNvSpPr>
            <p:nvPr/>
          </p:nvSpPr>
          <p:spPr bwMode="auto">
            <a:xfrm>
              <a:off x="6969" y="6741"/>
              <a:ext cx="30" cy="40"/>
            </a:xfrm>
            <a:custGeom>
              <a:avLst/>
              <a:gdLst>
                <a:gd name="T0" fmla="*/ 0 w 30"/>
                <a:gd name="T1" fmla="*/ 10 h 40"/>
                <a:gd name="T2" fmla="*/ 20 w 30"/>
                <a:gd name="T3" fmla="*/ 0 h 40"/>
                <a:gd name="T4" fmla="*/ 20 w 30"/>
                <a:gd name="T5" fmla="*/ 10 h 40"/>
                <a:gd name="T6" fmla="*/ 30 w 30"/>
                <a:gd name="T7" fmla="*/ 30 h 40"/>
                <a:gd name="T8" fmla="*/ 10 w 30"/>
                <a:gd name="T9" fmla="*/ 40 h 40"/>
                <a:gd name="T10" fmla="*/ 0 w 30"/>
                <a:gd name="T11" fmla="*/ 20 h 40"/>
                <a:gd name="T12" fmla="*/ 0 w 30"/>
                <a:gd name="T13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0" y="1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30"/>
                  </a:lnTo>
                  <a:lnTo>
                    <a:pt x="10" y="4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0" name="Freeform 3100"/>
            <p:cNvSpPr>
              <a:spLocks noChangeAspect="1"/>
            </p:cNvSpPr>
            <p:nvPr/>
          </p:nvSpPr>
          <p:spPr bwMode="auto">
            <a:xfrm>
              <a:off x="6989" y="6751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10 w 10"/>
                <a:gd name="T7" fmla="*/ 20 h 20"/>
                <a:gd name="T8" fmla="*/ 0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1" name="Freeform 3099"/>
            <p:cNvSpPr>
              <a:spLocks noChangeAspect="1"/>
            </p:cNvSpPr>
            <p:nvPr/>
          </p:nvSpPr>
          <p:spPr bwMode="auto">
            <a:xfrm>
              <a:off x="6989" y="6731"/>
              <a:ext cx="30" cy="40"/>
            </a:xfrm>
            <a:custGeom>
              <a:avLst/>
              <a:gdLst>
                <a:gd name="T0" fmla="*/ 0 w 30"/>
                <a:gd name="T1" fmla="*/ 10 h 40"/>
                <a:gd name="T2" fmla="*/ 20 w 30"/>
                <a:gd name="T3" fmla="*/ 0 h 40"/>
                <a:gd name="T4" fmla="*/ 20 w 30"/>
                <a:gd name="T5" fmla="*/ 10 h 40"/>
                <a:gd name="T6" fmla="*/ 30 w 30"/>
                <a:gd name="T7" fmla="*/ 20 h 40"/>
                <a:gd name="T8" fmla="*/ 10 w 30"/>
                <a:gd name="T9" fmla="*/ 40 h 40"/>
                <a:gd name="T10" fmla="*/ 0 w 30"/>
                <a:gd name="T11" fmla="*/ 20 h 40"/>
                <a:gd name="T12" fmla="*/ 0 w 30"/>
                <a:gd name="T13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0" y="1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10" y="4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2" name="Freeform 3098"/>
            <p:cNvSpPr>
              <a:spLocks noChangeAspect="1"/>
            </p:cNvSpPr>
            <p:nvPr/>
          </p:nvSpPr>
          <p:spPr bwMode="auto">
            <a:xfrm>
              <a:off x="7009" y="6731"/>
              <a:ext cx="1" cy="10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3" name="Freeform 3097"/>
            <p:cNvSpPr>
              <a:spLocks noChangeAspect="1"/>
            </p:cNvSpPr>
            <p:nvPr/>
          </p:nvSpPr>
          <p:spPr bwMode="auto">
            <a:xfrm>
              <a:off x="7009" y="6721"/>
              <a:ext cx="41" cy="30"/>
            </a:xfrm>
            <a:custGeom>
              <a:avLst/>
              <a:gdLst>
                <a:gd name="T0" fmla="*/ 0 w 41"/>
                <a:gd name="T1" fmla="*/ 10 h 30"/>
                <a:gd name="T2" fmla="*/ 30 w 41"/>
                <a:gd name="T3" fmla="*/ 0 h 30"/>
                <a:gd name="T4" fmla="*/ 41 w 41"/>
                <a:gd name="T5" fmla="*/ 10 h 30"/>
                <a:gd name="T6" fmla="*/ 41 w 41"/>
                <a:gd name="T7" fmla="*/ 20 h 30"/>
                <a:gd name="T8" fmla="*/ 10 w 41"/>
                <a:gd name="T9" fmla="*/ 30 h 30"/>
                <a:gd name="T10" fmla="*/ 0 w 41"/>
                <a:gd name="T11" fmla="*/ 20 h 30"/>
                <a:gd name="T12" fmla="*/ 0 w 4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0" y="10"/>
                  </a:moveTo>
                  <a:lnTo>
                    <a:pt x="30" y="0"/>
                  </a:lnTo>
                  <a:lnTo>
                    <a:pt x="41" y="10"/>
                  </a:lnTo>
                  <a:lnTo>
                    <a:pt x="41" y="2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4" name="Rectangle 3096"/>
            <p:cNvSpPr>
              <a:spLocks noChangeAspect="1" noChangeArrowheads="1"/>
            </p:cNvSpPr>
            <p:nvPr/>
          </p:nvSpPr>
          <p:spPr bwMode="auto">
            <a:xfrm>
              <a:off x="7050" y="6731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5" name="Freeform 3095"/>
            <p:cNvSpPr>
              <a:spLocks noChangeAspect="1"/>
            </p:cNvSpPr>
            <p:nvPr/>
          </p:nvSpPr>
          <p:spPr bwMode="auto">
            <a:xfrm>
              <a:off x="7039" y="6711"/>
              <a:ext cx="31" cy="30"/>
            </a:xfrm>
            <a:custGeom>
              <a:avLst/>
              <a:gdLst>
                <a:gd name="T0" fmla="*/ 0 w 31"/>
                <a:gd name="T1" fmla="*/ 10 h 30"/>
                <a:gd name="T2" fmla="*/ 21 w 31"/>
                <a:gd name="T3" fmla="*/ 0 h 30"/>
                <a:gd name="T4" fmla="*/ 21 w 31"/>
                <a:gd name="T5" fmla="*/ 10 h 30"/>
                <a:gd name="T6" fmla="*/ 31 w 31"/>
                <a:gd name="T7" fmla="*/ 30 h 30"/>
                <a:gd name="T8" fmla="*/ 11 w 31"/>
                <a:gd name="T9" fmla="*/ 30 h 30"/>
                <a:gd name="T10" fmla="*/ 11 w 31"/>
                <a:gd name="T11" fmla="*/ 20 h 30"/>
                <a:gd name="T12" fmla="*/ 0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1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31" y="30"/>
                  </a:lnTo>
                  <a:lnTo>
                    <a:pt x="11" y="30"/>
                  </a:lnTo>
                  <a:lnTo>
                    <a:pt x="11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6" name="Freeform 3094"/>
            <p:cNvSpPr>
              <a:spLocks noChangeAspect="1"/>
            </p:cNvSpPr>
            <p:nvPr/>
          </p:nvSpPr>
          <p:spPr bwMode="auto">
            <a:xfrm>
              <a:off x="7060" y="6721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0 w 10"/>
                <a:gd name="T3" fmla="*/ 20 h 20"/>
                <a:gd name="T4" fmla="*/ 10 w 10"/>
                <a:gd name="T5" fmla="*/ 20 h 20"/>
                <a:gd name="T6" fmla="*/ 0 w 1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7" name="Freeform 3093"/>
            <p:cNvSpPr>
              <a:spLocks noChangeAspect="1"/>
            </p:cNvSpPr>
            <p:nvPr/>
          </p:nvSpPr>
          <p:spPr bwMode="auto">
            <a:xfrm>
              <a:off x="7060" y="6711"/>
              <a:ext cx="20" cy="30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20 w 20"/>
                <a:gd name="T5" fmla="*/ 10 h 30"/>
                <a:gd name="T6" fmla="*/ 20 w 20"/>
                <a:gd name="T7" fmla="*/ 20 h 30"/>
                <a:gd name="T8" fmla="*/ 10 w 20"/>
                <a:gd name="T9" fmla="*/ 30 h 30"/>
                <a:gd name="T10" fmla="*/ 0 w 20"/>
                <a:gd name="T11" fmla="*/ 10 h 30"/>
                <a:gd name="T12" fmla="*/ 0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8" name="Freeform 3092"/>
            <p:cNvSpPr>
              <a:spLocks noChangeAspect="1"/>
            </p:cNvSpPr>
            <p:nvPr/>
          </p:nvSpPr>
          <p:spPr bwMode="auto">
            <a:xfrm>
              <a:off x="7080" y="6721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9" name="Freeform 3091"/>
            <p:cNvSpPr>
              <a:spLocks noChangeAspect="1"/>
            </p:cNvSpPr>
            <p:nvPr/>
          </p:nvSpPr>
          <p:spPr bwMode="auto">
            <a:xfrm>
              <a:off x="7070" y="6690"/>
              <a:ext cx="30" cy="41"/>
            </a:xfrm>
            <a:custGeom>
              <a:avLst/>
              <a:gdLst>
                <a:gd name="T0" fmla="*/ 0 w 30"/>
                <a:gd name="T1" fmla="*/ 21 h 41"/>
                <a:gd name="T2" fmla="*/ 20 w 30"/>
                <a:gd name="T3" fmla="*/ 0 h 41"/>
                <a:gd name="T4" fmla="*/ 20 w 30"/>
                <a:gd name="T5" fmla="*/ 10 h 41"/>
                <a:gd name="T6" fmla="*/ 30 w 30"/>
                <a:gd name="T7" fmla="*/ 21 h 41"/>
                <a:gd name="T8" fmla="*/ 20 w 30"/>
                <a:gd name="T9" fmla="*/ 41 h 41"/>
                <a:gd name="T10" fmla="*/ 10 w 30"/>
                <a:gd name="T11" fmla="*/ 31 h 41"/>
                <a:gd name="T12" fmla="*/ 0 w 30"/>
                <a:gd name="T1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21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21"/>
                  </a:lnTo>
                  <a:lnTo>
                    <a:pt x="20" y="41"/>
                  </a:lnTo>
                  <a:lnTo>
                    <a:pt x="10" y="3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0" name="Freeform 3090"/>
            <p:cNvSpPr>
              <a:spLocks noChangeAspect="1"/>
            </p:cNvSpPr>
            <p:nvPr/>
          </p:nvSpPr>
          <p:spPr bwMode="auto">
            <a:xfrm>
              <a:off x="7090" y="6700"/>
              <a:ext cx="20" cy="11"/>
            </a:xfrm>
            <a:custGeom>
              <a:avLst/>
              <a:gdLst>
                <a:gd name="T0" fmla="*/ 0 w 20"/>
                <a:gd name="T1" fmla="*/ 0 h 11"/>
                <a:gd name="T2" fmla="*/ 20 w 20"/>
                <a:gd name="T3" fmla="*/ 11 h 11"/>
                <a:gd name="T4" fmla="*/ 10 w 20"/>
                <a:gd name="T5" fmla="*/ 11 h 11"/>
                <a:gd name="T6" fmla="*/ 10 w 20"/>
                <a:gd name="T7" fmla="*/ 11 h 11"/>
                <a:gd name="T8" fmla="*/ 0 w 2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0"/>
                  </a:moveTo>
                  <a:lnTo>
                    <a:pt x="20" y="11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1" name="Freeform 3089"/>
            <p:cNvSpPr>
              <a:spLocks noChangeAspect="1"/>
            </p:cNvSpPr>
            <p:nvPr/>
          </p:nvSpPr>
          <p:spPr bwMode="auto">
            <a:xfrm>
              <a:off x="7080" y="6670"/>
              <a:ext cx="40" cy="41"/>
            </a:xfrm>
            <a:custGeom>
              <a:avLst/>
              <a:gdLst>
                <a:gd name="T0" fmla="*/ 0 w 40"/>
                <a:gd name="T1" fmla="*/ 20 h 41"/>
                <a:gd name="T2" fmla="*/ 20 w 40"/>
                <a:gd name="T3" fmla="*/ 0 h 41"/>
                <a:gd name="T4" fmla="*/ 30 w 40"/>
                <a:gd name="T5" fmla="*/ 10 h 41"/>
                <a:gd name="T6" fmla="*/ 40 w 40"/>
                <a:gd name="T7" fmla="*/ 20 h 41"/>
                <a:gd name="T8" fmla="*/ 30 w 40"/>
                <a:gd name="T9" fmla="*/ 41 h 41"/>
                <a:gd name="T10" fmla="*/ 10 w 40"/>
                <a:gd name="T11" fmla="*/ 30 h 41"/>
                <a:gd name="T12" fmla="*/ 0 w 40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0" y="20"/>
                  </a:moveTo>
                  <a:lnTo>
                    <a:pt x="20" y="0"/>
                  </a:lnTo>
                  <a:lnTo>
                    <a:pt x="30" y="10"/>
                  </a:lnTo>
                  <a:lnTo>
                    <a:pt x="40" y="20"/>
                  </a:lnTo>
                  <a:lnTo>
                    <a:pt x="30" y="41"/>
                  </a:lnTo>
                  <a:lnTo>
                    <a:pt x="1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2" name="Freeform 3088"/>
            <p:cNvSpPr>
              <a:spLocks noChangeAspect="1"/>
            </p:cNvSpPr>
            <p:nvPr/>
          </p:nvSpPr>
          <p:spPr bwMode="auto">
            <a:xfrm>
              <a:off x="7100" y="6670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3" name="Freeform 3087"/>
            <p:cNvSpPr>
              <a:spLocks noChangeAspect="1"/>
            </p:cNvSpPr>
            <p:nvPr/>
          </p:nvSpPr>
          <p:spPr bwMode="auto">
            <a:xfrm>
              <a:off x="7100" y="6670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10 w 20"/>
                <a:gd name="T3" fmla="*/ 0 h 20"/>
                <a:gd name="T4" fmla="*/ 10 w 20"/>
                <a:gd name="T5" fmla="*/ 0 h 20"/>
                <a:gd name="T6" fmla="*/ 20 w 20"/>
                <a:gd name="T7" fmla="*/ 10 h 20"/>
                <a:gd name="T8" fmla="*/ 20 w 20"/>
                <a:gd name="T9" fmla="*/ 20 h 20"/>
                <a:gd name="T10" fmla="*/ 10 w 20"/>
                <a:gd name="T11" fmla="*/ 10 h 20"/>
                <a:gd name="T12" fmla="*/ 0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4" name="Freeform 3086"/>
            <p:cNvSpPr>
              <a:spLocks noChangeAspect="1"/>
            </p:cNvSpPr>
            <p:nvPr/>
          </p:nvSpPr>
          <p:spPr bwMode="auto">
            <a:xfrm>
              <a:off x="7110" y="6670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5" name="Freeform 3085"/>
            <p:cNvSpPr>
              <a:spLocks noChangeAspect="1"/>
            </p:cNvSpPr>
            <p:nvPr/>
          </p:nvSpPr>
          <p:spPr bwMode="auto">
            <a:xfrm>
              <a:off x="7110" y="6660"/>
              <a:ext cx="21" cy="20"/>
            </a:xfrm>
            <a:custGeom>
              <a:avLst/>
              <a:gdLst>
                <a:gd name="T0" fmla="*/ 0 w 21"/>
                <a:gd name="T1" fmla="*/ 10 h 20"/>
                <a:gd name="T2" fmla="*/ 0 w 21"/>
                <a:gd name="T3" fmla="*/ 0 h 20"/>
                <a:gd name="T4" fmla="*/ 10 w 21"/>
                <a:gd name="T5" fmla="*/ 10 h 20"/>
                <a:gd name="T6" fmla="*/ 21 w 21"/>
                <a:gd name="T7" fmla="*/ 20 h 20"/>
                <a:gd name="T8" fmla="*/ 10 w 21"/>
                <a:gd name="T9" fmla="*/ 20 h 20"/>
                <a:gd name="T10" fmla="*/ 0 w 21"/>
                <a:gd name="T11" fmla="*/ 10 h 20"/>
                <a:gd name="T12" fmla="*/ 0 w 2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6" name="Freeform 3084"/>
            <p:cNvSpPr>
              <a:spLocks noChangeAspect="1"/>
            </p:cNvSpPr>
            <p:nvPr/>
          </p:nvSpPr>
          <p:spPr bwMode="auto">
            <a:xfrm>
              <a:off x="7110" y="6660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7" name="Freeform 3083"/>
            <p:cNvSpPr>
              <a:spLocks noChangeAspect="1"/>
            </p:cNvSpPr>
            <p:nvPr/>
          </p:nvSpPr>
          <p:spPr bwMode="auto">
            <a:xfrm>
              <a:off x="7110" y="6650"/>
              <a:ext cx="31" cy="30"/>
            </a:xfrm>
            <a:custGeom>
              <a:avLst/>
              <a:gdLst>
                <a:gd name="T0" fmla="*/ 0 w 31"/>
                <a:gd name="T1" fmla="*/ 10 h 30"/>
                <a:gd name="T2" fmla="*/ 21 w 31"/>
                <a:gd name="T3" fmla="*/ 0 h 30"/>
                <a:gd name="T4" fmla="*/ 21 w 31"/>
                <a:gd name="T5" fmla="*/ 10 h 30"/>
                <a:gd name="T6" fmla="*/ 31 w 31"/>
                <a:gd name="T7" fmla="*/ 20 h 30"/>
                <a:gd name="T8" fmla="*/ 21 w 31"/>
                <a:gd name="T9" fmla="*/ 30 h 30"/>
                <a:gd name="T10" fmla="*/ 10 w 31"/>
                <a:gd name="T11" fmla="*/ 20 h 30"/>
                <a:gd name="T12" fmla="*/ 0 w 3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1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31" y="20"/>
                  </a:lnTo>
                  <a:lnTo>
                    <a:pt x="21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8" name="Freeform 3082"/>
            <p:cNvSpPr>
              <a:spLocks noChangeAspect="1"/>
            </p:cNvSpPr>
            <p:nvPr/>
          </p:nvSpPr>
          <p:spPr bwMode="auto">
            <a:xfrm>
              <a:off x="7131" y="6660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9" name="Freeform 3081"/>
            <p:cNvSpPr>
              <a:spLocks noChangeAspect="1"/>
            </p:cNvSpPr>
            <p:nvPr/>
          </p:nvSpPr>
          <p:spPr bwMode="auto">
            <a:xfrm>
              <a:off x="7131" y="6629"/>
              <a:ext cx="30" cy="41"/>
            </a:xfrm>
            <a:custGeom>
              <a:avLst/>
              <a:gdLst>
                <a:gd name="T0" fmla="*/ 0 w 30"/>
                <a:gd name="T1" fmla="*/ 21 h 41"/>
                <a:gd name="T2" fmla="*/ 20 w 30"/>
                <a:gd name="T3" fmla="*/ 0 h 41"/>
                <a:gd name="T4" fmla="*/ 20 w 30"/>
                <a:gd name="T5" fmla="*/ 11 h 41"/>
                <a:gd name="T6" fmla="*/ 30 w 30"/>
                <a:gd name="T7" fmla="*/ 21 h 41"/>
                <a:gd name="T8" fmla="*/ 10 w 30"/>
                <a:gd name="T9" fmla="*/ 41 h 41"/>
                <a:gd name="T10" fmla="*/ 0 w 30"/>
                <a:gd name="T11" fmla="*/ 31 h 41"/>
                <a:gd name="T12" fmla="*/ 0 w 30"/>
                <a:gd name="T1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21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30" y="21"/>
                  </a:lnTo>
                  <a:lnTo>
                    <a:pt x="10" y="41"/>
                  </a:lnTo>
                  <a:lnTo>
                    <a:pt x="0" y="3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0" name="Freeform 3080"/>
            <p:cNvSpPr>
              <a:spLocks noChangeAspect="1"/>
            </p:cNvSpPr>
            <p:nvPr/>
          </p:nvSpPr>
          <p:spPr bwMode="auto">
            <a:xfrm>
              <a:off x="7151" y="6609"/>
              <a:ext cx="30" cy="41"/>
            </a:xfrm>
            <a:custGeom>
              <a:avLst/>
              <a:gdLst>
                <a:gd name="T0" fmla="*/ 0 w 30"/>
                <a:gd name="T1" fmla="*/ 20 h 41"/>
                <a:gd name="T2" fmla="*/ 20 w 30"/>
                <a:gd name="T3" fmla="*/ 0 h 41"/>
                <a:gd name="T4" fmla="*/ 20 w 30"/>
                <a:gd name="T5" fmla="*/ 10 h 41"/>
                <a:gd name="T6" fmla="*/ 30 w 30"/>
                <a:gd name="T7" fmla="*/ 31 h 41"/>
                <a:gd name="T8" fmla="*/ 10 w 30"/>
                <a:gd name="T9" fmla="*/ 41 h 41"/>
                <a:gd name="T10" fmla="*/ 0 w 30"/>
                <a:gd name="T11" fmla="*/ 31 h 41"/>
                <a:gd name="T12" fmla="*/ 0 w 30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20"/>
                  </a:moveTo>
                  <a:lnTo>
                    <a:pt x="20" y="0"/>
                  </a:lnTo>
                  <a:lnTo>
                    <a:pt x="20" y="10"/>
                  </a:lnTo>
                  <a:lnTo>
                    <a:pt x="30" y="31"/>
                  </a:lnTo>
                  <a:lnTo>
                    <a:pt x="10" y="41"/>
                  </a:lnTo>
                  <a:lnTo>
                    <a:pt x="0" y="3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1" name="Rectangle 3079"/>
            <p:cNvSpPr>
              <a:spLocks noChangeAspect="1" noChangeArrowheads="1"/>
            </p:cNvSpPr>
            <p:nvPr/>
          </p:nvSpPr>
          <p:spPr bwMode="auto">
            <a:xfrm>
              <a:off x="7171" y="6609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2" name="Freeform 3078"/>
            <p:cNvSpPr>
              <a:spLocks noChangeAspect="1"/>
            </p:cNvSpPr>
            <p:nvPr/>
          </p:nvSpPr>
          <p:spPr bwMode="auto">
            <a:xfrm>
              <a:off x="7171" y="6599"/>
              <a:ext cx="30" cy="41"/>
            </a:xfrm>
            <a:custGeom>
              <a:avLst/>
              <a:gdLst>
                <a:gd name="T0" fmla="*/ 0 w 30"/>
                <a:gd name="T1" fmla="*/ 10 h 41"/>
                <a:gd name="T2" fmla="*/ 20 w 30"/>
                <a:gd name="T3" fmla="*/ 0 h 41"/>
                <a:gd name="T4" fmla="*/ 30 w 30"/>
                <a:gd name="T5" fmla="*/ 10 h 41"/>
                <a:gd name="T6" fmla="*/ 30 w 30"/>
                <a:gd name="T7" fmla="*/ 20 h 41"/>
                <a:gd name="T8" fmla="*/ 10 w 30"/>
                <a:gd name="T9" fmla="*/ 41 h 41"/>
                <a:gd name="T10" fmla="*/ 0 w 30"/>
                <a:gd name="T11" fmla="*/ 20 h 41"/>
                <a:gd name="T12" fmla="*/ 0 w 30"/>
                <a:gd name="T13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10"/>
                  </a:moveTo>
                  <a:lnTo>
                    <a:pt x="2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10" y="41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3" name="Rectangle 3077"/>
            <p:cNvSpPr>
              <a:spLocks noChangeAspect="1" noChangeArrowheads="1"/>
            </p:cNvSpPr>
            <p:nvPr/>
          </p:nvSpPr>
          <p:spPr bwMode="auto">
            <a:xfrm>
              <a:off x="7201" y="6609"/>
              <a:ext cx="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4" name="Freeform 3076"/>
            <p:cNvSpPr>
              <a:spLocks noChangeAspect="1"/>
            </p:cNvSpPr>
            <p:nvPr/>
          </p:nvSpPr>
          <p:spPr bwMode="auto">
            <a:xfrm>
              <a:off x="7191" y="6579"/>
              <a:ext cx="41" cy="40"/>
            </a:xfrm>
            <a:custGeom>
              <a:avLst/>
              <a:gdLst>
                <a:gd name="T0" fmla="*/ 0 w 41"/>
                <a:gd name="T1" fmla="*/ 20 h 40"/>
                <a:gd name="T2" fmla="*/ 20 w 41"/>
                <a:gd name="T3" fmla="*/ 0 h 40"/>
                <a:gd name="T4" fmla="*/ 31 w 41"/>
                <a:gd name="T5" fmla="*/ 10 h 40"/>
                <a:gd name="T6" fmla="*/ 41 w 41"/>
                <a:gd name="T7" fmla="*/ 20 h 40"/>
                <a:gd name="T8" fmla="*/ 10 w 41"/>
                <a:gd name="T9" fmla="*/ 40 h 40"/>
                <a:gd name="T10" fmla="*/ 10 w 41"/>
                <a:gd name="T11" fmla="*/ 30 h 40"/>
                <a:gd name="T12" fmla="*/ 0 w 41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0" y="20"/>
                  </a:moveTo>
                  <a:lnTo>
                    <a:pt x="20" y="0"/>
                  </a:lnTo>
                  <a:lnTo>
                    <a:pt x="31" y="10"/>
                  </a:lnTo>
                  <a:lnTo>
                    <a:pt x="41" y="20"/>
                  </a:lnTo>
                  <a:lnTo>
                    <a:pt x="10" y="40"/>
                  </a:lnTo>
                  <a:lnTo>
                    <a:pt x="1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5" name="Freeform 3075"/>
            <p:cNvSpPr>
              <a:spLocks noChangeAspect="1"/>
            </p:cNvSpPr>
            <p:nvPr/>
          </p:nvSpPr>
          <p:spPr bwMode="auto">
            <a:xfrm>
              <a:off x="7222" y="6589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6" name="Freeform 3074"/>
            <p:cNvSpPr>
              <a:spLocks noChangeAspect="1"/>
            </p:cNvSpPr>
            <p:nvPr/>
          </p:nvSpPr>
          <p:spPr bwMode="auto">
            <a:xfrm>
              <a:off x="7211" y="6559"/>
              <a:ext cx="51" cy="40"/>
            </a:xfrm>
            <a:custGeom>
              <a:avLst/>
              <a:gdLst>
                <a:gd name="T0" fmla="*/ 0 w 51"/>
                <a:gd name="T1" fmla="*/ 20 h 40"/>
                <a:gd name="T2" fmla="*/ 31 w 51"/>
                <a:gd name="T3" fmla="*/ 0 h 40"/>
                <a:gd name="T4" fmla="*/ 41 w 51"/>
                <a:gd name="T5" fmla="*/ 0 h 40"/>
                <a:gd name="T6" fmla="*/ 51 w 51"/>
                <a:gd name="T7" fmla="*/ 10 h 40"/>
                <a:gd name="T8" fmla="*/ 21 w 51"/>
                <a:gd name="T9" fmla="*/ 40 h 40"/>
                <a:gd name="T10" fmla="*/ 11 w 51"/>
                <a:gd name="T11" fmla="*/ 30 h 40"/>
                <a:gd name="T12" fmla="*/ 0 w 51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0">
                  <a:moveTo>
                    <a:pt x="0" y="20"/>
                  </a:moveTo>
                  <a:lnTo>
                    <a:pt x="31" y="0"/>
                  </a:lnTo>
                  <a:lnTo>
                    <a:pt x="41" y="0"/>
                  </a:lnTo>
                  <a:lnTo>
                    <a:pt x="51" y="10"/>
                  </a:lnTo>
                  <a:lnTo>
                    <a:pt x="21" y="40"/>
                  </a:lnTo>
                  <a:lnTo>
                    <a:pt x="11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7" name="Rectangle 3073"/>
            <p:cNvSpPr>
              <a:spLocks noChangeAspect="1" noChangeArrowheads="1"/>
            </p:cNvSpPr>
            <p:nvPr/>
          </p:nvSpPr>
          <p:spPr bwMode="auto">
            <a:xfrm>
              <a:off x="7242" y="6559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8" name="Freeform 3072"/>
            <p:cNvSpPr>
              <a:spLocks noChangeAspect="1"/>
            </p:cNvSpPr>
            <p:nvPr/>
          </p:nvSpPr>
          <p:spPr bwMode="auto">
            <a:xfrm>
              <a:off x="7242" y="6548"/>
              <a:ext cx="20" cy="21"/>
            </a:xfrm>
            <a:custGeom>
              <a:avLst/>
              <a:gdLst>
                <a:gd name="T0" fmla="*/ 0 w 20"/>
                <a:gd name="T1" fmla="*/ 11 h 21"/>
                <a:gd name="T2" fmla="*/ 0 w 20"/>
                <a:gd name="T3" fmla="*/ 0 h 21"/>
                <a:gd name="T4" fmla="*/ 10 w 20"/>
                <a:gd name="T5" fmla="*/ 11 h 21"/>
                <a:gd name="T6" fmla="*/ 20 w 20"/>
                <a:gd name="T7" fmla="*/ 21 h 21"/>
                <a:gd name="T8" fmla="*/ 20 w 20"/>
                <a:gd name="T9" fmla="*/ 21 h 21"/>
                <a:gd name="T10" fmla="*/ 10 w 20"/>
                <a:gd name="T11" fmla="*/ 11 h 21"/>
                <a:gd name="T12" fmla="*/ 0 w 20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0" y="11"/>
                  </a:moveTo>
                  <a:lnTo>
                    <a:pt x="0" y="0"/>
                  </a:lnTo>
                  <a:lnTo>
                    <a:pt x="10" y="11"/>
                  </a:lnTo>
                  <a:lnTo>
                    <a:pt x="20" y="21"/>
                  </a:lnTo>
                  <a:lnTo>
                    <a:pt x="1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9" name="Freeform 3071"/>
            <p:cNvSpPr>
              <a:spLocks noChangeAspect="1"/>
            </p:cNvSpPr>
            <p:nvPr/>
          </p:nvSpPr>
          <p:spPr bwMode="auto">
            <a:xfrm>
              <a:off x="7242" y="6548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0" name="Freeform 3070"/>
            <p:cNvSpPr>
              <a:spLocks noChangeAspect="1"/>
            </p:cNvSpPr>
            <p:nvPr/>
          </p:nvSpPr>
          <p:spPr bwMode="auto">
            <a:xfrm>
              <a:off x="7242" y="6538"/>
              <a:ext cx="30" cy="31"/>
            </a:xfrm>
            <a:custGeom>
              <a:avLst/>
              <a:gdLst>
                <a:gd name="T0" fmla="*/ 0 w 30"/>
                <a:gd name="T1" fmla="*/ 10 h 31"/>
                <a:gd name="T2" fmla="*/ 10 w 30"/>
                <a:gd name="T3" fmla="*/ 0 h 31"/>
                <a:gd name="T4" fmla="*/ 20 w 30"/>
                <a:gd name="T5" fmla="*/ 10 h 31"/>
                <a:gd name="T6" fmla="*/ 30 w 30"/>
                <a:gd name="T7" fmla="*/ 21 h 31"/>
                <a:gd name="T8" fmla="*/ 20 w 30"/>
                <a:gd name="T9" fmla="*/ 31 h 31"/>
                <a:gd name="T10" fmla="*/ 10 w 30"/>
                <a:gd name="T11" fmla="*/ 21 h 31"/>
                <a:gd name="T12" fmla="*/ 0 w 30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1"/>
                  </a:lnTo>
                  <a:lnTo>
                    <a:pt x="20" y="31"/>
                  </a:lnTo>
                  <a:lnTo>
                    <a:pt x="1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1" name="Freeform 3069"/>
            <p:cNvSpPr>
              <a:spLocks noChangeAspect="1"/>
            </p:cNvSpPr>
            <p:nvPr/>
          </p:nvSpPr>
          <p:spPr bwMode="auto">
            <a:xfrm>
              <a:off x="7262" y="6548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10 w 10"/>
                <a:gd name="T5" fmla="*/ 11 h 11"/>
                <a:gd name="T6" fmla="*/ 10 w 10"/>
                <a:gd name="T7" fmla="*/ 11 h 11"/>
                <a:gd name="T8" fmla="*/ 10 w 10"/>
                <a:gd name="T9" fmla="*/ 11 h 11"/>
                <a:gd name="T10" fmla="*/ 10 w 10"/>
                <a:gd name="T11" fmla="*/ 11 h 11"/>
                <a:gd name="T12" fmla="*/ 0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2" name="Freeform 3068"/>
            <p:cNvSpPr>
              <a:spLocks noChangeAspect="1"/>
            </p:cNvSpPr>
            <p:nvPr/>
          </p:nvSpPr>
          <p:spPr bwMode="auto">
            <a:xfrm>
              <a:off x="7252" y="6538"/>
              <a:ext cx="30" cy="21"/>
            </a:xfrm>
            <a:custGeom>
              <a:avLst/>
              <a:gdLst>
                <a:gd name="T0" fmla="*/ 0 w 30"/>
                <a:gd name="T1" fmla="*/ 10 h 21"/>
                <a:gd name="T2" fmla="*/ 0 w 30"/>
                <a:gd name="T3" fmla="*/ 0 h 21"/>
                <a:gd name="T4" fmla="*/ 20 w 30"/>
                <a:gd name="T5" fmla="*/ 0 h 21"/>
                <a:gd name="T6" fmla="*/ 30 w 30"/>
                <a:gd name="T7" fmla="*/ 10 h 21"/>
                <a:gd name="T8" fmla="*/ 20 w 30"/>
                <a:gd name="T9" fmla="*/ 21 h 21"/>
                <a:gd name="T10" fmla="*/ 10 w 30"/>
                <a:gd name="T11" fmla="*/ 10 h 21"/>
                <a:gd name="T12" fmla="*/ 0 w 30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0" y="1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3" name="Freeform 3067"/>
            <p:cNvSpPr>
              <a:spLocks noChangeAspect="1"/>
            </p:cNvSpPr>
            <p:nvPr/>
          </p:nvSpPr>
          <p:spPr bwMode="auto">
            <a:xfrm>
              <a:off x="7252" y="6538"/>
              <a:ext cx="20" cy="1"/>
            </a:xfrm>
            <a:custGeom>
              <a:avLst/>
              <a:gdLst>
                <a:gd name="T0" fmla="*/ 20 w 20"/>
                <a:gd name="T1" fmla="*/ 0 w 20"/>
                <a:gd name="T2" fmla="*/ 0 w 20"/>
                <a:gd name="T3" fmla="*/ 10 w 20"/>
                <a:gd name="T4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4" name="Freeform 3066"/>
            <p:cNvSpPr>
              <a:spLocks noChangeAspect="1"/>
            </p:cNvSpPr>
            <p:nvPr/>
          </p:nvSpPr>
          <p:spPr bwMode="auto">
            <a:xfrm>
              <a:off x="7262" y="6528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0 h 20"/>
                <a:gd name="T4" fmla="*/ 10 w 20"/>
                <a:gd name="T5" fmla="*/ 10 h 20"/>
                <a:gd name="T6" fmla="*/ 20 w 20"/>
                <a:gd name="T7" fmla="*/ 20 h 20"/>
                <a:gd name="T8" fmla="*/ 20 w 20"/>
                <a:gd name="T9" fmla="*/ 20 h 20"/>
                <a:gd name="T10" fmla="*/ 10 w 20"/>
                <a:gd name="T11" fmla="*/ 10 h 20"/>
                <a:gd name="T12" fmla="*/ 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5" name="Freeform 3065"/>
            <p:cNvSpPr>
              <a:spLocks noChangeAspect="1"/>
            </p:cNvSpPr>
            <p:nvPr/>
          </p:nvSpPr>
          <p:spPr bwMode="auto">
            <a:xfrm>
              <a:off x="7272" y="653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6" name="Freeform 3064"/>
            <p:cNvSpPr>
              <a:spLocks noChangeAspect="1"/>
            </p:cNvSpPr>
            <p:nvPr/>
          </p:nvSpPr>
          <p:spPr bwMode="auto">
            <a:xfrm>
              <a:off x="7262" y="6518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0 w 30"/>
                <a:gd name="T3" fmla="*/ 0 h 20"/>
                <a:gd name="T4" fmla="*/ 20 w 30"/>
                <a:gd name="T5" fmla="*/ 0 h 20"/>
                <a:gd name="T6" fmla="*/ 30 w 30"/>
                <a:gd name="T7" fmla="*/ 10 h 20"/>
                <a:gd name="T8" fmla="*/ 20 w 30"/>
                <a:gd name="T9" fmla="*/ 20 h 20"/>
                <a:gd name="T10" fmla="*/ 10 w 30"/>
                <a:gd name="T11" fmla="*/ 2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7" name="Freeform 3063"/>
            <p:cNvSpPr>
              <a:spLocks noChangeAspect="1"/>
            </p:cNvSpPr>
            <p:nvPr/>
          </p:nvSpPr>
          <p:spPr bwMode="auto">
            <a:xfrm>
              <a:off x="7262" y="6518"/>
              <a:ext cx="20" cy="1"/>
            </a:xfrm>
            <a:custGeom>
              <a:avLst/>
              <a:gdLst>
                <a:gd name="T0" fmla="*/ 20 w 20"/>
                <a:gd name="T1" fmla="*/ 0 w 20"/>
                <a:gd name="T2" fmla="*/ 0 w 20"/>
                <a:gd name="T3" fmla="*/ 0 w 20"/>
                <a:gd name="T4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8" name="Freeform 3062"/>
            <p:cNvSpPr>
              <a:spLocks noChangeAspect="1"/>
            </p:cNvSpPr>
            <p:nvPr/>
          </p:nvSpPr>
          <p:spPr bwMode="auto">
            <a:xfrm>
              <a:off x="7262" y="6508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10 w 30"/>
                <a:gd name="T3" fmla="*/ 0 h 20"/>
                <a:gd name="T4" fmla="*/ 20 w 30"/>
                <a:gd name="T5" fmla="*/ 0 h 20"/>
                <a:gd name="T6" fmla="*/ 30 w 30"/>
                <a:gd name="T7" fmla="*/ 10 h 20"/>
                <a:gd name="T8" fmla="*/ 30 w 30"/>
                <a:gd name="T9" fmla="*/ 20 h 20"/>
                <a:gd name="T10" fmla="*/ 20 w 30"/>
                <a:gd name="T11" fmla="*/ 1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9" name="Freeform 3061"/>
            <p:cNvSpPr>
              <a:spLocks noChangeAspect="1"/>
            </p:cNvSpPr>
            <p:nvPr/>
          </p:nvSpPr>
          <p:spPr bwMode="auto">
            <a:xfrm>
              <a:off x="7272" y="6498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10 h 10"/>
                <a:gd name="T4" fmla="*/ 0 w 10"/>
                <a:gd name="T5" fmla="*/ 1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0" name="Freeform 3060"/>
            <p:cNvSpPr>
              <a:spLocks noChangeAspect="1"/>
            </p:cNvSpPr>
            <p:nvPr/>
          </p:nvSpPr>
          <p:spPr bwMode="auto">
            <a:xfrm>
              <a:off x="7272" y="6498"/>
              <a:ext cx="31" cy="20"/>
            </a:xfrm>
            <a:custGeom>
              <a:avLst/>
              <a:gdLst>
                <a:gd name="T0" fmla="*/ 0 w 31"/>
                <a:gd name="T1" fmla="*/ 0 h 20"/>
                <a:gd name="T2" fmla="*/ 10 w 31"/>
                <a:gd name="T3" fmla="*/ 0 h 20"/>
                <a:gd name="T4" fmla="*/ 20 w 31"/>
                <a:gd name="T5" fmla="*/ 10 h 20"/>
                <a:gd name="T6" fmla="*/ 31 w 31"/>
                <a:gd name="T7" fmla="*/ 20 h 20"/>
                <a:gd name="T8" fmla="*/ 20 w 31"/>
                <a:gd name="T9" fmla="*/ 20 h 20"/>
                <a:gd name="T10" fmla="*/ 10 w 31"/>
                <a:gd name="T11" fmla="*/ 10 h 20"/>
                <a:gd name="T12" fmla="*/ 0 w 3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1" y="20"/>
                  </a:lnTo>
                  <a:lnTo>
                    <a:pt x="20" y="2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1" name="Freeform 3059"/>
            <p:cNvSpPr>
              <a:spLocks noChangeAspect="1"/>
            </p:cNvSpPr>
            <p:nvPr/>
          </p:nvSpPr>
          <p:spPr bwMode="auto">
            <a:xfrm>
              <a:off x="7292" y="6508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0 h 10"/>
                <a:gd name="T4" fmla="*/ 11 w 11"/>
                <a:gd name="T5" fmla="*/ 10 h 10"/>
                <a:gd name="T6" fmla="*/ 11 w 11"/>
                <a:gd name="T7" fmla="*/ 10 h 10"/>
                <a:gd name="T8" fmla="*/ 11 w 11"/>
                <a:gd name="T9" fmla="*/ 10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2" name="Freeform 3058"/>
            <p:cNvSpPr>
              <a:spLocks noChangeAspect="1"/>
            </p:cNvSpPr>
            <p:nvPr/>
          </p:nvSpPr>
          <p:spPr bwMode="auto">
            <a:xfrm>
              <a:off x="7282" y="6478"/>
              <a:ext cx="31" cy="30"/>
            </a:xfrm>
            <a:custGeom>
              <a:avLst/>
              <a:gdLst>
                <a:gd name="T0" fmla="*/ 0 w 31"/>
                <a:gd name="T1" fmla="*/ 20 h 30"/>
                <a:gd name="T2" fmla="*/ 10 w 31"/>
                <a:gd name="T3" fmla="*/ 0 h 30"/>
                <a:gd name="T4" fmla="*/ 21 w 31"/>
                <a:gd name="T5" fmla="*/ 10 h 30"/>
                <a:gd name="T6" fmla="*/ 31 w 31"/>
                <a:gd name="T7" fmla="*/ 10 h 30"/>
                <a:gd name="T8" fmla="*/ 21 w 31"/>
                <a:gd name="T9" fmla="*/ 30 h 30"/>
                <a:gd name="T10" fmla="*/ 10 w 31"/>
                <a:gd name="T11" fmla="*/ 30 h 30"/>
                <a:gd name="T12" fmla="*/ 0 w 3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20"/>
                  </a:moveTo>
                  <a:lnTo>
                    <a:pt x="10" y="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21" y="30"/>
                  </a:lnTo>
                  <a:lnTo>
                    <a:pt x="1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3" name="Rectangle 3057"/>
            <p:cNvSpPr>
              <a:spLocks noChangeAspect="1" noChangeArrowheads="1"/>
            </p:cNvSpPr>
            <p:nvPr/>
          </p:nvSpPr>
          <p:spPr bwMode="auto">
            <a:xfrm>
              <a:off x="7303" y="6488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4" name="Freeform 3056"/>
            <p:cNvSpPr>
              <a:spLocks noChangeAspect="1"/>
            </p:cNvSpPr>
            <p:nvPr/>
          </p:nvSpPr>
          <p:spPr bwMode="auto">
            <a:xfrm>
              <a:off x="7292" y="6457"/>
              <a:ext cx="31" cy="31"/>
            </a:xfrm>
            <a:custGeom>
              <a:avLst/>
              <a:gdLst>
                <a:gd name="T0" fmla="*/ 0 w 31"/>
                <a:gd name="T1" fmla="*/ 21 h 31"/>
                <a:gd name="T2" fmla="*/ 11 w 31"/>
                <a:gd name="T3" fmla="*/ 0 h 31"/>
                <a:gd name="T4" fmla="*/ 21 w 31"/>
                <a:gd name="T5" fmla="*/ 0 h 31"/>
                <a:gd name="T6" fmla="*/ 31 w 31"/>
                <a:gd name="T7" fmla="*/ 10 h 31"/>
                <a:gd name="T8" fmla="*/ 21 w 31"/>
                <a:gd name="T9" fmla="*/ 31 h 31"/>
                <a:gd name="T10" fmla="*/ 11 w 31"/>
                <a:gd name="T11" fmla="*/ 31 h 31"/>
                <a:gd name="T12" fmla="*/ 0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0" y="21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21" y="31"/>
                  </a:lnTo>
                  <a:lnTo>
                    <a:pt x="11" y="3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5" name="Freeform 3055"/>
            <p:cNvSpPr>
              <a:spLocks noChangeAspect="1"/>
            </p:cNvSpPr>
            <p:nvPr/>
          </p:nvSpPr>
          <p:spPr bwMode="auto">
            <a:xfrm>
              <a:off x="7303" y="6457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6" name="Freeform 3054"/>
            <p:cNvSpPr>
              <a:spLocks noChangeAspect="1"/>
            </p:cNvSpPr>
            <p:nvPr/>
          </p:nvSpPr>
          <p:spPr bwMode="auto">
            <a:xfrm>
              <a:off x="7303" y="6447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0 w 30"/>
                <a:gd name="T3" fmla="*/ 0 h 20"/>
                <a:gd name="T4" fmla="*/ 20 w 30"/>
                <a:gd name="T5" fmla="*/ 0 h 20"/>
                <a:gd name="T6" fmla="*/ 30 w 30"/>
                <a:gd name="T7" fmla="*/ 10 h 20"/>
                <a:gd name="T8" fmla="*/ 20 w 30"/>
                <a:gd name="T9" fmla="*/ 20 h 20"/>
                <a:gd name="T10" fmla="*/ 10 w 30"/>
                <a:gd name="T11" fmla="*/ 1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7" name="Freeform 3053"/>
            <p:cNvSpPr>
              <a:spLocks noChangeAspect="1"/>
            </p:cNvSpPr>
            <p:nvPr/>
          </p:nvSpPr>
          <p:spPr bwMode="auto">
            <a:xfrm>
              <a:off x="7303" y="6447"/>
              <a:ext cx="20" cy="1"/>
            </a:xfrm>
            <a:custGeom>
              <a:avLst/>
              <a:gdLst>
                <a:gd name="T0" fmla="*/ 20 w 20"/>
                <a:gd name="T1" fmla="*/ 0 w 20"/>
                <a:gd name="T2" fmla="*/ 10 w 20"/>
                <a:gd name="T3" fmla="*/ 10 w 20"/>
                <a:gd name="T4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8" name="Freeform 3052"/>
            <p:cNvSpPr>
              <a:spLocks noChangeAspect="1"/>
            </p:cNvSpPr>
            <p:nvPr/>
          </p:nvSpPr>
          <p:spPr bwMode="auto">
            <a:xfrm>
              <a:off x="7313" y="6427"/>
              <a:ext cx="20" cy="30"/>
            </a:xfrm>
            <a:custGeom>
              <a:avLst/>
              <a:gdLst>
                <a:gd name="T0" fmla="*/ 0 w 20"/>
                <a:gd name="T1" fmla="*/ 20 h 30"/>
                <a:gd name="T2" fmla="*/ 10 w 20"/>
                <a:gd name="T3" fmla="*/ 0 h 30"/>
                <a:gd name="T4" fmla="*/ 20 w 20"/>
                <a:gd name="T5" fmla="*/ 10 h 30"/>
                <a:gd name="T6" fmla="*/ 20 w 20"/>
                <a:gd name="T7" fmla="*/ 20 h 30"/>
                <a:gd name="T8" fmla="*/ 10 w 20"/>
                <a:gd name="T9" fmla="*/ 30 h 30"/>
                <a:gd name="T10" fmla="*/ 10 w 20"/>
                <a:gd name="T11" fmla="*/ 20 h 30"/>
                <a:gd name="T12" fmla="*/ 0 w 2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2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9" name="Freeform 3051"/>
            <p:cNvSpPr>
              <a:spLocks noChangeAspect="1"/>
            </p:cNvSpPr>
            <p:nvPr/>
          </p:nvSpPr>
          <p:spPr bwMode="auto">
            <a:xfrm>
              <a:off x="7323" y="6417"/>
              <a:ext cx="20" cy="30"/>
            </a:xfrm>
            <a:custGeom>
              <a:avLst/>
              <a:gdLst>
                <a:gd name="T0" fmla="*/ 0 w 20"/>
                <a:gd name="T1" fmla="*/ 10 h 30"/>
                <a:gd name="T2" fmla="*/ 10 w 20"/>
                <a:gd name="T3" fmla="*/ 0 h 30"/>
                <a:gd name="T4" fmla="*/ 20 w 20"/>
                <a:gd name="T5" fmla="*/ 10 h 30"/>
                <a:gd name="T6" fmla="*/ 20 w 20"/>
                <a:gd name="T7" fmla="*/ 20 h 30"/>
                <a:gd name="T8" fmla="*/ 10 w 20"/>
                <a:gd name="T9" fmla="*/ 30 h 30"/>
                <a:gd name="T10" fmla="*/ 10 w 20"/>
                <a:gd name="T11" fmla="*/ 20 h 30"/>
                <a:gd name="T12" fmla="*/ 0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0" name="Freeform 3050"/>
            <p:cNvSpPr>
              <a:spLocks noChangeAspect="1"/>
            </p:cNvSpPr>
            <p:nvPr/>
          </p:nvSpPr>
          <p:spPr bwMode="auto">
            <a:xfrm>
              <a:off x="7343" y="642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1" name="Freeform 3049"/>
            <p:cNvSpPr>
              <a:spLocks noChangeAspect="1"/>
            </p:cNvSpPr>
            <p:nvPr/>
          </p:nvSpPr>
          <p:spPr bwMode="auto">
            <a:xfrm>
              <a:off x="7323" y="6407"/>
              <a:ext cx="30" cy="30"/>
            </a:xfrm>
            <a:custGeom>
              <a:avLst/>
              <a:gdLst>
                <a:gd name="T0" fmla="*/ 0 w 30"/>
                <a:gd name="T1" fmla="*/ 2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30 w 30"/>
                <a:gd name="T9" fmla="*/ 30 h 30"/>
                <a:gd name="T10" fmla="*/ 20 w 30"/>
                <a:gd name="T11" fmla="*/ 20 h 30"/>
                <a:gd name="T12" fmla="*/ 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2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30" y="30"/>
                  </a:lnTo>
                  <a:lnTo>
                    <a:pt x="2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2" name="Freeform 3048"/>
            <p:cNvSpPr>
              <a:spLocks noChangeAspect="1"/>
            </p:cNvSpPr>
            <p:nvPr/>
          </p:nvSpPr>
          <p:spPr bwMode="auto">
            <a:xfrm>
              <a:off x="7343" y="6417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3" name="Freeform 3047"/>
            <p:cNvSpPr>
              <a:spLocks noChangeAspect="1"/>
            </p:cNvSpPr>
            <p:nvPr/>
          </p:nvSpPr>
          <p:spPr bwMode="auto">
            <a:xfrm>
              <a:off x="7333" y="6386"/>
              <a:ext cx="30" cy="41"/>
            </a:xfrm>
            <a:custGeom>
              <a:avLst/>
              <a:gdLst>
                <a:gd name="T0" fmla="*/ 0 w 30"/>
                <a:gd name="T1" fmla="*/ 31 h 41"/>
                <a:gd name="T2" fmla="*/ 10 w 30"/>
                <a:gd name="T3" fmla="*/ 0 h 41"/>
                <a:gd name="T4" fmla="*/ 20 w 30"/>
                <a:gd name="T5" fmla="*/ 10 h 41"/>
                <a:gd name="T6" fmla="*/ 30 w 30"/>
                <a:gd name="T7" fmla="*/ 10 h 41"/>
                <a:gd name="T8" fmla="*/ 20 w 30"/>
                <a:gd name="T9" fmla="*/ 41 h 41"/>
                <a:gd name="T10" fmla="*/ 10 w 30"/>
                <a:gd name="T11" fmla="*/ 31 h 41"/>
                <a:gd name="T12" fmla="*/ 0 w 30"/>
                <a:gd name="T1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31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20" y="41"/>
                  </a:lnTo>
                  <a:lnTo>
                    <a:pt x="1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4" name="Freeform 3046"/>
            <p:cNvSpPr>
              <a:spLocks noChangeAspect="1"/>
            </p:cNvSpPr>
            <p:nvPr/>
          </p:nvSpPr>
          <p:spPr bwMode="auto">
            <a:xfrm>
              <a:off x="7343" y="6386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10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5" name="Freeform 3045"/>
            <p:cNvSpPr>
              <a:spLocks noChangeAspect="1"/>
            </p:cNvSpPr>
            <p:nvPr/>
          </p:nvSpPr>
          <p:spPr bwMode="auto">
            <a:xfrm>
              <a:off x="7343" y="6366"/>
              <a:ext cx="40" cy="41"/>
            </a:xfrm>
            <a:custGeom>
              <a:avLst/>
              <a:gdLst>
                <a:gd name="T0" fmla="*/ 0 w 40"/>
                <a:gd name="T1" fmla="*/ 20 h 41"/>
                <a:gd name="T2" fmla="*/ 10 w 40"/>
                <a:gd name="T3" fmla="*/ 0 h 41"/>
                <a:gd name="T4" fmla="*/ 30 w 40"/>
                <a:gd name="T5" fmla="*/ 10 h 41"/>
                <a:gd name="T6" fmla="*/ 40 w 40"/>
                <a:gd name="T7" fmla="*/ 20 h 41"/>
                <a:gd name="T8" fmla="*/ 20 w 40"/>
                <a:gd name="T9" fmla="*/ 41 h 41"/>
                <a:gd name="T10" fmla="*/ 10 w 40"/>
                <a:gd name="T11" fmla="*/ 30 h 41"/>
                <a:gd name="T12" fmla="*/ 0 w 40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0" y="20"/>
                  </a:moveTo>
                  <a:lnTo>
                    <a:pt x="10" y="0"/>
                  </a:lnTo>
                  <a:lnTo>
                    <a:pt x="30" y="10"/>
                  </a:lnTo>
                  <a:lnTo>
                    <a:pt x="40" y="20"/>
                  </a:lnTo>
                  <a:lnTo>
                    <a:pt x="20" y="41"/>
                  </a:lnTo>
                  <a:lnTo>
                    <a:pt x="1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6" name="Freeform 3044"/>
            <p:cNvSpPr>
              <a:spLocks noChangeAspect="1"/>
            </p:cNvSpPr>
            <p:nvPr/>
          </p:nvSpPr>
          <p:spPr bwMode="auto">
            <a:xfrm>
              <a:off x="7373" y="6376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7" name="Freeform 3043"/>
            <p:cNvSpPr>
              <a:spLocks noChangeAspect="1"/>
            </p:cNvSpPr>
            <p:nvPr/>
          </p:nvSpPr>
          <p:spPr bwMode="auto">
            <a:xfrm>
              <a:off x="7353" y="6366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10 w 30"/>
                <a:gd name="T3" fmla="*/ 0 h 20"/>
                <a:gd name="T4" fmla="*/ 20 w 30"/>
                <a:gd name="T5" fmla="*/ 0 h 20"/>
                <a:gd name="T6" fmla="*/ 30 w 30"/>
                <a:gd name="T7" fmla="*/ 10 h 20"/>
                <a:gd name="T8" fmla="*/ 30 w 30"/>
                <a:gd name="T9" fmla="*/ 20 h 20"/>
                <a:gd name="T10" fmla="*/ 20 w 30"/>
                <a:gd name="T11" fmla="*/ 1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8" name="Freeform 3042"/>
            <p:cNvSpPr>
              <a:spLocks noChangeAspect="1"/>
            </p:cNvSpPr>
            <p:nvPr/>
          </p:nvSpPr>
          <p:spPr bwMode="auto">
            <a:xfrm>
              <a:off x="7373" y="6366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9" name="Freeform 3041"/>
            <p:cNvSpPr>
              <a:spLocks noChangeAspect="1"/>
            </p:cNvSpPr>
            <p:nvPr/>
          </p:nvSpPr>
          <p:spPr bwMode="auto">
            <a:xfrm>
              <a:off x="7363" y="6346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0 h 20"/>
                <a:gd name="T4" fmla="*/ 10 w 20"/>
                <a:gd name="T5" fmla="*/ 10 h 20"/>
                <a:gd name="T6" fmla="*/ 20 w 20"/>
                <a:gd name="T7" fmla="*/ 10 h 20"/>
                <a:gd name="T8" fmla="*/ 20 w 20"/>
                <a:gd name="T9" fmla="*/ 20 h 20"/>
                <a:gd name="T10" fmla="*/ 10 w 20"/>
                <a:gd name="T11" fmla="*/ 20 h 20"/>
                <a:gd name="T12" fmla="*/ 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0" name="Freeform 3040"/>
            <p:cNvSpPr>
              <a:spLocks noChangeAspect="1"/>
            </p:cNvSpPr>
            <p:nvPr/>
          </p:nvSpPr>
          <p:spPr bwMode="auto">
            <a:xfrm>
              <a:off x="7363" y="6346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1" name="Freeform 3039"/>
            <p:cNvSpPr>
              <a:spLocks noChangeAspect="1"/>
            </p:cNvSpPr>
            <p:nvPr/>
          </p:nvSpPr>
          <p:spPr bwMode="auto">
            <a:xfrm>
              <a:off x="7363" y="6336"/>
              <a:ext cx="31" cy="20"/>
            </a:xfrm>
            <a:custGeom>
              <a:avLst/>
              <a:gdLst>
                <a:gd name="T0" fmla="*/ 0 w 31"/>
                <a:gd name="T1" fmla="*/ 10 h 20"/>
                <a:gd name="T2" fmla="*/ 0 w 31"/>
                <a:gd name="T3" fmla="*/ 0 h 20"/>
                <a:gd name="T4" fmla="*/ 20 w 31"/>
                <a:gd name="T5" fmla="*/ 10 h 20"/>
                <a:gd name="T6" fmla="*/ 31 w 31"/>
                <a:gd name="T7" fmla="*/ 10 h 20"/>
                <a:gd name="T8" fmla="*/ 20 w 31"/>
                <a:gd name="T9" fmla="*/ 20 h 20"/>
                <a:gd name="T10" fmla="*/ 10 w 31"/>
                <a:gd name="T11" fmla="*/ 20 h 20"/>
                <a:gd name="T12" fmla="*/ 0 w 3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1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2" name="Freeform 3038"/>
            <p:cNvSpPr>
              <a:spLocks noChangeAspect="1"/>
            </p:cNvSpPr>
            <p:nvPr/>
          </p:nvSpPr>
          <p:spPr bwMode="auto">
            <a:xfrm>
              <a:off x="7363" y="6336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0 h 10"/>
                <a:gd name="T4" fmla="*/ 0 w 20"/>
                <a:gd name="T5" fmla="*/ 0 h 10"/>
                <a:gd name="T6" fmla="*/ 0 w 20"/>
                <a:gd name="T7" fmla="*/ 0 h 10"/>
                <a:gd name="T8" fmla="*/ 10 w 20"/>
                <a:gd name="T9" fmla="*/ 0 h 10"/>
                <a:gd name="T10" fmla="*/ 20 w 2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3" name="Freeform 3037"/>
            <p:cNvSpPr>
              <a:spLocks noChangeAspect="1"/>
            </p:cNvSpPr>
            <p:nvPr/>
          </p:nvSpPr>
          <p:spPr bwMode="auto">
            <a:xfrm>
              <a:off x="7373" y="6326"/>
              <a:ext cx="21" cy="30"/>
            </a:xfrm>
            <a:custGeom>
              <a:avLst/>
              <a:gdLst>
                <a:gd name="T0" fmla="*/ 0 w 21"/>
                <a:gd name="T1" fmla="*/ 10 h 30"/>
                <a:gd name="T2" fmla="*/ 0 w 21"/>
                <a:gd name="T3" fmla="*/ 0 h 30"/>
                <a:gd name="T4" fmla="*/ 10 w 21"/>
                <a:gd name="T5" fmla="*/ 10 h 30"/>
                <a:gd name="T6" fmla="*/ 21 w 21"/>
                <a:gd name="T7" fmla="*/ 20 h 30"/>
                <a:gd name="T8" fmla="*/ 10 w 21"/>
                <a:gd name="T9" fmla="*/ 30 h 30"/>
                <a:gd name="T10" fmla="*/ 10 w 21"/>
                <a:gd name="T11" fmla="*/ 20 h 30"/>
                <a:gd name="T12" fmla="*/ 0 w 2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1" y="2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4" name="Freeform 3036"/>
            <p:cNvSpPr>
              <a:spLocks noChangeAspect="1"/>
            </p:cNvSpPr>
            <p:nvPr/>
          </p:nvSpPr>
          <p:spPr bwMode="auto">
            <a:xfrm>
              <a:off x="7383" y="6336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0 h 10"/>
                <a:gd name="T4" fmla="*/ 11 w 11"/>
                <a:gd name="T5" fmla="*/ 10 h 10"/>
                <a:gd name="T6" fmla="*/ 11 w 11"/>
                <a:gd name="T7" fmla="*/ 10 h 10"/>
                <a:gd name="T8" fmla="*/ 11 w 11"/>
                <a:gd name="T9" fmla="*/ 10 h 10"/>
                <a:gd name="T10" fmla="*/ 11 w 11"/>
                <a:gd name="T11" fmla="*/ 10 h 10"/>
                <a:gd name="T12" fmla="*/ 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5" name="Freeform 3035"/>
            <p:cNvSpPr>
              <a:spLocks noChangeAspect="1"/>
            </p:cNvSpPr>
            <p:nvPr/>
          </p:nvSpPr>
          <p:spPr bwMode="auto">
            <a:xfrm>
              <a:off x="7373" y="6326"/>
              <a:ext cx="31" cy="10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0 h 10"/>
                <a:gd name="T4" fmla="*/ 21 w 31"/>
                <a:gd name="T5" fmla="*/ 0 h 10"/>
                <a:gd name="T6" fmla="*/ 31 w 31"/>
                <a:gd name="T7" fmla="*/ 0 h 10"/>
                <a:gd name="T8" fmla="*/ 21 w 31"/>
                <a:gd name="T9" fmla="*/ 10 h 10"/>
                <a:gd name="T10" fmla="*/ 10 w 31"/>
                <a:gd name="T11" fmla="*/ 10 h 10"/>
                <a:gd name="T12" fmla="*/ 0 w 3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21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6" name="Freeform 3034"/>
            <p:cNvSpPr>
              <a:spLocks noChangeAspect="1"/>
            </p:cNvSpPr>
            <p:nvPr/>
          </p:nvSpPr>
          <p:spPr bwMode="auto">
            <a:xfrm>
              <a:off x="7394" y="6326"/>
              <a:ext cx="10" cy="1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1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7" name="Freeform 3033"/>
            <p:cNvSpPr>
              <a:spLocks noChangeAspect="1"/>
            </p:cNvSpPr>
            <p:nvPr/>
          </p:nvSpPr>
          <p:spPr bwMode="auto">
            <a:xfrm>
              <a:off x="7373" y="6315"/>
              <a:ext cx="31" cy="11"/>
            </a:xfrm>
            <a:custGeom>
              <a:avLst/>
              <a:gdLst>
                <a:gd name="T0" fmla="*/ 0 w 31"/>
                <a:gd name="T1" fmla="*/ 11 h 11"/>
                <a:gd name="T2" fmla="*/ 0 w 31"/>
                <a:gd name="T3" fmla="*/ 0 h 11"/>
                <a:gd name="T4" fmla="*/ 21 w 31"/>
                <a:gd name="T5" fmla="*/ 0 h 11"/>
                <a:gd name="T6" fmla="*/ 31 w 31"/>
                <a:gd name="T7" fmla="*/ 0 h 11"/>
                <a:gd name="T8" fmla="*/ 31 w 31"/>
                <a:gd name="T9" fmla="*/ 11 h 11"/>
                <a:gd name="T10" fmla="*/ 21 w 31"/>
                <a:gd name="T11" fmla="*/ 11 h 11"/>
                <a:gd name="T12" fmla="*/ 0 w 3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0" y="1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11"/>
                  </a:lnTo>
                  <a:lnTo>
                    <a:pt x="2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8" name="Rectangle 3032"/>
            <p:cNvSpPr>
              <a:spLocks noChangeAspect="1" noChangeArrowheads="1"/>
            </p:cNvSpPr>
            <p:nvPr/>
          </p:nvSpPr>
          <p:spPr bwMode="auto">
            <a:xfrm>
              <a:off x="7394" y="6315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9" name="Freeform 3031"/>
            <p:cNvSpPr>
              <a:spLocks noChangeAspect="1"/>
            </p:cNvSpPr>
            <p:nvPr/>
          </p:nvSpPr>
          <p:spPr bwMode="auto">
            <a:xfrm>
              <a:off x="7373" y="6265"/>
              <a:ext cx="31" cy="50"/>
            </a:xfrm>
            <a:custGeom>
              <a:avLst/>
              <a:gdLst>
                <a:gd name="T0" fmla="*/ 0 w 31"/>
                <a:gd name="T1" fmla="*/ 50 h 50"/>
                <a:gd name="T2" fmla="*/ 0 w 31"/>
                <a:gd name="T3" fmla="*/ 0 h 50"/>
                <a:gd name="T4" fmla="*/ 10 w 31"/>
                <a:gd name="T5" fmla="*/ 0 h 50"/>
                <a:gd name="T6" fmla="*/ 31 w 31"/>
                <a:gd name="T7" fmla="*/ 0 h 50"/>
                <a:gd name="T8" fmla="*/ 31 w 31"/>
                <a:gd name="T9" fmla="*/ 50 h 50"/>
                <a:gd name="T10" fmla="*/ 21 w 31"/>
                <a:gd name="T11" fmla="*/ 50 h 50"/>
                <a:gd name="T12" fmla="*/ 0 w 31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0">
                  <a:moveTo>
                    <a:pt x="0" y="5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50"/>
                  </a:lnTo>
                  <a:lnTo>
                    <a:pt x="21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0" name="Rectangle 3030"/>
            <p:cNvSpPr>
              <a:spLocks noChangeAspect="1" noChangeArrowheads="1"/>
            </p:cNvSpPr>
            <p:nvPr/>
          </p:nvSpPr>
          <p:spPr bwMode="auto">
            <a:xfrm>
              <a:off x="7373" y="6265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1" name="Freeform 3029"/>
            <p:cNvSpPr>
              <a:spLocks noChangeAspect="1"/>
            </p:cNvSpPr>
            <p:nvPr/>
          </p:nvSpPr>
          <p:spPr bwMode="auto">
            <a:xfrm>
              <a:off x="7373" y="6245"/>
              <a:ext cx="31" cy="20"/>
            </a:xfrm>
            <a:custGeom>
              <a:avLst/>
              <a:gdLst>
                <a:gd name="T0" fmla="*/ 0 w 31"/>
                <a:gd name="T1" fmla="*/ 20 h 20"/>
                <a:gd name="T2" fmla="*/ 0 w 31"/>
                <a:gd name="T3" fmla="*/ 0 h 20"/>
                <a:gd name="T4" fmla="*/ 10 w 31"/>
                <a:gd name="T5" fmla="*/ 0 h 20"/>
                <a:gd name="T6" fmla="*/ 31 w 31"/>
                <a:gd name="T7" fmla="*/ 0 h 20"/>
                <a:gd name="T8" fmla="*/ 31 w 31"/>
                <a:gd name="T9" fmla="*/ 20 h 20"/>
                <a:gd name="T10" fmla="*/ 10 w 31"/>
                <a:gd name="T11" fmla="*/ 20 h 20"/>
                <a:gd name="T12" fmla="*/ 0 w 3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2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2" name="Freeform 3028"/>
            <p:cNvSpPr>
              <a:spLocks noChangeAspect="1"/>
            </p:cNvSpPr>
            <p:nvPr/>
          </p:nvSpPr>
          <p:spPr bwMode="auto">
            <a:xfrm>
              <a:off x="7373" y="6234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11 h 11"/>
                <a:gd name="T4" fmla="*/ 0 w 10"/>
                <a:gd name="T5" fmla="*/ 11 h 11"/>
                <a:gd name="T6" fmla="*/ 0 w 10"/>
                <a:gd name="T7" fmla="*/ 11 h 11"/>
                <a:gd name="T8" fmla="*/ 0 w 10"/>
                <a:gd name="T9" fmla="*/ 0 h 11"/>
                <a:gd name="T10" fmla="*/ 10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3" name="Freeform 3027"/>
            <p:cNvSpPr>
              <a:spLocks noChangeAspect="1"/>
            </p:cNvSpPr>
            <p:nvPr/>
          </p:nvSpPr>
          <p:spPr bwMode="auto">
            <a:xfrm>
              <a:off x="7373" y="6234"/>
              <a:ext cx="31" cy="21"/>
            </a:xfrm>
            <a:custGeom>
              <a:avLst/>
              <a:gdLst>
                <a:gd name="T0" fmla="*/ 0 w 31"/>
                <a:gd name="T1" fmla="*/ 0 h 21"/>
                <a:gd name="T2" fmla="*/ 0 w 31"/>
                <a:gd name="T3" fmla="*/ 0 h 21"/>
                <a:gd name="T4" fmla="*/ 21 w 31"/>
                <a:gd name="T5" fmla="*/ 0 h 21"/>
                <a:gd name="T6" fmla="*/ 31 w 31"/>
                <a:gd name="T7" fmla="*/ 11 h 21"/>
                <a:gd name="T8" fmla="*/ 21 w 31"/>
                <a:gd name="T9" fmla="*/ 21 h 21"/>
                <a:gd name="T10" fmla="*/ 10 w 31"/>
                <a:gd name="T11" fmla="*/ 11 h 21"/>
                <a:gd name="T12" fmla="*/ 0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4" name="Freeform 3026"/>
            <p:cNvSpPr>
              <a:spLocks noChangeAspect="1"/>
            </p:cNvSpPr>
            <p:nvPr/>
          </p:nvSpPr>
          <p:spPr bwMode="auto">
            <a:xfrm>
              <a:off x="7373" y="6224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0 w 21"/>
                <a:gd name="T3" fmla="*/ 10 h 10"/>
                <a:gd name="T4" fmla="*/ 0 w 21"/>
                <a:gd name="T5" fmla="*/ 10 h 10"/>
                <a:gd name="T6" fmla="*/ 10 w 21"/>
                <a:gd name="T7" fmla="*/ 0 h 10"/>
                <a:gd name="T8" fmla="*/ 21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5" name="Freeform 3025"/>
            <p:cNvSpPr>
              <a:spLocks noChangeAspect="1"/>
            </p:cNvSpPr>
            <p:nvPr/>
          </p:nvSpPr>
          <p:spPr bwMode="auto">
            <a:xfrm>
              <a:off x="7383" y="6224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11 w 21"/>
                <a:gd name="T5" fmla="*/ 10 h 21"/>
                <a:gd name="T6" fmla="*/ 21 w 21"/>
                <a:gd name="T7" fmla="*/ 21 h 21"/>
                <a:gd name="T8" fmla="*/ 11 w 21"/>
                <a:gd name="T9" fmla="*/ 21 h 21"/>
                <a:gd name="T10" fmla="*/ 11 w 21"/>
                <a:gd name="T11" fmla="*/ 10 h 21"/>
                <a:gd name="T12" fmla="*/ 0 w 2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11" y="10"/>
                  </a:lnTo>
                  <a:lnTo>
                    <a:pt x="21" y="21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6" name="Freeform 3024"/>
            <p:cNvSpPr>
              <a:spLocks noChangeAspect="1"/>
            </p:cNvSpPr>
            <p:nvPr/>
          </p:nvSpPr>
          <p:spPr bwMode="auto">
            <a:xfrm>
              <a:off x="7383" y="6204"/>
              <a:ext cx="31" cy="41"/>
            </a:xfrm>
            <a:custGeom>
              <a:avLst/>
              <a:gdLst>
                <a:gd name="T0" fmla="*/ 0 w 31"/>
                <a:gd name="T1" fmla="*/ 20 h 41"/>
                <a:gd name="T2" fmla="*/ 21 w 31"/>
                <a:gd name="T3" fmla="*/ 0 h 41"/>
                <a:gd name="T4" fmla="*/ 31 w 31"/>
                <a:gd name="T5" fmla="*/ 10 h 41"/>
                <a:gd name="T6" fmla="*/ 31 w 31"/>
                <a:gd name="T7" fmla="*/ 20 h 41"/>
                <a:gd name="T8" fmla="*/ 21 w 31"/>
                <a:gd name="T9" fmla="*/ 41 h 41"/>
                <a:gd name="T10" fmla="*/ 11 w 31"/>
                <a:gd name="T11" fmla="*/ 30 h 41"/>
                <a:gd name="T12" fmla="*/ 0 w 31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1">
                  <a:moveTo>
                    <a:pt x="0" y="20"/>
                  </a:moveTo>
                  <a:lnTo>
                    <a:pt x="21" y="0"/>
                  </a:lnTo>
                  <a:lnTo>
                    <a:pt x="31" y="10"/>
                  </a:lnTo>
                  <a:lnTo>
                    <a:pt x="31" y="20"/>
                  </a:lnTo>
                  <a:lnTo>
                    <a:pt x="21" y="41"/>
                  </a:lnTo>
                  <a:lnTo>
                    <a:pt x="11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7" name="Freeform 3023"/>
            <p:cNvSpPr>
              <a:spLocks noChangeAspect="1"/>
            </p:cNvSpPr>
            <p:nvPr/>
          </p:nvSpPr>
          <p:spPr bwMode="auto">
            <a:xfrm>
              <a:off x="7404" y="6204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8" name="Freeform 3022"/>
            <p:cNvSpPr>
              <a:spLocks noChangeAspect="1"/>
            </p:cNvSpPr>
            <p:nvPr/>
          </p:nvSpPr>
          <p:spPr bwMode="auto">
            <a:xfrm>
              <a:off x="7404" y="6194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1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9" name="Freeform 3021"/>
            <p:cNvSpPr>
              <a:spLocks noChangeAspect="1"/>
            </p:cNvSpPr>
            <p:nvPr/>
          </p:nvSpPr>
          <p:spPr bwMode="auto">
            <a:xfrm>
              <a:off x="7424" y="6204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0" name="Freeform 3020"/>
            <p:cNvSpPr>
              <a:spLocks noChangeAspect="1"/>
            </p:cNvSpPr>
            <p:nvPr/>
          </p:nvSpPr>
          <p:spPr bwMode="auto">
            <a:xfrm>
              <a:off x="7414" y="6174"/>
              <a:ext cx="30" cy="40"/>
            </a:xfrm>
            <a:custGeom>
              <a:avLst/>
              <a:gdLst>
                <a:gd name="T0" fmla="*/ 0 w 30"/>
                <a:gd name="T1" fmla="*/ 20 h 40"/>
                <a:gd name="T2" fmla="*/ 10 w 30"/>
                <a:gd name="T3" fmla="*/ 0 h 40"/>
                <a:gd name="T4" fmla="*/ 20 w 30"/>
                <a:gd name="T5" fmla="*/ 10 h 40"/>
                <a:gd name="T6" fmla="*/ 30 w 30"/>
                <a:gd name="T7" fmla="*/ 20 h 40"/>
                <a:gd name="T8" fmla="*/ 20 w 30"/>
                <a:gd name="T9" fmla="*/ 40 h 40"/>
                <a:gd name="T10" fmla="*/ 10 w 30"/>
                <a:gd name="T11" fmla="*/ 30 h 40"/>
                <a:gd name="T12" fmla="*/ 0 w 30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0" y="2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20" y="40"/>
                  </a:lnTo>
                  <a:lnTo>
                    <a:pt x="1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1" name="Freeform 3019"/>
            <p:cNvSpPr>
              <a:spLocks noChangeAspect="1"/>
            </p:cNvSpPr>
            <p:nvPr/>
          </p:nvSpPr>
          <p:spPr bwMode="auto">
            <a:xfrm>
              <a:off x="7434" y="6184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2" name="Freeform 3018"/>
            <p:cNvSpPr>
              <a:spLocks noChangeAspect="1"/>
            </p:cNvSpPr>
            <p:nvPr/>
          </p:nvSpPr>
          <p:spPr bwMode="auto">
            <a:xfrm>
              <a:off x="7424" y="6153"/>
              <a:ext cx="30" cy="41"/>
            </a:xfrm>
            <a:custGeom>
              <a:avLst/>
              <a:gdLst>
                <a:gd name="T0" fmla="*/ 0 w 30"/>
                <a:gd name="T1" fmla="*/ 31 h 41"/>
                <a:gd name="T2" fmla="*/ 10 w 30"/>
                <a:gd name="T3" fmla="*/ 0 h 41"/>
                <a:gd name="T4" fmla="*/ 20 w 30"/>
                <a:gd name="T5" fmla="*/ 10 h 41"/>
                <a:gd name="T6" fmla="*/ 30 w 30"/>
                <a:gd name="T7" fmla="*/ 10 h 41"/>
                <a:gd name="T8" fmla="*/ 20 w 30"/>
                <a:gd name="T9" fmla="*/ 41 h 41"/>
                <a:gd name="T10" fmla="*/ 10 w 30"/>
                <a:gd name="T11" fmla="*/ 31 h 41"/>
                <a:gd name="T12" fmla="*/ 0 w 30"/>
                <a:gd name="T1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31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20" y="41"/>
                  </a:lnTo>
                  <a:lnTo>
                    <a:pt x="1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3" name="Rectangle 3017"/>
            <p:cNvSpPr>
              <a:spLocks noChangeAspect="1" noChangeArrowheads="1"/>
            </p:cNvSpPr>
            <p:nvPr/>
          </p:nvSpPr>
          <p:spPr bwMode="auto">
            <a:xfrm>
              <a:off x="7444" y="6163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4" name="Freeform 3016"/>
            <p:cNvSpPr>
              <a:spLocks noChangeAspect="1"/>
            </p:cNvSpPr>
            <p:nvPr/>
          </p:nvSpPr>
          <p:spPr bwMode="auto">
            <a:xfrm>
              <a:off x="7434" y="6123"/>
              <a:ext cx="41" cy="40"/>
            </a:xfrm>
            <a:custGeom>
              <a:avLst/>
              <a:gdLst>
                <a:gd name="T0" fmla="*/ 0 w 41"/>
                <a:gd name="T1" fmla="*/ 30 h 40"/>
                <a:gd name="T2" fmla="*/ 10 w 41"/>
                <a:gd name="T3" fmla="*/ 0 h 40"/>
                <a:gd name="T4" fmla="*/ 30 w 41"/>
                <a:gd name="T5" fmla="*/ 0 h 40"/>
                <a:gd name="T6" fmla="*/ 41 w 41"/>
                <a:gd name="T7" fmla="*/ 10 h 40"/>
                <a:gd name="T8" fmla="*/ 20 w 41"/>
                <a:gd name="T9" fmla="*/ 40 h 40"/>
                <a:gd name="T10" fmla="*/ 10 w 41"/>
                <a:gd name="T11" fmla="*/ 40 h 40"/>
                <a:gd name="T12" fmla="*/ 0 w 41"/>
                <a:gd name="T13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0" y="30"/>
                  </a:moveTo>
                  <a:lnTo>
                    <a:pt x="10" y="0"/>
                  </a:lnTo>
                  <a:lnTo>
                    <a:pt x="30" y="0"/>
                  </a:lnTo>
                  <a:lnTo>
                    <a:pt x="41" y="10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5" name="Freeform 3015"/>
            <p:cNvSpPr>
              <a:spLocks noChangeAspect="1"/>
            </p:cNvSpPr>
            <p:nvPr/>
          </p:nvSpPr>
          <p:spPr bwMode="auto">
            <a:xfrm>
              <a:off x="7464" y="6123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6" name="Freeform 3014"/>
            <p:cNvSpPr>
              <a:spLocks noChangeAspect="1"/>
            </p:cNvSpPr>
            <p:nvPr/>
          </p:nvSpPr>
          <p:spPr bwMode="auto">
            <a:xfrm>
              <a:off x="7444" y="6012"/>
              <a:ext cx="61" cy="121"/>
            </a:xfrm>
            <a:custGeom>
              <a:avLst/>
              <a:gdLst>
                <a:gd name="T0" fmla="*/ 0 w 61"/>
                <a:gd name="T1" fmla="*/ 111 h 121"/>
                <a:gd name="T2" fmla="*/ 41 w 61"/>
                <a:gd name="T3" fmla="*/ 0 h 121"/>
                <a:gd name="T4" fmla="*/ 51 w 61"/>
                <a:gd name="T5" fmla="*/ 10 h 121"/>
                <a:gd name="T6" fmla="*/ 61 w 61"/>
                <a:gd name="T7" fmla="*/ 10 h 121"/>
                <a:gd name="T8" fmla="*/ 31 w 61"/>
                <a:gd name="T9" fmla="*/ 121 h 121"/>
                <a:gd name="T10" fmla="*/ 20 w 61"/>
                <a:gd name="T11" fmla="*/ 111 h 121"/>
                <a:gd name="T12" fmla="*/ 0 w 61"/>
                <a:gd name="T13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1">
                  <a:moveTo>
                    <a:pt x="0" y="111"/>
                  </a:moveTo>
                  <a:lnTo>
                    <a:pt x="41" y="0"/>
                  </a:lnTo>
                  <a:lnTo>
                    <a:pt x="51" y="10"/>
                  </a:lnTo>
                  <a:lnTo>
                    <a:pt x="61" y="10"/>
                  </a:lnTo>
                  <a:lnTo>
                    <a:pt x="31" y="121"/>
                  </a:lnTo>
                  <a:lnTo>
                    <a:pt x="2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7" name="Freeform 3013"/>
            <p:cNvSpPr>
              <a:spLocks noChangeAspect="1"/>
            </p:cNvSpPr>
            <p:nvPr/>
          </p:nvSpPr>
          <p:spPr bwMode="auto">
            <a:xfrm>
              <a:off x="7485" y="6012"/>
              <a:ext cx="10" cy="1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8" name="Freeform 3012"/>
            <p:cNvSpPr>
              <a:spLocks noChangeAspect="1"/>
            </p:cNvSpPr>
            <p:nvPr/>
          </p:nvSpPr>
          <p:spPr bwMode="auto">
            <a:xfrm>
              <a:off x="7485" y="5971"/>
              <a:ext cx="40" cy="51"/>
            </a:xfrm>
            <a:custGeom>
              <a:avLst/>
              <a:gdLst>
                <a:gd name="T0" fmla="*/ 0 w 40"/>
                <a:gd name="T1" fmla="*/ 41 h 51"/>
                <a:gd name="T2" fmla="*/ 10 w 40"/>
                <a:gd name="T3" fmla="*/ 0 h 51"/>
                <a:gd name="T4" fmla="*/ 30 w 40"/>
                <a:gd name="T5" fmla="*/ 0 h 51"/>
                <a:gd name="T6" fmla="*/ 40 w 40"/>
                <a:gd name="T7" fmla="*/ 10 h 51"/>
                <a:gd name="T8" fmla="*/ 20 w 40"/>
                <a:gd name="T9" fmla="*/ 51 h 51"/>
                <a:gd name="T10" fmla="*/ 10 w 40"/>
                <a:gd name="T11" fmla="*/ 51 h 51"/>
                <a:gd name="T12" fmla="*/ 0 w 40"/>
                <a:gd name="T13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1">
                  <a:moveTo>
                    <a:pt x="0" y="41"/>
                  </a:moveTo>
                  <a:lnTo>
                    <a:pt x="10" y="0"/>
                  </a:lnTo>
                  <a:lnTo>
                    <a:pt x="30" y="0"/>
                  </a:lnTo>
                  <a:lnTo>
                    <a:pt x="40" y="10"/>
                  </a:lnTo>
                  <a:lnTo>
                    <a:pt x="20" y="51"/>
                  </a:lnTo>
                  <a:lnTo>
                    <a:pt x="10" y="5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9" name="Rectangle 3011"/>
            <p:cNvSpPr>
              <a:spLocks noChangeAspect="1" noChangeArrowheads="1"/>
            </p:cNvSpPr>
            <p:nvPr/>
          </p:nvSpPr>
          <p:spPr bwMode="auto">
            <a:xfrm>
              <a:off x="7495" y="5971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0" name="Freeform 3010"/>
            <p:cNvSpPr>
              <a:spLocks noChangeAspect="1"/>
            </p:cNvSpPr>
            <p:nvPr/>
          </p:nvSpPr>
          <p:spPr bwMode="auto">
            <a:xfrm>
              <a:off x="7495" y="5951"/>
              <a:ext cx="30" cy="30"/>
            </a:xfrm>
            <a:custGeom>
              <a:avLst/>
              <a:gdLst>
                <a:gd name="T0" fmla="*/ 0 w 30"/>
                <a:gd name="T1" fmla="*/ 20 h 30"/>
                <a:gd name="T2" fmla="*/ 10 w 30"/>
                <a:gd name="T3" fmla="*/ 0 h 30"/>
                <a:gd name="T4" fmla="*/ 20 w 30"/>
                <a:gd name="T5" fmla="*/ 0 h 30"/>
                <a:gd name="T6" fmla="*/ 30 w 30"/>
                <a:gd name="T7" fmla="*/ 10 h 30"/>
                <a:gd name="T8" fmla="*/ 30 w 30"/>
                <a:gd name="T9" fmla="*/ 30 h 30"/>
                <a:gd name="T10" fmla="*/ 20 w 30"/>
                <a:gd name="T11" fmla="*/ 20 h 30"/>
                <a:gd name="T12" fmla="*/ 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2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30"/>
                  </a:lnTo>
                  <a:lnTo>
                    <a:pt x="2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1" name="Freeform 3009"/>
            <p:cNvSpPr>
              <a:spLocks noChangeAspect="1"/>
            </p:cNvSpPr>
            <p:nvPr/>
          </p:nvSpPr>
          <p:spPr bwMode="auto">
            <a:xfrm>
              <a:off x="7515" y="5951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2" name="Freeform 3008"/>
            <p:cNvSpPr>
              <a:spLocks noChangeAspect="1"/>
            </p:cNvSpPr>
            <p:nvPr/>
          </p:nvSpPr>
          <p:spPr bwMode="auto">
            <a:xfrm>
              <a:off x="7505" y="5930"/>
              <a:ext cx="30" cy="31"/>
            </a:xfrm>
            <a:custGeom>
              <a:avLst/>
              <a:gdLst>
                <a:gd name="T0" fmla="*/ 0 w 30"/>
                <a:gd name="T1" fmla="*/ 21 h 31"/>
                <a:gd name="T2" fmla="*/ 10 w 30"/>
                <a:gd name="T3" fmla="*/ 0 h 31"/>
                <a:gd name="T4" fmla="*/ 20 w 30"/>
                <a:gd name="T5" fmla="*/ 0 h 31"/>
                <a:gd name="T6" fmla="*/ 30 w 30"/>
                <a:gd name="T7" fmla="*/ 11 h 31"/>
                <a:gd name="T8" fmla="*/ 20 w 30"/>
                <a:gd name="T9" fmla="*/ 31 h 31"/>
                <a:gd name="T10" fmla="*/ 10 w 30"/>
                <a:gd name="T11" fmla="*/ 21 h 31"/>
                <a:gd name="T12" fmla="*/ 0 w 30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21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11"/>
                  </a:lnTo>
                  <a:lnTo>
                    <a:pt x="20" y="31"/>
                  </a:lnTo>
                  <a:lnTo>
                    <a:pt x="1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3" name="Rectangle 3007"/>
            <p:cNvSpPr>
              <a:spLocks noChangeAspect="1" noChangeArrowheads="1"/>
            </p:cNvSpPr>
            <p:nvPr/>
          </p:nvSpPr>
          <p:spPr bwMode="auto">
            <a:xfrm>
              <a:off x="7515" y="5930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4" name="Freeform 3006"/>
            <p:cNvSpPr>
              <a:spLocks noChangeAspect="1"/>
            </p:cNvSpPr>
            <p:nvPr/>
          </p:nvSpPr>
          <p:spPr bwMode="auto">
            <a:xfrm>
              <a:off x="7515" y="5910"/>
              <a:ext cx="30" cy="31"/>
            </a:xfrm>
            <a:custGeom>
              <a:avLst/>
              <a:gdLst>
                <a:gd name="T0" fmla="*/ 0 w 30"/>
                <a:gd name="T1" fmla="*/ 20 h 31"/>
                <a:gd name="T2" fmla="*/ 10 w 30"/>
                <a:gd name="T3" fmla="*/ 0 h 31"/>
                <a:gd name="T4" fmla="*/ 20 w 30"/>
                <a:gd name="T5" fmla="*/ 0 h 31"/>
                <a:gd name="T6" fmla="*/ 30 w 30"/>
                <a:gd name="T7" fmla="*/ 10 h 31"/>
                <a:gd name="T8" fmla="*/ 20 w 30"/>
                <a:gd name="T9" fmla="*/ 31 h 31"/>
                <a:gd name="T10" fmla="*/ 10 w 30"/>
                <a:gd name="T11" fmla="*/ 20 h 31"/>
                <a:gd name="T12" fmla="*/ 0 w 30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2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31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5" name="Freeform 3005"/>
            <p:cNvSpPr>
              <a:spLocks noChangeAspect="1"/>
            </p:cNvSpPr>
            <p:nvPr/>
          </p:nvSpPr>
          <p:spPr bwMode="auto">
            <a:xfrm>
              <a:off x="7525" y="5910"/>
              <a:ext cx="10" cy="1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6" name="Freeform 3004"/>
            <p:cNvSpPr>
              <a:spLocks noChangeAspect="1"/>
            </p:cNvSpPr>
            <p:nvPr/>
          </p:nvSpPr>
          <p:spPr bwMode="auto">
            <a:xfrm>
              <a:off x="7525" y="5890"/>
              <a:ext cx="31" cy="30"/>
            </a:xfrm>
            <a:custGeom>
              <a:avLst/>
              <a:gdLst>
                <a:gd name="T0" fmla="*/ 0 w 31"/>
                <a:gd name="T1" fmla="*/ 20 h 30"/>
                <a:gd name="T2" fmla="*/ 10 w 31"/>
                <a:gd name="T3" fmla="*/ 0 h 30"/>
                <a:gd name="T4" fmla="*/ 20 w 31"/>
                <a:gd name="T5" fmla="*/ 10 h 30"/>
                <a:gd name="T6" fmla="*/ 31 w 31"/>
                <a:gd name="T7" fmla="*/ 20 h 30"/>
                <a:gd name="T8" fmla="*/ 20 w 31"/>
                <a:gd name="T9" fmla="*/ 30 h 30"/>
                <a:gd name="T10" fmla="*/ 10 w 31"/>
                <a:gd name="T11" fmla="*/ 20 h 30"/>
                <a:gd name="T12" fmla="*/ 0 w 3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2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1" y="2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7" name="Freeform 3003"/>
            <p:cNvSpPr>
              <a:spLocks noChangeAspect="1"/>
            </p:cNvSpPr>
            <p:nvPr/>
          </p:nvSpPr>
          <p:spPr bwMode="auto">
            <a:xfrm>
              <a:off x="7545" y="5900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0 h 10"/>
                <a:gd name="T4" fmla="*/ 11 w 11"/>
                <a:gd name="T5" fmla="*/ 10 h 10"/>
                <a:gd name="T6" fmla="*/ 11 w 11"/>
                <a:gd name="T7" fmla="*/ 10 h 10"/>
                <a:gd name="T8" fmla="*/ 0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8" name="Freeform 3002"/>
            <p:cNvSpPr>
              <a:spLocks noChangeAspect="1"/>
            </p:cNvSpPr>
            <p:nvPr/>
          </p:nvSpPr>
          <p:spPr bwMode="auto">
            <a:xfrm>
              <a:off x="7535" y="5870"/>
              <a:ext cx="31" cy="30"/>
            </a:xfrm>
            <a:custGeom>
              <a:avLst/>
              <a:gdLst>
                <a:gd name="T0" fmla="*/ 0 w 31"/>
                <a:gd name="T1" fmla="*/ 20 h 30"/>
                <a:gd name="T2" fmla="*/ 10 w 31"/>
                <a:gd name="T3" fmla="*/ 0 h 30"/>
                <a:gd name="T4" fmla="*/ 21 w 31"/>
                <a:gd name="T5" fmla="*/ 10 h 30"/>
                <a:gd name="T6" fmla="*/ 31 w 31"/>
                <a:gd name="T7" fmla="*/ 10 h 30"/>
                <a:gd name="T8" fmla="*/ 21 w 31"/>
                <a:gd name="T9" fmla="*/ 30 h 30"/>
                <a:gd name="T10" fmla="*/ 10 w 31"/>
                <a:gd name="T11" fmla="*/ 30 h 30"/>
                <a:gd name="T12" fmla="*/ 0 w 3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0" y="20"/>
                  </a:moveTo>
                  <a:lnTo>
                    <a:pt x="10" y="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21" y="30"/>
                  </a:lnTo>
                  <a:lnTo>
                    <a:pt x="1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9" name="Rectangle 3001"/>
            <p:cNvSpPr>
              <a:spLocks noChangeAspect="1" noChangeArrowheads="1"/>
            </p:cNvSpPr>
            <p:nvPr/>
          </p:nvSpPr>
          <p:spPr bwMode="auto">
            <a:xfrm>
              <a:off x="7556" y="5880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0" name="Freeform 3000"/>
            <p:cNvSpPr>
              <a:spLocks noChangeAspect="1"/>
            </p:cNvSpPr>
            <p:nvPr/>
          </p:nvSpPr>
          <p:spPr bwMode="auto">
            <a:xfrm>
              <a:off x="7545" y="5849"/>
              <a:ext cx="31" cy="31"/>
            </a:xfrm>
            <a:custGeom>
              <a:avLst/>
              <a:gdLst>
                <a:gd name="T0" fmla="*/ 0 w 31"/>
                <a:gd name="T1" fmla="*/ 21 h 31"/>
                <a:gd name="T2" fmla="*/ 11 w 31"/>
                <a:gd name="T3" fmla="*/ 0 h 31"/>
                <a:gd name="T4" fmla="*/ 21 w 31"/>
                <a:gd name="T5" fmla="*/ 0 h 31"/>
                <a:gd name="T6" fmla="*/ 31 w 31"/>
                <a:gd name="T7" fmla="*/ 11 h 31"/>
                <a:gd name="T8" fmla="*/ 21 w 31"/>
                <a:gd name="T9" fmla="*/ 31 h 31"/>
                <a:gd name="T10" fmla="*/ 11 w 31"/>
                <a:gd name="T11" fmla="*/ 31 h 31"/>
                <a:gd name="T12" fmla="*/ 0 w 31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0" y="21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31" y="11"/>
                  </a:lnTo>
                  <a:lnTo>
                    <a:pt x="21" y="31"/>
                  </a:lnTo>
                  <a:lnTo>
                    <a:pt x="11" y="3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1" name="Rectangle 2999"/>
            <p:cNvSpPr>
              <a:spLocks noChangeAspect="1" noChangeArrowheads="1"/>
            </p:cNvSpPr>
            <p:nvPr/>
          </p:nvSpPr>
          <p:spPr bwMode="auto">
            <a:xfrm>
              <a:off x="7556" y="5849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2" name="Freeform 2998"/>
            <p:cNvSpPr>
              <a:spLocks noChangeAspect="1"/>
            </p:cNvSpPr>
            <p:nvPr/>
          </p:nvSpPr>
          <p:spPr bwMode="auto">
            <a:xfrm>
              <a:off x="7556" y="5829"/>
              <a:ext cx="30" cy="31"/>
            </a:xfrm>
            <a:custGeom>
              <a:avLst/>
              <a:gdLst>
                <a:gd name="T0" fmla="*/ 0 w 30"/>
                <a:gd name="T1" fmla="*/ 20 h 31"/>
                <a:gd name="T2" fmla="*/ 10 w 30"/>
                <a:gd name="T3" fmla="*/ 0 h 31"/>
                <a:gd name="T4" fmla="*/ 20 w 30"/>
                <a:gd name="T5" fmla="*/ 0 h 31"/>
                <a:gd name="T6" fmla="*/ 30 w 30"/>
                <a:gd name="T7" fmla="*/ 10 h 31"/>
                <a:gd name="T8" fmla="*/ 20 w 30"/>
                <a:gd name="T9" fmla="*/ 31 h 31"/>
                <a:gd name="T10" fmla="*/ 10 w 30"/>
                <a:gd name="T11" fmla="*/ 20 h 31"/>
                <a:gd name="T12" fmla="*/ 0 w 30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2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31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3" name="Rectangle 2997"/>
            <p:cNvSpPr>
              <a:spLocks noChangeAspect="1" noChangeArrowheads="1"/>
            </p:cNvSpPr>
            <p:nvPr/>
          </p:nvSpPr>
          <p:spPr bwMode="auto">
            <a:xfrm>
              <a:off x="7566" y="5829"/>
              <a:ext cx="1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4" name="Freeform 2996"/>
            <p:cNvSpPr>
              <a:spLocks noChangeAspect="1"/>
            </p:cNvSpPr>
            <p:nvPr/>
          </p:nvSpPr>
          <p:spPr bwMode="auto">
            <a:xfrm>
              <a:off x="7566" y="5809"/>
              <a:ext cx="40" cy="30"/>
            </a:xfrm>
            <a:custGeom>
              <a:avLst/>
              <a:gdLst>
                <a:gd name="T0" fmla="*/ 0 w 40"/>
                <a:gd name="T1" fmla="*/ 20 h 30"/>
                <a:gd name="T2" fmla="*/ 10 w 40"/>
                <a:gd name="T3" fmla="*/ 0 h 30"/>
                <a:gd name="T4" fmla="*/ 30 w 40"/>
                <a:gd name="T5" fmla="*/ 0 h 30"/>
                <a:gd name="T6" fmla="*/ 40 w 40"/>
                <a:gd name="T7" fmla="*/ 10 h 30"/>
                <a:gd name="T8" fmla="*/ 20 w 40"/>
                <a:gd name="T9" fmla="*/ 30 h 30"/>
                <a:gd name="T10" fmla="*/ 10 w 40"/>
                <a:gd name="T11" fmla="*/ 20 h 30"/>
                <a:gd name="T12" fmla="*/ 0 w 4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0" y="20"/>
                  </a:moveTo>
                  <a:lnTo>
                    <a:pt x="10" y="0"/>
                  </a:lnTo>
                  <a:lnTo>
                    <a:pt x="30" y="0"/>
                  </a:lnTo>
                  <a:lnTo>
                    <a:pt x="40" y="1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5" name="Freeform 2995"/>
            <p:cNvSpPr>
              <a:spLocks noChangeAspect="1"/>
            </p:cNvSpPr>
            <p:nvPr/>
          </p:nvSpPr>
          <p:spPr bwMode="auto">
            <a:xfrm>
              <a:off x="7576" y="5799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10 h 10"/>
                <a:gd name="T4" fmla="*/ 10 w 20"/>
                <a:gd name="T5" fmla="*/ 0 h 10"/>
                <a:gd name="T6" fmla="*/ 10 w 20"/>
                <a:gd name="T7" fmla="*/ 0 h 10"/>
                <a:gd name="T8" fmla="*/ 2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6" name="Freeform 2994"/>
            <p:cNvSpPr>
              <a:spLocks noChangeAspect="1"/>
            </p:cNvSpPr>
            <p:nvPr/>
          </p:nvSpPr>
          <p:spPr bwMode="auto">
            <a:xfrm>
              <a:off x="7586" y="5789"/>
              <a:ext cx="30" cy="30"/>
            </a:xfrm>
            <a:custGeom>
              <a:avLst/>
              <a:gdLst>
                <a:gd name="T0" fmla="*/ 0 w 30"/>
                <a:gd name="T1" fmla="*/ 10 h 30"/>
                <a:gd name="T2" fmla="*/ 10 w 30"/>
                <a:gd name="T3" fmla="*/ 0 h 30"/>
                <a:gd name="T4" fmla="*/ 20 w 30"/>
                <a:gd name="T5" fmla="*/ 10 h 30"/>
                <a:gd name="T6" fmla="*/ 30 w 30"/>
                <a:gd name="T7" fmla="*/ 20 h 30"/>
                <a:gd name="T8" fmla="*/ 10 w 30"/>
                <a:gd name="T9" fmla="*/ 30 h 30"/>
                <a:gd name="T10" fmla="*/ 10 w 30"/>
                <a:gd name="T11" fmla="*/ 20 h 30"/>
                <a:gd name="T12" fmla="*/ 0 w 3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30" y="2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7" name="Freeform 2993"/>
            <p:cNvSpPr>
              <a:spLocks noChangeAspect="1"/>
            </p:cNvSpPr>
            <p:nvPr/>
          </p:nvSpPr>
          <p:spPr bwMode="auto">
            <a:xfrm>
              <a:off x="7606" y="5799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8" name="Freeform 2992"/>
            <p:cNvSpPr>
              <a:spLocks noChangeAspect="1"/>
            </p:cNvSpPr>
            <p:nvPr/>
          </p:nvSpPr>
          <p:spPr bwMode="auto">
            <a:xfrm>
              <a:off x="7596" y="5779"/>
              <a:ext cx="30" cy="30"/>
            </a:xfrm>
            <a:custGeom>
              <a:avLst/>
              <a:gdLst>
                <a:gd name="T0" fmla="*/ 0 w 30"/>
                <a:gd name="T1" fmla="*/ 20 h 30"/>
                <a:gd name="T2" fmla="*/ 0 w 30"/>
                <a:gd name="T3" fmla="*/ 0 h 30"/>
                <a:gd name="T4" fmla="*/ 20 w 30"/>
                <a:gd name="T5" fmla="*/ 0 h 30"/>
                <a:gd name="T6" fmla="*/ 30 w 30"/>
                <a:gd name="T7" fmla="*/ 10 h 30"/>
                <a:gd name="T8" fmla="*/ 20 w 30"/>
                <a:gd name="T9" fmla="*/ 30 h 30"/>
                <a:gd name="T10" fmla="*/ 10 w 30"/>
                <a:gd name="T11" fmla="*/ 20 h 30"/>
                <a:gd name="T12" fmla="*/ 0 w 30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2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20" y="3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9" name="Freeform 2991"/>
            <p:cNvSpPr>
              <a:spLocks noChangeAspect="1"/>
            </p:cNvSpPr>
            <p:nvPr/>
          </p:nvSpPr>
          <p:spPr bwMode="auto">
            <a:xfrm>
              <a:off x="7616" y="5779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0" name="Freeform 2990"/>
            <p:cNvSpPr>
              <a:spLocks noChangeAspect="1"/>
            </p:cNvSpPr>
            <p:nvPr/>
          </p:nvSpPr>
          <p:spPr bwMode="auto">
            <a:xfrm>
              <a:off x="7596" y="5748"/>
              <a:ext cx="40" cy="41"/>
            </a:xfrm>
            <a:custGeom>
              <a:avLst/>
              <a:gdLst>
                <a:gd name="T0" fmla="*/ 0 w 40"/>
                <a:gd name="T1" fmla="*/ 31 h 41"/>
                <a:gd name="T2" fmla="*/ 10 w 40"/>
                <a:gd name="T3" fmla="*/ 0 h 41"/>
                <a:gd name="T4" fmla="*/ 30 w 40"/>
                <a:gd name="T5" fmla="*/ 10 h 41"/>
                <a:gd name="T6" fmla="*/ 40 w 40"/>
                <a:gd name="T7" fmla="*/ 10 h 41"/>
                <a:gd name="T8" fmla="*/ 30 w 40"/>
                <a:gd name="T9" fmla="*/ 41 h 41"/>
                <a:gd name="T10" fmla="*/ 20 w 40"/>
                <a:gd name="T11" fmla="*/ 31 h 41"/>
                <a:gd name="T12" fmla="*/ 0 w 40"/>
                <a:gd name="T1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0" y="31"/>
                  </a:moveTo>
                  <a:lnTo>
                    <a:pt x="10" y="0"/>
                  </a:lnTo>
                  <a:lnTo>
                    <a:pt x="30" y="10"/>
                  </a:lnTo>
                  <a:lnTo>
                    <a:pt x="40" y="10"/>
                  </a:lnTo>
                  <a:lnTo>
                    <a:pt x="30" y="41"/>
                  </a:lnTo>
                  <a:lnTo>
                    <a:pt x="2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1" name="Freeform 2989"/>
            <p:cNvSpPr>
              <a:spLocks noChangeAspect="1"/>
            </p:cNvSpPr>
            <p:nvPr/>
          </p:nvSpPr>
          <p:spPr bwMode="auto">
            <a:xfrm>
              <a:off x="7606" y="5748"/>
              <a:ext cx="20" cy="1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0 h 10"/>
                <a:gd name="T4" fmla="*/ 0 w 20"/>
                <a:gd name="T5" fmla="*/ 0 h 10"/>
                <a:gd name="T6" fmla="*/ 20 w 2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2" name="Freeform 2988"/>
            <p:cNvSpPr>
              <a:spLocks noChangeAspect="1"/>
            </p:cNvSpPr>
            <p:nvPr/>
          </p:nvSpPr>
          <p:spPr bwMode="auto">
            <a:xfrm>
              <a:off x="7606" y="5728"/>
              <a:ext cx="41" cy="30"/>
            </a:xfrm>
            <a:custGeom>
              <a:avLst/>
              <a:gdLst>
                <a:gd name="T0" fmla="*/ 0 w 41"/>
                <a:gd name="T1" fmla="*/ 20 h 30"/>
                <a:gd name="T2" fmla="*/ 10 w 41"/>
                <a:gd name="T3" fmla="*/ 0 h 30"/>
                <a:gd name="T4" fmla="*/ 30 w 41"/>
                <a:gd name="T5" fmla="*/ 0 h 30"/>
                <a:gd name="T6" fmla="*/ 41 w 41"/>
                <a:gd name="T7" fmla="*/ 10 h 30"/>
                <a:gd name="T8" fmla="*/ 30 w 41"/>
                <a:gd name="T9" fmla="*/ 30 h 30"/>
                <a:gd name="T10" fmla="*/ 20 w 41"/>
                <a:gd name="T11" fmla="*/ 30 h 30"/>
                <a:gd name="T12" fmla="*/ 0 w 41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0" y="20"/>
                  </a:moveTo>
                  <a:lnTo>
                    <a:pt x="10" y="0"/>
                  </a:lnTo>
                  <a:lnTo>
                    <a:pt x="30" y="0"/>
                  </a:lnTo>
                  <a:lnTo>
                    <a:pt x="41" y="10"/>
                  </a:lnTo>
                  <a:lnTo>
                    <a:pt x="30" y="30"/>
                  </a:lnTo>
                  <a:lnTo>
                    <a:pt x="20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3" name="Freeform 2987"/>
            <p:cNvSpPr>
              <a:spLocks noChangeAspect="1"/>
            </p:cNvSpPr>
            <p:nvPr/>
          </p:nvSpPr>
          <p:spPr bwMode="auto">
            <a:xfrm>
              <a:off x="7616" y="5728"/>
              <a:ext cx="20" cy="1"/>
            </a:xfrm>
            <a:custGeom>
              <a:avLst/>
              <a:gdLst>
                <a:gd name="T0" fmla="*/ 20 w 20"/>
                <a:gd name="T1" fmla="*/ 0 w 20"/>
                <a:gd name="T2" fmla="*/ 0 w 20"/>
                <a:gd name="T3" fmla="*/ 0 w 20"/>
                <a:gd name="T4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4" name="Freeform 2986"/>
            <p:cNvSpPr>
              <a:spLocks noChangeAspect="1"/>
            </p:cNvSpPr>
            <p:nvPr/>
          </p:nvSpPr>
          <p:spPr bwMode="auto">
            <a:xfrm>
              <a:off x="7616" y="5697"/>
              <a:ext cx="51" cy="41"/>
            </a:xfrm>
            <a:custGeom>
              <a:avLst/>
              <a:gdLst>
                <a:gd name="T0" fmla="*/ 0 w 51"/>
                <a:gd name="T1" fmla="*/ 31 h 41"/>
                <a:gd name="T2" fmla="*/ 31 w 51"/>
                <a:gd name="T3" fmla="*/ 0 h 41"/>
                <a:gd name="T4" fmla="*/ 41 w 51"/>
                <a:gd name="T5" fmla="*/ 0 h 41"/>
                <a:gd name="T6" fmla="*/ 51 w 51"/>
                <a:gd name="T7" fmla="*/ 11 h 41"/>
                <a:gd name="T8" fmla="*/ 31 w 51"/>
                <a:gd name="T9" fmla="*/ 41 h 41"/>
                <a:gd name="T10" fmla="*/ 20 w 51"/>
                <a:gd name="T11" fmla="*/ 31 h 41"/>
                <a:gd name="T12" fmla="*/ 0 w 51"/>
                <a:gd name="T1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1">
                  <a:moveTo>
                    <a:pt x="0" y="31"/>
                  </a:moveTo>
                  <a:lnTo>
                    <a:pt x="31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31" y="41"/>
                  </a:lnTo>
                  <a:lnTo>
                    <a:pt x="2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5" name="Freeform 2985"/>
            <p:cNvSpPr>
              <a:spLocks noChangeAspect="1"/>
            </p:cNvSpPr>
            <p:nvPr/>
          </p:nvSpPr>
          <p:spPr bwMode="auto">
            <a:xfrm>
              <a:off x="7657" y="5697"/>
              <a:ext cx="10" cy="11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10 w 10"/>
                <a:gd name="T5" fmla="*/ 11 h 11"/>
                <a:gd name="T6" fmla="*/ 10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6" name="Freeform 2984"/>
            <p:cNvSpPr>
              <a:spLocks noChangeAspect="1"/>
            </p:cNvSpPr>
            <p:nvPr/>
          </p:nvSpPr>
          <p:spPr bwMode="auto">
            <a:xfrm>
              <a:off x="7647" y="5677"/>
              <a:ext cx="30" cy="31"/>
            </a:xfrm>
            <a:custGeom>
              <a:avLst/>
              <a:gdLst>
                <a:gd name="T0" fmla="*/ 0 w 30"/>
                <a:gd name="T1" fmla="*/ 20 h 31"/>
                <a:gd name="T2" fmla="*/ 0 w 30"/>
                <a:gd name="T3" fmla="*/ 0 h 31"/>
                <a:gd name="T4" fmla="*/ 20 w 30"/>
                <a:gd name="T5" fmla="*/ 10 h 31"/>
                <a:gd name="T6" fmla="*/ 30 w 30"/>
                <a:gd name="T7" fmla="*/ 10 h 31"/>
                <a:gd name="T8" fmla="*/ 20 w 30"/>
                <a:gd name="T9" fmla="*/ 31 h 31"/>
                <a:gd name="T10" fmla="*/ 10 w 30"/>
                <a:gd name="T11" fmla="*/ 20 h 31"/>
                <a:gd name="T12" fmla="*/ 0 w 30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2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20" y="31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7" name="Freeform 2983"/>
            <p:cNvSpPr>
              <a:spLocks noChangeAspect="1"/>
            </p:cNvSpPr>
            <p:nvPr/>
          </p:nvSpPr>
          <p:spPr bwMode="auto">
            <a:xfrm>
              <a:off x="7647" y="5667"/>
              <a:ext cx="30" cy="20"/>
            </a:xfrm>
            <a:custGeom>
              <a:avLst/>
              <a:gdLst>
                <a:gd name="T0" fmla="*/ 0 w 30"/>
                <a:gd name="T1" fmla="*/ 10 h 20"/>
                <a:gd name="T2" fmla="*/ 10 w 30"/>
                <a:gd name="T3" fmla="*/ 0 h 20"/>
                <a:gd name="T4" fmla="*/ 20 w 30"/>
                <a:gd name="T5" fmla="*/ 0 h 20"/>
                <a:gd name="T6" fmla="*/ 30 w 30"/>
                <a:gd name="T7" fmla="*/ 10 h 20"/>
                <a:gd name="T8" fmla="*/ 30 w 30"/>
                <a:gd name="T9" fmla="*/ 20 h 20"/>
                <a:gd name="T10" fmla="*/ 20 w 30"/>
                <a:gd name="T11" fmla="*/ 20 h 20"/>
                <a:gd name="T12" fmla="*/ 0 w 3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8" name="Freeform 2982"/>
            <p:cNvSpPr>
              <a:spLocks noChangeAspect="1"/>
            </p:cNvSpPr>
            <p:nvPr/>
          </p:nvSpPr>
          <p:spPr bwMode="auto">
            <a:xfrm>
              <a:off x="7667" y="5667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20 w 20"/>
                <a:gd name="T3" fmla="*/ 0 h 10"/>
                <a:gd name="T4" fmla="*/ 20 w 20"/>
                <a:gd name="T5" fmla="*/ 0 h 10"/>
                <a:gd name="T6" fmla="*/ 10 w 20"/>
                <a:gd name="T7" fmla="*/ 10 h 10"/>
                <a:gd name="T8" fmla="*/ 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9" name="Freeform 2981"/>
            <p:cNvSpPr>
              <a:spLocks noChangeAspect="1"/>
            </p:cNvSpPr>
            <p:nvPr/>
          </p:nvSpPr>
          <p:spPr bwMode="auto">
            <a:xfrm>
              <a:off x="7657" y="5616"/>
              <a:ext cx="30" cy="51"/>
            </a:xfrm>
            <a:custGeom>
              <a:avLst/>
              <a:gdLst>
                <a:gd name="T0" fmla="*/ 0 w 30"/>
                <a:gd name="T1" fmla="*/ 51 h 51"/>
                <a:gd name="T2" fmla="*/ 10 w 30"/>
                <a:gd name="T3" fmla="*/ 0 h 51"/>
                <a:gd name="T4" fmla="*/ 20 w 30"/>
                <a:gd name="T5" fmla="*/ 11 h 51"/>
                <a:gd name="T6" fmla="*/ 30 w 30"/>
                <a:gd name="T7" fmla="*/ 11 h 51"/>
                <a:gd name="T8" fmla="*/ 30 w 30"/>
                <a:gd name="T9" fmla="*/ 51 h 51"/>
                <a:gd name="T10" fmla="*/ 10 w 30"/>
                <a:gd name="T11" fmla="*/ 51 h 51"/>
                <a:gd name="T12" fmla="*/ 0 w 3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1">
                  <a:moveTo>
                    <a:pt x="0" y="51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51"/>
                  </a:lnTo>
                  <a:lnTo>
                    <a:pt x="1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0" name="Freeform 2980"/>
            <p:cNvSpPr>
              <a:spLocks noChangeAspect="1"/>
            </p:cNvSpPr>
            <p:nvPr/>
          </p:nvSpPr>
          <p:spPr bwMode="auto">
            <a:xfrm>
              <a:off x="7667" y="5616"/>
              <a:ext cx="10" cy="11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  <a:gd name="T4" fmla="*/ 0 w 10"/>
                <a:gd name="T5" fmla="*/ 0 h 11"/>
                <a:gd name="T6" fmla="*/ 10 w 1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1" name="Freeform 2979"/>
            <p:cNvSpPr>
              <a:spLocks noChangeAspect="1"/>
            </p:cNvSpPr>
            <p:nvPr/>
          </p:nvSpPr>
          <p:spPr bwMode="auto">
            <a:xfrm>
              <a:off x="7667" y="5596"/>
              <a:ext cx="30" cy="31"/>
            </a:xfrm>
            <a:custGeom>
              <a:avLst/>
              <a:gdLst>
                <a:gd name="T0" fmla="*/ 0 w 30"/>
                <a:gd name="T1" fmla="*/ 20 h 31"/>
                <a:gd name="T2" fmla="*/ 0 w 30"/>
                <a:gd name="T3" fmla="*/ 0 h 31"/>
                <a:gd name="T4" fmla="*/ 10 w 30"/>
                <a:gd name="T5" fmla="*/ 10 h 31"/>
                <a:gd name="T6" fmla="*/ 30 w 30"/>
                <a:gd name="T7" fmla="*/ 10 h 31"/>
                <a:gd name="T8" fmla="*/ 20 w 30"/>
                <a:gd name="T9" fmla="*/ 31 h 31"/>
                <a:gd name="T10" fmla="*/ 10 w 30"/>
                <a:gd name="T11" fmla="*/ 31 h 31"/>
                <a:gd name="T12" fmla="*/ 0 w 30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2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30" y="10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2" name="Rectangle 2978"/>
            <p:cNvSpPr>
              <a:spLocks noChangeAspect="1" noChangeArrowheads="1"/>
            </p:cNvSpPr>
            <p:nvPr/>
          </p:nvSpPr>
          <p:spPr bwMode="auto">
            <a:xfrm>
              <a:off x="7677" y="5606"/>
              <a:ext cx="2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3" name="Freeform 2977"/>
            <p:cNvSpPr>
              <a:spLocks noChangeAspect="1"/>
            </p:cNvSpPr>
            <p:nvPr/>
          </p:nvSpPr>
          <p:spPr bwMode="auto">
            <a:xfrm>
              <a:off x="7667" y="5586"/>
              <a:ext cx="30" cy="20"/>
            </a:xfrm>
            <a:custGeom>
              <a:avLst/>
              <a:gdLst>
                <a:gd name="T0" fmla="*/ 0 w 30"/>
                <a:gd name="T1" fmla="*/ 20 h 20"/>
                <a:gd name="T2" fmla="*/ 0 w 30"/>
                <a:gd name="T3" fmla="*/ 0 h 20"/>
                <a:gd name="T4" fmla="*/ 10 w 30"/>
                <a:gd name="T5" fmla="*/ 0 h 20"/>
                <a:gd name="T6" fmla="*/ 30 w 30"/>
                <a:gd name="T7" fmla="*/ 0 h 20"/>
                <a:gd name="T8" fmla="*/ 30 w 30"/>
                <a:gd name="T9" fmla="*/ 20 h 20"/>
                <a:gd name="T10" fmla="*/ 10 w 30"/>
                <a:gd name="T11" fmla="*/ 20 h 20"/>
                <a:gd name="T12" fmla="*/ 0 w 3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4" name="Freeform 2976"/>
            <p:cNvSpPr>
              <a:spLocks noChangeAspect="1"/>
            </p:cNvSpPr>
            <p:nvPr/>
          </p:nvSpPr>
          <p:spPr bwMode="auto">
            <a:xfrm>
              <a:off x="7667" y="5556"/>
              <a:ext cx="30" cy="30"/>
            </a:xfrm>
            <a:custGeom>
              <a:avLst/>
              <a:gdLst>
                <a:gd name="T0" fmla="*/ 0 w 30"/>
                <a:gd name="T1" fmla="*/ 30 h 30"/>
                <a:gd name="T2" fmla="*/ 0 w 30"/>
                <a:gd name="T3" fmla="*/ 0 h 30"/>
                <a:gd name="T4" fmla="*/ 10 w 30"/>
                <a:gd name="T5" fmla="*/ 0 h 30"/>
                <a:gd name="T6" fmla="*/ 30 w 30"/>
                <a:gd name="T7" fmla="*/ 0 h 30"/>
                <a:gd name="T8" fmla="*/ 30 w 30"/>
                <a:gd name="T9" fmla="*/ 30 h 30"/>
                <a:gd name="T10" fmla="*/ 10 w 30"/>
                <a:gd name="T11" fmla="*/ 30 h 30"/>
                <a:gd name="T12" fmla="*/ 0 w 3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30"/>
                  </a:lnTo>
                  <a:lnTo>
                    <a:pt x="1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5" name="Freeform 2975"/>
            <p:cNvSpPr>
              <a:spLocks noChangeAspect="1"/>
            </p:cNvSpPr>
            <p:nvPr/>
          </p:nvSpPr>
          <p:spPr bwMode="auto">
            <a:xfrm>
              <a:off x="7667" y="5546"/>
              <a:ext cx="30" cy="10"/>
            </a:xfrm>
            <a:custGeom>
              <a:avLst/>
              <a:gdLst>
                <a:gd name="T0" fmla="*/ 0 w 30"/>
                <a:gd name="T1" fmla="*/ 10 h 10"/>
                <a:gd name="T2" fmla="*/ 0 w 30"/>
                <a:gd name="T3" fmla="*/ 0 h 10"/>
                <a:gd name="T4" fmla="*/ 10 w 30"/>
                <a:gd name="T5" fmla="*/ 0 h 10"/>
                <a:gd name="T6" fmla="*/ 30 w 30"/>
                <a:gd name="T7" fmla="*/ 0 h 10"/>
                <a:gd name="T8" fmla="*/ 30 w 30"/>
                <a:gd name="T9" fmla="*/ 10 h 10"/>
                <a:gd name="T10" fmla="*/ 10 w 30"/>
                <a:gd name="T11" fmla="*/ 10 h 10"/>
                <a:gd name="T12" fmla="*/ 0 w 3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6" name="Freeform 2974"/>
            <p:cNvSpPr>
              <a:spLocks noChangeAspect="1"/>
            </p:cNvSpPr>
            <p:nvPr/>
          </p:nvSpPr>
          <p:spPr bwMode="auto">
            <a:xfrm>
              <a:off x="7667" y="5535"/>
              <a:ext cx="30" cy="11"/>
            </a:xfrm>
            <a:custGeom>
              <a:avLst/>
              <a:gdLst>
                <a:gd name="T0" fmla="*/ 0 w 30"/>
                <a:gd name="T1" fmla="*/ 11 h 11"/>
                <a:gd name="T2" fmla="*/ 0 w 30"/>
                <a:gd name="T3" fmla="*/ 0 h 11"/>
                <a:gd name="T4" fmla="*/ 10 w 30"/>
                <a:gd name="T5" fmla="*/ 0 h 11"/>
                <a:gd name="T6" fmla="*/ 30 w 30"/>
                <a:gd name="T7" fmla="*/ 0 h 11"/>
                <a:gd name="T8" fmla="*/ 30 w 30"/>
                <a:gd name="T9" fmla="*/ 11 h 11"/>
                <a:gd name="T10" fmla="*/ 10 w 30"/>
                <a:gd name="T11" fmla="*/ 11 h 11"/>
                <a:gd name="T12" fmla="*/ 0 w 3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30" y="11"/>
                  </a:lnTo>
                  <a:lnTo>
                    <a:pt x="1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527" name="Freeform 2972"/>
          <p:cNvSpPr>
            <a:spLocks noChangeAspect="1"/>
          </p:cNvSpPr>
          <p:nvPr/>
        </p:nvSpPr>
        <p:spPr bwMode="auto">
          <a:xfrm>
            <a:off x="4422217" y="4710565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10 h 10"/>
              <a:gd name="T4" fmla="*/ 0 w 10"/>
              <a:gd name="T5" fmla="*/ 10 h 10"/>
              <a:gd name="T6" fmla="*/ 0 w 10"/>
              <a:gd name="T7" fmla="*/ 10 h 10"/>
              <a:gd name="T8" fmla="*/ 0 w 10"/>
              <a:gd name="T9" fmla="*/ 0 h 10"/>
              <a:gd name="T10" fmla="*/ 0 w 10"/>
              <a:gd name="T11" fmla="*/ 0 h 10"/>
              <a:gd name="T12" fmla="*/ 10 w 10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10"/>
                </a:ln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28" name="Freeform 2971"/>
          <p:cNvSpPr>
            <a:spLocks noChangeAspect="1"/>
          </p:cNvSpPr>
          <p:nvPr/>
        </p:nvSpPr>
        <p:spPr bwMode="auto">
          <a:xfrm>
            <a:off x="4422217" y="4699409"/>
            <a:ext cx="31240" cy="33471"/>
          </a:xfrm>
          <a:custGeom>
            <a:avLst/>
            <a:gdLst>
              <a:gd name="T0" fmla="*/ 0 w 30"/>
              <a:gd name="T1" fmla="*/ 10 h 31"/>
              <a:gd name="T2" fmla="*/ 10 w 30"/>
              <a:gd name="T3" fmla="*/ 0 h 31"/>
              <a:gd name="T4" fmla="*/ 20 w 30"/>
              <a:gd name="T5" fmla="*/ 10 h 31"/>
              <a:gd name="T6" fmla="*/ 30 w 30"/>
              <a:gd name="T7" fmla="*/ 20 h 31"/>
              <a:gd name="T8" fmla="*/ 20 w 30"/>
              <a:gd name="T9" fmla="*/ 31 h 31"/>
              <a:gd name="T10" fmla="*/ 10 w 30"/>
              <a:gd name="T11" fmla="*/ 20 h 31"/>
              <a:gd name="T12" fmla="*/ 0 w 30"/>
              <a:gd name="T13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1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29" name="Freeform 2970"/>
          <p:cNvSpPr>
            <a:spLocks noChangeAspect="1"/>
          </p:cNvSpPr>
          <p:nvPr/>
        </p:nvSpPr>
        <p:spPr bwMode="auto">
          <a:xfrm>
            <a:off x="4444531" y="4710565"/>
            <a:ext cx="11158" cy="11158"/>
          </a:xfrm>
          <a:custGeom>
            <a:avLst/>
            <a:gdLst>
              <a:gd name="T0" fmla="*/ 0 w 10"/>
              <a:gd name="T1" fmla="*/ 0 h 10"/>
              <a:gd name="T2" fmla="*/ 10 w 10"/>
              <a:gd name="T3" fmla="*/ 0 h 10"/>
              <a:gd name="T4" fmla="*/ 10 w 10"/>
              <a:gd name="T5" fmla="*/ 10 h 10"/>
              <a:gd name="T6" fmla="*/ 10 w 10"/>
              <a:gd name="T7" fmla="*/ 10 h 10"/>
              <a:gd name="T8" fmla="*/ 0 w 10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0" name="Freeform 2969"/>
          <p:cNvSpPr>
            <a:spLocks noChangeAspect="1"/>
          </p:cNvSpPr>
          <p:nvPr/>
        </p:nvSpPr>
        <p:spPr bwMode="auto">
          <a:xfrm>
            <a:off x="4433375" y="4688251"/>
            <a:ext cx="31240" cy="22314"/>
          </a:xfrm>
          <a:custGeom>
            <a:avLst/>
            <a:gdLst>
              <a:gd name="T0" fmla="*/ 0 w 30"/>
              <a:gd name="T1" fmla="*/ 20 h 20"/>
              <a:gd name="T2" fmla="*/ 0 w 30"/>
              <a:gd name="T3" fmla="*/ 0 h 20"/>
              <a:gd name="T4" fmla="*/ 10 w 30"/>
              <a:gd name="T5" fmla="*/ 10 h 20"/>
              <a:gd name="T6" fmla="*/ 30 w 30"/>
              <a:gd name="T7" fmla="*/ 10 h 20"/>
              <a:gd name="T8" fmla="*/ 20 w 30"/>
              <a:gd name="T9" fmla="*/ 20 h 20"/>
              <a:gd name="T10" fmla="*/ 10 w 30"/>
              <a:gd name="T11" fmla="*/ 20 h 20"/>
              <a:gd name="T12" fmla="*/ 0 w 3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0" y="20"/>
                </a:moveTo>
                <a:lnTo>
                  <a:pt x="0" y="0"/>
                </a:lnTo>
                <a:lnTo>
                  <a:pt x="10" y="10"/>
                </a:lnTo>
                <a:lnTo>
                  <a:pt x="30" y="10"/>
                </a:lnTo>
                <a:lnTo>
                  <a:pt x="20" y="2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1" name="Freeform 2968"/>
          <p:cNvSpPr>
            <a:spLocks noChangeAspect="1"/>
          </p:cNvSpPr>
          <p:nvPr/>
        </p:nvSpPr>
        <p:spPr bwMode="auto">
          <a:xfrm>
            <a:off x="4444531" y="4699409"/>
            <a:ext cx="22314" cy="0"/>
          </a:xfrm>
          <a:custGeom>
            <a:avLst/>
            <a:gdLst>
              <a:gd name="T0" fmla="*/ 0 w 20"/>
              <a:gd name="T1" fmla="*/ 20 w 20"/>
              <a:gd name="T2" fmla="*/ 20 w 20"/>
              <a:gd name="T3" fmla="*/ 20 w 20"/>
              <a:gd name="T4" fmla="*/ 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0">
                <a:moveTo>
                  <a:pt x="0" y="0"/>
                </a:move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2" name="Freeform 2967"/>
          <p:cNvSpPr>
            <a:spLocks noChangeAspect="1"/>
          </p:cNvSpPr>
          <p:nvPr/>
        </p:nvSpPr>
        <p:spPr bwMode="auto">
          <a:xfrm>
            <a:off x="4433375" y="4677094"/>
            <a:ext cx="31240" cy="22314"/>
          </a:xfrm>
          <a:custGeom>
            <a:avLst/>
            <a:gdLst>
              <a:gd name="T0" fmla="*/ 0 w 30"/>
              <a:gd name="T1" fmla="*/ 20 h 20"/>
              <a:gd name="T2" fmla="*/ 0 w 30"/>
              <a:gd name="T3" fmla="*/ 0 h 20"/>
              <a:gd name="T4" fmla="*/ 10 w 30"/>
              <a:gd name="T5" fmla="*/ 0 h 20"/>
              <a:gd name="T6" fmla="*/ 30 w 30"/>
              <a:gd name="T7" fmla="*/ 0 h 20"/>
              <a:gd name="T8" fmla="*/ 30 w 30"/>
              <a:gd name="T9" fmla="*/ 20 h 20"/>
              <a:gd name="T10" fmla="*/ 10 w 30"/>
              <a:gd name="T11" fmla="*/ 20 h 20"/>
              <a:gd name="T12" fmla="*/ 0 w 3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0" y="20"/>
                </a:moveTo>
                <a:lnTo>
                  <a:pt x="0" y="0"/>
                </a:lnTo>
                <a:lnTo>
                  <a:pt x="10" y="0"/>
                </a:lnTo>
                <a:lnTo>
                  <a:pt x="30" y="0"/>
                </a:lnTo>
                <a:lnTo>
                  <a:pt x="30" y="2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3" name="Freeform 2966"/>
          <p:cNvSpPr>
            <a:spLocks noChangeAspect="1"/>
          </p:cNvSpPr>
          <p:nvPr/>
        </p:nvSpPr>
        <p:spPr bwMode="auto">
          <a:xfrm>
            <a:off x="4433375" y="4665937"/>
            <a:ext cx="31240" cy="11158"/>
          </a:xfrm>
          <a:custGeom>
            <a:avLst/>
            <a:gdLst>
              <a:gd name="T0" fmla="*/ 0 w 30"/>
              <a:gd name="T1" fmla="*/ 10 h 10"/>
              <a:gd name="T2" fmla="*/ 0 w 30"/>
              <a:gd name="T3" fmla="*/ 0 h 10"/>
              <a:gd name="T4" fmla="*/ 10 w 30"/>
              <a:gd name="T5" fmla="*/ 0 h 10"/>
              <a:gd name="T6" fmla="*/ 30 w 30"/>
              <a:gd name="T7" fmla="*/ 0 h 10"/>
              <a:gd name="T8" fmla="*/ 30 w 30"/>
              <a:gd name="T9" fmla="*/ 10 h 10"/>
              <a:gd name="T10" fmla="*/ 10 w 30"/>
              <a:gd name="T11" fmla="*/ 10 h 10"/>
              <a:gd name="T12" fmla="*/ 0 w 30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30" y="0"/>
                </a:lnTo>
                <a:lnTo>
                  <a:pt x="30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4" name="Freeform 2965"/>
          <p:cNvSpPr>
            <a:spLocks noChangeAspect="1"/>
          </p:cNvSpPr>
          <p:nvPr/>
        </p:nvSpPr>
        <p:spPr bwMode="auto">
          <a:xfrm>
            <a:off x="4433375" y="4643622"/>
            <a:ext cx="31240" cy="22314"/>
          </a:xfrm>
          <a:custGeom>
            <a:avLst/>
            <a:gdLst>
              <a:gd name="T0" fmla="*/ 0 w 30"/>
              <a:gd name="T1" fmla="*/ 21 h 21"/>
              <a:gd name="T2" fmla="*/ 0 w 30"/>
              <a:gd name="T3" fmla="*/ 0 h 21"/>
              <a:gd name="T4" fmla="*/ 10 w 30"/>
              <a:gd name="T5" fmla="*/ 0 h 21"/>
              <a:gd name="T6" fmla="*/ 30 w 30"/>
              <a:gd name="T7" fmla="*/ 0 h 21"/>
              <a:gd name="T8" fmla="*/ 30 w 30"/>
              <a:gd name="T9" fmla="*/ 21 h 21"/>
              <a:gd name="T10" fmla="*/ 10 w 30"/>
              <a:gd name="T11" fmla="*/ 21 h 21"/>
              <a:gd name="T12" fmla="*/ 0 w 30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1">
                <a:moveTo>
                  <a:pt x="0" y="21"/>
                </a:moveTo>
                <a:lnTo>
                  <a:pt x="0" y="0"/>
                </a:lnTo>
                <a:lnTo>
                  <a:pt x="10" y="0"/>
                </a:lnTo>
                <a:lnTo>
                  <a:pt x="30" y="0"/>
                </a:lnTo>
                <a:lnTo>
                  <a:pt x="30" y="21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5" name="Freeform 2964"/>
          <p:cNvSpPr>
            <a:spLocks noChangeAspect="1"/>
          </p:cNvSpPr>
          <p:nvPr/>
        </p:nvSpPr>
        <p:spPr bwMode="auto">
          <a:xfrm>
            <a:off x="4433375" y="4643622"/>
            <a:ext cx="11157" cy="2232"/>
          </a:xfrm>
          <a:custGeom>
            <a:avLst/>
            <a:gdLst>
              <a:gd name="T0" fmla="*/ 10 w 10"/>
              <a:gd name="T1" fmla="*/ 0 w 10"/>
              <a:gd name="T2" fmla="*/ 0 w 10"/>
              <a:gd name="T3" fmla="*/ 0 w 10"/>
              <a:gd name="T4" fmla="*/ 10 w 1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0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6" name="Freeform 2963"/>
          <p:cNvSpPr>
            <a:spLocks noChangeAspect="1"/>
          </p:cNvSpPr>
          <p:nvPr/>
        </p:nvSpPr>
        <p:spPr bwMode="auto">
          <a:xfrm>
            <a:off x="4433375" y="4621308"/>
            <a:ext cx="31240" cy="22314"/>
          </a:xfrm>
          <a:custGeom>
            <a:avLst/>
            <a:gdLst>
              <a:gd name="T0" fmla="*/ 0 w 30"/>
              <a:gd name="T1" fmla="*/ 20 h 20"/>
              <a:gd name="T2" fmla="*/ 10 w 30"/>
              <a:gd name="T3" fmla="*/ 0 h 20"/>
              <a:gd name="T4" fmla="*/ 20 w 30"/>
              <a:gd name="T5" fmla="*/ 0 h 20"/>
              <a:gd name="T6" fmla="*/ 30 w 30"/>
              <a:gd name="T7" fmla="*/ 0 h 20"/>
              <a:gd name="T8" fmla="*/ 30 w 30"/>
              <a:gd name="T9" fmla="*/ 20 h 20"/>
              <a:gd name="T10" fmla="*/ 10 w 30"/>
              <a:gd name="T11" fmla="*/ 20 h 20"/>
              <a:gd name="T12" fmla="*/ 0 w 3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0" y="20"/>
                </a:moveTo>
                <a:lnTo>
                  <a:pt x="10" y="0"/>
                </a:lnTo>
                <a:lnTo>
                  <a:pt x="20" y="0"/>
                </a:lnTo>
                <a:lnTo>
                  <a:pt x="30" y="0"/>
                </a:lnTo>
                <a:lnTo>
                  <a:pt x="30" y="2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7" name="Freeform 2962"/>
          <p:cNvSpPr>
            <a:spLocks noChangeAspect="1"/>
          </p:cNvSpPr>
          <p:nvPr/>
        </p:nvSpPr>
        <p:spPr bwMode="auto">
          <a:xfrm>
            <a:off x="4444531" y="4601225"/>
            <a:ext cx="31240" cy="22314"/>
          </a:xfrm>
          <a:custGeom>
            <a:avLst/>
            <a:gdLst>
              <a:gd name="T0" fmla="*/ 0 w 30"/>
              <a:gd name="T1" fmla="*/ 20 h 20"/>
              <a:gd name="T2" fmla="*/ 0 w 30"/>
              <a:gd name="T3" fmla="*/ 0 h 20"/>
              <a:gd name="T4" fmla="*/ 20 w 30"/>
              <a:gd name="T5" fmla="*/ 0 h 20"/>
              <a:gd name="T6" fmla="*/ 30 w 30"/>
              <a:gd name="T7" fmla="*/ 10 h 20"/>
              <a:gd name="T8" fmla="*/ 20 w 30"/>
              <a:gd name="T9" fmla="*/ 20 h 20"/>
              <a:gd name="T10" fmla="*/ 10 w 30"/>
              <a:gd name="T11" fmla="*/ 20 h 20"/>
              <a:gd name="T12" fmla="*/ 0 w 3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0" y="20"/>
                </a:moveTo>
                <a:lnTo>
                  <a:pt x="0" y="0"/>
                </a:lnTo>
                <a:lnTo>
                  <a:pt x="20" y="0"/>
                </a:lnTo>
                <a:lnTo>
                  <a:pt x="30" y="10"/>
                </a:lnTo>
                <a:lnTo>
                  <a:pt x="20" y="2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8" name="Freeform 2961"/>
          <p:cNvSpPr>
            <a:spLocks noChangeAspect="1"/>
          </p:cNvSpPr>
          <p:nvPr/>
        </p:nvSpPr>
        <p:spPr bwMode="auto">
          <a:xfrm>
            <a:off x="4444531" y="4601225"/>
            <a:ext cx="22314" cy="0"/>
          </a:xfrm>
          <a:custGeom>
            <a:avLst/>
            <a:gdLst>
              <a:gd name="T0" fmla="*/ 20 w 20"/>
              <a:gd name="T1" fmla="*/ 0 w 20"/>
              <a:gd name="T2" fmla="*/ 0 w 20"/>
              <a:gd name="T3" fmla="*/ 10 w 20"/>
              <a:gd name="T4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9" name="Freeform 2960"/>
          <p:cNvSpPr>
            <a:spLocks noChangeAspect="1"/>
          </p:cNvSpPr>
          <p:nvPr/>
        </p:nvSpPr>
        <p:spPr bwMode="auto">
          <a:xfrm>
            <a:off x="4455689" y="4578911"/>
            <a:ext cx="33471" cy="31240"/>
          </a:xfrm>
          <a:custGeom>
            <a:avLst/>
            <a:gdLst>
              <a:gd name="T0" fmla="*/ 0 w 31"/>
              <a:gd name="T1" fmla="*/ 20 h 30"/>
              <a:gd name="T2" fmla="*/ 10 w 31"/>
              <a:gd name="T3" fmla="*/ 0 h 30"/>
              <a:gd name="T4" fmla="*/ 20 w 31"/>
              <a:gd name="T5" fmla="*/ 10 h 30"/>
              <a:gd name="T6" fmla="*/ 31 w 31"/>
              <a:gd name="T7" fmla="*/ 20 h 30"/>
              <a:gd name="T8" fmla="*/ 20 w 31"/>
              <a:gd name="T9" fmla="*/ 30 h 30"/>
              <a:gd name="T10" fmla="*/ 10 w 31"/>
              <a:gd name="T11" fmla="*/ 20 h 30"/>
              <a:gd name="T12" fmla="*/ 0 w 31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0" y="20"/>
                </a:moveTo>
                <a:lnTo>
                  <a:pt x="10" y="0"/>
                </a:lnTo>
                <a:lnTo>
                  <a:pt x="20" y="10"/>
                </a:lnTo>
                <a:lnTo>
                  <a:pt x="31" y="20"/>
                </a:lnTo>
                <a:lnTo>
                  <a:pt x="20" y="3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0" name="Freeform 2959"/>
          <p:cNvSpPr>
            <a:spLocks noChangeAspect="1"/>
          </p:cNvSpPr>
          <p:nvPr/>
        </p:nvSpPr>
        <p:spPr bwMode="auto">
          <a:xfrm>
            <a:off x="4466846" y="4578911"/>
            <a:ext cx="11158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10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1" name="Freeform 2958"/>
          <p:cNvSpPr>
            <a:spLocks noChangeAspect="1"/>
          </p:cNvSpPr>
          <p:nvPr/>
        </p:nvSpPr>
        <p:spPr bwMode="auto">
          <a:xfrm>
            <a:off x="4466846" y="4556597"/>
            <a:ext cx="44629" cy="44629"/>
          </a:xfrm>
          <a:custGeom>
            <a:avLst/>
            <a:gdLst>
              <a:gd name="T0" fmla="*/ 0 w 41"/>
              <a:gd name="T1" fmla="*/ 21 h 41"/>
              <a:gd name="T2" fmla="*/ 21 w 41"/>
              <a:gd name="T3" fmla="*/ 0 h 41"/>
              <a:gd name="T4" fmla="*/ 31 w 41"/>
              <a:gd name="T5" fmla="*/ 11 h 41"/>
              <a:gd name="T6" fmla="*/ 41 w 41"/>
              <a:gd name="T7" fmla="*/ 21 h 41"/>
              <a:gd name="T8" fmla="*/ 10 w 41"/>
              <a:gd name="T9" fmla="*/ 41 h 41"/>
              <a:gd name="T10" fmla="*/ 10 w 41"/>
              <a:gd name="T11" fmla="*/ 31 h 41"/>
              <a:gd name="T12" fmla="*/ 0 w 41"/>
              <a:gd name="T1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1">
                <a:moveTo>
                  <a:pt x="0" y="21"/>
                </a:moveTo>
                <a:lnTo>
                  <a:pt x="21" y="0"/>
                </a:lnTo>
                <a:lnTo>
                  <a:pt x="31" y="11"/>
                </a:lnTo>
                <a:lnTo>
                  <a:pt x="41" y="21"/>
                </a:lnTo>
                <a:lnTo>
                  <a:pt x="10" y="41"/>
                </a:lnTo>
                <a:lnTo>
                  <a:pt x="10" y="3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2" name="Freeform 2957"/>
          <p:cNvSpPr>
            <a:spLocks noChangeAspect="1"/>
          </p:cNvSpPr>
          <p:nvPr/>
        </p:nvSpPr>
        <p:spPr bwMode="auto">
          <a:xfrm>
            <a:off x="4489160" y="4523124"/>
            <a:ext cx="42398" cy="44629"/>
          </a:xfrm>
          <a:custGeom>
            <a:avLst/>
            <a:gdLst>
              <a:gd name="T0" fmla="*/ 0 w 40"/>
              <a:gd name="T1" fmla="*/ 30 h 41"/>
              <a:gd name="T2" fmla="*/ 20 w 40"/>
              <a:gd name="T3" fmla="*/ 0 h 41"/>
              <a:gd name="T4" fmla="*/ 30 w 40"/>
              <a:gd name="T5" fmla="*/ 10 h 41"/>
              <a:gd name="T6" fmla="*/ 40 w 40"/>
              <a:gd name="T7" fmla="*/ 20 h 41"/>
              <a:gd name="T8" fmla="*/ 20 w 40"/>
              <a:gd name="T9" fmla="*/ 41 h 41"/>
              <a:gd name="T10" fmla="*/ 10 w 40"/>
              <a:gd name="T11" fmla="*/ 41 h 41"/>
              <a:gd name="T12" fmla="*/ 0 w 40"/>
              <a:gd name="T13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1">
                <a:moveTo>
                  <a:pt x="0" y="30"/>
                </a:moveTo>
                <a:lnTo>
                  <a:pt x="20" y="0"/>
                </a:lnTo>
                <a:lnTo>
                  <a:pt x="30" y="10"/>
                </a:lnTo>
                <a:lnTo>
                  <a:pt x="40" y="20"/>
                </a:lnTo>
                <a:lnTo>
                  <a:pt x="20" y="41"/>
                </a:lnTo>
                <a:lnTo>
                  <a:pt x="10" y="41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3" name="Freeform 2956"/>
          <p:cNvSpPr>
            <a:spLocks noChangeAspect="1"/>
          </p:cNvSpPr>
          <p:nvPr/>
        </p:nvSpPr>
        <p:spPr bwMode="auto">
          <a:xfrm>
            <a:off x="4511475" y="4523124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4" name="Freeform 2955"/>
          <p:cNvSpPr>
            <a:spLocks noChangeAspect="1"/>
          </p:cNvSpPr>
          <p:nvPr/>
        </p:nvSpPr>
        <p:spPr bwMode="auto">
          <a:xfrm>
            <a:off x="4511475" y="4514198"/>
            <a:ext cx="31240" cy="31240"/>
          </a:xfrm>
          <a:custGeom>
            <a:avLst/>
            <a:gdLst>
              <a:gd name="T0" fmla="*/ 0 w 30"/>
              <a:gd name="T1" fmla="*/ 10 h 30"/>
              <a:gd name="T2" fmla="*/ 10 w 30"/>
              <a:gd name="T3" fmla="*/ 0 h 30"/>
              <a:gd name="T4" fmla="*/ 20 w 30"/>
              <a:gd name="T5" fmla="*/ 10 h 30"/>
              <a:gd name="T6" fmla="*/ 30 w 30"/>
              <a:gd name="T7" fmla="*/ 20 h 30"/>
              <a:gd name="T8" fmla="*/ 20 w 30"/>
              <a:gd name="T9" fmla="*/ 30 h 30"/>
              <a:gd name="T10" fmla="*/ 10 w 30"/>
              <a:gd name="T11" fmla="*/ 20 h 30"/>
              <a:gd name="T12" fmla="*/ 0 w 30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5" name="Freeform 2954"/>
          <p:cNvSpPr>
            <a:spLocks noChangeAspect="1"/>
          </p:cNvSpPr>
          <p:nvPr/>
        </p:nvSpPr>
        <p:spPr bwMode="auto">
          <a:xfrm>
            <a:off x="4520400" y="4514198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6" name="Freeform 2953"/>
          <p:cNvSpPr>
            <a:spLocks noChangeAspect="1"/>
          </p:cNvSpPr>
          <p:nvPr/>
        </p:nvSpPr>
        <p:spPr bwMode="auto">
          <a:xfrm>
            <a:off x="4520400" y="4503042"/>
            <a:ext cx="31240" cy="31240"/>
          </a:xfrm>
          <a:custGeom>
            <a:avLst/>
            <a:gdLst>
              <a:gd name="T0" fmla="*/ 0 w 30"/>
              <a:gd name="T1" fmla="*/ 10 h 30"/>
              <a:gd name="T2" fmla="*/ 10 w 30"/>
              <a:gd name="T3" fmla="*/ 0 h 30"/>
              <a:gd name="T4" fmla="*/ 20 w 30"/>
              <a:gd name="T5" fmla="*/ 10 h 30"/>
              <a:gd name="T6" fmla="*/ 30 w 30"/>
              <a:gd name="T7" fmla="*/ 20 h 30"/>
              <a:gd name="T8" fmla="*/ 20 w 30"/>
              <a:gd name="T9" fmla="*/ 30 h 30"/>
              <a:gd name="T10" fmla="*/ 10 w 30"/>
              <a:gd name="T11" fmla="*/ 20 h 30"/>
              <a:gd name="T12" fmla="*/ 0 w 30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7" name="Freeform 2952"/>
          <p:cNvSpPr>
            <a:spLocks noChangeAspect="1"/>
          </p:cNvSpPr>
          <p:nvPr/>
        </p:nvSpPr>
        <p:spPr bwMode="auto">
          <a:xfrm>
            <a:off x="4542715" y="4514198"/>
            <a:ext cx="11158" cy="11158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8" name="Freeform 2951"/>
          <p:cNvSpPr>
            <a:spLocks noChangeAspect="1"/>
          </p:cNvSpPr>
          <p:nvPr/>
        </p:nvSpPr>
        <p:spPr bwMode="auto">
          <a:xfrm>
            <a:off x="4531558" y="4480728"/>
            <a:ext cx="44629" cy="42397"/>
          </a:xfrm>
          <a:custGeom>
            <a:avLst/>
            <a:gdLst>
              <a:gd name="T0" fmla="*/ 0 w 40"/>
              <a:gd name="T1" fmla="*/ 20 h 40"/>
              <a:gd name="T2" fmla="*/ 20 w 40"/>
              <a:gd name="T3" fmla="*/ 0 h 40"/>
              <a:gd name="T4" fmla="*/ 30 w 40"/>
              <a:gd name="T5" fmla="*/ 10 h 40"/>
              <a:gd name="T6" fmla="*/ 40 w 40"/>
              <a:gd name="T7" fmla="*/ 20 h 40"/>
              <a:gd name="T8" fmla="*/ 20 w 40"/>
              <a:gd name="T9" fmla="*/ 40 h 40"/>
              <a:gd name="T10" fmla="*/ 10 w 40"/>
              <a:gd name="T11" fmla="*/ 30 h 40"/>
              <a:gd name="T12" fmla="*/ 0 w 40"/>
              <a:gd name="T1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0">
                <a:moveTo>
                  <a:pt x="0" y="20"/>
                </a:moveTo>
                <a:lnTo>
                  <a:pt x="20" y="0"/>
                </a:lnTo>
                <a:lnTo>
                  <a:pt x="30" y="10"/>
                </a:lnTo>
                <a:lnTo>
                  <a:pt x="40" y="20"/>
                </a:lnTo>
                <a:lnTo>
                  <a:pt x="20" y="40"/>
                </a:lnTo>
                <a:lnTo>
                  <a:pt x="10" y="3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9" name="Freeform 2950"/>
          <p:cNvSpPr>
            <a:spLocks noChangeAspect="1"/>
          </p:cNvSpPr>
          <p:nvPr/>
        </p:nvSpPr>
        <p:spPr bwMode="auto">
          <a:xfrm>
            <a:off x="4553873" y="4480728"/>
            <a:ext cx="11157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0" name="Freeform 2949"/>
          <p:cNvSpPr>
            <a:spLocks noChangeAspect="1"/>
          </p:cNvSpPr>
          <p:nvPr/>
        </p:nvSpPr>
        <p:spPr bwMode="auto">
          <a:xfrm>
            <a:off x="4553873" y="4469570"/>
            <a:ext cx="44629" cy="33472"/>
          </a:xfrm>
          <a:custGeom>
            <a:avLst/>
            <a:gdLst>
              <a:gd name="T0" fmla="*/ 0 w 41"/>
              <a:gd name="T1" fmla="*/ 11 h 31"/>
              <a:gd name="T2" fmla="*/ 20 w 41"/>
              <a:gd name="T3" fmla="*/ 0 h 31"/>
              <a:gd name="T4" fmla="*/ 31 w 41"/>
              <a:gd name="T5" fmla="*/ 11 h 31"/>
              <a:gd name="T6" fmla="*/ 41 w 41"/>
              <a:gd name="T7" fmla="*/ 21 h 31"/>
              <a:gd name="T8" fmla="*/ 20 w 41"/>
              <a:gd name="T9" fmla="*/ 31 h 31"/>
              <a:gd name="T10" fmla="*/ 10 w 41"/>
              <a:gd name="T11" fmla="*/ 21 h 31"/>
              <a:gd name="T12" fmla="*/ 0 w 41"/>
              <a:gd name="T13" fmla="*/ 1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1">
                <a:moveTo>
                  <a:pt x="0" y="11"/>
                </a:moveTo>
                <a:lnTo>
                  <a:pt x="20" y="0"/>
                </a:lnTo>
                <a:lnTo>
                  <a:pt x="31" y="11"/>
                </a:lnTo>
                <a:lnTo>
                  <a:pt x="41" y="21"/>
                </a:lnTo>
                <a:lnTo>
                  <a:pt x="20" y="31"/>
                </a:lnTo>
                <a:lnTo>
                  <a:pt x="10" y="2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1" name="Freeform 2948"/>
          <p:cNvSpPr>
            <a:spLocks noChangeAspect="1"/>
          </p:cNvSpPr>
          <p:nvPr/>
        </p:nvSpPr>
        <p:spPr bwMode="auto">
          <a:xfrm>
            <a:off x="4587344" y="4480728"/>
            <a:ext cx="11158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2" name="Freeform 2947"/>
          <p:cNvSpPr>
            <a:spLocks noChangeAspect="1"/>
          </p:cNvSpPr>
          <p:nvPr/>
        </p:nvSpPr>
        <p:spPr bwMode="auto">
          <a:xfrm>
            <a:off x="4576187" y="4424941"/>
            <a:ext cx="53555" cy="66943"/>
          </a:xfrm>
          <a:custGeom>
            <a:avLst/>
            <a:gdLst>
              <a:gd name="T0" fmla="*/ 0 w 51"/>
              <a:gd name="T1" fmla="*/ 40 h 61"/>
              <a:gd name="T2" fmla="*/ 31 w 51"/>
              <a:gd name="T3" fmla="*/ 0 h 61"/>
              <a:gd name="T4" fmla="*/ 41 w 51"/>
              <a:gd name="T5" fmla="*/ 10 h 61"/>
              <a:gd name="T6" fmla="*/ 51 w 51"/>
              <a:gd name="T7" fmla="*/ 20 h 61"/>
              <a:gd name="T8" fmla="*/ 21 w 51"/>
              <a:gd name="T9" fmla="*/ 61 h 61"/>
              <a:gd name="T10" fmla="*/ 11 w 51"/>
              <a:gd name="T11" fmla="*/ 51 h 61"/>
              <a:gd name="T12" fmla="*/ 0 w 51"/>
              <a:gd name="T13" fmla="*/ 4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61">
                <a:moveTo>
                  <a:pt x="0" y="40"/>
                </a:moveTo>
                <a:lnTo>
                  <a:pt x="31" y="0"/>
                </a:lnTo>
                <a:lnTo>
                  <a:pt x="41" y="10"/>
                </a:lnTo>
                <a:lnTo>
                  <a:pt x="51" y="20"/>
                </a:lnTo>
                <a:lnTo>
                  <a:pt x="21" y="61"/>
                </a:lnTo>
                <a:lnTo>
                  <a:pt x="11" y="51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3" name="Freeform 2946"/>
          <p:cNvSpPr>
            <a:spLocks noChangeAspect="1"/>
          </p:cNvSpPr>
          <p:nvPr/>
        </p:nvSpPr>
        <p:spPr bwMode="auto">
          <a:xfrm>
            <a:off x="4618584" y="4436099"/>
            <a:ext cx="11158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10 w 10"/>
              <a:gd name="T7" fmla="*/ 10 h 10"/>
              <a:gd name="T8" fmla="*/ 0 w 10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4" name="Freeform 2945"/>
          <p:cNvSpPr>
            <a:spLocks noChangeAspect="1"/>
          </p:cNvSpPr>
          <p:nvPr/>
        </p:nvSpPr>
        <p:spPr bwMode="auto">
          <a:xfrm>
            <a:off x="4609658" y="4416015"/>
            <a:ext cx="31240" cy="31240"/>
          </a:xfrm>
          <a:custGeom>
            <a:avLst/>
            <a:gdLst>
              <a:gd name="T0" fmla="*/ 0 w 30"/>
              <a:gd name="T1" fmla="*/ 20 h 30"/>
              <a:gd name="T2" fmla="*/ 10 w 30"/>
              <a:gd name="T3" fmla="*/ 0 h 30"/>
              <a:gd name="T4" fmla="*/ 20 w 30"/>
              <a:gd name="T5" fmla="*/ 0 h 30"/>
              <a:gd name="T6" fmla="*/ 30 w 30"/>
              <a:gd name="T7" fmla="*/ 10 h 30"/>
              <a:gd name="T8" fmla="*/ 20 w 30"/>
              <a:gd name="T9" fmla="*/ 30 h 30"/>
              <a:gd name="T10" fmla="*/ 10 w 30"/>
              <a:gd name="T11" fmla="*/ 20 h 30"/>
              <a:gd name="T12" fmla="*/ 0 w 3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0" y="20"/>
                </a:moveTo>
                <a:lnTo>
                  <a:pt x="10" y="0"/>
                </a:lnTo>
                <a:lnTo>
                  <a:pt x="20" y="0"/>
                </a:lnTo>
                <a:lnTo>
                  <a:pt x="30" y="10"/>
                </a:lnTo>
                <a:lnTo>
                  <a:pt x="20" y="3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5" name="Freeform 2944"/>
          <p:cNvSpPr>
            <a:spLocks noChangeAspect="1"/>
          </p:cNvSpPr>
          <p:nvPr/>
        </p:nvSpPr>
        <p:spPr bwMode="auto">
          <a:xfrm>
            <a:off x="4618584" y="4391470"/>
            <a:ext cx="31240" cy="33471"/>
          </a:xfrm>
          <a:custGeom>
            <a:avLst/>
            <a:gdLst>
              <a:gd name="T0" fmla="*/ 0 w 30"/>
              <a:gd name="T1" fmla="*/ 21 h 31"/>
              <a:gd name="T2" fmla="*/ 10 w 30"/>
              <a:gd name="T3" fmla="*/ 0 h 31"/>
              <a:gd name="T4" fmla="*/ 20 w 30"/>
              <a:gd name="T5" fmla="*/ 11 h 31"/>
              <a:gd name="T6" fmla="*/ 30 w 30"/>
              <a:gd name="T7" fmla="*/ 11 h 31"/>
              <a:gd name="T8" fmla="*/ 20 w 30"/>
              <a:gd name="T9" fmla="*/ 31 h 31"/>
              <a:gd name="T10" fmla="*/ 10 w 30"/>
              <a:gd name="T11" fmla="*/ 21 h 31"/>
              <a:gd name="T12" fmla="*/ 0 w 30"/>
              <a:gd name="T13" fmla="*/ 2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0" y="21"/>
                </a:moveTo>
                <a:lnTo>
                  <a:pt x="10" y="0"/>
                </a:lnTo>
                <a:lnTo>
                  <a:pt x="20" y="11"/>
                </a:lnTo>
                <a:lnTo>
                  <a:pt x="30" y="11"/>
                </a:lnTo>
                <a:lnTo>
                  <a:pt x="20" y="31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6" name="Freeform 2943"/>
          <p:cNvSpPr>
            <a:spLocks noChangeAspect="1"/>
          </p:cNvSpPr>
          <p:nvPr/>
        </p:nvSpPr>
        <p:spPr bwMode="auto">
          <a:xfrm>
            <a:off x="4640898" y="4404859"/>
            <a:ext cx="11158" cy="0"/>
          </a:xfrm>
          <a:custGeom>
            <a:avLst/>
            <a:gdLst>
              <a:gd name="T0" fmla="*/ 0 w 10"/>
              <a:gd name="T1" fmla="*/ 10 w 10"/>
              <a:gd name="T2" fmla="*/ 10 w 10"/>
              <a:gd name="T3" fmla="*/ 10 w 10"/>
              <a:gd name="T4" fmla="*/ 0 w 1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0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7" name="Freeform 2942"/>
          <p:cNvSpPr>
            <a:spLocks noChangeAspect="1"/>
          </p:cNvSpPr>
          <p:nvPr/>
        </p:nvSpPr>
        <p:spPr bwMode="auto">
          <a:xfrm>
            <a:off x="4629742" y="4349072"/>
            <a:ext cx="44629" cy="55787"/>
          </a:xfrm>
          <a:custGeom>
            <a:avLst/>
            <a:gdLst>
              <a:gd name="T0" fmla="*/ 0 w 41"/>
              <a:gd name="T1" fmla="*/ 40 h 51"/>
              <a:gd name="T2" fmla="*/ 10 w 41"/>
              <a:gd name="T3" fmla="*/ 0 h 51"/>
              <a:gd name="T4" fmla="*/ 20 w 41"/>
              <a:gd name="T5" fmla="*/ 10 h 51"/>
              <a:gd name="T6" fmla="*/ 41 w 41"/>
              <a:gd name="T7" fmla="*/ 10 h 51"/>
              <a:gd name="T8" fmla="*/ 20 w 41"/>
              <a:gd name="T9" fmla="*/ 51 h 51"/>
              <a:gd name="T10" fmla="*/ 10 w 41"/>
              <a:gd name="T11" fmla="*/ 51 h 51"/>
              <a:gd name="T12" fmla="*/ 0 w 41"/>
              <a:gd name="T13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1">
                <a:moveTo>
                  <a:pt x="0" y="40"/>
                </a:moveTo>
                <a:lnTo>
                  <a:pt x="10" y="0"/>
                </a:lnTo>
                <a:lnTo>
                  <a:pt x="20" y="10"/>
                </a:lnTo>
                <a:lnTo>
                  <a:pt x="41" y="10"/>
                </a:lnTo>
                <a:lnTo>
                  <a:pt x="20" y="51"/>
                </a:lnTo>
                <a:lnTo>
                  <a:pt x="10" y="51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8" name="Freeform 2941"/>
          <p:cNvSpPr>
            <a:spLocks noChangeAspect="1"/>
          </p:cNvSpPr>
          <p:nvPr/>
        </p:nvSpPr>
        <p:spPr bwMode="auto">
          <a:xfrm>
            <a:off x="4640898" y="4349072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9" name="Freeform 2940"/>
          <p:cNvSpPr>
            <a:spLocks noChangeAspect="1"/>
          </p:cNvSpPr>
          <p:nvPr/>
        </p:nvSpPr>
        <p:spPr bwMode="auto">
          <a:xfrm>
            <a:off x="4640898" y="4262046"/>
            <a:ext cx="75869" cy="98183"/>
          </a:xfrm>
          <a:custGeom>
            <a:avLst/>
            <a:gdLst>
              <a:gd name="T0" fmla="*/ 0 w 71"/>
              <a:gd name="T1" fmla="*/ 81 h 91"/>
              <a:gd name="T2" fmla="*/ 41 w 71"/>
              <a:gd name="T3" fmla="*/ 0 h 91"/>
              <a:gd name="T4" fmla="*/ 61 w 71"/>
              <a:gd name="T5" fmla="*/ 10 h 91"/>
              <a:gd name="T6" fmla="*/ 71 w 71"/>
              <a:gd name="T7" fmla="*/ 10 h 91"/>
              <a:gd name="T8" fmla="*/ 20 w 71"/>
              <a:gd name="T9" fmla="*/ 91 h 91"/>
              <a:gd name="T10" fmla="*/ 10 w 71"/>
              <a:gd name="T11" fmla="*/ 91 h 91"/>
              <a:gd name="T12" fmla="*/ 0 w 71"/>
              <a:gd name="T13" fmla="*/ 8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" h="91">
                <a:moveTo>
                  <a:pt x="0" y="81"/>
                </a:moveTo>
                <a:lnTo>
                  <a:pt x="41" y="0"/>
                </a:lnTo>
                <a:lnTo>
                  <a:pt x="61" y="10"/>
                </a:lnTo>
                <a:lnTo>
                  <a:pt x="71" y="10"/>
                </a:lnTo>
                <a:lnTo>
                  <a:pt x="20" y="91"/>
                </a:lnTo>
                <a:lnTo>
                  <a:pt x="10" y="91"/>
                </a:lnTo>
                <a:lnTo>
                  <a:pt x="0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0" name="Freeform 2939"/>
          <p:cNvSpPr>
            <a:spLocks noChangeAspect="1"/>
          </p:cNvSpPr>
          <p:nvPr/>
        </p:nvSpPr>
        <p:spPr bwMode="auto">
          <a:xfrm>
            <a:off x="4685527" y="4262046"/>
            <a:ext cx="22314" cy="11157"/>
          </a:xfrm>
          <a:custGeom>
            <a:avLst/>
            <a:gdLst>
              <a:gd name="T0" fmla="*/ 20 w 20"/>
              <a:gd name="T1" fmla="*/ 10 h 10"/>
              <a:gd name="T2" fmla="*/ 0 w 20"/>
              <a:gd name="T3" fmla="*/ 0 h 10"/>
              <a:gd name="T4" fmla="*/ 0 w 20"/>
              <a:gd name="T5" fmla="*/ 0 h 10"/>
              <a:gd name="T6" fmla="*/ 20 w 2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20" y="10"/>
                </a:moveTo>
                <a:lnTo>
                  <a:pt x="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1" name="Freeform 2938"/>
          <p:cNvSpPr>
            <a:spLocks noChangeAspect="1"/>
          </p:cNvSpPr>
          <p:nvPr/>
        </p:nvSpPr>
        <p:spPr bwMode="auto">
          <a:xfrm>
            <a:off x="4685527" y="4250888"/>
            <a:ext cx="31240" cy="22314"/>
          </a:xfrm>
          <a:custGeom>
            <a:avLst/>
            <a:gdLst>
              <a:gd name="T0" fmla="*/ 0 w 30"/>
              <a:gd name="T1" fmla="*/ 10 h 20"/>
              <a:gd name="T2" fmla="*/ 10 w 30"/>
              <a:gd name="T3" fmla="*/ 0 h 20"/>
              <a:gd name="T4" fmla="*/ 20 w 30"/>
              <a:gd name="T5" fmla="*/ 10 h 20"/>
              <a:gd name="T6" fmla="*/ 30 w 30"/>
              <a:gd name="T7" fmla="*/ 10 h 20"/>
              <a:gd name="T8" fmla="*/ 30 w 30"/>
              <a:gd name="T9" fmla="*/ 20 h 20"/>
              <a:gd name="T10" fmla="*/ 20 w 30"/>
              <a:gd name="T11" fmla="*/ 20 h 20"/>
              <a:gd name="T12" fmla="*/ 0 w 30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10"/>
                </a:lnTo>
                <a:lnTo>
                  <a:pt x="30" y="20"/>
                </a:lnTo>
                <a:lnTo>
                  <a:pt x="2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2" name="Freeform 2937"/>
          <p:cNvSpPr>
            <a:spLocks noChangeAspect="1"/>
          </p:cNvSpPr>
          <p:nvPr/>
        </p:nvSpPr>
        <p:spPr bwMode="auto">
          <a:xfrm>
            <a:off x="4696685" y="4250888"/>
            <a:ext cx="11157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3" name="Freeform 2936"/>
          <p:cNvSpPr>
            <a:spLocks noChangeAspect="1"/>
          </p:cNvSpPr>
          <p:nvPr/>
        </p:nvSpPr>
        <p:spPr bwMode="auto">
          <a:xfrm>
            <a:off x="4696685" y="4239732"/>
            <a:ext cx="31240" cy="22314"/>
          </a:xfrm>
          <a:custGeom>
            <a:avLst/>
            <a:gdLst>
              <a:gd name="T0" fmla="*/ 0 w 30"/>
              <a:gd name="T1" fmla="*/ 10 h 20"/>
              <a:gd name="T2" fmla="*/ 10 w 30"/>
              <a:gd name="T3" fmla="*/ 0 h 20"/>
              <a:gd name="T4" fmla="*/ 20 w 30"/>
              <a:gd name="T5" fmla="*/ 0 h 20"/>
              <a:gd name="T6" fmla="*/ 30 w 30"/>
              <a:gd name="T7" fmla="*/ 10 h 20"/>
              <a:gd name="T8" fmla="*/ 20 w 30"/>
              <a:gd name="T9" fmla="*/ 20 h 20"/>
              <a:gd name="T10" fmla="*/ 10 w 30"/>
              <a:gd name="T11" fmla="*/ 20 h 20"/>
              <a:gd name="T12" fmla="*/ 0 w 30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0" y="10"/>
                </a:moveTo>
                <a:lnTo>
                  <a:pt x="10" y="0"/>
                </a:lnTo>
                <a:lnTo>
                  <a:pt x="20" y="0"/>
                </a:lnTo>
                <a:lnTo>
                  <a:pt x="30" y="10"/>
                </a:lnTo>
                <a:lnTo>
                  <a:pt x="20" y="2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4" name="Freeform 2935"/>
          <p:cNvSpPr>
            <a:spLocks noChangeAspect="1"/>
          </p:cNvSpPr>
          <p:nvPr/>
        </p:nvSpPr>
        <p:spPr bwMode="auto">
          <a:xfrm>
            <a:off x="4707842" y="4206259"/>
            <a:ext cx="44629" cy="44629"/>
          </a:xfrm>
          <a:custGeom>
            <a:avLst/>
            <a:gdLst>
              <a:gd name="T0" fmla="*/ 0 w 40"/>
              <a:gd name="T1" fmla="*/ 21 h 41"/>
              <a:gd name="T2" fmla="*/ 30 w 40"/>
              <a:gd name="T3" fmla="*/ 0 h 41"/>
              <a:gd name="T4" fmla="*/ 40 w 40"/>
              <a:gd name="T5" fmla="*/ 10 h 41"/>
              <a:gd name="T6" fmla="*/ 40 w 40"/>
              <a:gd name="T7" fmla="*/ 21 h 41"/>
              <a:gd name="T8" fmla="*/ 20 w 40"/>
              <a:gd name="T9" fmla="*/ 41 h 41"/>
              <a:gd name="T10" fmla="*/ 10 w 40"/>
              <a:gd name="T11" fmla="*/ 31 h 41"/>
              <a:gd name="T12" fmla="*/ 0 w 40"/>
              <a:gd name="T1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1">
                <a:moveTo>
                  <a:pt x="0" y="21"/>
                </a:moveTo>
                <a:lnTo>
                  <a:pt x="30" y="0"/>
                </a:lnTo>
                <a:lnTo>
                  <a:pt x="40" y="10"/>
                </a:lnTo>
                <a:lnTo>
                  <a:pt x="40" y="21"/>
                </a:lnTo>
                <a:lnTo>
                  <a:pt x="20" y="41"/>
                </a:lnTo>
                <a:lnTo>
                  <a:pt x="10" y="3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5" name="Freeform 2934"/>
          <p:cNvSpPr>
            <a:spLocks noChangeAspect="1"/>
          </p:cNvSpPr>
          <p:nvPr/>
        </p:nvSpPr>
        <p:spPr bwMode="auto">
          <a:xfrm>
            <a:off x="4750240" y="4217417"/>
            <a:ext cx="11157" cy="13389"/>
          </a:xfrm>
          <a:custGeom>
            <a:avLst/>
            <a:gdLst>
              <a:gd name="T0" fmla="*/ 0 w 11"/>
              <a:gd name="T1" fmla="*/ 0 h 11"/>
              <a:gd name="T2" fmla="*/ 11 w 11"/>
              <a:gd name="T3" fmla="*/ 11 h 11"/>
              <a:gd name="T4" fmla="*/ 11 w 11"/>
              <a:gd name="T5" fmla="*/ 11 h 11"/>
              <a:gd name="T6" fmla="*/ 0 w 11"/>
              <a:gd name="T7" fmla="*/ 11 h 11"/>
              <a:gd name="T8" fmla="*/ 0 w 11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0"/>
                </a:move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6" name="Freeform 2933"/>
          <p:cNvSpPr>
            <a:spLocks noChangeAspect="1"/>
          </p:cNvSpPr>
          <p:nvPr/>
        </p:nvSpPr>
        <p:spPr bwMode="auto">
          <a:xfrm>
            <a:off x="4727925" y="4195103"/>
            <a:ext cx="44629" cy="33471"/>
          </a:xfrm>
          <a:custGeom>
            <a:avLst/>
            <a:gdLst>
              <a:gd name="T0" fmla="*/ 0 w 41"/>
              <a:gd name="T1" fmla="*/ 20 h 31"/>
              <a:gd name="T2" fmla="*/ 10 w 41"/>
              <a:gd name="T3" fmla="*/ 0 h 31"/>
              <a:gd name="T4" fmla="*/ 31 w 41"/>
              <a:gd name="T5" fmla="*/ 10 h 31"/>
              <a:gd name="T6" fmla="*/ 41 w 41"/>
              <a:gd name="T7" fmla="*/ 10 h 31"/>
              <a:gd name="T8" fmla="*/ 31 w 41"/>
              <a:gd name="T9" fmla="*/ 31 h 31"/>
              <a:gd name="T10" fmla="*/ 20 w 41"/>
              <a:gd name="T11" fmla="*/ 20 h 31"/>
              <a:gd name="T12" fmla="*/ 0 w 41"/>
              <a:gd name="T1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1">
                <a:moveTo>
                  <a:pt x="0" y="20"/>
                </a:moveTo>
                <a:lnTo>
                  <a:pt x="10" y="0"/>
                </a:lnTo>
                <a:lnTo>
                  <a:pt x="31" y="10"/>
                </a:lnTo>
                <a:lnTo>
                  <a:pt x="41" y="10"/>
                </a:lnTo>
                <a:lnTo>
                  <a:pt x="31" y="31"/>
                </a:lnTo>
                <a:lnTo>
                  <a:pt x="2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7" name="Freeform 2932"/>
          <p:cNvSpPr>
            <a:spLocks noChangeAspect="1"/>
          </p:cNvSpPr>
          <p:nvPr/>
        </p:nvSpPr>
        <p:spPr bwMode="auto">
          <a:xfrm>
            <a:off x="4750240" y="4175019"/>
            <a:ext cx="33471" cy="42398"/>
          </a:xfrm>
          <a:custGeom>
            <a:avLst/>
            <a:gdLst>
              <a:gd name="T0" fmla="*/ 0 w 31"/>
              <a:gd name="T1" fmla="*/ 20 h 40"/>
              <a:gd name="T2" fmla="*/ 11 w 31"/>
              <a:gd name="T3" fmla="*/ 0 h 40"/>
              <a:gd name="T4" fmla="*/ 21 w 31"/>
              <a:gd name="T5" fmla="*/ 10 h 40"/>
              <a:gd name="T6" fmla="*/ 31 w 31"/>
              <a:gd name="T7" fmla="*/ 20 h 40"/>
              <a:gd name="T8" fmla="*/ 21 w 31"/>
              <a:gd name="T9" fmla="*/ 40 h 40"/>
              <a:gd name="T10" fmla="*/ 11 w 31"/>
              <a:gd name="T11" fmla="*/ 30 h 40"/>
              <a:gd name="T12" fmla="*/ 0 w 31"/>
              <a:gd name="T1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0">
                <a:moveTo>
                  <a:pt x="0" y="20"/>
                </a:moveTo>
                <a:lnTo>
                  <a:pt x="11" y="0"/>
                </a:lnTo>
                <a:lnTo>
                  <a:pt x="21" y="10"/>
                </a:lnTo>
                <a:lnTo>
                  <a:pt x="31" y="20"/>
                </a:lnTo>
                <a:lnTo>
                  <a:pt x="21" y="40"/>
                </a:lnTo>
                <a:lnTo>
                  <a:pt x="11" y="3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8" name="Freeform 2931"/>
          <p:cNvSpPr>
            <a:spLocks noChangeAspect="1"/>
          </p:cNvSpPr>
          <p:nvPr/>
        </p:nvSpPr>
        <p:spPr bwMode="auto">
          <a:xfrm>
            <a:off x="4761396" y="4175019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9" name="Freeform 2930"/>
          <p:cNvSpPr>
            <a:spLocks noChangeAspect="1"/>
          </p:cNvSpPr>
          <p:nvPr/>
        </p:nvSpPr>
        <p:spPr bwMode="auto">
          <a:xfrm>
            <a:off x="4761396" y="4139316"/>
            <a:ext cx="53555" cy="55787"/>
          </a:xfrm>
          <a:custGeom>
            <a:avLst/>
            <a:gdLst>
              <a:gd name="T0" fmla="*/ 0 w 50"/>
              <a:gd name="T1" fmla="*/ 31 h 51"/>
              <a:gd name="T2" fmla="*/ 30 w 50"/>
              <a:gd name="T3" fmla="*/ 0 h 51"/>
              <a:gd name="T4" fmla="*/ 40 w 50"/>
              <a:gd name="T5" fmla="*/ 11 h 51"/>
              <a:gd name="T6" fmla="*/ 50 w 50"/>
              <a:gd name="T7" fmla="*/ 21 h 51"/>
              <a:gd name="T8" fmla="*/ 20 w 50"/>
              <a:gd name="T9" fmla="*/ 51 h 51"/>
              <a:gd name="T10" fmla="*/ 10 w 50"/>
              <a:gd name="T11" fmla="*/ 41 h 51"/>
              <a:gd name="T12" fmla="*/ 0 w 50"/>
              <a:gd name="T13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51">
                <a:moveTo>
                  <a:pt x="0" y="31"/>
                </a:moveTo>
                <a:lnTo>
                  <a:pt x="30" y="0"/>
                </a:lnTo>
                <a:lnTo>
                  <a:pt x="40" y="11"/>
                </a:lnTo>
                <a:lnTo>
                  <a:pt x="50" y="21"/>
                </a:lnTo>
                <a:lnTo>
                  <a:pt x="20" y="51"/>
                </a:lnTo>
                <a:lnTo>
                  <a:pt x="10" y="4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0" name="Freeform 2929"/>
          <p:cNvSpPr>
            <a:spLocks noChangeAspect="1"/>
          </p:cNvSpPr>
          <p:nvPr/>
        </p:nvSpPr>
        <p:spPr bwMode="auto">
          <a:xfrm>
            <a:off x="4794869" y="4139316"/>
            <a:ext cx="11157" cy="13389"/>
          </a:xfrm>
          <a:custGeom>
            <a:avLst/>
            <a:gdLst>
              <a:gd name="T0" fmla="*/ 10 w 10"/>
              <a:gd name="T1" fmla="*/ 11 h 11"/>
              <a:gd name="T2" fmla="*/ 0 w 10"/>
              <a:gd name="T3" fmla="*/ 0 h 11"/>
              <a:gd name="T4" fmla="*/ 0 w 10"/>
              <a:gd name="T5" fmla="*/ 0 h 11"/>
              <a:gd name="T6" fmla="*/ 10 w 10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10" y="11"/>
                </a:moveTo>
                <a:lnTo>
                  <a:pt x="0" y="0"/>
                </a:lnTo>
                <a:lnTo>
                  <a:pt x="1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1" name="Freeform 2928"/>
          <p:cNvSpPr>
            <a:spLocks noChangeAspect="1"/>
          </p:cNvSpPr>
          <p:nvPr/>
        </p:nvSpPr>
        <p:spPr bwMode="auto">
          <a:xfrm>
            <a:off x="4794869" y="4119234"/>
            <a:ext cx="44629" cy="44629"/>
          </a:xfrm>
          <a:custGeom>
            <a:avLst/>
            <a:gdLst>
              <a:gd name="T0" fmla="*/ 0 w 40"/>
              <a:gd name="T1" fmla="*/ 20 h 41"/>
              <a:gd name="T2" fmla="*/ 20 w 40"/>
              <a:gd name="T3" fmla="*/ 0 h 41"/>
              <a:gd name="T4" fmla="*/ 30 w 40"/>
              <a:gd name="T5" fmla="*/ 10 h 41"/>
              <a:gd name="T6" fmla="*/ 40 w 40"/>
              <a:gd name="T7" fmla="*/ 20 h 41"/>
              <a:gd name="T8" fmla="*/ 10 w 40"/>
              <a:gd name="T9" fmla="*/ 41 h 41"/>
              <a:gd name="T10" fmla="*/ 10 w 40"/>
              <a:gd name="T11" fmla="*/ 31 h 41"/>
              <a:gd name="T12" fmla="*/ 0 w 40"/>
              <a:gd name="T13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1">
                <a:moveTo>
                  <a:pt x="0" y="20"/>
                </a:moveTo>
                <a:lnTo>
                  <a:pt x="20" y="0"/>
                </a:lnTo>
                <a:lnTo>
                  <a:pt x="30" y="10"/>
                </a:lnTo>
                <a:lnTo>
                  <a:pt x="40" y="20"/>
                </a:lnTo>
                <a:lnTo>
                  <a:pt x="10" y="41"/>
                </a:lnTo>
                <a:lnTo>
                  <a:pt x="10" y="31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2" name="Freeform 2927"/>
          <p:cNvSpPr>
            <a:spLocks noChangeAspect="1"/>
          </p:cNvSpPr>
          <p:nvPr/>
        </p:nvSpPr>
        <p:spPr bwMode="auto">
          <a:xfrm>
            <a:off x="4828340" y="4130390"/>
            <a:ext cx="11158" cy="11158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10 w 10"/>
              <a:gd name="T7" fmla="*/ 10 h 10"/>
              <a:gd name="T8" fmla="*/ 0 w 10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3" name="Freeform 2926"/>
          <p:cNvSpPr>
            <a:spLocks noChangeAspect="1"/>
          </p:cNvSpPr>
          <p:nvPr/>
        </p:nvSpPr>
        <p:spPr bwMode="auto">
          <a:xfrm>
            <a:off x="4814951" y="4108076"/>
            <a:ext cx="33472" cy="31240"/>
          </a:xfrm>
          <a:custGeom>
            <a:avLst/>
            <a:gdLst>
              <a:gd name="T0" fmla="*/ 0 w 30"/>
              <a:gd name="T1" fmla="*/ 10 h 30"/>
              <a:gd name="T2" fmla="*/ 10 w 30"/>
              <a:gd name="T3" fmla="*/ 0 h 30"/>
              <a:gd name="T4" fmla="*/ 20 w 30"/>
              <a:gd name="T5" fmla="*/ 10 h 30"/>
              <a:gd name="T6" fmla="*/ 30 w 30"/>
              <a:gd name="T7" fmla="*/ 20 h 30"/>
              <a:gd name="T8" fmla="*/ 20 w 30"/>
              <a:gd name="T9" fmla="*/ 30 h 30"/>
              <a:gd name="T10" fmla="*/ 10 w 30"/>
              <a:gd name="T11" fmla="*/ 20 h 30"/>
              <a:gd name="T12" fmla="*/ 0 w 30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4" name="Freeform 2925"/>
          <p:cNvSpPr>
            <a:spLocks noChangeAspect="1"/>
          </p:cNvSpPr>
          <p:nvPr/>
        </p:nvSpPr>
        <p:spPr bwMode="auto">
          <a:xfrm>
            <a:off x="4837266" y="4119234"/>
            <a:ext cx="11158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5" name="Freeform 2924"/>
          <p:cNvSpPr>
            <a:spLocks noChangeAspect="1"/>
          </p:cNvSpPr>
          <p:nvPr/>
        </p:nvSpPr>
        <p:spPr bwMode="auto">
          <a:xfrm>
            <a:off x="4828340" y="4096920"/>
            <a:ext cx="33472" cy="31240"/>
          </a:xfrm>
          <a:custGeom>
            <a:avLst/>
            <a:gdLst>
              <a:gd name="T0" fmla="*/ 0 w 31"/>
              <a:gd name="T1" fmla="*/ 10 h 30"/>
              <a:gd name="T2" fmla="*/ 10 w 31"/>
              <a:gd name="T3" fmla="*/ 0 h 30"/>
              <a:gd name="T4" fmla="*/ 20 w 31"/>
              <a:gd name="T5" fmla="*/ 10 h 30"/>
              <a:gd name="T6" fmla="*/ 31 w 31"/>
              <a:gd name="T7" fmla="*/ 10 h 30"/>
              <a:gd name="T8" fmla="*/ 20 w 31"/>
              <a:gd name="T9" fmla="*/ 30 h 30"/>
              <a:gd name="T10" fmla="*/ 10 w 31"/>
              <a:gd name="T11" fmla="*/ 20 h 30"/>
              <a:gd name="T12" fmla="*/ 0 w 31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1" y="10"/>
                </a:ln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6" name="Freeform 2923"/>
          <p:cNvSpPr>
            <a:spLocks noChangeAspect="1"/>
          </p:cNvSpPr>
          <p:nvPr/>
        </p:nvSpPr>
        <p:spPr bwMode="auto">
          <a:xfrm>
            <a:off x="4837266" y="4052291"/>
            <a:ext cx="44629" cy="55785"/>
          </a:xfrm>
          <a:custGeom>
            <a:avLst/>
            <a:gdLst>
              <a:gd name="T0" fmla="*/ 0 w 41"/>
              <a:gd name="T1" fmla="*/ 41 h 51"/>
              <a:gd name="T2" fmla="*/ 21 w 41"/>
              <a:gd name="T3" fmla="*/ 0 h 51"/>
              <a:gd name="T4" fmla="*/ 31 w 41"/>
              <a:gd name="T5" fmla="*/ 11 h 51"/>
              <a:gd name="T6" fmla="*/ 41 w 41"/>
              <a:gd name="T7" fmla="*/ 11 h 51"/>
              <a:gd name="T8" fmla="*/ 21 w 41"/>
              <a:gd name="T9" fmla="*/ 51 h 51"/>
              <a:gd name="T10" fmla="*/ 10 w 41"/>
              <a:gd name="T11" fmla="*/ 51 h 51"/>
              <a:gd name="T12" fmla="*/ 0 w 41"/>
              <a:gd name="T13" fmla="*/ 4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1">
                <a:moveTo>
                  <a:pt x="0" y="41"/>
                </a:moveTo>
                <a:lnTo>
                  <a:pt x="21" y="0"/>
                </a:lnTo>
                <a:lnTo>
                  <a:pt x="31" y="11"/>
                </a:lnTo>
                <a:lnTo>
                  <a:pt x="41" y="11"/>
                </a:lnTo>
                <a:lnTo>
                  <a:pt x="21" y="51"/>
                </a:lnTo>
                <a:lnTo>
                  <a:pt x="10" y="51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7" name="Freeform 2922"/>
          <p:cNvSpPr>
            <a:spLocks noChangeAspect="1"/>
          </p:cNvSpPr>
          <p:nvPr/>
        </p:nvSpPr>
        <p:spPr bwMode="auto">
          <a:xfrm>
            <a:off x="4859580" y="4052291"/>
            <a:ext cx="11158" cy="13389"/>
          </a:xfrm>
          <a:custGeom>
            <a:avLst/>
            <a:gdLst>
              <a:gd name="T0" fmla="*/ 10 w 10"/>
              <a:gd name="T1" fmla="*/ 11 h 11"/>
              <a:gd name="T2" fmla="*/ 0 w 10"/>
              <a:gd name="T3" fmla="*/ 0 h 11"/>
              <a:gd name="T4" fmla="*/ 0 w 10"/>
              <a:gd name="T5" fmla="*/ 0 h 11"/>
              <a:gd name="T6" fmla="*/ 10 w 10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10" y="11"/>
                </a:moveTo>
                <a:lnTo>
                  <a:pt x="0" y="0"/>
                </a:lnTo>
                <a:lnTo>
                  <a:pt x="1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8" name="Freeform 2921"/>
          <p:cNvSpPr>
            <a:spLocks noChangeAspect="1"/>
          </p:cNvSpPr>
          <p:nvPr/>
        </p:nvSpPr>
        <p:spPr bwMode="auto">
          <a:xfrm>
            <a:off x="4859580" y="4009893"/>
            <a:ext cx="53555" cy="66943"/>
          </a:xfrm>
          <a:custGeom>
            <a:avLst/>
            <a:gdLst>
              <a:gd name="T0" fmla="*/ 0 w 50"/>
              <a:gd name="T1" fmla="*/ 40 h 61"/>
              <a:gd name="T2" fmla="*/ 30 w 50"/>
              <a:gd name="T3" fmla="*/ 0 h 61"/>
              <a:gd name="T4" fmla="*/ 40 w 50"/>
              <a:gd name="T5" fmla="*/ 10 h 61"/>
              <a:gd name="T6" fmla="*/ 50 w 50"/>
              <a:gd name="T7" fmla="*/ 20 h 61"/>
              <a:gd name="T8" fmla="*/ 20 w 50"/>
              <a:gd name="T9" fmla="*/ 61 h 61"/>
              <a:gd name="T10" fmla="*/ 10 w 50"/>
              <a:gd name="T11" fmla="*/ 51 h 61"/>
              <a:gd name="T12" fmla="*/ 0 w 50"/>
              <a:gd name="T13" fmla="*/ 4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61">
                <a:moveTo>
                  <a:pt x="0" y="40"/>
                </a:moveTo>
                <a:lnTo>
                  <a:pt x="30" y="0"/>
                </a:lnTo>
                <a:lnTo>
                  <a:pt x="40" y="10"/>
                </a:lnTo>
                <a:lnTo>
                  <a:pt x="50" y="20"/>
                </a:lnTo>
                <a:lnTo>
                  <a:pt x="20" y="61"/>
                </a:lnTo>
                <a:lnTo>
                  <a:pt x="10" y="51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9" name="Freeform 2920"/>
          <p:cNvSpPr>
            <a:spLocks noChangeAspect="1"/>
          </p:cNvSpPr>
          <p:nvPr/>
        </p:nvSpPr>
        <p:spPr bwMode="auto">
          <a:xfrm>
            <a:off x="4904209" y="4021050"/>
            <a:ext cx="11158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0" name="Freeform 2919"/>
          <p:cNvSpPr>
            <a:spLocks noChangeAspect="1"/>
          </p:cNvSpPr>
          <p:nvPr/>
        </p:nvSpPr>
        <p:spPr bwMode="auto">
          <a:xfrm>
            <a:off x="4893052" y="3987578"/>
            <a:ext cx="33471" cy="42398"/>
          </a:xfrm>
          <a:custGeom>
            <a:avLst/>
            <a:gdLst>
              <a:gd name="T0" fmla="*/ 0 w 30"/>
              <a:gd name="T1" fmla="*/ 30 h 40"/>
              <a:gd name="T2" fmla="*/ 10 w 30"/>
              <a:gd name="T3" fmla="*/ 0 h 40"/>
              <a:gd name="T4" fmla="*/ 20 w 30"/>
              <a:gd name="T5" fmla="*/ 10 h 40"/>
              <a:gd name="T6" fmla="*/ 30 w 30"/>
              <a:gd name="T7" fmla="*/ 20 h 40"/>
              <a:gd name="T8" fmla="*/ 20 w 30"/>
              <a:gd name="T9" fmla="*/ 40 h 40"/>
              <a:gd name="T10" fmla="*/ 10 w 30"/>
              <a:gd name="T11" fmla="*/ 30 h 40"/>
              <a:gd name="T12" fmla="*/ 0 w 30"/>
              <a:gd name="T13" fmla="*/ 3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0">
                <a:moveTo>
                  <a:pt x="0" y="3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40"/>
                </a:lnTo>
                <a:lnTo>
                  <a:pt x="1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1" name="Freeform 2918"/>
          <p:cNvSpPr>
            <a:spLocks noChangeAspect="1"/>
          </p:cNvSpPr>
          <p:nvPr/>
        </p:nvSpPr>
        <p:spPr bwMode="auto">
          <a:xfrm>
            <a:off x="4904209" y="3987578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10 w 10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2" name="Freeform 2917"/>
          <p:cNvSpPr>
            <a:spLocks noChangeAspect="1"/>
          </p:cNvSpPr>
          <p:nvPr/>
        </p:nvSpPr>
        <p:spPr bwMode="auto">
          <a:xfrm>
            <a:off x="4904209" y="3978652"/>
            <a:ext cx="33472" cy="31240"/>
          </a:xfrm>
          <a:custGeom>
            <a:avLst/>
            <a:gdLst>
              <a:gd name="T0" fmla="*/ 0 w 30"/>
              <a:gd name="T1" fmla="*/ 10 h 30"/>
              <a:gd name="T2" fmla="*/ 20 w 30"/>
              <a:gd name="T3" fmla="*/ 0 h 30"/>
              <a:gd name="T4" fmla="*/ 30 w 30"/>
              <a:gd name="T5" fmla="*/ 10 h 30"/>
              <a:gd name="T6" fmla="*/ 30 w 30"/>
              <a:gd name="T7" fmla="*/ 20 h 30"/>
              <a:gd name="T8" fmla="*/ 20 w 30"/>
              <a:gd name="T9" fmla="*/ 30 h 30"/>
              <a:gd name="T10" fmla="*/ 10 w 30"/>
              <a:gd name="T11" fmla="*/ 20 h 30"/>
              <a:gd name="T12" fmla="*/ 0 w 30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20" y="0"/>
                </a:lnTo>
                <a:lnTo>
                  <a:pt x="30" y="10"/>
                </a:lnTo>
                <a:lnTo>
                  <a:pt x="30" y="20"/>
                </a:ln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3" name="Freeform 2916"/>
          <p:cNvSpPr>
            <a:spLocks noChangeAspect="1"/>
          </p:cNvSpPr>
          <p:nvPr/>
        </p:nvSpPr>
        <p:spPr bwMode="auto">
          <a:xfrm>
            <a:off x="4935449" y="3987578"/>
            <a:ext cx="11158" cy="11158"/>
          </a:xfrm>
          <a:custGeom>
            <a:avLst/>
            <a:gdLst>
              <a:gd name="T0" fmla="*/ 0 w 11"/>
              <a:gd name="T1" fmla="*/ 0 h 10"/>
              <a:gd name="T2" fmla="*/ 11 w 11"/>
              <a:gd name="T3" fmla="*/ 10 h 10"/>
              <a:gd name="T4" fmla="*/ 11 w 11"/>
              <a:gd name="T5" fmla="*/ 10 h 10"/>
              <a:gd name="T6" fmla="*/ 0 w 11"/>
              <a:gd name="T7" fmla="*/ 10 h 10"/>
              <a:gd name="T8" fmla="*/ 0 w 11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4" name="Freeform 2915"/>
          <p:cNvSpPr>
            <a:spLocks noChangeAspect="1"/>
          </p:cNvSpPr>
          <p:nvPr/>
        </p:nvSpPr>
        <p:spPr bwMode="auto">
          <a:xfrm>
            <a:off x="4915367" y="3954107"/>
            <a:ext cx="44629" cy="44629"/>
          </a:xfrm>
          <a:custGeom>
            <a:avLst/>
            <a:gdLst>
              <a:gd name="T0" fmla="*/ 0 w 41"/>
              <a:gd name="T1" fmla="*/ 21 h 41"/>
              <a:gd name="T2" fmla="*/ 20 w 41"/>
              <a:gd name="T3" fmla="*/ 0 h 41"/>
              <a:gd name="T4" fmla="*/ 31 w 41"/>
              <a:gd name="T5" fmla="*/ 10 h 41"/>
              <a:gd name="T6" fmla="*/ 41 w 41"/>
              <a:gd name="T7" fmla="*/ 10 h 41"/>
              <a:gd name="T8" fmla="*/ 31 w 41"/>
              <a:gd name="T9" fmla="*/ 41 h 41"/>
              <a:gd name="T10" fmla="*/ 20 w 41"/>
              <a:gd name="T11" fmla="*/ 31 h 41"/>
              <a:gd name="T12" fmla="*/ 0 w 41"/>
              <a:gd name="T1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1">
                <a:moveTo>
                  <a:pt x="0" y="21"/>
                </a:moveTo>
                <a:lnTo>
                  <a:pt x="20" y="0"/>
                </a:lnTo>
                <a:lnTo>
                  <a:pt x="31" y="10"/>
                </a:lnTo>
                <a:lnTo>
                  <a:pt x="41" y="10"/>
                </a:lnTo>
                <a:lnTo>
                  <a:pt x="31" y="41"/>
                </a:lnTo>
                <a:lnTo>
                  <a:pt x="20" y="3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5" name="Freeform 2914"/>
          <p:cNvSpPr>
            <a:spLocks noChangeAspect="1"/>
          </p:cNvSpPr>
          <p:nvPr/>
        </p:nvSpPr>
        <p:spPr bwMode="auto">
          <a:xfrm>
            <a:off x="4935449" y="3922867"/>
            <a:ext cx="44629" cy="42397"/>
          </a:xfrm>
          <a:custGeom>
            <a:avLst/>
            <a:gdLst>
              <a:gd name="T0" fmla="*/ 0 w 41"/>
              <a:gd name="T1" fmla="*/ 30 h 40"/>
              <a:gd name="T2" fmla="*/ 11 w 41"/>
              <a:gd name="T3" fmla="*/ 0 h 40"/>
              <a:gd name="T4" fmla="*/ 31 w 41"/>
              <a:gd name="T5" fmla="*/ 10 h 40"/>
              <a:gd name="T6" fmla="*/ 41 w 41"/>
              <a:gd name="T7" fmla="*/ 20 h 40"/>
              <a:gd name="T8" fmla="*/ 21 w 41"/>
              <a:gd name="T9" fmla="*/ 40 h 40"/>
              <a:gd name="T10" fmla="*/ 11 w 41"/>
              <a:gd name="T11" fmla="*/ 40 h 40"/>
              <a:gd name="T12" fmla="*/ 0 w 41"/>
              <a:gd name="T13" fmla="*/ 3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0">
                <a:moveTo>
                  <a:pt x="0" y="30"/>
                </a:moveTo>
                <a:lnTo>
                  <a:pt x="11" y="0"/>
                </a:lnTo>
                <a:lnTo>
                  <a:pt x="31" y="10"/>
                </a:lnTo>
                <a:lnTo>
                  <a:pt x="41" y="20"/>
                </a:lnTo>
                <a:lnTo>
                  <a:pt x="21" y="40"/>
                </a:lnTo>
                <a:lnTo>
                  <a:pt x="11" y="4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6" name="Freeform 2913"/>
          <p:cNvSpPr>
            <a:spLocks noChangeAspect="1"/>
          </p:cNvSpPr>
          <p:nvPr/>
        </p:nvSpPr>
        <p:spPr bwMode="auto">
          <a:xfrm>
            <a:off x="4968921" y="3934024"/>
            <a:ext cx="11157" cy="11158"/>
          </a:xfrm>
          <a:custGeom>
            <a:avLst/>
            <a:gdLst>
              <a:gd name="T0" fmla="*/ 0 w 10"/>
              <a:gd name="T1" fmla="*/ 0 h 10"/>
              <a:gd name="T2" fmla="*/ 10 w 10"/>
              <a:gd name="T3" fmla="*/ 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7" name="Freeform 2912"/>
          <p:cNvSpPr>
            <a:spLocks noChangeAspect="1"/>
          </p:cNvSpPr>
          <p:nvPr/>
        </p:nvSpPr>
        <p:spPr bwMode="auto">
          <a:xfrm>
            <a:off x="4948838" y="3900553"/>
            <a:ext cx="44629" cy="31240"/>
          </a:xfrm>
          <a:custGeom>
            <a:avLst/>
            <a:gdLst>
              <a:gd name="T0" fmla="*/ 0 w 40"/>
              <a:gd name="T1" fmla="*/ 20 h 30"/>
              <a:gd name="T2" fmla="*/ 10 w 40"/>
              <a:gd name="T3" fmla="*/ 0 h 30"/>
              <a:gd name="T4" fmla="*/ 30 w 40"/>
              <a:gd name="T5" fmla="*/ 10 h 30"/>
              <a:gd name="T6" fmla="*/ 40 w 40"/>
              <a:gd name="T7" fmla="*/ 10 h 30"/>
              <a:gd name="T8" fmla="*/ 30 w 40"/>
              <a:gd name="T9" fmla="*/ 30 h 30"/>
              <a:gd name="T10" fmla="*/ 20 w 40"/>
              <a:gd name="T11" fmla="*/ 30 h 30"/>
              <a:gd name="T12" fmla="*/ 0 w 4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30">
                <a:moveTo>
                  <a:pt x="0" y="20"/>
                </a:moveTo>
                <a:lnTo>
                  <a:pt x="10" y="0"/>
                </a:lnTo>
                <a:lnTo>
                  <a:pt x="30" y="10"/>
                </a:lnTo>
                <a:lnTo>
                  <a:pt x="40" y="10"/>
                </a:lnTo>
                <a:lnTo>
                  <a:pt x="30" y="30"/>
                </a:lnTo>
                <a:lnTo>
                  <a:pt x="20" y="3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8" name="Freeform 2911"/>
          <p:cNvSpPr>
            <a:spLocks noChangeAspect="1"/>
          </p:cNvSpPr>
          <p:nvPr/>
        </p:nvSpPr>
        <p:spPr bwMode="auto">
          <a:xfrm>
            <a:off x="4957764" y="3889395"/>
            <a:ext cx="33472" cy="22314"/>
          </a:xfrm>
          <a:custGeom>
            <a:avLst/>
            <a:gdLst>
              <a:gd name="T0" fmla="*/ 0 w 30"/>
              <a:gd name="T1" fmla="*/ 10 h 20"/>
              <a:gd name="T2" fmla="*/ 10 w 30"/>
              <a:gd name="T3" fmla="*/ 0 h 20"/>
              <a:gd name="T4" fmla="*/ 20 w 30"/>
              <a:gd name="T5" fmla="*/ 10 h 20"/>
              <a:gd name="T6" fmla="*/ 30 w 30"/>
              <a:gd name="T7" fmla="*/ 10 h 20"/>
              <a:gd name="T8" fmla="*/ 30 w 30"/>
              <a:gd name="T9" fmla="*/ 20 h 20"/>
              <a:gd name="T10" fmla="*/ 20 w 30"/>
              <a:gd name="T11" fmla="*/ 20 h 20"/>
              <a:gd name="T12" fmla="*/ 0 w 30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10"/>
                </a:lnTo>
                <a:lnTo>
                  <a:pt x="30" y="20"/>
                </a:lnTo>
                <a:lnTo>
                  <a:pt x="2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9" name="Freeform 2910"/>
          <p:cNvSpPr>
            <a:spLocks noChangeAspect="1"/>
          </p:cNvSpPr>
          <p:nvPr/>
        </p:nvSpPr>
        <p:spPr bwMode="auto">
          <a:xfrm>
            <a:off x="4968921" y="3889395"/>
            <a:ext cx="11157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10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0" name="Freeform 2909"/>
          <p:cNvSpPr>
            <a:spLocks noChangeAspect="1"/>
          </p:cNvSpPr>
          <p:nvPr/>
        </p:nvSpPr>
        <p:spPr bwMode="auto">
          <a:xfrm>
            <a:off x="4968921" y="3878238"/>
            <a:ext cx="33471" cy="22314"/>
          </a:xfrm>
          <a:custGeom>
            <a:avLst/>
            <a:gdLst>
              <a:gd name="T0" fmla="*/ 0 w 30"/>
              <a:gd name="T1" fmla="*/ 11 h 21"/>
              <a:gd name="T2" fmla="*/ 0 w 30"/>
              <a:gd name="T3" fmla="*/ 0 h 21"/>
              <a:gd name="T4" fmla="*/ 20 w 30"/>
              <a:gd name="T5" fmla="*/ 11 h 21"/>
              <a:gd name="T6" fmla="*/ 30 w 30"/>
              <a:gd name="T7" fmla="*/ 11 h 21"/>
              <a:gd name="T8" fmla="*/ 20 w 30"/>
              <a:gd name="T9" fmla="*/ 21 h 21"/>
              <a:gd name="T10" fmla="*/ 10 w 30"/>
              <a:gd name="T11" fmla="*/ 21 h 21"/>
              <a:gd name="T12" fmla="*/ 0 w 30"/>
              <a:gd name="T1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1">
                <a:moveTo>
                  <a:pt x="0" y="11"/>
                </a:moveTo>
                <a:lnTo>
                  <a:pt x="0" y="0"/>
                </a:lnTo>
                <a:lnTo>
                  <a:pt x="20" y="11"/>
                </a:lnTo>
                <a:lnTo>
                  <a:pt x="30" y="11"/>
                </a:lnTo>
                <a:lnTo>
                  <a:pt x="20" y="21"/>
                </a:lnTo>
                <a:lnTo>
                  <a:pt x="10" y="2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1" name="Freeform 2908"/>
          <p:cNvSpPr>
            <a:spLocks noChangeAspect="1"/>
          </p:cNvSpPr>
          <p:nvPr/>
        </p:nvSpPr>
        <p:spPr bwMode="auto">
          <a:xfrm>
            <a:off x="4968921" y="3867080"/>
            <a:ext cx="22314" cy="22314"/>
          </a:xfrm>
          <a:custGeom>
            <a:avLst/>
            <a:gdLst>
              <a:gd name="T0" fmla="*/ 20 w 20"/>
              <a:gd name="T1" fmla="*/ 21 h 21"/>
              <a:gd name="T2" fmla="*/ 0 w 20"/>
              <a:gd name="T3" fmla="*/ 10 h 21"/>
              <a:gd name="T4" fmla="*/ 10 w 20"/>
              <a:gd name="T5" fmla="*/ 10 h 21"/>
              <a:gd name="T6" fmla="*/ 10 w 20"/>
              <a:gd name="T7" fmla="*/ 10 h 21"/>
              <a:gd name="T8" fmla="*/ 10 w 20"/>
              <a:gd name="T9" fmla="*/ 0 h 21"/>
              <a:gd name="T10" fmla="*/ 20 w 20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1">
                <a:moveTo>
                  <a:pt x="20" y="21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2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2" name="Freeform 2907"/>
          <p:cNvSpPr>
            <a:spLocks noChangeAspect="1"/>
          </p:cNvSpPr>
          <p:nvPr/>
        </p:nvSpPr>
        <p:spPr bwMode="auto">
          <a:xfrm>
            <a:off x="4980078" y="3867080"/>
            <a:ext cx="22314" cy="33472"/>
          </a:xfrm>
          <a:custGeom>
            <a:avLst/>
            <a:gdLst>
              <a:gd name="T0" fmla="*/ 0 w 20"/>
              <a:gd name="T1" fmla="*/ 0 h 31"/>
              <a:gd name="T2" fmla="*/ 10 w 20"/>
              <a:gd name="T3" fmla="*/ 0 h 31"/>
              <a:gd name="T4" fmla="*/ 20 w 20"/>
              <a:gd name="T5" fmla="*/ 10 h 31"/>
              <a:gd name="T6" fmla="*/ 20 w 20"/>
              <a:gd name="T7" fmla="*/ 21 h 31"/>
              <a:gd name="T8" fmla="*/ 10 w 20"/>
              <a:gd name="T9" fmla="*/ 31 h 31"/>
              <a:gd name="T10" fmla="*/ 10 w 20"/>
              <a:gd name="T11" fmla="*/ 21 h 31"/>
              <a:gd name="T12" fmla="*/ 0 w 20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1">
                <a:moveTo>
                  <a:pt x="0" y="0"/>
                </a:moveTo>
                <a:lnTo>
                  <a:pt x="10" y="0"/>
                </a:lnTo>
                <a:lnTo>
                  <a:pt x="20" y="10"/>
                </a:lnTo>
                <a:lnTo>
                  <a:pt x="20" y="21"/>
                </a:lnTo>
                <a:lnTo>
                  <a:pt x="10" y="31"/>
                </a:lnTo>
                <a:lnTo>
                  <a:pt x="1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3" name="Freeform 2906"/>
          <p:cNvSpPr>
            <a:spLocks noChangeAspect="1"/>
          </p:cNvSpPr>
          <p:nvPr/>
        </p:nvSpPr>
        <p:spPr bwMode="auto">
          <a:xfrm>
            <a:off x="5002392" y="3878238"/>
            <a:ext cx="11158" cy="13389"/>
          </a:xfrm>
          <a:custGeom>
            <a:avLst/>
            <a:gdLst>
              <a:gd name="T0" fmla="*/ 0 w 10"/>
              <a:gd name="T1" fmla="*/ 0 h 11"/>
              <a:gd name="T2" fmla="*/ 10 w 10"/>
              <a:gd name="T3" fmla="*/ 11 h 11"/>
              <a:gd name="T4" fmla="*/ 0 w 10"/>
              <a:gd name="T5" fmla="*/ 11 h 11"/>
              <a:gd name="T6" fmla="*/ 0 w 10"/>
              <a:gd name="T7" fmla="*/ 11 h 11"/>
              <a:gd name="T8" fmla="*/ 0 w 1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0" y="0"/>
                </a:move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4" name="Freeform 2905"/>
          <p:cNvSpPr>
            <a:spLocks noChangeAspect="1"/>
          </p:cNvSpPr>
          <p:nvPr/>
        </p:nvSpPr>
        <p:spPr bwMode="auto">
          <a:xfrm>
            <a:off x="4991236" y="3855924"/>
            <a:ext cx="31240" cy="33471"/>
          </a:xfrm>
          <a:custGeom>
            <a:avLst/>
            <a:gdLst>
              <a:gd name="T0" fmla="*/ 0 w 30"/>
              <a:gd name="T1" fmla="*/ 10 h 31"/>
              <a:gd name="T2" fmla="*/ 10 w 30"/>
              <a:gd name="T3" fmla="*/ 0 h 31"/>
              <a:gd name="T4" fmla="*/ 20 w 30"/>
              <a:gd name="T5" fmla="*/ 10 h 31"/>
              <a:gd name="T6" fmla="*/ 30 w 30"/>
              <a:gd name="T7" fmla="*/ 20 h 31"/>
              <a:gd name="T8" fmla="*/ 20 w 30"/>
              <a:gd name="T9" fmla="*/ 31 h 31"/>
              <a:gd name="T10" fmla="*/ 10 w 30"/>
              <a:gd name="T11" fmla="*/ 20 h 31"/>
              <a:gd name="T12" fmla="*/ 0 w 30"/>
              <a:gd name="T13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1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5" name="Freeform 2904"/>
          <p:cNvSpPr>
            <a:spLocks noChangeAspect="1"/>
          </p:cNvSpPr>
          <p:nvPr/>
        </p:nvSpPr>
        <p:spPr bwMode="auto">
          <a:xfrm>
            <a:off x="5002392" y="3855924"/>
            <a:ext cx="11158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10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6" name="Freeform 2903"/>
          <p:cNvSpPr>
            <a:spLocks noChangeAspect="1"/>
          </p:cNvSpPr>
          <p:nvPr/>
        </p:nvSpPr>
        <p:spPr bwMode="auto">
          <a:xfrm>
            <a:off x="5002392" y="3844766"/>
            <a:ext cx="22314" cy="31240"/>
          </a:xfrm>
          <a:custGeom>
            <a:avLst/>
            <a:gdLst>
              <a:gd name="T0" fmla="*/ 0 w 20"/>
              <a:gd name="T1" fmla="*/ 10 h 30"/>
              <a:gd name="T2" fmla="*/ 10 w 20"/>
              <a:gd name="T3" fmla="*/ 0 h 30"/>
              <a:gd name="T4" fmla="*/ 20 w 20"/>
              <a:gd name="T5" fmla="*/ 10 h 30"/>
              <a:gd name="T6" fmla="*/ 20 w 20"/>
              <a:gd name="T7" fmla="*/ 20 h 30"/>
              <a:gd name="T8" fmla="*/ 10 w 20"/>
              <a:gd name="T9" fmla="*/ 30 h 30"/>
              <a:gd name="T10" fmla="*/ 10 w 20"/>
              <a:gd name="T11" fmla="*/ 20 h 30"/>
              <a:gd name="T12" fmla="*/ 0 w 20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20" y="20"/>
                </a:lnTo>
                <a:lnTo>
                  <a:pt x="1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7" name="Freeform 2902"/>
          <p:cNvSpPr>
            <a:spLocks noChangeAspect="1"/>
          </p:cNvSpPr>
          <p:nvPr/>
        </p:nvSpPr>
        <p:spPr bwMode="auto">
          <a:xfrm>
            <a:off x="5024707" y="3855924"/>
            <a:ext cx="11158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0 w 10"/>
              <a:gd name="T5" fmla="*/ 10 h 10"/>
              <a:gd name="T6" fmla="*/ 0 w 10"/>
              <a:gd name="T7" fmla="*/ 10 h 10"/>
              <a:gd name="T8" fmla="*/ 0 w 10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8" name="Freeform 2901"/>
          <p:cNvSpPr>
            <a:spLocks noChangeAspect="1"/>
          </p:cNvSpPr>
          <p:nvPr/>
        </p:nvSpPr>
        <p:spPr bwMode="auto">
          <a:xfrm>
            <a:off x="5013550" y="3835840"/>
            <a:ext cx="33471" cy="31240"/>
          </a:xfrm>
          <a:custGeom>
            <a:avLst/>
            <a:gdLst>
              <a:gd name="T0" fmla="*/ 0 w 31"/>
              <a:gd name="T1" fmla="*/ 10 h 30"/>
              <a:gd name="T2" fmla="*/ 10 w 31"/>
              <a:gd name="T3" fmla="*/ 0 h 30"/>
              <a:gd name="T4" fmla="*/ 20 w 31"/>
              <a:gd name="T5" fmla="*/ 10 h 30"/>
              <a:gd name="T6" fmla="*/ 31 w 31"/>
              <a:gd name="T7" fmla="*/ 20 h 30"/>
              <a:gd name="T8" fmla="*/ 20 w 31"/>
              <a:gd name="T9" fmla="*/ 30 h 30"/>
              <a:gd name="T10" fmla="*/ 10 w 31"/>
              <a:gd name="T11" fmla="*/ 20 h 30"/>
              <a:gd name="T12" fmla="*/ 0 w 31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1" y="20"/>
                </a:ln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9" name="Freeform 2900"/>
          <p:cNvSpPr>
            <a:spLocks noChangeAspect="1"/>
          </p:cNvSpPr>
          <p:nvPr/>
        </p:nvSpPr>
        <p:spPr bwMode="auto">
          <a:xfrm>
            <a:off x="5033633" y="3844766"/>
            <a:ext cx="11158" cy="11158"/>
          </a:xfrm>
          <a:custGeom>
            <a:avLst/>
            <a:gdLst>
              <a:gd name="T0" fmla="*/ 0 w 11"/>
              <a:gd name="T1" fmla="*/ 0 h 10"/>
              <a:gd name="T2" fmla="*/ 11 w 11"/>
              <a:gd name="T3" fmla="*/ 10 h 10"/>
              <a:gd name="T4" fmla="*/ 11 w 11"/>
              <a:gd name="T5" fmla="*/ 10 h 10"/>
              <a:gd name="T6" fmla="*/ 0 w 11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0" name="Freeform 2899"/>
          <p:cNvSpPr>
            <a:spLocks noChangeAspect="1"/>
          </p:cNvSpPr>
          <p:nvPr/>
        </p:nvSpPr>
        <p:spPr bwMode="auto">
          <a:xfrm>
            <a:off x="5024707" y="3824684"/>
            <a:ext cx="33472" cy="31240"/>
          </a:xfrm>
          <a:custGeom>
            <a:avLst/>
            <a:gdLst>
              <a:gd name="T0" fmla="*/ 0 w 31"/>
              <a:gd name="T1" fmla="*/ 10 h 30"/>
              <a:gd name="T2" fmla="*/ 10 w 31"/>
              <a:gd name="T3" fmla="*/ 0 h 30"/>
              <a:gd name="T4" fmla="*/ 21 w 31"/>
              <a:gd name="T5" fmla="*/ 10 h 30"/>
              <a:gd name="T6" fmla="*/ 31 w 31"/>
              <a:gd name="T7" fmla="*/ 10 h 30"/>
              <a:gd name="T8" fmla="*/ 21 w 31"/>
              <a:gd name="T9" fmla="*/ 30 h 30"/>
              <a:gd name="T10" fmla="*/ 10 w 31"/>
              <a:gd name="T11" fmla="*/ 20 h 30"/>
              <a:gd name="T12" fmla="*/ 0 w 31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0" y="10"/>
                </a:moveTo>
                <a:lnTo>
                  <a:pt x="10" y="0"/>
                </a:lnTo>
                <a:lnTo>
                  <a:pt x="21" y="10"/>
                </a:lnTo>
                <a:lnTo>
                  <a:pt x="31" y="10"/>
                </a:lnTo>
                <a:lnTo>
                  <a:pt x="21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1" name="Freeform 2898"/>
          <p:cNvSpPr>
            <a:spLocks noChangeAspect="1"/>
          </p:cNvSpPr>
          <p:nvPr/>
        </p:nvSpPr>
        <p:spPr bwMode="auto">
          <a:xfrm>
            <a:off x="5033633" y="3800137"/>
            <a:ext cx="33472" cy="33472"/>
          </a:xfrm>
          <a:custGeom>
            <a:avLst/>
            <a:gdLst>
              <a:gd name="T0" fmla="*/ 0 w 31"/>
              <a:gd name="T1" fmla="*/ 21 h 31"/>
              <a:gd name="T2" fmla="*/ 11 w 31"/>
              <a:gd name="T3" fmla="*/ 0 h 31"/>
              <a:gd name="T4" fmla="*/ 21 w 31"/>
              <a:gd name="T5" fmla="*/ 0 h 31"/>
              <a:gd name="T6" fmla="*/ 31 w 31"/>
              <a:gd name="T7" fmla="*/ 11 h 31"/>
              <a:gd name="T8" fmla="*/ 21 w 31"/>
              <a:gd name="T9" fmla="*/ 31 h 31"/>
              <a:gd name="T10" fmla="*/ 11 w 31"/>
              <a:gd name="T11" fmla="*/ 31 h 31"/>
              <a:gd name="T12" fmla="*/ 0 w 31"/>
              <a:gd name="T13" fmla="*/ 2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21"/>
                </a:moveTo>
                <a:lnTo>
                  <a:pt x="11" y="0"/>
                </a:lnTo>
                <a:lnTo>
                  <a:pt x="21" y="0"/>
                </a:lnTo>
                <a:lnTo>
                  <a:pt x="31" y="11"/>
                </a:lnTo>
                <a:lnTo>
                  <a:pt x="21" y="31"/>
                </a:lnTo>
                <a:lnTo>
                  <a:pt x="11" y="3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2" name="Freeform 2897"/>
          <p:cNvSpPr>
            <a:spLocks noChangeAspect="1"/>
          </p:cNvSpPr>
          <p:nvPr/>
        </p:nvSpPr>
        <p:spPr bwMode="auto">
          <a:xfrm>
            <a:off x="5047021" y="3780055"/>
            <a:ext cx="33472" cy="33471"/>
          </a:xfrm>
          <a:custGeom>
            <a:avLst/>
            <a:gdLst>
              <a:gd name="T0" fmla="*/ 0 w 30"/>
              <a:gd name="T1" fmla="*/ 20 h 31"/>
              <a:gd name="T2" fmla="*/ 10 w 30"/>
              <a:gd name="T3" fmla="*/ 0 h 31"/>
              <a:gd name="T4" fmla="*/ 20 w 30"/>
              <a:gd name="T5" fmla="*/ 10 h 31"/>
              <a:gd name="T6" fmla="*/ 30 w 30"/>
              <a:gd name="T7" fmla="*/ 10 h 31"/>
              <a:gd name="T8" fmla="*/ 20 w 30"/>
              <a:gd name="T9" fmla="*/ 31 h 31"/>
              <a:gd name="T10" fmla="*/ 10 w 30"/>
              <a:gd name="T11" fmla="*/ 20 h 31"/>
              <a:gd name="T12" fmla="*/ 0 w 30"/>
              <a:gd name="T1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0" y="20"/>
                </a:moveTo>
                <a:lnTo>
                  <a:pt x="10" y="0"/>
                </a:lnTo>
                <a:lnTo>
                  <a:pt x="20" y="10"/>
                </a:lnTo>
                <a:lnTo>
                  <a:pt x="30" y="10"/>
                </a:lnTo>
                <a:lnTo>
                  <a:pt x="20" y="31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3" name="Freeform 2896"/>
          <p:cNvSpPr>
            <a:spLocks noChangeAspect="1"/>
          </p:cNvSpPr>
          <p:nvPr/>
        </p:nvSpPr>
        <p:spPr bwMode="auto">
          <a:xfrm>
            <a:off x="5055947" y="3768897"/>
            <a:ext cx="33472" cy="22314"/>
          </a:xfrm>
          <a:custGeom>
            <a:avLst/>
            <a:gdLst>
              <a:gd name="T0" fmla="*/ 0 w 30"/>
              <a:gd name="T1" fmla="*/ 10 h 20"/>
              <a:gd name="T2" fmla="*/ 0 w 30"/>
              <a:gd name="T3" fmla="*/ 0 h 20"/>
              <a:gd name="T4" fmla="*/ 20 w 30"/>
              <a:gd name="T5" fmla="*/ 0 h 20"/>
              <a:gd name="T6" fmla="*/ 30 w 30"/>
              <a:gd name="T7" fmla="*/ 0 h 20"/>
              <a:gd name="T8" fmla="*/ 30 w 30"/>
              <a:gd name="T9" fmla="*/ 20 h 20"/>
              <a:gd name="T10" fmla="*/ 10 w 30"/>
              <a:gd name="T11" fmla="*/ 20 h 20"/>
              <a:gd name="T12" fmla="*/ 0 w 30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0" y="10"/>
                </a:moveTo>
                <a:lnTo>
                  <a:pt x="0" y="0"/>
                </a:lnTo>
                <a:lnTo>
                  <a:pt x="20" y="0"/>
                </a:lnTo>
                <a:lnTo>
                  <a:pt x="30" y="0"/>
                </a:lnTo>
                <a:lnTo>
                  <a:pt x="30" y="2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4" name="Freeform 2895"/>
          <p:cNvSpPr>
            <a:spLocks noChangeAspect="1"/>
          </p:cNvSpPr>
          <p:nvPr/>
        </p:nvSpPr>
        <p:spPr bwMode="auto">
          <a:xfrm>
            <a:off x="5055947" y="3757740"/>
            <a:ext cx="33472" cy="11157"/>
          </a:xfrm>
          <a:custGeom>
            <a:avLst/>
            <a:gdLst>
              <a:gd name="T0" fmla="*/ 0 w 30"/>
              <a:gd name="T1" fmla="*/ 10 h 10"/>
              <a:gd name="T2" fmla="*/ 10 w 30"/>
              <a:gd name="T3" fmla="*/ 0 h 10"/>
              <a:gd name="T4" fmla="*/ 20 w 30"/>
              <a:gd name="T5" fmla="*/ 0 h 10"/>
              <a:gd name="T6" fmla="*/ 30 w 30"/>
              <a:gd name="T7" fmla="*/ 0 h 10"/>
              <a:gd name="T8" fmla="*/ 30 w 30"/>
              <a:gd name="T9" fmla="*/ 10 h 10"/>
              <a:gd name="T10" fmla="*/ 20 w 30"/>
              <a:gd name="T11" fmla="*/ 10 h 10"/>
              <a:gd name="T12" fmla="*/ 0 w 30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0">
                <a:moveTo>
                  <a:pt x="0" y="10"/>
                </a:moveTo>
                <a:lnTo>
                  <a:pt x="10" y="0"/>
                </a:lnTo>
                <a:lnTo>
                  <a:pt x="20" y="0"/>
                </a:lnTo>
                <a:lnTo>
                  <a:pt x="30" y="0"/>
                </a:lnTo>
                <a:lnTo>
                  <a:pt x="30" y="10"/>
                </a:lnTo>
                <a:lnTo>
                  <a:pt x="2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5" name="Freeform 2894"/>
          <p:cNvSpPr>
            <a:spLocks noChangeAspect="1"/>
          </p:cNvSpPr>
          <p:nvPr/>
        </p:nvSpPr>
        <p:spPr bwMode="auto">
          <a:xfrm>
            <a:off x="5067105" y="3737657"/>
            <a:ext cx="33471" cy="22314"/>
          </a:xfrm>
          <a:custGeom>
            <a:avLst/>
            <a:gdLst>
              <a:gd name="T0" fmla="*/ 0 w 30"/>
              <a:gd name="T1" fmla="*/ 20 h 20"/>
              <a:gd name="T2" fmla="*/ 0 w 30"/>
              <a:gd name="T3" fmla="*/ 0 h 20"/>
              <a:gd name="T4" fmla="*/ 10 w 30"/>
              <a:gd name="T5" fmla="*/ 10 h 20"/>
              <a:gd name="T6" fmla="*/ 30 w 30"/>
              <a:gd name="T7" fmla="*/ 10 h 20"/>
              <a:gd name="T8" fmla="*/ 20 w 30"/>
              <a:gd name="T9" fmla="*/ 20 h 20"/>
              <a:gd name="T10" fmla="*/ 10 w 30"/>
              <a:gd name="T11" fmla="*/ 20 h 20"/>
              <a:gd name="T12" fmla="*/ 0 w 3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0" y="20"/>
                </a:moveTo>
                <a:lnTo>
                  <a:pt x="0" y="0"/>
                </a:lnTo>
                <a:lnTo>
                  <a:pt x="10" y="10"/>
                </a:lnTo>
                <a:lnTo>
                  <a:pt x="30" y="10"/>
                </a:lnTo>
                <a:lnTo>
                  <a:pt x="20" y="2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6" name="Freeform 2893"/>
          <p:cNvSpPr>
            <a:spLocks noChangeAspect="1"/>
          </p:cNvSpPr>
          <p:nvPr/>
        </p:nvSpPr>
        <p:spPr bwMode="auto">
          <a:xfrm>
            <a:off x="5067105" y="3737657"/>
            <a:ext cx="11157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7" name="Freeform 2892"/>
          <p:cNvSpPr>
            <a:spLocks noChangeAspect="1"/>
          </p:cNvSpPr>
          <p:nvPr/>
        </p:nvSpPr>
        <p:spPr bwMode="auto">
          <a:xfrm>
            <a:off x="5067105" y="3713111"/>
            <a:ext cx="33471" cy="33471"/>
          </a:xfrm>
          <a:custGeom>
            <a:avLst/>
            <a:gdLst>
              <a:gd name="T0" fmla="*/ 0 w 30"/>
              <a:gd name="T1" fmla="*/ 21 h 31"/>
              <a:gd name="T2" fmla="*/ 10 w 30"/>
              <a:gd name="T3" fmla="*/ 0 h 31"/>
              <a:gd name="T4" fmla="*/ 20 w 30"/>
              <a:gd name="T5" fmla="*/ 11 h 31"/>
              <a:gd name="T6" fmla="*/ 30 w 30"/>
              <a:gd name="T7" fmla="*/ 11 h 31"/>
              <a:gd name="T8" fmla="*/ 30 w 30"/>
              <a:gd name="T9" fmla="*/ 31 h 31"/>
              <a:gd name="T10" fmla="*/ 10 w 30"/>
              <a:gd name="T11" fmla="*/ 31 h 31"/>
              <a:gd name="T12" fmla="*/ 0 w 30"/>
              <a:gd name="T13" fmla="*/ 2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0" y="21"/>
                </a:moveTo>
                <a:lnTo>
                  <a:pt x="10" y="0"/>
                </a:lnTo>
                <a:lnTo>
                  <a:pt x="20" y="11"/>
                </a:lnTo>
                <a:lnTo>
                  <a:pt x="30" y="11"/>
                </a:lnTo>
                <a:lnTo>
                  <a:pt x="30" y="31"/>
                </a:lnTo>
                <a:lnTo>
                  <a:pt x="10" y="3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" name="Freeform 2891"/>
          <p:cNvSpPr>
            <a:spLocks noChangeAspect="1"/>
          </p:cNvSpPr>
          <p:nvPr/>
        </p:nvSpPr>
        <p:spPr bwMode="auto">
          <a:xfrm>
            <a:off x="5078262" y="3713111"/>
            <a:ext cx="11158" cy="13389"/>
          </a:xfrm>
          <a:custGeom>
            <a:avLst/>
            <a:gdLst>
              <a:gd name="T0" fmla="*/ 10 w 10"/>
              <a:gd name="T1" fmla="*/ 11 h 11"/>
              <a:gd name="T2" fmla="*/ 0 w 10"/>
              <a:gd name="T3" fmla="*/ 0 h 11"/>
              <a:gd name="T4" fmla="*/ 0 w 10"/>
              <a:gd name="T5" fmla="*/ 0 h 11"/>
              <a:gd name="T6" fmla="*/ 10 w 10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10" y="11"/>
                </a:moveTo>
                <a:lnTo>
                  <a:pt x="0" y="0"/>
                </a:lnTo>
                <a:lnTo>
                  <a:pt x="1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9" name="Freeform 2890"/>
          <p:cNvSpPr>
            <a:spLocks noChangeAspect="1"/>
          </p:cNvSpPr>
          <p:nvPr/>
        </p:nvSpPr>
        <p:spPr bwMode="auto">
          <a:xfrm>
            <a:off x="5078262" y="3693028"/>
            <a:ext cx="31240" cy="33472"/>
          </a:xfrm>
          <a:custGeom>
            <a:avLst/>
            <a:gdLst>
              <a:gd name="T0" fmla="*/ 0 w 30"/>
              <a:gd name="T1" fmla="*/ 20 h 31"/>
              <a:gd name="T2" fmla="*/ 0 w 30"/>
              <a:gd name="T3" fmla="*/ 0 h 31"/>
              <a:gd name="T4" fmla="*/ 20 w 30"/>
              <a:gd name="T5" fmla="*/ 10 h 31"/>
              <a:gd name="T6" fmla="*/ 30 w 30"/>
              <a:gd name="T7" fmla="*/ 10 h 31"/>
              <a:gd name="T8" fmla="*/ 20 w 30"/>
              <a:gd name="T9" fmla="*/ 31 h 31"/>
              <a:gd name="T10" fmla="*/ 10 w 30"/>
              <a:gd name="T11" fmla="*/ 31 h 31"/>
              <a:gd name="T12" fmla="*/ 0 w 30"/>
              <a:gd name="T1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0" y="20"/>
                </a:moveTo>
                <a:lnTo>
                  <a:pt x="0" y="0"/>
                </a:lnTo>
                <a:lnTo>
                  <a:pt x="20" y="10"/>
                </a:lnTo>
                <a:lnTo>
                  <a:pt x="30" y="10"/>
                </a:lnTo>
                <a:lnTo>
                  <a:pt x="20" y="31"/>
                </a:lnTo>
                <a:lnTo>
                  <a:pt x="10" y="31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0" name="Freeform 2889"/>
          <p:cNvSpPr>
            <a:spLocks noChangeAspect="1"/>
          </p:cNvSpPr>
          <p:nvPr/>
        </p:nvSpPr>
        <p:spPr bwMode="auto">
          <a:xfrm>
            <a:off x="5089420" y="3639473"/>
            <a:ext cx="64711" cy="75869"/>
          </a:xfrm>
          <a:custGeom>
            <a:avLst/>
            <a:gdLst>
              <a:gd name="T0" fmla="*/ 0 w 61"/>
              <a:gd name="T1" fmla="*/ 50 h 70"/>
              <a:gd name="T2" fmla="*/ 41 w 61"/>
              <a:gd name="T3" fmla="*/ 0 h 70"/>
              <a:gd name="T4" fmla="*/ 51 w 61"/>
              <a:gd name="T5" fmla="*/ 0 h 70"/>
              <a:gd name="T6" fmla="*/ 61 w 61"/>
              <a:gd name="T7" fmla="*/ 10 h 70"/>
              <a:gd name="T8" fmla="*/ 20 w 61"/>
              <a:gd name="T9" fmla="*/ 70 h 70"/>
              <a:gd name="T10" fmla="*/ 10 w 61"/>
              <a:gd name="T11" fmla="*/ 60 h 70"/>
              <a:gd name="T12" fmla="*/ 0 w 61"/>
              <a:gd name="T13" fmla="*/ 5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70">
                <a:moveTo>
                  <a:pt x="0" y="50"/>
                </a:moveTo>
                <a:lnTo>
                  <a:pt x="41" y="0"/>
                </a:lnTo>
                <a:lnTo>
                  <a:pt x="51" y="0"/>
                </a:lnTo>
                <a:lnTo>
                  <a:pt x="61" y="10"/>
                </a:lnTo>
                <a:lnTo>
                  <a:pt x="20" y="70"/>
                </a:lnTo>
                <a:lnTo>
                  <a:pt x="10" y="6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1" name="Freeform 2888"/>
          <p:cNvSpPr>
            <a:spLocks noChangeAspect="1"/>
          </p:cNvSpPr>
          <p:nvPr/>
        </p:nvSpPr>
        <p:spPr bwMode="auto">
          <a:xfrm>
            <a:off x="5134048" y="3626085"/>
            <a:ext cx="11157" cy="13389"/>
          </a:xfrm>
          <a:custGeom>
            <a:avLst/>
            <a:gdLst>
              <a:gd name="T0" fmla="*/ 10 w 10"/>
              <a:gd name="T1" fmla="*/ 11 h 11"/>
              <a:gd name="T2" fmla="*/ 0 w 10"/>
              <a:gd name="T3" fmla="*/ 11 h 11"/>
              <a:gd name="T4" fmla="*/ 0 w 10"/>
              <a:gd name="T5" fmla="*/ 0 h 11"/>
              <a:gd name="T6" fmla="*/ 10 w 10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10" y="11"/>
                </a:moveTo>
                <a:lnTo>
                  <a:pt x="0" y="11"/>
                </a:lnTo>
                <a:lnTo>
                  <a:pt x="0" y="0"/>
                </a:lnTo>
                <a:lnTo>
                  <a:pt x="1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2" name="Freeform 2887"/>
          <p:cNvSpPr>
            <a:spLocks noChangeAspect="1"/>
          </p:cNvSpPr>
          <p:nvPr/>
        </p:nvSpPr>
        <p:spPr bwMode="auto">
          <a:xfrm>
            <a:off x="5134048" y="3614928"/>
            <a:ext cx="33471" cy="33471"/>
          </a:xfrm>
          <a:custGeom>
            <a:avLst/>
            <a:gdLst>
              <a:gd name="T0" fmla="*/ 0 w 30"/>
              <a:gd name="T1" fmla="*/ 10 h 31"/>
              <a:gd name="T2" fmla="*/ 10 w 30"/>
              <a:gd name="T3" fmla="*/ 0 h 31"/>
              <a:gd name="T4" fmla="*/ 20 w 30"/>
              <a:gd name="T5" fmla="*/ 10 h 31"/>
              <a:gd name="T6" fmla="*/ 30 w 30"/>
              <a:gd name="T7" fmla="*/ 21 h 31"/>
              <a:gd name="T8" fmla="*/ 20 w 30"/>
              <a:gd name="T9" fmla="*/ 31 h 31"/>
              <a:gd name="T10" fmla="*/ 10 w 30"/>
              <a:gd name="T11" fmla="*/ 21 h 31"/>
              <a:gd name="T12" fmla="*/ 0 w 30"/>
              <a:gd name="T13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1"/>
                </a:lnTo>
                <a:lnTo>
                  <a:pt x="20" y="31"/>
                </a:lnTo>
                <a:lnTo>
                  <a:pt x="10" y="21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3" name="Freeform 2886"/>
          <p:cNvSpPr>
            <a:spLocks noChangeAspect="1"/>
          </p:cNvSpPr>
          <p:nvPr/>
        </p:nvSpPr>
        <p:spPr bwMode="auto">
          <a:xfrm>
            <a:off x="5145205" y="3614928"/>
            <a:ext cx="11158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4" name="Freeform 2885"/>
          <p:cNvSpPr>
            <a:spLocks noChangeAspect="1"/>
          </p:cNvSpPr>
          <p:nvPr/>
        </p:nvSpPr>
        <p:spPr bwMode="auto">
          <a:xfrm>
            <a:off x="5145205" y="3603770"/>
            <a:ext cx="33472" cy="33472"/>
          </a:xfrm>
          <a:custGeom>
            <a:avLst/>
            <a:gdLst>
              <a:gd name="T0" fmla="*/ 0 w 30"/>
              <a:gd name="T1" fmla="*/ 10 h 31"/>
              <a:gd name="T2" fmla="*/ 10 w 30"/>
              <a:gd name="T3" fmla="*/ 0 h 31"/>
              <a:gd name="T4" fmla="*/ 20 w 30"/>
              <a:gd name="T5" fmla="*/ 10 h 31"/>
              <a:gd name="T6" fmla="*/ 30 w 30"/>
              <a:gd name="T7" fmla="*/ 20 h 31"/>
              <a:gd name="T8" fmla="*/ 20 w 30"/>
              <a:gd name="T9" fmla="*/ 31 h 31"/>
              <a:gd name="T10" fmla="*/ 10 w 30"/>
              <a:gd name="T11" fmla="*/ 20 h 31"/>
              <a:gd name="T12" fmla="*/ 0 w 30"/>
              <a:gd name="T13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1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5" name="Freeform 2884"/>
          <p:cNvSpPr>
            <a:spLocks noChangeAspect="1"/>
          </p:cNvSpPr>
          <p:nvPr/>
        </p:nvSpPr>
        <p:spPr bwMode="auto">
          <a:xfrm>
            <a:off x="5154131" y="3583688"/>
            <a:ext cx="33472" cy="31240"/>
          </a:xfrm>
          <a:custGeom>
            <a:avLst/>
            <a:gdLst>
              <a:gd name="T0" fmla="*/ 0 w 30"/>
              <a:gd name="T1" fmla="*/ 20 h 30"/>
              <a:gd name="T2" fmla="*/ 10 w 30"/>
              <a:gd name="T3" fmla="*/ 0 h 30"/>
              <a:gd name="T4" fmla="*/ 20 w 30"/>
              <a:gd name="T5" fmla="*/ 10 h 30"/>
              <a:gd name="T6" fmla="*/ 30 w 30"/>
              <a:gd name="T7" fmla="*/ 20 h 30"/>
              <a:gd name="T8" fmla="*/ 20 w 30"/>
              <a:gd name="T9" fmla="*/ 30 h 30"/>
              <a:gd name="T10" fmla="*/ 10 w 30"/>
              <a:gd name="T11" fmla="*/ 30 h 30"/>
              <a:gd name="T12" fmla="*/ 0 w 30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0" y="2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0"/>
                </a:lnTo>
                <a:lnTo>
                  <a:pt x="10" y="3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6" name="Freeform 2883"/>
          <p:cNvSpPr>
            <a:spLocks noChangeAspect="1"/>
          </p:cNvSpPr>
          <p:nvPr/>
        </p:nvSpPr>
        <p:spPr bwMode="auto">
          <a:xfrm>
            <a:off x="5167519" y="3583688"/>
            <a:ext cx="11158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7" name="Freeform 2882"/>
          <p:cNvSpPr>
            <a:spLocks noChangeAspect="1"/>
          </p:cNvSpPr>
          <p:nvPr/>
        </p:nvSpPr>
        <p:spPr bwMode="auto">
          <a:xfrm>
            <a:off x="5167519" y="3572530"/>
            <a:ext cx="31240" cy="31240"/>
          </a:xfrm>
          <a:custGeom>
            <a:avLst/>
            <a:gdLst>
              <a:gd name="T0" fmla="*/ 0 w 30"/>
              <a:gd name="T1" fmla="*/ 10 h 30"/>
              <a:gd name="T2" fmla="*/ 10 w 30"/>
              <a:gd name="T3" fmla="*/ 0 h 30"/>
              <a:gd name="T4" fmla="*/ 20 w 30"/>
              <a:gd name="T5" fmla="*/ 10 h 30"/>
              <a:gd name="T6" fmla="*/ 30 w 30"/>
              <a:gd name="T7" fmla="*/ 20 h 30"/>
              <a:gd name="T8" fmla="*/ 20 w 30"/>
              <a:gd name="T9" fmla="*/ 30 h 30"/>
              <a:gd name="T10" fmla="*/ 10 w 30"/>
              <a:gd name="T11" fmla="*/ 20 h 30"/>
              <a:gd name="T12" fmla="*/ 0 w 30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8" name="Freeform 2881"/>
          <p:cNvSpPr>
            <a:spLocks noChangeAspect="1"/>
          </p:cNvSpPr>
          <p:nvPr/>
        </p:nvSpPr>
        <p:spPr bwMode="auto">
          <a:xfrm>
            <a:off x="5176445" y="3572530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9" name="Freeform 2880"/>
          <p:cNvSpPr>
            <a:spLocks noChangeAspect="1"/>
          </p:cNvSpPr>
          <p:nvPr/>
        </p:nvSpPr>
        <p:spPr bwMode="auto">
          <a:xfrm>
            <a:off x="5176445" y="3561373"/>
            <a:ext cx="31240" cy="31240"/>
          </a:xfrm>
          <a:custGeom>
            <a:avLst/>
            <a:gdLst>
              <a:gd name="T0" fmla="*/ 0 w 30"/>
              <a:gd name="T1" fmla="*/ 10 h 30"/>
              <a:gd name="T2" fmla="*/ 10 w 30"/>
              <a:gd name="T3" fmla="*/ 0 h 30"/>
              <a:gd name="T4" fmla="*/ 20 w 30"/>
              <a:gd name="T5" fmla="*/ 10 h 30"/>
              <a:gd name="T6" fmla="*/ 30 w 30"/>
              <a:gd name="T7" fmla="*/ 20 h 30"/>
              <a:gd name="T8" fmla="*/ 20 w 30"/>
              <a:gd name="T9" fmla="*/ 30 h 30"/>
              <a:gd name="T10" fmla="*/ 10 w 30"/>
              <a:gd name="T11" fmla="*/ 20 h 30"/>
              <a:gd name="T12" fmla="*/ 0 w 30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0" name="Freeform 2879"/>
          <p:cNvSpPr>
            <a:spLocks noChangeAspect="1"/>
          </p:cNvSpPr>
          <p:nvPr/>
        </p:nvSpPr>
        <p:spPr bwMode="auto">
          <a:xfrm>
            <a:off x="5187603" y="3539059"/>
            <a:ext cx="44629" cy="44629"/>
          </a:xfrm>
          <a:custGeom>
            <a:avLst/>
            <a:gdLst>
              <a:gd name="T0" fmla="*/ 0 w 41"/>
              <a:gd name="T1" fmla="*/ 21 h 41"/>
              <a:gd name="T2" fmla="*/ 20 w 41"/>
              <a:gd name="T3" fmla="*/ 0 h 41"/>
              <a:gd name="T4" fmla="*/ 30 w 41"/>
              <a:gd name="T5" fmla="*/ 10 h 41"/>
              <a:gd name="T6" fmla="*/ 41 w 41"/>
              <a:gd name="T7" fmla="*/ 21 h 41"/>
              <a:gd name="T8" fmla="*/ 20 w 41"/>
              <a:gd name="T9" fmla="*/ 41 h 41"/>
              <a:gd name="T10" fmla="*/ 10 w 41"/>
              <a:gd name="T11" fmla="*/ 31 h 41"/>
              <a:gd name="T12" fmla="*/ 0 w 41"/>
              <a:gd name="T1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1">
                <a:moveTo>
                  <a:pt x="0" y="21"/>
                </a:moveTo>
                <a:lnTo>
                  <a:pt x="20" y="0"/>
                </a:lnTo>
                <a:lnTo>
                  <a:pt x="30" y="10"/>
                </a:lnTo>
                <a:lnTo>
                  <a:pt x="41" y="21"/>
                </a:lnTo>
                <a:lnTo>
                  <a:pt x="20" y="41"/>
                </a:lnTo>
                <a:lnTo>
                  <a:pt x="10" y="3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1" name="Freeform 2878"/>
          <p:cNvSpPr>
            <a:spLocks noChangeAspect="1"/>
          </p:cNvSpPr>
          <p:nvPr/>
        </p:nvSpPr>
        <p:spPr bwMode="auto">
          <a:xfrm>
            <a:off x="5209918" y="3516745"/>
            <a:ext cx="44629" cy="44629"/>
          </a:xfrm>
          <a:custGeom>
            <a:avLst/>
            <a:gdLst>
              <a:gd name="T0" fmla="*/ 0 w 41"/>
              <a:gd name="T1" fmla="*/ 20 h 41"/>
              <a:gd name="T2" fmla="*/ 21 w 41"/>
              <a:gd name="T3" fmla="*/ 0 h 41"/>
              <a:gd name="T4" fmla="*/ 31 w 41"/>
              <a:gd name="T5" fmla="*/ 10 h 41"/>
              <a:gd name="T6" fmla="*/ 41 w 41"/>
              <a:gd name="T7" fmla="*/ 20 h 41"/>
              <a:gd name="T8" fmla="*/ 21 w 41"/>
              <a:gd name="T9" fmla="*/ 41 h 41"/>
              <a:gd name="T10" fmla="*/ 10 w 41"/>
              <a:gd name="T11" fmla="*/ 30 h 41"/>
              <a:gd name="T12" fmla="*/ 0 w 41"/>
              <a:gd name="T13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1">
                <a:moveTo>
                  <a:pt x="0" y="20"/>
                </a:moveTo>
                <a:lnTo>
                  <a:pt x="21" y="0"/>
                </a:lnTo>
                <a:lnTo>
                  <a:pt x="31" y="10"/>
                </a:lnTo>
                <a:lnTo>
                  <a:pt x="41" y="20"/>
                </a:lnTo>
                <a:lnTo>
                  <a:pt x="21" y="41"/>
                </a:lnTo>
                <a:lnTo>
                  <a:pt x="10" y="3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2" name="Freeform 2877"/>
          <p:cNvSpPr>
            <a:spLocks noChangeAspect="1"/>
          </p:cNvSpPr>
          <p:nvPr/>
        </p:nvSpPr>
        <p:spPr bwMode="auto">
          <a:xfrm>
            <a:off x="5232232" y="3516745"/>
            <a:ext cx="11157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3" name="Freeform 2876"/>
          <p:cNvSpPr>
            <a:spLocks noChangeAspect="1"/>
          </p:cNvSpPr>
          <p:nvPr/>
        </p:nvSpPr>
        <p:spPr bwMode="auto">
          <a:xfrm>
            <a:off x="5232232" y="3485504"/>
            <a:ext cx="53555" cy="53555"/>
          </a:xfrm>
          <a:custGeom>
            <a:avLst/>
            <a:gdLst>
              <a:gd name="T0" fmla="*/ 0 w 50"/>
              <a:gd name="T1" fmla="*/ 30 h 50"/>
              <a:gd name="T2" fmla="*/ 30 w 50"/>
              <a:gd name="T3" fmla="*/ 0 h 50"/>
              <a:gd name="T4" fmla="*/ 40 w 50"/>
              <a:gd name="T5" fmla="*/ 10 h 50"/>
              <a:gd name="T6" fmla="*/ 50 w 50"/>
              <a:gd name="T7" fmla="*/ 20 h 50"/>
              <a:gd name="T8" fmla="*/ 20 w 50"/>
              <a:gd name="T9" fmla="*/ 50 h 50"/>
              <a:gd name="T10" fmla="*/ 10 w 50"/>
              <a:gd name="T11" fmla="*/ 40 h 50"/>
              <a:gd name="T12" fmla="*/ 0 w 50"/>
              <a:gd name="T13" fmla="*/ 3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50">
                <a:moveTo>
                  <a:pt x="0" y="30"/>
                </a:moveTo>
                <a:lnTo>
                  <a:pt x="30" y="0"/>
                </a:lnTo>
                <a:lnTo>
                  <a:pt x="40" y="10"/>
                </a:lnTo>
                <a:lnTo>
                  <a:pt x="50" y="20"/>
                </a:lnTo>
                <a:lnTo>
                  <a:pt x="20" y="50"/>
                </a:lnTo>
                <a:lnTo>
                  <a:pt x="10" y="4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4" name="Freeform 2875"/>
          <p:cNvSpPr>
            <a:spLocks noChangeAspect="1"/>
          </p:cNvSpPr>
          <p:nvPr/>
        </p:nvSpPr>
        <p:spPr bwMode="auto">
          <a:xfrm>
            <a:off x="5274629" y="3496661"/>
            <a:ext cx="11158" cy="11158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5" name="Freeform 2874"/>
          <p:cNvSpPr>
            <a:spLocks noChangeAspect="1"/>
          </p:cNvSpPr>
          <p:nvPr/>
        </p:nvSpPr>
        <p:spPr bwMode="auto">
          <a:xfrm>
            <a:off x="5265703" y="3452032"/>
            <a:ext cx="53555" cy="55787"/>
          </a:xfrm>
          <a:custGeom>
            <a:avLst/>
            <a:gdLst>
              <a:gd name="T0" fmla="*/ 0 w 51"/>
              <a:gd name="T1" fmla="*/ 31 h 51"/>
              <a:gd name="T2" fmla="*/ 30 w 51"/>
              <a:gd name="T3" fmla="*/ 0 h 51"/>
              <a:gd name="T4" fmla="*/ 40 w 51"/>
              <a:gd name="T5" fmla="*/ 10 h 51"/>
              <a:gd name="T6" fmla="*/ 51 w 51"/>
              <a:gd name="T7" fmla="*/ 21 h 51"/>
              <a:gd name="T8" fmla="*/ 20 w 51"/>
              <a:gd name="T9" fmla="*/ 51 h 51"/>
              <a:gd name="T10" fmla="*/ 10 w 51"/>
              <a:gd name="T11" fmla="*/ 41 h 51"/>
              <a:gd name="T12" fmla="*/ 0 w 51"/>
              <a:gd name="T13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31"/>
                </a:moveTo>
                <a:lnTo>
                  <a:pt x="30" y="0"/>
                </a:lnTo>
                <a:lnTo>
                  <a:pt x="40" y="10"/>
                </a:lnTo>
                <a:lnTo>
                  <a:pt x="51" y="21"/>
                </a:lnTo>
                <a:lnTo>
                  <a:pt x="20" y="51"/>
                </a:lnTo>
                <a:lnTo>
                  <a:pt x="10" y="4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6" name="Freeform 2873"/>
          <p:cNvSpPr>
            <a:spLocks noChangeAspect="1"/>
          </p:cNvSpPr>
          <p:nvPr/>
        </p:nvSpPr>
        <p:spPr bwMode="auto">
          <a:xfrm>
            <a:off x="5308101" y="3460958"/>
            <a:ext cx="11157" cy="13389"/>
          </a:xfrm>
          <a:custGeom>
            <a:avLst/>
            <a:gdLst>
              <a:gd name="T0" fmla="*/ 0 w 11"/>
              <a:gd name="T1" fmla="*/ 0 h 11"/>
              <a:gd name="T2" fmla="*/ 11 w 11"/>
              <a:gd name="T3" fmla="*/ 0 h 11"/>
              <a:gd name="T4" fmla="*/ 11 w 11"/>
              <a:gd name="T5" fmla="*/ 11 h 11"/>
              <a:gd name="T6" fmla="*/ 11 w 11"/>
              <a:gd name="T7" fmla="*/ 11 h 11"/>
              <a:gd name="T8" fmla="*/ 0 w 11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0"/>
                </a:moveTo>
                <a:lnTo>
                  <a:pt x="11" y="0"/>
                </a:lnTo>
                <a:lnTo>
                  <a:pt x="11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7" name="Freeform 2872"/>
          <p:cNvSpPr>
            <a:spLocks noChangeAspect="1"/>
          </p:cNvSpPr>
          <p:nvPr/>
        </p:nvSpPr>
        <p:spPr bwMode="auto">
          <a:xfrm>
            <a:off x="5296943" y="3440876"/>
            <a:ext cx="33472" cy="22314"/>
          </a:xfrm>
          <a:custGeom>
            <a:avLst/>
            <a:gdLst>
              <a:gd name="T0" fmla="*/ 0 w 31"/>
              <a:gd name="T1" fmla="*/ 10 h 20"/>
              <a:gd name="T2" fmla="*/ 0 w 31"/>
              <a:gd name="T3" fmla="*/ 0 h 20"/>
              <a:gd name="T4" fmla="*/ 21 w 31"/>
              <a:gd name="T5" fmla="*/ 0 h 20"/>
              <a:gd name="T6" fmla="*/ 31 w 31"/>
              <a:gd name="T7" fmla="*/ 10 h 20"/>
              <a:gd name="T8" fmla="*/ 21 w 31"/>
              <a:gd name="T9" fmla="*/ 20 h 20"/>
              <a:gd name="T10" fmla="*/ 10 w 31"/>
              <a:gd name="T11" fmla="*/ 20 h 20"/>
              <a:gd name="T12" fmla="*/ 0 w 31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0">
                <a:moveTo>
                  <a:pt x="0" y="10"/>
                </a:moveTo>
                <a:lnTo>
                  <a:pt x="0" y="0"/>
                </a:lnTo>
                <a:lnTo>
                  <a:pt x="21" y="0"/>
                </a:lnTo>
                <a:lnTo>
                  <a:pt x="31" y="10"/>
                </a:lnTo>
                <a:lnTo>
                  <a:pt x="21" y="2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8" name="Freeform 2871"/>
          <p:cNvSpPr>
            <a:spLocks noChangeAspect="1"/>
          </p:cNvSpPr>
          <p:nvPr/>
        </p:nvSpPr>
        <p:spPr bwMode="auto">
          <a:xfrm>
            <a:off x="5319258" y="3440876"/>
            <a:ext cx="11158" cy="11157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9" name="Freeform 2870"/>
          <p:cNvSpPr>
            <a:spLocks noChangeAspect="1"/>
          </p:cNvSpPr>
          <p:nvPr/>
        </p:nvSpPr>
        <p:spPr bwMode="auto">
          <a:xfrm>
            <a:off x="5296943" y="3418561"/>
            <a:ext cx="44629" cy="31240"/>
          </a:xfrm>
          <a:custGeom>
            <a:avLst/>
            <a:gdLst>
              <a:gd name="T0" fmla="*/ 0 w 41"/>
              <a:gd name="T1" fmla="*/ 20 h 30"/>
              <a:gd name="T2" fmla="*/ 10 w 41"/>
              <a:gd name="T3" fmla="*/ 0 h 30"/>
              <a:gd name="T4" fmla="*/ 21 w 41"/>
              <a:gd name="T5" fmla="*/ 10 h 30"/>
              <a:gd name="T6" fmla="*/ 41 w 41"/>
              <a:gd name="T7" fmla="*/ 10 h 30"/>
              <a:gd name="T8" fmla="*/ 31 w 41"/>
              <a:gd name="T9" fmla="*/ 30 h 30"/>
              <a:gd name="T10" fmla="*/ 21 w 41"/>
              <a:gd name="T11" fmla="*/ 20 h 30"/>
              <a:gd name="T12" fmla="*/ 0 w 41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0">
                <a:moveTo>
                  <a:pt x="0" y="20"/>
                </a:moveTo>
                <a:lnTo>
                  <a:pt x="10" y="0"/>
                </a:lnTo>
                <a:lnTo>
                  <a:pt x="21" y="10"/>
                </a:lnTo>
                <a:lnTo>
                  <a:pt x="41" y="10"/>
                </a:lnTo>
                <a:lnTo>
                  <a:pt x="31" y="30"/>
                </a:lnTo>
                <a:lnTo>
                  <a:pt x="21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0" name="Freeform 2869"/>
          <p:cNvSpPr>
            <a:spLocks noChangeAspect="1"/>
          </p:cNvSpPr>
          <p:nvPr/>
        </p:nvSpPr>
        <p:spPr bwMode="auto">
          <a:xfrm>
            <a:off x="5308101" y="3418561"/>
            <a:ext cx="11157" cy="11157"/>
          </a:xfrm>
          <a:custGeom>
            <a:avLst/>
            <a:gdLst>
              <a:gd name="T0" fmla="*/ 11 w 11"/>
              <a:gd name="T1" fmla="*/ 10 h 10"/>
              <a:gd name="T2" fmla="*/ 0 w 11"/>
              <a:gd name="T3" fmla="*/ 0 h 10"/>
              <a:gd name="T4" fmla="*/ 0 w 11"/>
              <a:gd name="T5" fmla="*/ 0 h 10"/>
              <a:gd name="T6" fmla="*/ 11 w 11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0" y="0"/>
                </a:lnTo>
                <a:lnTo>
                  <a:pt x="1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1" name="Freeform 2868"/>
          <p:cNvSpPr>
            <a:spLocks noChangeAspect="1"/>
          </p:cNvSpPr>
          <p:nvPr/>
        </p:nvSpPr>
        <p:spPr bwMode="auto">
          <a:xfrm>
            <a:off x="5308101" y="3398477"/>
            <a:ext cx="44629" cy="31240"/>
          </a:xfrm>
          <a:custGeom>
            <a:avLst/>
            <a:gdLst>
              <a:gd name="T0" fmla="*/ 0 w 41"/>
              <a:gd name="T1" fmla="*/ 20 h 30"/>
              <a:gd name="T2" fmla="*/ 11 w 41"/>
              <a:gd name="T3" fmla="*/ 0 h 30"/>
              <a:gd name="T4" fmla="*/ 31 w 41"/>
              <a:gd name="T5" fmla="*/ 0 h 30"/>
              <a:gd name="T6" fmla="*/ 41 w 41"/>
              <a:gd name="T7" fmla="*/ 10 h 30"/>
              <a:gd name="T8" fmla="*/ 21 w 41"/>
              <a:gd name="T9" fmla="*/ 30 h 30"/>
              <a:gd name="T10" fmla="*/ 11 w 41"/>
              <a:gd name="T11" fmla="*/ 30 h 30"/>
              <a:gd name="T12" fmla="*/ 0 w 41"/>
              <a:gd name="T1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0">
                <a:moveTo>
                  <a:pt x="0" y="20"/>
                </a:moveTo>
                <a:lnTo>
                  <a:pt x="11" y="0"/>
                </a:lnTo>
                <a:lnTo>
                  <a:pt x="31" y="0"/>
                </a:lnTo>
                <a:lnTo>
                  <a:pt x="41" y="10"/>
                </a:lnTo>
                <a:lnTo>
                  <a:pt x="21" y="30"/>
                </a:lnTo>
                <a:lnTo>
                  <a:pt x="11" y="3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2" name="Freeform 2867"/>
          <p:cNvSpPr>
            <a:spLocks noChangeAspect="1"/>
          </p:cNvSpPr>
          <p:nvPr/>
        </p:nvSpPr>
        <p:spPr bwMode="auto">
          <a:xfrm>
            <a:off x="5341572" y="3398477"/>
            <a:ext cx="11158" cy="11158"/>
          </a:xfrm>
          <a:custGeom>
            <a:avLst/>
            <a:gdLst>
              <a:gd name="T0" fmla="*/ 0 w 10"/>
              <a:gd name="T1" fmla="*/ 0 h 10"/>
              <a:gd name="T2" fmla="*/ 10 w 10"/>
              <a:gd name="T3" fmla="*/ 10 h 10"/>
              <a:gd name="T4" fmla="*/ 10 w 10"/>
              <a:gd name="T5" fmla="*/ 10 h 10"/>
              <a:gd name="T6" fmla="*/ 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3" name="Freeform 2866"/>
          <p:cNvSpPr>
            <a:spLocks noChangeAspect="1"/>
          </p:cNvSpPr>
          <p:nvPr/>
        </p:nvSpPr>
        <p:spPr bwMode="auto">
          <a:xfrm>
            <a:off x="5319258" y="3362774"/>
            <a:ext cx="44629" cy="44629"/>
          </a:xfrm>
          <a:custGeom>
            <a:avLst/>
            <a:gdLst>
              <a:gd name="T0" fmla="*/ 0 w 40"/>
              <a:gd name="T1" fmla="*/ 31 h 41"/>
              <a:gd name="T2" fmla="*/ 20 w 40"/>
              <a:gd name="T3" fmla="*/ 0 h 41"/>
              <a:gd name="T4" fmla="*/ 30 w 40"/>
              <a:gd name="T5" fmla="*/ 10 h 41"/>
              <a:gd name="T6" fmla="*/ 40 w 40"/>
              <a:gd name="T7" fmla="*/ 21 h 41"/>
              <a:gd name="T8" fmla="*/ 30 w 40"/>
              <a:gd name="T9" fmla="*/ 41 h 41"/>
              <a:gd name="T10" fmla="*/ 20 w 40"/>
              <a:gd name="T11" fmla="*/ 31 h 41"/>
              <a:gd name="T12" fmla="*/ 0 w 40"/>
              <a:gd name="T13" fmla="*/ 3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1">
                <a:moveTo>
                  <a:pt x="0" y="31"/>
                </a:moveTo>
                <a:lnTo>
                  <a:pt x="20" y="0"/>
                </a:lnTo>
                <a:lnTo>
                  <a:pt x="30" y="10"/>
                </a:lnTo>
                <a:lnTo>
                  <a:pt x="40" y="21"/>
                </a:lnTo>
                <a:lnTo>
                  <a:pt x="30" y="41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4" name="Freeform 2865"/>
          <p:cNvSpPr>
            <a:spLocks noChangeAspect="1"/>
          </p:cNvSpPr>
          <p:nvPr/>
        </p:nvSpPr>
        <p:spPr bwMode="auto">
          <a:xfrm>
            <a:off x="5341572" y="3362774"/>
            <a:ext cx="11158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5" name="Freeform 2864"/>
          <p:cNvSpPr>
            <a:spLocks noChangeAspect="1"/>
          </p:cNvSpPr>
          <p:nvPr/>
        </p:nvSpPr>
        <p:spPr bwMode="auto">
          <a:xfrm>
            <a:off x="5341572" y="3353849"/>
            <a:ext cx="31240" cy="33472"/>
          </a:xfrm>
          <a:custGeom>
            <a:avLst/>
            <a:gdLst>
              <a:gd name="T0" fmla="*/ 0 w 30"/>
              <a:gd name="T1" fmla="*/ 10 h 31"/>
              <a:gd name="T2" fmla="*/ 10 w 30"/>
              <a:gd name="T3" fmla="*/ 0 h 31"/>
              <a:gd name="T4" fmla="*/ 20 w 30"/>
              <a:gd name="T5" fmla="*/ 10 h 31"/>
              <a:gd name="T6" fmla="*/ 30 w 30"/>
              <a:gd name="T7" fmla="*/ 20 h 31"/>
              <a:gd name="T8" fmla="*/ 20 w 30"/>
              <a:gd name="T9" fmla="*/ 31 h 31"/>
              <a:gd name="T10" fmla="*/ 10 w 30"/>
              <a:gd name="T11" fmla="*/ 20 h 31"/>
              <a:gd name="T12" fmla="*/ 0 w 30"/>
              <a:gd name="T13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1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1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6" name="Freeform 2863"/>
          <p:cNvSpPr>
            <a:spLocks noChangeAspect="1"/>
          </p:cNvSpPr>
          <p:nvPr/>
        </p:nvSpPr>
        <p:spPr bwMode="auto">
          <a:xfrm>
            <a:off x="5352730" y="3353849"/>
            <a:ext cx="11157" cy="11158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1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7" name="Freeform 2862"/>
          <p:cNvSpPr>
            <a:spLocks noChangeAspect="1"/>
          </p:cNvSpPr>
          <p:nvPr/>
        </p:nvSpPr>
        <p:spPr bwMode="auto">
          <a:xfrm>
            <a:off x="5352730" y="3342692"/>
            <a:ext cx="31240" cy="31240"/>
          </a:xfrm>
          <a:custGeom>
            <a:avLst/>
            <a:gdLst>
              <a:gd name="T0" fmla="*/ 0 w 30"/>
              <a:gd name="T1" fmla="*/ 10 h 30"/>
              <a:gd name="T2" fmla="*/ 10 w 30"/>
              <a:gd name="T3" fmla="*/ 0 h 30"/>
              <a:gd name="T4" fmla="*/ 20 w 30"/>
              <a:gd name="T5" fmla="*/ 10 h 30"/>
              <a:gd name="T6" fmla="*/ 30 w 30"/>
              <a:gd name="T7" fmla="*/ 20 h 30"/>
              <a:gd name="T8" fmla="*/ 20 w 30"/>
              <a:gd name="T9" fmla="*/ 30 h 30"/>
              <a:gd name="T10" fmla="*/ 10 w 30"/>
              <a:gd name="T11" fmla="*/ 20 h 30"/>
              <a:gd name="T12" fmla="*/ 0 w 30"/>
              <a:gd name="T1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30" y="20"/>
                </a:lnTo>
                <a:lnTo>
                  <a:pt x="20" y="30"/>
                </a:lnTo>
                <a:lnTo>
                  <a:pt x="1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8" name="Freeform 2861"/>
          <p:cNvSpPr>
            <a:spLocks noChangeAspect="1"/>
          </p:cNvSpPr>
          <p:nvPr/>
        </p:nvSpPr>
        <p:spPr bwMode="auto">
          <a:xfrm>
            <a:off x="5363887" y="3342692"/>
            <a:ext cx="11158" cy="11157"/>
          </a:xfrm>
          <a:custGeom>
            <a:avLst/>
            <a:gdLst>
              <a:gd name="T0" fmla="*/ 10 w 10"/>
              <a:gd name="T1" fmla="*/ 1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10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9" name="Freeform 2860"/>
          <p:cNvSpPr>
            <a:spLocks noChangeAspect="1"/>
          </p:cNvSpPr>
          <p:nvPr/>
        </p:nvSpPr>
        <p:spPr bwMode="auto">
          <a:xfrm>
            <a:off x="5765547" y="2818303"/>
            <a:ext cx="66943" cy="42398"/>
          </a:xfrm>
          <a:custGeom>
            <a:avLst/>
            <a:gdLst>
              <a:gd name="T0" fmla="*/ 0 w 61"/>
              <a:gd name="T1" fmla="*/ 0 h 40"/>
              <a:gd name="T2" fmla="*/ 61 w 61"/>
              <a:gd name="T3" fmla="*/ 10 h 40"/>
              <a:gd name="T4" fmla="*/ 61 w 61"/>
              <a:gd name="T5" fmla="*/ 30 h 40"/>
              <a:gd name="T6" fmla="*/ 51 w 61"/>
              <a:gd name="T7" fmla="*/ 40 h 40"/>
              <a:gd name="T8" fmla="*/ 0 w 61"/>
              <a:gd name="T9" fmla="*/ 20 h 40"/>
              <a:gd name="T10" fmla="*/ 0 w 61"/>
              <a:gd name="T11" fmla="*/ 10 h 40"/>
              <a:gd name="T12" fmla="*/ 0 w 61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40">
                <a:moveTo>
                  <a:pt x="0" y="0"/>
                </a:moveTo>
                <a:lnTo>
                  <a:pt x="61" y="10"/>
                </a:lnTo>
                <a:lnTo>
                  <a:pt x="61" y="30"/>
                </a:lnTo>
                <a:lnTo>
                  <a:pt x="51" y="40"/>
                </a:lnTo>
                <a:lnTo>
                  <a:pt x="0" y="2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0" name="Freeform 2859"/>
          <p:cNvSpPr>
            <a:spLocks noChangeAspect="1"/>
          </p:cNvSpPr>
          <p:nvPr/>
        </p:nvSpPr>
        <p:spPr bwMode="auto">
          <a:xfrm>
            <a:off x="5821333" y="2827228"/>
            <a:ext cx="44629" cy="42398"/>
          </a:xfrm>
          <a:custGeom>
            <a:avLst/>
            <a:gdLst>
              <a:gd name="T0" fmla="*/ 10 w 41"/>
              <a:gd name="T1" fmla="*/ 0 h 40"/>
              <a:gd name="T2" fmla="*/ 41 w 41"/>
              <a:gd name="T3" fmla="*/ 10 h 40"/>
              <a:gd name="T4" fmla="*/ 41 w 41"/>
              <a:gd name="T5" fmla="*/ 30 h 40"/>
              <a:gd name="T6" fmla="*/ 30 w 41"/>
              <a:gd name="T7" fmla="*/ 40 h 40"/>
              <a:gd name="T8" fmla="*/ 0 w 41"/>
              <a:gd name="T9" fmla="*/ 30 h 40"/>
              <a:gd name="T10" fmla="*/ 10 w 41"/>
              <a:gd name="T11" fmla="*/ 20 h 40"/>
              <a:gd name="T12" fmla="*/ 10 w 41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0">
                <a:moveTo>
                  <a:pt x="10" y="0"/>
                </a:moveTo>
                <a:lnTo>
                  <a:pt x="41" y="10"/>
                </a:lnTo>
                <a:lnTo>
                  <a:pt x="41" y="30"/>
                </a:lnTo>
                <a:lnTo>
                  <a:pt x="30" y="40"/>
                </a:lnTo>
                <a:lnTo>
                  <a:pt x="0" y="30"/>
                </a:lnTo>
                <a:lnTo>
                  <a:pt x="10" y="2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1" name="Freeform 2858"/>
          <p:cNvSpPr>
            <a:spLocks noChangeAspect="1"/>
          </p:cNvSpPr>
          <p:nvPr/>
        </p:nvSpPr>
        <p:spPr bwMode="auto">
          <a:xfrm>
            <a:off x="5865962" y="2838386"/>
            <a:ext cx="11157" cy="22314"/>
          </a:xfrm>
          <a:custGeom>
            <a:avLst/>
            <a:gdLst>
              <a:gd name="T0" fmla="*/ 0 w 10"/>
              <a:gd name="T1" fmla="*/ 20 h 20"/>
              <a:gd name="T2" fmla="*/ 0 w 10"/>
              <a:gd name="T3" fmla="*/ 0 h 20"/>
              <a:gd name="T4" fmla="*/ 0 w 10"/>
              <a:gd name="T5" fmla="*/ 0 h 20"/>
              <a:gd name="T6" fmla="*/ 10 w 10"/>
              <a:gd name="T7" fmla="*/ 0 h 20"/>
              <a:gd name="T8" fmla="*/ 10 w 10"/>
              <a:gd name="T9" fmla="*/ 10 h 20"/>
              <a:gd name="T10" fmla="*/ 0 w 1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2" name="Freeform 2857"/>
          <p:cNvSpPr>
            <a:spLocks noChangeAspect="1"/>
          </p:cNvSpPr>
          <p:nvPr/>
        </p:nvSpPr>
        <p:spPr bwMode="auto">
          <a:xfrm>
            <a:off x="5854804" y="2849543"/>
            <a:ext cx="44629" cy="33472"/>
          </a:xfrm>
          <a:custGeom>
            <a:avLst/>
            <a:gdLst>
              <a:gd name="T0" fmla="*/ 21 w 41"/>
              <a:gd name="T1" fmla="*/ 0 h 31"/>
              <a:gd name="T2" fmla="*/ 41 w 41"/>
              <a:gd name="T3" fmla="*/ 10 h 31"/>
              <a:gd name="T4" fmla="*/ 31 w 41"/>
              <a:gd name="T5" fmla="*/ 20 h 31"/>
              <a:gd name="T6" fmla="*/ 21 w 41"/>
              <a:gd name="T7" fmla="*/ 31 h 31"/>
              <a:gd name="T8" fmla="*/ 0 w 41"/>
              <a:gd name="T9" fmla="*/ 20 h 31"/>
              <a:gd name="T10" fmla="*/ 11 w 41"/>
              <a:gd name="T11" fmla="*/ 10 h 31"/>
              <a:gd name="T12" fmla="*/ 21 w 41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1">
                <a:moveTo>
                  <a:pt x="21" y="0"/>
                </a:moveTo>
                <a:lnTo>
                  <a:pt x="41" y="10"/>
                </a:lnTo>
                <a:lnTo>
                  <a:pt x="31" y="20"/>
                </a:lnTo>
                <a:lnTo>
                  <a:pt x="21" y="31"/>
                </a:lnTo>
                <a:lnTo>
                  <a:pt x="0" y="20"/>
                </a:lnTo>
                <a:lnTo>
                  <a:pt x="11" y="1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3" name="Freeform 2856"/>
          <p:cNvSpPr>
            <a:spLocks noChangeAspect="1"/>
          </p:cNvSpPr>
          <p:nvPr/>
        </p:nvSpPr>
        <p:spPr bwMode="auto">
          <a:xfrm>
            <a:off x="5888277" y="2860701"/>
            <a:ext cx="11157" cy="11157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  <a:gd name="T4" fmla="*/ 10 w 10"/>
              <a:gd name="T5" fmla="*/ 0 h 10"/>
              <a:gd name="T6" fmla="*/ 0 w 10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10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4" name="Freeform 2855"/>
          <p:cNvSpPr>
            <a:spLocks noChangeAspect="1"/>
          </p:cNvSpPr>
          <p:nvPr/>
        </p:nvSpPr>
        <p:spPr bwMode="auto">
          <a:xfrm>
            <a:off x="5877119" y="2860701"/>
            <a:ext cx="42398" cy="44629"/>
          </a:xfrm>
          <a:custGeom>
            <a:avLst/>
            <a:gdLst>
              <a:gd name="T0" fmla="*/ 20 w 40"/>
              <a:gd name="T1" fmla="*/ 0 h 41"/>
              <a:gd name="T2" fmla="*/ 40 w 40"/>
              <a:gd name="T3" fmla="*/ 31 h 41"/>
              <a:gd name="T4" fmla="*/ 30 w 40"/>
              <a:gd name="T5" fmla="*/ 41 h 41"/>
              <a:gd name="T6" fmla="*/ 20 w 40"/>
              <a:gd name="T7" fmla="*/ 41 h 41"/>
              <a:gd name="T8" fmla="*/ 0 w 40"/>
              <a:gd name="T9" fmla="*/ 21 h 41"/>
              <a:gd name="T10" fmla="*/ 10 w 40"/>
              <a:gd name="T11" fmla="*/ 10 h 41"/>
              <a:gd name="T12" fmla="*/ 20 w 40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1">
                <a:moveTo>
                  <a:pt x="20" y="0"/>
                </a:moveTo>
                <a:lnTo>
                  <a:pt x="40" y="31"/>
                </a:lnTo>
                <a:lnTo>
                  <a:pt x="30" y="41"/>
                </a:lnTo>
                <a:lnTo>
                  <a:pt x="20" y="41"/>
                </a:lnTo>
                <a:lnTo>
                  <a:pt x="0" y="21"/>
                </a:lnTo>
                <a:lnTo>
                  <a:pt x="10" y="1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5" name="Freeform 2854"/>
          <p:cNvSpPr>
            <a:spLocks noChangeAspect="1"/>
          </p:cNvSpPr>
          <p:nvPr/>
        </p:nvSpPr>
        <p:spPr bwMode="auto">
          <a:xfrm>
            <a:off x="5899433" y="2905329"/>
            <a:ext cx="11158" cy="11157"/>
          </a:xfrm>
          <a:custGeom>
            <a:avLst/>
            <a:gdLst>
              <a:gd name="T0" fmla="*/ 10 w 10"/>
              <a:gd name="T1" fmla="*/ 0 h 10"/>
              <a:gd name="T2" fmla="*/ 0 w 10"/>
              <a:gd name="T3" fmla="*/ 10 h 10"/>
              <a:gd name="T4" fmla="*/ 0 w 10"/>
              <a:gd name="T5" fmla="*/ 10 h 10"/>
              <a:gd name="T6" fmla="*/ 0 w 10"/>
              <a:gd name="T7" fmla="*/ 0 h 10"/>
              <a:gd name="T8" fmla="*/ 0 w 10"/>
              <a:gd name="T9" fmla="*/ 0 h 10"/>
              <a:gd name="T10" fmla="*/ 10 w 10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6" name="Freeform 2853"/>
          <p:cNvSpPr>
            <a:spLocks noChangeAspect="1"/>
          </p:cNvSpPr>
          <p:nvPr/>
        </p:nvSpPr>
        <p:spPr bwMode="auto">
          <a:xfrm>
            <a:off x="5899433" y="2883015"/>
            <a:ext cx="44629" cy="42397"/>
          </a:xfrm>
          <a:custGeom>
            <a:avLst/>
            <a:gdLst>
              <a:gd name="T0" fmla="*/ 10 w 40"/>
              <a:gd name="T1" fmla="*/ 0 h 40"/>
              <a:gd name="T2" fmla="*/ 40 w 40"/>
              <a:gd name="T3" fmla="*/ 20 h 40"/>
              <a:gd name="T4" fmla="*/ 30 w 40"/>
              <a:gd name="T5" fmla="*/ 30 h 40"/>
              <a:gd name="T6" fmla="*/ 20 w 40"/>
              <a:gd name="T7" fmla="*/ 40 h 40"/>
              <a:gd name="T8" fmla="*/ 0 w 40"/>
              <a:gd name="T9" fmla="*/ 30 h 40"/>
              <a:gd name="T10" fmla="*/ 10 w 40"/>
              <a:gd name="T11" fmla="*/ 20 h 40"/>
              <a:gd name="T12" fmla="*/ 10 w 40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0">
                <a:moveTo>
                  <a:pt x="10" y="0"/>
                </a:moveTo>
                <a:lnTo>
                  <a:pt x="40" y="20"/>
                </a:lnTo>
                <a:lnTo>
                  <a:pt x="30" y="30"/>
                </a:lnTo>
                <a:lnTo>
                  <a:pt x="20" y="40"/>
                </a:lnTo>
                <a:lnTo>
                  <a:pt x="0" y="30"/>
                </a:lnTo>
                <a:lnTo>
                  <a:pt x="10" y="2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7" name="Freeform 2852"/>
          <p:cNvSpPr>
            <a:spLocks noChangeAspect="1"/>
          </p:cNvSpPr>
          <p:nvPr/>
        </p:nvSpPr>
        <p:spPr bwMode="auto">
          <a:xfrm>
            <a:off x="5930673" y="2905329"/>
            <a:ext cx="11158" cy="11157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  <a:gd name="T4" fmla="*/ 10 w 10"/>
              <a:gd name="T5" fmla="*/ 0 h 10"/>
              <a:gd name="T6" fmla="*/ 10 w 10"/>
              <a:gd name="T7" fmla="*/ 0 h 10"/>
              <a:gd name="T8" fmla="*/ 10 w 10"/>
              <a:gd name="T9" fmla="*/ 0 h 10"/>
              <a:gd name="T10" fmla="*/ 0 w 10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10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8" name="Freeform 2851"/>
          <p:cNvSpPr>
            <a:spLocks noChangeAspect="1"/>
          </p:cNvSpPr>
          <p:nvPr/>
        </p:nvSpPr>
        <p:spPr bwMode="auto">
          <a:xfrm>
            <a:off x="5919517" y="2905329"/>
            <a:ext cx="33471" cy="42397"/>
          </a:xfrm>
          <a:custGeom>
            <a:avLst/>
            <a:gdLst>
              <a:gd name="T0" fmla="*/ 20 w 30"/>
              <a:gd name="T1" fmla="*/ 0 h 40"/>
              <a:gd name="T2" fmla="*/ 30 w 30"/>
              <a:gd name="T3" fmla="*/ 20 h 40"/>
              <a:gd name="T4" fmla="*/ 20 w 30"/>
              <a:gd name="T5" fmla="*/ 30 h 40"/>
              <a:gd name="T6" fmla="*/ 10 w 30"/>
              <a:gd name="T7" fmla="*/ 40 h 40"/>
              <a:gd name="T8" fmla="*/ 0 w 30"/>
              <a:gd name="T9" fmla="*/ 20 h 40"/>
              <a:gd name="T10" fmla="*/ 10 w 30"/>
              <a:gd name="T11" fmla="*/ 10 h 40"/>
              <a:gd name="T12" fmla="*/ 20 w 30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0">
                <a:moveTo>
                  <a:pt x="20" y="0"/>
                </a:moveTo>
                <a:lnTo>
                  <a:pt x="30" y="20"/>
                </a:lnTo>
                <a:lnTo>
                  <a:pt x="20" y="30"/>
                </a:lnTo>
                <a:lnTo>
                  <a:pt x="10" y="40"/>
                </a:lnTo>
                <a:lnTo>
                  <a:pt x="0" y="20"/>
                </a:lnTo>
                <a:lnTo>
                  <a:pt x="10" y="1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9" name="Freeform 2850"/>
          <p:cNvSpPr>
            <a:spLocks noChangeAspect="1"/>
          </p:cNvSpPr>
          <p:nvPr/>
        </p:nvSpPr>
        <p:spPr bwMode="auto">
          <a:xfrm>
            <a:off x="5930673" y="2936570"/>
            <a:ext cx="11158" cy="11157"/>
          </a:xfrm>
          <a:custGeom>
            <a:avLst/>
            <a:gdLst>
              <a:gd name="T0" fmla="*/ 10 w 10"/>
              <a:gd name="T1" fmla="*/ 0 h 10"/>
              <a:gd name="T2" fmla="*/ 0 w 10"/>
              <a:gd name="T3" fmla="*/ 10 h 10"/>
              <a:gd name="T4" fmla="*/ 0 w 10"/>
              <a:gd name="T5" fmla="*/ 10 h 10"/>
              <a:gd name="T6" fmla="*/ 1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0" name="Freeform 2849"/>
          <p:cNvSpPr>
            <a:spLocks noChangeAspect="1"/>
          </p:cNvSpPr>
          <p:nvPr/>
        </p:nvSpPr>
        <p:spPr bwMode="auto">
          <a:xfrm>
            <a:off x="5930673" y="2925412"/>
            <a:ext cx="33472" cy="31240"/>
          </a:xfrm>
          <a:custGeom>
            <a:avLst/>
            <a:gdLst>
              <a:gd name="T0" fmla="*/ 20 w 31"/>
              <a:gd name="T1" fmla="*/ 0 h 30"/>
              <a:gd name="T2" fmla="*/ 31 w 31"/>
              <a:gd name="T3" fmla="*/ 10 h 30"/>
              <a:gd name="T4" fmla="*/ 20 w 31"/>
              <a:gd name="T5" fmla="*/ 20 h 30"/>
              <a:gd name="T6" fmla="*/ 10 w 31"/>
              <a:gd name="T7" fmla="*/ 30 h 30"/>
              <a:gd name="T8" fmla="*/ 0 w 31"/>
              <a:gd name="T9" fmla="*/ 20 h 30"/>
              <a:gd name="T10" fmla="*/ 10 w 31"/>
              <a:gd name="T11" fmla="*/ 10 h 30"/>
              <a:gd name="T12" fmla="*/ 20 w 31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20" y="0"/>
                </a:moveTo>
                <a:lnTo>
                  <a:pt x="31" y="10"/>
                </a:lnTo>
                <a:lnTo>
                  <a:pt x="20" y="20"/>
                </a:lnTo>
                <a:lnTo>
                  <a:pt x="10" y="30"/>
                </a:lnTo>
                <a:lnTo>
                  <a:pt x="0" y="20"/>
                </a:lnTo>
                <a:lnTo>
                  <a:pt x="10" y="1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1" name="Freeform 2848"/>
          <p:cNvSpPr>
            <a:spLocks noChangeAspect="1"/>
          </p:cNvSpPr>
          <p:nvPr/>
        </p:nvSpPr>
        <p:spPr bwMode="auto">
          <a:xfrm>
            <a:off x="5941831" y="2947726"/>
            <a:ext cx="11157" cy="11158"/>
          </a:xfrm>
          <a:custGeom>
            <a:avLst/>
            <a:gdLst>
              <a:gd name="T0" fmla="*/ 10 w 10"/>
              <a:gd name="T1" fmla="*/ 0 h 10"/>
              <a:gd name="T2" fmla="*/ 0 w 10"/>
              <a:gd name="T3" fmla="*/ 10 h 10"/>
              <a:gd name="T4" fmla="*/ 0 w 10"/>
              <a:gd name="T5" fmla="*/ 10 h 10"/>
              <a:gd name="T6" fmla="*/ 1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2" name="Freeform 2847"/>
          <p:cNvSpPr>
            <a:spLocks noChangeAspect="1"/>
          </p:cNvSpPr>
          <p:nvPr/>
        </p:nvSpPr>
        <p:spPr bwMode="auto">
          <a:xfrm>
            <a:off x="5941831" y="2936570"/>
            <a:ext cx="44629" cy="44629"/>
          </a:xfrm>
          <a:custGeom>
            <a:avLst/>
            <a:gdLst>
              <a:gd name="T0" fmla="*/ 21 w 41"/>
              <a:gd name="T1" fmla="*/ 0 h 41"/>
              <a:gd name="T2" fmla="*/ 41 w 41"/>
              <a:gd name="T3" fmla="*/ 31 h 41"/>
              <a:gd name="T4" fmla="*/ 31 w 41"/>
              <a:gd name="T5" fmla="*/ 41 h 41"/>
              <a:gd name="T6" fmla="*/ 21 w 41"/>
              <a:gd name="T7" fmla="*/ 41 h 41"/>
              <a:gd name="T8" fmla="*/ 0 w 41"/>
              <a:gd name="T9" fmla="*/ 20 h 41"/>
              <a:gd name="T10" fmla="*/ 10 w 41"/>
              <a:gd name="T11" fmla="*/ 10 h 41"/>
              <a:gd name="T12" fmla="*/ 21 w 41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41" y="31"/>
                </a:lnTo>
                <a:lnTo>
                  <a:pt x="31" y="41"/>
                </a:lnTo>
                <a:lnTo>
                  <a:pt x="21" y="41"/>
                </a:lnTo>
                <a:lnTo>
                  <a:pt x="0" y="20"/>
                </a:lnTo>
                <a:lnTo>
                  <a:pt x="10" y="1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3" name="Freeform 2846"/>
          <p:cNvSpPr>
            <a:spLocks noChangeAspect="1"/>
          </p:cNvSpPr>
          <p:nvPr/>
        </p:nvSpPr>
        <p:spPr bwMode="auto">
          <a:xfrm>
            <a:off x="5964146" y="2970041"/>
            <a:ext cx="42397" cy="31240"/>
          </a:xfrm>
          <a:custGeom>
            <a:avLst/>
            <a:gdLst>
              <a:gd name="T0" fmla="*/ 20 w 40"/>
              <a:gd name="T1" fmla="*/ 0 h 30"/>
              <a:gd name="T2" fmla="*/ 40 w 40"/>
              <a:gd name="T3" fmla="*/ 10 h 30"/>
              <a:gd name="T4" fmla="*/ 30 w 40"/>
              <a:gd name="T5" fmla="*/ 20 h 30"/>
              <a:gd name="T6" fmla="*/ 20 w 40"/>
              <a:gd name="T7" fmla="*/ 30 h 30"/>
              <a:gd name="T8" fmla="*/ 0 w 40"/>
              <a:gd name="T9" fmla="*/ 20 h 30"/>
              <a:gd name="T10" fmla="*/ 10 w 40"/>
              <a:gd name="T11" fmla="*/ 10 h 30"/>
              <a:gd name="T12" fmla="*/ 20 w 40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30">
                <a:moveTo>
                  <a:pt x="20" y="0"/>
                </a:moveTo>
                <a:lnTo>
                  <a:pt x="40" y="10"/>
                </a:lnTo>
                <a:lnTo>
                  <a:pt x="30" y="20"/>
                </a:lnTo>
                <a:lnTo>
                  <a:pt x="20" y="30"/>
                </a:lnTo>
                <a:lnTo>
                  <a:pt x="0" y="20"/>
                </a:lnTo>
                <a:lnTo>
                  <a:pt x="10" y="1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4" name="Freeform 2845"/>
          <p:cNvSpPr>
            <a:spLocks noChangeAspect="1"/>
          </p:cNvSpPr>
          <p:nvPr/>
        </p:nvSpPr>
        <p:spPr bwMode="auto">
          <a:xfrm>
            <a:off x="5997617" y="2981198"/>
            <a:ext cx="44629" cy="42397"/>
          </a:xfrm>
          <a:custGeom>
            <a:avLst/>
            <a:gdLst>
              <a:gd name="T0" fmla="*/ 10 w 40"/>
              <a:gd name="T1" fmla="*/ 0 h 40"/>
              <a:gd name="T2" fmla="*/ 40 w 40"/>
              <a:gd name="T3" fmla="*/ 20 h 40"/>
              <a:gd name="T4" fmla="*/ 30 w 40"/>
              <a:gd name="T5" fmla="*/ 30 h 40"/>
              <a:gd name="T6" fmla="*/ 20 w 40"/>
              <a:gd name="T7" fmla="*/ 40 h 40"/>
              <a:gd name="T8" fmla="*/ 0 w 40"/>
              <a:gd name="T9" fmla="*/ 20 h 40"/>
              <a:gd name="T10" fmla="*/ 0 w 40"/>
              <a:gd name="T11" fmla="*/ 10 h 40"/>
              <a:gd name="T12" fmla="*/ 10 w 40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0">
                <a:moveTo>
                  <a:pt x="10" y="0"/>
                </a:moveTo>
                <a:lnTo>
                  <a:pt x="40" y="20"/>
                </a:lnTo>
                <a:lnTo>
                  <a:pt x="30" y="30"/>
                </a:lnTo>
                <a:lnTo>
                  <a:pt x="20" y="40"/>
                </a:lnTo>
                <a:lnTo>
                  <a:pt x="0" y="20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5" name="Freeform 2844"/>
          <p:cNvSpPr>
            <a:spLocks noChangeAspect="1"/>
          </p:cNvSpPr>
          <p:nvPr/>
        </p:nvSpPr>
        <p:spPr bwMode="auto">
          <a:xfrm>
            <a:off x="6028857" y="3003513"/>
            <a:ext cx="11158" cy="11157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  <a:gd name="T4" fmla="*/ 10 w 10"/>
              <a:gd name="T5" fmla="*/ 0 h 10"/>
              <a:gd name="T6" fmla="*/ 10 w 10"/>
              <a:gd name="T7" fmla="*/ 0 h 10"/>
              <a:gd name="T8" fmla="*/ 10 w 10"/>
              <a:gd name="T9" fmla="*/ 10 h 10"/>
              <a:gd name="T10" fmla="*/ 0 w 10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10" y="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6" name="Freeform 2843"/>
          <p:cNvSpPr>
            <a:spLocks noChangeAspect="1"/>
          </p:cNvSpPr>
          <p:nvPr/>
        </p:nvSpPr>
        <p:spPr bwMode="auto">
          <a:xfrm>
            <a:off x="6017701" y="3014669"/>
            <a:ext cx="44629" cy="44629"/>
          </a:xfrm>
          <a:custGeom>
            <a:avLst/>
            <a:gdLst>
              <a:gd name="T0" fmla="*/ 20 w 41"/>
              <a:gd name="T1" fmla="*/ 0 h 41"/>
              <a:gd name="T2" fmla="*/ 41 w 41"/>
              <a:gd name="T3" fmla="*/ 30 h 41"/>
              <a:gd name="T4" fmla="*/ 31 w 41"/>
              <a:gd name="T5" fmla="*/ 30 h 41"/>
              <a:gd name="T6" fmla="*/ 20 w 41"/>
              <a:gd name="T7" fmla="*/ 41 h 41"/>
              <a:gd name="T8" fmla="*/ 0 w 41"/>
              <a:gd name="T9" fmla="*/ 10 h 41"/>
              <a:gd name="T10" fmla="*/ 10 w 41"/>
              <a:gd name="T11" fmla="*/ 0 h 41"/>
              <a:gd name="T12" fmla="*/ 20 w 41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30"/>
                </a:lnTo>
                <a:lnTo>
                  <a:pt x="31" y="30"/>
                </a:lnTo>
                <a:lnTo>
                  <a:pt x="20" y="41"/>
                </a:lnTo>
                <a:lnTo>
                  <a:pt x="0" y="1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7" name="Freeform 2842"/>
          <p:cNvSpPr>
            <a:spLocks noChangeAspect="1"/>
          </p:cNvSpPr>
          <p:nvPr/>
        </p:nvSpPr>
        <p:spPr bwMode="auto">
          <a:xfrm>
            <a:off x="4192379" y="1854320"/>
            <a:ext cx="55785" cy="55787"/>
          </a:xfrm>
          <a:custGeom>
            <a:avLst/>
            <a:gdLst>
              <a:gd name="T0" fmla="*/ 51 w 51"/>
              <a:gd name="T1" fmla="*/ 21 h 51"/>
              <a:gd name="T2" fmla="*/ 51 w 51"/>
              <a:gd name="T3" fmla="*/ 21 h 51"/>
              <a:gd name="T4" fmla="*/ 51 w 51"/>
              <a:gd name="T5" fmla="*/ 31 h 51"/>
              <a:gd name="T6" fmla="*/ 51 w 51"/>
              <a:gd name="T7" fmla="*/ 41 h 51"/>
              <a:gd name="T8" fmla="*/ 41 w 51"/>
              <a:gd name="T9" fmla="*/ 51 h 51"/>
              <a:gd name="T10" fmla="*/ 31 w 51"/>
              <a:gd name="T11" fmla="*/ 51 h 51"/>
              <a:gd name="T12" fmla="*/ 31 w 51"/>
              <a:gd name="T13" fmla="*/ 51 h 51"/>
              <a:gd name="T14" fmla="*/ 21 w 51"/>
              <a:gd name="T15" fmla="*/ 51 h 51"/>
              <a:gd name="T16" fmla="*/ 10 w 51"/>
              <a:gd name="T17" fmla="*/ 41 h 51"/>
              <a:gd name="T18" fmla="*/ 0 w 51"/>
              <a:gd name="T19" fmla="*/ 31 h 51"/>
              <a:gd name="T20" fmla="*/ 0 w 51"/>
              <a:gd name="T21" fmla="*/ 21 h 51"/>
              <a:gd name="T22" fmla="*/ 0 w 51"/>
              <a:gd name="T23" fmla="*/ 21 h 51"/>
              <a:gd name="T24" fmla="*/ 0 w 51"/>
              <a:gd name="T25" fmla="*/ 10 h 51"/>
              <a:gd name="T26" fmla="*/ 10 w 51"/>
              <a:gd name="T27" fmla="*/ 0 h 51"/>
              <a:gd name="T28" fmla="*/ 21 w 51"/>
              <a:gd name="T29" fmla="*/ 0 h 51"/>
              <a:gd name="T30" fmla="*/ 31 w 51"/>
              <a:gd name="T31" fmla="*/ 0 h 51"/>
              <a:gd name="T32" fmla="*/ 31 w 51"/>
              <a:gd name="T33" fmla="*/ 0 h 51"/>
              <a:gd name="T34" fmla="*/ 41 w 51"/>
              <a:gd name="T35" fmla="*/ 0 h 51"/>
              <a:gd name="T36" fmla="*/ 51 w 51"/>
              <a:gd name="T37" fmla="*/ 0 h 51"/>
              <a:gd name="T38" fmla="*/ 51 w 51"/>
              <a:gd name="T39" fmla="*/ 10 h 51"/>
              <a:gd name="T40" fmla="*/ 51 w 51"/>
              <a:gd name="T41" fmla="*/ 2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51">
                <a:moveTo>
                  <a:pt x="51" y="21"/>
                </a:moveTo>
                <a:lnTo>
                  <a:pt x="51" y="21"/>
                </a:lnTo>
                <a:lnTo>
                  <a:pt x="51" y="31"/>
                </a:lnTo>
                <a:lnTo>
                  <a:pt x="51" y="41"/>
                </a:lnTo>
                <a:lnTo>
                  <a:pt x="41" y="51"/>
                </a:lnTo>
                <a:lnTo>
                  <a:pt x="31" y="51"/>
                </a:lnTo>
                <a:lnTo>
                  <a:pt x="21" y="51"/>
                </a:lnTo>
                <a:lnTo>
                  <a:pt x="10" y="41"/>
                </a:lnTo>
                <a:lnTo>
                  <a:pt x="0" y="31"/>
                </a:lnTo>
                <a:lnTo>
                  <a:pt x="0" y="21"/>
                </a:lnTo>
                <a:lnTo>
                  <a:pt x="0" y="1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1" y="0"/>
                </a:lnTo>
                <a:lnTo>
                  <a:pt x="51" y="0"/>
                </a:lnTo>
                <a:lnTo>
                  <a:pt x="51" y="10"/>
                </a:lnTo>
                <a:lnTo>
                  <a:pt x="51" y="21"/>
                </a:lnTo>
                <a:close/>
              </a:path>
            </a:pathLst>
          </a:custGeom>
          <a:solidFill>
            <a:srgbClr val="070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8" name="Freeform 2841"/>
          <p:cNvSpPr>
            <a:spLocks noChangeAspect="1"/>
          </p:cNvSpPr>
          <p:nvPr/>
        </p:nvSpPr>
        <p:spPr bwMode="auto">
          <a:xfrm>
            <a:off x="3833115" y="1503984"/>
            <a:ext cx="55787" cy="66943"/>
          </a:xfrm>
          <a:custGeom>
            <a:avLst/>
            <a:gdLst>
              <a:gd name="T0" fmla="*/ 51 w 51"/>
              <a:gd name="T1" fmla="*/ 30 h 61"/>
              <a:gd name="T2" fmla="*/ 51 w 51"/>
              <a:gd name="T3" fmla="*/ 30 h 61"/>
              <a:gd name="T4" fmla="*/ 51 w 51"/>
              <a:gd name="T5" fmla="*/ 41 h 61"/>
              <a:gd name="T6" fmla="*/ 41 w 51"/>
              <a:gd name="T7" fmla="*/ 51 h 61"/>
              <a:gd name="T8" fmla="*/ 41 w 51"/>
              <a:gd name="T9" fmla="*/ 51 h 61"/>
              <a:gd name="T10" fmla="*/ 31 w 51"/>
              <a:gd name="T11" fmla="*/ 61 h 61"/>
              <a:gd name="T12" fmla="*/ 31 w 51"/>
              <a:gd name="T13" fmla="*/ 61 h 61"/>
              <a:gd name="T14" fmla="*/ 21 w 51"/>
              <a:gd name="T15" fmla="*/ 51 h 61"/>
              <a:gd name="T16" fmla="*/ 11 w 51"/>
              <a:gd name="T17" fmla="*/ 51 h 61"/>
              <a:gd name="T18" fmla="*/ 0 w 51"/>
              <a:gd name="T19" fmla="*/ 41 h 61"/>
              <a:gd name="T20" fmla="*/ 0 w 51"/>
              <a:gd name="T21" fmla="*/ 30 h 61"/>
              <a:gd name="T22" fmla="*/ 0 w 51"/>
              <a:gd name="T23" fmla="*/ 30 h 61"/>
              <a:gd name="T24" fmla="*/ 0 w 51"/>
              <a:gd name="T25" fmla="*/ 20 h 61"/>
              <a:gd name="T26" fmla="*/ 11 w 51"/>
              <a:gd name="T27" fmla="*/ 10 h 61"/>
              <a:gd name="T28" fmla="*/ 21 w 51"/>
              <a:gd name="T29" fmla="*/ 10 h 61"/>
              <a:gd name="T30" fmla="*/ 31 w 51"/>
              <a:gd name="T31" fmla="*/ 0 h 61"/>
              <a:gd name="T32" fmla="*/ 31 w 51"/>
              <a:gd name="T33" fmla="*/ 0 h 61"/>
              <a:gd name="T34" fmla="*/ 41 w 51"/>
              <a:gd name="T35" fmla="*/ 10 h 61"/>
              <a:gd name="T36" fmla="*/ 41 w 51"/>
              <a:gd name="T37" fmla="*/ 10 h 61"/>
              <a:gd name="T38" fmla="*/ 51 w 51"/>
              <a:gd name="T39" fmla="*/ 20 h 61"/>
              <a:gd name="T40" fmla="*/ 51 w 51"/>
              <a:gd name="T41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61">
                <a:moveTo>
                  <a:pt x="51" y="30"/>
                </a:moveTo>
                <a:lnTo>
                  <a:pt x="51" y="30"/>
                </a:lnTo>
                <a:lnTo>
                  <a:pt x="51" y="41"/>
                </a:lnTo>
                <a:lnTo>
                  <a:pt x="41" y="51"/>
                </a:lnTo>
                <a:lnTo>
                  <a:pt x="31" y="61"/>
                </a:lnTo>
                <a:lnTo>
                  <a:pt x="21" y="51"/>
                </a:lnTo>
                <a:lnTo>
                  <a:pt x="11" y="51"/>
                </a:lnTo>
                <a:lnTo>
                  <a:pt x="0" y="41"/>
                </a:lnTo>
                <a:lnTo>
                  <a:pt x="0" y="30"/>
                </a:lnTo>
                <a:lnTo>
                  <a:pt x="0" y="20"/>
                </a:lnTo>
                <a:lnTo>
                  <a:pt x="11" y="10"/>
                </a:lnTo>
                <a:lnTo>
                  <a:pt x="21" y="10"/>
                </a:lnTo>
                <a:lnTo>
                  <a:pt x="31" y="0"/>
                </a:lnTo>
                <a:lnTo>
                  <a:pt x="41" y="10"/>
                </a:lnTo>
                <a:lnTo>
                  <a:pt x="51" y="20"/>
                </a:lnTo>
                <a:lnTo>
                  <a:pt x="51" y="30"/>
                </a:lnTo>
                <a:close/>
              </a:path>
            </a:pathLst>
          </a:custGeom>
          <a:solidFill>
            <a:srgbClr val="070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9" name="Freeform 2840"/>
          <p:cNvSpPr>
            <a:spLocks noChangeAspect="1"/>
          </p:cNvSpPr>
          <p:nvPr/>
        </p:nvSpPr>
        <p:spPr bwMode="auto">
          <a:xfrm>
            <a:off x="5734306" y="2807146"/>
            <a:ext cx="44629" cy="31240"/>
          </a:xfrm>
          <a:custGeom>
            <a:avLst/>
            <a:gdLst>
              <a:gd name="T0" fmla="*/ 20 w 41"/>
              <a:gd name="T1" fmla="*/ 30 h 30"/>
              <a:gd name="T2" fmla="*/ 0 w 41"/>
              <a:gd name="T3" fmla="*/ 20 h 30"/>
              <a:gd name="T4" fmla="*/ 10 w 41"/>
              <a:gd name="T5" fmla="*/ 10 h 30"/>
              <a:gd name="T6" fmla="*/ 20 w 41"/>
              <a:gd name="T7" fmla="*/ 0 h 30"/>
              <a:gd name="T8" fmla="*/ 41 w 41"/>
              <a:gd name="T9" fmla="*/ 10 h 30"/>
              <a:gd name="T10" fmla="*/ 30 w 41"/>
              <a:gd name="T11" fmla="*/ 20 h 30"/>
              <a:gd name="T12" fmla="*/ 20 w 41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0">
                <a:moveTo>
                  <a:pt x="20" y="30"/>
                </a:moveTo>
                <a:lnTo>
                  <a:pt x="0" y="20"/>
                </a:lnTo>
                <a:lnTo>
                  <a:pt x="10" y="10"/>
                </a:lnTo>
                <a:lnTo>
                  <a:pt x="20" y="0"/>
                </a:lnTo>
                <a:lnTo>
                  <a:pt x="41" y="10"/>
                </a:lnTo>
                <a:lnTo>
                  <a:pt x="30" y="20"/>
                </a:lnTo>
                <a:lnTo>
                  <a:pt x="2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60" name="Freeform 2839"/>
          <p:cNvSpPr>
            <a:spLocks noChangeAspect="1"/>
          </p:cNvSpPr>
          <p:nvPr/>
        </p:nvSpPr>
        <p:spPr bwMode="auto">
          <a:xfrm>
            <a:off x="1679772" y="901494"/>
            <a:ext cx="55785" cy="55785"/>
          </a:xfrm>
          <a:custGeom>
            <a:avLst/>
            <a:gdLst>
              <a:gd name="T0" fmla="*/ 51 w 51"/>
              <a:gd name="T1" fmla="*/ 30 h 51"/>
              <a:gd name="T2" fmla="*/ 51 w 51"/>
              <a:gd name="T3" fmla="*/ 30 h 51"/>
              <a:gd name="T4" fmla="*/ 51 w 51"/>
              <a:gd name="T5" fmla="*/ 40 h 51"/>
              <a:gd name="T6" fmla="*/ 40 w 51"/>
              <a:gd name="T7" fmla="*/ 51 h 51"/>
              <a:gd name="T8" fmla="*/ 30 w 51"/>
              <a:gd name="T9" fmla="*/ 51 h 51"/>
              <a:gd name="T10" fmla="*/ 20 w 51"/>
              <a:gd name="T11" fmla="*/ 51 h 51"/>
              <a:gd name="T12" fmla="*/ 20 w 51"/>
              <a:gd name="T13" fmla="*/ 51 h 51"/>
              <a:gd name="T14" fmla="*/ 10 w 51"/>
              <a:gd name="T15" fmla="*/ 51 h 51"/>
              <a:gd name="T16" fmla="*/ 0 w 51"/>
              <a:gd name="T17" fmla="*/ 51 h 51"/>
              <a:gd name="T18" fmla="*/ 0 w 51"/>
              <a:gd name="T19" fmla="*/ 40 h 51"/>
              <a:gd name="T20" fmla="*/ 0 w 51"/>
              <a:gd name="T21" fmla="*/ 30 h 51"/>
              <a:gd name="T22" fmla="*/ 0 w 51"/>
              <a:gd name="T23" fmla="*/ 30 h 51"/>
              <a:gd name="T24" fmla="*/ 0 w 51"/>
              <a:gd name="T25" fmla="*/ 20 h 51"/>
              <a:gd name="T26" fmla="*/ 0 w 51"/>
              <a:gd name="T27" fmla="*/ 10 h 51"/>
              <a:gd name="T28" fmla="*/ 10 w 51"/>
              <a:gd name="T29" fmla="*/ 10 h 51"/>
              <a:gd name="T30" fmla="*/ 20 w 51"/>
              <a:gd name="T31" fmla="*/ 0 h 51"/>
              <a:gd name="T32" fmla="*/ 20 w 51"/>
              <a:gd name="T33" fmla="*/ 0 h 51"/>
              <a:gd name="T34" fmla="*/ 30 w 51"/>
              <a:gd name="T35" fmla="*/ 10 h 51"/>
              <a:gd name="T36" fmla="*/ 40 w 51"/>
              <a:gd name="T37" fmla="*/ 10 h 51"/>
              <a:gd name="T38" fmla="*/ 51 w 51"/>
              <a:gd name="T39" fmla="*/ 20 h 51"/>
              <a:gd name="T40" fmla="*/ 51 w 51"/>
              <a:gd name="T41" fmla="*/ 3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51">
                <a:moveTo>
                  <a:pt x="51" y="30"/>
                </a:moveTo>
                <a:lnTo>
                  <a:pt x="51" y="30"/>
                </a:lnTo>
                <a:lnTo>
                  <a:pt x="51" y="40"/>
                </a:lnTo>
                <a:lnTo>
                  <a:pt x="40" y="51"/>
                </a:lnTo>
                <a:lnTo>
                  <a:pt x="30" y="51"/>
                </a:lnTo>
                <a:lnTo>
                  <a:pt x="20" y="51"/>
                </a:lnTo>
                <a:lnTo>
                  <a:pt x="10" y="51"/>
                </a:lnTo>
                <a:lnTo>
                  <a:pt x="0" y="51"/>
                </a:lnTo>
                <a:lnTo>
                  <a:pt x="0" y="40"/>
                </a:lnTo>
                <a:lnTo>
                  <a:pt x="0" y="30"/>
                </a:lnTo>
                <a:lnTo>
                  <a:pt x="0" y="20"/>
                </a:lnTo>
                <a:lnTo>
                  <a:pt x="0" y="10"/>
                </a:lnTo>
                <a:lnTo>
                  <a:pt x="10" y="10"/>
                </a:lnTo>
                <a:lnTo>
                  <a:pt x="20" y="0"/>
                </a:lnTo>
                <a:lnTo>
                  <a:pt x="30" y="10"/>
                </a:lnTo>
                <a:lnTo>
                  <a:pt x="40" y="10"/>
                </a:lnTo>
                <a:lnTo>
                  <a:pt x="51" y="20"/>
                </a:lnTo>
                <a:lnTo>
                  <a:pt x="51" y="30"/>
                </a:lnTo>
                <a:close/>
              </a:path>
            </a:pathLst>
          </a:custGeom>
          <a:solidFill>
            <a:srgbClr val="070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661" name="Group 2503"/>
          <p:cNvGrpSpPr>
            <a:grpSpLocks/>
          </p:cNvGrpSpPr>
          <p:nvPr/>
        </p:nvGrpSpPr>
        <p:grpSpPr bwMode="auto">
          <a:xfrm>
            <a:off x="575206" y="419503"/>
            <a:ext cx="4985048" cy="5911089"/>
            <a:chOff x="3280" y="1824"/>
            <a:chExt cx="5584" cy="6622"/>
          </a:xfrm>
        </p:grpSpPr>
        <p:sp>
          <p:nvSpPr>
            <p:cNvPr id="4662" name="Freeform 2838"/>
            <p:cNvSpPr>
              <a:spLocks noChangeAspect="1"/>
            </p:cNvSpPr>
            <p:nvPr/>
          </p:nvSpPr>
          <p:spPr bwMode="auto">
            <a:xfrm>
              <a:off x="3464" y="1972"/>
              <a:ext cx="5400" cy="6474"/>
            </a:xfrm>
            <a:custGeom>
              <a:avLst/>
              <a:gdLst>
                <a:gd name="T0" fmla="*/ 4371 w 4462"/>
                <a:gd name="T1" fmla="*/ 2532 h 5349"/>
                <a:gd name="T2" fmla="*/ 4442 w 4462"/>
                <a:gd name="T3" fmla="*/ 2239 h 5349"/>
                <a:gd name="T4" fmla="*/ 4351 w 4462"/>
                <a:gd name="T5" fmla="*/ 1965 h 5349"/>
                <a:gd name="T6" fmla="*/ 4179 w 4462"/>
                <a:gd name="T7" fmla="*/ 1702 h 5349"/>
                <a:gd name="T8" fmla="*/ 4047 w 4462"/>
                <a:gd name="T9" fmla="*/ 1661 h 5349"/>
                <a:gd name="T10" fmla="*/ 3987 w 4462"/>
                <a:gd name="T11" fmla="*/ 1975 h 5349"/>
                <a:gd name="T12" fmla="*/ 3966 w 4462"/>
                <a:gd name="T13" fmla="*/ 1793 h 5349"/>
                <a:gd name="T14" fmla="*/ 3835 w 4462"/>
                <a:gd name="T15" fmla="*/ 1621 h 5349"/>
                <a:gd name="T16" fmla="*/ 3643 w 4462"/>
                <a:gd name="T17" fmla="*/ 1438 h 5349"/>
                <a:gd name="T18" fmla="*/ 3430 w 4462"/>
                <a:gd name="T19" fmla="*/ 1276 h 5349"/>
                <a:gd name="T20" fmla="*/ 3299 w 4462"/>
                <a:gd name="T21" fmla="*/ 1226 h 5349"/>
                <a:gd name="T22" fmla="*/ 3126 w 4462"/>
                <a:gd name="T23" fmla="*/ 1084 h 5349"/>
                <a:gd name="T24" fmla="*/ 2985 w 4462"/>
                <a:gd name="T25" fmla="*/ 993 h 5349"/>
                <a:gd name="T26" fmla="*/ 2884 w 4462"/>
                <a:gd name="T27" fmla="*/ 841 h 5349"/>
                <a:gd name="T28" fmla="*/ 2661 w 4462"/>
                <a:gd name="T29" fmla="*/ 668 h 5349"/>
                <a:gd name="T30" fmla="*/ 2408 w 4462"/>
                <a:gd name="T31" fmla="*/ 527 h 5349"/>
                <a:gd name="T32" fmla="*/ 2175 w 4462"/>
                <a:gd name="T33" fmla="*/ 486 h 5349"/>
                <a:gd name="T34" fmla="*/ 1821 w 4462"/>
                <a:gd name="T35" fmla="*/ 425 h 5349"/>
                <a:gd name="T36" fmla="*/ 1518 w 4462"/>
                <a:gd name="T37" fmla="*/ 304 h 5349"/>
                <a:gd name="T38" fmla="*/ 1275 w 4462"/>
                <a:gd name="T39" fmla="*/ 212 h 5349"/>
                <a:gd name="T40" fmla="*/ 991 w 4462"/>
                <a:gd name="T41" fmla="*/ 71 h 5349"/>
                <a:gd name="T42" fmla="*/ 870 w 4462"/>
                <a:gd name="T43" fmla="*/ 61 h 5349"/>
                <a:gd name="T44" fmla="*/ 941 w 4462"/>
                <a:gd name="T45" fmla="*/ 152 h 5349"/>
                <a:gd name="T46" fmla="*/ 840 w 4462"/>
                <a:gd name="T47" fmla="*/ 304 h 5349"/>
                <a:gd name="T48" fmla="*/ 647 w 4462"/>
                <a:gd name="T49" fmla="*/ 658 h 5349"/>
                <a:gd name="T50" fmla="*/ 354 w 4462"/>
                <a:gd name="T51" fmla="*/ 932 h 5349"/>
                <a:gd name="T52" fmla="*/ 141 w 4462"/>
                <a:gd name="T53" fmla="*/ 1195 h 5349"/>
                <a:gd name="T54" fmla="*/ 131 w 4462"/>
                <a:gd name="T55" fmla="*/ 1580 h 5349"/>
                <a:gd name="T56" fmla="*/ 121 w 4462"/>
                <a:gd name="T57" fmla="*/ 1904 h 5349"/>
                <a:gd name="T58" fmla="*/ 202 w 4462"/>
                <a:gd name="T59" fmla="*/ 2269 h 5349"/>
                <a:gd name="T60" fmla="*/ 313 w 4462"/>
                <a:gd name="T61" fmla="*/ 2492 h 5349"/>
                <a:gd name="T62" fmla="*/ 445 w 4462"/>
                <a:gd name="T63" fmla="*/ 2806 h 5349"/>
                <a:gd name="T64" fmla="*/ 627 w 4462"/>
                <a:gd name="T65" fmla="*/ 2968 h 5349"/>
                <a:gd name="T66" fmla="*/ 779 w 4462"/>
                <a:gd name="T67" fmla="*/ 3100 h 5349"/>
                <a:gd name="T68" fmla="*/ 830 w 4462"/>
                <a:gd name="T69" fmla="*/ 3302 h 5349"/>
                <a:gd name="T70" fmla="*/ 799 w 4462"/>
                <a:gd name="T71" fmla="*/ 3474 h 5349"/>
                <a:gd name="T72" fmla="*/ 718 w 4462"/>
                <a:gd name="T73" fmla="*/ 3637 h 5349"/>
                <a:gd name="T74" fmla="*/ 566 w 4462"/>
                <a:gd name="T75" fmla="*/ 3809 h 5349"/>
                <a:gd name="T76" fmla="*/ 566 w 4462"/>
                <a:gd name="T77" fmla="*/ 3951 h 5349"/>
                <a:gd name="T78" fmla="*/ 597 w 4462"/>
                <a:gd name="T79" fmla="*/ 4113 h 5349"/>
                <a:gd name="T80" fmla="*/ 546 w 4462"/>
                <a:gd name="T81" fmla="*/ 4336 h 5349"/>
                <a:gd name="T82" fmla="*/ 354 w 4462"/>
                <a:gd name="T83" fmla="*/ 4720 h 5349"/>
                <a:gd name="T84" fmla="*/ 182 w 4462"/>
                <a:gd name="T85" fmla="*/ 4953 h 5349"/>
                <a:gd name="T86" fmla="*/ 0 w 4462"/>
                <a:gd name="T87" fmla="*/ 5136 h 5349"/>
                <a:gd name="T88" fmla="*/ 293 w 4462"/>
                <a:gd name="T89" fmla="*/ 5197 h 5349"/>
                <a:gd name="T90" fmla="*/ 556 w 4462"/>
                <a:gd name="T91" fmla="*/ 5278 h 5349"/>
                <a:gd name="T92" fmla="*/ 749 w 4462"/>
                <a:gd name="T93" fmla="*/ 5318 h 5349"/>
                <a:gd name="T94" fmla="*/ 941 w 4462"/>
                <a:gd name="T95" fmla="*/ 5197 h 5349"/>
                <a:gd name="T96" fmla="*/ 1133 w 4462"/>
                <a:gd name="T97" fmla="*/ 5035 h 5349"/>
                <a:gd name="T98" fmla="*/ 1295 w 4462"/>
                <a:gd name="T99" fmla="*/ 5055 h 5349"/>
                <a:gd name="T100" fmla="*/ 1538 w 4462"/>
                <a:gd name="T101" fmla="*/ 5105 h 5349"/>
                <a:gd name="T102" fmla="*/ 1811 w 4462"/>
                <a:gd name="T103" fmla="*/ 5075 h 5349"/>
                <a:gd name="T104" fmla="*/ 2074 w 4462"/>
                <a:gd name="T105" fmla="*/ 5095 h 5349"/>
                <a:gd name="T106" fmla="*/ 2226 w 4462"/>
                <a:gd name="T107" fmla="*/ 5166 h 5349"/>
                <a:gd name="T108" fmla="*/ 2529 w 4462"/>
                <a:gd name="T109" fmla="*/ 5247 h 5349"/>
                <a:gd name="T110" fmla="*/ 2803 w 4462"/>
                <a:gd name="T111" fmla="*/ 5045 h 5349"/>
                <a:gd name="T112" fmla="*/ 3035 w 4462"/>
                <a:gd name="T113" fmla="*/ 4832 h 5349"/>
                <a:gd name="T114" fmla="*/ 3137 w 4462"/>
                <a:gd name="T115" fmla="*/ 4558 h 5349"/>
                <a:gd name="T116" fmla="*/ 3369 w 4462"/>
                <a:gd name="T117" fmla="*/ 4082 h 5349"/>
                <a:gd name="T118" fmla="*/ 3460 w 4462"/>
                <a:gd name="T119" fmla="*/ 3738 h 5349"/>
                <a:gd name="T120" fmla="*/ 3784 w 4462"/>
                <a:gd name="T121" fmla="*/ 3312 h 5349"/>
                <a:gd name="T122" fmla="*/ 4007 w 4462"/>
                <a:gd name="T123" fmla="*/ 2998 h 5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62" h="5349">
                  <a:moveTo>
                    <a:pt x="4098" y="2836"/>
                  </a:moveTo>
                  <a:lnTo>
                    <a:pt x="4098" y="2826"/>
                  </a:lnTo>
                  <a:lnTo>
                    <a:pt x="4108" y="2816"/>
                  </a:lnTo>
                  <a:lnTo>
                    <a:pt x="4118" y="2806"/>
                  </a:lnTo>
                  <a:lnTo>
                    <a:pt x="4128" y="2796"/>
                  </a:lnTo>
                  <a:lnTo>
                    <a:pt x="4148" y="2775"/>
                  </a:lnTo>
                  <a:lnTo>
                    <a:pt x="4169" y="2755"/>
                  </a:lnTo>
                  <a:lnTo>
                    <a:pt x="4199" y="2725"/>
                  </a:lnTo>
                  <a:lnTo>
                    <a:pt x="4229" y="2694"/>
                  </a:lnTo>
                  <a:lnTo>
                    <a:pt x="4240" y="2674"/>
                  </a:lnTo>
                  <a:lnTo>
                    <a:pt x="4240" y="2664"/>
                  </a:lnTo>
                  <a:lnTo>
                    <a:pt x="4260" y="2634"/>
                  </a:lnTo>
                  <a:lnTo>
                    <a:pt x="4270" y="2613"/>
                  </a:lnTo>
                  <a:lnTo>
                    <a:pt x="4280" y="2603"/>
                  </a:lnTo>
                  <a:lnTo>
                    <a:pt x="4290" y="2593"/>
                  </a:lnTo>
                  <a:lnTo>
                    <a:pt x="4310" y="2583"/>
                  </a:lnTo>
                  <a:lnTo>
                    <a:pt x="4341" y="2563"/>
                  </a:lnTo>
                  <a:lnTo>
                    <a:pt x="4371" y="2532"/>
                  </a:lnTo>
                  <a:lnTo>
                    <a:pt x="4401" y="2512"/>
                  </a:lnTo>
                  <a:lnTo>
                    <a:pt x="4412" y="2492"/>
                  </a:lnTo>
                  <a:lnTo>
                    <a:pt x="4412" y="2482"/>
                  </a:lnTo>
                  <a:lnTo>
                    <a:pt x="4422" y="2461"/>
                  </a:lnTo>
                  <a:lnTo>
                    <a:pt x="4432" y="2441"/>
                  </a:lnTo>
                  <a:lnTo>
                    <a:pt x="4432" y="2421"/>
                  </a:lnTo>
                  <a:lnTo>
                    <a:pt x="4432" y="2391"/>
                  </a:lnTo>
                  <a:lnTo>
                    <a:pt x="4432" y="2370"/>
                  </a:lnTo>
                  <a:lnTo>
                    <a:pt x="4442" y="2360"/>
                  </a:lnTo>
                  <a:lnTo>
                    <a:pt x="4452" y="2350"/>
                  </a:lnTo>
                  <a:lnTo>
                    <a:pt x="4452" y="2340"/>
                  </a:lnTo>
                  <a:lnTo>
                    <a:pt x="4462" y="2309"/>
                  </a:lnTo>
                  <a:lnTo>
                    <a:pt x="4462" y="2289"/>
                  </a:lnTo>
                  <a:lnTo>
                    <a:pt x="4462" y="2279"/>
                  </a:lnTo>
                  <a:lnTo>
                    <a:pt x="4462" y="2259"/>
                  </a:lnTo>
                  <a:lnTo>
                    <a:pt x="4462" y="2249"/>
                  </a:lnTo>
                  <a:lnTo>
                    <a:pt x="4452" y="2239"/>
                  </a:lnTo>
                  <a:lnTo>
                    <a:pt x="4442" y="2239"/>
                  </a:lnTo>
                  <a:lnTo>
                    <a:pt x="4422" y="2228"/>
                  </a:lnTo>
                  <a:lnTo>
                    <a:pt x="4422" y="2218"/>
                  </a:lnTo>
                  <a:lnTo>
                    <a:pt x="4412" y="2218"/>
                  </a:lnTo>
                  <a:lnTo>
                    <a:pt x="4401" y="2198"/>
                  </a:lnTo>
                  <a:lnTo>
                    <a:pt x="4391" y="2178"/>
                  </a:lnTo>
                  <a:lnTo>
                    <a:pt x="4381" y="2158"/>
                  </a:lnTo>
                  <a:lnTo>
                    <a:pt x="4381" y="2147"/>
                  </a:lnTo>
                  <a:lnTo>
                    <a:pt x="4371" y="2137"/>
                  </a:lnTo>
                  <a:lnTo>
                    <a:pt x="4371" y="2127"/>
                  </a:lnTo>
                  <a:lnTo>
                    <a:pt x="4371" y="2117"/>
                  </a:lnTo>
                  <a:lnTo>
                    <a:pt x="4361" y="2107"/>
                  </a:lnTo>
                  <a:lnTo>
                    <a:pt x="4361" y="2097"/>
                  </a:lnTo>
                  <a:lnTo>
                    <a:pt x="4361" y="2087"/>
                  </a:lnTo>
                  <a:lnTo>
                    <a:pt x="4361" y="2066"/>
                  </a:lnTo>
                  <a:lnTo>
                    <a:pt x="4351" y="2026"/>
                  </a:lnTo>
                  <a:lnTo>
                    <a:pt x="4351" y="1975"/>
                  </a:lnTo>
                  <a:lnTo>
                    <a:pt x="4351" y="1965"/>
                  </a:lnTo>
                  <a:lnTo>
                    <a:pt x="4351" y="1955"/>
                  </a:lnTo>
                  <a:lnTo>
                    <a:pt x="4341" y="1935"/>
                  </a:lnTo>
                  <a:lnTo>
                    <a:pt x="4341" y="1925"/>
                  </a:lnTo>
                  <a:lnTo>
                    <a:pt x="4341" y="1914"/>
                  </a:lnTo>
                  <a:lnTo>
                    <a:pt x="4331" y="1904"/>
                  </a:lnTo>
                  <a:lnTo>
                    <a:pt x="4321" y="1904"/>
                  </a:lnTo>
                  <a:lnTo>
                    <a:pt x="4310" y="1904"/>
                  </a:lnTo>
                  <a:lnTo>
                    <a:pt x="4310" y="1894"/>
                  </a:lnTo>
                  <a:lnTo>
                    <a:pt x="4300" y="1884"/>
                  </a:lnTo>
                  <a:lnTo>
                    <a:pt x="4290" y="1864"/>
                  </a:lnTo>
                  <a:lnTo>
                    <a:pt x="4280" y="1843"/>
                  </a:lnTo>
                  <a:lnTo>
                    <a:pt x="4270" y="1813"/>
                  </a:lnTo>
                  <a:lnTo>
                    <a:pt x="4250" y="1793"/>
                  </a:lnTo>
                  <a:lnTo>
                    <a:pt x="4229" y="1752"/>
                  </a:lnTo>
                  <a:lnTo>
                    <a:pt x="4209" y="1732"/>
                  </a:lnTo>
                  <a:lnTo>
                    <a:pt x="4199" y="1722"/>
                  </a:lnTo>
                  <a:lnTo>
                    <a:pt x="4189" y="1712"/>
                  </a:lnTo>
                  <a:lnTo>
                    <a:pt x="4179" y="1702"/>
                  </a:lnTo>
                  <a:lnTo>
                    <a:pt x="4169" y="1692"/>
                  </a:lnTo>
                  <a:lnTo>
                    <a:pt x="4169" y="1681"/>
                  </a:lnTo>
                  <a:lnTo>
                    <a:pt x="4159" y="1681"/>
                  </a:lnTo>
                  <a:lnTo>
                    <a:pt x="4138" y="1671"/>
                  </a:lnTo>
                  <a:lnTo>
                    <a:pt x="4128" y="1651"/>
                  </a:lnTo>
                  <a:lnTo>
                    <a:pt x="4118" y="1651"/>
                  </a:lnTo>
                  <a:lnTo>
                    <a:pt x="4108" y="1641"/>
                  </a:lnTo>
                  <a:lnTo>
                    <a:pt x="4098" y="1641"/>
                  </a:lnTo>
                  <a:lnTo>
                    <a:pt x="4088" y="1641"/>
                  </a:lnTo>
                  <a:lnTo>
                    <a:pt x="4068" y="1631"/>
                  </a:lnTo>
                  <a:lnTo>
                    <a:pt x="4057" y="1621"/>
                  </a:lnTo>
                  <a:lnTo>
                    <a:pt x="4047" y="1621"/>
                  </a:lnTo>
                  <a:lnTo>
                    <a:pt x="4047" y="1631"/>
                  </a:lnTo>
                  <a:lnTo>
                    <a:pt x="4047" y="1641"/>
                  </a:lnTo>
                  <a:lnTo>
                    <a:pt x="4047" y="1651"/>
                  </a:lnTo>
                  <a:lnTo>
                    <a:pt x="4047" y="1661"/>
                  </a:lnTo>
                  <a:lnTo>
                    <a:pt x="4037" y="1671"/>
                  </a:lnTo>
                  <a:lnTo>
                    <a:pt x="4027" y="1681"/>
                  </a:lnTo>
                  <a:lnTo>
                    <a:pt x="4027" y="1692"/>
                  </a:lnTo>
                  <a:lnTo>
                    <a:pt x="4027" y="1712"/>
                  </a:lnTo>
                  <a:lnTo>
                    <a:pt x="4027" y="1742"/>
                  </a:lnTo>
                  <a:lnTo>
                    <a:pt x="4027" y="1762"/>
                  </a:lnTo>
                  <a:lnTo>
                    <a:pt x="4027" y="1773"/>
                  </a:lnTo>
                  <a:lnTo>
                    <a:pt x="4027" y="1793"/>
                  </a:lnTo>
                  <a:lnTo>
                    <a:pt x="4017" y="1803"/>
                  </a:lnTo>
                  <a:lnTo>
                    <a:pt x="4017" y="1813"/>
                  </a:lnTo>
                  <a:lnTo>
                    <a:pt x="4027" y="1843"/>
                  </a:lnTo>
                  <a:lnTo>
                    <a:pt x="4027" y="1904"/>
                  </a:lnTo>
                  <a:lnTo>
                    <a:pt x="4017" y="1925"/>
                  </a:lnTo>
                  <a:lnTo>
                    <a:pt x="4017" y="1935"/>
                  </a:lnTo>
                  <a:lnTo>
                    <a:pt x="3997" y="1955"/>
                  </a:lnTo>
                  <a:lnTo>
                    <a:pt x="3987" y="1965"/>
                  </a:lnTo>
                  <a:lnTo>
                    <a:pt x="3987" y="1975"/>
                  </a:lnTo>
                  <a:lnTo>
                    <a:pt x="3976" y="1995"/>
                  </a:lnTo>
                  <a:lnTo>
                    <a:pt x="3966" y="1995"/>
                  </a:lnTo>
                  <a:lnTo>
                    <a:pt x="3956" y="2006"/>
                  </a:lnTo>
                  <a:lnTo>
                    <a:pt x="3946" y="2006"/>
                  </a:lnTo>
                  <a:lnTo>
                    <a:pt x="3946" y="1995"/>
                  </a:lnTo>
                  <a:lnTo>
                    <a:pt x="3946" y="1985"/>
                  </a:lnTo>
                  <a:lnTo>
                    <a:pt x="3956" y="1985"/>
                  </a:lnTo>
                  <a:lnTo>
                    <a:pt x="3956" y="1975"/>
                  </a:lnTo>
                  <a:lnTo>
                    <a:pt x="3966" y="1965"/>
                  </a:lnTo>
                  <a:lnTo>
                    <a:pt x="3966" y="1945"/>
                  </a:lnTo>
                  <a:lnTo>
                    <a:pt x="3976" y="1935"/>
                  </a:lnTo>
                  <a:lnTo>
                    <a:pt x="3976" y="1914"/>
                  </a:lnTo>
                  <a:lnTo>
                    <a:pt x="3976" y="1894"/>
                  </a:lnTo>
                  <a:lnTo>
                    <a:pt x="3966" y="1884"/>
                  </a:lnTo>
                  <a:lnTo>
                    <a:pt x="3966" y="1874"/>
                  </a:lnTo>
                  <a:lnTo>
                    <a:pt x="3966" y="1864"/>
                  </a:lnTo>
                  <a:lnTo>
                    <a:pt x="3966" y="1803"/>
                  </a:lnTo>
                  <a:lnTo>
                    <a:pt x="3966" y="1793"/>
                  </a:lnTo>
                  <a:lnTo>
                    <a:pt x="3956" y="1783"/>
                  </a:lnTo>
                  <a:lnTo>
                    <a:pt x="3956" y="1773"/>
                  </a:lnTo>
                  <a:lnTo>
                    <a:pt x="3946" y="1762"/>
                  </a:lnTo>
                  <a:lnTo>
                    <a:pt x="3936" y="1752"/>
                  </a:lnTo>
                  <a:lnTo>
                    <a:pt x="3926" y="1742"/>
                  </a:lnTo>
                  <a:lnTo>
                    <a:pt x="3916" y="1742"/>
                  </a:lnTo>
                  <a:lnTo>
                    <a:pt x="3906" y="1722"/>
                  </a:lnTo>
                  <a:lnTo>
                    <a:pt x="3896" y="1712"/>
                  </a:lnTo>
                  <a:lnTo>
                    <a:pt x="3885" y="1692"/>
                  </a:lnTo>
                  <a:lnTo>
                    <a:pt x="3875" y="1692"/>
                  </a:lnTo>
                  <a:lnTo>
                    <a:pt x="3875" y="1681"/>
                  </a:lnTo>
                  <a:lnTo>
                    <a:pt x="3865" y="1671"/>
                  </a:lnTo>
                  <a:lnTo>
                    <a:pt x="3855" y="1661"/>
                  </a:lnTo>
                  <a:lnTo>
                    <a:pt x="3855" y="1641"/>
                  </a:lnTo>
                  <a:lnTo>
                    <a:pt x="3845" y="1631"/>
                  </a:lnTo>
                  <a:lnTo>
                    <a:pt x="3845" y="1621"/>
                  </a:lnTo>
                  <a:lnTo>
                    <a:pt x="3835" y="1621"/>
                  </a:lnTo>
                  <a:lnTo>
                    <a:pt x="3825" y="1610"/>
                  </a:lnTo>
                  <a:lnTo>
                    <a:pt x="3825" y="1600"/>
                  </a:lnTo>
                  <a:lnTo>
                    <a:pt x="3825" y="1590"/>
                  </a:lnTo>
                  <a:lnTo>
                    <a:pt x="3825" y="1580"/>
                  </a:lnTo>
                  <a:lnTo>
                    <a:pt x="3815" y="1560"/>
                  </a:lnTo>
                  <a:lnTo>
                    <a:pt x="3804" y="1550"/>
                  </a:lnTo>
                  <a:lnTo>
                    <a:pt x="3794" y="1540"/>
                  </a:lnTo>
                  <a:lnTo>
                    <a:pt x="3784" y="1540"/>
                  </a:lnTo>
                  <a:lnTo>
                    <a:pt x="3754" y="1519"/>
                  </a:lnTo>
                  <a:lnTo>
                    <a:pt x="3744" y="1509"/>
                  </a:lnTo>
                  <a:lnTo>
                    <a:pt x="3734" y="1509"/>
                  </a:lnTo>
                  <a:lnTo>
                    <a:pt x="3734" y="1499"/>
                  </a:lnTo>
                  <a:lnTo>
                    <a:pt x="3713" y="1499"/>
                  </a:lnTo>
                  <a:lnTo>
                    <a:pt x="3703" y="1489"/>
                  </a:lnTo>
                  <a:lnTo>
                    <a:pt x="3693" y="1489"/>
                  </a:lnTo>
                  <a:lnTo>
                    <a:pt x="3683" y="1479"/>
                  </a:lnTo>
                  <a:lnTo>
                    <a:pt x="3673" y="1459"/>
                  </a:lnTo>
                  <a:lnTo>
                    <a:pt x="3643" y="1438"/>
                  </a:lnTo>
                  <a:lnTo>
                    <a:pt x="3632" y="1428"/>
                  </a:lnTo>
                  <a:lnTo>
                    <a:pt x="3612" y="1408"/>
                  </a:lnTo>
                  <a:lnTo>
                    <a:pt x="3602" y="1398"/>
                  </a:lnTo>
                  <a:lnTo>
                    <a:pt x="3602" y="1388"/>
                  </a:lnTo>
                  <a:lnTo>
                    <a:pt x="3592" y="1367"/>
                  </a:lnTo>
                  <a:lnTo>
                    <a:pt x="3582" y="1337"/>
                  </a:lnTo>
                  <a:lnTo>
                    <a:pt x="3572" y="1317"/>
                  </a:lnTo>
                  <a:lnTo>
                    <a:pt x="3551" y="1296"/>
                  </a:lnTo>
                  <a:lnTo>
                    <a:pt x="3531" y="1286"/>
                  </a:lnTo>
                  <a:lnTo>
                    <a:pt x="3521" y="1276"/>
                  </a:lnTo>
                  <a:lnTo>
                    <a:pt x="3511" y="1276"/>
                  </a:lnTo>
                  <a:lnTo>
                    <a:pt x="3491" y="1276"/>
                  </a:lnTo>
                  <a:lnTo>
                    <a:pt x="3481" y="1286"/>
                  </a:lnTo>
                  <a:lnTo>
                    <a:pt x="3471" y="1286"/>
                  </a:lnTo>
                  <a:lnTo>
                    <a:pt x="3460" y="1286"/>
                  </a:lnTo>
                  <a:lnTo>
                    <a:pt x="3460" y="1276"/>
                  </a:lnTo>
                  <a:lnTo>
                    <a:pt x="3440" y="1276"/>
                  </a:lnTo>
                  <a:lnTo>
                    <a:pt x="3430" y="1276"/>
                  </a:lnTo>
                  <a:lnTo>
                    <a:pt x="3420" y="1276"/>
                  </a:lnTo>
                  <a:lnTo>
                    <a:pt x="3410" y="1286"/>
                  </a:lnTo>
                  <a:lnTo>
                    <a:pt x="3390" y="1296"/>
                  </a:lnTo>
                  <a:lnTo>
                    <a:pt x="3379" y="1307"/>
                  </a:lnTo>
                  <a:lnTo>
                    <a:pt x="3369" y="1317"/>
                  </a:lnTo>
                  <a:lnTo>
                    <a:pt x="3359" y="1337"/>
                  </a:lnTo>
                  <a:lnTo>
                    <a:pt x="3349" y="1347"/>
                  </a:lnTo>
                  <a:lnTo>
                    <a:pt x="3339" y="1347"/>
                  </a:lnTo>
                  <a:lnTo>
                    <a:pt x="3339" y="1337"/>
                  </a:lnTo>
                  <a:lnTo>
                    <a:pt x="3329" y="1337"/>
                  </a:lnTo>
                  <a:lnTo>
                    <a:pt x="3339" y="1317"/>
                  </a:lnTo>
                  <a:lnTo>
                    <a:pt x="3339" y="1307"/>
                  </a:lnTo>
                  <a:lnTo>
                    <a:pt x="3329" y="1286"/>
                  </a:lnTo>
                  <a:lnTo>
                    <a:pt x="3319" y="1276"/>
                  </a:lnTo>
                  <a:lnTo>
                    <a:pt x="3319" y="1256"/>
                  </a:lnTo>
                  <a:lnTo>
                    <a:pt x="3309" y="1246"/>
                  </a:lnTo>
                  <a:lnTo>
                    <a:pt x="3299" y="1236"/>
                  </a:lnTo>
                  <a:lnTo>
                    <a:pt x="3299" y="1226"/>
                  </a:lnTo>
                  <a:lnTo>
                    <a:pt x="3299" y="1195"/>
                  </a:lnTo>
                  <a:lnTo>
                    <a:pt x="3299" y="1185"/>
                  </a:lnTo>
                  <a:lnTo>
                    <a:pt x="3299" y="1175"/>
                  </a:lnTo>
                  <a:lnTo>
                    <a:pt x="3278" y="1165"/>
                  </a:lnTo>
                  <a:lnTo>
                    <a:pt x="3268" y="1165"/>
                  </a:lnTo>
                  <a:lnTo>
                    <a:pt x="3258" y="1165"/>
                  </a:lnTo>
                  <a:lnTo>
                    <a:pt x="3248" y="1165"/>
                  </a:lnTo>
                  <a:lnTo>
                    <a:pt x="3238" y="1165"/>
                  </a:lnTo>
                  <a:lnTo>
                    <a:pt x="3238" y="1155"/>
                  </a:lnTo>
                  <a:lnTo>
                    <a:pt x="3228" y="1155"/>
                  </a:lnTo>
                  <a:lnTo>
                    <a:pt x="3218" y="1144"/>
                  </a:lnTo>
                  <a:lnTo>
                    <a:pt x="3207" y="1124"/>
                  </a:lnTo>
                  <a:lnTo>
                    <a:pt x="3197" y="1104"/>
                  </a:lnTo>
                  <a:lnTo>
                    <a:pt x="3187" y="1094"/>
                  </a:lnTo>
                  <a:lnTo>
                    <a:pt x="3177" y="1084"/>
                  </a:lnTo>
                  <a:lnTo>
                    <a:pt x="3157" y="1084"/>
                  </a:lnTo>
                  <a:lnTo>
                    <a:pt x="3137" y="1084"/>
                  </a:lnTo>
                  <a:lnTo>
                    <a:pt x="3126" y="1084"/>
                  </a:lnTo>
                  <a:lnTo>
                    <a:pt x="3116" y="1074"/>
                  </a:lnTo>
                  <a:lnTo>
                    <a:pt x="3116" y="1063"/>
                  </a:lnTo>
                  <a:lnTo>
                    <a:pt x="3096" y="1053"/>
                  </a:lnTo>
                  <a:lnTo>
                    <a:pt x="3086" y="1043"/>
                  </a:lnTo>
                  <a:lnTo>
                    <a:pt x="3086" y="1033"/>
                  </a:lnTo>
                  <a:lnTo>
                    <a:pt x="3076" y="1023"/>
                  </a:lnTo>
                  <a:lnTo>
                    <a:pt x="3076" y="1013"/>
                  </a:lnTo>
                  <a:lnTo>
                    <a:pt x="3056" y="1003"/>
                  </a:lnTo>
                  <a:lnTo>
                    <a:pt x="3056" y="993"/>
                  </a:lnTo>
                  <a:lnTo>
                    <a:pt x="3046" y="993"/>
                  </a:lnTo>
                  <a:lnTo>
                    <a:pt x="3046" y="982"/>
                  </a:lnTo>
                  <a:lnTo>
                    <a:pt x="3035" y="982"/>
                  </a:lnTo>
                  <a:lnTo>
                    <a:pt x="3025" y="982"/>
                  </a:lnTo>
                  <a:lnTo>
                    <a:pt x="2995" y="982"/>
                  </a:lnTo>
                  <a:lnTo>
                    <a:pt x="2985" y="993"/>
                  </a:lnTo>
                  <a:lnTo>
                    <a:pt x="2975" y="993"/>
                  </a:lnTo>
                  <a:lnTo>
                    <a:pt x="2965" y="1003"/>
                  </a:lnTo>
                  <a:lnTo>
                    <a:pt x="2954" y="1003"/>
                  </a:lnTo>
                  <a:lnTo>
                    <a:pt x="2944" y="1003"/>
                  </a:lnTo>
                  <a:lnTo>
                    <a:pt x="2944" y="993"/>
                  </a:lnTo>
                  <a:lnTo>
                    <a:pt x="2954" y="982"/>
                  </a:lnTo>
                  <a:lnTo>
                    <a:pt x="2965" y="952"/>
                  </a:lnTo>
                  <a:lnTo>
                    <a:pt x="2975" y="942"/>
                  </a:lnTo>
                  <a:lnTo>
                    <a:pt x="2975" y="922"/>
                  </a:lnTo>
                  <a:lnTo>
                    <a:pt x="2975" y="911"/>
                  </a:lnTo>
                  <a:lnTo>
                    <a:pt x="2954" y="901"/>
                  </a:lnTo>
                  <a:lnTo>
                    <a:pt x="2944" y="901"/>
                  </a:lnTo>
                  <a:lnTo>
                    <a:pt x="2934" y="891"/>
                  </a:lnTo>
                  <a:lnTo>
                    <a:pt x="2914" y="871"/>
                  </a:lnTo>
                  <a:lnTo>
                    <a:pt x="2894" y="851"/>
                  </a:lnTo>
                  <a:lnTo>
                    <a:pt x="2884" y="841"/>
                  </a:lnTo>
                  <a:lnTo>
                    <a:pt x="2863" y="841"/>
                  </a:lnTo>
                  <a:lnTo>
                    <a:pt x="2853" y="830"/>
                  </a:lnTo>
                  <a:lnTo>
                    <a:pt x="2843" y="820"/>
                  </a:lnTo>
                  <a:lnTo>
                    <a:pt x="2813" y="800"/>
                  </a:lnTo>
                  <a:lnTo>
                    <a:pt x="2793" y="780"/>
                  </a:lnTo>
                  <a:lnTo>
                    <a:pt x="2782" y="770"/>
                  </a:lnTo>
                  <a:lnTo>
                    <a:pt x="2772" y="770"/>
                  </a:lnTo>
                  <a:lnTo>
                    <a:pt x="2762" y="760"/>
                  </a:lnTo>
                  <a:lnTo>
                    <a:pt x="2752" y="749"/>
                  </a:lnTo>
                  <a:lnTo>
                    <a:pt x="2742" y="739"/>
                  </a:lnTo>
                  <a:lnTo>
                    <a:pt x="2732" y="729"/>
                  </a:lnTo>
                  <a:lnTo>
                    <a:pt x="2712" y="719"/>
                  </a:lnTo>
                  <a:lnTo>
                    <a:pt x="2702" y="709"/>
                  </a:lnTo>
                  <a:lnTo>
                    <a:pt x="2702" y="699"/>
                  </a:lnTo>
                  <a:lnTo>
                    <a:pt x="2691" y="689"/>
                  </a:lnTo>
                  <a:lnTo>
                    <a:pt x="2681" y="678"/>
                  </a:lnTo>
                  <a:lnTo>
                    <a:pt x="2671" y="678"/>
                  </a:lnTo>
                  <a:lnTo>
                    <a:pt x="2661" y="668"/>
                  </a:lnTo>
                  <a:lnTo>
                    <a:pt x="2641" y="658"/>
                  </a:lnTo>
                  <a:lnTo>
                    <a:pt x="2631" y="658"/>
                  </a:lnTo>
                  <a:lnTo>
                    <a:pt x="2621" y="648"/>
                  </a:lnTo>
                  <a:lnTo>
                    <a:pt x="2610" y="628"/>
                  </a:lnTo>
                  <a:lnTo>
                    <a:pt x="2600" y="618"/>
                  </a:lnTo>
                  <a:lnTo>
                    <a:pt x="2570" y="597"/>
                  </a:lnTo>
                  <a:lnTo>
                    <a:pt x="2560" y="587"/>
                  </a:lnTo>
                  <a:lnTo>
                    <a:pt x="2540" y="567"/>
                  </a:lnTo>
                  <a:lnTo>
                    <a:pt x="2529" y="557"/>
                  </a:lnTo>
                  <a:lnTo>
                    <a:pt x="2519" y="547"/>
                  </a:lnTo>
                  <a:lnTo>
                    <a:pt x="2509" y="537"/>
                  </a:lnTo>
                  <a:lnTo>
                    <a:pt x="2489" y="527"/>
                  </a:lnTo>
                  <a:lnTo>
                    <a:pt x="2479" y="516"/>
                  </a:lnTo>
                  <a:lnTo>
                    <a:pt x="2469" y="516"/>
                  </a:lnTo>
                  <a:lnTo>
                    <a:pt x="2449" y="516"/>
                  </a:lnTo>
                  <a:lnTo>
                    <a:pt x="2438" y="516"/>
                  </a:lnTo>
                  <a:lnTo>
                    <a:pt x="2418" y="516"/>
                  </a:lnTo>
                  <a:lnTo>
                    <a:pt x="2408" y="527"/>
                  </a:lnTo>
                  <a:lnTo>
                    <a:pt x="2398" y="527"/>
                  </a:lnTo>
                  <a:lnTo>
                    <a:pt x="2388" y="537"/>
                  </a:lnTo>
                  <a:lnTo>
                    <a:pt x="2378" y="537"/>
                  </a:lnTo>
                  <a:lnTo>
                    <a:pt x="2357" y="537"/>
                  </a:lnTo>
                  <a:lnTo>
                    <a:pt x="2347" y="537"/>
                  </a:lnTo>
                  <a:lnTo>
                    <a:pt x="2337" y="527"/>
                  </a:lnTo>
                  <a:lnTo>
                    <a:pt x="2317" y="516"/>
                  </a:lnTo>
                  <a:lnTo>
                    <a:pt x="2307" y="516"/>
                  </a:lnTo>
                  <a:lnTo>
                    <a:pt x="2307" y="506"/>
                  </a:lnTo>
                  <a:lnTo>
                    <a:pt x="2297" y="506"/>
                  </a:lnTo>
                  <a:lnTo>
                    <a:pt x="2287" y="506"/>
                  </a:lnTo>
                  <a:lnTo>
                    <a:pt x="2277" y="506"/>
                  </a:lnTo>
                  <a:lnTo>
                    <a:pt x="2256" y="496"/>
                  </a:lnTo>
                  <a:lnTo>
                    <a:pt x="2236" y="486"/>
                  </a:lnTo>
                  <a:lnTo>
                    <a:pt x="2206" y="486"/>
                  </a:lnTo>
                  <a:lnTo>
                    <a:pt x="2175" y="486"/>
                  </a:lnTo>
                  <a:lnTo>
                    <a:pt x="2135" y="486"/>
                  </a:lnTo>
                  <a:lnTo>
                    <a:pt x="2104" y="496"/>
                  </a:lnTo>
                  <a:lnTo>
                    <a:pt x="2084" y="496"/>
                  </a:lnTo>
                  <a:lnTo>
                    <a:pt x="2074" y="486"/>
                  </a:lnTo>
                  <a:lnTo>
                    <a:pt x="2034" y="476"/>
                  </a:lnTo>
                  <a:lnTo>
                    <a:pt x="2024" y="466"/>
                  </a:lnTo>
                  <a:lnTo>
                    <a:pt x="2003" y="456"/>
                  </a:lnTo>
                  <a:lnTo>
                    <a:pt x="1983" y="456"/>
                  </a:lnTo>
                  <a:lnTo>
                    <a:pt x="1973" y="456"/>
                  </a:lnTo>
                  <a:lnTo>
                    <a:pt x="1953" y="456"/>
                  </a:lnTo>
                  <a:lnTo>
                    <a:pt x="1943" y="445"/>
                  </a:lnTo>
                  <a:lnTo>
                    <a:pt x="1932" y="445"/>
                  </a:lnTo>
                  <a:lnTo>
                    <a:pt x="1912" y="435"/>
                  </a:lnTo>
                  <a:lnTo>
                    <a:pt x="1902" y="435"/>
                  </a:lnTo>
                  <a:lnTo>
                    <a:pt x="1882" y="435"/>
                  </a:lnTo>
                  <a:lnTo>
                    <a:pt x="1862" y="435"/>
                  </a:lnTo>
                  <a:lnTo>
                    <a:pt x="1841" y="435"/>
                  </a:lnTo>
                  <a:lnTo>
                    <a:pt x="1821" y="425"/>
                  </a:lnTo>
                  <a:lnTo>
                    <a:pt x="1801" y="425"/>
                  </a:lnTo>
                  <a:lnTo>
                    <a:pt x="1781" y="415"/>
                  </a:lnTo>
                  <a:lnTo>
                    <a:pt x="1760" y="405"/>
                  </a:lnTo>
                  <a:lnTo>
                    <a:pt x="1740" y="405"/>
                  </a:lnTo>
                  <a:lnTo>
                    <a:pt x="1720" y="395"/>
                  </a:lnTo>
                  <a:lnTo>
                    <a:pt x="1690" y="395"/>
                  </a:lnTo>
                  <a:lnTo>
                    <a:pt x="1679" y="385"/>
                  </a:lnTo>
                  <a:lnTo>
                    <a:pt x="1659" y="385"/>
                  </a:lnTo>
                  <a:lnTo>
                    <a:pt x="1639" y="364"/>
                  </a:lnTo>
                  <a:lnTo>
                    <a:pt x="1619" y="354"/>
                  </a:lnTo>
                  <a:lnTo>
                    <a:pt x="1599" y="334"/>
                  </a:lnTo>
                  <a:lnTo>
                    <a:pt x="1578" y="324"/>
                  </a:lnTo>
                  <a:lnTo>
                    <a:pt x="1558" y="314"/>
                  </a:lnTo>
                  <a:lnTo>
                    <a:pt x="1558" y="304"/>
                  </a:lnTo>
                  <a:lnTo>
                    <a:pt x="1548" y="304"/>
                  </a:lnTo>
                  <a:lnTo>
                    <a:pt x="1538" y="304"/>
                  </a:lnTo>
                  <a:lnTo>
                    <a:pt x="1528" y="304"/>
                  </a:lnTo>
                  <a:lnTo>
                    <a:pt x="1518" y="304"/>
                  </a:lnTo>
                  <a:lnTo>
                    <a:pt x="1507" y="304"/>
                  </a:lnTo>
                  <a:lnTo>
                    <a:pt x="1487" y="294"/>
                  </a:lnTo>
                  <a:lnTo>
                    <a:pt x="1477" y="283"/>
                  </a:lnTo>
                  <a:lnTo>
                    <a:pt x="1457" y="283"/>
                  </a:lnTo>
                  <a:lnTo>
                    <a:pt x="1447" y="283"/>
                  </a:lnTo>
                  <a:lnTo>
                    <a:pt x="1437" y="283"/>
                  </a:lnTo>
                  <a:lnTo>
                    <a:pt x="1427" y="283"/>
                  </a:lnTo>
                  <a:lnTo>
                    <a:pt x="1427" y="273"/>
                  </a:lnTo>
                  <a:lnTo>
                    <a:pt x="1416" y="273"/>
                  </a:lnTo>
                  <a:lnTo>
                    <a:pt x="1406" y="273"/>
                  </a:lnTo>
                  <a:lnTo>
                    <a:pt x="1386" y="263"/>
                  </a:lnTo>
                  <a:lnTo>
                    <a:pt x="1376" y="263"/>
                  </a:lnTo>
                  <a:lnTo>
                    <a:pt x="1356" y="253"/>
                  </a:lnTo>
                  <a:lnTo>
                    <a:pt x="1346" y="243"/>
                  </a:lnTo>
                  <a:lnTo>
                    <a:pt x="1315" y="233"/>
                  </a:lnTo>
                  <a:lnTo>
                    <a:pt x="1295" y="223"/>
                  </a:lnTo>
                  <a:lnTo>
                    <a:pt x="1275" y="212"/>
                  </a:lnTo>
                  <a:lnTo>
                    <a:pt x="1265" y="202"/>
                  </a:lnTo>
                  <a:lnTo>
                    <a:pt x="1255" y="202"/>
                  </a:lnTo>
                  <a:lnTo>
                    <a:pt x="1224" y="192"/>
                  </a:lnTo>
                  <a:lnTo>
                    <a:pt x="1214" y="192"/>
                  </a:lnTo>
                  <a:lnTo>
                    <a:pt x="1204" y="182"/>
                  </a:lnTo>
                  <a:lnTo>
                    <a:pt x="1184" y="172"/>
                  </a:lnTo>
                  <a:lnTo>
                    <a:pt x="1163" y="162"/>
                  </a:lnTo>
                  <a:lnTo>
                    <a:pt x="1153" y="152"/>
                  </a:lnTo>
                  <a:lnTo>
                    <a:pt x="1143" y="142"/>
                  </a:lnTo>
                  <a:lnTo>
                    <a:pt x="1123" y="142"/>
                  </a:lnTo>
                  <a:lnTo>
                    <a:pt x="1103" y="131"/>
                  </a:lnTo>
                  <a:lnTo>
                    <a:pt x="1082" y="121"/>
                  </a:lnTo>
                  <a:lnTo>
                    <a:pt x="1062" y="101"/>
                  </a:lnTo>
                  <a:lnTo>
                    <a:pt x="1052" y="91"/>
                  </a:lnTo>
                  <a:lnTo>
                    <a:pt x="1042" y="91"/>
                  </a:lnTo>
                  <a:lnTo>
                    <a:pt x="1032" y="91"/>
                  </a:lnTo>
                  <a:lnTo>
                    <a:pt x="1012" y="81"/>
                  </a:lnTo>
                  <a:lnTo>
                    <a:pt x="991" y="71"/>
                  </a:lnTo>
                  <a:lnTo>
                    <a:pt x="971" y="61"/>
                  </a:lnTo>
                  <a:lnTo>
                    <a:pt x="961" y="61"/>
                  </a:lnTo>
                  <a:lnTo>
                    <a:pt x="941" y="50"/>
                  </a:lnTo>
                  <a:lnTo>
                    <a:pt x="921" y="30"/>
                  </a:lnTo>
                  <a:lnTo>
                    <a:pt x="910" y="30"/>
                  </a:lnTo>
                  <a:lnTo>
                    <a:pt x="910" y="20"/>
                  </a:lnTo>
                  <a:lnTo>
                    <a:pt x="900" y="10"/>
                  </a:lnTo>
                  <a:lnTo>
                    <a:pt x="880" y="10"/>
                  </a:lnTo>
                  <a:lnTo>
                    <a:pt x="870" y="0"/>
                  </a:lnTo>
                  <a:lnTo>
                    <a:pt x="860" y="10"/>
                  </a:lnTo>
                  <a:lnTo>
                    <a:pt x="850" y="10"/>
                  </a:lnTo>
                  <a:lnTo>
                    <a:pt x="850" y="20"/>
                  </a:lnTo>
                  <a:lnTo>
                    <a:pt x="850" y="30"/>
                  </a:lnTo>
                  <a:lnTo>
                    <a:pt x="860" y="40"/>
                  </a:lnTo>
                  <a:lnTo>
                    <a:pt x="870" y="40"/>
                  </a:lnTo>
                  <a:lnTo>
                    <a:pt x="870" y="50"/>
                  </a:lnTo>
                  <a:lnTo>
                    <a:pt x="870" y="61"/>
                  </a:lnTo>
                  <a:lnTo>
                    <a:pt x="860" y="71"/>
                  </a:lnTo>
                  <a:lnTo>
                    <a:pt x="860" y="81"/>
                  </a:lnTo>
                  <a:lnTo>
                    <a:pt x="850" y="81"/>
                  </a:lnTo>
                  <a:lnTo>
                    <a:pt x="850" y="91"/>
                  </a:lnTo>
                  <a:lnTo>
                    <a:pt x="850" y="101"/>
                  </a:lnTo>
                  <a:lnTo>
                    <a:pt x="850" y="121"/>
                  </a:lnTo>
                  <a:lnTo>
                    <a:pt x="850" y="131"/>
                  </a:lnTo>
                  <a:lnTo>
                    <a:pt x="860" y="131"/>
                  </a:lnTo>
                  <a:lnTo>
                    <a:pt x="870" y="142"/>
                  </a:lnTo>
                  <a:lnTo>
                    <a:pt x="880" y="142"/>
                  </a:lnTo>
                  <a:lnTo>
                    <a:pt x="890" y="142"/>
                  </a:lnTo>
                  <a:lnTo>
                    <a:pt x="900" y="152"/>
                  </a:lnTo>
                  <a:lnTo>
                    <a:pt x="910" y="152"/>
                  </a:lnTo>
                  <a:lnTo>
                    <a:pt x="921" y="152"/>
                  </a:lnTo>
                  <a:lnTo>
                    <a:pt x="941" y="152"/>
                  </a:lnTo>
                  <a:lnTo>
                    <a:pt x="951" y="152"/>
                  </a:lnTo>
                  <a:lnTo>
                    <a:pt x="961" y="152"/>
                  </a:lnTo>
                  <a:lnTo>
                    <a:pt x="961" y="162"/>
                  </a:lnTo>
                  <a:lnTo>
                    <a:pt x="961" y="172"/>
                  </a:lnTo>
                  <a:lnTo>
                    <a:pt x="951" y="172"/>
                  </a:lnTo>
                  <a:lnTo>
                    <a:pt x="941" y="172"/>
                  </a:lnTo>
                  <a:lnTo>
                    <a:pt x="931" y="172"/>
                  </a:lnTo>
                  <a:lnTo>
                    <a:pt x="910" y="172"/>
                  </a:lnTo>
                  <a:lnTo>
                    <a:pt x="900" y="182"/>
                  </a:lnTo>
                  <a:lnTo>
                    <a:pt x="880" y="192"/>
                  </a:lnTo>
                  <a:lnTo>
                    <a:pt x="870" y="202"/>
                  </a:lnTo>
                  <a:lnTo>
                    <a:pt x="850" y="223"/>
                  </a:lnTo>
                  <a:lnTo>
                    <a:pt x="850" y="243"/>
                  </a:lnTo>
                  <a:lnTo>
                    <a:pt x="840" y="263"/>
                  </a:lnTo>
                  <a:lnTo>
                    <a:pt x="840" y="283"/>
                  </a:lnTo>
                  <a:lnTo>
                    <a:pt x="840" y="294"/>
                  </a:lnTo>
                  <a:lnTo>
                    <a:pt x="840" y="304"/>
                  </a:lnTo>
                  <a:lnTo>
                    <a:pt x="830" y="324"/>
                  </a:lnTo>
                  <a:lnTo>
                    <a:pt x="819" y="344"/>
                  </a:lnTo>
                  <a:lnTo>
                    <a:pt x="819" y="364"/>
                  </a:lnTo>
                  <a:lnTo>
                    <a:pt x="830" y="385"/>
                  </a:lnTo>
                  <a:lnTo>
                    <a:pt x="830" y="425"/>
                  </a:lnTo>
                  <a:lnTo>
                    <a:pt x="830" y="435"/>
                  </a:lnTo>
                  <a:lnTo>
                    <a:pt x="830" y="445"/>
                  </a:lnTo>
                  <a:lnTo>
                    <a:pt x="809" y="466"/>
                  </a:lnTo>
                  <a:lnTo>
                    <a:pt x="789" y="506"/>
                  </a:lnTo>
                  <a:lnTo>
                    <a:pt x="779" y="527"/>
                  </a:lnTo>
                  <a:lnTo>
                    <a:pt x="769" y="537"/>
                  </a:lnTo>
                  <a:lnTo>
                    <a:pt x="749" y="557"/>
                  </a:lnTo>
                  <a:lnTo>
                    <a:pt x="718" y="587"/>
                  </a:lnTo>
                  <a:lnTo>
                    <a:pt x="708" y="597"/>
                  </a:lnTo>
                  <a:lnTo>
                    <a:pt x="698" y="608"/>
                  </a:lnTo>
                  <a:lnTo>
                    <a:pt x="688" y="638"/>
                  </a:lnTo>
                  <a:lnTo>
                    <a:pt x="657" y="658"/>
                  </a:lnTo>
                  <a:lnTo>
                    <a:pt x="647" y="658"/>
                  </a:lnTo>
                  <a:lnTo>
                    <a:pt x="647" y="668"/>
                  </a:lnTo>
                  <a:lnTo>
                    <a:pt x="637" y="668"/>
                  </a:lnTo>
                  <a:lnTo>
                    <a:pt x="617" y="689"/>
                  </a:lnTo>
                  <a:lnTo>
                    <a:pt x="607" y="699"/>
                  </a:lnTo>
                  <a:lnTo>
                    <a:pt x="597" y="709"/>
                  </a:lnTo>
                  <a:lnTo>
                    <a:pt x="556" y="729"/>
                  </a:lnTo>
                  <a:lnTo>
                    <a:pt x="536" y="739"/>
                  </a:lnTo>
                  <a:lnTo>
                    <a:pt x="506" y="770"/>
                  </a:lnTo>
                  <a:lnTo>
                    <a:pt x="485" y="790"/>
                  </a:lnTo>
                  <a:lnTo>
                    <a:pt x="465" y="800"/>
                  </a:lnTo>
                  <a:lnTo>
                    <a:pt x="455" y="820"/>
                  </a:lnTo>
                  <a:lnTo>
                    <a:pt x="445" y="841"/>
                  </a:lnTo>
                  <a:lnTo>
                    <a:pt x="425" y="861"/>
                  </a:lnTo>
                  <a:lnTo>
                    <a:pt x="384" y="891"/>
                  </a:lnTo>
                  <a:lnTo>
                    <a:pt x="374" y="901"/>
                  </a:lnTo>
                  <a:lnTo>
                    <a:pt x="364" y="911"/>
                  </a:lnTo>
                  <a:lnTo>
                    <a:pt x="354" y="922"/>
                  </a:lnTo>
                  <a:lnTo>
                    <a:pt x="354" y="932"/>
                  </a:lnTo>
                  <a:lnTo>
                    <a:pt x="334" y="942"/>
                  </a:lnTo>
                  <a:lnTo>
                    <a:pt x="313" y="962"/>
                  </a:lnTo>
                  <a:lnTo>
                    <a:pt x="303" y="972"/>
                  </a:lnTo>
                  <a:lnTo>
                    <a:pt x="293" y="993"/>
                  </a:lnTo>
                  <a:lnTo>
                    <a:pt x="273" y="1003"/>
                  </a:lnTo>
                  <a:lnTo>
                    <a:pt x="263" y="1023"/>
                  </a:lnTo>
                  <a:lnTo>
                    <a:pt x="243" y="1053"/>
                  </a:lnTo>
                  <a:lnTo>
                    <a:pt x="243" y="1063"/>
                  </a:lnTo>
                  <a:lnTo>
                    <a:pt x="243" y="1074"/>
                  </a:lnTo>
                  <a:lnTo>
                    <a:pt x="222" y="1084"/>
                  </a:lnTo>
                  <a:lnTo>
                    <a:pt x="202" y="1104"/>
                  </a:lnTo>
                  <a:lnTo>
                    <a:pt x="192" y="1114"/>
                  </a:lnTo>
                  <a:lnTo>
                    <a:pt x="182" y="1134"/>
                  </a:lnTo>
                  <a:lnTo>
                    <a:pt x="182" y="1144"/>
                  </a:lnTo>
                  <a:lnTo>
                    <a:pt x="172" y="1165"/>
                  </a:lnTo>
                  <a:lnTo>
                    <a:pt x="162" y="1185"/>
                  </a:lnTo>
                  <a:lnTo>
                    <a:pt x="152" y="1185"/>
                  </a:lnTo>
                  <a:lnTo>
                    <a:pt x="141" y="1195"/>
                  </a:lnTo>
                  <a:lnTo>
                    <a:pt x="141" y="1215"/>
                  </a:lnTo>
                  <a:lnTo>
                    <a:pt x="141" y="1226"/>
                  </a:lnTo>
                  <a:lnTo>
                    <a:pt x="141" y="1256"/>
                  </a:lnTo>
                  <a:lnTo>
                    <a:pt x="141" y="1266"/>
                  </a:lnTo>
                  <a:lnTo>
                    <a:pt x="141" y="1276"/>
                  </a:lnTo>
                  <a:lnTo>
                    <a:pt x="121" y="1286"/>
                  </a:lnTo>
                  <a:lnTo>
                    <a:pt x="111" y="1307"/>
                  </a:lnTo>
                  <a:lnTo>
                    <a:pt x="111" y="1317"/>
                  </a:lnTo>
                  <a:lnTo>
                    <a:pt x="101" y="1357"/>
                  </a:lnTo>
                  <a:lnTo>
                    <a:pt x="91" y="1398"/>
                  </a:lnTo>
                  <a:lnTo>
                    <a:pt x="91" y="1418"/>
                  </a:lnTo>
                  <a:lnTo>
                    <a:pt x="101" y="1428"/>
                  </a:lnTo>
                  <a:lnTo>
                    <a:pt x="101" y="1459"/>
                  </a:lnTo>
                  <a:lnTo>
                    <a:pt x="111" y="1479"/>
                  </a:lnTo>
                  <a:lnTo>
                    <a:pt x="121" y="1499"/>
                  </a:lnTo>
                  <a:lnTo>
                    <a:pt x="121" y="1519"/>
                  </a:lnTo>
                  <a:lnTo>
                    <a:pt x="131" y="1560"/>
                  </a:lnTo>
                  <a:lnTo>
                    <a:pt x="131" y="1580"/>
                  </a:lnTo>
                  <a:lnTo>
                    <a:pt x="131" y="1590"/>
                  </a:lnTo>
                  <a:lnTo>
                    <a:pt x="141" y="1600"/>
                  </a:lnTo>
                  <a:lnTo>
                    <a:pt x="141" y="1621"/>
                  </a:lnTo>
                  <a:lnTo>
                    <a:pt x="141" y="1631"/>
                  </a:lnTo>
                  <a:lnTo>
                    <a:pt x="152" y="1651"/>
                  </a:lnTo>
                  <a:lnTo>
                    <a:pt x="152" y="1661"/>
                  </a:lnTo>
                  <a:lnTo>
                    <a:pt x="162" y="1661"/>
                  </a:lnTo>
                  <a:lnTo>
                    <a:pt x="162" y="1671"/>
                  </a:lnTo>
                  <a:lnTo>
                    <a:pt x="162" y="1692"/>
                  </a:lnTo>
                  <a:lnTo>
                    <a:pt x="162" y="1712"/>
                  </a:lnTo>
                  <a:lnTo>
                    <a:pt x="162" y="1762"/>
                  </a:lnTo>
                  <a:lnTo>
                    <a:pt x="162" y="1783"/>
                  </a:lnTo>
                  <a:lnTo>
                    <a:pt x="162" y="1793"/>
                  </a:lnTo>
                  <a:lnTo>
                    <a:pt x="162" y="1803"/>
                  </a:lnTo>
                  <a:lnTo>
                    <a:pt x="141" y="1854"/>
                  </a:lnTo>
                  <a:lnTo>
                    <a:pt x="141" y="1874"/>
                  </a:lnTo>
                  <a:lnTo>
                    <a:pt x="131" y="1884"/>
                  </a:lnTo>
                  <a:lnTo>
                    <a:pt x="121" y="1904"/>
                  </a:lnTo>
                  <a:lnTo>
                    <a:pt x="131" y="1925"/>
                  </a:lnTo>
                  <a:lnTo>
                    <a:pt x="141" y="1945"/>
                  </a:lnTo>
                  <a:lnTo>
                    <a:pt x="141" y="1965"/>
                  </a:lnTo>
                  <a:lnTo>
                    <a:pt x="152" y="1985"/>
                  </a:lnTo>
                  <a:lnTo>
                    <a:pt x="152" y="2046"/>
                  </a:lnTo>
                  <a:lnTo>
                    <a:pt x="152" y="2066"/>
                  </a:lnTo>
                  <a:lnTo>
                    <a:pt x="152" y="2097"/>
                  </a:lnTo>
                  <a:lnTo>
                    <a:pt x="152" y="2107"/>
                  </a:lnTo>
                  <a:lnTo>
                    <a:pt x="162" y="2127"/>
                  </a:lnTo>
                  <a:lnTo>
                    <a:pt x="172" y="2147"/>
                  </a:lnTo>
                  <a:lnTo>
                    <a:pt x="182" y="2168"/>
                  </a:lnTo>
                  <a:lnTo>
                    <a:pt x="182" y="2178"/>
                  </a:lnTo>
                  <a:lnTo>
                    <a:pt x="182" y="2188"/>
                  </a:lnTo>
                  <a:lnTo>
                    <a:pt x="192" y="2198"/>
                  </a:lnTo>
                  <a:lnTo>
                    <a:pt x="192" y="2208"/>
                  </a:lnTo>
                  <a:lnTo>
                    <a:pt x="202" y="2239"/>
                  </a:lnTo>
                  <a:lnTo>
                    <a:pt x="202" y="2259"/>
                  </a:lnTo>
                  <a:lnTo>
                    <a:pt x="202" y="2269"/>
                  </a:lnTo>
                  <a:lnTo>
                    <a:pt x="202" y="2279"/>
                  </a:lnTo>
                  <a:lnTo>
                    <a:pt x="202" y="2289"/>
                  </a:lnTo>
                  <a:lnTo>
                    <a:pt x="222" y="2299"/>
                  </a:lnTo>
                  <a:lnTo>
                    <a:pt x="222" y="2309"/>
                  </a:lnTo>
                  <a:lnTo>
                    <a:pt x="233" y="2330"/>
                  </a:lnTo>
                  <a:lnTo>
                    <a:pt x="233" y="2350"/>
                  </a:lnTo>
                  <a:lnTo>
                    <a:pt x="243" y="2360"/>
                  </a:lnTo>
                  <a:lnTo>
                    <a:pt x="243" y="2370"/>
                  </a:lnTo>
                  <a:lnTo>
                    <a:pt x="263" y="2380"/>
                  </a:lnTo>
                  <a:lnTo>
                    <a:pt x="283" y="2391"/>
                  </a:lnTo>
                  <a:lnTo>
                    <a:pt x="293" y="2401"/>
                  </a:lnTo>
                  <a:lnTo>
                    <a:pt x="293" y="2411"/>
                  </a:lnTo>
                  <a:lnTo>
                    <a:pt x="293" y="2431"/>
                  </a:lnTo>
                  <a:lnTo>
                    <a:pt x="293" y="2441"/>
                  </a:lnTo>
                  <a:lnTo>
                    <a:pt x="313" y="2472"/>
                  </a:lnTo>
                  <a:lnTo>
                    <a:pt x="313" y="2482"/>
                  </a:lnTo>
                  <a:lnTo>
                    <a:pt x="313" y="2492"/>
                  </a:lnTo>
                  <a:lnTo>
                    <a:pt x="313" y="2512"/>
                  </a:lnTo>
                  <a:lnTo>
                    <a:pt x="313" y="2532"/>
                  </a:lnTo>
                  <a:lnTo>
                    <a:pt x="313" y="2553"/>
                  </a:lnTo>
                  <a:lnTo>
                    <a:pt x="313" y="2563"/>
                  </a:lnTo>
                  <a:lnTo>
                    <a:pt x="313" y="2573"/>
                  </a:lnTo>
                  <a:lnTo>
                    <a:pt x="324" y="2583"/>
                  </a:lnTo>
                  <a:lnTo>
                    <a:pt x="334" y="2583"/>
                  </a:lnTo>
                  <a:lnTo>
                    <a:pt x="334" y="2593"/>
                  </a:lnTo>
                  <a:lnTo>
                    <a:pt x="334" y="2603"/>
                  </a:lnTo>
                  <a:lnTo>
                    <a:pt x="344" y="2634"/>
                  </a:lnTo>
                  <a:lnTo>
                    <a:pt x="344" y="2654"/>
                  </a:lnTo>
                  <a:lnTo>
                    <a:pt x="354" y="2674"/>
                  </a:lnTo>
                  <a:lnTo>
                    <a:pt x="364" y="2684"/>
                  </a:lnTo>
                  <a:lnTo>
                    <a:pt x="384" y="2725"/>
                  </a:lnTo>
                  <a:lnTo>
                    <a:pt x="415" y="2755"/>
                  </a:lnTo>
                  <a:lnTo>
                    <a:pt x="435" y="2796"/>
                  </a:lnTo>
                  <a:lnTo>
                    <a:pt x="445" y="2806"/>
                  </a:lnTo>
                  <a:lnTo>
                    <a:pt x="455" y="2816"/>
                  </a:lnTo>
                  <a:lnTo>
                    <a:pt x="465" y="2826"/>
                  </a:lnTo>
                  <a:lnTo>
                    <a:pt x="475" y="2836"/>
                  </a:lnTo>
                  <a:lnTo>
                    <a:pt x="475" y="2846"/>
                  </a:lnTo>
                  <a:lnTo>
                    <a:pt x="475" y="2857"/>
                  </a:lnTo>
                  <a:lnTo>
                    <a:pt x="485" y="2857"/>
                  </a:lnTo>
                  <a:lnTo>
                    <a:pt x="496" y="2867"/>
                  </a:lnTo>
                  <a:lnTo>
                    <a:pt x="506" y="2867"/>
                  </a:lnTo>
                  <a:lnTo>
                    <a:pt x="526" y="2877"/>
                  </a:lnTo>
                  <a:lnTo>
                    <a:pt x="546" y="2887"/>
                  </a:lnTo>
                  <a:lnTo>
                    <a:pt x="556" y="2897"/>
                  </a:lnTo>
                  <a:lnTo>
                    <a:pt x="566" y="2897"/>
                  </a:lnTo>
                  <a:lnTo>
                    <a:pt x="577" y="2907"/>
                  </a:lnTo>
                  <a:lnTo>
                    <a:pt x="597" y="2917"/>
                  </a:lnTo>
                  <a:lnTo>
                    <a:pt x="607" y="2917"/>
                  </a:lnTo>
                  <a:lnTo>
                    <a:pt x="607" y="2927"/>
                  </a:lnTo>
                  <a:lnTo>
                    <a:pt x="627" y="2958"/>
                  </a:lnTo>
                  <a:lnTo>
                    <a:pt x="627" y="2968"/>
                  </a:lnTo>
                  <a:lnTo>
                    <a:pt x="637" y="2968"/>
                  </a:lnTo>
                  <a:lnTo>
                    <a:pt x="647" y="2968"/>
                  </a:lnTo>
                  <a:lnTo>
                    <a:pt x="647" y="2978"/>
                  </a:lnTo>
                  <a:lnTo>
                    <a:pt x="657" y="2978"/>
                  </a:lnTo>
                  <a:lnTo>
                    <a:pt x="657" y="2988"/>
                  </a:lnTo>
                  <a:lnTo>
                    <a:pt x="678" y="3039"/>
                  </a:lnTo>
                  <a:lnTo>
                    <a:pt x="688" y="3049"/>
                  </a:lnTo>
                  <a:lnTo>
                    <a:pt x="698" y="3069"/>
                  </a:lnTo>
                  <a:lnTo>
                    <a:pt x="708" y="3069"/>
                  </a:lnTo>
                  <a:lnTo>
                    <a:pt x="718" y="3069"/>
                  </a:lnTo>
                  <a:lnTo>
                    <a:pt x="728" y="3079"/>
                  </a:lnTo>
                  <a:lnTo>
                    <a:pt x="749" y="3090"/>
                  </a:lnTo>
                  <a:lnTo>
                    <a:pt x="759" y="3090"/>
                  </a:lnTo>
                  <a:lnTo>
                    <a:pt x="769" y="3100"/>
                  </a:lnTo>
                  <a:lnTo>
                    <a:pt x="779" y="3100"/>
                  </a:lnTo>
                  <a:lnTo>
                    <a:pt x="789" y="3100"/>
                  </a:lnTo>
                  <a:lnTo>
                    <a:pt x="799" y="3100"/>
                  </a:lnTo>
                  <a:lnTo>
                    <a:pt x="809" y="3120"/>
                  </a:lnTo>
                  <a:lnTo>
                    <a:pt x="819" y="3130"/>
                  </a:lnTo>
                  <a:lnTo>
                    <a:pt x="830" y="3150"/>
                  </a:lnTo>
                  <a:lnTo>
                    <a:pt x="840" y="3150"/>
                  </a:lnTo>
                  <a:lnTo>
                    <a:pt x="840" y="3160"/>
                  </a:lnTo>
                  <a:lnTo>
                    <a:pt x="850" y="3171"/>
                  </a:lnTo>
                  <a:lnTo>
                    <a:pt x="860" y="3171"/>
                  </a:lnTo>
                  <a:lnTo>
                    <a:pt x="860" y="3191"/>
                  </a:lnTo>
                  <a:lnTo>
                    <a:pt x="860" y="3201"/>
                  </a:lnTo>
                  <a:lnTo>
                    <a:pt x="860" y="3211"/>
                  </a:lnTo>
                  <a:lnTo>
                    <a:pt x="850" y="3231"/>
                  </a:lnTo>
                  <a:lnTo>
                    <a:pt x="840" y="3252"/>
                  </a:lnTo>
                  <a:lnTo>
                    <a:pt x="830" y="3262"/>
                  </a:lnTo>
                  <a:lnTo>
                    <a:pt x="830" y="3272"/>
                  </a:lnTo>
                  <a:lnTo>
                    <a:pt x="830" y="3292"/>
                  </a:lnTo>
                  <a:lnTo>
                    <a:pt x="830" y="3302"/>
                  </a:lnTo>
                  <a:lnTo>
                    <a:pt x="830" y="3322"/>
                  </a:lnTo>
                  <a:lnTo>
                    <a:pt x="819" y="3322"/>
                  </a:lnTo>
                  <a:lnTo>
                    <a:pt x="819" y="3333"/>
                  </a:lnTo>
                  <a:lnTo>
                    <a:pt x="830" y="3343"/>
                  </a:lnTo>
                  <a:lnTo>
                    <a:pt x="830" y="3353"/>
                  </a:lnTo>
                  <a:lnTo>
                    <a:pt x="830" y="3363"/>
                  </a:lnTo>
                  <a:lnTo>
                    <a:pt x="830" y="3373"/>
                  </a:lnTo>
                  <a:lnTo>
                    <a:pt x="819" y="3383"/>
                  </a:lnTo>
                  <a:lnTo>
                    <a:pt x="809" y="3393"/>
                  </a:lnTo>
                  <a:lnTo>
                    <a:pt x="809" y="3404"/>
                  </a:lnTo>
                  <a:lnTo>
                    <a:pt x="809" y="3414"/>
                  </a:lnTo>
                  <a:lnTo>
                    <a:pt x="809" y="3424"/>
                  </a:lnTo>
                  <a:lnTo>
                    <a:pt x="819" y="3434"/>
                  </a:lnTo>
                  <a:lnTo>
                    <a:pt x="809" y="3444"/>
                  </a:lnTo>
                  <a:lnTo>
                    <a:pt x="809" y="3454"/>
                  </a:lnTo>
                  <a:lnTo>
                    <a:pt x="799" y="3464"/>
                  </a:lnTo>
                  <a:lnTo>
                    <a:pt x="799" y="3474"/>
                  </a:lnTo>
                  <a:lnTo>
                    <a:pt x="799" y="3495"/>
                  </a:lnTo>
                  <a:lnTo>
                    <a:pt x="789" y="3505"/>
                  </a:lnTo>
                  <a:lnTo>
                    <a:pt x="779" y="3515"/>
                  </a:lnTo>
                  <a:lnTo>
                    <a:pt x="769" y="3515"/>
                  </a:lnTo>
                  <a:lnTo>
                    <a:pt x="759" y="3515"/>
                  </a:lnTo>
                  <a:lnTo>
                    <a:pt x="759" y="3525"/>
                  </a:lnTo>
                  <a:lnTo>
                    <a:pt x="759" y="3535"/>
                  </a:lnTo>
                  <a:lnTo>
                    <a:pt x="749" y="3545"/>
                  </a:lnTo>
                  <a:lnTo>
                    <a:pt x="749" y="3566"/>
                  </a:lnTo>
                  <a:lnTo>
                    <a:pt x="749" y="3576"/>
                  </a:lnTo>
                  <a:lnTo>
                    <a:pt x="738" y="3596"/>
                  </a:lnTo>
                  <a:lnTo>
                    <a:pt x="738" y="3606"/>
                  </a:lnTo>
                  <a:lnTo>
                    <a:pt x="738" y="3616"/>
                  </a:lnTo>
                  <a:lnTo>
                    <a:pt x="738" y="3626"/>
                  </a:lnTo>
                  <a:lnTo>
                    <a:pt x="728" y="3637"/>
                  </a:lnTo>
                  <a:lnTo>
                    <a:pt x="718" y="3637"/>
                  </a:lnTo>
                  <a:lnTo>
                    <a:pt x="708" y="3647"/>
                  </a:lnTo>
                  <a:lnTo>
                    <a:pt x="688" y="3657"/>
                  </a:lnTo>
                  <a:lnTo>
                    <a:pt x="678" y="3657"/>
                  </a:lnTo>
                  <a:lnTo>
                    <a:pt x="678" y="3667"/>
                  </a:lnTo>
                  <a:lnTo>
                    <a:pt x="678" y="3677"/>
                  </a:lnTo>
                  <a:lnTo>
                    <a:pt x="678" y="3697"/>
                  </a:lnTo>
                  <a:lnTo>
                    <a:pt x="678" y="3707"/>
                  </a:lnTo>
                  <a:lnTo>
                    <a:pt x="668" y="3718"/>
                  </a:lnTo>
                  <a:lnTo>
                    <a:pt x="657" y="3718"/>
                  </a:lnTo>
                  <a:lnTo>
                    <a:pt x="647" y="3728"/>
                  </a:lnTo>
                  <a:lnTo>
                    <a:pt x="617" y="3748"/>
                  </a:lnTo>
                  <a:lnTo>
                    <a:pt x="607" y="3758"/>
                  </a:lnTo>
                  <a:lnTo>
                    <a:pt x="607" y="3768"/>
                  </a:lnTo>
                  <a:lnTo>
                    <a:pt x="577" y="3788"/>
                  </a:lnTo>
                  <a:lnTo>
                    <a:pt x="566" y="3788"/>
                  </a:lnTo>
                  <a:lnTo>
                    <a:pt x="566" y="3799"/>
                  </a:lnTo>
                  <a:lnTo>
                    <a:pt x="566" y="3809"/>
                  </a:lnTo>
                  <a:lnTo>
                    <a:pt x="566" y="3829"/>
                  </a:lnTo>
                  <a:lnTo>
                    <a:pt x="566" y="3839"/>
                  </a:lnTo>
                  <a:lnTo>
                    <a:pt x="556" y="3839"/>
                  </a:lnTo>
                  <a:lnTo>
                    <a:pt x="546" y="3849"/>
                  </a:lnTo>
                  <a:lnTo>
                    <a:pt x="546" y="3859"/>
                  </a:lnTo>
                  <a:lnTo>
                    <a:pt x="546" y="3870"/>
                  </a:lnTo>
                  <a:lnTo>
                    <a:pt x="546" y="3880"/>
                  </a:lnTo>
                  <a:lnTo>
                    <a:pt x="546" y="3890"/>
                  </a:lnTo>
                  <a:lnTo>
                    <a:pt x="546" y="3900"/>
                  </a:lnTo>
                  <a:lnTo>
                    <a:pt x="546" y="3910"/>
                  </a:lnTo>
                  <a:lnTo>
                    <a:pt x="556" y="3920"/>
                  </a:lnTo>
                  <a:lnTo>
                    <a:pt x="566" y="3930"/>
                  </a:lnTo>
                  <a:lnTo>
                    <a:pt x="566" y="3940"/>
                  </a:lnTo>
                  <a:lnTo>
                    <a:pt x="577" y="3951"/>
                  </a:lnTo>
                  <a:lnTo>
                    <a:pt x="566" y="3951"/>
                  </a:lnTo>
                  <a:lnTo>
                    <a:pt x="556" y="3961"/>
                  </a:lnTo>
                  <a:lnTo>
                    <a:pt x="546" y="3971"/>
                  </a:lnTo>
                  <a:lnTo>
                    <a:pt x="556" y="3971"/>
                  </a:lnTo>
                  <a:lnTo>
                    <a:pt x="556" y="4001"/>
                  </a:lnTo>
                  <a:lnTo>
                    <a:pt x="556" y="4021"/>
                  </a:lnTo>
                  <a:lnTo>
                    <a:pt x="566" y="4032"/>
                  </a:lnTo>
                  <a:lnTo>
                    <a:pt x="577" y="4042"/>
                  </a:lnTo>
                  <a:lnTo>
                    <a:pt x="587" y="4052"/>
                  </a:lnTo>
                  <a:lnTo>
                    <a:pt x="587" y="4062"/>
                  </a:lnTo>
                  <a:lnTo>
                    <a:pt x="587" y="4072"/>
                  </a:lnTo>
                  <a:lnTo>
                    <a:pt x="587" y="4082"/>
                  </a:lnTo>
                  <a:lnTo>
                    <a:pt x="597" y="4092"/>
                  </a:lnTo>
                  <a:lnTo>
                    <a:pt x="597" y="4103"/>
                  </a:lnTo>
                  <a:lnTo>
                    <a:pt x="597" y="4113"/>
                  </a:lnTo>
                  <a:lnTo>
                    <a:pt x="597" y="4123"/>
                  </a:lnTo>
                  <a:lnTo>
                    <a:pt x="587" y="4133"/>
                  </a:lnTo>
                  <a:lnTo>
                    <a:pt x="577" y="4143"/>
                  </a:lnTo>
                  <a:lnTo>
                    <a:pt x="587" y="4153"/>
                  </a:lnTo>
                  <a:lnTo>
                    <a:pt x="587" y="4163"/>
                  </a:lnTo>
                  <a:lnTo>
                    <a:pt x="597" y="4173"/>
                  </a:lnTo>
                  <a:lnTo>
                    <a:pt x="597" y="4184"/>
                  </a:lnTo>
                  <a:lnTo>
                    <a:pt x="587" y="4194"/>
                  </a:lnTo>
                  <a:lnTo>
                    <a:pt x="577" y="4204"/>
                  </a:lnTo>
                  <a:lnTo>
                    <a:pt x="577" y="4224"/>
                  </a:lnTo>
                  <a:lnTo>
                    <a:pt x="577" y="4244"/>
                  </a:lnTo>
                  <a:lnTo>
                    <a:pt x="577" y="4275"/>
                  </a:lnTo>
                  <a:lnTo>
                    <a:pt x="577" y="4285"/>
                  </a:lnTo>
                  <a:lnTo>
                    <a:pt x="566" y="4305"/>
                  </a:lnTo>
                  <a:lnTo>
                    <a:pt x="556" y="4325"/>
                  </a:lnTo>
                  <a:lnTo>
                    <a:pt x="546" y="4336"/>
                  </a:lnTo>
                  <a:lnTo>
                    <a:pt x="546" y="4346"/>
                  </a:lnTo>
                  <a:lnTo>
                    <a:pt x="546" y="4356"/>
                  </a:lnTo>
                  <a:lnTo>
                    <a:pt x="536" y="4376"/>
                  </a:lnTo>
                  <a:lnTo>
                    <a:pt x="526" y="4396"/>
                  </a:lnTo>
                  <a:lnTo>
                    <a:pt x="506" y="4406"/>
                  </a:lnTo>
                  <a:lnTo>
                    <a:pt x="485" y="4447"/>
                  </a:lnTo>
                  <a:lnTo>
                    <a:pt x="465" y="4477"/>
                  </a:lnTo>
                  <a:lnTo>
                    <a:pt x="445" y="4518"/>
                  </a:lnTo>
                  <a:lnTo>
                    <a:pt x="415" y="4548"/>
                  </a:lnTo>
                  <a:lnTo>
                    <a:pt x="415" y="4558"/>
                  </a:lnTo>
                  <a:lnTo>
                    <a:pt x="405" y="4569"/>
                  </a:lnTo>
                  <a:lnTo>
                    <a:pt x="405" y="4579"/>
                  </a:lnTo>
                  <a:lnTo>
                    <a:pt x="405" y="4589"/>
                  </a:lnTo>
                  <a:lnTo>
                    <a:pt x="394" y="4619"/>
                  </a:lnTo>
                  <a:lnTo>
                    <a:pt x="384" y="4660"/>
                  </a:lnTo>
                  <a:lnTo>
                    <a:pt x="374" y="4690"/>
                  </a:lnTo>
                  <a:lnTo>
                    <a:pt x="364" y="4710"/>
                  </a:lnTo>
                  <a:lnTo>
                    <a:pt x="354" y="4720"/>
                  </a:lnTo>
                  <a:lnTo>
                    <a:pt x="354" y="4731"/>
                  </a:lnTo>
                  <a:lnTo>
                    <a:pt x="354" y="4751"/>
                  </a:lnTo>
                  <a:lnTo>
                    <a:pt x="354" y="4771"/>
                  </a:lnTo>
                  <a:lnTo>
                    <a:pt x="344" y="4791"/>
                  </a:lnTo>
                  <a:lnTo>
                    <a:pt x="334" y="4802"/>
                  </a:lnTo>
                  <a:lnTo>
                    <a:pt x="313" y="4812"/>
                  </a:lnTo>
                  <a:lnTo>
                    <a:pt x="303" y="4822"/>
                  </a:lnTo>
                  <a:lnTo>
                    <a:pt x="293" y="4842"/>
                  </a:lnTo>
                  <a:lnTo>
                    <a:pt x="283" y="4852"/>
                  </a:lnTo>
                  <a:lnTo>
                    <a:pt x="263" y="4862"/>
                  </a:lnTo>
                  <a:lnTo>
                    <a:pt x="243" y="4872"/>
                  </a:lnTo>
                  <a:lnTo>
                    <a:pt x="233" y="4883"/>
                  </a:lnTo>
                  <a:lnTo>
                    <a:pt x="222" y="4893"/>
                  </a:lnTo>
                  <a:lnTo>
                    <a:pt x="212" y="4903"/>
                  </a:lnTo>
                  <a:lnTo>
                    <a:pt x="202" y="4913"/>
                  </a:lnTo>
                  <a:lnTo>
                    <a:pt x="192" y="4933"/>
                  </a:lnTo>
                  <a:lnTo>
                    <a:pt x="182" y="4953"/>
                  </a:lnTo>
                  <a:lnTo>
                    <a:pt x="162" y="4964"/>
                  </a:lnTo>
                  <a:lnTo>
                    <a:pt x="141" y="4994"/>
                  </a:lnTo>
                  <a:lnTo>
                    <a:pt x="141" y="5004"/>
                  </a:lnTo>
                  <a:lnTo>
                    <a:pt x="141" y="5014"/>
                  </a:lnTo>
                  <a:lnTo>
                    <a:pt x="131" y="5024"/>
                  </a:lnTo>
                  <a:lnTo>
                    <a:pt x="101" y="5035"/>
                  </a:lnTo>
                  <a:lnTo>
                    <a:pt x="81" y="5045"/>
                  </a:lnTo>
                  <a:lnTo>
                    <a:pt x="71" y="5055"/>
                  </a:lnTo>
                  <a:lnTo>
                    <a:pt x="60" y="5065"/>
                  </a:lnTo>
                  <a:lnTo>
                    <a:pt x="50" y="5075"/>
                  </a:lnTo>
                  <a:lnTo>
                    <a:pt x="50" y="5085"/>
                  </a:lnTo>
                  <a:lnTo>
                    <a:pt x="30" y="5095"/>
                  </a:lnTo>
                  <a:lnTo>
                    <a:pt x="10" y="5105"/>
                  </a:lnTo>
                  <a:lnTo>
                    <a:pt x="0" y="5116"/>
                  </a:lnTo>
                  <a:lnTo>
                    <a:pt x="0" y="5126"/>
                  </a:lnTo>
                  <a:lnTo>
                    <a:pt x="0" y="5136"/>
                  </a:lnTo>
                  <a:lnTo>
                    <a:pt x="0" y="5146"/>
                  </a:lnTo>
                  <a:lnTo>
                    <a:pt x="0" y="5156"/>
                  </a:lnTo>
                  <a:lnTo>
                    <a:pt x="0" y="5166"/>
                  </a:lnTo>
                  <a:lnTo>
                    <a:pt x="0" y="5176"/>
                  </a:lnTo>
                  <a:lnTo>
                    <a:pt x="20" y="5186"/>
                  </a:lnTo>
                  <a:lnTo>
                    <a:pt x="30" y="5197"/>
                  </a:lnTo>
                  <a:lnTo>
                    <a:pt x="50" y="5197"/>
                  </a:lnTo>
                  <a:lnTo>
                    <a:pt x="91" y="5197"/>
                  </a:lnTo>
                  <a:lnTo>
                    <a:pt x="121" y="5207"/>
                  </a:lnTo>
                  <a:lnTo>
                    <a:pt x="141" y="5217"/>
                  </a:lnTo>
                  <a:lnTo>
                    <a:pt x="152" y="5217"/>
                  </a:lnTo>
                  <a:lnTo>
                    <a:pt x="182" y="5217"/>
                  </a:lnTo>
                  <a:lnTo>
                    <a:pt x="233" y="5207"/>
                  </a:lnTo>
                  <a:lnTo>
                    <a:pt x="263" y="5197"/>
                  </a:lnTo>
                  <a:lnTo>
                    <a:pt x="293" y="5197"/>
                  </a:lnTo>
                  <a:lnTo>
                    <a:pt x="313" y="5197"/>
                  </a:lnTo>
                  <a:lnTo>
                    <a:pt x="313" y="5207"/>
                  </a:lnTo>
                  <a:lnTo>
                    <a:pt x="334" y="5217"/>
                  </a:lnTo>
                  <a:lnTo>
                    <a:pt x="344" y="5217"/>
                  </a:lnTo>
                  <a:lnTo>
                    <a:pt x="354" y="5227"/>
                  </a:lnTo>
                  <a:lnTo>
                    <a:pt x="374" y="5237"/>
                  </a:lnTo>
                  <a:lnTo>
                    <a:pt x="374" y="5247"/>
                  </a:lnTo>
                  <a:lnTo>
                    <a:pt x="384" y="5268"/>
                  </a:lnTo>
                  <a:lnTo>
                    <a:pt x="394" y="5278"/>
                  </a:lnTo>
                  <a:lnTo>
                    <a:pt x="405" y="5278"/>
                  </a:lnTo>
                  <a:lnTo>
                    <a:pt x="415" y="5278"/>
                  </a:lnTo>
                  <a:lnTo>
                    <a:pt x="435" y="5278"/>
                  </a:lnTo>
                  <a:lnTo>
                    <a:pt x="445" y="5278"/>
                  </a:lnTo>
                  <a:lnTo>
                    <a:pt x="455" y="5268"/>
                  </a:lnTo>
                  <a:lnTo>
                    <a:pt x="506" y="5268"/>
                  </a:lnTo>
                  <a:lnTo>
                    <a:pt x="526" y="5268"/>
                  </a:lnTo>
                  <a:lnTo>
                    <a:pt x="536" y="5278"/>
                  </a:lnTo>
                  <a:lnTo>
                    <a:pt x="556" y="5278"/>
                  </a:lnTo>
                  <a:lnTo>
                    <a:pt x="566" y="5278"/>
                  </a:lnTo>
                  <a:lnTo>
                    <a:pt x="577" y="5278"/>
                  </a:lnTo>
                  <a:lnTo>
                    <a:pt x="587" y="5278"/>
                  </a:lnTo>
                  <a:lnTo>
                    <a:pt x="587" y="5288"/>
                  </a:lnTo>
                  <a:lnTo>
                    <a:pt x="597" y="5288"/>
                  </a:lnTo>
                  <a:lnTo>
                    <a:pt x="607" y="5298"/>
                  </a:lnTo>
                  <a:lnTo>
                    <a:pt x="637" y="5298"/>
                  </a:lnTo>
                  <a:lnTo>
                    <a:pt x="647" y="5308"/>
                  </a:lnTo>
                  <a:lnTo>
                    <a:pt x="668" y="5318"/>
                  </a:lnTo>
                  <a:lnTo>
                    <a:pt x="678" y="5338"/>
                  </a:lnTo>
                  <a:lnTo>
                    <a:pt x="688" y="5338"/>
                  </a:lnTo>
                  <a:lnTo>
                    <a:pt x="698" y="5349"/>
                  </a:lnTo>
                  <a:lnTo>
                    <a:pt x="708" y="5349"/>
                  </a:lnTo>
                  <a:lnTo>
                    <a:pt x="718" y="5349"/>
                  </a:lnTo>
                  <a:lnTo>
                    <a:pt x="738" y="5338"/>
                  </a:lnTo>
                  <a:lnTo>
                    <a:pt x="749" y="5328"/>
                  </a:lnTo>
                  <a:lnTo>
                    <a:pt x="749" y="5318"/>
                  </a:lnTo>
                  <a:lnTo>
                    <a:pt x="759" y="5308"/>
                  </a:lnTo>
                  <a:lnTo>
                    <a:pt x="769" y="5308"/>
                  </a:lnTo>
                  <a:lnTo>
                    <a:pt x="769" y="5298"/>
                  </a:lnTo>
                  <a:lnTo>
                    <a:pt x="779" y="5288"/>
                  </a:lnTo>
                  <a:lnTo>
                    <a:pt x="789" y="5288"/>
                  </a:lnTo>
                  <a:lnTo>
                    <a:pt x="799" y="5278"/>
                  </a:lnTo>
                  <a:lnTo>
                    <a:pt x="809" y="5268"/>
                  </a:lnTo>
                  <a:lnTo>
                    <a:pt x="819" y="5268"/>
                  </a:lnTo>
                  <a:lnTo>
                    <a:pt x="819" y="5257"/>
                  </a:lnTo>
                  <a:lnTo>
                    <a:pt x="840" y="5237"/>
                  </a:lnTo>
                  <a:lnTo>
                    <a:pt x="850" y="5227"/>
                  </a:lnTo>
                  <a:lnTo>
                    <a:pt x="860" y="5227"/>
                  </a:lnTo>
                  <a:lnTo>
                    <a:pt x="870" y="5217"/>
                  </a:lnTo>
                  <a:lnTo>
                    <a:pt x="890" y="5207"/>
                  </a:lnTo>
                  <a:lnTo>
                    <a:pt x="900" y="5207"/>
                  </a:lnTo>
                  <a:lnTo>
                    <a:pt x="921" y="5207"/>
                  </a:lnTo>
                  <a:lnTo>
                    <a:pt x="941" y="5197"/>
                  </a:lnTo>
                  <a:lnTo>
                    <a:pt x="961" y="5186"/>
                  </a:lnTo>
                  <a:lnTo>
                    <a:pt x="971" y="5186"/>
                  </a:lnTo>
                  <a:lnTo>
                    <a:pt x="971" y="5176"/>
                  </a:lnTo>
                  <a:lnTo>
                    <a:pt x="991" y="5166"/>
                  </a:lnTo>
                  <a:lnTo>
                    <a:pt x="991" y="5156"/>
                  </a:lnTo>
                  <a:lnTo>
                    <a:pt x="1002" y="5126"/>
                  </a:lnTo>
                  <a:lnTo>
                    <a:pt x="1002" y="5116"/>
                  </a:lnTo>
                  <a:lnTo>
                    <a:pt x="1012" y="5105"/>
                  </a:lnTo>
                  <a:lnTo>
                    <a:pt x="1032" y="5095"/>
                  </a:lnTo>
                  <a:lnTo>
                    <a:pt x="1052" y="5085"/>
                  </a:lnTo>
                  <a:lnTo>
                    <a:pt x="1072" y="5075"/>
                  </a:lnTo>
                  <a:lnTo>
                    <a:pt x="1093" y="5065"/>
                  </a:lnTo>
                  <a:lnTo>
                    <a:pt x="1113" y="5065"/>
                  </a:lnTo>
                  <a:lnTo>
                    <a:pt x="1113" y="5055"/>
                  </a:lnTo>
                  <a:lnTo>
                    <a:pt x="1123" y="5045"/>
                  </a:lnTo>
                  <a:lnTo>
                    <a:pt x="1123" y="5035"/>
                  </a:lnTo>
                  <a:lnTo>
                    <a:pt x="1133" y="5035"/>
                  </a:lnTo>
                  <a:lnTo>
                    <a:pt x="1143" y="5024"/>
                  </a:lnTo>
                  <a:lnTo>
                    <a:pt x="1153" y="5024"/>
                  </a:lnTo>
                  <a:lnTo>
                    <a:pt x="1163" y="5024"/>
                  </a:lnTo>
                  <a:lnTo>
                    <a:pt x="1174" y="5014"/>
                  </a:lnTo>
                  <a:lnTo>
                    <a:pt x="1184" y="5004"/>
                  </a:lnTo>
                  <a:lnTo>
                    <a:pt x="1194" y="5004"/>
                  </a:lnTo>
                  <a:lnTo>
                    <a:pt x="1204" y="5004"/>
                  </a:lnTo>
                  <a:lnTo>
                    <a:pt x="1224" y="5004"/>
                  </a:lnTo>
                  <a:lnTo>
                    <a:pt x="1234" y="5004"/>
                  </a:lnTo>
                  <a:lnTo>
                    <a:pt x="1244" y="5014"/>
                  </a:lnTo>
                  <a:lnTo>
                    <a:pt x="1255" y="5014"/>
                  </a:lnTo>
                  <a:lnTo>
                    <a:pt x="1265" y="5035"/>
                  </a:lnTo>
                  <a:lnTo>
                    <a:pt x="1275" y="5045"/>
                  </a:lnTo>
                  <a:lnTo>
                    <a:pt x="1295" y="5045"/>
                  </a:lnTo>
                  <a:lnTo>
                    <a:pt x="1295" y="5055"/>
                  </a:lnTo>
                  <a:lnTo>
                    <a:pt x="1305" y="5055"/>
                  </a:lnTo>
                  <a:lnTo>
                    <a:pt x="1305" y="5065"/>
                  </a:lnTo>
                  <a:lnTo>
                    <a:pt x="1305" y="5075"/>
                  </a:lnTo>
                  <a:lnTo>
                    <a:pt x="1315" y="5075"/>
                  </a:lnTo>
                  <a:lnTo>
                    <a:pt x="1325" y="5075"/>
                  </a:lnTo>
                  <a:lnTo>
                    <a:pt x="1346" y="5075"/>
                  </a:lnTo>
                  <a:lnTo>
                    <a:pt x="1376" y="5075"/>
                  </a:lnTo>
                  <a:lnTo>
                    <a:pt x="1396" y="5075"/>
                  </a:lnTo>
                  <a:lnTo>
                    <a:pt x="1406" y="5075"/>
                  </a:lnTo>
                  <a:lnTo>
                    <a:pt x="1427" y="5075"/>
                  </a:lnTo>
                  <a:lnTo>
                    <a:pt x="1437" y="5085"/>
                  </a:lnTo>
                  <a:lnTo>
                    <a:pt x="1457" y="5085"/>
                  </a:lnTo>
                  <a:lnTo>
                    <a:pt x="1477" y="5085"/>
                  </a:lnTo>
                  <a:lnTo>
                    <a:pt x="1497" y="5095"/>
                  </a:lnTo>
                  <a:lnTo>
                    <a:pt x="1507" y="5095"/>
                  </a:lnTo>
                  <a:lnTo>
                    <a:pt x="1518" y="5105"/>
                  </a:lnTo>
                  <a:lnTo>
                    <a:pt x="1538" y="5105"/>
                  </a:lnTo>
                  <a:lnTo>
                    <a:pt x="1558" y="5105"/>
                  </a:lnTo>
                  <a:lnTo>
                    <a:pt x="1578" y="5105"/>
                  </a:lnTo>
                  <a:lnTo>
                    <a:pt x="1588" y="5105"/>
                  </a:lnTo>
                  <a:lnTo>
                    <a:pt x="1599" y="5105"/>
                  </a:lnTo>
                  <a:lnTo>
                    <a:pt x="1609" y="5095"/>
                  </a:lnTo>
                  <a:lnTo>
                    <a:pt x="1619" y="5095"/>
                  </a:lnTo>
                  <a:lnTo>
                    <a:pt x="1629" y="5095"/>
                  </a:lnTo>
                  <a:lnTo>
                    <a:pt x="1649" y="5105"/>
                  </a:lnTo>
                  <a:lnTo>
                    <a:pt x="1659" y="5116"/>
                  </a:lnTo>
                  <a:lnTo>
                    <a:pt x="1669" y="5116"/>
                  </a:lnTo>
                  <a:lnTo>
                    <a:pt x="1690" y="5116"/>
                  </a:lnTo>
                  <a:lnTo>
                    <a:pt x="1720" y="5105"/>
                  </a:lnTo>
                  <a:lnTo>
                    <a:pt x="1740" y="5105"/>
                  </a:lnTo>
                  <a:lnTo>
                    <a:pt x="1760" y="5095"/>
                  </a:lnTo>
                  <a:lnTo>
                    <a:pt x="1781" y="5085"/>
                  </a:lnTo>
                  <a:lnTo>
                    <a:pt x="1801" y="5075"/>
                  </a:lnTo>
                  <a:lnTo>
                    <a:pt x="1811" y="5075"/>
                  </a:lnTo>
                  <a:lnTo>
                    <a:pt x="1831" y="5065"/>
                  </a:lnTo>
                  <a:lnTo>
                    <a:pt x="1841" y="5065"/>
                  </a:lnTo>
                  <a:lnTo>
                    <a:pt x="1872" y="5045"/>
                  </a:lnTo>
                  <a:lnTo>
                    <a:pt x="1902" y="5035"/>
                  </a:lnTo>
                  <a:lnTo>
                    <a:pt x="1922" y="5024"/>
                  </a:lnTo>
                  <a:lnTo>
                    <a:pt x="1932" y="5024"/>
                  </a:lnTo>
                  <a:lnTo>
                    <a:pt x="1943" y="5024"/>
                  </a:lnTo>
                  <a:lnTo>
                    <a:pt x="1963" y="5035"/>
                  </a:lnTo>
                  <a:lnTo>
                    <a:pt x="1973" y="5035"/>
                  </a:lnTo>
                  <a:lnTo>
                    <a:pt x="1993" y="5045"/>
                  </a:lnTo>
                  <a:lnTo>
                    <a:pt x="2013" y="5055"/>
                  </a:lnTo>
                  <a:lnTo>
                    <a:pt x="2034" y="5055"/>
                  </a:lnTo>
                  <a:lnTo>
                    <a:pt x="2044" y="5045"/>
                  </a:lnTo>
                  <a:lnTo>
                    <a:pt x="2054" y="5055"/>
                  </a:lnTo>
                  <a:lnTo>
                    <a:pt x="2074" y="5065"/>
                  </a:lnTo>
                  <a:lnTo>
                    <a:pt x="2074" y="5075"/>
                  </a:lnTo>
                  <a:lnTo>
                    <a:pt x="2074" y="5095"/>
                  </a:lnTo>
                  <a:lnTo>
                    <a:pt x="2074" y="5105"/>
                  </a:lnTo>
                  <a:lnTo>
                    <a:pt x="2064" y="5116"/>
                  </a:lnTo>
                  <a:lnTo>
                    <a:pt x="2044" y="5136"/>
                  </a:lnTo>
                  <a:lnTo>
                    <a:pt x="2044" y="5146"/>
                  </a:lnTo>
                  <a:lnTo>
                    <a:pt x="2044" y="5156"/>
                  </a:lnTo>
                  <a:lnTo>
                    <a:pt x="2044" y="5166"/>
                  </a:lnTo>
                  <a:lnTo>
                    <a:pt x="2054" y="5176"/>
                  </a:lnTo>
                  <a:lnTo>
                    <a:pt x="2054" y="5186"/>
                  </a:lnTo>
                  <a:lnTo>
                    <a:pt x="2054" y="5197"/>
                  </a:lnTo>
                  <a:lnTo>
                    <a:pt x="2064" y="5207"/>
                  </a:lnTo>
                  <a:lnTo>
                    <a:pt x="2074" y="5207"/>
                  </a:lnTo>
                  <a:lnTo>
                    <a:pt x="2084" y="5197"/>
                  </a:lnTo>
                  <a:lnTo>
                    <a:pt x="2094" y="5197"/>
                  </a:lnTo>
                  <a:lnTo>
                    <a:pt x="2125" y="5186"/>
                  </a:lnTo>
                  <a:lnTo>
                    <a:pt x="2175" y="5176"/>
                  </a:lnTo>
                  <a:lnTo>
                    <a:pt x="2196" y="5166"/>
                  </a:lnTo>
                  <a:lnTo>
                    <a:pt x="2226" y="5166"/>
                  </a:lnTo>
                  <a:lnTo>
                    <a:pt x="2256" y="5176"/>
                  </a:lnTo>
                  <a:lnTo>
                    <a:pt x="2277" y="5166"/>
                  </a:lnTo>
                  <a:lnTo>
                    <a:pt x="2287" y="5166"/>
                  </a:lnTo>
                  <a:lnTo>
                    <a:pt x="2297" y="5176"/>
                  </a:lnTo>
                  <a:lnTo>
                    <a:pt x="2307" y="5176"/>
                  </a:lnTo>
                  <a:lnTo>
                    <a:pt x="2327" y="5186"/>
                  </a:lnTo>
                  <a:lnTo>
                    <a:pt x="2337" y="5197"/>
                  </a:lnTo>
                  <a:lnTo>
                    <a:pt x="2357" y="5197"/>
                  </a:lnTo>
                  <a:lnTo>
                    <a:pt x="2378" y="5207"/>
                  </a:lnTo>
                  <a:lnTo>
                    <a:pt x="2398" y="5207"/>
                  </a:lnTo>
                  <a:lnTo>
                    <a:pt x="2408" y="5217"/>
                  </a:lnTo>
                  <a:lnTo>
                    <a:pt x="2418" y="5217"/>
                  </a:lnTo>
                  <a:lnTo>
                    <a:pt x="2428" y="5227"/>
                  </a:lnTo>
                  <a:lnTo>
                    <a:pt x="2449" y="5227"/>
                  </a:lnTo>
                  <a:lnTo>
                    <a:pt x="2459" y="5227"/>
                  </a:lnTo>
                  <a:lnTo>
                    <a:pt x="2479" y="5227"/>
                  </a:lnTo>
                  <a:lnTo>
                    <a:pt x="2519" y="5237"/>
                  </a:lnTo>
                  <a:lnTo>
                    <a:pt x="2529" y="5247"/>
                  </a:lnTo>
                  <a:lnTo>
                    <a:pt x="2540" y="5247"/>
                  </a:lnTo>
                  <a:lnTo>
                    <a:pt x="2560" y="5237"/>
                  </a:lnTo>
                  <a:lnTo>
                    <a:pt x="2580" y="5227"/>
                  </a:lnTo>
                  <a:lnTo>
                    <a:pt x="2590" y="5217"/>
                  </a:lnTo>
                  <a:lnTo>
                    <a:pt x="2600" y="5207"/>
                  </a:lnTo>
                  <a:lnTo>
                    <a:pt x="2610" y="5197"/>
                  </a:lnTo>
                  <a:lnTo>
                    <a:pt x="2621" y="5176"/>
                  </a:lnTo>
                  <a:lnTo>
                    <a:pt x="2631" y="5146"/>
                  </a:lnTo>
                  <a:lnTo>
                    <a:pt x="2641" y="5136"/>
                  </a:lnTo>
                  <a:lnTo>
                    <a:pt x="2651" y="5126"/>
                  </a:lnTo>
                  <a:lnTo>
                    <a:pt x="2651" y="5116"/>
                  </a:lnTo>
                  <a:lnTo>
                    <a:pt x="2671" y="5105"/>
                  </a:lnTo>
                  <a:lnTo>
                    <a:pt x="2691" y="5095"/>
                  </a:lnTo>
                  <a:lnTo>
                    <a:pt x="2712" y="5085"/>
                  </a:lnTo>
                  <a:lnTo>
                    <a:pt x="2732" y="5075"/>
                  </a:lnTo>
                  <a:lnTo>
                    <a:pt x="2752" y="5065"/>
                  </a:lnTo>
                  <a:lnTo>
                    <a:pt x="2793" y="5055"/>
                  </a:lnTo>
                  <a:lnTo>
                    <a:pt x="2803" y="5045"/>
                  </a:lnTo>
                  <a:lnTo>
                    <a:pt x="2823" y="5045"/>
                  </a:lnTo>
                  <a:lnTo>
                    <a:pt x="2833" y="5024"/>
                  </a:lnTo>
                  <a:lnTo>
                    <a:pt x="2853" y="5004"/>
                  </a:lnTo>
                  <a:lnTo>
                    <a:pt x="2853" y="4994"/>
                  </a:lnTo>
                  <a:lnTo>
                    <a:pt x="2863" y="4994"/>
                  </a:lnTo>
                  <a:lnTo>
                    <a:pt x="2874" y="4984"/>
                  </a:lnTo>
                  <a:lnTo>
                    <a:pt x="2894" y="4964"/>
                  </a:lnTo>
                  <a:lnTo>
                    <a:pt x="2914" y="4943"/>
                  </a:lnTo>
                  <a:lnTo>
                    <a:pt x="2944" y="4933"/>
                  </a:lnTo>
                  <a:lnTo>
                    <a:pt x="2965" y="4913"/>
                  </a:lnTo>
                  <a:lnTo>
                    <a:pt x="2995" y="4883"/>
                  </a:lnTo>
                  <a:lnTo>
                    <a:pt x="3005" y="4872"/>
                  </a:lnTo>
                  <a:lnTo>
                    <a:pt x="3015" y="4862"/>
                  </a:lnTo>
                  <a:lnTo>
                    <a:pt x="3025" y="4842"/>
                  </a:lnTo>
                  <a:lnTo>
                    <a:pt x="3025" y="4832"/>
                  </a:lnTo>
                  <a:lnTo>
                    <a:pt x="3035" y="4832"/>
                  </a:lnTo>
                  <a:lnTo>
                    <a:pt x="3046" y="4812"/>
                  </a:lnTo>
                  <a:lnTo>
                    <a:pt x="3056" y="4781"/>
                  </a:lnTo>
                  <a:lnTo>
                    <a:pt x="3066" y="4771"/>
                  </a:lnTo>
                  <a:lnTo>
                    <a:pt x="3076" y="4761"/>
                  </a:lnTo>
                  <a:lnTo>
                    <a:pt x="3086" y="4751"/>
                  </a:lnTo>
                  <a:lnTo>
                    <a:pt x="3086" y="4741"/>
                  </a:lnTo>
                  <a:lnTo>
                    <a:pt x="3096" y="4720"/>
                  </a:lnTo>
                  <a:lnTo>
                    <a:pt x="3116" y="4700"/>
                  </a:lnTo>
                  <a:lnTo>
                    <a:pt x="3116" y="4690"/>
                  </a:lnTo>
                  <a:lnTo>
                    <a:pt x="3116" y="4680"/>
                  </a:lnTo>
                  <a:lnTo>
                    <a:pt x="3126" y="4670"/>
                  </a:lnTo>
                  <a:lnTo>
                    <a:pt x="3126" y="4660"/>
                  </a:lnTo>
                  <a:lnTo>
                    <a:pt x="3137" y="4650"/>
                  </a:lnTo>
                  <a:lnTo>
                    <a:pt x="3137" y="4639"/>
                  </a:lnTo>
                  <a:lnTo>
                    <a:pt x="3126" y="4589"/>
                  </a:lnTo>
                  <a:lnTo>
                    <a:pt x="3126" y="4569"/>
                  </a:lnTo>
                  <a:lnTo>
                    <a:pt x="3137" y="4558"/>
                  </a:lnTo>
                  <a:lnTo>
                    <a:pt x="3157" y="4538"/>
                  </a:lnTo>
                  <a:lnTo>
                    <a:pt x="3167" y="4528"/>
                  </a:lnTo>
                  <a:lnTo>
                    <a:pt x="3177" y="4508"/>
                  </a:lnTo>
                  <a:lnTo>
                    <a:pt x="3187" y="4487"/>
                  </a:lnTo>
                  <a:lnTo>
                    <a:pt x="3207" y="4447"/>
                  </a:lnTo>
                  <a:lnTo>
                    <a:pt x="3238" y="4346"/>
                  </a:lnTo>
                  <a:lnTo>
                    <a:pt x="3258" y="4295"/>
                  </a:lnTo>
                  <a:lnTo>
                    <a:pt x="3258" y="4275"/>
                  </a:lnTo>
                  <a:lnTo>
                    <a:pt x="3268" y="4254"/>
                  </a:lnTo>
                  <a:lnTo>
                    <a:pt x="3278" y="4234"/>
                  </a:lnTo>
                  <a:lnTo>
                    <a:pt x="3288" y="4224"/>
                  </a:lnTo>
                  <a:lnTo>
                    <a:pt x="3299" y="4204"/>
                  </a:lnTo>
                  <a:lnTo>
                    <a:pt x="3309" y="4173"/>
                  </a:lnTo>
                  <a:lnTo>
                    <a:pt x="3319" y="4153"/>
                  </a:lnTo>
                  <a:lnTo>
                    <a:pt x="3339" y="4133"/>
                  </a:lnTo>
                  <a:lnTo>
                    <a:pt x="3349" y="4123"/>
                  </a:lnTo>
                  <a:lnTo>
                    <a:pt x="3359" y="4103"/>
                  </a:lnTo>
                  <a:lnTo>
                    <a:pt x="3369" y="4082"/>
                  </a:lnTo>
                  <a:lnTo>
                    <a:pt x="3379" y="4052"/>
                  </a:lnTo>
                  <a:lnTo>
                    <a:pt x="3400" y="4021"/>
                  </a:lnTo>
                  <a:lnTo>
                    <a:pt x="3410" y="4011"/>
                  </a:lnTo>
                  <a:lnTo>
                    <a:pt x="3410" y="3991"/>
                  </a:lnTo>
                  <a:lnTo>
                    <a:pt x="3420" y="3951"/>
                  </a:lnTo>
                  <a:lnTo>
                    <a:pt x="3420" y="3930"/>
                  </a:lnTo>
                  <a:lnTo>
                    <a:pt x="3420" y="3910"/>
                  </a:lnTo>
                  <a:lnTo>
                    <a:pt x="3420" y="3880"/>
                  </a:lnTo>
                  <a:lnTo>
                    <a:pt x="3420" y="3870"/>
                  </a:lnTo>
                  <a:lnTo>
                    <a:pt x="3420" y="3859"/>
                  </a:lnTo>
                  <a:lnTo>
                    <a:pt x="3430" y="3849"/>
                  </a:lnTo>
                  <a:lnTo>
                    <a:pt x="3430" y="3839"/>
                  </a:lnTo>
                  <a:lnTo>
                    <a:pt x="3430" y="3819"/>
                  </a:lnTo>
                  <a:lnTo>
                    <a:pt x="3430" y="3809"/>
                  </a:lnTo>
                  <a:lnTo>
                    <a:pt x="3430" y="3788"/>
                  </a:lnTo>
                  <a:lnTo>
                    <a:pt x="3440" y="3768"/>
                  </a:lnTo>
                  <a:lnTo>
                    <a:pt x="3450" y="3748"/>
                  </a:lnTo>
                  <a:lnTo>
                    <a:pt x="3460" y="3738"/>
                  </a:lnTo>
                  <a:lnTo>
                    <a:pt x="3481" y="3718"/>
                  </a:lnTo>
                  <a:lnTo>
                    <a:pt x="3501" y="3687"/>
                  </a:lnTo>
                  <a:lnTo>
                    <a:pt x="3511" y="3677"/>
                  </a:lnTo>
                  <a:lnTo>
                    <a:pt x="3521" y="3667"/>
                  </a:lnTo>
                  <a:lnTo>
                    <a:pt x="3541" y="3647"/>
                  </a:lnTo>
                  <a:lnTo>
                    <a:pt x="3562" y="3637"/>
                  </a:lnTo>
                  <a:lnTo>
                    <a:pt x="3592" y="3596"/>
                  </a:lnTo>
                  <a:lnTo>
                    <a:pt x="3602" y="3576"/>
                  </a:lnTo>
                  <a:lnTo>
                    <a:pt x="3612" y="3566"/>
                  </a:lnTo>
                  <a:lnTo>
                    <a:pt x="3622" y="3525"/>
                  </a:lnTo>
                  <a:lnTo>
                    <a:pt x="3673" y="3444"/>
                  </a:lnTo>
                  <a:lnTo>
                    <a:pt x="3673" y="3434"/>
                  </a:lnTo>
                  <a:lnTo>
                    <a:pt x="3683" y="3414"/>
                  </a:lnTo>
                  <a:lnTo>
                    <a:pt x="3713" y="3393"/>
                  </a:lnTo>
                  <a:lnTo>
                    <a:pt x="3724" y="3383"/>
                  </a:lnTo>
                  <a:lnTo>
                    <a:pt x="3734" y="3363"/>
                  </a:lnTo>
                  <a:lnTo>
                    <a:pt x="3764" y="3333"/>
                  </a:lnTo>
                  <a:lnTo>
                    <a:pt x="3784" y="3312"/>
                  </a:lnTo>
                  <a:lnTo>
                    <a:pt x="3794" y="3302"/>
                  </a:lnTo>
                  <a:lnTo>
                    <a:pt x="3804" y="3292"/>
                  </a:lnTo>
                  <a:lnTo>
                    <a:pt x="3825" y="3252"/>
                  </a:lnTo>
                  <a:lnTo>
                    <a:pt x="3855" y="3211"/>
                  </a:lnTo>
                  <a:lnTo>
                    <a:pt x="3865" y="3191"/>
                  </a:lnTo>
                  <a:lnTo>
                    <a:pt x="3885" y="3181"/>
                  </a:lnTo>
                  <a:lnTo>
                    <a:pt x="3896" y="3160"/>
                  </a:lnTo>
                  <a:lnTo>
                    <a:pt x="3916" y="3130"/>
                  </a:lnTo>
                  <a:lnTo>
                    <a:pt x="3926" y="3110"/>
                  </a:lnTo>
                  <a:lnTo>
                    <a:pt x="3926" y="3100"/>
                  </a:lnTo>
                  <a:lnTo>
                    <a:pt x="3936" y="3090"/>
                  </a:lnTo>
                  <a:lnTo>
                    <a:pt x="3946" y="3079"/>
                  </a:lnTo>
                  <a:lnTo>
                    <a:pt x="3956" y="3069"/>
                  </a:lnTo>
                  <a:lnTo>
                    <a:pt x="3966" y="3059"/>
                  </a:lnTo>
                  <a:lnTo>
                    <a:pt x="3976" y="3049"/>
                  </a:lnTo>
                  <a:lnTo>
                    <a:pt x="3987" y="3039"/>
                  </a:lnTo>
                  <a:lnTo>
                    <a:pt x="3997" y="3008"/>
                  </a:lnTo>
                  <a:lnTo>
                    <a:pt x="4007" y="2998"/>
                  </a:lnTo>
                  <a:lnTo>
                    <a:pt x="4017" y="2978"/>
                  </a:lnTo>
                  <a:lnTo>
                    <a:pt x="4017" y="2968"/>
                  </a:lnTo>
                  <a:lnTo>
                    <a:pt x="4017" y="2958"/>
                  </a:lnTo>
                  <a:lnTo>
                    <a:pt x="4027" y="2938"/>
                  </a:lnTo>
                  <a:lnTo>
                    <a:pt x="4037" y="2917"/>
                  </a:lnTo>
                  <a:lnTo>
                    <a:pt x="4078" y="2857"/>
                  </a:lnTo>
                  <a:lnTo>
                    <a:pt x="4088" y="2846"/>
                  </a:lnTo>
                  <a:lnTo>
                    <a:pt x="4098" y="2836"/>
                  </a:lnTo>
                  <a:lnTo>
                    <a:pt x="4098" y="2826"/>
                  </a:lnTo>
                  <a:lnTo>
                    <a:pt x="4098" y="28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663" name="Group 2637"/>
            <p:cNvGrpSpPr>
              <a:grpSpLocks noChangeAspect="1"/>
            </p:cNvGrpSpPr>
            <p:nvPr/>
          </p:nvGrpSpPr>
          <p:grpSpPr bwMode="auto">
            <a:xfrm>
              <a:off x="3562" y="2756"/>
              <a:ext cx="697" cy="2158"/>
              <a:chOff x="4338" y="2324"/>
              <a:chExt cx="576" cy="1783"/>
            </a:xfrm>
          </p:grpSpPr>
          <p:sp>
            <p:nvSpPr>
              <p:cNvPr id="4797" name="Freeform 2837"/>
              <p:cNvSpPr>
                <a:spLocks noChangeAspect="1"/>
              </p:cNvSpPr>
              <p:nvPr/>
            </p:nvSpPr>
            <p:spPr bwMode="auto">
              <a:xfrm>
                <a:off x="4904" y="2324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8" name="Freeform 2836"/>
              <p:cNvSpPr>
                <a:spLocks noChangeAspect="1"/>
              </p:cNvSpPr>
              <p:nvPr/>
            </p:nvSpPr>
            <p:spPr bwMode="auto">
              <a:xfrm>
                <a:off x="4894" y="2324"/>
                <a:ext cx="20" cy="20"/>
              </a:xfrm>
              <a:custGeom>
                <a:avLst/>
                <a:gdLst>
                  <a:gd name="T0" fmla="*/ 20 w 20"/>
                  <a:gd name="T1" fmla="*/ 20 h 20"/>
                  <a:gd name="T2" fmla="*/ 20 w 20"/>
                  <a:gd name="T3" fmla="*/ 20 h 20"/>
                  <a:gd name="T4" fmla="*/ 10 w 20"/>
                  <a:gd name="T5" fmla="*/ 10 h 20"/>
                  <a:gd name="T6" fmla="*/ 0 w 20"/>
                  <a:gd name="T7" fmla="*/ 0 h 20"/>
                  <a:gd name="T8" fmla="*/ 10 w 20"/>
                  <a:gd name="T9" fmla="*/ 0 h 20"/>
                  <a:gd name="T10" fmla="*/ 20 w 20"/>
                  <a:gd name="T11" fmla="*/ 10 h 20"/>
                  <a:gd name="T12" fmla="*/ 20 w 2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20" y="20"/>
                    </a:moveTo>
                    <a:lnTo>
                      <a:pt x="20" y="20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9" name="Freeform 2835"/>
              <p:cNvSpPr>
                <a:spLocks noChangeAspect="1"/>
              </p:cNvSpPr>
              <p:nvPr/>
            </p:nvSpPr>
            <p:spPr bwMode="auto">
              <a:xfrm>
                <a:off x="4894" y="2324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0" name="Freeform 2834"/>
              <p:cNvSpPr>
                <a:spLocks noChangeAspect="1"/>
              </p:cNvSpPr>
              <p:nvPr/>
            </p:nvSpPr>
            <p:spPr bwMode="auto">
              <a:xfrm>
                <a:off x="4894" y="2324"/>
                <a:ext cx="20" cy="30"/>
              </a:xfrm>
              <a:custGeom>
                <a:avLst/>
                <a:gdLst>
                  <a:gd name="T0" fmla="*/ 20 w 20"/>
                  <a:gd name="T1" fmla="*/ 20 h 30"/>
                  <a:gd name="T2" fmla="*/ 20 w 20"/>
                  <a:gd name="T3" fmla="*/ 30 h 30"/>
                  <a:gd name="T4" fmla="*/ 10 w 20"/>
                  <a:gd name="T5" fmla="*/ 20 h 30"/>
                  <a:gd name="T6" fmla="*/ 0 w 20"/>
                  <a:gd name="T7" fmla="*/ 10 h 30"/>
                  <a:gd name="T8" fmla="*/ 0 w 20"/>
                  <a:gd name="T9" fmla="*/ 0 h 30"/>
                  <a:gd name="T10" fmla="*/ 10 w 20"/>
                  <a:gd name="T11" fmla="*/ 10 h 30"/>
                  <a:gd name="T12" fmla="*/ 20 w 20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20"/>
                    </a:moveTo>
                    <a:lnTo>
                      <a:pt x="20" y="3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1" name="Freeform 2833"/>
              <p:cNvSpPr>
                <a:spLocks noChangeAspect="1"/>
              </p:cNvSpPr>
              <p:nvPr/>
            </p:nvSpPr>
            <p:spPr bwMode="auto">
              <a:xfrm>
                <a:off x="4904" y="2344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10 w 10"/>
                  <a:gd name="T5" fmla="*/ 10 h 10"/>
                  <a:gd name="T6" fmla="*/ 10 w 10"/>
                  <a:gd name="T7" fmla="*/ 10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2" name="Freeform 2832"/>
              <p:cNvSpPr>
                <a:spLocks noChangeAspect="1"/>
              </p:cNvSpPr>
              <p:nvPr/>
            </p:nvSpPr>
            <p:spPr bwMode="auto">
              <a:xfrm>
                <a:off x="4884" y="2334"/>
                <a:ext cx="30" cy="31"/>
              </a:xfrm>
              <a:custGeom>
                <a:avLst/>
                <a:gdLst>
                  <a:gd name="T0" fmla="*/ 30 w 30"/>
                  <a:gd name="T1" fmla="*/ 20 h 31"/>
                  <a:gd name="T2" fmla="*/ 20 w 30"/>
                  <a:gd name="T3" fmla="*/ 31 h 31"/>
                  <a:gd name="T4" fmla="*/ 10 w 30"/>
                  <a:gd name="T5" fmla="*/ 10 h 31"/>
                  <a:gd name="T6" fmla="*/ 0 w 30"/>
                  <a:gd name="T7" fmla="*/ 0 h 31"/>
                  <a:gd name="T8" fmla="*/ 10 w 30"/>
                  <a:gd name="T9" fmla="*/ 0 h 31"/>
                  <a:gd name="T10" fmla="*/ 20 w 30"/>
                  <a:gd name="T11" fmla="*/ 10 h 31"/>
                  <a:gd name="T12" fmla="*/ 30 w 30"/>
                  <a:gd name="T13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30" y="20"/>
                    </a:moveTo>
                    <a:lnTo>
                      <a:pt x="20" y="3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3" name="Freeform 2831"/>
              <p:cNvSpPr>
                <a:spLocks noChangeAspect="1"/>
              </p:cNvSpPr>
              <p:nvPr/>
            </p:nvSpPr>
            <p:spPr bwMode="auto">
              <a:xfrm>
                <a:off x="4884" y="2334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4" name="Freeform 2830"/>
              <p:cNvSpPr>
                <a:spLocks noChangeAspect="1"/>
              </p:cNvSpPr>
              <p:nvPr/>
            </p:nvSpPr>
            <p:spPr bwMode="auto">
              <a:xfrm>
                <a:off x="4864" y="2334"/>
                <a:ext cx="40" cy="41"/>
              </a:xfrm>
              <a:custGeom>
                <a:avLst/>
                <a:gdLst>
                  <a:gd name="T0" fmla="*/ 40 w 40"/>
                  <a:gd name="T1" fmla="*/ 20 h 41"/>
                  <a:gd name="T2" fmla="*/ 20 w 40"/>
                  <a:gd name="T3" fmla="*/ 41 h 41"/>
                  <a:gd name="T4" fmla="*/ 10 w 40"/>
                  <a:gd name="T5" fmla="*/ 31 h 41"/>
                  <a:gd name="T6" fmla="*/ 0 w 40"/>
                  <a:gd name="T7" fmla="*/ 20 h 41"/>
                  <a:gd name="T8" fmla="*/ 20 w 40"/>
                  <a:gd name="T9" fmla="*/ 0 h 41"/>
                  <a:gd name="T10" fmla="*/ 30 w 40"/>
                  <a:gd name="T11" fmla="*/ 10 h 41"/>
                  <a:gd name="T12" fmla="*/ 40 w 40"/>
                  <a:gd name="T13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1">
                    <a:moveTo>
                      <a:pt x="40" y="20"/>
                    </a:moveTo>
                    <a:lnTo>
                      <a:pt x="20" y="41"/>
                    </a:lnTo>
                    <a:lnTo>
                      <a:pt x="10" y="31"/>
                    </a:lnTo>
                    <a:lnTo>
                      <a:pt x="0" y="2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5" name="Freeform 2829"/>
              <p:cNvSpPr>
                <a:spLocks noChangeAspect="1"/>
              </p:cNvSpPr>
              <p:nvPr/>
            </p:nvSpPr>
            <p:spPr bwMode="auto">
              <a:xfrm>
                <a:off x="4864" y="2354"/>
                <a:ext cx="10" cy="11"/>
              </a:xfrm>
              <a:custGeom>
                <a:avLst/>
                <a:gdLst>
                  <a:gd name="T0" fmla="*/ 10 w 10"/>
                  <a:gd name="T1" fmla="*/ 11 h 11"/>
                  <a:gd name="T2" fmla="*/ 0 w 10"/>
                  <a:gd name="T3" fmla="*/ 0 h 11"/>
                  <a:gd name="T4" fmla="*/ 0 w 10"/>
                  <a:gd name="T5" fmla="*/ 0 h 11"/>
                  <a:gd name="T6" fmla="*/ 10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0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6" name="Freeform 2828"/>
              <p:cNvSpPr>
                <a:spLocks noChangeAspect="1"/>
              </p:cNvSpPr>
              <p:nvPr/>
            </p:nvSpPr>
            <p:spPr bwMode="auto">
              <a:xfrm>
                <a:off x="4854" y="2354"/>
                <a:ext cx="30" cy="31"/>
              </a:xfrm>
              <a:custGeom>
                <a:avLst/>
                <a:gdLst>
                  <a:gd name="T0" fmla="*/ 30 w 30"/>
                  <a:gd name="T1" fmla="*/ 21 h 31"/>
                  <a:gd name="T2" fmla="*/ 20 w 30"/>
                  <a:gd name="T3" fmla="*/ 31 h 31"/>
                  <a:gd name="T4" fmla="*/ 10 w 30"/>
                  <a:gd name="T5" fmla="*/ 21 h 31"/>
                  <a:gd name="T6" fmla="*/ 0 w 30"/>
                  <a:gd name="T7" fmla="*/ 11 h 31"/>
                  <a:gd name="T8" fmla="*/ 10 w 30"/>
                  <a:gd name="T9" fmla="*/ 0 h 31"/>
                  <a:gd name="T10" fmla="*/ 20 w 30"/>
                  <a:gd name="T11" fmla="*/ 11 h 31"/>
                  <a:gd name="T12" fmla="*/ 30 w 30"/>
                  <a:gd name="T1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30" y="21"/>
                    </a:moveTo>
                    <a:lnTo>
                      <a:pt x="20" y="31"/>
                    </a:lnTo>
                    <a:lnTo>
                      <a:pt x="1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7" name="Freeform 2827"/>
              <p:cNvSpPr>
                <a:spLocks noChangeAspect="1"/>
              </p:cNvSpPr>
              <p:nvPr/>
            </p:nvSpPr>
            <p:spPr bwMode="auto">
              <a:xfrm>
                <a:off x="4864" y="2375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10 w 10"/>
                  <a:gd name="T5" fmla="*/ 10 h 10"/>
                  <a:gd name="T6" fmla="*/ 0 w 10"/>
                  <a:gd name="T7" fmla="*/ 10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8" name="Freeform 2826"/>
              <p:cNvSpPr>
                <a:spLocks noChangeAspect="1"/>
              </p:cNvSpPr>
              <p:nvPr/>
            </p:nvSpPr>
            <p:spPr bwMode="auto">
              <a:xfrm>
                <a:off x="4844" y="2365"/>
                <a:ext cx="20" cy="30"/>
              </a:xfrm>
              <a:custGeom>
                <a:avLst/>
                <a:gdLst>
                  <a:gd name="T0" fmla="*/ 20 w 20"/>
                  <a:gd name="T1" fmla="*/ 20 h 30"/>
                  <a:gd name="T2" fmla="*/ 10 w 20"/>
                  <a:gd name="T3" fmla="*/ 30 h 30"/>
                  <a:gd name="T4" fmla="*/ 10 w 20"/>
                  <a:gd name="T5" fmla="*/ 20 h 30"/>
                  <a:gd name="T6" fmla="*/ 0 w 20"/>
                  <a:gd name="T7" fmla="*/ 10 h 30"/>
                  <a:gd name="T8" fmla="*/ 10 w 20"/>
                  <a:gd name="T9" fmla="*/ 0 h 30"/>
                  <a:gd name="T10" fmla="*/ 20 w 20"/>
                  <a:gd name="T11" fmla="*/ 10 h 30"/>
                  <a:gd name="T12" fmla="*/ 20 w 20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20"/>
                    </a:moveTo>
                    <a:lnTo>
                      <a:pt x="10" y="3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9" name="Freeform 2825"/>
              <p:cNvSpPr>
                <a:spLocks noChangeAspect="1"/>
              </p:cNvSpPr>
              <p:nvPr/>
            </p:nvSpPr>
            <p:spPr bwMode="auto">
              <a:xfrm>
                <a:off x="4844" y="2375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0" name="Freeform 2824"/>
              <p:cNvSpPr>
                <a:spLocks noChangeAspect="1"/>
              </p:cNvSpPr>
              <p:nvPr/>
            </p:nvSpPr>
            <p:spPr bwMode="auto">
              <a:xfrm>
                <a:off x="4813" y="2375"/>
                <a:ext cx="41" cy="40"/>
              </a:xfrm>
              <a:custGeom>
                <a:avLst/>
                <a:gdLst>
                  <a:gd name="T0" fmla="*/ 41 w 41"/>
                  <a:gd name="T1" fmla="*/ 20 h 40"/>
                  <a:gd name="T2" fmla="*/ 10 w 41"/>
                  <a:gd name="T3" fmla="*/ 40 h 40"/>
                  <a:gd name="T4" fmla="*/ 0 w 41"/>
                  <a:gd name="T5" fmla="*/ 30 h 40"/>
                  <a:gd name="T6" fmla="*/ 0 w 41"/>
                  <a:gd name="T7" fmla="*/ 20 h 40"/>
                  <a:gd name="T8" fmla="*/ 31 w 41"/>
                  <a:gd name="T9" fmla="*/ 0 h 40"/>
                  <a:gd name="T10" fmla="*/ 41 w 41"/>
                  <a:gd name="T11" fmla="*/ 10 h 40"/>
                  <a:gd name="T12" fmla="*/ 41 w 41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41" y="20"/>
                    </a:moveTo>
                    <a:lnTo>
                      <a:pt x="10" y="4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31" y="0"/>
                    </a:lnTo>
                    <a:lnTo>
                      <a:pt x="41" y="10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1" name="Freeform 2823"/>
              <p:cNvSpPr>
                <a:spLocks noChangeAspect="1"/>
              </p:cNvSpPr>
              <p:nvPr/>
            </p:nvSpPr>
            <p:spPr bwMode="auto">
              <a:xfrm>
                <a:off x="4803" y="2395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1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2" name="Freeform 2822"/>
              <p:cNvSpPr>
                <a:spLocks noChangeAspect="1"/>
              </p:cNvSpPr>
              <p:nvPr/>
            </p:nvSpPr>
            <p:spPr bwMode="auto">
              <a:xfrm>
                <a:off x="4783" y="2395"/>
                <a:ext cx="40" cy="41"/>
              </a:xfrm>
              <a:custGeom>
                <a:avLst/>
                <a:gdLst>
                  <a:gd name="T0" fmla="*/ 40 w 40"/>
                  <a:gd name="T1" fmla="*/ 20 h 41"/>
                  <a:gd name="T2" fmla="*/ 20 w 40"/>
                  <a:gd name="T3" fmla="*/ 41 h 41"/>
                  <a:gd name="T4" fmla="*/ 10 w 40"/>
                  <a:gd name="T5" fmla="*/ 20 h 41"/>
                  <a:gd name="T6" fmla="*/ 0 w 40"/>
                  <a:gd name="T7" fmla="*/ 10 h 41"/>
                  <a:gd name="T8" fmla="*/ 20 w 40"/>
                  <a:gd name="T9" fmla="*/ 0 h 41"/>
                  <a:gd name="T10" fmla="*/ 30 w 40"/>
                  <a:gd name="T11" fmla="*/ 10 h 41"/>
                  <a:gd name="T12" fmla="*/ 40 w 40"/>
                  <a:gd name="T13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1">
                    <a:moveTo>
                      <a:pt x="40" y="20"/>
                    </a:moveTo>
                    <a:lnTo>
                      <a:pt x="20" y="41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3" name="Freeform 2821"/>
              <p:cNvSpPr>
                <a:spLocks noChangeAspect="1"/>
              </p:cNvSpPr>
              <p:nvPr/>
            </p:nvSpPr>
            <p:spPr bwMode="auto">
              <a:xfrm>
                <a:off x="4783" y="2405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4" name="Freeform 2820"/>
              <p:cNvSpPr>
                <a:spLocks noChangeAspect="1"/>
              </p:cNvSpPr>
              <p:nvPr/>
            </p:nvSpPr>
            <p:spPr bwMode="auto">
              <a:xfrm>
                <a:off x="4753" y="2405"/>
                <a:ext cx="50" cy="51"/>
              </a:xfrm>
              <a:custGeom>
                <a:avLst/>
                <a:gdLst>
                  <a:gd name="T0" fmla="*/ 50 w 50"/>
                  <a:gd name="T1" fmla="*/ 20 h 51"/>
                  <a:gd name="T2" fmla="*/ 20 w 50"/>
                  <a:gd name="T3" fmla="*/ 51 h 51"/>
                  <a:gd name="T4" fmla="*/ 10 w 50"/>
                  <a:gd name="T5" fmla="*/ 41 h 51"/>
                  <a:gd name="T6" fmla="*/ 0 w 50"/>
                  <a:gd name="T7" fmla="*/ 31 h 51"/>
                  <a:gd name="T8" fmla="*/ 30 w 50"/>
                  <a:gd name="T9" fmla="*/ 0 h 51"/>
                  <a:gd name="T10" fmla="*/ 40 w 50"/>
                  <a:gd name="T11" fmla="*/ 10 h 51"/>
                  <a:gd name="T12" fmla="*/ 50 w 50"/>
                  <a:gd name="T1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50" y="20"/>
                    </a:moveTo>
                    <a:lnTo>
                      <a:pt x="20" y="51"/>
                    </a:lnTo>
                    <a:lnTo>
                      <a:pt x="10" y="41"/>
                    </a:lnTo>
                    <a:lnTo>
                      <a:pt x="0" y="31"/>
                    </a:lnTo>
                    <a:lnTo>
                      <a:pt x="30" y="0"/>
                    </a:lnTo>
                    <a:lnTo>
                      <a:pt x="40" y="10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5" name="Freeform 2819"/>
              <p:cNvSpPr>
                <a:spLocks noChangeAspect="1"/>
              </p:cNvSpPr>
              <p:nvPr/>
            </p:nvSpPr>
            <p:spPr bwMode="auto">
              <a:xfrm>
                <a:off x="4753" y="2436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6" name="Freeform 2818"/>
              <p:cNvSpPr>
                <a:spLocks noChangeAspect="1"/>
              </p:cNvSpPr>
              <p:nvPr/>
            </p:nvSpPr>
            <p:spPr bwMode="auto">
              <a:xfrm>
                <a:off x="4732" y="2436"/>
                <a:ext cx="41" cy="40"/>
              </a:xfrm>
              <a:custGeom>
                <a:avLst/>
                <a:gdLst>
                  <a:gd name="T0" fmla="*/ 41 w 41"/>
                  <a:gd name="T1" fmla="*/ 20 h 40"/>
                  <a:gd name="T2" fmla="*/ 10 w 41"/>
                  <a:gd name="T3" fmla="*/ 40 h 40"/>
                  <a:gd name="T4" fmla="*/ 10 w 41"/>
                  <a:gd name="T5" fmla="*/ 30 h 40"/>
                  <a:gd name="T6" fmla="*/ 0 w 41"/>
                  <a:gd name="T7" fmla="*/ 20 h 40"/>
                  <a:gd name="T8" fmla="*/ 21 w 41"/>
                  <a:gd name="T9" fmla="*/ 0 h 40"/>
                  <a:gd name="T10" fmla="*/ 31 w 41"/>
                  <a:gd name="T11" fmla="*/ 10 h 40"/>
                  <a:gd name="T12" fmla="*/ 41 w 41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41" y="20"/>
                    </a:moveTo>
                    <a:lnTo>
                      <a:pt x="10" y="40"/>
                    </a:lnTo>
                    <a:lnTo>
                      <a:pt x="10" y="30"/>
                    </a:lnTo>
                    <a:lnTo>
                      <a:pt x="0" y="20"/>
                    </a:lnTo>
                    <a:lnTo>
                      <a:pt x="21" y="0"/>
                    </a:lnTo>
                    <a:lnTo>
                      <a:pt x="31" y="10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7" name="Freeform 2817"/>
              <p:cNvSpPr>
                <a:spLocks noChangeAspect="1"/>
              </p:cNvSpPr>
              <p:nvPr/>
            </p:nvSpPr>
            <p:spPr bwMode="auto">
              <a:xfrm>
                <a:off x="4732" y="2456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8" name="Freeform 2816"/>
              <p:cNvSpPr>
                <a:spLocks noChangeAspect="1"/>
              </p:cNvSpPr>
              <p:nvPr/>
            </p:nvSpPr>
            <p:spPr bwMode="auto">
              <a:xfrm>
                <a:off x="4712" y="2456"/>
                <a:ext cx="30" cy="30"/>
              </a:xfrm>
              <a:custGeom>
                <a:avLst/>
                <a:gdLst>
                  <a:gd name="T0" fmla="*/ 30 w 30"/>
                  <a:gd name="T1" fmla="*/ 20 h 30"/>
                  <a:gd name="T2" fmla="*/ 20 w 30"/>
                  <a:gd name="T3" fmla="*/ 30 h 30"/>
                  <a:gd name="T4" fmla="*/ 10 w 30"/>
                  <a:gd name="T5" fmla="*/ 20 h 30"/>
                  <a:gd name="T6" fmla="*/ 0 w 30"/>
                  <a:gd name="T7" fmla="*/ 10 h 30"/>
                  <a:gd name="T8" fmla="*/ 20 w 30"/>
                  <a:gd name="T9" fmla="*/ 0 h 30"/>
                  <a:gd name="T10" fmla="*/ 30 w 30"/>
                  <a:gd name="T11" fmla="*/ 10 h 30"/>
                  <a:gd name="T12" fmla="*/ 30 w 30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0"/>
                    </a:moveTo>
                    <a:lnTo>
                      <a:pt x="20" y="3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9" name="Freeform 2815"/>
              <p:cNvSpPr>
                <a:spLocks noChangeAspect="1"/>
              </p:cNvSpPr>
              <p:nvPr/>
            </p:nvSpPr>
            <p:spPr bwMode="auto">
              <a:xfrm>
                <a:off x="4712" y="2466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0" name="Freeform 2814"/>
              <p:cNvSpPr>
                <a:spLocks noChangeAspect="1"/>
              </p:cNvSpPr>
              <p:nvPr/>
            </p:nvSpPr>
            <p:spPr bwMode="auto">
              <a:xfrm>
                <a:off x="4702" y="2466"/>
                <a:ext cx="30" cy="40"/>
              </a:xfrm>
              <a:custGeom>
                <a:avLst/>
                <a:gdLst>
                  <a:gd name="T0" fmla="*/ 30 w 30"/>
                  <a:gd name="T1" fmla="*/ 20 h 40"/>
                  <a:gd name="T2" fmla="*/ 20 w 30"/>
                  <a:gd name="T3" fmla="*/ 40 h 40"/>
                  <a:gd name="T4" fmla="*/ 10 w 30"/>
                  <a:gd name="T5" fmla="*/ 30 h 40"/>
                  <a:gd name="T6" fmla="*/ 0 w 30"/>
                  <a:gd name="T7" fmla="*/ 20 h 40"/>
                  <a:gd name="T8" fmla="*/ 10 w 30"/>
                  <a:gd name="T9" fmla="*/ 0 h 40"/>
                  <a:gd name="T10" fmla="*/ 20 w 30"/>
                  <a:gd name="T11" fmla="*/ 10 h 40"/>
                  <a:gd name="T12" fmla="*/ 30 w 30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30" y="20"/>
                    </a:moveTo>
                    <a:lnTo>
                      <a:pt x="20" y="40"/>
                    </a:lnTo>
                    <a:lnTo>
                      <a:pt x="10" y="30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1" name="Freeform 2813"/>
              <p:cNvSpPr>
                <a:spLocks noChangeAspect="1"/>
              </p:cNvSpPr>
              <p:nvPr/>
            </p:nvSpPr>
            <p:spPr bwMode="auto">
              <a:xfrm>
                <a:off x="4702" y="2486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1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2" name="Freeform 2812"/>
              <p:cNvSpPr>
                <a:spLocks noChangeAspect="1"/>
              </p:cNvSpPr>
              <p:nvPr/>
            </p:nvSpPr>
            <p:spPr bwMode="auto">
              <a:xfrm>
                <a:off x="4682" y="2486"/>
                <a:ext cx="40" cy="41"/>
              </a:xfrm>
              <a:custGeom>
                <a:avLst/>
                <a:gdLst>
                  <a:gd name="T0" fmla="*/ 40 w 40"/>
                  <a:gd name="T1" fmla="*/ 10 h 41"/>
                  <a:gd name="T2" fmla="*/ 30 w 40"/>
                  <a:gd name="T3" fmla="*/ 41 h 41"/>
                  <a:gd name="T4" fmla="*/ 20 w 40"/>
                  <a:gd name="T5" fmla="*/ 31 h 41"/>
                  <a:gd name="T6" fmla="*/ 0 w 40"/>
                  <a:gd name="T7" fmla="*/ 20 h 41"/>
                  <a:gd name="T8" fmla="*/ 20 w 40"/>
                  <a:gd name="T9" fmla="*/ 0 h 41"/>
                  <a:gd name="T10" fmla="*/ 30 w 40"/>
                  <a:gd name="T11" fmla="*/ 10 h 41"/>
                  <a:gd name="T12" fmla="*/ 40 w 40"/>
                  <a:gd name="T13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1">
                    <a:moveTo>
                      <a:pt x="40" y="10"/>
                    </a:moveTo>
                    <a:lnTo>
                      <a:pt x="30" y="41"/>
                    </a:lnTo>
                    <a:lnTo>
                      <a:pt x="20" y="31"/>
                    </a:lnTo>
                    <a:lnTo>
                      <a:pt x="0" y="2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3" name="Freeform 2811"/>
              <p:cNvSpPr>
                <a:spLocks noChangeAspect="1"/>
              </p:cNvSpPr>
              <p:nvPr/>
            </p:nvSpPr>
            <p:spPr bwMode="auto">
              <a:xfrm>
                <a:off x="4702" y="2517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10 w 10"/>
                  <a:gd name="T5" fmla="*/ 10 h 10"/>
                  <a:gd name="T6" fmla="*/ 0 w 10"/>
                  <a:gd name="T7" fmla="*/ 10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4" name="Freeform 2810"/>
              <p:cNvSpPr>
                <a:spLocks noChangeAspect="1"/>
              </p:cNvSpPr>
              <p:nvPr/>
            </p:nvSpPr>
            <p:spPr bwMode="auto">
              <a:xfrm>
                <a:off x="4672" y="2506"/>
                <a:ext cx="30" cy="41"/>
              </a:xfrm>
              <a:custGeom>
                <a:avLst/>
                <a:gdLst>
                  <a:gd name="T0" fmla="*/ 30 w 30"/>
                  <a:gd name="T1" fmla="*/ 21 h 41"/>
                  <a:gd name="T2" fmla="*/ 20 w 30"/>
                  <a:gd name="T3" fmla="*/ 41 h 41"/>
                  <a:gd name="T4" fmla="*/ 10 w 30"/>
                  <a:gd name="T5" fmla="*/ 31 h 41"/>
                  <a:gd name="T6" fmla="*/ 0 w 30"/>
                  <a:gd name="T7" fmla="*/ 21 h 41"/>
                  <a:gd name="T8" fmla="*/ 20 w 30"/>
                  <a:gd name="T9" fmla="*/ 0 h 41"/>
                  <a:gd name="T10" fmla="*/ 30 w 30"/>
                  <a:gd name="T11" fmla="*/ 11 h 41"/>
                  <a:gd name="T12" fmla="*/ 30 w 30"/>
                  <a:gd name="T13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30" y="21"/>
                    </a:moveTo>
                    <a:lnTo>
                      <a:pt x="20" y="41"/>
                    </a:lnTo>
                    <a:lnTo>
                      <a:pt x="10" y="31"/>
                    </a:lnTo>
                    <a:lnTo>
                      <a:pt x="0" y="21"/>
                    </a:lnTo>
                    <a:lnTo>
                      <a:pt x="20" y="0"/>
                    </a:lnTo>
                    <a:lnTo>
                      <a:pt x="30" y="1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5" name="Freeform 2809"/>
              <p:cNvSpPr>
                <a:spLocks noChangeAspect="1"/>
              </p:cNvSpPr>
              <p:nvPr/>
            </p:nvSpPr>
            <p:spPr bwMode="auto">
              <a:xfrm>
                <a:off x="4682" y="2537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10 w 10"/>
                  <a:gd name="T5" fmla="*/ 10 h 10"/>
                  <a:gd name="T6" fmla="*/ 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6" name="Freeform 2808"/>
              <p:cNvSpPr>
                <a:spLocks noChangeAspect="1"/>
              </p:cNvSpPr>
              <p:nvPr/>
            </p:nvSpPr>
            <p:spPr bwMode="auto">
              <a:xfrm>
                <a:off x="4631" y="2527"/>
                <a:ext cx="61" cy="50"/>
              </a:xfrm>
              <a:custGeom>
                <a:avLst/>
                <a:gdLst>
                  <a:gd name="T0" fmla="*/ 61 w 61"/>
                  <a:gd name="T1" fmla="*/ 20 h 50"/>
                  <a:gd name="T2" fmla="*/ 20 w 61"/>
                  <a:gd name="T3" fmla="*/ 50 h 50"/>
                  <a:gd name="T4" fmla="*/ 10 w 61"/>
                  <a:gd name="T5" fmla="*/ 40 h 50"/>
                  <a:gd name="T6" fmla="*/ 0 w 61"/>
                  <a:gd name="T7" fmla="*/ 30 h 50"/>
                  <a:gd name="T8" fmla="*/ 41 w 61"/>
                  <a:gd name="T9" fmla="*/ 0 h 50"/>
                  <a:gd name="T10" fmla="*/ 51 w 61"/>
                  <a:gd name="T11" fmla="*/ 10 h 50"/>
                  <a:gd name="T12" fmla="*/ 61 w 6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50">
                    <a:moveTo>
                      <a:pt x="61" y="20"/>
                    </a:moveTo>
                    <a:lnTo>
                      <a:pt x="20" y="50"/>
                    </a:lnTo>
                    <a:lnTo>
                      <a:pt x="10" y="40"/>
                    </a:lnTo>
                    <a:lnTo>
                      <a:pt x="0" y="30"/>
                    </a:lnTo>
                    <a:lnTo>
                      <a:pt x="41" y="0"/>
                    </a:lnTo>
                    <a:lnTo>
                      <a:pt x="51" y="10"/>
                    </a:lnTo>
                    <a:lnTo>
                      <a:pt x="6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7" name="Freeform 2807"/>
              <p:cNvSpPr>
                <a:spLocks noChangeAspect="1"/>
              </p:cNvSpPr>
              <p:nvPr/>
            </p:nvSpPr>
            <p:spPr bwMode="auto">
              <a:xfrm>
                <a:off x="4631" y="2557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8" name="Freeform 2806"/>
              <p:cNvSpPr>
                <a:spLocks noChangeAspect="1"/>
              </p:cNvSpPr>
              <p:nvPr/>
            </p:nvSpPr>
            <p:spPr bwMode="auto">
              <a:xfrm>
                <a:off x="4621" y="2557"/>
                <a:ext cx="30" cy="30"/>
              </a:xfrm>
              <a:custGeom>
                <a:avLst/>
                <a:gdLst>
                  <a:gd name="T0" fmla="*/ 30 w 30"/>
                  <a:gd name="T1" fmla="*/ 20 h 30"/>
                  <a:gd name="T2" fmla="*/ 10 w 30"/>
                  <a:gd name="T3" fmla="*/ 30 h 30"/>
                  <a:gd name="T4" fmla="*/ 10 w 30"/>
                  <a:gd name="T5" fmla="*/ 20 h 30"/>
                  <a:gd name="T6" fmla="*/ 0 w 30"/>
                  <a:gd name="T7" fmla="*/ 10 h 30"/>
                  <a:gd name="T8" fmla="*/ 10 w 30"/>
                  <a:gd name="T9" fmla="*/ 0 h 30"/>
                  <a:gd name="T10" fmla="*/ 20 w 30"/>
                  <a:gd name="T11" fmla="*/ 10 h 30"/>
                  <a:gd name="T12" fmla="*/ 30 w 30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0"/>
                    </a:moveTo>
                    <a:lnTo>
                      <a:pt x="10" y="3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9" name="Rectangle 2805"/>
              <p:cNvSpPr>
                <a:spLocks noChangeAspect="1" noChangeArrowheads="1"/>
              </p:cNvSpPr>
              <p:nvPr/>
            </p:nvSpPr>
            <p:spPr bwMode="auto">
              <a:xfrm>
                <a:off x="4631" y="2577"/>
                <a:ext cx="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0" name="Freeform 2804"/>
              <p:cNvSpPr>
                <a:spLocks noChangeAspect="1"/>
              </p:cNvSpPr>
              <p:nvPr/>
            </p:nvSpPr>
            <p:spPr bwMode="auto">
              <a:xfrm>
                <a:off x="4611" y="2567"/>
                <a:ext cx="20" cy="31"/>
              </a:xfrm>
              <a:custGeom>
                <a:avLst/>
                <a:gdLst>
                  <a:gd name="T0" fmla="*/ 20 w 20"/>
                  <a:gd name="T1" fmla="*/ 20 h 31"/>
                  <a:gd name="T2" fmla="*/ 20 w 20"/>
                  <a:gd name="T3" fmla="*/ 31 h 31"/>
                  <a:gd name="T4" fmla="*/ 10 w 20"/>
                  <a:gd name="T5" fmla="*/ 20 h 31"/>
                  <a:gd name="T6" fmla="*/ 0 w 20"/>
                  <a:gd name="T7" fmla="*/ 10 h 31"/>
                  <a:gd name="T8" fmla="*/ 10 w 20"/>
                  <a:gd name="T9" fmla="*/ 0 h 31"/>
                  <a:gd name="T10" fmla="*/ 20 w 20"/>
                  <a:gd name="T11" fmla="*/ 10 h 31"/>
                  <a:gd name="T12" fmla="*/ 20 w 20"/>
                  <a:gd name="T13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20" y="20"/>
                    </a:moveTo>
                    <a:lnTo>
                      <a:pt x="20" y="31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1" name="Freeform 2803"/>
              <p:cNvSpPr>
                <a:spLocks noChangeAspect="1"/>
              </p:cNvSpPr>
              <p:nvPr/>
            </p:nvSpPr>
            <p:spPr bwMode="auto">
              <a:xfrm>
                <a:off x="4611" y="2577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1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2" name="Freeform 2802"/>
              <p:cNvSpPr>
                <a:spLocks noChangeAspect="1"/>
              </p:cNvSpPr>
              <p:nvPr/>
            </p:nvSpPr>
            <p:spPr bwMode="auto">
              <a:xfrm>
                <a:off x="4601" y="2577"/>
                <a:ext cx="30" cy="21"/>
              </a:xfrm>
              <a:custGeom>
                <a:avLst/>
                <a:gdLst>
                  <a:gd name="T0" fmla="*/ 30 w 30"/>
                  <a:gd name="T1" fmla="*/ 21 h 21"/>
                  <a:gd name="T2" fmla="*/ 30 w 30"/>
                  <a:gd name="T3" fmla="*/ 21 h 21"/>
                  <a:gd name="T4" fmla="*/ 10 w 30"/>
                  <a:gd name="T5" fmla="*/ 21 h 21"/>
                  <a:gd name="T6" fmla="*/ 0 w 30"/>
                  <a:gd name="T7" fmla="*/ 10 h 21"/>
                  <a:gd name="T8" fmla="*/ 10 w 30"/>
                  <a:gd name="T9" fmla="*/ 0 h 21"/>
                  <a:gd name="T10" fmla="*/ 20 w 30"/>
                  <a:gd name="T11" fmla="*/ 10 h 21"/>
                  <a:gd name="T12" fmla="*/ 30 w 3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30" y="21"/>
                    </a:moveTo>
                    <a:lnTo>
                      <a:pt x="30" y="21"/>
                    </a:lnTo>
                    <a:lnTo>
                      <a:pt x="10" y="2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3" name="Freeform 2801"/>
              <p:cNvSpPr>
                <a:spLocks noChangeAspect="1"/>
              </p:cNvSpPr>
              <p:nvPr/>
            </p:nvSpPr>
            <p:spPr bwMode="auto">
              <a:xfrm>
                <a:off x="4611" y="2598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20 w 20"/>
                  <a:gd name="T3" fmla="*/ 0 h 10"/>
                  <a:gd name="T4" fmla="*/ 20 w 20"/>
                  <a:gd name="T5" fmla="*/ 10 h 10"/>
                  <a:gd name="T6" fmla="*/ 20 w 20"/>
                  <a:gd name="T7" fmla="*/ 10 h 10"/>
                  <a:gd name="T8" fmla="*/ 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20" y="0"/>
                    </a:lnTo>
                    <a:lnTo>
                      <a:pt x="2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4" name="Freeform 2800"/>
              <p:cNvSpPr>
                <a:spLocks noChangeAspect="1"/>
              </p:cNvSpPr>
              <p:nvPr/>
            </p:nvSpPr>
            <p:spPr bwMode="auto">
              <a:xfrm>
                <a:off x="4591" y="2587"/>
                <a:ext cx="40" cy="31"/>
              </a:xfrm>
              <a:custGeom>
                <a:avLst/>
                <a:gdLst>
                  <a:gd name="T0" fmla="*/ 40 w 40"/>
                  <a:gd name="T1" fmla="*/ 21 h 31"/>
                  <a:gd name="T2" fmla="*/ 30 w 40"/>
                  <a:gd name="T3" fmla="*/ 31 h 31"/>
                  <a:gd name="T4" fmla="*/ 20 w 40"/>
                  <a:gd name="T5" fmla="*/ 21 h 31"/>
                  <a:gd name="T6" fmla="*/ 0 w 40"/>
                  <a:gd name="T7" fmla="*/ 11 h 31"/>
                  <a:gd name="T8" fmla="*/ 10 w 40"/>
                  <a:gd name="T9" fmla="*/ 0 h 31"/>
                  <a:gd name="T10" fmla="*/ 20 w 40"/>
                  <a:gd name="T11" fmla="*/ 11 h 31"/>
                  <a:gd name="T12" fmla="*/ 40 w 40"/>
                  <a:gd name="T1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1">
                    <a:moveTo>
                      <a:pt x="40" y="21"/>
                    </a:moveTo>
                    <a:lnTo>
                      <a:pt x="30" y="31"/>
                    </a:lnTo>
                    <a:lnTo>
                      <a:pt x="2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5" name="Freeform 2799"/>
              <p:cNvSpPr>
                <a:spLocks noChangeAspect="1"/>
              </p:cNvSpPr>
              <p:nvPr/>
            </p:nvSpPr>
            <p:spPr bwMode="auto">
              <a:xfrm>
                <a:off x="4611" y="2608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0 w 10"/>
                  <a:gd name="T5" fmla="*/ 10 h 10"/>
                  <a:gd name="T6" fmla="*/ 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6" name="Freeform 2798"/>
              <p:cNvSpPr>
                <a:spLocks noChangeAspect="1"/>
              </p:cNvSpPr>
              <p:nvPr/>
            </p:nvSpPr>
            <p:spPr bwMode="auto">
              <a:xfrm>
                <a:off x="4591" y="2598"/>
                <a:ext cx="20" cy="30"/>
              </a:xfrm>
              <a:custGeom>
                <a:avLst/>
                <a:gdLst>
                  <a:gd name="T0" fmla="*/ 20 w 20"/>
                  <a:gd name="T1" fmla="*/ 20 h 30"/>
                  <a:gd name="T2" fmla="*/ 10 w 20"/>
                  <a:gd name="T3" fmla="*/ 30 h 30"/>
                  <a:gd name="T4" fmla="*/ 0 w 20"/>
                  <a:gd name="T5" fmla="*/ 20 h 30"/>
                  <a:gd name="T6" fmla="*/ 0 w 20"/>
                  <a:gd name="T7" fmla="*/ 10 h 30"/>
                  <a:gd name="T8" fmla="*/ 10 w 20"/>
                  <a:gd name="T9" fmla="*/ 0 h 30"/>
                  <a:gd name="T10" fmla="*/ 20 w 20"/>
                  <a:gd name="T11" fmla="*/ 10 h 30"/>
                  <a:gd name="T12" fmla="*/ 20 w 20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20"/>
                    </a:moveTo>
                    <a:lnTo>
                      <a:pt x="10" y="3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7" name="Freeform 2797"/>
              <p:cNvSpPr>
                <a:spLocks noChangeAspect="1"/>
              </p:cNvSpPr>
              <p:nvPr/>
            </p:nvSpPr>
            <p:spPr bwMode="auto">
              <a:xfrm>
                <a:off x="4591" y="2618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10 w 10"/>
                  <a:gd name="T5" fmla="*/ 10 h 10"/>
                  <a:gd name="T6" fmla="*/ 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8" name="Freeform 2796"/>
              <p:cNvSpPr>
                <a:spLocks noChangeAspect="1"/>
              </p:cNvSpPr>
              <p:nvPr/>
            </p:nvSpPr>
            <p:spPr bwMode="auto">
              <a:xfrm>
                <a:off x="4560" y="2608"/>
                <a:ext cx="41" cy="40"/>
              </a:xfrm>
              <a:custGeom>
                <a:avLst/>
                <a:gdLst>
                  <a:gd name="T0" fmla="*/ 41 w 41"/>
                  <a:gd name="T1" fmla="*/ 20 h 40"/>
                  <a:gd name="T2" fmla="*/ 21 w 41"/>
                  <a:gd name="T3" fmla="*/ 40 h 40"/>
                  <a:gd name="T4" fmla="*/ 10 w 41"/>
                  <a:gd name="T5" fmla="*/ 30 h 40"/>
                  <a:gd name="T6" fmla="*/ 0 w 41"/>
                  <a:gd name="T7" fmla="*/ 20 h 40"/>
                  <a:gd name="T8" fmla="*/ 31 w 41"/>
                  <a:gd name="T9" fmla="*/ 0 h 40"/>
                  <a:gd name="T10" fmla="*/ 31 w 41"/>
                  <a:gd name="T11" fmla="*/ 10 h 40"/>
                  <a:gd name="T12" fmla="*/ 41 w 41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41" y="20"/>
                    </a:moveTo>
                    <a:lnTo>
                      <a:pt x="21" y="40"/>
                    </a:lnTo>
                    <a:lnTo>
                      <a:pt x="10" y="30"/>
                    </a:lnTo>
                    <a:lnTo>
                      <a:pt x="0" y="20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9" name="Freeform 2795"/>
              <p:cNvSpPr>
                <a:spLocks noChangeAspect="1"/>
              </p:cNvSpPr>
              <p:nvPr/>
            </p:nvSpPr>
            <p:spPr bwMode="auto">
              <a:xfrm>
                <a:off x="4560" y="2628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1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0" name="Freeform 2794"/>
              <p:cNvSpPr>
                <a:spLocks noChangeAspect="1"/>
              </p:cNvSpPr>
              <p:nvPr/>
            </p:nvSpPr>
            <p:spPr bwMode="auto">
              <a:xfrm>
                <a:off x="4550" y="2628"/>
                <a:ext cx="31" cy="30"/>
              </a:xfrm>
              <a:custGeom>
                <a:avLst/>
                <a:gdLst>
                  <a:gd name="T0" fmla="*/ 31 w 31"/>
                  <a:gd name="T1" fmla="*/ 20 h 30"/>
                  <a:gd name="T2" fmla="*/ 20 w 31"/>
                  <a:gd name="T3" fmla="*/ 30 h 30"/>
                  <a:gd name="T4" fmla="*/ 10 w 31"/>
                  <a:gd name="T5" fmla="*/ 20 h 30"/>
                  <a:gd name="T6" fmla="*/ 0 w 31"/>
                  <a:gd name="T7" fmla="*/ 10 h 30"/>
                  <a:gd name="T8" fmla="*/ 10 w 31"/>
                  <a:gd name="T9" fmla="*/ 0 h 30"/>
                  <a:gd name="T10" fmla="*/ 20 w 31"/>
                  <a:gd name="T11" fmla="*/ 10 h 30"/>
                  <a:gd name="T12" fmla="*/ 31 w 31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31" y="20"/>
                    </a:moveTo>
                    <a:lnTo>
                      <a:pt x="20" y="3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1" name="Freeform 2793"/>
              <p:cNvSpPr>
                <a:spLocks noChangeAspect="1"/>
              </p:cNvSpPr>
              <p:nvPr/>
            </p:nvSpPr>
            <p:spPr bwMode="auto">
              <a:xfrm>
                <a:off x="4550" y="2638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2" name="Freeform 2792"/>
              <p:cNvSpPr>
                <a:spLocks noChangeAspect="1"/>
              </p:cNvSpPr>
              <p:nvPr/>
            </p:nvSpPr>
            <p:spPr bwMode="auto">
              <a:xfrm>
                <a:off x="4540" y="2638"/>
                <a:ext cx="30" cy="41"/>
              </a:xfrm>
              <a:custGeom>
                <a:avLst/>
                <a:gdLst>
                  <a:gd name="T0" fmla="*/ 30 w 30"/>
                  <a:gd name="T1" fmla="*/ 20 h 41"/>
                  <a:gd name="T2" fmla="*/ 20 w 30"/>
                  <a:gd name="T3" fmla="*/ 41 h 41"/>
                  <a:gd name="T4" fmla="*/ 10 w 30"/>
                  <a:gd name="T5" fmla="*/ 31 h 41"/>
                  <a:gd name="T6" fmla="*/ 0 w 30"/>
                  <a:gd name="T7" fmla="*/ 20 h 41"/>
                  <a:gd name="T8" fmla="*/ 10 w 30"/>
                  <a:gd name="T9" fmla="*/ 0 h 41"/>
                  <a:gd name="T10" fmla="*/ 20 w 30"/>
                  <a:gd name="T11" fmla="*/ 10 h 41"/>
                  <a:gd name="T12" fmla="*/ 30 w 30"/>
                  <a:gd name="T13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30" y="20"/>
                    </a:moveTo>
                    <a:lnTo>
                      <a:pt x="20" y="41"/>
                    </a:lnTo>
                    <a:lnTo>
                      <a:pt x="10" y="31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3" name="Freeform 2791"/>
              <p:cNvSpPr>
                <a:spLocks noChangeAspect="1"/>
              </p:cNvSpPr>
              <p:nvPr/>
            </p:nvSpPr>
            <p:spPr bwMode="auto">
              <a:xfrm>
                <a:off x="4550" y="2669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10 w 10"/>
                  <a:gd name="T5" fmla="*/ 10 h 10"/>
                  <a:gd name="T6" fmla="*/ 10 w 10"/>
                  <a:gd name="T7" fmla="*/ 10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4" name="Freeform 2790"/>
              <p:cNvSpPr>
                <a:spLocks noChangeAspect="1"/>
              </p:cNvSpPr>
              <p:nvPr/>
            </p:nvSpPr>
            <p:spPr bwMode="auto">
              <a:xfrm>
                <a:off x="4530" y="2658"/>
                <a:ext cx="30" cy="31"/>
              </a:xfrm>
              <a:custGeom>
                <a:avLst/>
                <a:gdLst>
                  <a:gd name="T0" fmla="*/ 30 w 30"/>
                  <a:gd name="T1" fmla="*/ 21 h 31"/>
                  <a:gd name="T2" fmla="*/ 10 w 30"/>
                  <a:gd name="T3" fmla="*/ 31 h 31"/>
                  <a:gd name="T4" fmla="*/ 0 w 30"/>
                  <a:gd name="T5" fmla="*/ 21 h 31"/>
                  <a:gd name="T6" fmla="*/ 0 w 30"/>
                  <a:gd name="T7" fmla="*/ 11 h 31"/>
                  <a:gd name="T8" fmla="*/ 10 w 30"/>
                  <a:gd name="T9" fmla="*/ 0 h 31"/>
                  <a:gd name="T10" fmla="*/ 20 w 30"/>
                  <a:gd name="T11" fmla="*/ 11 h 31"/>
                  <a:gd name="T12" fmla="*/ 30 w 30"/>
                  <a:gd name="T1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30" y="21"/>
                    </a:moveTo>
                    <a:lnTo>
                      <a:pt x="10" y="31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5" name="Freeform 2789"/>
              <p:cNvSpPr>
                <a:spLocks noChangeAspect="1"/>
              </p:cNvSpPr>
              <p:nvPr/>
            </p:nvSpPr>
            <p:spPr bwMode="auto">
              <a:xfrm>
                <a:off x="4520" y="2669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0 h 10"/>
                  <a:gd name="T4" fmla="*/ 10 w 10"/>
                  <a:gd name="T5" fmla="*/ 0 h 10"/>
                  <a:gd name="T6" fmla="*/ 10 w 10"/>
                  <a:gd name="T7" fmla="*/ 0 h 10"/>
                  <a:gd name="T8" fmla="*/ 1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6" name="Freeform 2788"/>
              <p:cNvSpPr>
                <a:spLocks noChangeAspect="1"/>
              </p:cNvSpPr>
              <p:nvPr/>
            </p:nvSpPr>
            <p:spPr bwMode="auto">
              <a:xfrm>
                <a:off x="4510" y="2669"/>
                <a:ext cx="40" cy="40"/>
              </a:xfrm>
              <a:custGeom>
                <a:avLst/>
                <a:gdLst>
                  <a:gd name="T0" fmla="*/ 40 w 40"/>
                  <a:gd name="T1" fmla="*/ 20 h 40"/>
                  <a:gd name="T2" fmla="*/ 20 w 40"/>
                  <a:gd name="T3" fmla="*/ 40 h 40"/>
                  <a:gd name="T4" fmla="*/ 10 w 40"/>
                  <a:gd name="T5" fmla="*/ 30 h 40"/>
                  <a:gd name="T6" fmla="*/ 0 w 40"/>
                  <a:gd name="T7" fmla="*/ 30 h 40"/>
                  <a:gd name="T8" fmla="*/ 10 w 40"/>
                  <a:gd name="T9" fmla="*/ 0 h 40"/>
                  <a:gd name="T10" fmla="*/ 20 w 40"/>
                  <a:gd name="T11" fmla="*/ 10 h 40"/>
                  <a:gd name="T12" fmla="*/ 40 w 40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40" y="20"/>
                    </a:moveTo>
                    <a:lnTo>
                      <a:pt x="20" y="40"/>
                    </a:lnTo>
                    <a:lnTo>
                      <a:pt x="10" y="30"/>
                    </a:lnTo>
                    <a:lnTo>
                      <a:pt x="0" y="3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7" name="Rectangle 2787"/>
              <p:cNvSpPr>
                <a:spLocks noChangeAspect="1" noChangeArrowheads="1"/>
              </p:cNvSpPr>
              <p:nvPr/>
            </p:nvSpPr>
            <p:spPr bwMode="auto">
              <a:xfrm>
                <a:off x="4510" y="2699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8" name="Freeform 2786"/>
              <p:cNvSpPr>
                <a:spLocks noChangeAspect="1"/>
              </p:cNvSpPr>
              <p:nvPr/>
            </p:nvSpPr>
            <p:spPr bwMode="auto">
              <a:xfrm>
                <a:off x="4490" y="2699"/>
                <a:ext cx="40" cy="30"/>
              </a:xfrm>
              <a:custGeom>
                <a:avLst/>
                <a:gdLst>
                  <a:gd name="T0" fmla="*/ 40 w 40"/>
                  <a:gd name="T1" fmla="*/ 10 h 30"/>
                  <a:gd name="T2" fmla="*/ 30 w 40"/>
                  <a:gd name="T3" fmla="*/ 30 h 30"/>
                  <a:gd name="T4" fmla="*/ 10 w 40"/>
                  <a:gd name="T5" fmla="*/ 30 h 30"/>
                  <a:gd name="T6" fmla="*/ 0 w 40"/>
                  <a:gd name="T7" fmla="*/ 20 h 30"/>
                  <a:gd name="T8" fmla="*/ 20 w 40"/>
                  <a:gd name="T9" fmla="*/ 0 h 30"/>
                  <a:gd name="T10" fmla="*/ 30 w 40"/>
                  <a:gd name="T11" fmla="*/ 0 h 30"/>
                  <a:gd name="T12" fmla="*/ 40 w 40"/>
                  <a:gd name="T1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40" y="10"/>
                    </a:moveTo>
                    <a:lnTo>
                      <a:pt x="30" y="30"/>
                    </a:lnTo>
                    <a:lnTo>
                      <a:pt x="10" y="30"/>
                    </a:lnTo>
                    <a:lnTo>
                      <a:pt x="0" y="2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9" name="Freeform 2785"/>
              <p:cNvSpPr>
                <a:spLocks noChangeAspect="1"/>
              </p:cNvSpPr>
              <p:nvPr/>
            </p:nvSpPr>
            <p:spPr bwMode="auto">
              <a:xfrm>
                <a:off x="4490" y="2719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10 h 10"/>
                  <a:gd name="T4" fmla="*/ 0 w 10"/>
                  <a:gd name="T5" fmla="*/ 10 h 10"/>
                  <a:gd name="T6" fmla="*/ 0 w 10"/>
                  <a:gd name="T7" fmla="*/ 0 h 10"/>
                  <a:gd name="T8" fmla="*/ 0 w 10"/>
                  <a:gd name="T9" fmla="*/ 0 h 10"/>
                  <a:gd name="T10" fmla="*/ 1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0" name="Freeform 2784"/>
              <p:cNvSpPr>
                <a:spLocks noChangeAspect="1"/>
              </p:cNvSpPr>
              <p:nvPr/>
            </p:nvSpPr>
            <p:spPr bwMode="auto">
              <a:xfrm>
                <a:off x="4490" y="2729"/>
                <a:ext cx="30" cy="10"/>
              </a:xfrm>
              <a:custGeom>
                <a:avLst/>
                <a:gdLst>
                  <a:gd name="T0" fmla="*/ 30 w 30"/>
                  <a:gd name="T1" fmla="*/ 0 h 10"/>
                  <a:gd name="T2" fmla="*/ 30 w 30"/>
                  <a:gd name="T3" fmla="*/ 10 h 10"/>
                  <a:gd name="T4" fmla="*/ 10 w 30"/>
                  <a:gd name="T5" fmla="*/ 10 h 10"/>
                  <a:gd name="T6" fmla="*/ 0 w 30"/>
                  <a:gd name="T7" fmla="*/ 10 h 10"/>
                  <a:gd name="T8" fmla="*/ 0 w 30"/>
                  <a:gd name="T9" fmla="*/ 0 h 10"/>
                  <a:gd name="T10" fmla="*/ 10 w 30"/>
                  <a:gd name="T11" fmla="*/ 0 h 10"/>
                  <a:gd name="T12" fmla="*/ 30 w 3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lnTo>
                      <a:pt x="30" y="1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1" name="Freeform 2783"/>
              <p:cNvSpPr>
                <a:spLocks noChangeAspect="1"/>
              </p:cNvSpPr>
              <p:nvPr/>
            </p:nvSpPr>
            <p:spPr bwMode="auto">
              <a:xfrm>
                <a:off x="4500" y="2739"/>
                <a:ext cx="20" cy="1"/>
              </a:xfrm>
              <a:custGeom>
                <a:avLst/>
                <a:gdLst>
                  <a:gd name="T0" fmla="*/ 0 w 20"/>
                  <a:gd name="T1" fmla="*/ 20 w 20"/>
                  <a:gd name="T2" fmla="*/ 20 w 20"/>
                  <a:gd name="T3" fmla="*/ 20 w 20"/>
                  <a:gd name="T4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2" name="Freeform 2782"/>
              <p:cNvSpPr>
                <a:spLocks noChangeAspect="1"/>
              </p:cNvSpPr>
              <p:nvPr/>
            </p:nvSpPr>
            <p:spPr bwMode="auto">
              <a:xfrm>
                <a:off x="4490" y="2729"/>
                <a:ext cx="30" cy="21"/>
              </a:xfrm>
              <a:custGeom>
                <a:avLst/>
                <a:gdLst>
                  <a:gd name="T0" fmla="*/ 30 w 30"/>
                  <a:gd name="T1" fmla="*/ 10 h 21"/>
                  <a:gd name="T2" fmla="*/ 20 w 30"/>
                  <a:gd name="T3" fmla="*/ 21 h 21"/>
                  <a:gd name="T4" fmla="*/ 10 w 30"/>
                  <a:gd name="T5" fmla="*/ 21 h 21"/>
                  <a:gd name="T6" fmla="*/ 0 w 30"/>
                  <a:gd name="T7" fmla="*/ 10 h 21"/>
                  <a:gd name="T8" fmla="*/ 0 w 30"/>
                  <a:gd name="T9" fmla="*/ 0 h 21"/>
                  <a:gd name="T10" fmla="*/ 10 w 30"/>
                  <a:gd name="T11" fmla="*/ 10 h 21"/>
                  <a:gd name="T12" fmla="*/ 30 w 30"/>
                  <a:gd name="T1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30" y="10"/>
                    </a:moveTo>
                    <a:lnTo>
                      <a:pt x="20" y="21"/>
                    </a:lnTo>
                    <a:lnTo>
                      <a:pt x="10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3" name="Freeform 2781"/>
              <p:cNvSpPr>
                <a:spLocks noChangeAspect="1"/>
              </p:cNvSpPr>
              <p:nvPr/>
            </p:nvSpPr>
            <p:spPr bwMode="auto">
              <a:xfrm>
                <a:off x="4500" y="2750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0 h 10"/>
                  <a:gd name="T4" fmla="*/ 10 w 10"/>
                  <a:gd name="T5" fmla="*/ 0 h 10"/>
                  <a:gd name="T6" fmla="*/ 10 w 10"/>
                  <a:gd name="T7" fmla="*/ 10 h 10"/>
                  <a:gd name="T8" fmla="*/ 10 w 10"/>
                  <a:gd name="T9" fmla="*/ 10 h 10"/>
                  <a:gd name="T10" fmla="*/ 10 w 10"/>
                  <a:gd name="T11" fmla="*/ 10 h 10"/>
                  <a:gd name="T12" fmla="*/ 10 w 10"/>
                  <a:gd name="T13" fmla="*/ 10 h 10"/>
                  <a:gd name="T14" fmla="*/ 0 w 1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4" name="Freeform 2780"/>
              <p:cNvSpPr>
                <a:spLocks noChangeAspect="1"/>
              </p:cNvSpPr>
              <p:nvPr/>
            </p:nvSpPr>
            <p:spPr bwMode="auto">
              <a:xfrm>
                <a:off x="4479" y="2739"/>
                <a:ext cx="31" cy="31"/>
              </a:xfrm>
              <a:custGeom>
                <a:avLst/>
                <a:gdLst>
                  <a:gd name="T0" fmla="*/ 31 w 31"/>
                  <a:gd name="T1" fmla="*/ 21 h 31"/>
                  <a:gd name="T2" fmla="*/ 11 w 31"/>
                  <a:gd name="T3" fmla="*/ 31 h 31"/>
                  <a:gd name="T4" fmla="*/ 0 w 31"/>
                  <a:gd name="T5" fmla="*/ 21 h 31"/>
                  <a:gd name="T6" fmla="*/ 0 w 31"/>
                  <a:gd name="T7" fmla="*/ 11 h 31"/>
                  <a:gd name="T8" fmla="*/ 11 w 31"/>
                  <a:gd name="T9" fmla="*/ 0 h 31"/>
                  <a:gd name="T10" fmla="*/ 21 w 31"/>
                  <a:gd name="T11" fmla="*/ 11 h 31"/>
                  <a:gd name="T12" fmla="*/ 31 w 31"/>
                  <a:gd name="T1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1">
                    <a:moveTo>
                      <a:pt x="31" y="21"/>
                    </a:moveTo>
                    <a:lnTo>
                      <a:pt x="11" y="31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1" y="11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5" name="Freeform 2779"/>
              <p:cNvSpPr>
                <a:spLocks noChangeAspect="1"/>
              </p:cNvSpPr>
              <p:nvPr/>
            </p:nvSpPr>
            <p:spPr bwMode="auto">
              <a:xfrm>
                <a:off x="4479" y="2750"/>
                <a:ext cx="1" cy="10"/>
              </a:xfrm>
              <a:custGeom>
                <a:avLst/>
                <a:gdLst>
                  <a:gd name="T0" fmla="*/ 10 h 10"/>
                  <a:gd name="T1" fmla="*/ 0 h 10"/>
                  <a:gd name="T2" fmla="*/ 0 h 10"/>
                  <a:gd name="T3" fmla="*/ 0 h 10"/>
                  <a:gd name="T4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6" name="Freeform 2778"/>
              <p:cNvSpPr>
                <a:spLocks noChangeAspect="1"/>
              </p:cNvSpPr>
              <p:nvPr/>
            </p:nvSpPr>
            <p:spPr bwMode="auto">
              <a:xfrm>
                <a:off x="4459" y="2750"/>
                <a:ext cx="31" cy="40"/>
              </a:xfrm>
              <a:custGeom>
                <a:avLst/>
                <a:gdLst>
                  <a:gd name="T0" fmla="*/ 31 w 31"/>
                  <a:gd name="T1" fmla="*/ 20 h 40"/>
                  <a:gd name="T2" fmla="*/ 10 w 31"/>
                  <a:gd name="T3" fmla="*/ 40 h 40"/>
                  <a:gd name="T4" fmla="*/ 0 w 31"/>
                  <a:gd name="T5" fmla="*/ 30 h 40"/>
                  <a:gd name="T6" fmla="*/ 0 w 31"/>
                  <a:gd name="T7" fmla="*/ 20 h 40"/>
                  <a:gd name="T8" fmla="*/ 20 w 31"/>
                  <a:gd name="T9" fmla="*/ 0 h 40"/>
                  <a:gd name="T10" fmla="*/ 20 w 31"/>
                  <a:gd name="T11" fmla="*/ 10 h 40"/>
                  <a:gd name="T12" fmla="*/ 31 w 31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0">
                    <a:moveTo>
                      <a:pt x="31" y="20"/>
                    </a:moveTo>
                    <a:lnTo>
                      <a:pt x="10" y="4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7" name="Rectangle 2777"/>
              <p:cNvSpPr>
                <a:spLocks noChangeAspect="1" noChangeArrowheads="1"/>
              </p:cNvSpPr>
              <p:nvPr/>
            </p:nvSpPr>
            <p:spPr bwMode="auto">
              <a:xfrm>
                <a:off x="4459" y="2770"/>
                <a:ext cx="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8" name="Freeform 2776"/>
              <p:cNvSpPr>
                <a:spLocks noChangeAspect="1"/>
              </p:cNvSpPr>
              <p:nvPr/>
            </p:nvSpPr>
            <p:spPr bwMode="auto">
              <a:xfrm>
                <a:off x="4439" y="2770"/>
                <a:ext cx="30" cy="30"/>
              </a:xfrm>
              <a:custGeom>
                <a:avLst/>
                <a:gdLst>
                  <a:gd name="T0" fmla="*/ 30 w 30"/>
                  <a:gd name="T1" fmla="*/ 20 h 30"/>
                  <a:gd name="T2" fmla="*/ 20 w 30"/>
                  <a:gd name="T3" fmla="*/ 30 h 30"/>
                  <a:gd name="T4" fmla="*/ 10 w 30"/>
                  <a:gd name="T5" fmla="*/ 20 h 30"/>
                  <a:gd name="T6" fmla="*/ 0 w 30"/>
                  <a:gd name="T7" fmla="*/ 10 h 30"/>
                  <a:gd name="T8" fmla="*/ 20 w 30"/>
                  <a:gd name="T9" fmla="*/ 0 h 30"/>
                  <a:gd name="T10" fmla="*/ 20 w 30"/>
                  <a:gd name="T11" fmla="*/ 10 h 30"/>
                  <a:gd name="T12" fmla="*/ 30 w 30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0"/>
                    </a:moveTo>
                    <a:lnTo>
                      <a:pt x="20" y="3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9" name="Freeform 2775"/>
              <p:cNvSpPr>
                <a:spLocks noChangeAspect="1"/>
              </p:cNvSpPr>
              <p:nvPr/>
            </p:nvSpPr>
            <p:spPr bwMode="auto">
              <a:xfrm>
                <a:off x="4439" y="2780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1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1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0" name="Freeform 2774"/>
              <p:cNvSpPr>
                <a:spLocks noChangeAspect="1"/>
              </p:cNvSpPr>
              <p:nvPr/>
            </p:nvSpPr>
            <p:spPr bwMode="auto">
              <a:xfrm>
                <a:off x="4429" y="2790"/>
                <a:ext cx="30" cy="20"/>
              </a:xfrm>
              <a:custGeom>
                <a:avLst/>
                <a:gdLst>
                  <a:gd name="T0" fmla="*/ 30 w 30"/>
                  <a:gd name="T1" fmla="*/ 10 h 20"/>
                  <a:gd name="T2" fmla="*/ 30 w 30"/>
                  <a:gd name="T3" fmla="*/ 20 h 20"/>
                  <a:gd name="T4" fmla="*/ 10 w 30"/>
                  <a:gd name="T5" fmla="*/ 20 h 20"/>
                  <a:gd name="T6" fmla="*/ 0 w 30"/>
                  <a:gd name="T7" fmla="*/ 10 h 20"/>
                  <a:gd name="T8" fmla="*/ 10 w 30"/>
                  <a:gd name="T9" fmla="*/ 0 h 20"/>
                  <a:gd name="T10" fmla="*/ 20 w 30"/>
                  <a:gd name="T11" fmla="*/ 0 h 20"/>
                  <a:gd name="T12" fmla="*/ 30 w 30"/>
                  <a:gd name="T1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10"/>
                    </a:moveTo>
                    <a:lnTo>
                      <a:pt x="30" y="2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1" name="Freeform 2773"/>
              <p:cNvSpPr>
                <a:spLocks noChangeAspect="1"/>
              </p:cNvSpPr>
              <p:nvPr/>
            </p:nvSpPr>
            <p:spPr bwMode="auto">
              <a:xfrm>
                <a:off x="4429" y="2800"/>
                <a:ext cx="30" cy="31"/>
              </a:xfrm>
              <a:custGeom>
                <a:avLst/>
                <a:gdLst>
                  <a:gd name="T0" fmla="*/ 30 w 30"/>
                  <a:gd name="T1" fmla="*/ 10 h 31"/>
                  <a:gd name="T2" fmla="*/ 20 w 30"/>
                  <a:gd name="T3" fmla="*/ 31 h 31"/>
                  <a:gd name="T4" fmla="*/ 10 w 30"/>
                  <a:gd name="T5" fmla="*/ 20 h 31"/>
                  <a:gd name="T6" fmla="*/ 0 w 30"/>
                  <a:gd name="T7" fmla="*/ 20 h 31"/>
                  <a:gd name="T8" fmla="*/ 0 w 30"/>
                  <a:gd name="T9" fmla="*/ 0 h 31"/>
                  <a:gd name="T10" fmla="*/ 10 w 30"/>
                  <a:gd name="T11" fmla="*/ 10 h 31"/>
                  <a:gd name="T12" fmla="*/ 30 w 30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30" y="10"/>
                    </a:moveTo>
                    <a:lnTo>
                      <a:pt x="20" y="31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2" name="Freeform 2772"/>
              <p:cNvSpPr>
                <a:spLocks noChangeAspect="1"/>
              </p:cNvSpPr>
              <p:nvPr/>
            </p:nvSpPr>
            <p:spPr bwMode="auto">
              <a:xfrm>
                <a:off x="4439" y="2820"/>
                <a:ext cx="10" cy="11"/>
              </a:xfrm>
              <a:custGeom>
                <a:avLst/>
                <a:gdLst>
                  <a:gd name="T0" fmla="*/ 0 w 10"/>
                  <a:gd name="T1" fmla="*/ 0 h 11"/>
                  <a:gd name="T2" fmla="*/ 10 w 10"/>
                  <a:gd name="T3" fmla="*/ 11 h 11"/>
                  <a:gd name="T4" fmla="*/ 10 w 10"/>
                  <a:gd name="T5" fmla="*/ 11 h 11"/>
                  <a:gd name="T6" fmla="*/ 0 w 10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0" y="0"/>
                    </a:moveTo>
                    <a:lnTo>
                      <a:pt x="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3" name="Freeform 2771"/>
              <p:cNvSpPr>
                <a:spLocks noChangeAspect="1"/>
              </p:cNvSpPr>
              <p:nvPr/>
            </p:nvSpPr>
            <p:spPr bwMode="auto">
              <a:xfrm>
                <a:off x="4419" y="2820"/>
                <a:ext cx="30" cy="31"/>
              </a:xfrm>
              <a:custGeom>
                <a:avLst/>
                <a:gdLst>
                  <a:gd name="T0" fmla="*/ 30 w 30"/>
                  <a:gd name="T1" fmla="*/ 11 h 31"/>
                  <a:gd name="T2" fmla="*/ 20 w 30"/>
                  <a:gd name="T3" fmla="*/ 31 h 31"/>
                  <a:gd name="T4" fmla="*/ 10 w 30"/>
                  <a:gd name="T5" fmla="*/ 21 h 31"/>
                  <a:gd name="T6" fmla="*/ 0 w 30"/>
                  <a:gd name="T7" fmla="*/ 11 h 31"/>
                  <a:gd name="T8" fmla="*/ 10 w 30"/>
                  <a:gd name="T9" fmla="*/ 0 h 31"/>
                  <a:gd name="T10" fmla="*/ 20 w 30"/>
                  <a:gd name="T11" fmla="*/ 0 h 31"/>
                  <a:gd name="T12" fmla="*/ 30 w 30"/>
                  <a:gd name="T1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30" y="11"/>
                    </a:moveTo>
                    <a:lnTo>
                      <a:pt x="20" y="31"/>
                    </a:lnTo>
                    <a:lnTo>
                      <a:pt x="1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4" name="Freeform 2770"/>
              <p:cNvSpPr>
                <a:spLocks noChangeAspect="1"/>
              </p:cNvSpPr>
              <p:nvPr/>
            </p:nvSpPr>
            <p:spPr bwMode="auto">
              <a:xfrm>
                <a:off x="4429" y="2841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10 w 10"/>
                  <a:gd name="T5" fmla="*/ 10 h 10"/>
                  <a:gd name="T6" fmla="*/ 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5" name="Freeform 2769"/>
              <p:cNvSpPr>
                <a:spLocks noChangeAspect="1"/>
              </p:cNvSpPr>
              <p:nvPr/>
            </p:nvSpPr>
            <p:spPr bwMode="auto">
              <a:xfrm>
                <a:off x="4398" y="2831"/>
                <a:ext cx="41" cy="40"/>
              </a:xfrm>
              <a:custGeom>
                <a:avLst/>
                <a:gdLst>
                  <a:gd name="T0" fmla="*/ 41 w 41"/>
                  <a:gd name="T1" fmla="*/ 20 h 40"/>
                  <a:gd name="T2" fmla="*/ 31 w 41"/>
                  <a:gd name="T3" fmla="*/ 40 h 40"/>
                  <a:gd name="T4" fmla="*/ 21 w 41"/>
                  <a:gd name="T5" fmla="*/ 30 h 40"/>
                  <a:gd name="T6" fmla="*/ 0 w 41"/>
                  <a:gd name="T7" fmla="*/ 20 h 40"/>
                  <a:gd name="T8" fmla="*/ 21 w 41"/>
                  <a:gd name="T9" fmla="*/ 0 h 40"/>
                  <a:gd name="T10" fmla="*/ 31 w 41"/>
                  <a:gd name="T11" fmla="*/ 10 h 40"/>
                  <a:gd name="T12" fmla="*/ 41 w 41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41" y="20"/>
                    </a:moveTo>
                    <a:lnTo>
                      <a:pt x="31" y="40"/>
                    </a:lnTo>
                    <a:lnTo>
                      <a:pt x="21" y="30"/>
                    </a:lnTo>
                    <a:lnTo>
                      <a:pt x="0" y="20"/>
                    </a:lnTo>
                    <a:lnTo>
                      <a:pt x="21" y="0"/>
                    </a:lnTo>
                    <a:lnTo>
                      <a:pt x="31" y="10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6" name="Freeform 2768"/>
              <p:cNvSpPr>
                <a:spLocks noChangeAspect="1"/>
              </p:cNvSpPr>
              <p:nvPr/>
            </p:nvSpPr>
            <p:spPr bwMode="auto">
              <a:xfrm>
                <a:off x="4419" y="2861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0 w 10"/>
                  <a:gd name="T5" fmla="*/ 10 h 10"/>
                  <a:gd name="T6" fmla="*/ 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7" name="Freeform 2767"/>
              <p:cNvSpPr>
                <a:spLocks noChangeAspect="1"/>
              </p:cNvSpPr>
              <p:nvPr/>
            </p:nvSpPr>
            <p:spPr bwMode="auto">
              <a:xfrm>
                <a:off x="4398" y="2851"/>
                <a:ext cx="21" cy="20"/>
              </a:xfrm>
              <a:custGeom>
                <a:avLst/>
                <a:gdLst>
                  <a:gd name="T0" fmla="*/ 21 w 21"/>
                  <a:gd name="T1" fmla="*/ 20 h 20"/>
                  <a:gd name="T2" fmla="*/ 21 w 21"/>
                  <a:gd name="T3" fmla="*/ 20 h 20"/>
                  <a:gd name="T4" fmla="*/ 11 w 21"/>
                  <a:gd name="T5" fmla="*/ 10 h 20"/>
                  <a:gd name="T6" fmla="*/ 0 w 21"/>
                  <a:gd name="T7" fmla="*/ 10 h 20"/>
                  <a:gd name="T8" fmla="*/ 11 w 21"/>
                  <a:gd name="T9" fmla="*/ 0 h 20"/>
                  <a:gd name="T10" fmla="*/ 21 w 21"/>
                  <a:gd name="T11" fmla="*/ 10 h 20"/>
                  <a:gd name="T12" fmla="*/ 21 w 21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21" y="20"/>
                    </a:moveTo>
                    <a:lnTo>
                      <a:pt x="21" y="20"/>
                    </a:lnTo>
                    <a:lnTo>
                      <a:pt x="11" y="1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8" name="Freeform 2766"/>
              <p:cNvSpPr>
                <a:spLocks noChangeAspect="1"/>
              </p:cNvSpPr>
              <p:nvPr/>
            </p:nvSpPr>
            <p:spPr bwMode="auto">
              <a:xfrm>
                <a:off x="4398" y="2861"/>
                <a:ext cx="11" cy="1"/>
              </a:xfrm>
              <a:custGeom>
                <a:avLst/>
                <a:gdLst>
                  <a:gd name="T0" fmla="*/ 11 w 11"/>
                  <a:gd name="T1" fmla="*/ 0 w 11"/>
                  <a:gd name="T2" fmla="*/ 0 w 11"/>
                  <a:gd name="T3" fmla="*/ 0 w 11"/>
                  <a:gd name="T4" fmla="*/ 0 w 11"/>
                  <a:gd name="T5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9" name="Freeform 2765"/>
              <p:cNvSpPr>
                <a:spLocks noChangeAspect="1"/>
              </p:cNvSpPr>
              <p:nvPr/>
            </p:nvSpPr>
            <p:spPr bwMode="auto">
              <a:xfrm>
                <a:off x="4388" y="2861"/>
                <a:ext cx="31" cy="20"/>
              </a:xfrm>
              <a:custGeom>
                <a:avLst/>
                <a:gdLst>
                  <a:gd name="T0" fmla="*/ 31 w 31"/>
                  <a:gd name="T1" fmla="*/ 10 h 20"/>
                  <a:gd name="T2" fmla="*/ 31 w 31"/>
                  <a:gd name="T3" fmla="*/ 20 h 20"/>
                  <a:gd name="T4" fmla="*/ 10 w 31"/>
                  <a:gd name="T5" fmla="*/ 10 h 20"/>
                  <a:gd name="T6" fmla="*/ 0 w 31"/>
                  <a:gd name="T7" fmla="*/ 10 h 20"/>
                  <a:gd name="T8" fmla="*/ 10 w 31"/>
                  <a:gd name="T9" fmla="*/ 0 h 20"/>
                  <a:gd name="T10" fmla="*/ 21 w 31"/>
                  <a:gd name="T11" fmla="*/ 0 h 20"/>
                  <a:gd name="T12" fmla="*/ 31 w 31"/>
                  <a:gd name="T1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31" y="10"/>
                    </a:moveTo>
                    <a:lnTo>
                      <a:pt x="31" y="2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0" name="Rectangle 2764"/>
              <p:cNvSpPr>
                <a:spLocks noChangeAspect="1" noChangeArrowheads="1"/>
              </p:cNvSpPr>
              <p:nvPr/>
            </p:nvSpPr>
            <p:spPr bwMode="auto">
              <a:xfrm>
                <a:off x="4388" y="2871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1" name="Freeform 2763"/>
              <p:cNvSpPr>
                <a:spLocks noChangeAspect="1"/>
              </p:cNvSpPr>
              <p:nvPr/>
            </p:nvSpPr>
            <p:spPr bwMode="auto">
              <a:xfrm>
                <a:off x="4388" y="2871"/>
                <a:ext cx="31" cy="20"/>
              </a:xfrm>
              <a:custGeom>
                <a:avLst/>
                <a:gdLst>
                  <a:gd name="T0" fmla="*/ 31 w 31"/>
                  <a:gd name="T1" fmla="*/ 10 h 20"/>
                  <a:gd name="T2" fmla="*/ 21 w 31"/>
                  <a:gd name="T3" fmla="*/ 20 h 20"/>
                  <a:gd name="T4" fmla="*/ 10 w 31"/>
                  <a:gd name="T5" fmla="*/ 20 h 20"/>
                  <a:gd name="T6" fmla="*/ 0 w 31"/>
                  <a:gd name="T7" fmla="*/ 10 h 20"/>
                  <a:gd name="T8" fmla="*/ 0 w 31"/>
                  <a:gd name="T9" fmla="*/ 0 h 20"/>
                  <a:gd name="T10" fmla="*/ 10 w 31"/>
                  <a:gd name="T11" fmla="*/ 0 h 20"/>
                  <a:gd name="T12" fmla="*/ 31 w 31"/>
                  <a:gd name="T1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31" y="10"/>
                    </a:moveTo>
                    <a:lnTo>
                      <a:pt x="21" y="2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2" name="Freeform 2762"/>
              <p:cNvSpPr>
                <a:spLocks noChangeAspect="1"/>
              </p:cNvSpPr>
              <p:nvPr/>
            </p:nvSpPr>
            <p:spPr bwMode="auto">
              <a:xfrm>
                <a:off x="4388" y="2881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10 h 10"/>
                  <a:gd name="T4" fmla="*/ 0 w 10"/>
                  <a:gd name="T5" fmla="*/ 10 h 10"/>
                  <a:gd name="T6" fmla="*/ 0 w 10"/>
                  <a:gd name="T7" fmla="*/ 0 h 10"/>
                  <a:gd name="T8" fmla="*/ 1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3" name="Freeform 2761"/>
              <p:cNvSpPr>
                <a:spLocks noChangeAspect="1"/>
              </p:cNvSpPr>
              <p:nvPr/>
            </p:nvSpPr>
            <p:spPr bwMode="auto">
              <a:xfrm>
                <a:off x="4388" y="2891"/>
                <a:ext cx="31" cy="11"/>
              </a:xfrm>
              <a:custGeom>
                <a:avLst/>
                <a:gdLst>
                  <a:gd name="T0" fmla="*/ 31 w 31"/>
                  <a:gd name="T1" fmla="*/ 0 h 11"/>
                  <a:gd name="T2" fmla="*/ 31 w 31"/>
                  <a:gd name="T3" fmla="*/ 11 h 11"/>
                  <a:gd name="T4" fmla="*/ 10 w 31"/>
                  <a:gd name="T5" fmla="*/ 11 h 11"/>
                  <a:gd name="T6" fmla="*/ 0 w 31"/>
                  <a:gd name="T7" fmla="*/ 11 h 11"/>
                  <a:gd name="T8" fmla="*/ 0 w 31"/>
                  <a:gd name="T9" fmla="*/ 0 h 11"/>
                  <a:gd name="T10" fmla="*/ 10 w 31"/>
                  <a:gd name="T11" fmla="*/ 0 h 11"/>
                  <a:gd name="T12" fmla="*/ 31 w 3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1">
                    <a:moveTo>
                      <a:pt x="31" y="0"/>
                    </a:moveTo>
                    <a:lnTo>
                      <a:pt x="31" y="11"/>
                    </a:lnTo>
                    <a:lnTo>
                      <a:pt x="1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4" name="Freeform 2760"/>
              <p:cNvSpPr>
                <a:spLocks noChangeAspect="1"/>
              </p:cNvSpPr>
              <p:nvPr/>
            </p:nvSpPr>
            <p:spPr bwMode="auto">
              <a:xfrm>
                <a:off x="4388" y="2902"/>
                <a:ext cx="31" cy="30"/>
              </a:xfrm>
              <a:custGeom>
                <a:avLst/>
                <a:gdLst>
                  <a:gd name="T0" fmla="*/ 31 w 31"/>
                  <a:gd name="T1" fmla="*/ 0 h 30"/>
                  <a:gd name="T2" fmla="*/ 31 w 31"/>
                  <a:gd name="T3" fmla="*/ 30 h 30"/>
                  <a:gd name="T4" fmla="*/ 10 w 31"/>
                  <a:gd name="T5" fmla="*/ 30 h 30"/>
                  <a:gd name="T6" fmla="*/ 0 w 31"/>
                  <a:gd name="T7" fmla="*/ 30 h 30"/>
                  <a:gd name="T8" fmla="*/ 0 w 31"/>
                  <a:gd name="T9" fmla="*/ 0 h 30"/>
                  <a:gd name="T10" fmla="*/ 10 w 31"/>
                  <a:gd name="T11" fmla="*/ 0 h 30"/>
                  <a:gd name="T12" fmla="*/ 31 w 31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31" y="0"/>
                    </a:moveTo>
                    <a:lnTo>
                      <a:pt x="31" y="30"/>
                    </a:lnTo>
                    <a:lnTo>
                      <a:pt x="10" y="3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5" name="Freeform 2759"/>
              <p:cNvSpPr>
                <a:spLocks noChangeAspect="1"/>
              </p:cNvSpPr>
              <p:nvPr/>
            </p:nvSpPr>
            <p:spPr bwMode="auto">
              <a:xfrm>
                <a:off x="4398" y="2932"/>
                <a:ext cx="21" cy="10"/>
              </a:xfrm>
              <a:custGeom>
                <a:avLst/>
                <a:gdLst>
                  <a:gd name="T0" fmla="*/ 0 w 21"/>
                  <a:gd name="T1" fmla="*/ 0 h 10"/>
                  <a:gd name="T2" fmla="*/ 21 w 21"/>
                  <a:gd name="T3" fmla="*/ 0 h 10"/>
                  <a:gd name="T4" fmla="*/ 11 w 21"/>
                  <a:gd name="T5" fmla="*/ 0 h 10"/>
                  <a:gd name="T6" fmla="*/ 11 w 21"/>
                  <a:gd name="T7" fmla="*/ 10 h 10"/>
                  <a:gd name="T8" fmla="*/ 0 w 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lnTo>
                      <a:pt x="21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6" name="Freeform 2758"/>
              <p:cNvSpPr>
                <a:spLocks noChangeAspect="1"/>
              </p:cNvSpPr>
              <p:nvPr/>
            </p:nvSpPr>
            <p:spPr bwMode="auto">
              <a:xfrm>
                <a:off x="4388" y="2932"/>
                <a:ext cx="21" cy="20"/>
              </a:xfrm>
              <a:custGeom>
                <a:avLst/>
                <a:gdLst>
                  <a:gd name="T0" fmla="*/ 21 w 21"/>
                  <a:gd name="T1" fmla="*/ 10 h 20"/>
                  <a:gd name="T2" fmla="*/ 21 w 21"/>
                  <a:gd name="T3" fmla="*/ 20 h 20"/>
                  <a:gd name="T4" fmla="*/ 10 w 21"/>
                  <a:gd name="T5" fmla="*/ 10 h 20"/>
                  <a:gd name="T6" fmla="*/ 0 w 21"/>
                  <a:gd name="T7" fmla="*/ 10 h 20"/>
                  <a:gd name="T8" fmla="*/ 0 w 21"/>
                  <a:gd name="T9" fmla="*/ 0 h 20"/>
                  <a:gd name="T10" fmla="*/ 10 w 21"/>
                  <a:gd name="T11" fmla="*/ 0 h 20"/>
                  <a:gd name="T12" fmla="*/ 21 w 21"/>
                  <a:gd name="T1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21" y="10"/>
                    </a:moveTo>
                    <a:lnTo>
                      <a:pt x="21" y="2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7" name="Freeform 2757"/>
              <p:cNvSpPr>
                <a:spLocks noChangeAspect="1"/>
              </p:cNvSpPr>
              <p:nvPr/>
            </p:nvSpPr>
            <p:spPr bwMode="auto">
              <a:xfrm>
                <a:off x="4398" y="2942"/>
                <a:ext cx="11" cy="10"/>
              </a:xfrm>
              <a:custGeom>
                <a:avLst/>
                <a:gdLst>
                  <a:gd name="T0" fmla="*/ 0 w 11"/>
                  <a:gd name="T1" fmla="*/ 0 h 10"/>
                  <a:gd name="T2" fmla="*/ 11 w 11"/>
                  <a:gd name="T3" fmla="*/ 10 h 10"/>
                  <a:gd name="T4" fmla="*/ 11 w 11"/>
                  <a:gd name="T5" fmla="*/ 10 h 10"/>
                  <a:gd name="T6" fmla="*/ 11 w 11"/>
                  <a:gd name="T7" fmla="*/ 10 h 10"/>
                  <a:gd name="T8" fmla="*/ 0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1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8" name="Freeform 2756"/>
              <p:cNvSpPr>
                <a:spLocks noChangeAspect="1"/>
              </p:cNvSpPr>
              <p:nvPr/>
            </p:nvSpPr>
            <p:spPr bwMode="auto">
              <a:xfrm>
                <a:off x="4378" y="2942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31 w 31"/>
                  <a:gd name="T3" fmla="*/ 10 h 10"/>
                  <a:gd name="T4" fmla="*/ 20 w 31"/>
                  <a:gd name="T5" fmla="*/ 10 h 10"/>
                  <a:gd name="T6" fmla="*/ 0 w 31"/>
                  <a:gd name="T7" fmla="*/ 0 h 10"/>
                  <a:gd name="T8" fmla="*/ 10 w 31"/>
                  <a:gd name="T9" fmla="*/ 0 h 10"/>
                  <a:gd name="T10" fmla="*/ 20 w 31"/>
                  <a:gd name="T11" fmla="*/ 0 h 10"/>
                  <a:gd name="T12" fmla="*/ 31 w 3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31" y="10"/>
                    </a:lnTo>
                    <a:lnTo>
                      <a:pt x="2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9" name="Freeform 2755"/>
              <p:cNvSpPr>
                <a:spLocks noChangeAspect="1"/>
              </p:cNvSpPr>
              <p:nvPr/>
            </p:nvSpPr>
            <p:spPr bwMode="auto">
              <a:xfrm>
                <a:off x="4398" y="2952"/>
                <a:ext cx="11" cy="10"/>
              </a:xfrm>
              <a:custGeom>
                <a:avLst/>
                <a:gdLst>
                  <a:gd name="T0" fmla="*/ 0 w 11"/>
                  <a:gd name="T1" fmla="*/ 0 h 10"/>
                  <a:gd name="T2" fmla="*/ 11 w 11"/>
                  <a:gd name="T3" fmla="*/ 0 h 10"/>
                  <a:gd name="T4" fmla="*/ 11 w 11"/>
                  <a:gd name="T5" fmla="*/ 10 h 10"/>
                  <a:gd name="T6" fmla="*/ 11 w 11"/>
                  <a:gd name="T7" fmla="*/ 10 h 10"/>
                  <a:gd name="T8" fmla="*/ 0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11" y="0"/>
                    </a:lnTo>
                    <a:lnTo>
                      <a:pt x="1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0" name="Freeform 2754"/>
              <p:cNvSpPr>
                <a:spLocks noChangeAspect="1"/>
              </p:cNvSpPr>
              <p:nvPr/>
            </p:nvSpPr>
            <p:spPr bwMode="auto">
              <a:xfrm>
                <a:off x="4368" y="2942"/>
                <a:ext cx="41" cy="30"/>
              </a:xfrm>
              <a:custGeom>
                <a:avLst/>
                <a:gdLst>
                  <a:gd name="T0" fmla="*/ 41 w 41"/>
                  <a:gd name="T1" fmla="*/ 20 h 30"/>
                  <a:gd name="T2" fmla="*/ 20 w 41"/>
                  <a:gd name="T3" fmla="*/ 30 h 30"/>
                  <a:gd name="T4" fmla="*/ 10 w 41"/>
                  <a:gd name="T5" fmla="*/ 20 h 30"/>
                  <a:gd name="T6" fmla="*/ 0 w 41"/>
                  <a:gd name="T7" fmla="*/ 20 h 30"/>
                  <a:gd name="T8" fmla="*/ 10 w 41"/>
                  <a:gd name="T9" fmla="*/ 0 h 30"/>
                  <a:gd name="T10" fmla="*/ 30 w 41"/>
                  <a:gd name="T11" fmla="*/ 10 h 30"/>
                  <a:gd name="T12" fmla="*/ 41 w 41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0">
                    <a:moveTo>
                      <a:pt x="41" y="20"/>
                    </a:moveTo>
                    <a:lnTo>
                      <a:pt x="20" y="30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30" y="10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1" name="Freeform 2753"/>
              <p:cNvSpPr>
                <a:spLocks noChangeAspect="1"/>
              </p:cNvSpPr>
              <p:nvPr/>
            </p:nvSpPr>
            <p:spPr bwMode="auto">
              <a:xfrm>
                <a:off x="4368" y="2962"/>
                <a:ext cx="10" cy="1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2" name="Freeform 2752"/>
              <p:cNvSpPr>
                <a:spLocks noChangeAspect="1"/>
              </p:cNvSpPr>
              <p:nvPr/>
            </p:nvSpPr>
            <p:spPr bwMode="auto">
              <a:xfrm>
                <a:off x="4358" y="2962"/>
                <a:ext cx="30" cy="21"/>
              </a:xfrm>
              <a:custGeom>
                <a:avLst/>
                <a:gdLst>
                  <a:gd name="T0" fmla="*/ 30 w 30"/>
                  <a:gd name="T1" fmla="*/ 10 h 21"/>
                  <a:gd name="T2" fmla="*/ 30 w 30"/>
                  <a:gd name="T3" fmla="*/ 21 h 21"/>
                  <a:gd name="T4" fmla="*/ 10 w 30"/>
                  <a:gd name="T5" fmla="*/ 21 h 21"/>
                  <a:gd name="T6" fmla="*/ 0 w 30"/>
                  <a:gd name="T7" fmla="*/ 10 h 21"/>
                  <a:gd name="T8" fmla="*/ 10 w 30"/>
                  <a:gd name="T9" fmla="*/ 0 h 21"/>
                  <a:gd name="T10" fmla="*/ 20 w 30"/>
                  <a:gd name="T11" fmla="*/ 0 h 21"/>
                  <a:gd name="T12" fmla="*/ 30 w 30"/>
                  <a:gd name="T1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30" y="10"/>
                    </a:moveTo>
                    <a:lnTo>
                      <a:pt x="30" y="21"/>
                    </a:lnTo>
                    <a:lnTo>
                      <a:pt x="10" y="2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3" name="Freeform 2751"/>
              <p:cNvSpPr>
                <a:spLocks noChangeAspect="1"/>
              </p:cNvSpPr>
              <p:nvPr/>
            </p:nvSpPr>
            <p:spPr bwMode="auto">
              <a:xfrm>
                <a:off x="4358" y="2972"/>
                <a:ext cx="10" cy="11"/>
              </a:xfrm>
              <a:custGeom>
                <a:avLst/>
                <a:gdLst>
                  <a:gd name="T0" fmla="*/ 10 w 10"/>
                  <a:gd name="T1" fmla="*/ 11 h 11"/>
                  <a:gd name="T2" fmla="*/ 0 w 10"/>
                  <a:gd name="T3" fmla="*/ 0 h 11"/>
                  <a:gd name="T4" fmla="*/ 0 w 10"/>
                  <a:gd name="T5" fmla="*/ 0 h 11"/>
                  <a:gd name="T6" fmla="*/ 10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0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4" name="Freeform 2750"/>
              <p:cNvSpPr>
                <a:spLocks noChangeAspect="1"/>
              </p:cNvSpPr>
              <p:nvPr/>
            </p:nvSpPr>
            <p:spPr bwMode="auto">
              <a:xfrm>
                <a:off x="4358" y="2972"/>
                <a:ext cx="30" cy="31"/>
              </a:xfrm>
              <a:custGeom>
                <a:avLst/>
                <a:gdLst>
                  <a:gd name="T0" fmla="*/ 30 w 30"/>
                  <a:gd name="T1" fmla="*/ 11 h 31"/>
                  <a:gd name="T2" fmla="*/ 20 w 30"/>
                  <a:gd name="T3" fmla="*/ 31 h 31"/>
                  <a:gd name="T4" fmla="*/ 10 w 30"/>
                  <a:gd name="T5" fmla="*/ 21 h 31"/>
                  <a:gd name="T6" fmla="*/ 0 w 30"/>
                  <a:gd name="T7" fmla="*/ 21 h 31"/>
                  <a:gd name="T8" fmla="*/ 0 w 30"/>
                  <a:gd name="T9" fmla="*/ 0 h 31"/>
                  <a:gd name="T10" fmla="*/ 10 w 30"/>
                  <a:gd name="T11" fmla="*/ 11 h 31"/>
                  <a:gd name="T12" fmla="*/ 30 w 30"/>
                  <a:gd name="T1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30" y="11"/>
                    </a:moveTo>
                    <a:lnTo>
                      <a:pt x="20" y="31"/>
                    </a:lnTo>
                    <a:lnTo>
                      <a:pt x="10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0" y="11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5" name="Freeform 2749"/>
              <p:cNvSpPr>
                <a:spLocks noChangeAspect="1"/>
              </p:cNvSpPr>
              <p:nvPr/>
            </p:nvSpPr>
            <p:spPr bwMode="auto">
              <a:xfrm>
                <a:off x="4348" y="2993"/>
                <a:ext cx="20" cy="1"/>
              </a:xfrm>
              <a:custGeom>
                <a:avLst/>
                <a:gdLst>
                  <a:gd name="T0" fmla="*/ 20 w 20"/>
                  <a:gd name="T1" fmla="*/ 0 w 20"/>
                  <a:gd name="T2" fmla="*/ 10 w 20"/>
                  <a:gd name="T3" fmla="*/ 10 w 20"/>
                  <a:gd name="T4" fmla="*/ 2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6" name="Freeform 2748"/>
              <p:cNvSpPr>
                <a:spLocks noChangeAspect="1"/>
              </p:cNvSpPr>
              <p:nvPr/>
            </p:nvSpPr>
            <p:spPr bwMode="auto">
              <a:xfrm>
                <a:off x="4348" y="2993"/>
                <a:ext cx="30" cy="50"/>
              </a:xfrm>
              <a:custGeom>
                <a:avLst/>
                <a:gdLst>
                  <a:gd name="T0" fmla="*/ 30 w 30"/>
                  <a:gd name="T1" fmla="*/ 10 h 50"/>
                  <a:gd name="T2" fmla="*/ 20 w 30"/>
                  <a:gd name="T3" fmla="*/ 50 h 50"/>
                  <a:gd name="T4" fmla="*/ 10 w 30"/>
                  <a:gd name="T5" fmla="*/ 40 h 50"/>
                  <a:gd name="T6" fmla="*/ 0 w 30"/>
                  <a:gd name="T7" fmla="*/ 40 h 50"/>
                  <a:gd name="T8" fmla="*/ 0 w 30"/>
                  <a:gd name="T9" fmla="*/ 0 h 50"/>
                  <a:gd name="T10" fmla="*/ 20 w 30"/>
                  <a:gd name="T11" fmla="*/ 0 h 50"/>
                  <a:gd name="T12" fmla="*/ 30 w 30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0">
                    <a:moveTo>
                      <a:pt x="30" y="10"/>
                    </a:moveTo>
                    <a:lnTo>
                      <a:pt x="20" y="50"/>
                    </a:lnTo>
                    <a:lnTo>
                      <a:pt x="10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7" name="Freeform 2747"/>
              <p:cNvSpPr>
                <a:spLocks noChangeAspect="1"/>
              </p:cNvSpPr>
              <p:nvPr/>
            </p:nvSpPr>
            <p:spPr bwMode="auto">
              <a:xfrm>
                <a:off x="4358" y="3033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10 w 10"/>
                  <a:gd name="T5" fmla="*/ 10 h 10"/>
                  <a:gd name="T6" fmla="*/ 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8" name="Freeform 2746"/>
              <p:cNvSpPr>
                <a:spLocks noChangeAspect="1"/>
              </p:cNvSpPr>
              <p:nvPr/>
            </p:nvSpPr>
            <p:spPr bwMode="auto">
              <a:xfrm>
                <a:off x="4338" y="3033"/>
                <a:ext cx="30" cy="41"/>
              </a:xfrm>
              <a:custGeom>
                <a:avLst/>
                <a:gdLst>
                  <a:gd name="T0" fmla="*/ 30 w 30"/>
                  <a:gd name="T1" fmla="*/ 10 h 41"/>
                  <a:gd name="T2" fmla="*/ 30 w 30"/>
                  <a:gd name="T3" fmla="*/ 41 h 41"/>
                  <a:gd name="T4" fmla="*/ 10 w 30"/>
                  <a:gd name="T5" fmla="*/ 41 h 41"/>
                  <a:gd name="T6" fmla="*/ 0 w 30"/>
                  <a:gd name="T7" fmla="*/ 41 h 41"/>
                  <a:gd name="T8" fmla="*/ 10 w 30"/>
                  <a:gd name="T9" fmla="*/ 0 h 41"/>
                  <a:gd name="T10" fmla="*/ 20 w 30"/>
                  <a:gd name="T11" fmla="*/ 0 h 41"/>
                  <a:gd name="T12" fmla="*/ 30 w 30"/>
                  <a:gd name="T13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30" y="10"/>
                    </a:moveTo>
                    <a:lnTo>
                      <a:pt x="30" y="41"/>
                    </a:lnTo>
                    <a:lnTo>
                      <a:pt x="10" y="41"/>
                    </a:lnTo>
                    <a:lnTo>
                      <a:pt x="0" y="41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9" name="Freeform 2745"/>
              <p:cNvSpPr>
                <a:spLocks noChangeAspect="1"/>
              </p:cNvSpPr>
              <p:nvPr/>
            </p:nvSpPr>
            <p:spPr bwMode="auto">
              <a:xfrm>
                <a:off x="4338" y="3074"/>
                <a:ext cx="10" cy="1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0" name="Freeform 2744"/>
              <p:cNvSpPr>
                <a:spLocks noChangeAspect="1"/>
              </p:cNvSpPr>
              <p:nvPr/>
            </p:nvSpPr>
            <p:spPr bwMode="auto">
              <a:xfrm>
                <a:off x="4338" y="3074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30 w 30"/>
                  <a:gd name="T3" fmla="*/ 20 h 20"/>
                  <a:gd name="T4" fmla="*/ 10 w 30"/>
                  <a:gd name="T5" fmla="*/ 20 h 20"/>
                  <a:gd name="T6" fmla="*/ 0 w 30"/>
                  <a:gd name="T7" fmla="*/ 20 h 20"/>
                  <a:gd name="T8" fmla="*/ 0 w 30"/>
                  <a:gd name="T9" fmla="*/ 0 h 20"/>
                  <a:gd name="T10" fmla="*/ 10 w 30"/>
                  <a:gd name="T11" fmla="*/ 0 h 20"/>
                  <a:gd name="T12" fmla="*/ 30 w 3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30" y="20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1" name="Freeform 2743"/>
              <p:cNvSpPr>
                <a:spLocks noChangeAspect="1"/>
              </p:cNvSpPr>
              <p:nvPr/>
            </p:nvSpPr>
            <p:spPr bwMode="auto">
              <a:xfrm>
                <a:off x="4338" y="3094"/>
                <a:ext cx="10" cy="1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2" name="Freeform 2742"/>
              <p:cNvSpPr>
                <a:spLocks noChangeAspect="1"/>
              </p:cNvSpPr>
              <p:nvPr/>
            </p:nvSpPr>
            <p:spPr bwMode="auto">
              <a:xfrm>
                <a:off x="4338" y="3084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30 w 30"/>
                  <a:gd name="T3" fmla="*/ 20 h 20"/>
                  <a:gd name="T4" fmla="*/ 20 w 30"/>
                  <a:gd name="T5" fmla="*/ 20 h 20"/>
                  <a:gd name="T6" fmla="*/ 10 w 30"/>
                  <a:gd name="T7" fmla="*/ 20 h 20"/>
                  <a:gd name="T8" fmla="*/ 0 w 30"/>
                  <a:gd name="T9" fmla="*/ 10 h 20"/>
                  <a:gd name="T10" fmla="*/ 10 w 30"/>
                  <a:gd name="T11" fmla="*/ 10 h 20"/>
                  <a:gd name="T12" fmla="*/ 30 w 3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30" y="20"/>
                    </a:lnTo>
                    <a:lnTo>
                      <a:pt x="20" y="2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3" name="Rectangle 2741"/>
              <p:cNvSpPr>
                <a:spLocks noChangeAspect="1" noChangeArrowheads="1"/>
              </p:cNvSpPr>
              <p:nvPr/>
            </p:nvSpPr>
            <p:spPr bwMode="auto">
              <a:xfrm>
                <a:off x="4358" y="3104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4" name="Freeform 2740"/>
              <p:cNvSpPr>
                <a:spLocks noChangeAspect="1"/>
              </p:cNvSpPr>
              <p:nvPr/>
            </p:nvSpPr>
            <p:spPr bwMode="auto">
              <a:xfrm>
                <a:off x="4348" y="3104"/>
                <a:ext cx="30" cy="31"/>
              </a:xfrm>
              <a:custGeom>
                <a:avLst/>
                <a:gdLst>
                  <a:gd name="T0" fmla="*/ 20 w 30"/>
                  <a:gd name="T1" fmla="*/ 0 h 31"/>
                  <a:gd name="T2" fmla="*/ 30 w 30"/>
                  <a:gd name="T3" fmla="*/ 31 h 31"/>
                  <a:gd name="T4" fmla="*/ 10 w 30"/>
                  <a:gd name="T5" fmla="*/ 31 h 31"/>
                  <a:gd name="T6" fmla="*/ 0 w 30"/>
                  <a:gd name="T7" fmla="*/ 31 h 31"/>
                  <a:gd name="T8" fmla="*/ 0 w 30"/>
                  <a:gd name="T9" fmla="*/ 0 h 31"/>
                  <a:gd name="T10" fmla="*/ 10 w 30"/>
                  <a:gd name="T11" fmla="*/ 0 h 31"/>
                  <a:gd name="T12" fmla="*/ 20 w 3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0" y="0"/>
                    </a:moveTo>
                    <a:lnTo>
                      <a:pt x="30" y="31"/>
                    </a:lnTo>
                    <a:lnTo>
                      <a:pt x="1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5" name="Freeform 2739"/>
              <p:cNvSpPr>
                <a:spLocks noChangeAspect="1"/>
              </p:cNvSpPr>
              <p:nvPr/>
            </p:nvSpPr>
            <p:spPr bwMode="auto">
              <a:xfrm>
                <a:off x="4348" y="3135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0 w 10"/>
                  <a:gd name="T5" fmla="*/ 0 h 10"/>
                  <a:gd name="T6" fmla="*/ 1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6" name="Freeform 2738"/>
              <p:cNvSpPr>
                <a:spLocks noChangeAspect="1"/>
              </p:cNvSpPr>
              <p:nvPr/>
            </p:nvSpPr>
            <p:spPr bwMode="auto">
              <a:xfrm>
                <a:off x="4348" y="313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30 w 30"/>
                  <a:gd name="T3" fmla="*/ 20 h 30"/>
                  <a:gd name="T4" fmla="*/ 20 w 30"/>
                  <a:gd name="T5" fmla="*/ 20 h 30"/>
                  <a:gd name="T6" fmla="*/ 10 w 30"/>
                  <a:gd name="T7" fmla="*/ 30 h 30"/>
                  <a:gd name="T8" fmla="*/ 0 w 30"/>
                  <a:gd name="T9" fmla="*/ 10 h 30"/>
                  <a:gd name="T10" fmla="*/ 10 w 30"/>
                  <a:gd name="T11" fmla="*/ 0 h 30"/>
                  <a:gd name="T12" fmla="*/ 30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30" y="20"/>
                    </a:lnTo>
                    <a:lnTo>
                      <a:pt x="20" y="20"/>
                    </a:lnTo>
                    <a:lnTo>
                      <a:pt x="10" y="3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7" name="Freeform 2737"/>
              <p:cNvSpPr>
                <a:spLocks noChangeAspect="1"/>
              </p:cNvSpPr>
              <p:nvPr/>
            </p:nvSpPr>
            <p:spPr bwMode="auto">
              <a:xfrm>
                <a:off x="4358" y="3155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0 w 10"/>
                  <a:gd name="T5" fmla="*/ 10 h 10"/>
                  <a:gd name="T6" fmla="*/ 0 w 10"/>
                  <a:gd name="T7" fmla="*/ 10 h 10"/>
                  <a:gd name="T8" fmla="*/ 1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8" name="Freeform 2736"/>
              <p:cNvSpPr>
                <a:spLocks noChangeAspect="1"/>
              </p:cNvSpPr>
              <p:nvPr/>
            </p:nvSpPr>
            <p:spPr bwMode="auto">
              <a:xfrm>
                <a:off x="4358" y="3145"/>
                <a:ext cx="30" cy="40"/>
              </a:xfrm>
              <a:custGeom>
                <a:avLst/>
                <a:gdLst>
                  <a:gd name="T0" fmla="*/ 20 w 30"/>
                  <a:gd name="T1" fmla="*/ 0 h 40"/>
                  <a:gd name="T2" fmla="*/ 30 w 30"/>
                  <a:gd name="T3" fmla="*/ 20 h 40"/>
                  <a:gd name="T4" fmla="*/ 20 w 30"/>
                  <a:gd name="T5" fmla="*/ 30 h 40"/>
                  <a:gd name="T6" fmla="*/ 10 w 30"/>
                  <a:gd name="T7" fmla="*/ 40 h 40"/>
                  <a:gd name="T8" fmla="*/ 0 w 30"/>
                  <a:gd name="T9" fmla="*/ 20 h 40"/>
                  <a:gd name="T10" fmla="*/ 10 w 30"/>
                  <a:gd name="T11" fmla="*/ 10 h 40"/>
                  <a:gd name="T12" fmla="*/ 20 w 30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20" y="0"/>
                    </a:moveTo>
                    <a:lnTo>
                      <a:pt x="30" y="20"/>
                    </a:lnTo>
                    <a:lnTo>
                      <a:pt x="20" y="30"/>
                    </a:lnTo>
                    <a:lnTo>
                      <a:pt x="10" y="40"/>
                    </a:lnTo>
                    <a:lnTo>
                      <a:pt x="0" y="20"/>
                    </a:lnTo>
                    <a:lnTo>
                      <a:pt x="1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9" name="Freeform 2735"/>
              <p:cNvSpPr>
                <a:spLocks noChangeAspect="1"/>
              </p:cNvSpPr>
              <p:nvPr/>
            </p:nvSpPr>
            <p:spPr bwMode="auto">
              <a:xfrm>
                <a:off x="4378" y="3165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0 h 10"/>
                  <a:gd name="T6" fmla="*/ 10 w 10"/>
                  <a:gd name="T7" fmla="*/ 10 h 10"/>
                  <a:gd name="T8" fmla="*/ 10 w 10"/>
                  <a:gd name="T9" fmla="*/ 10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0" name="Freeform 2734"/>
              <p:cNvSpPr>
                <a:spLocks noChangeAspect="1"/>
              </p:cNvSpPr>
              <p:nvPr/>
            </p:nvSpPr>
            <p:spPr bwMode="auto">
              <a:xfrm>
                <a:off x="4368" y="3175"/>
                <a:ext cx="30" cy="30"/>
              </a:xfrm>
              <a:custGeom>
                <a:avLst/>
                <a:gdLst>
                  <a:gd name="T0" fmla="*/ 20 w 30"/>
                  <a:gd name="T1" fmla="*/ 0 h 30"/>
                  <a:gd name="T2" fmla="*/ 30 w 30"/>
                  <a:gd name="T3" fmla="*/ 20 h 30"/>
                  <a:gd name="T4" fmla="*/ 10 w 30"/>
                  <a:gd name="T5" fmla="*/ 20 h 30"/>
                  <a:gd name="T6" fmla="*/ 0 w 30"/>
                  <a:gd name="T7" fmla="*/ 30 h 30"/>
                  <a:gd name="T8" fmla="*/ 0 w 30"/>
                  <a:gd name="T9" fmla="*/ 0 h 30"/>
                  <a:gd name="T10" fmla="*/ 10 w 30"/>
                  <a:gd name="T11" fmla="*/ 0 h 30"/>
                  <a:gd name="T12" fmla="*/ 20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0" y="0"/>
                    </a:moveTo>
                    <a:lnTo>
                      <a:pt x="30" y="20"/>
                    </a:lnTo>
                    <a:lnTo>
                      <a:pt x="10" y="2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1" name="Freeform 2733"/>
              <p:cNvSpPr>
                <a:spLocks noChangeAspect="1"/>
              </p:cNvSpPr>
              <p:nvPr/>
            </p:nvSpPr>
            <p:spPr bwMode="auto">
              <a:xfrm>
                <a:off x="4368" y="3195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0 w 10"/>
                  <a:gd name="T5" fmla="*/ 10 h 10"/>
                  <a:gd name="T6" fmla="*/ 1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2" name="Freeform 2732"/>
              <p:cNvSpPr>
                <a:spLocks noChangeAspect="1"/>
              </p:cNvSpPr>
              <p:nvPr/>
            </p:nvSpPr>
            <p:spPr bwMode="auto">
              <a:xfrm>
                <a:off x="4368" y="3195"/>
                <a:ext cx="30" cy="41"/>
              </a:xfrm>
              <a:custGeom>
                <a:avLst/>
                <a:gdLst>
                  <a:gd name="T0" fmla="*/ 30 w 30"/>
                  <a:gd name="T1" fmla="*/ 0 h 41"/>
                  <a:gd name="T2" fmla="*/ 30 w 30"/>
                  <a:gd name="T3" fmla="*/ 31 h 41"/>
                  <a:gd name="T4" fmla="*/ 20 w 30"/>
                  <a:gd name="T5" fmla="*/ 41 h 41"/>
                  <a:gd name="T6" fmla="*/ 10 w 30"/>
                  <a:gd name="T7" fmla="*/ 41 h 41"/>
                  <a:gd name="T8" fmla="*/ 0 w 30"/>
                  <a:gd name="T9" fmla="*/ 10 h 41"/>
                  <a:gd name="T10" fmla="*/ 10 w 30"/>
                  <a:gd name="T11" fmla="*/ 0 h 41"/>
                  <a:gd name="T12" fmla="*/ 30 w 30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30" y="0"/>
                    </a:moveTo>
                    <a:lnTo>
                      <a:pt x="30" y="31"/>
                    </a:lnTo>
                    <a:lnTo>
                      <a:pt x="20" y="41"/>
                    </a:lnTo>
                    <a:lnTo>
                      <a:pt x="10" y="4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3" name="Freeform 2731"/>
              <p:cNvSpPr>
                <a:spLocks noChangeAspect="1"/>
              </p:cNvSpPr>
              <p:nvPr/>
            </p:nvSpPr>
            <p:spPr bwMode="auto">
              <a:xfrm>
                <a:off x="4388" y="3226"/>
                <a:ext cx="21" cy="10"/>
              </a:xfrm>
              <a:custGeom>
                <a:avLst/>
                <a:gdLst>
                  <a:gd name="T0" fmla="*/ 0 w 21"/>
                  <a:gd name="T1" fmla="*/ 10 h 10"/>
                  <a:gd name="T2" fmla="*/ 10 w 21"/>
                  <a:gd name="T3" fmla="*/ 0 h 10"/>
                  <a:gd name="T4" fmla="*/ 10 w 21"/>
                  <a:gd name="T5" fmla="*/ 0 h 10"/>
                  <a:gd name="T6" fmla="*/ 21 w 21"/>
                  <a:gd name="T7" fmla="*/ 10 h 10"/>
                  <a:gd name="T8" fmla="*/ 0 w 2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0" y="10"/>
                    </a:moveTo>
                    <a:lnTo>
                      <a:pt x="10" y="0"/>
                    </a:lnTo>
                    <a:lnTo>
                      <a:pt x="2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4" name="Freeform 2730"/>
              <p:cNvSpPr>
                <a:spLocks noChangeAspect="1"/>
              </p:cNvSpPr>
              <p:nvPr/>
            </p:nvSpPr>
            <p:spPr bwMode="auto">
              <a:xfrm>
                <a:off x="4378" y="3236"/>
                <a:ext cx="31" cy="20"/>
              </a:xfrm>
              <a:custGeom>
                <a:avLst/>
                <a:gdLst>
                  <a:gd name="T0" fmla="*/ 31 w 31"/>
                  <a:gd name="T1" fmla="*/ 0 h 20"/>
                  <a:gd name="T2" fmla="*/ 31 w 31"/>
                  <a:gd name="T3" fmla="*/ 20 h 20"/>
                  <a:gd name="T4" fmla="*/ 10 w 31"/>
                  <a:gd name="T5" fmla="*/ 20 h 20"/>
                  <a:gd name="T6" fmla="*/ 0 w 31"/>
                  <a:gd name="T7" fmla="*/ 20 h 20"/>
                  <a:gd name="T8" fmla="*/ 0 w 31"/>
                  <a:gd name="T9" fmla="*/ 0 h 20"/>
                  <a:gd name="T10" fmla="*/ 10 w 31"/>
                  <a:gd name="T11" fmla="*/ 0 h 20"/>
                  <a:gd name="T12" fmla="*/ 31 w 3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31" y="0"/>
                    </a:moveTo>
                    <a:lnTo>
                      <a:pt x="31" y="20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5" name="Freeform 2729"/>
              <p:cNvSpPr>
                <a:spLocks noChangeAspect="1"/>
              </p:cNvSpPr>
              <p:nvPr/>
            </p:nvSpPr>
            <p:spPr bwMode="auto">
              <a:xfrm>
                <a:off x="4378" y="3256"/>
                <a:ext cx="31" cy="10"/>
              </a:xfrm>
              <a:custGeom>
                <a:avLst/>
                <a:gdLst>
                  <a:gd name="T0" fmla="*/ 31 w 31"/>
                  <a:gd name="T1" fmla="*/ 0 h 10"/>
                  <a:gd name="T2" fmla="*/ 31 w 31"/>
                  <a:gd name="T3" fmla="*/ 10 h 10"/>
                  <a:gd name="T4" fmla="*/ 10 w 31"/>
                  <a:gd name="T5" fmla="*/ 10 h 10"/>
                  <a:gd name="T6" fmla="*/ 0 w 31"/>
                  <a:gd name="T7" fmla="*/ 10 h 10"/>
                  <a:gd name="T8" fmla="*/ 0 w 31"/>
                  <a:gd name="T9" fmla="*/ 0 h 10"/>
                  <a:gd name="T10" fmla="*/ 10 w 31"/>
                  <a:gd name="T11" fmla="*/ 0 h 10"/>
                  <a:gd name="T12" fmla="*/ 31 w 3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0">
                    <a:moveTo>
                      <a:pt x="31" y="0"/>
                    </a:moveTo>
                    <a:lnTo>
                      <a:pt x="31" y="1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6" name="Freeform 2728"/>
              <p:cNvSpPr>
                <a:spLocks noChangeAspect="1"/>
              </p:cNvSpPr>
              <p:nvPr/>
            </p:nvSpPr>
            <p:spPr bwMode="auto">
              <a:xfrm>
                <a:off x="4378" y="3266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0 w 10"/>
                  <a:gd name="T5" fmla="*/ 10 h 10"/>
                  <a:gd name="T6" fmla="*/ 0 w 10"/>
                  <a:gd name="T7" fmla="*/ 0 h 10"/>
                  <a:gd name="T8" fmla="*/ 1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7" name="Freeform 2727"/>
              <p:cNvSpPr>
                <a:spLocks noChangeAspect="1"/>
              </p:cNvSpPr>
              <p:nvPr/>
            </p:nvSpPr>
            <p:spPr bwMode="auto">
              <a:xfrm>
                <a:off x="4378" y="3266"/>
                <a:ext cx="31" cy="20"/>
              </a:xfrm>
              <a:custGeom>
                <a:avLst/>
                <a:gdLst>
                  <a:gd name="T0" fmla="*/ 20 w 31"/>
                  <a:gd name="T1" fmla="*/ 0 h 20"/>
                  <a:gd name="T2" fmla="*/ 31 w 31"/>
                  <a:gd name="T3" fmla="*/ 10 h 20"/>
                  <a:gd name="T4" fmla="*/ 20 w 31"/>
                  <a:gd name="T5" fmla="*/ 10 h 20"/>
                  <a:gd name="T6" fmla="*/ 0 w 31"/>
                  <a:gd name="T7" fmla="*/ 20 h 20"/>
                  <a:gd name="T8" fmla="*/ 0 w 31"/>
                  <a:gd name="T9" fmla="*/ 10 h 20"/>
                  <a:gd name="T10" fmla="*/ 10 w 31"/>
                  <a:gd name="T11" fmla="*/ 0 h 20"/>
                  <a:gd name="T12" fmla="*/ 20 w 3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20" y="0"/>
                    </a:moveTo>
                    <a:lnTo>
                      <a:pt x="31" y="10"/>
                    </a:lnTo>
                    <a:lnTo>
                      <a:pt x="20" y="1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8" name="Rectangle 2726"/>
              <p:cNvSpPr>
                <a:spLocks noChangeAspect="1" noChangeArrowheads="1"/>
              </p:cNvSpPr>
              <p:nvPr/>
            </p:nvSpPr>
            <p:spPr bwMode="auto">
              <a:xfrm>
                <a:off x="4398" y="3276"/>
                <a:ext cx="11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9" name="Freeform 2725"/>
              <p:cNvSpPr>
                <a:spLocks noChangeAspect="1"/>
              </p:cNvSpPr>
              <p:nvPr/>
            </p:nvSpPr>
            <p:spPr bwMode="auto">
              <a:xfrm>
                <a:off x="4378" y="3276"/>
                <a:ext cx="31" cy="21"/>
              </a:xfrm>
              <a:custGeom>
                <a:avLst/>
                <a:gdLst>
                  <a:gd name="T0" fmla="*/ 31 w 31"/>
                  <a:gd name="T1" fmla="*/ 0 h 21"/>
                  <a:gd name="T2" fmla="*/ 31 w 31"/>
                  <a:gd name="T3" fmla="*/ 10 h 21"/>
                  <a:gd name="T4" fmla="*/ 20 w 31"/>
                  <a:gd name="T5" fmla="*/ 21 h 21"/>
                  <a:gd name="T6" fmla="*/ 10 w 31"/>
                  <a:gd name="T7" fmla="*/ 21 h 21"/>
                  <a:gd name="T8" fmla="*/ 0 w 31"/>
                  <a:gd name="T9" fmla="*/ 10 h 21"/>
                  <a:gd name="T10" fmla="*/ 20 w 31"/>
                  <a:gd name="T11" fmla="*/ 0 h 21"/>
                  <a:gd name="T12" fmla="*/ 31 w 31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lnTo>
                      <a:pt x="31" y="10"/>
                    </a:lnTo>
                    <a:lnTo>
                      <a:pt x="20" y="21"/>
                    </a:lnTo>
                    <a:lnTo>
                      <a:pt x="10" y="21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0" name="Freeform 2724"/>
              <p:cNvSpPr>
                <a:spLocks noChangeAspect="1"/>
              </p:cNvSpPr>
              <p:nvPr/>
            </p:nvSpPr>
            <p:spPr bwMode="auto">
              <a:xfrm>
                <a:off x="4398" y="3286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11 h 11"/>
                  <a:gd name="T6" fmla="*/ 0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1" name="Freeform 2723"/>
              <p:cNvSpPr>
                <a:spLocks noChangeAspect="1"/>
              </p:cNvSpPr>
              <p:nvPr/>
            </p:nvSpPr>
            <p:spPr bwMode="auto">
              <a:xfrm>
                <a:off x="4388" y="3297"/>
                <a:ext cx="21" cy="10"/>
              </a:xfrm>
              <a:custGeom>
                <a:avLst/>
                <a:gdLst>
                  <a:gd name="T0" fmla="*/ 21 w 21"/>
                  <a:gd name="T1" fmla="*/ 0 h 10"/>
                  <a:gd name="T2" fmla="*/ 21 w 21"/>
                  <a:gd name="T3" fmla="*/ 10 h 10"/>
                  <a:gd name="T4" fmla="*/ 10 w 21"/>
                  <a:gd name="T5" fmla="*/ 10 h 10"/>
                  <a:gd name="T6" fmla="*/ 0 w 21"/>
                  <a:gd name="T7" fmla="*/ 10 h 10"/>
                  <a:gd name="T8" fmla="*/ 0 w 21"/>
                  <a:gd name="T9" fmla="*/ 0 h 10"/>
                  <a:gd name="T10" fmla="*/ 10 w 21"/>
                  <a:gd name="T11" fmla="*/ 0 h 10"/>
                  <a:gd name="T12" fmla="*/ 21 w 2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lnTo>
                      <a:pt x="21" y="1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2" name="Freeform 2722"/>
              <p:cNvSpPr>
                <a:spLocks noChangeAspect="1"/>
              </p:cNvSpPr>
              <p:nvPr/>
            </p:nvSpPr>
            <p:spPr bwMode="auto">
              <a:xfrm>
                <a:off x="4388" y="3307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0 w 10"/>
                  <a:gd name="T5" fmla="*/ 10 h 10"/>
                  <a:gd name="T6" fmla="*/ 0 w 10"/>
                  <a:gd name="T7" fmla="*/ 0 h 10"/>
                  <a:gd name="T8" fmla="*/ 1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3" name="Freeform 2721"/>
              <p:cNvSpPr>
                <a:spLocks noChangeAspect="1"/>
              </p:cNvSpPr>
              <p:nvPr/>
            </p:nvSpPr>
            <p:spPr bwMode="auto">
              <a:xfrm>
                <a:off x="4388" y="3297"/>
                <a:ext cx="31" cy="40"/>
              </a:xfrm>
              <a:custGeom>
                <a:avLst/>
                <a:gdLst>
                  <a:gd name="T0" fmla="*/ 21 w 31"/>
                  <a:gd name="T1" fmla="*/ 0 h 40"/>
                  <a:gd name="T2" fmla="*/ 31 w 31"/>
                  <a:gd name="T3" fmla="*/ 20 h 40"/>
                  <a:gd name="T4" fmla="*/ 21 w 31"/>
                  <a:gd name="T5" fmla="*/ 30 h 40"/>
                  <a:gd name="T6" fmla="*/ 10 w 31"/>
                  <a:gd name="T7" fmla="*/ 40 h 40"/>
                  <a:gd name="T8" fmla="*/ 0 w 31"/>
                  <a:gd name="T9" fmla="*/ 20 h 40"/>
                  <a:gd name="T10" fmla="*/ 10 w 31"/>
                  <a:gd name="T11" fmla="*/ 10 h 40"/>
                  <a:gd name="T12" fmla="*/ 21 w 3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0">
                    <a:moveTo>
                      <a:pt x="21" y="0"/>
                    </a:moveTo>
                    <a:lnTo>
                      <a:pt x="31" y="20"/>
                    </a:lnTo>
                    <a:lnTo>
                      <a:pt x="21" y="30"/>
                    </a:lnTo>
                    <a:lnTo>
                      <a:pt x="10" y="40"/>
                    </a:lnTo>
                    <a:lnTo>
                      <a:pt x="0" y="20"/>
                    </a:lnTo>
                    <a:lnTo>
                      <a:pt x="10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4" name="Freeform 2720"/>
              <p:cNvSpPr>
                <a:spLocks noChangeAspect="1"/>
              </p:cNvSpPr>
              <p:nvPr/>
            </p:nvSpPr>
            <p:spPr bwMode="auto">
              <a:xfrm>
                <a:off x="4409" y="3317"/>
                <a:ext cx="20" cy="10"/>
              </a:xfrm>
              <a:custGeom>
                <a:avLst/>
                <a:gdLst>
                  <a:gd name="T0" fmla="*/ 0 w 20"/>
                  <a:gd name="T1" fmla="*/ 10 h 10"/>
                  <a:gd name="T2" fmla="*/ 10 w 20"/>
                  <a:gd name="T3" fmla="*/ 0 h 10"/>
                  <a:gd name="T4" fmla="*/ 10 w 20"/>
                  <a:gd name="T5" fmla="*/ 0 h 10"/>
                  <a:gd name="T6" fmla="*/ 10 w 20"/>
                  <a:gd name="T7" fmla="*/ 10 h 10"/>
                  <a:gd name="T8" fmla="*/ 10 w 20"/>
                  <a:gd name="T9" fmla="*/ 10 h 10"/>
                  <a:gd name="T10" fmla="*/ 20 w 20"/>
                  <a:gd name="T11" fmla="*/ 10 h 10"/>
                  <a:gd name="T12" fmla="*/ 0 w 2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2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5" name="Freeform 2719"/>
              <p:cNvSpPr>
                <a:spLocks noChangeAspect="1"/>
              </p:cNvSpPr>
              <p:nvPr/>
            </p:nvSpPr>
            <p:spPr bwMode="auto">
              <a:xfrm>
                <a:off x="4398" y="3327"/>
                <a:ext cx="31" cy="10"/>
              </a:xfrm>
              <a:custGeom>
                <a:avLst/>
                <a:gdLst>
                  <a:gd name="T0" fmla="*/ 31 w 31"/>
                  <a:gd name="T1" fmla="*/ 0 h 10"/>
                  <a:gd name="T2" fmla="*/ 31 w 31"/>
                  <a:gd name="T3" fmla="*/ 10 h 10"/>
                  <a:gd name="T4" fmla="*/ 11 w 31"/>
                  <a:gd name="T5" fmla="*/ 10 h 10"/>
                  <a:gd name="T6" fmla="*/ 0 w 31"/>
                  <a:gd name="T7" fmla="*/ 10 h 10"/>
                  <a:gd name="T8" fmla="*/ 0 w 31"/>
                  <a:gd name="T9" fmla="*/ 0 h 10"/>
                  <a:gd name="T10" fmla="*/ 11 w 31"/>
                  <a:gd name="T11" fmla="*/ 0 h 10"/>
                  <a:gd name="T12" fmla="*/ 31 w 3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0">
                    <a:moveTo>
                      <a:pt x="31" y="0"/>
                    </a:moveTo>
                    <a:lnTo>
                      <a:pt x="31" y="10"/>
                    </a:lnTo>
                    <a:lnTo>
                      <a:pt x="11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6" name="Freeform 2718"/>
              <p:cNvSpPr>
                <a:spLocks noChangeAspect="1"/>
              </p:cNvSpPr>
              <p:nvPr/>
            </p:nvSpPr>
            <p:spPr bwMode="auto">
              <a:xfrm>
                <a:off x="4398" y="3337"/>
                <a:ext cx="11" cy="10"/>
              </a:xfrm>
              <a:custGeom>
                <a:avLst/>
                <a:gdLst>
                  <a:gd name="T0" fmla="*/ 11 w 11"/>
                  <a:gd name="T1" fmla="*/ 0 h 10"/>
                  <a:gd name="T2" fmla="*/ 0 w 11"/>
                  <a:gd name="T3" fmla="*/ 10 h 10"/>
                  <a:gd name="T4" fmla="*/ 0 w 11"/>
                  <a:gd name="T5" fmla="*/ 1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11 w 1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7" name="Freeform 2717"/>
              <p:cNvSpPr>
                <a:spLocks noChangeAspect="1"/>
              </p:cNvSpPr>
              <p:nvPr/>
            </p:nvSpPr>
            <p:spPr bwMode="auto">
              <a:xfrm>
                <a:off x="4398" y="3327"/>
                <a:ext cx="21" cy="20"/>
              </a:xfrm>
              <a:custGeom>
                <a:avLst/>
                <a:gdLst>
                  <a:gd name="T0" fmla="*/ 21 w 21"/>
                  <a:gd name="T1" fmla="*/ 0 h 20"/>
                  <a:gd name="T2" fmla="*/ 21 w 21"/>
                  <a:gd name="T3" fmla="*/ 0 h 20"/>
                  <a:gd name="T4" fmla="*/ 21 w 21"/>
                  <a:gd name="T5" fmla="*/ 10 h 20"/>
                  <a:gd name="T6" fmla="*/ 11 w 21"/>
                  <a:gd name="T7" fmla="*/ 20 h 20"/>
                  <a:gd name="T8" fmla="*/ 0 w 21"/>
                  <a:gd name="T9" fmla="*/ 20 h 20"/>
                  <a:gd name="T10" fmla="*/ 11 w 21"/>
                  <a:gd name="T11" fmla="*/ 10 h 20"/>
                  <a:gd name="T12" fmla="*/ 21 w 2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lnTo>
                      <a:pt x="21" y="0"/>
                    </a:lnTo>
                    <a:lnTo>
                      <a:pt x="21" y="10"/>
                    </a:lnTo>
                    <a:lnTo>
                      <a:pt x="11" y="20"/>
                    </a:lnTo>
                    <a:lnTo>
                      <a:pt x="0" y="20"/>
                    </a:lnTo>
                    <a:lnTo>
                      <a:pt x="11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8" name="Rectangle 2716"/>
              <p:cNvSpPr>
                <a:spLocks noChangeAspect="1" noChangeArrowheads="1"/>
              </p:cNvSpPr>
              <p:nvPr/>
            </p:nvSpPr>
            <p:spPr bwMode="auto">
              <a:xfrm>
                <a:off x="4419" y="3327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9" name="Freeform 2715"/>
              <p:cNvSpPr>
                <a:spLocks noChangeAspect="1"/>
              </p:cNvSpPr>
              <p:nvPr/>
            </p:nvSpPr>
            <p:spPr bwMode="auto">
              <a:xfrm>
                <a:off x="4398" y="3337"/>
                <a:ext cx="31" cy="20"/>
              </a:xfrm>
              <a:custGeom>
                <a:avLst/>
                <a:gdLst>
                  <a:gd name="T0" fmla="*/ 31 w 31"/>
                  <a:gd name="T1" fmla="*/ 0 h 20"/>
                  <a:gd name="T2" fmla="*/ 31 w 31"/>
                  <a:gd name="T3" fmla="*/ 10 h 20"/>
                  <a:gd name="T4" fmla="*/ 21 w 31"/>
                  <a:gd name="T5" fmla="*/ 10 h 20"/>
                  <a:gd name="T6" fmla="*/ 11 w 31"/>
                  <a:gd name="T7" fmla="*/ 20 h 20"/>
                  <a:gd name="T8" fmla="*/ 0 w 31"/>
                  <a:gd name="T9" fmla="*/ 10 h 20"/>
                  <a:gd name="T10" fmla="*/ 21 w 31"/>
                  <a:gd name="T11" fmla="*/ 0 h 20"/>
                  <a:gd name="T12" fmla="*/ 31 w 3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31" y="0"/>
                    </a:moveTo>
                    <a:lnTo>
                      <a:pt x="31" y="10"/>
                    </a:lnTo>
                    <a:lnTo>
                      <a:pt x="21" y="10"/>
                    </a:lnTo>
                    <a:lnTo>
                      <a:pt x="11" y="20"/>
                    </a:lnTo>
                    <a:lnTo>
                      <a:pt x="0" y="10"/>
                    </a:lnTo>
                    <a:lnTo>
                      <a:pt x="2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0" name="Freeform 2714"/>
              <p:cNvSpPr>
                <a:spLocks noChangeAspect="1"/>
              </p:cNvSpPr>
              <p:nvPr/>
            </p:nvSpPr>
            <p:spPr bwMode="auto">
              <a:xfrm>
                <a:off x="4419" y="3347"/>
                <a:ext cx="10" cy="1"/>
              </a:xfrm>
              <a:custGeom>
                <a:avLst/>
                <a:gdLst>
                  <a:gd name="T0" fmla="*/ 0 w 10"/>
                  <a:gd name="T1" fmla="*/ 10 w 10"/>
                  <a:gd name="T2" fmla="*/ 10 w 10"/>
                  <a:gd name="T3" fmla="*/ 10 w 10"/>
                  <a:gd name="T4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1" name="Freeform 2713"/>
              <p:cNvSpPr>
                <a:spLocks noChangeAspect="1"/>
              </p:cNvSpPr>
              <p:nvPr/>
            </p:nvSpPr>
            <p:spPr bwMode="auto">
              <a:xfrm>
                <a:off x="4409" y="3347"/>
                <a:ext cx="30" cy="21"/>
              </a:xfrm>
              <a:custGeom>
                <a:avLst/>
                <a:gdLst>
                  <a:gd name="T0" fmla="*/ 20 w 30"/>
                  <a:gd name="T1" fmla="*/ 0 h 21"/>
                  <a:gd name="T2" fmla="*/ 30 w 30"/>
                  <a:gd name="T3" fmla="*/ 21 h 21"/>
                  <a:gd name="T4" fmla="*/ 10 w 30"/>
                  <a:gd name="T5" fmla="*/ 21 h 21"/>
                  <a:gd name="T6" fmla="*/ 0 w 30"/>
                  <a:gd name="T7" fmla="*/ 21 h 21"/>
                  <a:gd name="T8" fmla="*/ 0 w 30"/>
                  <a:gd name="T9" fmla="*/ 10 h 21"/>
                  <a:gd name="T10" fmla="*/ 10 w 30"/>
                  <a:gd name="T11" fmla="*/ 0 h 21"/>
                  <a:gd name="T12" fmla="*/ 20 w 30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20" y="0"/>
                    </a:moveTo>
                    <a:lnTo>
                      <a:pt x="30" y="21"/>
                    </a:lnTo>
                    <a:lnTo>
                      <a:pt x="10" y="21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2" name="Freeform 2712"/>
              <p:cNvSpPr>
                <a:spLocks noChangeAspect="1"/>
              </p:cNvSpPr>
              <p:nvPr/>
            </p:nvSpPr>
            <p:spPr bwMode="auto">
              <a:xfrm>
                <a:off x="4419" y="3368"/>
                <a:ext cx="20" cy="1"/>
              </a:xfrm>
              <a:custGeom>
                <a:avLst/>
                <a:gdLst>
                  <a:gd name="T0" fmla="*/ 0 w 20"/>
                  <a:gd name="T1" fmla="*/ 20 w 20"/>
                  <a:gd name="T2" fmla="*/ 20 w 20"/>
                  <a:gd name="T3" fmla="*/ 20 w 20"/>
                  <a:gd name="T4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3" name="Freeform 2711"/>
              <p:cNvSpPr>
                <a:spLocks noChangeAspect="1"/>
              </p:cNvSpPr>
              <p:nvPr/>
            </p:nvSpPr>
            <p:spPr bwMode="auto">
              <a:xfrm>
                <a:off x="4409" y="3368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30 w 30"/>
                  <a:gd name="T3" fmla="*/ 20 h 20"/>
                  <a:gd name="T4" fmla="*/ 10 w 30"/>
                  <a:gd name="T5" fmla="*/ 20 h 20"/>
                  <a:gd name="T6" fmla="*/ 0 w 30"/>
                  <a:gd name="T7" fmla="*/ 20 h 20"/>
                  <a:gd name="T8" fmla="*/ 0 w 30"/>
                  <a:gd name="T9" fmla="*/ 0 h 20"/>
                  <a:gd name="T10" fmla="*/ 10 w 30"/>
                  <a:gd name="T11" fmla="*/ 0 h 20"/>
                  <a:gd name="T12" fmla="*/ 30 w 3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30" y="20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4" name="Rectangle 2710"/>
              <p:cNvSpPr>
                <a:spLocks noChangeAspect="1" noChangeArrowheads="1"/>
              </p:cNvSpPr>
              <p:nvPr/>
            </p:nvSpPr>
            <p:spPr bwMode="auto">
              <a:xfrm>
                <a:off x="4419" y="3388"/>
                <a:ext cx="2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5" name="Freeform 2709"/>
              <p:cNvSpPr>
                <a:spLocks noChangeAspect="1"/>
              </p:cNvSpPr>
              <p:nvPr/>
            </p:nvSpPr>
            <p:spPr bwMode="auto">
              <a:xfrm>
                <a:off x="4409" y="3378"/>
                <a:ext cx="30" cy="60"/>
              </a:xfrm>
              <a:custGeom>
                <a:avLst/>
                <a:gdLst>
                  <a:gd name="T0" fmla="*/ 30 w 30"/>
                  <a:gd name="T1" fmla="*/ 10 h 60"/>
                  <a:gd name="T2" fmla="*/ 20 w 30"/>
                  <a:gd name="T3" fmla="*/ 60 h 60"/>
                  <a:gd name="T4" fmla="*/ 10 w 30"/>
                  <a:gd name="T5" fmla="*/ 60 h 60"/>
                  <a:gd name="T6" fmla="*/ 0 w 30"/>
                  <a:gd name="T7" fmla="*/ 60 h 60"/>
                  <a:gd name="T8" fmla="*/ 0 w 30"/>
                  <a:gd name="T9" fmla="*/ 0 h 60"/>
                  <a:gd name="T10" fmla="*/ 10 w 30"/>
                  <a:gd name="T11" fmla="*/ 10 h 60"/>
                  <a:gd name="T12" fmla="*/ 30 w 30"/>
                  <a:gd name="T13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0">
                    <a:moveTo>
                      <a:pt x="30" y="10"/>
                    </a:moveTo>
                    <a:lnTo>
                      <a:pt x="20" y="60"/>
                    </a:lnTo>
                    <a:lnTo>
                      <a:pt x="10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6" name="Rectangle 2708"/>
              <p:cNvSpPr>
                <a:spLocks noChangeAspect="1" noChangeArrowheads="1"/>
              </p:cNvSpPr>
              <p:nvPr/>
            </p:nvSpPr>
            <p:spPr bwMode="auto">
              <a:xfrm>
                <a:off x="4409" y="3438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7" name="Freeform 2707"/>
              <p:cNvSpPr>
                <a:spLocks noChangeAspect="1"/>
              </p:cNvSpPr>
              <p:nvPr/>
            </p:nvSpPr>
            <p:spPr bwMode="auto">
              <a:xfrm>
                <a:off x="4409" y="3438"/>
                <a:ext cx="30" cy="21"/>
              </a:xfrm>
              <a:custGeom>
                <a:avLst/>
                <a:gdLst>
                  <a:gd name="T0" fmla="*/ 30 w 30"/>
                  <a:gd name="T1" fmla="*/ 0 h 21"/>
                  <a:gd name="T2" fmla="*/ 30 w 30"/>
                  <a:gd name="T3" fmla="*/ 21 h 21"/>
                  <a:gd name="T4" fmla="*/ 10 w 30"/>
                  <a:gd name="T5" fmla="*/ 21 h 21"/>
                  <a:gd name="T6" fmla="*/ 0 w 30"/>
                  <a:gd name="T7" fmla="*/ 21 h 21"/>
                  <a:gd name="T8" fmla="*/ 0 w 30"/>
                  <a:gd name="T9" fmla="*/ 0 h 21"/>
                  <a:gd name="T10" fmla="*/ 10 w 30"/>
                  <a:gd name="T11" fmla="*/ 0 h 21"/>
                  <a:gd name="T12" fmla="*/ 30 w 30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30" y="21"/>
                    </a:lnTo>
                    <a:lnTo>
                      <a:pt x="10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8" name="Freeform 2706"/>
              <p:cNvSpPr>
                <a:spLocks noChangeAspect="1"/>
              </p:cNvSpPr>
              <p:nvPr/>
            </p:nvSpPr>
            <p:spPr bwMode="auto">
              <a:xfrm>
                <a:off x="4409" y="3459"/>
                <a:ext cx="30" cy="10"/>
              </a:xfrm>
              <a:custGeom>
                <a:avLst/>
                <a:gdLst>
                  <a:gd name="T0" fmla="*/ 30 w 30"/>
                  <a:gd name="T1" fmla="*/ 0 h 10"/>
                  <a:gd name="T2" fmla="*/ 30 w 30"/>
                  <a:gd name="T3" fmla="*/ 10 h 10"/>
                  <a:gd name="T4" fmla="*/ 10 w 30"/>
                  <a:gd name="T5" fmla="*/ 10 h 10"/>
                  <a:gd name="T6" fmla="*/ 0 w 30"/>
                  <a:gd name="T7" fmla="*/ 10 h 10"/>
                  <a:gd name="T8" fmla="*/ 0 w 30"/>
                  <a:gd name="T9" fmla="*/ 0 h 10"/>
                  <a:gd name="T10" fmla="*/ 10 w 30"/>
                  <a:gd name="T11" fmla="*/ 0 h 10"/>
                  <a:gd name="T12" fmla="*/ 30 w 3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lnTo>
                      <a:pt x="30" y="1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9" name="Freeform 2705"/>
              <p:cNvSpPr>
                <a:spLocks noChangeAspect="1"/>
              </p:cNvSpPr>
              <p:nvPr/>
            </p:nvSpPr>
            <p:spPr bwMode="auto">
              <a:xfrm>
                <a:off x="4419" y="3469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20 w 20"/>
                  <a:gd name="T3" fmla="*/ 0 h 10"/>
                  <a:gd name="T4" fmla="*/ 10 w 20"/>
                  <a:gd name="T5" fmla="*/ 0 h 10"/>
                  <a:gd name="T6" fmla="*/ 10 w 20"/>
                  <a:gd name="T7" fmla="*/ 10 h 10"/>
                  <a:gd name="T8" fmla="*/ 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2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0" name="Freeform 2704"/>
              <p:cNvSpPr>
                <a:spLocks noChangeAspect="1"/>
              </p:cNvSpPr>
              <p:nvPr/>
            </p:nvSpPr>
            <p:spPr bwMode="auto">
              <a:xfrm>
                <a:off x="4409" y="3469"/>
                <a:ext cx="20" cy="20"/>
              </a:xfrm>
              <a:custGeom>
                <a:avLst/>
                <a:gdLst>
                  <a:gd name="T0" fmla="*/ 20 w 20"/>
                  <a:gd name="T1" fmla="*/ 10 h 20"/>
                  <a:gd name="T2" fmla="*/ 20 w 20"/>
                  <a:gd name="T3" fmla="*/ 20 h 20"/>
                  <a:gd name="T4" fmla="*/ 10 w 20"/>
                  <a:gd name="T5" fmla="*/ 10 h 20"/>
                  <a:gd name="T6" fmla="*/ 0 w 20"/>
                  <a:gd name="T7" fmla="*/ 10 h 20"/>
                  <a:gd name="T8" fmla="*/ 0 w 20"/>
                  <a:gd name="T9" fmla="*/ 0 h 20"/>
                  <a:gd name="T10" fmla="*/ 10 w 20"/>
                  <a:gd name="T11" fmla="*/ 0 h 20"/>
                  <a:gd name="T12" fmla="*/ 20 w 20"/>
                  <a:gd name="T1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lnTo>
                      <a:pt x="20" y="2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1" name="Freeform 2703"/>
              <p:cNvSpPr>
                <a:spLocks noChangeAspect="1"/>
              </p:cNvSpPr>
              <p:nvPr/>
            </p:nvSpPr>
            <p:spPr bwMode="auto">
              <a:xfrm>
                <a:off x="4419" y="3479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10 w 10"/>
                  <a:gd name="T5" fmla="*/ 10 h 10"/>
                  <a:gd name="T6" fmla="*/ 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2" name="Freeform 2702"/>
              <p:cNvSpPr>
                <a:spLocks noChangeAspect="1"/>
              </p:cNvSpPr>
              <p:nvPr/>
            </p:nvSpPr>
            <p:spPr bwMode="auto">
              <a:xfrm>
                <a:off x="4388" y="3479"/>
                <a:ext cx="41" cy="51"/>
              </a:xfrm>
              <a:custGeom>
                <a:avLst/>
                <a:gdLst>
                  <a:gd name="T0" fmla="*/ 41 w 41"/>
                  <a:gd name="T1" fmla="*/ 10 h 51"/>
                  <a:gd name="T2" fmla="*/ 21 w 41"/>
                  <a:gd name="T3" fmla="*/ 51 h 51"/>
                  <a:gd name="T4" fmla="*/ 10 w 41"/>
                  <a:gd name="T5" fmla="*/ 51 h 51"/>
                  <a:gd name="T6" fmla="*/ 0 w 41"/>
                  <a:gd name="T7" fmla="*/ 40 h 51"/>
                  <a:gd name="T8" fmla="*/ 21 w 41"/>
                  <a:gd name="T9" fmla="*/ 0 h 51"/>
                  <a:gd name="T10" fmla="*/ 31 w 41"/>
                  <a:gd name="T11" fmla="*/ 0 h 51"/>
                  <a:gd name="T12" fmla="*/ 41 w 41"/>
                  <a:gd name="T13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1">
                    <a:moveTo>
                      <a:pt x="41" y="10"/>
                    </a:moveTo>
                    <a:lnTo>
                      <a:pt x="21" y="51"/>
                    </a:lnTo>
                    <a:lnTo>
                      <a:pt x="10" y="51"/>
                    </a:lnTo>
                    <a:lnTo>
                      <a:pt x="0" y="4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3" name="Freeform 2701"/>
              <p:cNvSpPr>
                <a:spLocks noChangeAspect="1"/>
              </p:cNvSpPr>
              <p:nvPr/>
            </p:nvSpPr>
            <p:spPr bwMode="auto">
              <a:xfrm>
                <a:off x="4388" y="3519"/>
                <a:ext cx="10" cy="11"/>
              </a:xfrm>
              <a:custGeom>
                <a:avLst/>
                <a:gdLst>
                  <a:gd name="T0" fmla="*/ 10 w 10"/>
                  <a:gd name="T1" fmla="*/ 11 h 11"/>
                  <a:gd name="T2" fmla="*/ 0 w 10"/>
                  <a:gd name="T3" fmla="*/ 0 h 11"/>
                  <a:gd name="T4" fmla="*/ 0 w 10"/>
                  <a:gd name="T5" fmla="*/ 0 h 11"/>
                  <a:gd name="T6" fmla="*/ 0 w 10"/>
                  <a:gd name="T7" fmla="*/ 0 h 11"/>
                  <a:gd name="T8" fmla="*/ 10 w 10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0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4" name="Freeform 2700"/>
              <p:cNvSpPr>
                <a:spLocks noChangeAspect="1"/>
              </p:cNvSpPr>
              <p:nvPr/>
            </p:nvSpPr>
            <p:spPr bwMode="auto">
              <a:xfrm>
                <a:off x="4378" y="3519"/>
                <a:ext cx="31" cy="31"/>
              </a:xfrm>
              <a:custGeom>
                <a:avLst/>
                <a:gdLst>
                  <a:gd name="T0" fmla="*/ 31 w 31"/>
                  <a:gd name="T1" fmla="*/ 11 h 31"/>
                  <a:gd name="T2" fmla="*/ 31 w 31"/>
                  <a:gd name="T3" fmla="*/ 31 h 31"/>
                  <a:gd name="T4" fmla="*/ 20 w 31"/>
                  <a:gd name="T5" fmla="*/ 31 h 31"/>
                  <a:gd name="T6" fmla="*/ 0 w 31"/>
                  <a:gd name="T7" fmla="*/ 21 h 31"/>
                  <a:gd name="T8" fmla="*/ 10 w 31"/>
                  <a:gd name="T9" fmla="*/ 0 h 31"/>
                  <a:gd name="T10" fmla="*/ 20 w 31"/>
                  <a:gd name="T11" fmla="*/ 11 h 31"/>
                  <a:gd name="T12" fmla="*/ 31 w 31"/>
                  <a:gd name="T1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1">
                    <a:moveTo>
                      <a:pt x="31" y="11"/>
                    </a:moveTo>
                    <a:lnTo>
                      <a:pt x="31" y="31"/>
                    </a:lnTo>
                    <a:lnTo>
                      <a:pt x="20" y="31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3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5" name="Freeform 2699"/>
              <p:cNvSpPr>
                <a:spLocks noChangeAspect="1"/>
              </p:cNvSpPr>
              <p:nvPr/>
            </p:nvSpPr>
            <p:spPr bwMode="auto">
              <a:xfrm>
                <a:off x="4398" y="3550"/>
                <a:ext cx="11" cy="1"/>
              </a:xfrm>
              <a:custGeom>
                <a:avLst/>
                <a:gdLst>
                  <a:gd name="T0" fmla="*/ 0 w 11"/>
                  <a:gd name="T1" fmla="*/ 11 w 11"/>
                  <a:gd name="T2" fmla="*/ 11 w 11"/>
                  <a:gd name="T3" fmla="*/ 11 w 11"/>
                  <a:gd name="T4" fmla="*/ 0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6" name="Freeform 2698"/>
              <p:cNvSpPr>
                <a:spLocks noChangeAspect="1"/>
              </p:cNvSpPr>
              <p:nvPr/>
            </p:nvSpPr>
            <p:spPr bwMode="auto">
              <a:xfrm>
                <a:off x="4378" y="3540"/>
                <a:ext cx="31" cy="30"/>
              </a:xfrm>
              <a:custGeom>
                <a:avLst/>
                <a:gdLst>
                  <a:gd name="T0" fmla="*/ 31 w 31"/>
                  <a:gd name="T1" fmla="*/ 10 h 30"/>
                  <a:gd name="T2" fmla="*/ 20 w 31"/>
                  <a:gd name="T3" fmla="*/ 30 h 30"/>
                  <a:gd name="T4" fmla="*/ 10 w 31"/>
                  <a:gd name="T5" fmla="*/ 20 h 30"/>
                  <a:gd name="T6" fmla="*/ 0 w 31"/>
                  <a:gd name="T7" fmla="*/ 20 h 30"/>
                  <a:gd name="T8" fmla="*/ 0 w 31"/>
                  <a:gd name="T9" fmla="*/ 0 h 30"/>
                  <a:gd name="T10" fmla="*/ 20 w 31"/>
                  <a:gd name="T11" fmla="*/ 10 h 30"/>
                  <a:gd name="T12" fmla="*/ 31 w 31"/>
                  <a:gd name="T1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31" y="10"/>
                    </a:moveTo>
                    <a:lnTo>
                      <a:pt x="20" y="30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0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7" name="Freeform 2697"/>
              <p:cNvSpPr>
                <a:spLocks noChangeAspect="1"/>
              </p:cNvSpPr>
              <p:nvPr/>
            </p:nvSpPr>
            <p:spPr bwMode="auto">
              <a:xfrm>
                <a:off x="4368" y="3560"/>
                <a:ext cx="20" cy="1"/>
              </a:xfrm>
              <a:custGeom>
                <a:avLst/>
                <a:gdLst>
                  <a:gd name="T0" fmla="*/ 20 w 20"/>
                  <a:gd name="T1" fmla="*/ 0 w 20"/>
                  <a:gd name="T2" fmla="*/ 10 w 20"/>
                  <a:gd name="T3" fmla="*/ 10 w 20"/>
                  <a:gd name="T4" fmla="*/ 2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8" name="Freeform 2696"/>
              <p:cNvSpPr>
                <a:spLocks noChangeAspect="1"/>
              </p:cNvSpPr>
              <p:nvPr/>
            </p:nvSpPr>
            <p:spPr bwMode="auto">
              <a:xfrm>
                <a:off x="4368" y="3560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30 w 30"/>
                  <a:gd name="T3" fmla="*/ 20 h 20"/>
                  <a:gd name="T4" fmla="*/ 10 w 30"/>
                  <a:gd name="T5" fmla="*/ 20 h 20"/>
                  <a:gd name="T6" fmla="*/ 0 w 30"/>
                  <a:gd name="T7" fmla="*/ 20 h 20"/>
                  <a:gd name="T8" fmla="*/ 0 w 30"/>
                  <a:gd name="T9" fmla="*/ 0 h 20"/>
                  <a:gd name="T10" fmla="*/ 20 w 30"/>
                  <a:gd name="T11" fmla="*/ 0 h 20"/>
                  <a:gd name="T12" fmla="*/ 30 w 3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30" y="20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9" name="Freeform 2695"/>
              <p:cNvSpPr>
                <a:spLocks noChangeAspect="1"/>
              </p:cNvSpPr>
              <p:nvPr/>
            </p:nvSpPr>
            <p:spPr bwMode="auto">
              <a:xfrm>
                <a:off x="4368" y="3580"/>
                <a:ext cx="10" cy="1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0" name="Freeform 2694"/>
              <p:cNvSpPr>
                <a:spLocks noChangeAspect="1"/>
              </p:cNvSpPr>
              <p:nvPr/>
            </p:nvSpPr>
            <p:spPr bwMode="auto">
              <a:xfrm>
                <a:off x="4368" y="3580"/>
                <a:ext cx="30" cy="21"/>
              </a:xfrm>
              <a:custGeom>
                <a:avLst/>
                <a:gdLst>
                  <a:gd name="T0" fmla="*/ 30 w 30"/>
                  <a:gd name="T1" fmla="*/ 0 h 21"/>
                  <a:gd name="T2" fmla="*/ 30 w 30"/>
                  <a:gd name="T3" fmla="*/ 21 h 21"/>
                  <a:gd name="T4" fmla="*/ 20 w 30"/>
                  <a:gd name="T5" fmla="*/ 21 h 21"/>
                  <a:gd name="T6" fmla="*/ 0 w 30"/>
                  <a:gd name="T7" fmla="*/ 21 h 21"/>
                  <a:gd name="T8" fmla="*/ 0 w 30"/>
                  <a:gd name="T9" fmla="*/ 0 h 21"/>
                  <a:gd name="T10" fmla="*/ 10 w 30"/>
                  <a:gd name="T11" fmla="*/ 0 h 21"/>
                  <a:gd name="T12" fmla="*/ 30 w 30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30" y="21"/>
                    </a:lnTo>
                    <a:lnTo>
                      <a:pt x="20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1" name="Freeform 2693"/>
              <p:cNvSpPr>
                <a:spLocks noChangeAspect="1"/>
              </p:cNvSpPr>
              <p:nvPr/>
            </p:nvSpPr>
            <p:spPr bwMode="auto">
              <a:xfrm>
                <a:off x="4368" y="3601"/>
                <a:ext cx="20" cy="10"/>
              </a:xfrm>
              <a:custGeom>
                <a:avLst/>
                <a:gdLst>
                  <a:gd name="T0" fmla="*/ 20 w 20"/>
                  <a:gd name="T1" fmla="*/ 0 h 10"/>
                  <a:gd name="T2" fmla="*/ 10 w 20"/>
                  <a:gd name="T3" fmla="*/ 10 h 10"/>
                  <a:gd name="T4" fmla="*/ 10 w 20"/>
                  <a:gd name="T5" fmla="*/ 10 h 10"/>
                  <a:gd name="T6" fmla="*/ 0 w 20"/>
                  <a:gd name="T7" fmla="*/ 0 h 10"/>
                  <a:gd name="T8" fmla="*/ 2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2" name="Freeform 2692"/>
              <p:cNvSpPr>
                <a:spLocks noChangeAspect="1"/>
              </p:cNvSpPr>
              <p:nvPr/>
            </p:nvSpPr>
            <p:spPr bwMode="auto">
              <a:xfrm>
                <a:off x="4378" y="3601"/>
                <a:ext cx="31" cy="30"/>
              </a:xfrm>
              <a:custGeom>
                <a:avLst/>
                <a:gdLst>
                  <a:gd name="T0" fmla="*/ 20 w 31"/>
                  <a:gd name="T1" fmla="*/ 0 h 30"/>
                  <a:gd name="T2" fmla="*/ 31 w 31"/>
                  <a:gd name="T3" fmla="*/ 20 h 30"/>
                  <a:gd name="T4" fmla="*/ 20 w 31"/>
                  <a:gd name="T5" fmla="*/ 20 h 30"/>
                  <a:gd name="T6" fmla="*/ 10 w 31"/>
                  <a:gd name="T7" fmla="*/ 30 h 30"/>
                  <a:gd name="T8" fmla="*/ 0 w 31"/>
                  <a:gd name="T9" fmla="*/ 10 h 30"/>
                  <a:gd name="T10" fmla="*/ 10 w 31"/>
                  <a:gd name="T11" fmla="*/ 0 h 30"/>
                  <a:gd name="T12" fmla="*/ 20 w 31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0" y="0"/>
                    </a:moveTo>
                    <a:lnTo>
                      <a:pt x="31" y="20"/>
                    </a:lnTo>
                    <a:lnTo>
                      <a:pt x="20" y="20"/>
                    </a:lnTo>
                    <a:lnTo>
                      <a:pt x="10" y="3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3" name="Rectangle 2691"/>
              <p:cNvSpPr>
                <a:spLocks noChangeAspect="1" noChangeArrowheads="1"/>
              </p:cNvSpPr>
              <p:nvPr/>
            </p:nvSpPr>
            <p:spPr bwMode="auto">
              <a:xfrm>
                <a:off x="4398" y="3621"/>
                <a:ext cx="11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4" name="Freeform 2690"/>
              <p:cNvSpPr>
                <a:spLocks noChangeAspect="1"/>
              </p:cNvSpPr>
              <p:nvPr/>
            </p:nvSpPr>
            <p:spPr bwMode="auto">
              <a:xfrm>
                <a:off x="4388" y="3621"/>
                <a:ext cx="31" cy="30"/>
              </a:xfrm>
              <a:custGeom>
                <a:avLst/>
                <a:gdLst>
                  <a:gd name="T0" fmla="*/ 21 w 31"/>
                  <a:gd name="T1" fmla="*/ 0 h 30"/>
                  <a:gd name="T2" fmla="*/ 31 w 31"/>
                  <a:gd name="T3" fmla="*/ 20 h 30"/>
                  <a:gd name="T4" fmla="*/ 10 w 31"/>
                  <a:gd name="T5" fmla="*/ 20 h 30"/>
                  <a:gd name="T6" fmla="*/ 0 w 31"/>
                  <a:gd name="T7" fmla="*/ 30 h 30"/>
                  <a:gd name="T8" fmla="*/ 0 w 31"/>
                  <a:gd name="T9" fmla="*/ 10 h 30"/>
                  <a:gd name="T10" fmla="*/ 10 w 31"/>
                  <a:gd name="T11" fmla="*/ 0 h 30"/>
                  <a:gd name="T12" fmla="*/ 21 w 31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1" y="0"/>
                    </a:moveTo>
                    <a:lnTo>
                      <a:pt x="31" y="20"/>
                    </a:lnTo>
                    <a:lnTo>
                      <a:pt x="10" y="20"/>
                    </a:lnTo>
                    <a:lnTo>
                      <a:pt x="0" y="3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5" name="Rectangle 2689"/>
              <p:cNvSpPr>
                <a:spLocks noChangeAspect="1" noChangeArrowheads="1"/>
              </p:cNvSpPr>
              <p:nvPr/>
            </p:nvSpPr>
            <p:spPr bwMode="auto">
              <a:xfrm>
                <a:off x="4398" y="3641"/>
                <a:ext cx="21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6" name="Freeform 2688"/>
              <p:cNvSpPr>
                <a:spLocks noChangeAspect="1"/>
              </p:cNvSpPr>
              <p:nvPr/>
            </p:nvSpPr>
            <p:spPr bwMode="auto">
              <a:xfrm>
                <a:off x="4388" y="3641"/>
                <a:ext cx="31" cy="20"/>
              </a:xfrm>
              <a:custGeom>
                <a:avLst/>
                <a:gdLst>
                  <a:gd name="T0" fmla="*/ 31 w 31"/>
                  <a:gd name="T1" fmla="*/ 0 h 20"/>
                  <a:gd name="T2" fmla="*/ 31 w 31"/>
                  <a:gd name="T3" fmla="*/ 20 h 20"/>
                  <a:gd name="T4" fmla="*/ 21 w 31"/>
                  <a:gd name="T5" fmla="*/ 20 h 20"/>
                  <a:gd name="T6" fmla="*/ 10 w 31"/>
                  <a:gd name="T7" fmla="*/ 20 h 20"/>
                  <a:gd name="T8" fmla="*/ 0 w 31"/>
                  <a:gd name="T9" fmla="*/ 0 h 20"/>
                  <a:gd name="T10" fmla="*/ 10 w 31"/>
                  <a:gd name="T11" fmla="*/ 0 h 20"/>
                  <a:gd name="T12" fmla="*/ 31 w 3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31" y="0"/>
                    </a:moveTo>
                    <a:lnTo>
                      <a:pt x="31" y="20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7" name="Rectangle 2687"/>
              <p:cNvSpPr>
                <a:spLocks noChangeAspect="1" noChangeArrowheads="1"/>
              </p:cNvSpPr>
              <p:nvPr/>
            </p:nvSpPr>
            <p:spPr bwMode="auto">
              <a:xfrm>
                <a:off x="4409" y="3661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8" name="Freeform 2686"/>
              <p:cNvSpPr>
                <a:spLocks noChangeAspect="1"/>
              </p:cNvSpPr>
              <p:nvPr/>
            </p:nvSpPr>
            <p:spPr bwMode="auto">
              <a:xfrm>
                <a:off x="4398" y="3661"/>
                <a:ext cx="21" cy="61"/>
              </a:xfrm>
              <a:custGeom>
                <a:avLst/>
                <a:gdLst>
                  <a:gd name="T0" fmla="*/ 21 w 21"/>
                  <a:gd name="T1" fmla="*/ 0 h 61"/>
                  <a:gd name="T2" fmla="*/ 21 w 21"/>
                  <a:gd name="T3" fmla="*/ 61 h 61"/>
                  <a:gd name="T4" fmla="*/ 11 w 21"/>
                  <a:gd name="T5" fmla="*/ 61 h 61"/>
                  <a:gd name="T6" fmla="*/ 0 w 21"/>
                  <a:gd name="T7" fmla="*/ 61 h 61"/>
                  <a:gd name="T8" fmla="*/ 0 w 21"/>
                  <a:gd name="T9" fmla="*/ 0 h 61"/>
                  <a:gd name="T10" fmla="*/ 11 w 21"/>
                  <a:gd name="T11" fmla="*/ 0 h 61"/>
                  <a:gd name="T12" fmla="*/ 21 w 21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1">
                    <a:moveTo>
                      <a:pt x="21" y="0"/>
                    </a:moveTo>
                    <a:lnTo>
                      <a:pt x="21" y="61"/>
                    </a:lnTo>
                    <a:lnTo>
                      <a:pt x="11" y="61"/>
                    </a:lnTo>
                    <a:lnTo>
                      <a:pt x="0" y="6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9" name="Freeform 2685"/>
              <p:cNvSpPr>
                <a:spLocks noChangeAspect="1"/>
              </p:cNvSpPr>
              <p:nvPr/>
            </p:nvSpPr>
            <p:spPr bwMode="auto">
              <a:xfrm>
                <a:off x="4398" y="3722"/>
                <a:ext cx="21" cy="20"/>
              </a:xfrm>
              <a:custGeom>
                <a:avLst/>
                <a:gdLst>
                  <a:gd name="T0" fmla="*/ 21 w 21"/>
                  <a:gd name="T1" fmla="*/ 0 h 20"/>
                  <a:gd name="T2" fmla="*/ 21 w 21"/>
                  <a:gd name="T3" fmla="*/ 20 h 20"/>
                  <a:gd name="T4" fmla="*/ 11 w 21"/>
                  <a:gd name="T5" fmla="*/ 20 h 20"/>
                  <a:gd name="T6" fmla="*/ 0 w 21"/>
                  <a:gd name="T7" fmla="*/ 20 h 20"/>
                  <a:gd name="T8" fmla="*/ 0 w 21"/>
                  <a:gd name="T9" fmla="*/ 0 h 20"/>
                  <a:gd name="T10" fmla="*/ 11 w 21"/>
                  <a:gd name="T11" fmla="*/ 0 h 20"/>
                  <a:gd name="T12" fmla="*/ 21 w 2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lnTo>
                      <a:pt x="21" y="20"/>
                    </a:lnTo>
                    <a:lnTo>
                      <a:pt x="11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0" name="Freeform 2684"/>
              <p:cNvSpPr>
                <a:spLocks noChangeAspect="1"/>
              </p:cNvSpPr>
              <p:nvPr/>
            </p:nvSpPr>
            <p:spPr bwMode="auto">
              <a:xfrm>
                <a:off x="4398" y="3742"/>
                <a:ext cx="21" cy="31"/>
              </a:xfrm>
              <a:custGeom>
                <a:avLst/>
                <a:gdLst>
                  <a:gd name="T0" fmla="*/ 21 w 21"/>
                  <a:gd name="T1" fmla="*/ 0 h 31"/>
                  <a:gd name="T2" fmla="*/ 21 w 21"/>
                  <a:gd name="T3" fmla="*/ 31 h 31"/>
                  <a:gd name="T4" fmla="*/ 11 w 21"/>
                  <a:gd name="T5" fmla="*/ 31 h 31"/>
                  <a:gd name="T6" fmla="*/ 0 w 21"/>
                  <a:gd name="T7" fmla="*/ 31 h 31"/>
                  <a:gd name="T8" fmla="*/ 0 w 21"/>
                  <a:gd name="T9" fmla="*/ 0 h 31"/>
                  <a:gd name="T10" fmla="*/ 11 w 21"/>
                  <a:gd name="T11" fmla="*/ 0 h 31"/>
                  <a:gd name="T12" fmla="*/ 21 w 21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21" y="31"/>
                    </a:lnTo>
                    <a:lnTo>
                      <a:pt x="11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1" name="Freeform 2683"/>
              <p:cNvSpPr>
                <a:spLocks noChangeAspect="1"/>
              </p:cNvSpPr>
              <p:nvPr/>
            </p:nvSpPr>
            <p:spPr bwMode="auto">
              <a:xfrm>
                <a:off x="4398" y="3773"/>
                <a:ext cx="11" cy="1"/>
              </a:xfrm>
              <a:custGeom>
                <a:avLst/>
                <a:gdLst>
                  <a:gd name="T0" fmla="*/ 11 w 11"/>
                  <a:gd name="T1" fmla="*/ 0 w 11"/>
                  <a:gd name="T2" fmla="*/ 0 w 11"/>
                  <a:gd name="T3" fmla="*/ 0 w 11"/>
                  <a:gd name="T4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2" name="Freeform 2682"/>
              <p:cNvSpPr>
                <a:spLocks noChangeAspect="1"/>
              </p:cNvSpPr>
              <p:nvPr/>
            </p:nvSpPr>
            <p:spPr bwMode="auto">
              <a:xfrm>
                <a:off x="4398" y="3763"/>
                <a:ext cx="21" cy="20"/>
              </a:xfrm>
              <a:custGeom>
                <a:avLst/>
                <a:gdLst>
                  <a:gd name="T0" fmla="*/ 21 w 21"/>
                  <a:gd name="T1" fmla="*/ 0 h 20"/>
                  <a:gd name="T2" fmla="*/ 21 w 21"/>
                  <a:gd name="T3" fmla="*/ 20 h 20"/>
                  <a:gd name="T4" fmla="*/ 11 w 21"/>
                  <a:gd name="T5" fmla="*/ 20 h 20"/>
                  <a:gd name="T6" fmla="*/ 0 w 21"/>
                  <a:gd name="T7" fmla="*/ 20 h 20"/>
                  <a:gd name="T8" fmla="*/ 0 w 21"/>
                  <a:gd name="T9" fmla="*/ 10 h 20"/>
                  <a:gd name="T10" fmla="*/ 11 w 21"/>
                  <a:gd name="T11" fmla="*/ 10 h 20"/>
                  <a:gd name="T12" fmla="*/ 21 w 2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lnTo>
                      <a:pt x="21" y="20"/>
                    </a:lnTo>
                    <a:lnTo>
                      <a:pt x="11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1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3" name="Rectangle 2681"/>
              <p:cNvSpPr>
                <a:spLocks noChangeAspect="1" noChangeArrowheads="1"/>
              </p:cNvSpPr>
              <p:nvPr/>
            </p:nvSpPr>
            <p:spPr bwMode="auto">
              <a:xfrm>
                <a:off x="4398" y="3783"/>
                <a:ext cx="11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4" name="Freeform 2680"/>
              <p:cNvSpPr>
                <a:spLocks noChangeAspect="1"/>
              </p:cNvSpPr>
              <p:nvPr/>
            </p:nvSpPr>
            <p:spPr bwMode="auto">
              <a:xfrm>
                <a:off x="4398" y="3773"/>
                <a:ext cx="31" cy="30"/>
              </a:xfrm>
              <a:custGeom>
                <a:avLst/>
                <a:gdLst>
                  <a:gd name="T0" fmla="*/ 21 w 31"/>
                  <a:gd name="T1" fmla="*/ 0 h 30"/>
                  <a:gd name="T2" fmla="*/ 31 w 31"/>
                  <a:gd name="T3" fmla="*/ 20 h 30"/>
                  <a:gd name="T4" fmla="*/ 21 w 31"/>
                  <a:gd name="T5" fmla="*/ 30 h 30"/>
                  <a:gd name="T6" fmla="*/ 11 w 31"/>
                  <a:gd name="T7" fmla="*/ 30 h 30"/>
                  <a:gd name="T8" fmla="*/ 0 w 31"/>
                  <a:gd name="T9" fmla="*/ 10 h 30"/>
                  <a:gd name="T10" fmla="*/ 11 w 31"/>
                  <a:gd name="T11" fmla="*/ 10 h 30"/>
                  <a:gd name="T12" fmla="*/ 21 w 31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1" y="0"/>
                    </a:moveTo>
                    <a:lnTo>
                      <a:pt x="31" y="20"/>
                    </a:lnTo>
                    <a:lnTo>
                      <a:pt x="21" y="30"/>
                    </a:lnTo>
                    <a:lnTo>
                      <a:pt x="11" y="30"/>
                    </a:lnTo>
                    <a:lnTo>
                      <a:pt x="0" y="10"/>
                    </a:lnTo>
                    <a:lnTo>
                      <a:pt x="11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5" name="Rectangle 2679"/>
              <p:cNvSpPr>
                <a:spLocks noChangeAspect="1" noChangeArrowheads="1"/>
              </p:cNvSpPr>
              <p:nvPr/>
            </p:nvSpPr>
            <p:spPr bwMode="auto">
              <a:xfrm>
                <a:off x="4409" y="3803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6" name="Freeform 2678"/>
              <p:cNvSpPr>
                <a:spLocks noChangeAspect="1"/>
              </p:cNvSpPr>
              <p:nvPr/>
            </p:nvSpPr>
            <p:spPr bwMode="auto">
              <a:xfrm>
                <a:off x="4409" y="3793"/>
                <a:ext cx="30" cy="41"/>
              </a:xfrm>
              <a:custGeom>
                <a:avLst/>
                <a:gdLst>
                  <a:gd name="T0" fmla="*/ 20 w 30"/>
                  <a:gd name="T1" fmla="*/ 0 h 41"/>
                  <a:gd name="T2" fmla="*/ 30 w 30"/>
                  <a:gd name="T3" fmla="*/ 30 h 41"/>
                  <a:gd name="T4" fmla="*/ 20 w 30"/>
                  <a:gd name="T5" fmla="*/ 30 h 41"/>
                  <a:gd name="T6" fmla="*/ 10 w 30"/>
                  <a:gd name="T7" fmla="*/ 41 h 41"/>
                  <a:gd name="T8" fmla="*/ 0 w 30"/>
                  <a:gd name="T9" fmla="*/ 10 h 41"/>
                  <a:gd name="T10" fmla="*/ 10 w 30"/>
                  <a:gd name="T11" fmla="*/ 10 h 41"/>
                  <a:gd name="T12" fmla="*/ 20 w 30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0" y="0"/>
                    </a:moveTo>
                    <a:lnTo>
                      <a:pt x="30" y="30"/>
                    </a:lnTo>
                    <a:lnTo>
                      <a:pt x="20" y="30"/>
                    </a:lnTo>
                    <a:lnTo>
                      <a:pt x="10" y="41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7" name="Rectangle 2677"/>
              <p:cNvSpPr>
                <a:spLocks noChangeAspect="1" noChangeArrowheads="1"/>
              </p:cNvSpPr>
              <p:nvPr/>
            </p:nvSpPr>
            <p:spPr bwMode="auto">
              <a:xfrm>
                <a:off x="4429" y="3823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8" name="Freeform 2676"/>
              <p:cNvSpPr>
                <a:spLocks noChangeAspect="1"/>
              </p:cNvSpPr>
              <p:nvPr/>
            </p:nvSpPr>
            <p:spPr bwMode="auto">
              <a:xfrm>
                <a:off x="4419" y="3823"/>
                <a:ext cx="30" cy="21"/>
              </a:xfrm>
              <a:custGeom>
                <a:avLst/>
                <a:gdLst>
                  <a:gd name="T0" fmla="*/ 20 w 30"/>
                  <a:gd name="T1" fmla="*/ 0 h 21"/>
                  <a:gd name="T2" fmla="*/ 30 w 30"/>
                  <a:gd name="T3" fmla="*/ 11 h 21"/>
                  <a:gd name="T4" fmla="*/ 20 w 30"/>
                  <a:gd name="T5" fmla="*/ 21 h 21"/>
                  <a:gd name="T6" fmla="*/ 10 w 30"/>
                  <a:gd name="T7" fmla="*/ 21 h 21"/>
                  <a:gd name="T8" fmla="*/ 0 w 30"/>
                  <a:gd name="T9" fmla="*/ 11 h 21"/>
                  <a:gd name="T10" fmla="*/ 10 w 30"/>
                  <a:gd name="T11" fmla="*/ 0 h 21"/>
                  <a:gd name="T12" fmla="*/ 20 w 30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20" y="0"/>
                    </a:moveTo>
                    <a:lnTo>
                      <a:pt x="30" y="11"/>
                    </a:lnTo>
                    <a:lnTo>
                      <a:pt x="20" y="21"/>
                    </a:lnTo>
                    <a:lnTo>
                      <a:pt x="1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9" name="Freeform 2675"/>
              <p:cNvSpPr>
                <a:spLocks noChangeAspect="1"/>
              </p:cNvSpPr>
              <p:nvPr/>
            </p:nvSpPr>
            <p:spPr bwMode="auto">
              <a:xfrm>
                <a:off x="4439" y="3834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0 h 10"/>
                  <a:gd name="T6" fmla="*/ 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0" name="Freeform 2674"/>
              <p:cNvSpPr>
                <a:spLocks noChangeAspect="1"/>
              </p:cNvSpPr>
              <p:nvPr/>
            </p:nvSpPr>
            <p:spPr bwMode="auto">
              <a:xfrm>
                <a:off x="4429" y="3834"/>
                <a:ext cx="30" cy="30"/>
              </a:xfrm>
              <a:custGeom>
                <a:avLst/>
                <a:gdLst>
                  <a:gd name="T0" fmla="*/ 20 w 30"/>
                  <a:gd name="T1" fmla="*/ 0 h 30"/>
                  <a:gd name="T2" fmla="*/ 30 w 30"/>
                  <a:gd name="T3" fmla="*/ 20 h 30"/>
                  <a:gd name="T4" fmla="*/ 10 w 30"/>
                  <a:gd name="T5" fmla="*/ 20 h 30"/>
                  <a:gd name="T6" fmla="*/ 0 w 30"/>
                  <a:gd name="T7" fmla="*/ 30 h 30"/>
                  <a:gd name="T8" fmla="*/ 0 w 30"/>
                  <a:gd name="T9" fmla="*/ 10 h 30"/>
                  <a:gd name="T10" fmla="*/ 10 w 30"/>
                  <a:gd name="T11" fmla="*/ 10 h 30"/>
                  <a:gd name="T12" fmla="*/ 20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0" y="0"/>
                    </a:moveTo>
                    <a:lnTo>
                      <a:pt x="30" y="20"/>
                    </a:lnTo>
                    <a:lnTo>
                      <a:pt x="10" y="20"/>
                    </a:lnTo>
                    <a:lnTo>
                      <a:pt x="0" y="3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1" name="Freeform 2673"/>
              <p:cNvSpPr>
                <a:spLocks noChangeAspect="1"/>
              </p:cNvSpPr>
              <p:nvPr/>
            </p:nvSpPr>
            <p:spPr bwMode="auto">
              <a:xfrm>
                <a:off x="4439" y="3854"/>
                <a:ext cx="20" cy="1"/>
              </a:xfrm>
              <a:custGeom>
                <a:avLst/>
                <a:gdLst>
                  <a:gd name="T0" fmla="*/ 0 w 20"/>
                  <a:gd name="T1" fmla="*/ 20 w 20"/>
                  <a:gd name="T2" fmla="*/ 20 w 20"/>
                  <a:gd name="T3" fmla="*/ 20 w 20"/>
                  <a:gd name="T4" fmla="*/ 20 w 20"/>
                  <a:gd name="T5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2" name="Freeform 2672"/>
              <p:cNvSpPr>
                <a:spLocks noChangeAspect="1"/>
              </p:cNvSpPr>
              <p:nvPr/>
            </p:nvSpPr>
            <p:spPr bwMode="auto">
              <a:xfrm>
                <a:off x="4429" y="3854"/>
                <a:ext cx="30" cy="10"/>
              </a:xfrm>
              <a:custGeom>
                <a:avLst/>
                <a:gdLst>
                  <a:gd name="T0" fmla="*/ 30 w 30"/>
                  <a:gd name="T1" fmla="*/ 0 h 10"/>
                  <a:gd name="T2" fmla="*/ 30 w 30"/>
                  <a:gd name="T3" fmla="*/ 10 h 10"/>
                  <a:gd name="T4" fmla="*/ 10 w 30"/>
                  <a:gd name="T5" fmla="*/ 10 h 10"/>
                  <a:gd name="T6" fmla="*/ 0 w 30"/>
                  <a:gd name="T7" fmla="*/ 10 h 10"/>
                  <a:gd name="T8" fmla="*/ 0 w 30"/>
                  <a:gd name="T9" fmla="*/ 0 h 10"/>
                  <a:gd name="T10" fmla="*/ 10 w 30"/>
                  <a:gd name="T11" fmla="*/ 0 h 10"/>
                  <a:gd name="T12" fmla="*/ 30 w 3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lnTo>
                      <a:pt x="30" y="1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3" name="Freeform 2671"/>
              <p:cNvSpPr>
                <a:spLocks noChangeAspect="1"/>
              </p:cNvSpPr>
              <p:nvPr/>
            </p:nvSpPr>
            <p:spPr bwMode="auto">
              <a:xfrm>
                <a:off x="4429" y="3864"/>
                <a:ext cx="10" cy="1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4" name="Freeform 2670"/>
              <p:cNvSpPr>
                <a:spLocks noChangeAspect="1"/>
              </p:cNvSpPr>
              <p:nvPr/>
            </p:nvSpPr>
            <p:spPr bwMode="auto">
              <a:xfrm>
                <a:off x="4429" y="3854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30 w 30"/>
                  <a:gd name="T3" fmla="*/ 10 h 20"/>
                  <a:gd name="T4" fmla="*/ 20 w 30"/>
                  <a:gd name="T5" fmla="*/ 20 h 20"/>
                  <a:gd name="T6" fmla="*/ 10 w 30"/>
                  <a:gd name="T7" fmla="*/ 20 h 20"/>
                  <a:gd name="T8" fmla="*/ 0 w 30"/>
                  <a:gd name="T9" fmla="*/ 10 h 20"/>
                  <a:gd name="T10" fmla="*/ 10 w 30"/>
                  <a:gd name="T11" fmla="*/ 10 h 20"/>
                  <a:gd name="T12" fmla="*/ 30 w 3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30" y="10"/>
                    </a:lnTo>
                    <a:lnTo>
                      <a:pt x="20" y="2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5" name="Rectangle 2669"/>
              <p:cNvSpPr>
                <a:spLocks noChangeAspect="1" noChangeArrowheads="1"/>
              </p:cNvSpPr>
              <p:nvPr/>
            </p:nvSpPr>
            <p:spPr bwMode="auto">
              <a:xfrm>
                <a:off x="4439" y="3874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6" name="Freeform 2668"/>
              <p:cNvSpPr>
                <a:spLocks noChangeAspect="1"/>
              </p:cNvSpPr>
              <p:nvPr/>
            </p:nvSpPr>
            <p:spPr bwMode="auto">
              <a:xfrm>
                <a:off x="4439" y="3864"/>
                <a:ext cx="20" cy="20"/>
              </a:xfrm>
              <a:custGeom>
                <a:avLst/>
                <a:gdLst>
                  <a:gd name="T0" fmla="*/ 20 w 20"/>
                  <a:gd name="T1" fmla="*/ 0 h 20"/>
                  <a:gd name="T2" fmla="*/ 20 w 20"/>
                  <a:gd name="T3" fmla="*/ 10 h 20"/>
                  <a:gd name="T4" fmla="*/ 10 w 20"/>
                  <a:gd name="T5" fmla="*/ 20 h 20"/>
                  <a:gd name="T6" fmla="*/ 0 w 20"/>
                  <a:gd name="T7" fmla="*/ 20 h 20"/>
                  <a:gd name="T8" fmla="*/ 0 w 20"/>
                  <a:gd name="T9" fmla="*/ 10 h 20"/>
                  <a:gd name="T10" fmla="*/ 10 w 20"/>
                  <a:gd name="T11" fmla="*/ 10 h 20"/>
                  <a:gd name="T12" fmla="*/ 20 w 2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10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7" name="Freeform 2667"/>
              <p:cNvSpPr>
                <a:spLocks noChangeAspect="1"/>
              </p:cNvSpPr>
              <p:nvPr/>
            </p:nvSpPr>
            <p:spPr bwMode="auto">
              <a:xfrm>
                <a:off x="4449" y="3874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10 h 10"/>
                  <a:gd name="T6" fmla="*/ 10 w 10"/>
                  <a:gd name="T7" fmla="*/ 10 h 10"/>
                  <a:gd name="T8" fmla="*/ 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8" name="Freeform 2666"/>
              <p:cNvSpPr>
                <a:spLocks noChangeAspect="1"/>
              </p:cNvSpPr>
              <p:nvPr/>
            </p:nvSpPr>
            <p:spPr bwMode="auto">
              <a:xfrm>
                <a:off x="4439" y="3884"/>
                <a:ext cx="30" cy="31"/>
              </a:xfrm>
              <a:custGeom>
                <a:avLst/>
                <a:gdLst>
                  <a:gd name="T0" fmla="*/ 20 w 30"/>
                  <a:gd name="T1" fmla="*/ 0 h 31"/>
                  <a:gd name="T2" fmla="*/ 30 w 30"/>
                  <a:gd name="T3" fmla="*/ 31 h 31"/>
                  <a:gd name="T4" fmla="*/ 20 w 30"/>
                  <a:gd name="T5" fmla="*/ 31 h 31"/>
                  <a:gd name="T6" fmla="*/ 0 w 30"/>
                  <a:gd name="T7" fmla="*/ 31 h 31"/>
                  <a:gd name="T8" fmla="*/ 0 w 30"/>
                  <a:gd name="T9" fmla="*/ 0 h 31"/>
                  <a:gd name="T10" fmla="*/ 10 w 30"/>
                  <a:gd name="T11" fmla="*/ 0 h 31"/>
                  <a:gd name="T12" fmla="*/ 20 w 3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0" y="0"/>
                    </a:moveTo>
                    <a:lnTo>
                      <a:pt x="30" y="31"/>
                    </a:lnTo>
                    <a:lnTo>
                      <a:pt x="2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9" name="Rectangle 2665"/>
              <p:cNvSpPr>
                <a:spLocks noChangeAspect="1" noChangeArrowheads="1"/>
              </p:cNvSpPr>
              <p:nvPr/>
            </p:nvSpPr>
            <p:spPr bwMode="auto">
              <a:xfrm>
                <a:off x="4459" y="3915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0" name="Freeform 2664"/>
              <p:cNvSpPr>
                <a:spLocks noChangeAspect="1"/>
              </p:cNvSpPr>
              <p:nvPr/>
            </p:nvSpPr>
            <p:spPr bwMode="auto">
              <a:xfrm>
                <a:off x="4439" y="3915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30 w 30"/>
                  <a:gd name="T3" fmla="*/ 20 h 20"/>
                  <a:gd name="T4" fmla="*/ 20 w 30"/>
                  <a:gd name="T5" fmla="*/ 20 h 20"/>
                  <a:gd name="T6" fmla="*/ 0 w 30"/>
                  <a:gd name="T7" fmla="*/ 20 h 20"/>
                  <a:gd name="T8" fmla="*/ 0 w 30"/>
                  <a:gd name="T9" fmla="*/ 0 h 20"/>
                  <a:gd name="T10" fmla="*/ 20 w 30"/>
                  <a:gd name="T11" fmla="*/ 0 h 20"/>
                  <a:gd name="T12" fmla="*/ 30 w 3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30" y="20"/>
                    </a:lnTo>
                    <a:lnTo>
                      <a:pt x="2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1" name="Freeform 2663"/>
              <p:cNvSpPr>
                <a:spLocks noChangeAspect="1"/>
              </p:cNvSpPr>
              <p:nvPr/>
            </p:nvSpPr>
            <p:spPr bwMode="auto">
              <a:xfrm>
                <a:off x="4439" y="3935"/>
                <a:ext cx="30" cy="10"/>
              </a:xfrm>
              <a:custGeom>
                <a:avLst/>
                <a:gdLst>
                  <a:gd name="T0" fmla="*/ 30 w 30"/>
                  <a:gd name="T1" fmla="*/ 0 h 10"/>
                  <a:gd name="T2" fmla="*/ 30 w 30"/>
                  <a:gd name="T3" fmla="*/ 10 h 10"/>
                  <a:gd name="T4" fmla="*/ 20 w 30"/>
                  <a:gd name="T5" fmla="*/ 10 h 10"/>
                  <a:gd name="T6" fmla="*/ 0 w 30"/>
                  <a:gd name="T7" fmla="*/ 10 h 10"/>
                  <a:gd name="T8" fmla="*/ 0 w 30"/>
                  <a:gd name="T9" fmla="*/ 0 h 10"/>
                  <a:gd name="T10" fmla="*/ 20 w 30"/>
                  <a:gd name="T11" fmla="*/ 0 h 10"/>
                  <a:gd name="T12" fmla="*/ 30 w 3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lnTo>
                      <a:pt x="30" y="10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2" name="Freeform 2662"/>
              <p:cNvSpPr>
                <a:spLocks noChangeAspect="1"/>
              </p:cNvSpPr>
              <p:nvPr/>
            </p:nvSpPr>
            <p:spPr bwMode="auto">
              <a:xfrm>
                <a:off x="4439" y="3945"/>
                <a:ext cx="20" cy="1"/>
              </a:xfrm>
              <a:custGeom>
                <a:avLst/>
                <a:gdLst>
                  <a:gd name="T0" fmla="*/ 20 w 20"/>
                  <a:gd name="T1" fmla="*/ 0 w 20"/>
                  <a:gd name="T2" fmla="*/ 0 w 20"/>
                  <a:gd name="T3" fmla="*/ 0 w 20"/>
                  <a:gd name="T4" fmla="*/ 2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3" name="Freeform 2661"/>
              <p:cNvSpPr>
                <a:spLocks noChangeAspect="1"/>
              </p:cNvSpPr>
              <p:nvPr/>
            </p:nvSpPr>
            <p:spPr bwMode="auto">
              <a:xfrm>
                <a:off x="4439" y="3935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30 w 30"/>
                  <a:gd name="T3" fmla="*/ 10 h 20"/>
                  <a:gd name="T4" fmla="*/ 20 w 30"/>
                  <a:gd name="T5" fmla="*/ 20 h 20"/>
                  <a:gd name="T6" fmla="*/ 10 w 30"/>
                  <a:gd name="T7" fmla="*/ 20 h 20"/>
                  <a:gd name="T8" fmla="*/ 0 w 30"/>
                  <a:gd name="T9" fmla="*/ 10 h 20"/>
                  <a:gd name="T10" fmla="*/ 20 w 30"/>
                  <a:gd name="T11" fmla="*/ 10 h 20"/>
                  <a:gd name="T12" fmla="*/ 30 w 3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30" y="10"/>
                    </a:lnTo>
                    <a:lnTo>
                      <a:pt x="20" y="2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4" name="Rectangle 2660"/>
              <p:cNvSpPr>
                <a:spLocks noChangeAspect="1" noChangeArrowheads="1"/>
              </p:cNvSpPr>
              <p:nvPr/>
            </p:nvSpPr>
            <p:spPr bwMode="auto">
              <a:xfrm>
                <a:off x="4449" y="3955"/>
                <a:ext cx="10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5" name="Freeform 2659"/>
              <p:cNvSpPr>
                <a:spLocks noChangeAspect="1"/>
              </p:cNvSpPr>
              <p:nvPr/>
            </p:nvSpPr>
            <p:spPr bwMode="auto">
              <a:xfrm>
                <a:off x="4449" y="3945"/>
                <a:ext cx="30" cy="30"/>
              </a:xfrm>
              <a:custGeom>
                <a:avLst/>
                <a:gdLst>
                  <a:gd name="T0" fmla="*/ 20 w 30"/>
                  <a:gd name="T1" fmla="*/ 0 h 30"/>
                  <a:gd name="T2" fmla="*/ 30 w 30"/>
                  <a:gd name="T3" fmla="*/ 20 h 30"/>
                  <a:gd name="T4" fmla="*/ 10 w 30"/>
                  <a:gd name="T5" fmla="*/ 20 h 30"/>
                  <a:gd name="T6" fmla="*/ 0 w 30"/>
                  <a:gd name="T7" fmla="*/ 30 h 30"/>
                  <a:gd name="T8" fmla="*/ 0 w 30"/>
                  <a:gd name="T9" fmla="*/ 10 h 30"/>
                  <a:gd name="T10" fmla="*/ 10 w 30"/>
                  <a:gd name="T11" fmla="*/ 10 h 30"/>
                  <a:gd name="T12" fmla="*/ 20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0" y="0"/>
                    </a:moveTo>
                    <a:lnTo>
                      <a:pt x="30" y="20"/>
                    </a:lnTo>
                    <a:lnTo>
                      <a:pt x="10" y="20"/>
                    </a:lnTo>
                    <a:lnTo>
                      <a:pt x="0" y="3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6" name="Freeform 2658"/>
              <p:cNvSpPr>
                <a:spLocks noChangeAspect="1"/>
              </p:cNvSpPr>
              <p:nvPr/>
            </p:nvSpPr>
            <p:spPr bwMode="auto">
              <a:xfrm>
                <a:off x="4449" y="3965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10 w 10"/>
                  <a:gd name="T3" fmla="*/ 10 h 10"/>
                  <a:gd name="T4" fmla="*/ 0 w 10"/>
                  <a:gd name="T5" fmla="*/ 10 h 10"/>
                  <a:gd name="T6" fmla="*/ 0 w 10"/>
                  <a:gd name="T7" fmla="*/ 10 h 10"/>
                  <a:gd name="T8" fmla="*/ 0 w 10"/>
                  <a:gd name="T9" fmla="*/ 10 h 10"/>
                  <a:gd name="T10" fmla="*/ 10 w 10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10" y="1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7" name="Freeform 2657"/>
              <p:cNvSpPr>
                <a:spLocks noChangeAspect="1"/>
              </p:cNvSpPr>
              <p:nvPr/>
            </p:nvSpPr>
            <p:spPr bwMode="auto">
              <a:xfrm>
                <a:off x="4459" y="3955"/>
                <a:ext cx="20" cy="30"/>
              </a:xfrm>
              <a:custGeom>
                <a:avLst/>
                <a:gdLst>
                  <a:gd name="T0" fmla="*/ 10 w 20"/>
                  <a:gd name="T1" fmla="*/ 0 h 30"/>
                  <a:gd name="T2" fmla="*/ 20 w 20"/>
                  <a:gd name="T3" fmla="*/ 10 h 30"/>
                  <a:gd name="T4" fmla="*/ 20 w 20"/>
                  <a:gd name="T5" fmla="*/ 20 h 30"/>
                  <a:gd name="T6" fmla="*/ 10 w 20"/>
                  <a:gd name="T7" fmla="*/ 30 h 30"/>
                  <a:gd name="T8" fmla="*/ 0 w 20"/>
                  <a:gd name="T9" fmla="*/ 20 h 30"/>
                  <a:gd name="T10" fmla="*/ 0 w 20"/>
                  <a:gd name="T11" fmla="*/ 10 h 30"/>
                  <a:gd name="T12" fmla="*/ 10 w 2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10" y="0"/>
                    </a:moveTo>
                    <a:lnTo>
                      <a:pt x="20" y="10"/>
                    </a:lnTo>
                    <a:lnTo>
                      <a:pt x="20" y="20"/>
                    </a:lnTo>
                    <a:lnTo>
                      <a:pt x="10" y="3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8" name="Freeform 2656"/>
              <p:cNvSpPr>
                <a:spLocks noChangeAspect="1"/>
              </p:cNvSpPr>
              <p:nvPr/>
            </p:nvSpPr>
            <p:spPr bwMode="auto">
              <a:xfrm>
                <a:off x="4479" y="3965"/>
                <a:ext cx="11" cy="10"/>
              </a:xfrm>
              <a:custGeom>
                <a:avLst/>
                <a:gdLst>
                  <a:gd name="T0" fmla="*/ 0 w 11"/>
                  <a:gd name="T1" fmla="*/ 10 h 10"/>
                  <a:gd name="T2" fmla="*/ 0 w 11"/>
                  <a:gd name="T3" fmla="*/ 0 h 10"/>
                  <a:gd name="T4" fmla="*/ 11 w 11"/>
                  <a:gd name="T5" fmla="*/ 0 h 10"/>
                  <a:gd name="T6" fmla="*/ 11 w 11"/>
                  <a:gd name="T7" fmla="*/ 0 h 10"/>
                  <a:gd name="T8" fmla="*/ 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9" name="Freeform 2655"/>
              <p:cNvSpPr>
                <a:spLocks noChangeAspect="1"/>
              </p:cNvSpPr>
              <p:nvPr/>
            </p:nvSpPr>
            <p:spPr bwMode="auto">
              <a:xfrm>
                <a:off x="4459" y="3965"/>
                <a:ext cx="31" cy="31"/>
              </a:xfrm>
              <a:custGeom>
                <a:avLst/>
                <a:gdLst>
                  <a:gd name="T0" fmla="*/ 31 w 31"/>
                  <a:gd name="T1" fmla="*/ 0 h 31"/>
                  <a:gd name="T2" fmla="*/ 31 w 31"/>
                  <a:gd name="T3" fmla="*/ 20 h 31"/>
                  <a:gd name="T4" fmla="*/ 20 w 31"/>
                  <a:gd name="T5" fmla="*/ 20 h 31"/>
                  <a:gd name="T6" fmla="*/ 10 w 31"/>
                  <a:gd name="T7" fmla="*/ 31 h 31"/>
                  <a:gd name="T8" fmla="*/ 0 w 31"/>
                  <a:gd name="T9" fmla="*/ 20 h 31"/>
                  <a:gd name="T10" fmla="*/ 20 w 31"/>
                  <a:gd name="T11" fmla="*/ 10 h 31"/>
                  <a:gd name="T12" fmla="*/ 31 w 31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lnTo>
                      <a:pt x="31" y="20"/>
                    </a:lnTo>
                    <a:lnTo>
                      <a:pt x="20" y="20"/>
                    </a:lnTo>
                    <a:lnTo>
                      <a:pt x="10" y="31"/>
                    </a:lnTo>
                    <a:lnTo>
                      <a:pt x="0" y="20"/>
                    </a:lnTo>
                    <a:lnTo>
                      <a:pt x="20" y="1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0" name="Rectangle 2654"/>
              <p:cNvSpPr>
                <a:spLocks noChangeAspect="1" noChangeArrowheads="1"/>
              </p:cNvSpPr>
              <p:nvPr/>
            </p:nvSpPr>
            <p:spPr bwMode="auto">
              <a:xfrm>
                <a:off x="4479" y="3985"/>
                <a:ext cx="11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1" name="Freeform 2653"/>
              <p:cNvSpPr>
                <a:spLocks noChangeAspect="1"/>
              </p:cNvSpPr>
              <p:nvPr/>
            </p:nvSpPr>
            <p:spPr bwMode="auto">
              <a:xfrm>
                <a:off x="4469" y="3985"/>
                <a:ext cx="31" cy="21"/>
              </a:xfrm>
              <a:custGeom>
                <a:avLst/>
                <a:gdLst>
                  <a:gd name="T0" fmla="*/ 21 w 31"/>
                  <a:gd name="T1" fmla="*/ 0 h 21"/>
                  <a:gd name="T2" fmla="*/ 31 w 31"/>
                  <a:gd name="T3" fmla="*/ 11 h 21"/>
                  <a:gd name="T4" fmla="*/ 21 w 31"/>
                  <a:gd name="T5" fmla="*/ 21 h 21"/>
                  <a:gd name="T6" fmla="*/ 10 w 31"/>
                  <a:gd name="T7" fmla="*/ 21 h 21"/>
                  <a:gd name="T8" fmla="*/ 0 w 31"/>
                  <a:gd name="T9" fmla="*/ 11 h 21"/>
                  <a:gd name="T10" fmla="*/ 10 w 31"/>
                  <a:gd name="T11" fmla="*/ 0 h 21"/>
                  <a:gd name="T12" fmla="*/ 21 w 31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1">
                    <a:moveTo>
                      <a:pt x="21" y="0"/>
                    </a:moveTo>
                    <a:lnTo>
                      <a:pt x="31" y="11"/>
                    </a:lnTo>
                    <a:lnTo>
                      <a:pt x="21" y="21"/>
                    </a:lnTo>
                    <a:lnTo>
                      <a:pt x="1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2" name="Freeform 2652"/>
              <p:cNvSpPr>
                <a:spLocks noChangeAspect="1"/>
              </p:cNvSpPr>
              <p:nvPr/>
            </p:nvSpPr>
            <p:spPr bwMode="auto">
              <a:xfrm>
                <a:off x="4490" y="3996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10 h 10"/>
                  <a:gd name="T6" fmla="*/ 10 w 10"/>
                  <a:gd name="T7" fmla="*/ 10 h 10"/>
                  <a:gd name="T8" fmla="*/ 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3" name="Freeform 2651"/>
              <p:cNvSpPr>
                <a:spLocks noChangeAspect="1"/>
              </p:cNvSpPr>
              <p:nvPr/>
            </p:nvSpPr>
            <p:spPr bwMode="auto">
              <a:xfrm>
                <a:off x="4479" y="4006"/>
                <a:ext cx="21" cy="20"/>
              </a:xfrm>
              <a:custGeom>
                <a:avLst/>
                <a:gdLst>
                  <a:gd name="T0" fmla="*/ 21 w 21"/>
                  <a:gd name="T1" fmla="*/ 0 h 20"/>
                  <a:gd name="T2" fmla="*/ 21 w 21"/>
                  <a:gd name="T3" fmla="*/ 10 h 20"/>
                  <a:gd name="T4" fmla="*/ 11 w 21"/>
                  <a:gd name="T5" fmla="*/ 20 h 20"/>
                  <a:gd name="T6" fmla="*/ 0 w 21"/>
                  <a:gd name="T7" fmla="*/ 20 h 20"/>
                  <a:gd name="T8" fmla="*/ 0 w 21"/>
                  <a:gd name="T9" fmla="*/ 0 h 20"/>
                  <a:gd name="T10" fmla="*/ 11 w 21"/>
                  <a:gd name="T11" fmla="*/ 0 h 20"/>
                  <a:gd name="T12" fmla="*/ 21 w 2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lnTo>
                      <a:pt x="21" y="10"/>
                    </a:lnTo>
                    <a:lnTo>
                      <a:pt x="11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4" name="Freeform 2650"/>
              <p:cNvSpPr>
                <a:spLocks noChangeAspect="1"/>
              </p:cNvSpPr>
              <p:nvPr/>
            </p:nvSpPr>
            <p:spPr bwMode="auto">
              <a:xfrm>
                <a:off x="4479" y="4026"/>
                <a:ext cx="11" cy="1"/>
              </a:xfrm>
              <a:custGeom>
                <a:avLst/>
                <a:gdLst>
                  <a:gd name="T0" fmla="*/ 11 w 11"/>
                  <a:gd name="T1" fmla="*/ 0 w 11"/>
                  <a:gd name="T2" fmla="*/ 0 w 11"/>
                  <a:gd name="T3" fmla="*/ 0 w 11"/>
                  <a:gd name="T4" fmla="*/ 0 w 11"/>
                  <a:gd name="T5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5" name="Freeform 2649"/>
              <p:cNvSpPr>
                <a:spLocks noChangeAspect="1"/>
              </p:cNvSpPr>
              <p:nvPr/>
            </p:nvSpPr>
            <p:spPr bwMode="auto">
              <a:xfrm>
                <a:off x="4479" y="4016"/>
                <a:ext cx="31" cy="20"/>
              </a:xfrm>
              <a:custGeom>
                <a:avLst/>
                <a:gdLst>
                  <a:gd name="T0" fmla="*/ 21 w 31"/>
                  <a:gd name="T1" fmla="*/ 0 h 20"/>
                  <a:gd name="T2" fmla="*/ 31 w 31"/>
                  <a:gd name="T3" fmla="*/ 10 h 20"/>
                  <a:gd name="T4" fmla="*/ 21 w 31"/>
                  <a:gd name="T5" fmla="*/ 20 h 20"/>
                  <a:gd name="T6" fmla="*/ 11 w 31"/>
                  <a:gd name="T7" fmla="*/ 20 h 20"/>
                  <a:gd name="T8" fmla="*/ 0 w 31"/>
                  <a:gd name="T9" fmla="*/ 10 h 20"/>
                  <a:gd name="T10" fmla="*/ 11 w 31"/>
                  <a:gd name="T11" fmla="*/ 10 h 20"/>
                  <a:gd name="T12" fmla="*/ 21 w 3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21" y="0"/>
                    </a:moveTo>
                    <a:lnTo>
                      <a:pt x="31" y="10"/>
                    </a:lnTo>
                    <a:lnTo>
                      <a:pt x="21" y="20"/>
                    </a:lnTo>
                    <a:lnTo>
                      <a:pt x="11" y="20"/>
                    </a:lnTo>
                    <a:lnTo>
                      <a:pt x="0" y="10"/>
                    </a:lnTo>
                    <a:lnTo>
                      <a:pt x="11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6" name="Freeform 2648"/>
              <p:cNvSpPr>
                <a:spLocks noChangeAspect="1"/>
              </p:cNvSpPr>
              <p:nvPr/>
            </p:nvSpPr>
            <p:spPr bwMode="auto">
              <a:xfrm>
                <a:off x="4500" y="4026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0 h 10"/>
                  <a:gd name="T6" fmla="*/ 10 w 10"/>
                  <a:gd name="T7" fmla="*/ 0 h 10"/>
                  <a:gd name="T8" fmla="*/ 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7" name="Freeform 2647"/>
              <p:cNvSpPr>
                <a:spLocks noChangeAspect="1"/>
              </p:cNvSpPr>
              <p:nvPr/>
            </p:nvSpPr>
            <p:spPr bwMode="auto">
              <a:xfrm>
                <a:off x="4490" y="4026"/>
                <a:ext cx="20" cy="20"/>
              </a:xfrm>
              <a:custGeom>
                <a:avLst/>
                <a:gdLst>
                  <a:gd name="T0" fmla="*/ 20 w 20"/>
                  <a:gd name="T1" fmla="*/ 0 h 20"/>
                  <a:gd name="T2" fmla="*/ 20 w 20"/>
                  <a:gd name="T3" fmla="*/ 10 h 20"/>
                  <a:gd name="T4" fmla="*/ 10 w 20"/>
                  <a:gd name="T5" fmla="*/ 20 h 20"/>
                  <a:gd name="T6" fmla="*/ 0 w 20"/>
                  <a:gd name="T7" fmla="*/ 20 h 20"/>
                  <a:gd name="T8" fmla="*/ 0 w 20"/>
                  <a:gd name="T9" fmla="*/ 10 h 20"/>
                  <a:gd name="T10" fmla="*/ 10 w 20"/>
                  <a:gd name="T11" fmla="*/ 10 h 20"/>
                  <a:gd name="T12" fmla="*/ 20 w 2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10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8" name="Freeform 2646"/>
              <p:cNvSpPr>
                <a:spLocks noChangeAspect="1"/>
              </p:cNvSpPr>
              <p:nvPr/>
            </p:nvSpPr>
            <p:spPr bwMode="auto">
              <a:xfrm>
                <a:off x="4490" y="4046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10 w 10"/>
                  <a:gd name="T3" fmla="*/ 10 h 10"/>
                  <a:gd name="T4" fmla="*/ 0 w 10"/>
                  <a:gd name="T5" fmla="*/ 1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10 w 1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9" name="Freeform 2645"/>
              <p:cNvSpPr>
                <a:spLocks noChangeAspect="1"/>
              </p:cNvSpPr>
              <p:nvPr/>
            </p:nvSpPr>
            <p:spPr bwMode="auto">
              <a:xfrm>
                <a:off x="4500" y="4026"/>
                <a:ext cx="30" cy="41"/>
              </a:xfrm>
              <a:custGeom>
                <a:avLst/>
                <a:gdLst>
                  <a:gd name="T0" fmla="*/ 10 w 30"/>
                  <a:gd name="T1" fmla="*/ 0 h 41"/>
                  <a:gd name="T2" fmla="*/ 30 w 30"/>
                  <a:gd name="T3" fmla="*/ 10 h 41"/>
                  <a:gd name="T4" fmla="*/ 20 w 30"/>
                  <a:gd name="T5" fmla="*/ 30 h 41"/>
                  <a:gd name="T6" fmla="*/ 20 w 30"/>
                  <a:gd name="T7" fmla="*/ 41 h 41"/>
                  <a:gd name="T8" fmla="*/ 0 w 30"/>
                  <a:gd name="T9" fmla="*/ 30 h 41"/>
                  <a:gd name="T10" fmla="*/ 0 w 30"/>
                  <a:gd name="T11" fmla="*/ 20 h 41"/>
                  <a:gd name="T12" fmla="*/ 10 w 30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10" y="0"/>
                    </a:moveTo>
                    <a:lnTo>
                      <a:pt x="30" y="10"/>
                    </a:lnTo>
                    <a:lnTo>
                      <a:pt x="20" y="30"/>
                    </a:lnTo>
                    <a:lnTo>
                      <a:pt x="20" y="41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0" name="Freeform 2644"/>
              <p:cNvSpPr>
                <a:spLocks noChangeAspect="1"/>
              </p:cNvSpPr>
              <p:nvPr/>
            </p:nvSpPr>
            <p:spPr bwMode="auto">
              <a:xfrm>
                <a:off x="4520" y="4036"/>
                <a:ext cx="10" cy="20"/>
              </a:xfrm>
              <a:custGeom>
                <a:avLst/>
                <a:gdLst>
                  <a:gd name="T0" fmla="*/ 0 w 10"/>
                  <a:gd name="T1" fmla="*/ 20 h 20"/>
                  <a:gd name="T2" fmla="*/ 10 w 10"/>
                  <a:gd name="T3" fmla="*/ 0 h 20"/>
                  <a:gd name="T4" fmla="*/ 10 w 10"/>
                  <a:gd name="T5" fmla="*/ 0 h 20"/>
                  <a:gd name="T6" fmla="*/ 0 w 1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0" y="20"/>
                    </a:moveTo>
                    <a:lnTo>
                      <a:pt x="1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1" name="Freeform 2643"/>
              <p:cNvSpPr>
                <a:spLocks noChangeAspect="1"/>
              </p:cNvSpPr>
              <p:nvPr/>
            </p:nvSpPr>
            <p:spPr bwMode="auto">
              <a:xfrm>
                <a:off x="4510" y="4036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0 h 41"/>
                  <a:gd name="T4" fmla="*/ 30 w 40"/>
                  <a:gd name="T5" fmla="*/ 31 h 41"/>
                  <a:gd name="T6" fmla="*/ 20 w 40"/>
                  <a:gd name="T7" fmla="*/ 41 h 41"/>
                  <a:gd name="T8" fmla="*/ 0 w 40"/>
                  <a:gd name="T9" fmla="*/ 31 h 41"/>
                  <a:gd name="T10" fmla="*/ 10 w 40"/>
                  <a:gd name="T11" fmla="*/ 20 h 41"/>
                  <a:gd name="T12" fmla="*/ 20 w 40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1">
                    <a:moveTo>
                      <a:pt x="20" y="0"/>
                    </a:moveTo>
                    <a:lnTo>
                      <a:pt x="40" y="20"/>
                    </a:lnTo>
                    <a:lnTo>
                      <a:pt x="30" y="31"/>
                    </a:lnTo>
                    <a:lnTo>
                      <a:pt x="20" y="41"/>
                    </a:lnTo>
                    <a:lnTo>
                      <a:pt x="0" y="31"/>
                    </a:lnTo>
                    <a:lnTo>
                      <a:pt x="1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2" name="Freeform 2642"/>
              <p:cNvSpPr>
                <a:spLocks noChangeAspect="1"/>
              </p:cNvSpPr>
              <p:nvPr/>
            </p:nvSpPr>
            <p:spPr bwMode="auto">
              <a:xfrm>
                <a:off x="4540" y="4056"/>
                <a:ext cx="10" cy="11"/>
              </a:xfrm>
              <a:custGeom>
                <a:avLst/>
                <a:gdLst>
                  <a:gd name="T0" fmla="*/ 0 w 10"/>
                  <a:gd name="T1" fmla="*/ 11 h 11"/>
                  <a:gd name="T2" fmla="*/ 10 w 10"/>
                  <a:gd name="T3" fmla="*/ 0 h 11"/>
                  <a:gd name="T4" fmla="*/ 10 w 10"/>
                  <a:gd name="T5" fmla="*/ 0 h 11"/>
                  <a:gd name="T6" fmla="*/ 0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3" name="Freeform 2641"/>
              <p:cNvSpPr>
                <a:spLocks noChangeAspect="1"/>
              </p:cNvSpPr>
              <p:nvPr/>
            </p:nvSpPr>
            <p:spPr bwMode="auto">
              <a:xfrm>
                <a:off x="4530" y="4056"/>
                <a:ext cx="30" cy="31"/>
              </a:xfrm>
              <a:custGeom>
                <a:avLst/>
                <a:gdLst>
                  <a:gd name="T0" fmla="*/ 20 w 30"/>
                  <a:gd name="T1" fmla="*/ 0 h 31"/>
                  <a:gd name="T2" fmla="*/ 30 w 30"/>
                  <a:gd name="T3" fmla="*/ 11 h 31"/>
                  <a:gd name="T4" fmla="*/ 20 w 30"/>
                  <a:gd name="T5" fmla="*/ 21 h 31"/>
                  <a:gd name="T6" fmla="*/ 10 w 30"/>
                  <a:gd name="T7" fmla="*/ 31 h 31"/>
                  <a:gd name="T8" fmla="*/ 0 w 30"/>
                  <a:gd name="T9" fmla="*/ 21 h 31"/>
                  <a:gd name="T10" fmla="*/ 10 w 30"/>
                  <a:gd name="T11" fmla="*/ 11 h 31"/>
                  <a:gd name="T12" fmla="*/ 20 w 3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0" y="0"/>
                    </a:moveTo>
                    <a:lnTo>
                      <a:pt x="30" y="11"/>
                    </a:lnTo>
                    <a:lnTo>
                      <a:pt x="20" y="21"/>
                    </a:lnTo>
                    <a:lnTo>
                      <a:pt x="10" y="31"/>
                    </a:lnTo>
                    <a:lnTo>
                      <a:pt x="0" y="21"/>
                    </a:lnTo>
                    <a:lnTo>
                      <a:pt x="10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4" name="Freeform 2640"/>
              <p:cNvSpPr>
                <a:spLocks noChangeAspect="1"/>
              </p:cNvSpPr>
              <p:nvPr/>
            </p:nvSpPr>
            <p:spPr bwMode="auto">
              <a:xfrm>
                <a:off x="4550" y="4067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0 h 10"/>
                  <a:gd name="T6" fmla="*/ 10 w 10"/>
                  <a:gd name="T7" fmla="*/ 0 h 10"/>
                  <a:gd name="T8" fmla="*/ 10 w 10"/>
                  <a:gd name="T9" fmla="*/ 0 h 10"/>
                  <a:gd name="T10" fmla="*/ 10 w 10"/>
                  <a:gd name="T11" fmla="*/ 0 h 10"/>
                  <a:gd name="T12" fmla="*/ 10 w 10"/>
                  <a:gd name="T13" fmla="*/ 10 h 10"/>
                  <a:gd name="T14" fmla="*/ 0 w 10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5" name="Freeform 2639"/>
              <p:cNvSpPr>
                <a:spLocks noChangeAspect="1"/>
              </p:cNvSpPr>
              <p:nvPr/>
            </p:nvSpPr>
            <p:spPr bwMode="auto">
              <a:xfrm>
                <a:off x="4540" y="4077"/>
                <a:ext cx="20" cy="10"/>
              </a:xfrm>
              <a:custGeom>
                <a:avLst/>
                <a:gdLst>
                  <a:gd name="T0" fmla="*/ 20 w 20"/>
                  <a:gd name="T1" fmla="*/ 0 h 10"/>
                  <a:gd name="T2" fmla="*/ 20 w 20"/>
                  <a:gd name="T3" fmla="*/ 10 h 10"/>
                  <a:gd name="T4" fmla="*/ 10 w 20"/>
                  <a:gd name="T5" fmla="*/ 10 h 10"/>
                  <a:gd name="T6" fmla="*/ 0 w 20"/>
                  <a:gd name="T7" fmla="*/ 10 h 10"/>
                  <a:gd name="T8" fmla="*/ 0 w 20"/>
                  <a:gd name="T9" fmla="*/ 0 h 10"/>
                  <a:gd name="T10" fmla="*/ 10 w 20"/>
                  <a:gd name="T11" fmla="*/ 0 h 10"/>
                  <a:gd name="T12" fmla="*/ 20 w 2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20" y="1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6" name="Freeform 2638"/>
              <p:cNvSpPr>
                <a:spLocks noChangeAspect="1"/>
              </p:cNvSpPr>
              <p:nvPr/>
            </p:nvSpPr>
            <p:spPr bwMode="auto">
              <a:xfrm>
                <a:off x="4540" y="4087"/>
                <a:ext cx="20" cy="20"/>
              </a:xfrm>
              <a:custGeom>
                <a:avLst/>
                <a:gdLst>
                  <a:gd name="T0" fmla="*/ 20 w 20"/>
                  <a:gd name="T1" fmla="*/ 0 h 20"/>
                  <a:gd name="T2" fmla="*/ 20 w 20"/>
                  <a:gd name="T3" fmla="*/ 20 h 20"/>
                  <a:gd name="T4" fmla="*/ 10 w 20"/>
                  <a:gd name="T5" fmla="*/ 20 h 20"/>
                  <a:gd name="T6" fmla="*/ 0 w 20"/>
                  <a:gd name="T7" fmla="*/ 20 h 20"/>
                  <a:gd name="T8" fmla="*/ 0 w 20"/>
                  <a:gd name="T9" fmla="*/ 0 h 20"/>
                  <a:gd name="T10" fmla="*/ 10 w 20"/>
                  <a:gd name="T11" fmla="*/ 0 h 20"/>
                  <a:gd name="T12" fmla="*/ 20 w 2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20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664" name="Group 2504"/>
            <p:cNvGrpSpPr>
              <a:grpSpLocks noChangeAspect="1"/>
            </p:cNvGrpSpPr>
            <p:nvPr/>
          </p:nvGrpSpPr>
          <p:grpSpPr bwMode="auto">
            <a:xfrm>
              <a:off x="3280" y="1824"/>
              <a:ext cx="1151" cy="786"/>
              <a:chOff x="4105" y="1554"/>
              <a:chExt cx="951" cy="649"/>
            </a:xfrm>
          </p:grpSpPr>
          <p:sp>
            <p:nvSpPr>
              <p:cNvPr id="4665" name="Freeform 2636"/>
              <p:cNvSpPr>
                <a:spLocks noChangeAspect="1"/>
              </p:cNvSpPr>
              <p:nvPr/>
            </p:nvSpPr>
            <p:spPr bwMode="auto">
              <a:xfrm>
                <a:off x="5026" y="2172"/>
                <a:ext cx="20" cy="31"/>
              </a:xfrm>
              <a:custGeom>
                <a:avLst/>
                <a:gdLst>
                  <a:gd name="T0" fmla="*/ 0 w 20"/>
                  <a:gd name="T1" fmla="*/ 31 h 31"/>
                  <a:gd name="T2" fmla="*/ 0 w 20"/>
                  <a:gd name="T3" fmla="*/ 0 h 31"/>
                  <a:gd name="T4" fmla="*/ 10 w 20"/>
                  <a:gd name="T5" fmla="*/ 0 h 31"/>
                  <a:gd name="T6" fmla="*/ 20 w 20"/>
                  <a:gd name="T7" fmla="*/ 0 h 31"/>
                  <a:gd name="T8" fmla="*/ 20 w 20"/>
                  <a:gd name="T9" fmla="*/ 31 h 31"/>
                  <a:gd name="T10" fmla="*/ 10 w 20"/>
                  <a:gd name="T11" fmla="*/ 31 h 31"/>
                  <a:gd name="T12" fmla="*/ 0 w 2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0" y="3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31"/>
                    </a:lnTo>
                    <a:lnTo>
                      <a:pt x="1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6" name="Freeform 2635"/>
              <p:cNvSpPr>
                <a:spLocks noChangeAspect="1"/>
              </p:cNvSpPr>
              <p:nvPr/>
            </p:nvSpPr>
            <p:spPr bwMode="auto">
              <a:xfrm>
                <a:off x="5026" y="2132"/>
                <a:ext cx="20" cy="40"/>
              </a:xfrm>
              <a:custGeom>
                <a:avLst/>
                <a:gdLst>
                  <a:gd name="T0" fmla="*/ 0 w 20"/>
                  <a:gd name="T1" fmla="*/ 40 h 40"/>
                  <a:gd name="T2" fmla="*/ 0 w 20"/>
                  <a:gd name="T3" fmla="*/ 0 h 40"/>
                  <a:gd name="T4" fmla="*/ 10 w 20"/>
                  <a:gd name="T5" fmla="*/ 0 h 40"/>
                  <a:gd name="T6" fmla="*/ 20 w 20"/>
                  <a:gd name="T7" fmla="*/ 0 h 40"/>
                  <a:gd name="T8" fmla="*/ 20 w 20"/>
                  <a:gd name="T9" fmla="*/ 40 h 40"/>
                  <a:gd name="T10" fmla="*/ 10 w 20"/>
                  <a:gd name="T11" fmla="*/ 40 h 40"/>
                  <a:gd name="T12" fmla="*/ 0 w 2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0">
                    <a:moveTo>
                      <a:pt x="0" y="4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40"/>
                    </a:lnTo>
                    <a:lnTo>
                      <a:pt x="1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7" name="Freeform 2634"/>
              <p:cNvSpPr>
                <a:spLocks noChangeAspect="1"/>
              </p:cNvSpPr>
              <p:nvPr/>
            </p:nvSpPr>
            <p:spPr bwMode="auto">
              <a:xfrm>
                <a:off x="5026" y="2132"/>
                <a:ext cx="10" cy="1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8" name="Freeform 2633"/>
              <p:cNvSpPr>
                <a:spLocks noChangeAspect="1"/>
              </p:cNvSpPr>
              <p:nvPr/>
            </p:nvSpPr>
            <p:spPr bwMode="auto">
              <a:xfrm>
                <a:off x="5026" y="2111"/>
                <a:ext cx="30" cy="31"/>
              </a:xfrm>
              <a:custGeom>
                <a:avLst/>
                <a:gdLst>
                  <a:gd name="T0" fmla="*/ 0 w 30"/>
                  <a:gd name="T1" fmla="*/ 21 h 31"/>
                  <a:gd name="T2" fmla="*/ 0 w 30"/>
                  <a:gd name="T3" fmla="*/ 0 h 31"/>
                  <a:gd name="T4" fmla="*/ 10 w 30"/>
                  <a:gd name="T5" fmla="*/ 10 h 31"/>
                  <a:gd name="T6" fmla="*/ 30 w 30"/>
                  <a:gd name="T7" fmla="*/ 10 h 31"/>
                  <a:gd name="T8" fmla="*/ 20 w 30"/>
                  <a:gd name="T9" fmla="*/ 31 h 31"/>
                  <a:gd name="T10" fmla="*/ 10 w 30"/>
                  <a:gd name="T11" fmla="*/ 21 h 31"/>
                  <a:gd name="T12" fmla="*/ 0 w 30"/>
                  <a:gd name="T1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0" y="21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30" y="10"/>
                    </a:lnTo>
                    <a:lnTo>
                      <a:pt x="20" y="31"/>
                    </a:lnTo>
                    <a:lnTo>
                      <a:pt x="1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9" name="Freeform 2632"/>
              <p:cNvSpPr>
                <a:spLocks noChangeAspect="1"/>
              </p:cNvSpPr>
              <p:nvPr/>
            </p:nvSpPr>
            <p:spPr bwMode="auto">
              <a:xfrm>
                <a:off x="5036" y="2121"/>
                <a:ext cx="20" cy="1"/>
              </a:xfrm>
              <a:custGeom>
                <a:avLst/>
                <a:gdLst>
                  <a:gd name="T0" fmla="*/ 0 w 20"/>
                  <a:gd name="T1" fmla="*/ 20 w 20"/>
                  <a:gd name="T2" fmla="*/ 20 w 20"/>
                  <a:gd name="T3" fmla="*/ 20 w 20"/>
                  <a:gd name="T4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0" name="Freeform 2631"/>
              <p:cNvSpPr>
                <a:spLocks noChangeAspect="1"/>
              </p:cNvSpPr>
              <p:nvPr/>
            </p:nvSpPr>
            <p:spPr bwMode="auto">
              <a:xfrm>
                <a:off x="5026" y="2101"/>
                <a:ext cx="30" cy="20"/>
              </a:xfrm>
              <a:custGeom>
                <a:avLst/>
                <a:gdLst>
                  <a:gd name="T0" fmla="*/ 0 w 30"/>
                  <a:gd name="T1" fmla="*/ 20 h 20"/>
                  <a:gd name="T2" fmla="*/ 0 w 30"/>
                  <a:gd name="T3" fmla="*/ 0 h 20"/>
                  <a:gd name="T4" fmla="*/ 10 w 30"/>
                  <a:gd name="T5" fmla="*/ 0 h 20"/>
                  <a:gd name="T6" fmla="*/ 30 w 30"/>
                  <a:gd name="T7" fmla="*/ 0 h 20"/>
                  <a:gd name="T8" fmla="*/ 30 w 30"/>
                  <a:gd name="T9" fmla="*/ 20 h 20"/>
                  <a:gd name="T10" fmla="*/ 10 w 30"/>
                  <a:gd name="T11" fmla="*/ 20 h 20"/>
                  <a:gd name="T12" fmla="*/ 0 w 3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lnTo>
                      <a:pt x="30" y="20"/>
                    </a:lnTo>
                    <a:lnTo>
                      <a:pt x="1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1" name="Freeform 2630"/>
              <p:cNvSpPr>
                <a:spLocks noChangeAspect="1"/>
              </p:cNvSpPr>
              <p:nvPr/>
            </p:nvSpPr>
            <p:spPr bwMode="auto">
              <a:xfrm>
                <a:off x="5036" y="2101"/>
                <a:ext cx="20" cy="1"/>
              </a:xfrm>
              <a:custGeom>
                <a:avLst/>
                <a:gdLst>
                  <a:gd name="T0" fmla="*/ 0 w 20"/>
                  <a:gd name="T1" fmla="*/ 20 w 20"/>
                  <a:gd name="T2" fmla="*/ 20 w 20"/>
                  <a:gd name="T3" fmla="*/ 20 w 20"/>
                  <a:gd name="T4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2" name="Freeform 2629"/>
              <p:cNvSpPr>
                <a:spLocks noChangeAspect="1"/>
              </p:cNvSpPr>
              <p:nvPr/>
            </p:nvSpPr>
            <p:spPr bwMode="auto">
              <a:xfrm>
                <a:off x="5026" y="2091"/>
                <a:ext cx="30" cy="20"/>
              </a:xfrm>
              <a:custGeom>
                <a:avLst/>
                <a:gdLst>
                  <a:gd name="T0" fmla="*/ 0 w 30"/>
                  <a:gd name="T1" fmla="*/ 20 h 20"/>
                  <a:gd name="T2" fmla="*/ 0 w 30"/>
                  <a:gd name="T3" fmla="*/ 0 h 20"/>
                  <a:gd name="T4" fmla="*/ 10 w 30"/>
                  <a:gd name="T5" fmla="*/ 0 h 20"/>
                  <a:gd name="T6" fmla="*/ 20 w 30"/>
                  <a:gd name="T7" fmla="*/ 0 h 20"/>
                  <a:gd name="T8" fmla="*/ 30 w 30"/>
                  <a:gd name="T9" fmla="*/ 10 h 20"/>
                  <a:gd name="T10" fmla="*/ 10 w 30"/>
                  <a:gd name="T11" fmla="*/ 10 h 20"/>
                  <a:gd name="T12" fmla="*/ 0 w 3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10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3" name="Freeform 2628"/>
              <p:cNvSpPr>
                <a:spLocks noChangeAspect="1"/>
              </p:cNvSpPr>
              <p:nvPr/>
            </p:nvSpPr>
            <p:spPr bwMode="auto">
              <a:xfrm>
                <a:off x="5026" y="2081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20 h 20"/>
                  <a:gd name="T4" fmla="*/ 10 w 20"/>
                  <a:gd name="T5" fmla="*/ 10 h 20"/>
                  <a:gd name="T6" fmla="*/ 10 w 20"/>
                  <a:gd name="T7" fmla="*/ 0 h 20"/>
                  <a:gd name="T8" fmla="*/ 20 w 20"/>
                  <a:gd name="T9" fmla="*/ 0 h 20"/>
                  <a:gd name="T10" fmla="*/ 10 w 20"/>
                  <a:gd name="T11" fmla="*/ 10 h 20"/>
                  <a:gd name="T12" fmla="*/ 0 w 2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0" y="2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10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4" name="Freeform 2627"/>
              <p:cNvSpPr>
                <a:spLocks noChangeAspect="1"/>
              </p:cNvSpPr>
              <p:nvPr/>
            </p:nvSpPr>
            <p:spPr bwMode="auto">
              <a:xfrm>
                <a:off x="5016" y="2091"/>
                <a:ext cx="20" cy="10"/>
              </a:xfrm>
              <a:custGeom>
                <a:avLst/>
                <a:gdLst>
                  <a:gd name="T0" fmla="*/ 20 w 20"/>
                  <a:gd name="T1" fmla="*/ 0 h 10"/>
                  <a:gd name="T2" fmla="*/ 10 w 20"/>
                  <a:gd name="T3" fmla="*/ 10 h 10"/>
                  <a:gd name="T4" fmla="*/ 0 w 20"/>
                  <a:gd name="T5" fmla="*/ 0 h 10"/>
                  <a:gd name="T6" fmla="*/ 0 w 20"/>
                  <a:gd name="T7" fmla="*/ 0 h 10"/>
                  <a:gd name="T8" fmla="*/ 0 w 20"/>
                  <a:gd name="T9" fmla="*/ 0 h 10"/>
                  <a:gd name="T10" fmla="*/ 0 w 20"/>
                  <a:gd name="T11" fmla="*/ 0 h 10"/>
                  <a:gd name="T12" fmla="*/ 0 w 20"/>
                  <a:gd name="T13" fmla="*/ 0 h 10"/>
                  <a:gd name="T14" fmla="*/ 20 w 2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5" name="Freeform 2626"/>
              <p:cNvSpPr>
                <a:spLocks noChangeAspect="1"/>
              </p:cNvSpPr>
              <p:nvPr/>
            </p:nvSpPr>
            <p:spPr bwMode="auto">
              <a:xfrm>
                <a:off x="5016" y="2071"/>
                <a:ext cx="30" cy="20"/>
              </a:xfrm>
              <a:custGeom>
                <a:avLst/>
                <a:gdLst>
                  <a:gd name="T0" fmla="*/ 0 w 30"/>
                  <a:gd name="T1" fmla="*/ 20 h 20"/>
                  <a:gd name="T2" fmla="*/ 0 w 30"/>
                  <a:gd name="T3" fmla="*/ 0 h 20"/>
                  <a:gd name="T4" fmla="*/ 20 w 30"/>
                  <a:gd name="T5" fmla="*/ 0 h 20"/>
                  <a:gd name="T6" fmla="*/ 30 w 30"/>
                  <a:gd name="T7" fmla="*/ 0 h 20"/>
                  <a:gd name="T8" fmla="*/ 30 w 30"/>
                  <a:gd name="T9" fmla="*/ 20 h 20"/>
                  <a:gd name="T10" fmla="*/ 20 w 30"/>
                  <a:gd name="T11" fmla="*/ 20 h 20"/>
                  <a:gd name="T12" fmla="*/ 0 w 3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20"/>
                    </a:lnTo>
                    <a:lnTo>
                      <a:pt x="2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6" name="Freeform 2625"/>
              <p:cNvSpPr>
                <a:spLocks noChangeAspect="1"/>
              </p:cNvSpPr>
              <p:nvPr/>
            </p:nvSpPr>
            <p:spPr bwMode="auto">
              <a:xfrm>
                <a:off x="5036" y="2061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10 h 10"/>
                  <a:gd name="T6" fmla="*/ 10 w 10"/>
                  <a:gd name="T7" fmla="*/ 10 h 10"/>
                  <a:gd name="T8" fmla="*/ 10 w 10"/>
                  <a:gd name="T9" fmla="*/ 10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7" name="Freeform 2624"/>
              <p:cNvSpPr>
                <a:spLocks noChangeAspect="1"/>
              </p:cNvSpPr>
              <p:nvPr/>
            </p:nvSpPr>
            <p:spPr bwMode="auto">
              <a:xfrm>
                <a:off x="5006" y="2040"/>
                <a:ext cx="40" cy="41"/>
              </a:xfrm>
              <a:custGeom>
                <a:avLst/>
                <a:gdLst>
                  <a:gd name="T0" fmla="*/ 10 w 40"/>
                  <a:gd name="T1" fmla="*/ 41 h 41"/>
                  <a:gd name="T2" fmla="*/ 0 w 40"/>
                  <a:gd name="T3" fmla="*/ 21 h 41"/>
                  <a:gd name="T4" fmla="*/ 20 w 40"/>
                  <a:gd name="T5" fmla="*/ 11 h 41"/>
                  <a:gd name="T6" fmla="*/ 30 w 40"/>
                  <a:gd name="T7" fmla="*/ 0 h 41"/>
                  <a:gd name="T8" fmla="*/ 40 w 40"/>
                  <a:gd name="T9" fmla="*/ 21 h 41"/>
                  <a:gd name="T10" fmla="*/ 30 w 40"/>
                  <a:gd name="T11" fmla="*/ 31 h 41"/>
                  <a:gd name="T12" fmla="*/ 10 w 4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1">
                    <a:moveTo>
                      <a:pt x="10" y="41"/>
                    </a:moveTo>
                    <a:lnTo>
                      <a:pt x="0" y="21"/>
                    </a:lnTo>
                    <a:lnTo>
                      <a:pt x="20" y="11"/>
                    </a:lnTo>
                    <a:lnTo>
                      <a:pt x="30" y="0"/>
                    </a:lnTo>
                    <a:lnTo>
                      <a:pt x="40" y="21"/>
                    </a:lnTo>
                    <a:lnTo>
                      <a:pt x="30" y="31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8" name="Freeform 2623"/>
              <p:cNvSpPr>
                <a:spLocks noChangeAspect="1"/>
              </p:cNvSpPr>
              <p:nvPr/>
            </p:nvSpPr>
            <p:spPr bwMode="auto">
              <a:xfrm>
                <a:off x="5026" y="2040"/>
                <a:ext cx="10" cy="11"/>
              </a:xfrm>
              <a:custGeom>
                <a:avLst/>
                <a:gdLst>
                  <a:gd name="T0" fmla="*/ 0 w 10"/>
                  <a:gd name="T1" fmla="*/ 11 h 11"/>
                  <a:gd name="T2" fmla="*/ 10 w 10"/>
                  <a:gd name="T3" fmla="*/ 0 h 11"/>
                  <a:gd name="T4" fmla="*/ 10 w 10"/>
                  <a:gd name="T5" fmla="*/ 0 h 11"/>
                  <a:gd name="T6" fmla="*/ 0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9" name="Freeform 2622"/>
              <p:cNvSpPr>
                <a:spLocks noChangeAspect="1"/>
              </p:cNvSpPr>
              <p:nvPr/>
            </p:nvSpPr>
            <p:spPr bwMode="auto">
              <a:xfrm>
                <a:off x="4995" y="2030"/>
                <a:ext cx="41" cy="31"/>
              </a:xfrm>
              <a:custGeom>
                <a:avLst/>
                <a:gdLst>
                  <a:gd name="T0" fmla="*/ 11 w 41"/>
                  <a:gd name="T1" fmla="*/ 31 h 31"/>
                  <a:gd name="T2" fmla="*/ 0 w 41"/>
                  <a:gd name="T3" fmla="*/ 10 h 31"/>
                  <a:gd name="T4" fmla="*/ 21 w 41"/>
                  <a:gd name="T5" fmla="*/ 0 h 31"/>
                  <a:gd name="T6" fmla="*/ 31 w 41"/>
                  <a:gd name="T7" fmla="*/ 0 h 31"/>
                  <a:gd name="T8" fmla="*/ 41 w 41"/>
                  <a:gd name="T9" fmla="*/ 10 h 31"/>
                  <a:gd name="T10" fmla="*/ 31 w 41"/>
                  <a:gd name="T11" fmla="*/ 21 h 31"/>
                  <a:gd name="T12" fmla="*/ 11 w 41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1">
                    <a:moveTo>
                      <a:pt x="11" y="31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41" y="10"/>
                    </a:lnTo>
                    <a:lnTo>
                      <a:pt x="31" y="21"/>
                    </a:ln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0" name="Freeform 2621"/>
              <p:cNvSpPr>
                <a:spLocks noChangeAspect="1"/>
              </p:cNvSpPr>
              <p:nvPr/>
            </p:nvSpPr>
            <p:spPr bwMode="auto">
              <a:xfrm>
                <a:off x="4995" y="2030"/>
                <a:ext cx="21" cy="10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10 h 10"/>
                  <a:gd name="T4" fmla="*/ 0 w 21"/>
                  <a:gd name="T5" fmla="*/ 10 h 10"/>
                  <a:gd name="T6" fmla="*/ 0 w 21"/>
                  <a:gd name="T7" fmla="*/ 10 h 10"/>
                  <a:gd name="T8" fmla="*/ 21 w 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lnTo>
                      <a:pt x="0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1" name="Freeform 2620"/>
              <p:cNvSpPr>
                <a:spLocks noChangeAspect="1"/>
              </p:cNvSpPr>
              <p:nvPr/>
            </p:nvSpPr>
            <p:spPr bwMode="auto">
              <a:xfrm>
                <a:off x="4995" y="2010"/>
                <a:ext cx="31" cy="30"/>
              </a:xfrm>
              <a:custGeom>
                <a:avLst/>
                <a:gdLst>
                  <a:gd name="T0" fmla="*/ 0 w 31"/>
                  <a:gd name="T1" fmla="*/ 30 h 30"/>
                  <a:gd name="T2" fmla="*/ 0 w 31"/>
                  <a:gd name="T3" fmla="*/ 10 h 30"/>
                  <a:gd name="T4" fmla="*/ 11 w 31"/>
                  <a:gd name="T5" fmla="*/ 10 h 30"/>
                  <a:gd name="T6" fmla="*/ 31 w 31"/>
                  <a:gd name="T7" fmla="*/ 0 h 30"/>
                  <a:gd name="T8" fmla="*/ 31 w 31"/>
                  <a:gd name="T9" fmla="*/ 20 h 30"/>
                  <a:gd name="T10" fmla="*/ 21 w 31"/>
                  <a:gd name="T11" fmla="*/ 20 h 30"/>
                  <a:gd name="T12" fmla="*/ 0 w 3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0" y="30"/>
                    </a:moveTo>
                    <a:lnTo>
                      <a:pt x="0" y="10"/>
                    </a:lnTo>
                    <a:lnTo>
                      <a:pt x="11" y="10"/>
                    </a:lnTo>
                    <a:lnTo>
                      <a:pt x="31" y="0"/>
                    </a:lnTo>
                    <a:lnTo>
                      <a:pt x="31" y="20"/>
                    </a:lnTo>
                    <a:lnTo>
                      <a:pt x="21" y="2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2" name="Freeform 2619"/>
              <p:cNvSpPr>
                <a:spLocks noChangeAspect="1"/>
              </p:cNvSpPr>
              <p:nvPr/>
            </p:nvSpPr>
            <p:spPr bwMode="auto">
              <a:xfrm>
                <a:off x="5006" y="2010"/>
                <a:ext cx="20" cy="10"/>
              </a:xfrm>
              <a:custGeom>
                <a:avLst/>
                <a:gdLst>
                  <a:gd name="T0" fmla="*/ 0 w 20"/>
                  <a:gd name="T1" fmla="*/ 10 h 10"/>
                  <a:gd name="T2" fmla="*/ 20 w 20"/>
                  <a:gd name="T3" fmla="*/ 0 h 10"/>
                  <a:gd name="T4" fmla="*/ 20 w 20"/>
                  <a:gd name="T5" fmla="*/ 0 h 10"/>
                  <a:gd name="T6" fmla="*/ 0 w 2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0">
                    <a:moveTo>
                      <a:pt x="0" y="10"/>
                    </a:move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3" name="Freeform 2618"/>
              <p:cNvSpPr>
                <a:spLocks noChangeAspect="1"/>
              </p:cNvSpPr>
              <p:nvPr/>
            </p:nvSpPr>
            <p:spPr bwMode="auto">
              <a:xfrm>
                <a:off x="4985" y="1990"/>
                <a:ext cx="41" cy="30"/>
              </a:xfrm>
              <a:custGeom>
                <a:avLst/>
                <a:gdLst>
                  <a:gd name="T0" fmla="*/ 10 w 41"/>
                  <a:gd name="T1" fmla="*/ 30 h 30"/>
                  <a:gd name="T2" fmla="*/ 0 w 41"/>
                  <a:gd name="T3" fmla="*/ 10 h 30"/>
                  <a:gd name="T4" fmla="*/ 21 w 41"/>
                  <a:gd name="T5" fmla="*/ 10 h 30"/>
                  <a:gd name="T6" fmla="*/ 31 w 41"/>
                  <a:gd name="T7" fmla="*/ 0 h 30"/>
                  <a:gd name="T8" fmla="*/ 41 w 41"/>
                  <a:gd name="T9" fmla="*/ 20 h 30"/>
                  <a:gd name="T10" fmla="*/ 21 w 41"/>
                  <a:gd name="T11" fmla="*/ 30 h 30"/>
                  <a:gd name="T12" fmla="*/ 10 w 4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0">
                    <a:moveTo>
                      <a:pt x="10" y="30"/>
                    </a:moveTo>
                    <a:lnTo>
                      <a:pt x="0" y="10"/>
                    </a:lnTo>
                    <a:lnTo>
                      <a:pt x="21" y="10"/>
                    </a:lnTo>
                    <a:lnTo>
                      <a:pt x="31" y="0"/>
                    </a:lnTo>
                    <a:lnTo>
                      <a:pt x="41" y="20"/>
                    </a:lnTo>
                    <a:lnTo>
                      <a:pt x="21" y="3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4" name="Freeform 2617"/>
              <p:cNvSpPr>
                <a:spLocks noChangeAspect="1"/>
              </p:cNvSpPr>
              <p:nvPr/>
            </p:nvSpPr>
            <p:spPr bwMode="auto">
              <a:xfrm>
                <a:off x="4985" y="2000"/>
                <a:ext cx="21" cy="1"/>
              </a:xfrm>
              <a:custGeom>
                <a:avLst/>
                <a:gdLst>
                  <a:gd name="T0" fmla="*/ 21 w 21"/>
                  <a:gd name="T1" fmla="*/ 0 w 21"/>
                  <a:gd name="T2" fmla="*/ 0 w 21"/>
                  <a:gd name="T3" fmla="*/ 0 w 21"/>
                  <a:gd name="T4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1">
                    <a:moveTo>
                      <a:pt x="21" y="0"/>
                    </a:move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5" name="Freeform 2616"/>
              <p:cNvSpPr>
                <a:spLocks noChangeAspect="1"/>
              </p:cNvSpPr>
              <p:nvPr/>
            </p:nvSpPr>
            <p:spPr bwMode="auto">
              <a:xfrm>
                <a:off x="4985" y="1990"/>
                <a:ext cx="31" cy="10"/>
              </a:xfrm>
              <a:custGeom>
                <a:avLst/>
                <a:gdLst>
                  <a:gd name="T0" fmla="*/ 0 w 31"/>
                  <a:gd name="T1" fmla="*/ 10 h 10"/>
                  <a:gd name="T2" fmla="*/ 0 w 31"/>
                  <a:gd name="T3" fmla="*/ 0 h 10"/>
                  <a:gd name="T4" fmla="*/ 21 w 31"/>
                  <a:gd name="T5" fmla="*/ 0 h 10"/>
                  <a:gd name="T6" fmla="*/ 31 w 31"/>
                  <a:gd name="T7" fmla="*/ 0 h 10"/>
                  <a:gd name="T8" fmla="*/ 31 w 31"/>
                  <a:gd name="T9" fmla="*/ 10 h 10"/>
                  <a:gd name="T10" fmla="*/ 21 w 31"/>
                  <a:gd name="T11" fmla="*/ 10 h 10"/>
                  <a:gd name="T12" fmla="*/ 0 w 3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6" name="Freeform 2615"/>
              <p:cNvSpPr>
                <a:spLocks noChangeAspect="1"/>
              </p:cNvSpPr>
              <p:nvPr/>
            </p:nvSpPr>
            <p:spPr bwMode="auto">
              <a:xfrm>
                <a:off x="4985" y="1980"/>
                <a:ext cx="21" cy="10"/>
              </a:xfrm>
              <a:custGeom>
                <a:avLst/>
                <a:gdLst>
                  <a:gd name="T0" fmla="*/ 21 w 21"/>
                  <a:gd name="T1" fmla="*/ 10 h 10"/>
                  <a:gd name="T2" fmla="*/ 0 w 21"/>
                  <a:gd name="T3" fmla="*/ 10 h 10"/>
                  <a:gd name="T4" fmla="*/ 0 w 21"/>
                  <a:gd name="T5" fmla="*/ 10 h 10"/>
                  <a:gd name="T6" fmla="*/ 0 w 21"/>
                  <a:gd name="T7" fmla="*/ 0 h 10"/>
                  <a:gd name="T8" fmla="*/ 21 w 2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7" name="Freeform 2614"/>
              <p:cNvSpPr>
                <a:spLocks noChangeAspect="1"/>
              </p:cNvSpPr>
              <p:nvPr/>
            </p:nvSpPr>
            <p:spPr bwMode="auto">
              <a:xfrm>
                <a:off x="4985" y="1970"/>
                <a:ext cx="31" cy="20"/>
              </a:xfrm>
              <a:custGeom>
                <a:avLst/>
                <a:gdLst>
                  <a:gd name="T0" fmla="*/ 0 w 31"/>
                  <a:gd name="T1" fmla="*/ 10 h 20"/>
                  <a:gd name="T2" fmla="*/ 10 w 31"/>
                  <a:gd name="T3" fmla="*/ 0 h 20"/>
                  <a:gd name="T4" fmla="*/ 21 w 31"/>
                  <a:gd name="T5" fmla="*/ 10 h 20"/>
                  <a:gd name="T6" fmla="*/ 31 w 31"/>
                  <a:gd name="T7" fmla="*/ 10 h 20"/>
                  <a:gd name="T8" fmla="*/ 31 w 31"/>
                  <a:gd name="T9" fmla="*/ 20 h 20"/>
                  <a:gd name="T10" fmla="*/ 21 w 31"/>
                  <a:gd name="T11" fmla="*/ 20 h 20"/>
                  <a:gd name="T12" fmla="*/ 0 w 31"/>
                  <a:gd name="T1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0" y="10"/>
                    </a:moveTo>
                    <a:lnTo>
                      <a:pt x="10" y="0"/>
                    </a:lnTo>
                    <a:lnTo>
                      <a:pt x="21" y="10"/>
                    </a:lnTo>
                    <a:lnTo>
                      <a:pt x="31" y="10"/>
                    </a:lnTo>
                    <a:lnTo>
                      <a:pt x="31" y="20"/>
                    </a:lnTo>
                    <a:lnTo>
                      <a:pt x="21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8" name="Freeform 2613"/>
              <p:cNvSpPr>
                <a:spLocks noChangeAspect="1"/>
              </p:cNvSpPr>
              <p:nvPr/>
            </p:nvSpPr>
            <p:spPr bwMode="auto">
              <a:xfrm>
                <a:off x="4995" y="1970"/>
                <a:ext cx="11" cy="10"/>
              </a:xfrm>
              <a:custGeom>
                <a:avLst/>
                <a:gdLst>
                  <a:gd name="T0" fmla="*/ 11 w 11"/>
                  <a:gd name="T1" fmla="*/ 10 h 10"/>
                  <a:gd name="T2" fmla="*/ 0 w 11"/>
                  <a:gd name="T3" fmla="*/ 0 h 10"/>
                  <a:gd name="T4" fmla="*/ 0 w 11"/>
                  <a:gd name="T5" fmla="*/ 0 h 10"/>
                  <a:gd name="T6" fmla="*/ 11 w 11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lnTo>
                      <a:pt x="0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9" name="Freeform 2612"/>
              <p:cNvSpPr>
                <a:spLocks noChangeAspect="1"/>
              </p:cNvSpPr>
              <p:nvPr/>
            </p:nvSpPr>
            <p:spPr bwMode="auto">
              <a:xfrm>
                <a:off x="4995" y="1959"/>
                <a:ext cx="31" cy="21"/>
              </a:xfrm>
              <a:custGeom>
                <a:avLst/>
                <a:gdLst>
                  <a:gd name="T0" fmla="*/ 0 w 31"/>
                  <a:gd name="T1" fmla="*/ 11 h 21"/>
                  <a:gd name="T2" fmla="*/ 0 w 31"/>
                  <a:gd name="T3" fmla="*/ 0 h 21"/>
                  <a:gd name="T4" fmla="*/ 11 w 31"/>
                  <a:gd name="T5" fmla="*/ 11 h 21"/>
                  <a:gd name="T6" fmla="*/ 31 w 31"/>
                  <a:gd name="T7" fmla="*/ 11 h 21"/>
                  <a:gd name="T8" fmla="*/ 21 w 31"/>
                  <a:gd name="T9" fmla="*/ 21 h 21"/>
                  <a:gd name="T10" fmla="*/ 11 w 31"/>
                  <a:gd name="T11" fmla="*/ 21 h 21"/>
                  <a:gd name="T12" fmla="*/ 0 w 31"/>
                  <a:gd name="T1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1">
                    <a:moveTo>
                      <a:pt x="0" y="11"/>
                    </a:moveTo>
                    <a:lnTo>
                      <a:pt x="0" y="0"/>
                    </a:lnTo>
                    <a:lnTo>
                      <a:pt x="11" y="11"/>
                    </a:lnTo>
                    <a:lnTo>
                      <a:pt x="31" y="11"/>
                    </a:lnTo>
                    <a:lnTo>
                      <a:pt x="21" y="21"/>
                    </a:lnTo>
                    <a:lnTo>
                      <a:pt x="11" y="2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0" name="Freeform 2611"/>
              <p:cNvSpPr>
                <a:spLocks noChangeAspect="1"/>
              </p:cNvSpPr>
              <p:nvPr/>
            </p:nvSpPr>
            <p:spPr bwMode="auto">
              <a:xfrm>
                <a:off x="5006" y="1970"/>
                <a:ext cx="20" cy="1"/>
              </a:xfrm>
              <a:custGeom>
                <a:avLst/>
                <a:gdLst>
                  <a:gd name="T0" fmla="*/ 0 w 20"/>
                  <a:gd name="T1" fmla="*/ 20 w 20"/>
                  <a:gd name="T2" fmla="*/ 20 w 20"/>
                  <a:gd name="T3" fmla="*/ 20 w 20"/>
                  <a:gd name="T4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1" name="Freeform 2610"/>
              <p:cNvSpPr>
                <a:spLocks noChangeAspect="1"/>
              </p:cNvSpPr>
              <p:nvPr/>
            </p:nvSpPr>
            <p:spPr bwMode="auto">
              <a:xfrm>
                <a:off x="4995" y="1959"/>
                <a:ext cx="31" cy="11"/>
              </a:xfrm>
              <a:custGeom>
                <a:avLst/>
                <a:gdLst>
                  <a:gd name="T0" fmla="*/ 0 w 31"/>
                  <a:gd name="T1" fmla="*/ 11 h 11"/>
                  <a:gd name="T2" fmla="*/ 0 w 31"/>
                  <a:gd name="T3" fmla="*/ 0 h 11"/>
                  <a:gd name="T4" fmla="*/ 11 w 31"/>
                  <a:gd name="T5" fmla="*/ 0 h 11"/>
                  <a:gd name="T6" fmla="*/ 31 w 31"/>
                  <a:gd name="T7" fmla="*/ 0 h 11"/>
                  <a:gd name="T8" fmla="*/ 31 w 31"/>
                  <a:gd name="T9" fmla="*/ 11 h 11"/>
                  <a:gd name="T10" fmla="*/ 11 w 31"/>
                  <a:gd name="T11" fmla="*/ 11 h 11"/>
                  <a:gd name="T12" fmla="*/ 0 w 31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31" y="0"/>
                    </a:lnTo>
                    <a:lnTo>
                      <a:pt x="31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2" name="Freeform 2609"/>
              <p:cNvSpPr>
                <a:spLocks noChangeAspect="1"/>
              </p:cNvSpPr>
              <p:nvPr/>
            </p:nvSpPr>
            <p:spPr bwMode="auto">
              <a:xfrm>
                <a:off x="4995" y="1939"/>
                <a:ext cx="31" cy="20"/>
              </a:xfrm>
              <a:custGeom>
                <a:avLst/>
                <a:gdLst>
                  <a:gd name="T0" fmla="*/ 0 w 31"/>
                  <a:gd name="T1" fmla="*/ 20 h 20"/>
                  <a:gd name="T2" fmla="*/ 0 w 31"/>
                  <a:gd name="T3" fmla="*/ 0 h 20"/>
                  <a:gd name="T4" fmla="*/ 11 w 31"/>
                  <a:gd name="T5" fmla="*/ 0 h 20"/>
                  <a:gd name="T6" fmla="*/ 31 w 31"/>
                  <a:gd name="T7" fmla="*/ 0 h 20"/>
                  <a:gd name="T8" fmla="*/ 31 w 31"/>
                  <a:gd name="T9" fmla="*/ 20 h 20"/>
                  <a:gd name="T10" fmla="*/ 11 w 31"/>
                  <a:gd name="T11" fmla="*/ 20 h 20"/>
                  <a:gd name="T12" fmla="*/ 0 w 31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0" y="2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31" y="0"/>
                    </a:lnTo>
                    <a:lnTo>
                      <a:pt x="31" y="20"/>
                    </a:lnTo>
                    <a:lnTo>
                      <a:pt x="1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3" name="Freeform 2608"/>
              <p:cNvSpPr>
                <a:spLocks noChangeAspect="1"/>
              </p:cNvSpPr>
              <p:nvPr/>
            </p:nvSpPr>
            <p:spPr bwMode="auto">
              <a:xfrm>
                <a:off x="4995" y="1939"/>
                <a:ext cx="11" cy="1"/>
              </a:xfrm>
              <a:custGeom>
                <a:avLst/>
                <a:gdLst>
                  <a:gd name="T0" fmla="*/ 11 w 11"/>
                  <a:gd name="T1" fmla="*/ 0 w 11"/>
                  <a:gd name="T2" fmla="*/ 0 w 11"/>
                  <a:gd name="T3" fmla="*/ 0 w 11"/>
                  <a:gd name="T4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4" name="Freeform 2607"/>
              <p:cNvSpPr>
                <a:spLocks noChangeAspect="1"/>
              </p:cNvSpPr>
              <p:nvPr/>
            </p:nvSpPr>
            <p:spPr bwMode="auto">
              <a:xfrm>
                <a:off x="4995" y="1929"/>
                <a:ext cx="31" cy="20"/>
              </a:xfrm>
              <a:custGeom>
                <a:avLst/>
                <a:gdLst>
                  <a:gd name="T0" fmla="*/ 0 w 31"/>
                  <a:gd name="T1" fmla="*/ 10 h 20"/>
                  <a:gd name="T2" fmla="*/ 0 w 31"/>
                  <a:gd name="T3" fmla="*/ 0 h 20"/>
                  <a:gd name="T4" fmla="*/ 21 w 31"/>
                  <a:gd name="T5" fmla="*/ 0 h 20"/>
                  <a:gd name="T6" fmla="*/ 31 w 31"/>
                  <a:gd name="T7" fmla="*/ 0 h 20"/>
                  <a:gd name="T8" fmla="*/ 31 w 31"/>
                  <a:gd name="T9" fmla="*/ 20 h 20"/>
                  <a:gd name="T10" fmla="*/ 11 w 31"/>
                  <a:gd name="T11" fmla="*/ 10 h 20"/>
                  <a:gd name="T12" fmla="*/ 0 w 31"/>
                  <a:gd name="T1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0" y="1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1" y="20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5" name="Freeform 2606"/>
              <p:cNvSpPr>
                <a:spLocks noChangeAspect="1"/>
              </p:cNvSpPr>
              <p:nvPr/>
            </p:nvSpPr>
            <p:spPr bwMode="auto">
              <a:xfrm>
                <a:off x="4995" y="1909"/>
                <a:ext cx="31" cy="20"/>
              </a:xfrm>
              <a:custGeom>
                <a:avLst/>
                <a:gdLst>
                  <a:gd name="T0" fmla="*/ 0 w 31"/>
                  <a:gd name="T1" fmla="*/ 20 h 20"/>
                  <a:gd name="T2" fmla="*/ 11 w 31"/>
                  <a:gd name="T3" fmla="*/ 0 h 20"/>
                  <a:gd name="T4" fmla="*/ 21 w 31"/>
                  <a:gd name="T5" fmla="*/ 10 h 20"/>
                  <a:gd name="T6" fmla="*/ 31 w 31"/>
                  <a:gd name="T7" fmla="*/ 10 h 20"/>
                  <a:gd name="T8" fmla="*/ 31 w 31"/>
                  <a:gd name="T9" fmla="*/ 20 h 20"/>
                  <a:gd name="T10" fmla="*/ 21 w 31"/>
                  <a:gd name="T11" fmla="*/ 20 h 20"/>
                  <a:gd name="T12" fmla="*/ 0 w 31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0" y="20"/>
                    </a:moveTo>
                    <a:lnTo>
                      <a:pt x="11" y="0"/>
                    </a:lnTo>
                    <a:lnTo>
                      <a:pt x="21" y="10"/>
                    </a:lnTo>
                    <a:lnTo>
                      <a:pt x="31" y="10"/>
                    </a:lnTo>
                    <a:lnTo>
                      <a:pt x="31" y="20"/>
                    </a:lnTo>
                    <a:lnTo>
                      <a:pt x="2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6" name="Freeform 2605"/>
              <p:cNvSpPr>
                <a:spLocks noChangeAspect="1"/>
              </p:cNvSpPr>
              <p:nvPr/>
            </p:nvSpPr>
            <p:spPr bwMode="auto">
              <a:xfrm>
                <a:off x="5006" y="1899"/>
                <a:ext cx="30" cy="20"/>
              </a:xfrm>
              <a:custGeom>
                <a:avLst/>
                <a:gdLst>
                  <a:gd name="T0" fmla="*/ 0 w 30"/>
                  <a:gd name="T1" fmla="*/ 10 h 20"/>
                  <a:gd name="T2" fmla="*/ 0 w 30"/>
                  <a:gd name="T3" fmla="*/ 0 h 20"/>
                  <a:gd name="T4" fmla="*/ 10 w 30"/>
                  <a:gd name="T5" fmla="*/ 0 h 20"/>
                  <a:gd name="T6" fmla="*/ 30 w 30"/>
                  <a:gd name="T7" fmla="*/ 0 h 20"/>
                  <a:gd name="T8" fmla="*/ 20 w 30"/>
                  <a:gd name="T9" fmla="*/ 20 h 20"/>
                  <a:gd name="T10" fmla="*/ 10 w 30"/>
                  <a:gd name="T11" fmla="*/ 20 h 20"/>
                  <a:gd name="T12" fmla="*/ 0 w 30"/>
                  <a:gd name="T1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lnTo>
                      <a:pt x="20" y="20"/>
                    </a:lnTo>
                    <a:lnTo>
                      <a:pt x="1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7" name="Freeform 2604"/>
              <p:cNvSpPr>
                <a:spLocks noChangeAspect="1"/>
              </p:cNvSpPr>
              <p:nvPr/>
            </p:nvSpPr>
            <p:spPr bwMode="auto">
              <a:xfrm>
                <a:off x="5016" y="1899"/>
                <a:ext cx="20" cy="1"/>
              </a:xfrm>
              <a:custGeom>
                <a:avLst/>
                <a:gdLst>
                  <a:gd name="T0" fmla="*/ 0 w 20"/>
                  <a:gd name="T1" fmla="*/ 20 w 20"/>
                  <a:gd name="T2" fmla="*/ 20 w 20"/>
                  <a:gd name="T3" fmla="*/ 20 w 20"/>
                  <a:gd name="T4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8" name="Freeform 2603"/>
              <p:cNvSpPr>
                <a:spLocks noChangeAspect="1"/>
              </p:cNvSpPr>
              <p:nvPr/>
            </p:nvSpPr>
            <p:spPr bwMode="auto">
              <a:xfrm>
                <a:off x="5006" y="1888"/>
                <a:ext cx="30" cy="11"/>
              </a:xfrm>
              <a:custGeom>
                <a:avLst/>
                <a:gdLst>
                  <a:gd name="T0" fmla="*/ 0 w 30"/>
                  <a:gd name="T1" fmla="*/ 11 h 11"/>
                  <a:gd name="T2" fmla="*/ 0 w 30"/>
                  <a:gd name="T3" fmla="*/ 0 h 11"/>
                  <a:gd name="T4" fmla="*/ 10 w 30"/>
                  <a:gd name="T5" fmla="*/ 0 h 11"/>
                  <a:gd name="T6" fmla="*/ 30 w 30"/>
                  <a:gd name="T7" fmla="*/ 0 h 11"/>
                  <a:gd name="T8" fmla="*/ 30 w 30"/>
                  <a:gd name="T9" fmla="*/ 11 h 11"/>
                  <a:gd name="T10" fmla="*/ 10 w 30"/>
                  <a:gd name="T11" fmla="*/ 11 h 11"/>
                  <a:gd name="T12" fmla="*/ 0 w 3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lnTo>
                      <a:pt x="30" y="11"/>
                    </a:lnTo>
                    <a:lnTo>
                      <a:pt x="1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9" name="Freeform 2602"/>
              <p:cNvSpPr>
                <a:spLocks noChangeAspect="1"/>
              </p:cNvSpPr>
              <p:nvPr/>
            </p:nvSpPr>
            <p:spPr bwMode="auto">
              <a:xfrm>
                <a:off x="5006" y="1888"/>
                <a:ext cx="10" cy="1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0" name="Freeform 2601"/>
              <p:cNvSpPr>
                <a:spLocks noChangeAspect="1"/>
              </p:cNvSpPr>
              <p:nvPr/>
            </p:nvSpPr>
            <p:spPr bwMode="auto">
              <a:xfrm>
                <a:off x="5006" y="1868"/>
                <a:ext cx="30" cy="20"/>
              </a:xfrm>
              <a:custGeom>
                <a:avLst/>
                <a:gdLst>
                  <a:gd name="T0" fmla="*/ 0 w 30"/>
                  <a:gd name="T1" fmla="*/ 20 h 20"/>
                  <a:gd name="T2" fmla="*/ 0 w 30"/>
                  <a:gd name="T3" fmla="*/ 0 h 20"/>
                  <a:gd name="T4" fmla="*/ 20 w 30"/>
                  <a:gd name="T5" fmla="*/ 10 h 20"/>
                  <a:gd name="T6" fmla="*/ 30 w 30"/>
                  <a:gd name="T7" fmla="*/ 10 h 20"/>
                  <a:gd name="T8" fmla="*/ 30 w 30"/>
                  <a:gd name="T9" fmla="*/ 20 h 20"/>
                  <a:gd name="T10" fmla="*/ 10 w 30"/>
                  <a:gd name="T11" fmla="*/ 20 h 20"/>
                  <a:gd name="T12" fmla="*/ 0 w 3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0" y="0"/>
                    </a:lnTo>
                    <a:lnTo>
                      <a:pt x="20" y="10"/>
                    </a:lnTo>
                    <a:lnTo>
                      <a:pt x="30" y="10"/>
                    </a:lnTo>
                    <a:lnTo>
                      <a:pt x="30" y="20"/>
                    </a:lnTo>
                    <a:lnTo>
                      <a:pt x="1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1" name="Freeform 2600"/>
              <p:cNvSpPr>
                <a:spLocks noChangeAspect="1"/>
              </p:cNvSpPr>
              <p:nvPr/>
            </p:nvSpPr>
            <p:spPr bwMode="auto">
              <a:xfrm>
                <a:off x="5006" y="1848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0 w 30"/>
                  <a:gd name="T3" fmla="*/ 0 h 30"/>
                  <a:gd name="T4" fmla="*/ 20 w 30"/>
                  <a:gd name="T5" fmla="*/ 0 h 30"/>
                  <a:gd name="T6" fmla="*/ 30 w 30"/>
                  <a:gd name="T7" fmla="*/ 10 h 30"/>
                  <a:gd name="T8" fmla="*/ 30 w 30"/>
                  <a:gd name="T9" fmla="*/ 30 h 30"/>
                  <a:gd name="T10" fmla="*/ 20 w 30"/>
                  <a:gd name="T11" fmla="*/ 30 h 30"/>
                  <a:gd name="T12" fmla="*/ 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0" y="3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30" y="30"/>
                    </a:lnTo>
                    <a:lnTo>
                      <a:pt x="2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2" name="Freeform 2599"/>
              <p:cNvSpPr>
                <a:spLocks noChangeAspect="1"/>
              </p:cNvSpPr>
              <p:nvPr/>
            </p:nvSpPr>
            <p:spPr bwMode="auto">
              <a:xfrm>
                <a:off x="5016" y="1828"/>
                <a:ext cx="30" cy="30"/>
              </a:xfrm>
              <a:custGeom>
                <a:avLst/>
                <a:gdLst>
                  <a:gd name="T0" fmla="*/ 0 w 30"/>
                  <a:gd name="T1" fmla="*/ 20 h 30"/>
                  <a:gd name="T2" fmla="*/ 0 w 30"/>
                  <a:gd name="T3" fmla="*/ 0 h 30"/>
                  <a:gd name="T4" fmla="*/ 10 w 30"/>
                  <a:gd name="T5" fmla="*/ 0 h 30"/>
                  <a:gd name="T6" fmla="*/ 30 w 30"/>
                  <a:gd name="T7" fmla="*/ 0 h 30"/>
                  <a:gd name="T8" fmla="*/ 20 w 30"/>
                  <a:gd name="T9" fmla="*/ 30 h 30"/>
                  <a:gd name="T10" fmla="*/ 10 w 30"/>
                  <a:gd name="T11" fmla="*/ 20 h 30"/>
                  <a:gd name="T12" fmla="*/ 0 w 30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0" y="2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lnTo>
                      <a:pt x="20" y="30"/>
                    </a:lnTo>
                    <a:lnTo>
                      <a:pt x="1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3" name="Freeform 2598"/>
              <p:cNvSpPr>
                <a:spLocks noChangeAspect="1"/>
              </p:cNvSpPr>
              <p:nvPr/>
            </p:nvSpPr>
            <p:spPr bwMode="auto">
              <a:xfrm>
                <a:off x="5016" y="1807"/>
                <a:ext cx="30" cy="21"/>
              </a:xfrm>
              <a:custGeom>
                <a:avLst/>
                <a:gdLst>
                  <a:gd name="T0" fmla="*/ 0 w 30"/>
                  <a:gd name="T1" fmla="*/ 21 h 21"/>
                  <a:gd name="T2" fmla="*/ 0 w 30"/>
                  <a:gd name="T3" fmla="*/ 0 h 21"/>
                  <a:gd name="T4" fmla="*/ 10 w 30"/>
                  <a:gd name="T5" fmla="*/ 0 h 21"/>
                  <a:gd name="T6" fmla="*/ 30 w 30"/>
                  <a:gd name="T7" fmla="*/ 0 h 21"/>
                  <a:gd name="T8" fmla="*/ 30 w 30"/>
                  <a:gd name="T9" fmla="*/ 21 h 21"/>
                  <a:gd name="T10" fmla="*/ 10 w 30"/>
                  <a:gd name="T11" fmla="*/ 21 h 21"/>
                  <a:gd name="T12" fmla="*/ 0 w 3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0" y="2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lnTo>
                      <a:pt x="30" y="21"/>
                    </a:lnTo>
                    <a:lnTo>
                      <a:pt x="1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4" name="Freeform 2597"/>
              <p:cNvSpPr>
                <a:spLocks noChangeAspect="1"/>
              </p:cNvSpPr>
              <p:nvPr/>
            </p:nvSpPr>
            <p:spPr bwMode="auto">
              <a:xfrm>
                <a:off x="5016" y="1797"/>
                <a:ext cx="30" cy="10"/>
              </a:xfrm>
              <a:custGeom>
                <a:avLst/>
                <a:gdLst>
                  <a:gd name="T0" fmla="*/ 0 w 30"/>
                  <a:gd name="T1" fmla="*/ 10 h 10"/>
                  <a:gd name="T2" fmla="*/ 0 w 30"/>
                  <a:gd name="T3" fmla="*/ 0 h 10"/>
                  <a:gd name="T4" fmla="*/ 10 w 30"/>
                  <a:gd name="T5" fmla="*/ 0 h 10"/>
                  <a:gd name="T6" fmla="*/ 30 w 30"/>
                  <a:gd name="T7" fmla="*/ 0 h 10"/>
                  <a:gd name="T8" fmla="*/ 30 w 30"/>
                  <a:gd name="T9" fmla="*/ 10 h 10"/>
                  <a:gd name="T10" fmla="*/ 10 w 30"/>
                  <a:gd name="T11" fmla="*/ 10 h 10"/>
                  <a:gd name="T12" fmla="*/ 0 w 3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lnTo>
                      <a:pt x="30" y="1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5" name="Freeform 2596"/>
              <p:cNvSpPr>
                <a:spLocks noChangeAspect="1"/>
              </p:cNvSpPr>
              <p:nvPr/>
            </p:nvSpPr>
            <p:spPr bwMode="auto">
              <a:xfrm>
                <a:off x="5016" y="1797"/>
                <a:ext cx="10" cy="1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6" name="Freeform 2595"/>
              <p:cNvSpPr>
                <a:spLocks noChangeAspect="1"/>
              </p:cNvSpPr>
              <p:nvPr/>
            </p:nvSpPr>
            <p:spPr bwMode="auto">
              <a:xfrm>
                <a:off x="5016" y="1787"/>
                <a:ext cx="30" cy="10"/>
              </a:xfrm>
              <a:custGeom>
                <a:avLst/>
                <a:gdLst>
                  <a:gd name="T0" fmla="*/ 0 w 30"/>
                  <a:gd name="T1" fmla="*/ 10 h 10"/>
                  <a:gd name="T2" fmla="*/ 0 w 30"/>
                  <a:gd name="T3" fmla="*/ 0 h 10"/>
                  <a:gd name="T4" fmla="*/ 20 w 30"/>
                  <a:gd name="T5" fmla="*/ 0 h 10"/>
                  <a:gd name="T6" fmla="*/ 30 w 30"/>
                  <a:gd name="T7" fmla="*/ 0 h 10"/>
                  <a:gd name="T8" fmla="*/ 30 w 30"/>
                  <a:gd name="T9" fmla="*/ 10 h 10"/>
                  <a:gd name="T10" fmla="*/ 10 w 30"/>
                  <a:gd name="T11" fmla="*/ 10 h 10"/>
                  <a:gd name="T12" fmla="*/ 0 w 3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1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7" name="Freeform 2594"/>
              <p:cNvSpPr>
                <a:spLocks noChangeAspect="1"/>
              </p:cNvSpPr>
              <p:nvPr/>
            </p:nvSpPr>
            <p:spPr bwMode="auto">
              <a:xfrm>
                <a:off x="5036" y="1787"/>
                <a:ext cx="10" cy="1"/>
              </a:xfrm>
              <a:custGeom>
                <a:avLst/>
                <a:gdLst>
                  <a:gd name="T0" fmla="*/ 0 w 10"/>
                  <a:gd name="T1" fmla="*/ 10 w 10"/>
                  <a:gd name="T2" fmla="*/ 10 w 10"/>
                  <a:gd name="T3" fmla="*/ 10 w 10"/>
                  <a:gd name="T4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8" name="Freeform 2593"/>
              <p:cNvSpPr>
                <a:spLocks noChangeAspect="1"/>
              </p:cNvSpPr>
              <p:nvPr/>
            </p:nvSpPr>
            <p:spPr bwMode="auto">
              <a:xfrm>
                <a:off x="5016" y="1777"/>
                <a:ext cx="30" cy="10"/>
              </a:xfrm>
              <a:custGeom>
                <a:avLst/>
                <a:gdLst>
                  <a:gd name="T0" fmla="*/ 0 w 30"/>
                  <a:gd name="T1" fmla="*/ 10 h 10"/>
                  <a:gd name="T2" fmla="*/ 0 w 30"/>
                  <a:gd name="T3" fmla="*/ 0 h 10"/>
                  <a:gd name="T4" fmla="*/ 20 w 30"/>
                  <a:gd name="T5" fmla="*/ 0 h 10"/>
                  <a:gd name="T6" fmla="*/ 30 w 30"/>
                  <a:gd name="T7" fmla="*/ 0 h 10"/>
                  <a:gd name="T8" fmla="*/ 30 w 30"/>
                  <a:gd name="T9" fmla="*/ 10 h 10"/>
                  <a:gd name="T10" fmla="*/ 20 w 30"/>
                  <a:gd name="T11" fmla="*/ 10 h 10"/>
                  <a:gd name="T12" fmla="*/ 0 w 3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10"/>
                    </a:lnTo>
                    <a:lnTo>
                      <a:pt x="2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9" name="Freeform 2592"/>
              <p:cNvSpPr>
                <a:spLocks noChangeAspect="1"/>
              </p:cNvSpPr>
              <p:nvPr/>
            </p:nvSpPr>
            <p:spPr bwMode="auto">
              <a:xfrm>
                <a:off x="5016" y="1777"/>
                <a:ext cx="30" cy="1"/>
              </a:xfrm>
              <a:custGeom>
                <a:avLst/>
                <a:gdLst>
                  <a:gd name="T0" fmla="*/ 0 w 30"/>
                  <a:gd name="T1" fmla="*/ 0 w 30"/>
                  <a:gd name="T2" fmla="*/ 20 w 30"/>
                  <a:gd name="T3" fmla="*/ 30 w 30"/>
                  <a:gd name="T4" fmla="*/ 30 w 30"/>
                  <a:gd name="T5" fmla="*/ 20 w 30"/>
                  <a:gd name="T6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0" name="Freeform 2591"/>
              <p:cNvSpPr>
                <a:spLocks noChangeAspect="1"/>
              </p:cNvSpPr>
              <p:nvPr/>
            </p:nvSpPr>
            <p:spPr bwMode="auto">
              <a:xfrm>
                <a:off x="5016" y="1757"/>
                <a:ext cx="30" cy="20"/>
              </a:xfrm>
              <a:custGeom>
                <a:avLst/>
                <a:gdLst>
                  <a:gd name="T0" fmla="*/ 0 w 30"/>
                  <a:gd name="T1" fmla="*/ 20 h 20"/>
                  <a:gd name="T2" fmla="*/ 0 w 30"/>
                  <a:gd name="T3" fmla="*/ 10 h 20"/>
                  <a:gd name="T4" fmla="*/ 10 w 30"/>
                  <a:gd name="T5" fmla="*/ 0 h 20"/>
                  <a:gd name="T6" fmla="*/ 20 w 30"/>
                  <a:gd name="T7" fmla="*/ 0 h 20"/>
                  <a:gd name="T8" fmla="*/ 30 w 30"/>
                  <a:gd name="T9" fmla="*/ 10 h 20"/>
                  <a:gd name="T10" fmla="*/ 20 w 30"/>
                  <a:gd name="T11" fmla="*/ 20 h 20"/>
                  <a:gd name="T12" fmla="*/ 0 w 3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2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1" name="Freeform 2590"/>
              <p:cNvSpPr>
                <a:spLocks noChangeAspect="1"/>
              </p:cNvSpPr>
              <p:nvPr/>
            </p:nvSpPr>
            <p:spPr bwMode="auto">
              <a:xfrm>
                <a:off x="5026" y="1757"/>
                <a:ext cx="10" cy="1"/>
              </a:xfrm>
              <a:custGeom>
                <a:avLst/>
                <a:gdLst>
                  <a:gd name="T0" fmla="*/ 0 w 10"/>
                  <a:gd name="T1" fmla="*/ 10 w 10"/>
                  <a:gd name="T2" fmla="*/ 10 w 10"/>
                  <a:gd name="T3" fmla="*/ 10 w 10"/>
                  <a:gd name="T4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2" name="Freeform 2589"/>
              <p:cNvSpPr>
                <a:spLocks noChangeAspect="1"/>
              </p:cNvSpPr>
              <p:nvPr/>
            </p:nvSpPr>
            <p:spPr bwMode="auto">
              <a:xfrm>
                <a:off x="5006" y="1737"/>
                <a:ext cx="30" cy="30"/>
              </a:xfrm>
              <a:custGeom>
                <a:avLst/>
                <a:gdLst>
                  <a:gd name="T0" fmla="*/ 10 w 30"/>
                  <a:gd name="T1" fmla="*/ 30 h 30"/>
                  <a:gd name="T2" fmla="*/ 0 w 30"/>
                  <a:gd name="T3" fmla="*/ 20 h 30"/>
                  <a:gd name="T4" fmla="*/ 10 w 30"/>
                  <a:gd name="T5" fmla="*/ 10 h 30"/>
                  <a:gd name="T6" fmla="*/ 20 w 30"/>
                  <a:gd name="T7" fmla="*/ 0 h 30"/>
                  <a:gd name="T8" fmla="*/ 30 w 30"/>
                  <a:gd name="T9" fmla="*/ 20 h 30"/>
                  <a:gd name="T10" fmla="*/ 20 w 30"/>
                  <a:gd name="T11" fmla="*/ 20 h 30"/>
                  <a:gd name="T12" fmla="*/ 1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10" y="30"/>
                    </a:moveTo>
                    <a:lnTo>
                      <a:pt x="0" y="20"/>
                    </a:lnTo>
                    <a:lnTo>
                      <a:pt x="10" y="10"/>
                    </a:lnTo>
                    <a:lnTo>
                      <a:pt x="20" y="0"/>
                    </a:lnTo>
                    <a:lnTo>
                      <a:pt x="30" y="20"/>
                    </a:lnTo>
                    <a:lnTo>
                      <a:pt x="20" y="2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3" name="Freeform 2588"/>
              <p:cNvSpPr>
                <a:spLocks noChangeAspect="1"/>
              </p:cNvSpPr>
              <p:nvPr/>
            </p:nvSpPr>
            <p:spPr bwMode="auto">
              <a:xfrm>
                <a:off x="5016" y="1737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0 h 10"/>
                  <a:gd name="T6" fmla="*/ 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4" name="Freeform 2587"/>
              <p:cNvSpPr>
                <a:spLocks noChangeAspect="1"/>
              </p:cNvSpPr>
              <p:nvPr/>
            </p:nvSpPr>
            <p:spPr bwMode="auto">
              <a:xfrm>
                <a:off x="4995" y="1726"/>
                <a:ext cx="31" cy="31"/>
              </a:xfrm>
              <a:custGeom>
                <a:avLst/>
                <a:gdLst>
                  <a:gd name="T0" fmla="*/ 11 w 31"/>
                  <a:gd name="T1" fmla="*/ 31 h 31"/>
                  <a:gd name="T2" fmla="*/ 0 w 31"/>
                  <a:gd name="T3" fmla="*/ 21 h 31"/>
                  <a:gd name="T4" fmla="*/ 11 w 31"/>
                  <a:gd name="T5" fmla="*/ 11 h 31"/>
                  <a:gd name="T6" fmla="*/ 21 w 31"/>
                  <a:gd name="T7" fmla="*/ 0 h 31"/>
                  <a:gd name="T8" fmla="*/ 31 w 31"/>
                  <a:gd name="T9" fmla="*/ 11 h 31"/>
                  <a:gd name="T10" fmla="*/ 21 w 31"/>
                  <a:gd name="T11" fmla="*/ 21 h 31"/>
                  <a:gd name="T12" fmla="*/ 11 w 31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1">
                    <a:moveTo>
                      <a:pt x="11" y="31"/>
                    </a:moveTo>
                    <a:lnTo>
                      <a:pt x="0" y="21"/>
                    </a:lnTo>
                    <a:lnTo>
                      <a:pt x="11" y="11"/>
                    </a:lnTo>
                    <a:lnTo>
                      <a:pt x="21" y="0"/>
                    </a:lnTo>
                    <a:lnTo>
                      <a:pt x="31" y="11"/>
                    </a:lnTo>
                    <a:lnTo>
                      <a:pt x="21" y="21"/>
                    </a:ln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5" name="Freeform 2586"/>
              <p:cNvSpPr>
                <a:spLocks noChangeAspect="1"/>
              </p:cNvSpPr>
              <p:nvPr/>
            </p:nvSpPr>
            <p:spPr bwMode="auto">
              <a:xfrm>
                <a:off x="5006" y="1726"/>
                <a:ext cx="10" cy="11"/>
              </a:xfrm>
              <a:custGeom>
                <a:avLst/>
                <a:gdLst>
                  <a:gd name="T0" fmla="*/ 0 w 10"/>
                  <a:gd name="T1" fmla="*/ 11 h 11"/>
                  <a:gd name="T2" fmla="*/ 10 w 10"/>
                  <a:gd name="T3" fmla="*/ 0 h 11"/>
                  <a:gd name="T4" fmla="*/ 10 w 10"/>
                  <a:gd name="T5" fmla="*/ 0 h 11"/>
                  <a:gd name="T6" fmla="*/ 10 w 10"/>
                  <a:gd name="T7" fmla="*/ 0 h 11"/>
                  <a:gd name="T8" fmla="*/ 10 w 10"/>
                  <a:gd name="T9" fmla="*/ 0 h 11"/>
                  <a:gd name="T10" fmla="*/ 10 w 10"/>
                  <a:gd name="T11" fmla="*/ 0 h 11"/>
                  <a:gd name="T12" fmla="*/ 0 w 1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6" name="Freeform 2585"/>
              <p:cNvSpPr>
                <a:spLocks noChangeAspect="1"/>
              </p:cNvSpPr>
              <p:nvPr/>
            </p:nvSpPr>
            <p:spPr bwMode="auto">
              <a:xfrm>
                <a:off x="4995" y="1726"/>
                <a:ext cx="21" cy="31"/>
              </a:xfrm>
              <a:custGeom>
                <a:avLst/>
                <a:gdLst>
                  <a:gd name="T0" fmla="*/ 11 w 21"/>
                  <a:gd name="T1" fmla="*/ 31 h 31"/>
                  <a:gd name="T2" fmla="*/ 0 w 21"/>
                  <a:gd name="T3" fmla="*/ 21 h 31"/>
                  <a:gd name="T4" fmla="*/ 0 w 21"/>
                  <a:gd name="T5" fmla="*/ 11 h 31"/>
                  <a:gd name="T6" fmla="*/ 0 w 21"/>
                  <a:gd name="T7" fmla="*/ 0 h 31"/>
                  <a:gd name="T8" fmla="*/ 21 w 21"/>
                  <a:gd name="T9" fmla="*/ 0 h 31"/>
                  <a:gd name="T10" fmla="*/ 11 w 21"/>
                  <a:gd name="T11" fmla="*/ 11 h 31"/>
                  <a:gd name="T12" fmla="*/ 11 w 21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1">
                    <a:moveTo>
                      <a:pt x="11" y="31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1" y="11"/>
                    </a:ln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7" name="Freeform 2584"/>
              <p:cNvSpPr>
                <a:spLocks noChangeAspect="1"/>
              </p:cNvSpPr>
              <p:nvPr/>
            </p:nvSpPr>
            <p:spPr bwMode="auto">
              <a:xfrm>
                <a:off x="4985" y="1737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10 w 10"/>
                  <a:gd name="T3" fmla="*/ 10 h 10"/>
                  <a:gd name="T4" fmla="*/ 0 w 10"/>
                  <a:gd name="T5" fmla="*/ 10 h 10"/>
                  <a:gd name="T6" fmla="*/ 1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10" y="1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8" name="Freeform 2583"/>
              <p:cNvSpPr>
                <a:spLocks noChangeAspect="1"/>
              </p:cNvSpPr>
              <p:nvPr/>
            </p:nvSpPr>
            <p:spPr bwMode="auto">
              <a:xfrm>
                <a:off x="4975" y="1716"/>
                <a:ext cx="20" cy="31"/>
              </a:xfrm>
              <a:custGeom>
                <a:avLst/>
                <a:gdLst>
                  <a:gd name="T0" fmla="*/ 10 w 20"/>
                  <a:gd name="T1" fmla="*/ 31 h 31"/>
                  <a:gd name="T2" fmla="*/ 0 w 20"/>
                  <a:gd name="T3" fmla="*/ 31 h 31"/>
                  <a:gd name="T4" fmla="*/ 10 w 20"/>
                  <a:gd name="T5" fmla="*/ 21 h 31"/>
                  <a:gd name="T6" fmla="*/ 10 w 20"/>
                  <a:gd name="T7" fmla="*/ 0 h 31"/>
                  <a:gd name="T8" fmla="*/ 20 w 20"/>
                  <a:gd name="T9" fmla="*/ 10 h 31"/>
                  <a:gd name="T10" fmla="*/ 20 w 20"/>
                  <a:gd name="T11" fmla="*/ 21 h 31"/>
                  <a:gd name="T12" fmla="*/ 10 w 2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10" y="31"/>
                    </a:moveTo>
                    <a:lnTo>
                      <a:pt x="0" y="31"/>
                    </a:lnTo>
                    <a:lnTo>
                      <a:pt x="10" y="21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20" y="2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9" name="Freeform 2582"/>
              <p:cNvSpPr>
                <a:spLocks noChangeAspect="1"/>
              </p:cNvSpPr>
              <p:nvPr/>
            </p:nvSpPr>
            <p:spPr bwMode="auto">
              <a:xfrm>
                <a:off x="4975" y="1737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0 w 10"/>
                  <a:gd name="T5" fmla="*/ 10 h 10"/>
                  <a:gd name="T6" fmla="*/ 1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0" name="Freeform 2581"/>
              <p:cNvSpPr>
                <a:spLocks noChangeAspect="1"/>
              </p:cNvSpPr>
              <p:nvPr/>
            </p:nvSpPr>
            <p:spPr bwMode="auto">
              <a:xfrm>
                <a:off x="4955" y="1706"/>
                <a:ext cx="30" cy="41"/>
              </a:xfrm>
              <a:custGeom>
                <a:avLst/>
                <a:gdLst>
                  <a:gd name="T0" fmla="*/ 20 w 30"/>
                  <a:gd name="T1" fmla="*/ 41 h 41"/>
                  <a:gd name="T2" fmla="*/ 0 w 30"/>
                  <a:gd name="T3" fmla="*/ 31 h 41"/>
                  <a:gd name="T4" fmla="*/ 0 w 30"/>
                  <a:gd name="T5" fmla="*/ 20 h 41"/>
                  <a:gd name="T6" fmla="*/ 10 w 30"/>
                  <a:gd name="T7" fmla="*/ 0 h 41"/>
                  <a:gd name="T8" fmla="*/ 30 w 30"/>
                  <a:gd name="T9" fmla="*/ 10 h 41"/>
                  <a:gd name="T10" fmla="*/ 30 w 30"/>
                  <a:gd name="T11" fmla="*/ 31 h 41"/>
                  <a:gd name="T12" fmla="*/ 20 w 3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0" y="41"/>
                    </a:moveTo>
                    <a:lnTo>
                      <a:pt x="0" y="31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30" y="10"/>
                    </a:lnTo>
                    <a:lnTo>
                      <a:pt x="30" y="3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1" name="Freeform 2580"/>
              <p:cNvSpPr>
                <a:spLocks noChangeAspect="1"/>
              </p:cNvSpPr>
              <p:nvPr/>
            </p:nvSpPr>
            <p:spPr bwMode="auto">
              <a:xfrm>
                <a:off x="4955" y="1706"/>
                <a:ext cx="10" cy="20"/>
              </a:xfrm>
              <a:custGeom>
                <a:avLst/>
                <a:gdLst>
                  <a:gd name="T0" fmla="*/ 0 w 10"/>
                  <a:gd name="T1" fmla="*/ 20 h 20"/>
                  <a:gd name="T2" fmla="*/ 10 w 10"/>
                  <a:gd name="T3" fmla="*/ 0 h 20"/>
                  <a:gd name="T4" fmla="*/ 10 w 10"/>
                  <a:gd name="T5" fmla="*/ 0 h 20"/>
                  <a:gd name="T6" fmla="*/ 0 w 1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0" y="20"/>
                    </a:moveTo>
                    <a:lnTo>
                      <a:pt x="1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2" name="Freeform 2579"/>
              <p:cNvSpPr>
                <a:spLocks noChangeAspect="1"/>
              </p:cNvSpPr>
              <p:nvPr/>
            </p:nvSpPr>
            <p:spPr bwMode="auto">
              <a:xfrm>
                <a:off x="4935" y="1706"/>
                <a:ext cx="30" cy="31"/>
              </a:xfrm>
              <a:custGeom>
                <a:avLst/>
                <a:gdLst>
                  <a:gd name="T0" fmla="*/ 20 w 30"/>
                  <a:gd name="T1" fmla="*/ 31 h 31"/>
                  <a:gd name="T2" fmla="*/ 0 w 30"/>
                  <a:gd name="T3" fmla="*/ 20 h 31"/>
                  <a:gd name="T4" fmla="*/ 0 w 30"/>
                  <a:gd name="T5" fmla="*/ 10 h 31"/>
                  <a:gd name="T6" fmla="*/ 10 w 30"/>
                  <a:gd name="T7" fmla="*/ 0 h 31"/>
                  <a:gd name="T8" fmla="*/ 30 w 30"/>
                  <a:gd name="T9" fmla="*/ 0 h 31"/>
                  <a:gd name="T10" fmla="*/ 20 w 30"/>
                  <a:gd name="T11" fmla="*/ 20 h 31"/>
                  <a:gd name="T12" fmla="*/ 20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0" y="31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0" y="0"/>
                    </a:lnTo>
                    <a:lnTo>
                      <a:pt x="20" y="2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3" name="Freeform 2578"/>
              <p:cNvSpPr>
                <a:spLocks noChangeAspect="1"/>
              </p:cNvSpPr>
              <p:nvPr/>
            </p:nvSpPr>
            <p:spPr bwMode="auto">
              <a:xfrm>
                <a:off x="4935" y="1706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0 h 10"/>
                  <a:gd name="T6" fmla="*/ 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4" name="Freeform 2577"/>
              <p:cNvSpPr>
                <a:spLocks noChangeAspect="1"/>
              </p:cNvSpPr>
              <p:nvPr/>
            </p:nvSpPr>
            <p:spPr bwMode="auto">
              <a:xfrm>
                <a:off x="4925" y="1696"/>
                <a:ext cx="20" cy="30"/>
              </a:xfrm>
              <a:custGeom>
                <a:avLst/>
                <a:gdLst>
                  <a:gd name="T0" fmla="*/ 10 w 20"/>
                  <a:gd name="T1" fmla="*/ 30 h 30"/>
                  <a:gd name="T2" fmla="*/ 0 w 20"/>
                  <a:gd name="T3" fmla="*/ 30 h 30"/>
                  <a:gd name="T4" fmla="*/ 0 w 20"/>
                  <a:gd name="T5" fmla="*/ 20 h 30"/>
                  <a:gd name="T6" fmla="*/ 0 w 20"/>
                  <a:gd name="T7" fmla="*/ 0 h 30"/>
                  <a:gd name="T8" fmla="*/ 20 w 20"/>
                  <a:gd name="T9" fmla="*/ 10 h 30"/>
                  <a:gd name="T10" fmla="*/ 10 w 20"/>
                  <a:gd name="T11" fmla="*/ 20 h 30"/>
                  <a:gd name="T12" fmla="*/ 1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10" y="30"/>
                    </a:moveTo>
                    <a:lnTo>
                      <a:pt x="0" y="3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0" y="10"/>
                    </a:lnTo>
                    <a:lnTo>
                      <a:pt x="10" y="2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5" name="Freeform 2576"/>
              <p:cNvSpPr>
                <a:spLocks noChangeAspect="1"/>
              </p:cNvSpPr>
              <p:nvPr/>
            </p:nvSpPr>
            <p:spPr bwMode="auto">
              <a:xfrm>
                <a:off x="4904" y="1696"/>
                <a:ext cx="21" cy="30"/>
              </a:xfrm>
              <a:custGeom>
                <a:avLst/>
                <a:gdLst>
                  <a:gd name="T0" fmla="*/ 21 w 21"/>
                  <a:gd name="T1" fmla="*/ 30 h 30"/>
                  <a:gd name="T2" fmla="*/ 0 w 21"/>
                  <a:gd name="T3" fmla="*/ 30 h 30"/>
                  <a:gd name="T4" fmla="*/ 10 w 21"/>
                  <a:gd name="T5" fmla="*/ 10 h 30"/>
                  <a:gd name="T6" fmla="*/ 10 w 21"/>
                  <a:gd name="T7" fmla="*/ 0 h 30"/>
                  <a:gd name="T8" fmla="*/ 21 w 21"/>
                  <a:gd name="T9" fmla="*/ 0 h 30"/>
                  <a:gd name="T10" fmla="*/ 21 w 21"/>
                  <a:gd name="T11" fmla="*/ 20 h 30"/>
                  <a:gd name="T12" fmla="*/ 21 w 2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0">
                    <a:moveTo>
                      <a:pt x="21" y="30"/>
                    </a:moveTo>
                    <a:lnTo>
                      <a:pt x="0" y="3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2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6" name="Freeform 2575"/>
              <p:cNvSpPr>
                <a:spLocks noChangeAspect="1"/>
              </p:cNvSpPr>
              <p:nvPr/>
            </p:nvSpPr>
            <p:spPr bwMode="auto">
              <a:xfrm>
                <a:off x="4914" y="1696"/>
                <a:ext cx="1" cy="10"/>
              </a:xfrm>
              <a:custGeom>
                <a:avLst/>
                <a:gdLst>
                  <a:gd name="T0" fmla="*/ 10 h 10"/>
                  <a:gd name="T1" fmla="*/ 0 h 10"/>
                  <a:gd name="T2" fmla="*/ 0 h 10"/>
                  <a:gd name="T3" fmla="*/ 0 h 10"/>
                  <a:gd name="T4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7" name="Freeform 2574"/>
              <p:cNvSpPr>
                <a:spLocks noChangeAspect="1"/>
              </p:cNvSpPr>
              <p:nvPr/>
            </p:nvSpPr>
            <p:spPr bwMode="auto">
              <a:xfrm>
                <a:off x="4894" y="1696"/>
                <a:ext cx="20" cy="30"/>
              </a:xfrm>
              <a:custGeom>
                <a:avLst/>
                <a:gdLst>
                  <a:gd name="T0" fmla="*/ 20 w 20"/>
                  <a:gd name="T1" fmla="*/ 30 h 30"/>
                  <a:gd name="T2" fmla="*/ 0 w 20"/>
                  <a:gd name="T3" fmla="*/ 30 h 30"/>
                  <a:gd name="T4" fmla="*/ 0 w 20"/>
                  <a:gd name="T5" fmla="*/ 10 h 30"/>
                  <a:gd name="T6" fmla="*/ 0 w 20"/>
                  <a:gd name="T7" fmla="*/ 0 h 30"/>
                  <a:gd name="T8" fmla="*/ 20 w 20"/>
                  <a:gd name="T9" fmla="*/ 0 h 30"/>
                  <a:gd name="T10" fmla="*/ 20 w 20"/>
                  <a:gd name="T11" fmla="*/ 10 h 30"/>
                  <a:gd name="T12" fmla="*/ 2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30"/>
                    </a:moveTo>
                    <a:lnTo>
                      <a:pt x="0" y="3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8" name="Freeform 2573"/>
              <p:cNvSpPr>
                <a:spLocks noChangeAspect="1"/>
              </p:cNvSpPr>
              <p:nvPr/>
            </p:nvSpPr>
            <p:spPr bwMode="auto">
              <a:xfrm>
                <a:off x="4884" y="1696"/>
                <a:ext cx="10" cy="30"/>
              </a:xfrm>
              <a:custGeom>
                <a:avLst/>
                <a:gdLst>
                  <a:gd name="T0" fmla="*/ 10 w 10"/>
                  <a:gd name="T1" fmla="*/ 30 h 30"/>
                  <a:gd name="T2" fmla="*/ 0 w 10"/>
                  <a:gd name="T3" fmla="*/ 30 h 30"/>
                  <a:gd name="T4" fmla="*/ 0 w 10"/>
                  <a:gd name="T5" fmla="*/ 10 h 30"/>
                  <a:gd name="T6" fmla="*/ 0 w 10"/>
                  <a:gd name="T7" fmla="*/ 0 h 30"/>
                  <a:gd name="T8" fmla="*/ 10 w 10"/>
                  <a:gd name="T9" fmla="*/ 0 h 30"/>
                  <a:gd name="T10" fmla="*/ 10 w 10"/>
                  <a:gd name="T11" fmla="*/ 10 h 30"/>
                  <a:gd name="T12" fmla="*/ 10 w 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0">
                    <a:moveTo>
                      <a:pt x="10" y="30"/>
                    </a:moveTo>
                    <a:lnTo>
                      <a:pt x="0" y="3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9" name="Freeform 2572"/>
              <p:cNvSpPr>
                <a:spLocks noChangeAspect="1"/>
              </p:cNvSpPr>
              <p:nvPr/>
            </p:nvSpPr>
            <p:spPr bwMode="auto">
              <a:xfrm>
                <a:off x="4874" y="1706"/>
                <a:ext cx="10" cy="20"/>
              </a:xfrm>
              <a:custGeom>
                <a:avLst/>
                <a:gdLst>
                  <a:gd name="T0" fmla="*/ 10 w 10"/>
                  <a:gd name="T1" fmla="*/ 0 h 20"/>
                  <a:gd name="T2" fmla="*/ 10 w 10"/>
                  <a:gd name="T3" fmla="*/ 20 h 20"/>
                  <a:gd name="T4" fmla="*/ 0 w 10"/>
                  <a:gd name="T5" fmla="*/ 20 h 20"/>
                  <a:gd name="T6" fmla="*/ 0 w 10"/>
                  <a:gd name="T7" fmla="*/ 20 h 20"/>
                  <a:gd name="T8" fmla="*/ 10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lnTo>
                      <a:pt x="10" y="20"/>
                    </a:lnTo>
                    <a:lnTo>
                      <a:pt x="0" y="2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0" name="Freeform 2571"/>
              <p:cNvSpPr>
                <a:spLocks noChangeAspect="1"/>
              </p:cNvSpPr>
              <p:nvPr/>
            </p:nvSpPr>
            <p:spPr bwMode="auto">
              <a:xfrm>
                <a:off x="4864" y="1696"/>
                <a:ext cx="20" cy="30"/>
              </a:xfrm>
              <a:custGeom>
                <a:avLst/>
                <a:gdLst>
                  <a:gd name="T0" fmla="*/ 10 w 20"/>
                  <a:gd name="T1" fmla="*/ 30 h 30"/>
                  <a:gd name="T2" fmla="*/ 0 w 20"/>
                  <a:gd name="T3" fmla="*/ 20 h 30"/>
                  <a:gd name="T4" fmla="*/ 10 w 20"/>
                  <a:gd name="T5" fmla="*/ 10 h 30"/>
                  <a:gd name="T6" fmla="*/ 10 w 20"/>
                  <a:gd name="T7" fmla="*/ 0 h 30"/>
                  <a:gd name="T8" fmla="*/ 20 w 20"/>
                  <a:gd name="T9" fmla="*/ 0 h 30"/>
                  <a:gd name="T10" fmla="*/ 20 w 20"/>
                  <a:gd name="T11" fmla="*/ 10 h 30"/>
                  <a:gd name="T12" fmla="*/ 1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10" y="30"/>
                    </a:moveTo>
                    <a:lnTo>
                      <a:pt x="0" y="2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1" name="Freeform 2570"/>
              <p:cNvSpPr>
                <a:spLocks noChangeAspect="1"/>
              </p:cNvSpPr>
              <p:nvPr/>
            </p:nvSpPr>
            <p:spPr bwMode="auto">
              <a:xfrm>
                <a:off x="4854" y="1686"/>
                <a:ext cx="20" cy="30"/>
              </a:xfrm>
              <a:custGeom>
                <a:avLst/>
                <a:gdLst>
                  <a:gd name="T0" fmla="*/ 10 w 20"/>
                  <a:gd name="T1" fmla="*/ 30 h 30"/>
                  <a:gd name="T2" fmla="*/ 0 w 20"/>
                  <a:gd name="T3" fmla="*/ 30 h 30"/>
                  <a:gd name="T4" fmla="*/ 0 w 20"/>
                  <a:gd name="T5" fmla="*/ 20 h 30"/>
                  <a:gd name="T6" fmla="*/ 10 w 20"/>
                  <a:gd name="T7" fmla="*/ 0 h 30"/>
                  <a:gd name="T8" fmla="*/ 20 w 20"/>
                  <a:gd name="T9" fmla="*/ 10 h 30"/>
                  <a:gd name="T10" fmla="*/ 20 w 20"/>
                  <a:gd name="T11" fmla="*/ 20 h 30"/>
                  <a:gd name="T12" fmla="*/ 1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10" y="30"/>
                    </a:moveTo>
                    <a:lnTo>
                      <a:pt x="0" y="30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2" name="Freeform 2569"/>
              <p:cNvSpPr>
                <a:spLocks noChangeAspect="1"/>
              </p:cNvSpPr>
              <p:nvPr/>
            </p:nvSpPr>
            <p:spPr bwMode="auto">
              <a:xfrm>
                <a:off x="4834" y="1686"/>
                <a:ext cx="20" cy="30"/>
              </a:xfrm>
              <a:custGeom>
                <a:avLst/>
                <a:gdLst>
                  <a:gd name="T0" fmla="*/ 20 w 20"/>
                  <a:gd name="T1" fmla="*/ 30 h 30"/>
                  <a:gd name="T2" fmla="*/ 0 w 20"/>
                  <a:gd name="T3" fmla="*/ 30 h 30"/>
                  <a:gd name="T4" fmla="*/ 10 w 20"/>
                  <a:gd name="T5" fmla="*/ 10 h 30"/>
                  <a:gd name="T6" fmla="*/ 10 w 20"/>
                  <a:gd name="T7" fmla="*/ 0 h 30"/>
                  <a:gd name="T8" fmla="*/ 20 w 20"/>
                  <a:gd name="T9" fmla="*/ 0 h 30"/>
                  <a:gd name="T10" fmla="*/ 20 w 20"/>
                  <a:gd name="T11" fmla="*/ 20 h 30"/>
                  <a:gd name="T12" fmla="*/ 2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30"/>
                    </a:moveTo>
                    <a:lnTo>
                      <a:pt x="0" y="3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3" name="Freeform 2568"/>
              <p:cNvSpPr>
                <a:spLocks noChangeAspect="1"/>
              </p:cNvSpPr>
              <p:nvPr/>
            </p:nvSpPr>
            <p:spPr bwMode="auto">
              <a:xfrm>
                <a:off x="4834" y="1696"/>
                <a:ext cx="10" cy="20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20 h 20"/>
                  <a:gd name="T4" fmla="*/ 0 w 10"/>
                  <a:gd name="T5" fmla="*/ 20 h 20"/>
                  <a:gd name="T6" fmla="*/ 10 w 1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lnTo>
                      <a:pt x="0" y="2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4" name="Freeform 2567"/>
              <p:cNvSpPr>
                <a:spLocks noChangeAspect="1"/>
              </p:cNvSpPr>
              <p:nvPr/>
            </p:nvSpPr>
            <p:spPr bwMode="auto">
              <a:xfrm>
                <a:off x="4823" y="1686"/>
                <a:ext cx="21" cy="30"/>
              </a:xfrm>
              <a:custGeom>
                <a:avLst/>
                <a:gdLst>
                  <a:gd name="T0" fmla="*/ 11 w 21"/>
                  <a:gd name="T1" fmla="*/ 30 h 30"/>
                  <a:gd name="T2" fmla="*/ 0 w 21"/>
                  <a:gd name="T3" fmla="*/ 20 h 30"/>
                  <a:gd name="T4" fmla="*/ 11 w 21"/>
                  <a:gd name="T5" fmla="*/ 10 h 30"/>
                  <a:gd name="T6" fmla="*/ 11 w 21"/>
                  <a:gd name="T7" fmla="*/ 0 h 30"/>
                  <a:gd name="T8" fmla="*/ 21 w 21"/>
                  <a:gd name="T9" fmla="*/ 0 h 30"/>
                  <a:gd name="T10" fmla="*/ 21 w 21"/>
                  <a:gd name="T11" fmla="*/ 10 h 30"/>
                  <a:gd name="T12" fmla="*/ 11 w 2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0">
                    <a:moveTo>
                      <a:pt x="11" y="30"/>
                    </a:moveTo>
                    <a:lnTo>
                      <a:pt x="0" y="20"/>
                    </a:lnTo>
                    <a:lnTo>
                      <a:pt x="11" y="10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1" y="10"/>
                    </a:ln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5" name="Freeform 2566"/>
              <p:cNvSpPr>
                <a:spLocks noChangeAspect="1"/>
              </p:cNvSpPr>
              <p:nvPr/>
            </p:nvSpPr>
            <p:spPr bwMode="auto">
              <a:xfrm>
                <a:off x="4823" y="1696"/>
                <a:ext cx="11" cy="10"/>
              </a:xfrm>
              <a:custGeom>
                <a:avLst/>
                <a:gdLst>
                  <a:gd name="T0" fmla="*/ 11 w 11"/>
                  <a:gd name="T1" fmla="*/ 0 h 10"/>
                  <a:gd name="T2" fmla="*/ 0 w 11"/>
                  <a:gd name="T3" fmla="*/ 10 h 10"/>
                  <a:gd name="T4" fmla="*/ 0 w 11"/>
                  <a:gd name="T5" fmla="*/ 10 h 10"/>
                  <a:gd name="T6" fmla="*/ 11 w 1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0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6" name="Freeform 2565"/>
              <p:cNvSpPr>
                <a:spLocks noChangeAspect="1"/>
              </p:cNvSpPr>
              <p:nvPr/>
            </p:nvSpPr>
            <p:spPr bwMode="auto">
              <a:xfrm>
                <a:off x="4813" y="1676"/>
                <a:ext cx="21" cy="30"/>
              </a:xfrm>
              <a:custGeom>
                <a:avLst/>
                <a:gdLst>
                  <a:gd name="T0" fmla="*/ 10 w 21"/>
                  <a:gd name="T1" fmla="*/ 30 h 30"/>
                  <a:gd name="T2" fmla="*/ 0 w 21"/>
                  <a:gd name="T3" fmla="*/ 30 h 30"/>
                  <a:gd name="T4" fmla="*/ 0 w 21"/>
                  <a:gd name="T5" fmla="*/ 10 h 30"/>
                  <a:gd name="T6" fmla="*/ 10 w 21"/>
                  <a:gd name="T7" fmla="*/ 0 h 30"/>
                  <a:gd name="T8" fmla="*/ 21 w 21"/>
                  <a:gd name="T9" fmla="*/ 10 h 30"/>
                  <a:gd name="T10" fmla="*/ 21 w 21"/>
                  <a:gd name="T11" fmla="*/ 20 h 30"/>
                  <a:gd name="T12" fmla="*/ 10 w 2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0">
                    <a:moveTo>
                      <a:pt x="10" y="30"/>
                    </a:moveTo>
                    <a:lnTo>
                      <a:pt x="0" y="3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1" y="10"/>
                    </a:lnTo>
                    <a:lnTo>
                      <a:pt x="21" y="2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7" name="Freeform 2564"/>
              <p:cNvSpPr>
                <a:spLocks noChangeAspect="1"/>
              </p:cNvSpPr>
              <p:nvPr/>
            </p:nvSpPr>
            <p:spPr bwMode="auto">
              <a:xfrm>
                <a:off x="4813" y="1676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0 h 10"/>
                  <a:gd name="T6" fmla="*/ 10 w 10"/>
                  <a:gd name="T7" fmla="*/ 0 h 10"/>
                  <a:gd name="T8" fmla="*/ 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8" name="Freeform 2563"/>
              <p:cNvSpPr>
                <a:spLocks noChangeAspect="1"/>
              </p:cNvSpPr>
              <p:nvPr/>
            </p:nvSpPr>
            <p:spPr bwMode="auto">
              <a:xfrm>
                <a:off x="4803" y="1676"/>
                <a:ext cx="20" cy="30"/>
              </a:xfrm>
              <a:custGeom>
                <a:avLst/>
                <a:gdLst>
                  <a:gd name="T0" fmla="*/ 10 w 20"/>
                  <a:gd name="T1" fmla="*/ 30 h 30"/>
                  <a:gd name="T2" fmla="*/ 0 w 20"/>
                  <a:gd name="T3" fmla="*/ 20 h 30"/>
                  <a:gd name="T4" fmla="*/ 0 w 20"/>
                  <a:gd name="T5" fmla="*/ 10 h 30"/>
                  <a:gd name="T6" fmla="*/ 0 w 20"/>
                  <a:gd name="T7" fmla="*/ 0 h 30"/>
                  <a:gd name="T8" fmla="*/ 20 w 20"/>
                  <a:gd name="T9" fmla="*/ 0 h 30"/>
                  <a:gd name="T10" fmla="*/ 10 w 20"/>
                  <a:gd name="T11" fmla="*/ 10 h 30"/>
                  <a:gd name="T12" fmla="*/ 1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10" y="3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10" y="1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9" name="Freeform 2562"/>
              <p:cNvSpPr>
                <a:spLocks noChangeAspect="1"/>
              </p:cNvSpPr>
              <p:nvPr/>
            </p:nvSpPr>
            <p:spPr bwMode="auto">
              <a:xfrm>
                <a:off x="4783" y="1666"/>
                <a:ext cx="20" cy="30"/>
              </a:xfrm>
              <a:custGeom>
                <a:avLst/>
                <a:gdLst>
                  <a:gd name="T0" fmla="*/ 20 w 20"/>
                  <a:gd name="T1" fmla="*/ 30 h 30"/>
                  <a:gd name="T2" fmla="*/ 0 w 20"/>
                  <a:gd name="T3" fmla="*/ 30 h 30"/>
                  <a:gd name="T4" fmla="*/ 10 w 20"/>
                  <a:gd name="T5" fmla="*/ 20 h 30"/>
                  <a:gd name="T6" fmla="*/ 10 w 20"/>
                  <a:gd name="T7" fmla="*/ 0 h 30"/>
                  <a:gd name="T8" fmla="*/ 20 w 20"/>
                  <a:gd name="T9" fmla="*/ 10 h 30"/>
                  <a:gd name="T10" fmla="*/ 20 w 20"/>
                  <a:gd name="T11" fmla="*/ 20 h 30"/>
                  <a:gd name="T12" fmla="*/ 2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30"/>
                    </a:moveTo>
                    <a:lnTo>
                      <a:pt x="0" y="3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0" name="Freeform 2561"/>
              <p:cNvSpPr>
                <a:spLocks noChangeAspect="1"/>
              </p:cNvSpPr>
              <p:nvPr/>
            </p:nvSpPr>
            <p:spPr bwMode="auto">
              <a:xfrm>
                <a:off x="4783" y="1686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0 w 10"/>
                  <a:gd name="T5" fmla="*/ 10 h 10"/>
                  <a:gd name="T6" fmla="*/ 1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1" name="Freeform 2560"/>
              <p:cNvSpPr>
                <a:spLocks noChangeAspect="1"/>
              </p:cNvSpPr>
              <p:nvPr/>
            </p:nvSpPr>
            <p:spPr bwMode="auto">
              <a:xfrm>
                <a:off x="4753" y="1655"/>
                <a:ext cx="40" cy="41"/>
              </a:xfrm>
              <a:custGeom>
                <a:avLst/>
                <a:gdLst>
                  <a:gd name="T0" fmla="*/ 30 w 40"/>
                  <a:gd name="T1" fmla="*/ 41 h 41"/>
                  <a:gd name="T2" fmla="*/ 0 w 40"/>
                  <a:gd name="T3" fmla="*/ 31 h 41"/>
                  <a:gd name="T4" fmla="*/ 0 w 40"/>
                  <a:gd name="T5" fmla="*/ 11 h 41"/>
                  <a:gd name="T6" fmla="*/ 10 w 40"/>
                  <a:gd name="T7" fmla="*/ 0 h 41"/>
                  <a:gd name="T8" fmla="*/ 40 w 40"/>
                  <a:gd name="T9" fmla="*/ 11 h 41"/>
                  <a:gd name="T10" fmla="*/ 40 w 40"/>
                  <a:gd name="T11" fmla="*/ 31 h 41"/>
                  <a:gd name="T12" fmla="*/ 30 w 4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1">
                    <a:moveTo>
                      <a:pt x="30" y="41"/>
                    </a:moveTo>
                    <a:lnTo>
                      <a:pt x="0" y="3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40" y="11"/>
                    </a:lnTo>
                    <a:lnTo>
                      <a:pt x="40" y="31"/>
                    </a:lnTo>
                    <a:lnTo>
                      <a:pt x="3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2" name="Freeform 2559"/>
              <p:cNvSpPr>
                <a:spLocks noChangeAspect="1"/>
              </p:cNvSpPr>
              <p:nvPr/>
            </p:nvSpPr>
            <p:spPr bwMode="auto">
              <a:xfrm>
                <a:off x="4753" y="1655"/>
                <a:ext cx="10" cy="11"/>
              </a:xfrm>
              <a:custGeom>
                <a:avLst/>
                <a:gdLst>
                  <a:gd name="T0" fmla="*/ 0 w 10"/>
                  <a:gd name="T1" fmla="*/ 11 h 11"/>
                  <a:gd name="T2" fmla="*/ 0 w 10"/>
                  <a:gd name="T3" fmla="*/ 0 h 11"/>
                  <a:gd name="T4" fmla="*/ 0 w 10"/>
                  <a:gd name="T5" fmla="*/ 0 h 11"/>
                  <a:gd name="T6" fmla="*/ 10 w 10"/>
                  <a:gd name="T7" fmla="*/ 0 h 11"/>
                  <a:gd name="T8" fmla="*/ 10 w 10"/>
                  <a:gd name="T9" fmla="*/ 0 h 11"/>
                  <a:gd name="T10" fmla="*/ 0 w 10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3" name="Freeform 2558"/>
              <p:cNvSpPr>
                <a:spLocks noChangeAspect="1"/>
              </p:cNvSpPr>
              <p:nvPr/>
            </p:nvSpPr>
            <p:spPr bwMode="auto">
              <a:xfrm>
                <a:off x="4742" y="1655"/>
                <a:ext cx="11" cy="31"/>
              </a:xfrm>
              <a:custGeom>
                <a:avLst/>
                <a:gdLst>
                  <a:gd name="T0" fmla="*/ 11 w 11"/>
                  <a:gd name="T1" fmla="*/ 31 h 31"/>
                  <a:gd name="T2" fmla="*/ 0 w 11"/>
                  <a:gd name="T3" fmla="*/ 31 h 31"/>
                  <a:gd name="T4" fmla="*/ 0 w 11"/>
                  <a:gd name="T5" fmla="*/ 11 h 31"/>
                  <a:gd name="T6" fmla="*/ 0 w 11"/>
                  <a:gd name="T7" fmla="*/ 0 h 31"/>
                  <a:gd name="T8" fmla="*/ 11 w 11"/>
                  <a:gd name="T9" fmla="*/ 0 h 31"/>
                  <a:gd name="T10" fmla="*/ 11 w 11"/>
                  <a:gd name="T11" fmla="*/ 11 h 31"/>
                  <a:gd name="T12" fmla="*/ 11 w 11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1">
                    <a:moveTo>
                      <a:pt x="11" y="31"/>
                    </a:moveTo>
                    <a:lnTo>
                      <a:pt x="0" y="3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4" name="Freeform 2557"/>
              <p:cNvSpPr>
                <a:spLocks noChangeAspect="1"/>
              </p:cNvSpPr>
              <p:nvPr/>
            </p:nvSpPr>
            <p:spPr bwMode="auto">
              <a:xfrm>
                <a:off x="4742" y="1666"/>
                <a:ext cx="1" cy="20"/>
              </a:xfrm>
              <a:custGeom>
                <a:avLst/>
                <a:gdLst>
                  <a:gd name="T0" fmla="*/ 0 h 20"/>
                  <a:gd name="T1" fmla="*/ 20 h 20"/>
                  <a:gd name="T2" fmla="*/ 20 h 20"/>
                  <a:gd name="T3" fmla="*/ 20 h 20"/>
                  <a:gd name="T4" fmla="*/ 0 h 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5" name="Freeform 2556"/>
              <p:cNvSpPr>
                <a:spLocks noChangeAspect="1"/>
              </p:cNvSpPr>
              <p:nvPr/>
            </p:nvSpPr>
            <p:spPr bwMode="auto">
              <a:xfrm>
                <a:off x="4732" y="1655"/>
                <a:ext cx="21" cy="31"/>
              </a:xfrm>
              <a:custGeom>
                <a:avLst/>
                <a:gdLst>
                  <a:gd name="T0" fmla="*/ 10 w 21"/>
                  <a:gd name="T1" fmla="*/ 31 h 31"/>
                  <a:gd name="T2" fmla="*/ 0 w 21"/>
                  <a:gd name="T3" fmla="*/ 21 h 31"/>
                  <a:gd name="T4" fmla="*/ 0 w 21"/>
                  <a:gd name="T5" fmla="*/ 11 h 31"/>
                  <a:gd name="T6" fmla="*/ 10 w 21"/>
                  <a:gd name="T7" fmla="*/ 0 h 31"/>
                  <a:gd name="T8" fmla="*/ 21 w 21"/>
                  <a:gd name="T9" fmla="*/ 0 h 31"/>
                  <a:gd name="T10" fmla="*/ 10 w 21"/>
                  <a:gd name="T11" fmla="*/ 11 h 31"/>
                  <a:gd name="T12" fmla="*/ 10 w 21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1">
                    <a:moveTo>
                      <a:pt x="10" y="31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10" y="1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6" name="Freeform 2555"/>
              <p:cNvSpPr>
                <a:spLocks noChangeAspect="1"/>
              </p:cNvSpPr>
              <p:nvPr/>
            </p:nvSpPr>
            <p:spPr bwMode="auto">
              <a:xfrm>
                <a:off x="4712" y="1645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0 w 30"/>
                  <a:gd name="T3" fmla="*/ 21 h 31"/>
                  <a:gd name="T4" fmla="*/ 10 w 30"/>
                  <a:gd name="T5" fmla="*/ 10 h 31"/>
                  <a:gd name="T6" fmla="*/ 10 w 30"/>
                  <a:gd name="T7" fmla="*/ 0 h 31"/>
                  <a:gd name="T8" fmla="*/ 30 w 30"/>
                  <a:gd name="T9" fmla="*/ 10 h 31"/>
                  <a:gd name="T10" fmla="*/ 20 w 30"/>
                  <a:gd name="T11" fmla="*/ 21 h 31"/>
                  <a:gd name="T12" fmla="*/ 10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0" y="21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30" y="10"/>
                    </a:lnTo>
                    <a:lnTo>
                      <a:pt x="20" y="2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7" name="Freeform 2554"/>
              <p:cNvSpPr>
                <a:spLocks noChangeAspect="1"/>
              </p:cNvSpPr>
              <p:nvPr/>
            </p:nvSpPr>
            <p:spPr bwMode="auto">
              <a:xfrm>
                <a:off x="4692" y="1635"/>
                <a:ext cx="30" cy="31"/>
              </a:xfrm>
              <a:custGeom>
                <a:avLst/>
                <a:gdLst>
                  <a:gd name="T0" fmla="*/ 20 w 30"/>
                  <a:gd name="T1" fmla="*/ 31 h 31"/>
                  <a:gd name="T2" fmla="*/ 0 w 30"/>
                  <a:gd name="T3" fmla="*/ 20 h 31"/>
                  <a:gd name="T4" fmla="*/ 0 w 30"/>
                  <a:gd name="T5" fmla="*/ 10 h 31"/>
                  <a:gd name="T6" fmla="*/ 10 w 30"/>
                  <a:gd name="T7" fmla="*/ 0 h 31"/>
                  <a:gd name="T8" fmla="*/ 30 w 30"/>
                  <a:gd name="T9" fmla="*/ 10 h 31"/>
                  <a:gd name="T10" fmla="*/ 30 w 30"/>
                  <a:gd name="T11" fmla="*/ 20 h 31"/>
                  <a:gd name="T12" fmla="*/ 20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0" y="31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0" y="10"/>
                    </a:lnTo>
                    <a:lnTo>
                      <a:pt x="30" y="2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8" name="Freeform 2553"/>
              <p:cNvSpPr>
                <a:spLocks noChangeAspect="1"/>
              </p:cNvSpPr>
              <p:nvPr/>
            </p:nvSpPr>
            <p:spPr bwMode="auto">
              <a:xfrm>
                <a:off x="4682" y="1625"/>
                <a:ext cx="20" cy="30"/>
              </a:xfrm>
              <a:custGeom>
                <a:avLst/>
                <a:gdLst>
                  <a:gd name="T0" fmla="*/ 10 w 20"/>
                  <a:gd name="T1" fmla="*/ 30 h 30"/>
                  <a:gd name="T2" fmla="*/ 0 w 20"/>
                  <a:gd name="T3" fmla="*/ 30 h 30"/>
                  <a:gd name="T4" fmla="*/ 10 w 20"/>
                  <a:gd name="T5" fmla="*/ 20 h 30"/>
                  <a:gd name="T6" fmla="*/ 10 w 20"/>
                  <a:gd name="T7" fmla="*/ 0 h 30"/>
                  <a:gd name="T8" fmla="*/ 20 w 20"/>
                  <a:gd name="T9" fmla="*/ 10 h 30"/>
                  <a:gd name="T10" fmla="*/ 10 w 20"/>
                  <a:gd name="T11" fmla="*/ 20 h 30"/>
                  <a:gd name="T12" fmla="*/ 1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10" y="30"/>
                    </a:moveTo>
                    <a:lnTo>
                      <a:pt x="0" y="3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10" y="2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9" name="Freeform 2552"/>
              <p:cNvSpPr>
                <a:spLocks noChangeAspect="1"/>
              </p:cNvSpPr>
              <p:nvPr/>
            </p:nvSpPr>
            <p:spPr bwMode="auto">
              <a:xfrm>
                <a:off x="4692" y="1625"/>
                <a:ext cx="1" cy="20"/>
              </a:xfrm>
              <a:custGeom>
                <a:avLst/>
                <a:gdLst>
                  <a:gd name="T0" fmla="*/ 20 h 20"/>
                  <a:gd name="T1" fmla="*/ 0 h 20"/>
                  <a:gd name="T2" fmla="*/ 0 h 20"/>
                  <a:gd name="T3" fmla="*/ 0 h 20"/>
                  <a:gd name="T4" fmla="*/ 0 h 20"/>
                  <a:gd name="T5" fmla="*/ 20 h 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0" name="Freeform 2551"/>
              <p:cNvSpPr>
                <a:spLocks noChangeAspect="1"/>
              </p:cNvSpPr>
              <p:nvPr/>
            </p:nvSpPr>
            <p:spPr bwMode="auto">
              <a:xfrm>
                <a:off x="4682" y="1625"/>
                <a:ext cx="10" cy="30"/>
              </a:xfrm>
              <a:custGeom>
                <a:avLst/>
                <a:gdLst>
                  <a:gd name="T0" fmla="*/ 10 w 10"/>
                  <a:gd name="T1" fmla="*/ 30 h 30"/>
                  <a:gd name="T2" fmla="*/ 0 w 10"/>
                  <a:gd name="T3" fmla="*/ 30 h 30"/>
                  <a:gd name="T4" fmla="*/ 0 w 10"/>
                  <a:gd name="T5" fmla="*/ 20 h 30"/>
                  <a:gd name="T6" fmla="*/ 0 w 10"/>
                  <a:gd name="T7" fmla="*/ 0 h 30"/>
                  <a:gd name="T8" fmla="*/ 10 w 10"/>
                  <a:gd name="T9" fmla="*/ 0 h 30"/>
                  <a:gd name="T10" fmla="*/ 10 w 10"/>
                  <a:gd name="T11" fmla="*/ 20 h 30"/>
                  <a:gd name="T12" fmla="*/ 10 w 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0">
                    <a:moveTo>
                      <a:pt x="10" y="30"/>
                    </a:moveTo>
                    <a:lnTo>
                      <a:pt x="0" y="3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1" name="Freeform 2550"/>
              <p:cNvSpPr>
                <a:spLocks noChangeAspect="1"/>
              </p:cNvSpPr>
              <p:nvPr/>
            </p:nvSpPr>
            <p:spPr bwMode="auto">
              <a:xfrm>
                <a:off x="4672" y="1625"/>
                <a:ext cx="10" cy="30"/>
              </a:xfrm>
              <a:custGeom>
                <a:avLst/>
                <a:gdLst>
                  <a:gd name="T0" fmla="*/ 10 w 10"/>
                  <a:gd name="T1" fmla="*/ 30 h 30"/>
                  <a:gd name="T2" fmla="*/ 0 w 10"/>
                  <a:gd name="T3" fmla="*/ 30 h 30"/>
                  <a:gd name="T4" fmla="*/ 0 w 10"/>
                  <a:gd name="T5" fmla="*/ 20 h 30"/>
                  <a:gd name="T6" fmla="*/ 0 w 10"/>
                  <a:gd name="T7" fmla="*/ 0 h 30"/>
                  <a:gd name="T8" fmla="*/ 10 w 10"/>
                  <a:gd name="T9" fmla="*/ 0 h 30"/>
                  <a:gd name="T10" fmla="*/ 10 w 10"/>
                  <a:gd name="T11" fmla="*/ 20 h 30"/>
                  <a:gd name="T12" fmla="*/ 10 w 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0">
                    <a:moveTo>
                      <a:pt x="10" y="30"/>
                    </a:moveTo>
                    <a:lnTo>
                      <a:pt x="0" y="3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2" name="Freeform 2549"/>
              <p:cNvSpPr>
                <a:spLocks noChangeAspect="1"/>
              </p:cNvSpPr>
              <p:nvPr/>
            </p:nvSpPr>
            <p:spPr bwMode="auto">
              <a:xfrm>
                <a:off x="4662" y="1625"/>
                <a:ext cx="20" cy="30"/>
              </a:xfrm>
              <a:custGeom>
                <a:avLst/>
                <a:gdLst>
                  <a:gd name="T0" fmla="*/ 0 w 20"/>
                  <a:gd name="T1" fmla="*/ 30 h 30"/>
                  <a:gd name="T2" fmla="*/ 0 w 20"/>
                  <a:gd name="T3" fmla="*/ 30 h 30"/>
                  <a:gd name="T4" fmla="*/ 0 w 20"/>
                  <a:gd name="T5" fmla="*/ 10 h 30"/>
                  <a:gd name="T6" fmla="*/ 10 w 20"/>
                  <a:gd name="T7" fmla="*/ 0 h 30"/>
                  <a:gd name="T8" fmla="*/ 20 w 20"/>
                  <a:gd name="T9" fmla="*/ 10 h 30"/>
                  <a:gd name="T10" fmla="*/ 10 w 20"/>
                  <a:gd name="T11" fmla="*/ 20 h 30"/>
                  <a:gd name="T12" fmla="*/ 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10" y="2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3" name="Freeform 2548"/>
              <p:cNvSpPr>
                <a:spLocks noChangeAspect="1"/>
              </p:cNvSpPr>
              <p:nvPr/>
            </p:nvSpPr>
            <p:spPr bwMode="auto">
              <a:xfrm>
                <a:off x="4662" y="1625"/>
                <a:ext cx="1" cy="30"/>
              </a:xfrm>
              <a:custGeom>
                <a:avLst/>
                <a:gdLst>
                  <a:gd name="T0" fmla="*/ 30 h 30"/>
                  <a:gd name="T1" fmla="*/ 30 h 30"/>
                  <a:gd name="T2" fmla="*/ 10 h 30"/>
                  <a:gd name="T3" fmla="*/ 0 h 30"/>
                  <a:gd name="T4" fmla="*/ 0 h 30"/>
                  <a:gd name="T5" fmla="*/ 10 h 30"/>
                  <a:gd name="T6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4" name="Freeform 2547"/>
              <p:cNvSpPr>
                <a:spLocks noChangeAspect="1"/>
              </p:cNvSpPr>
              <p:nvPr/>
            </p:nvSpPr>
            <p:spPr bwMode="auto">
              <a:xfrm>
                <a:off x="4651" y="1635"/>
                <a:ext cx="11" cy="20"/>
              </a:xfrm>
              <a:custGeom>
                <a:avLst/>
                <a:gdLst>
                  <a:gd name="T0" fmla="*/ 11 w 11"/>
                  <a:gd name="T1" fmla="*/ 0 h 20"/>
                  <a:gd name="T2" fmla="*/ 11 w 11"/>
                  <a:gd name="T3" fmla="*/ 20 h 20"/>
                  <a:gd name="T4" fmla="*/ 0 w 11"/>
                  <a:gd name="T5" fmla="*/ 20 h 20"/>
                  <a:gd name="T6" fmla="*/ 0 w 11"/>
                  <a:gd name="T7" fmla="*/ 20 h 20"/>
                  <a:gd name="T8" fmla="*/ 11 w 1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11" y="0"/>
                    </a:moveTo>
                    <a:lnTo>
                      <a:pt x="11" y="20"/>
                    </a:lnTo>
                    <a:lnTo>
                      <a:pt x="0" y="2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5" name="Freeform 2546"/>
              <p:cNvSpPr>
                <a:spLocks noChangeAspect="1"/>
              </p:cNvSpPr>
              <p:nvPr/>
            </p:nvSpPr>
            <p:spPr bwMode="auto">
              <a:xfrm>
                <a:off x="4641" y="1625"/>
                <a:ext cx="21" cy="30"/>
              </a:xfrm>
              <a:custGeom>
                <a:avLst/>
                <a:gdLst>
                  <a:gd name="T0" fmla="*/ 10 w 21"/>
                  <a:gd name="T1" fmla="*/ 30 h 30"/>
                  <a:gd name="T2" fmla="*/ 0 w 21"/>
                  <a:gd name="T3" fmla="*/ 20 h 30"/>
                  <a:gd name="T4" fmla="*/ 0 w 21"/>
                  <a:gd name="T5" fmla="*/ 10 h 30"/>
                  <a:gd name="T6" fmla="*/ 10 w 21"/>
                  <a:gd name="T7" fmla="*/ 0 h 30"/>
                  <a:gd name="T8" fmla="*/ 21 w 21"/>
                  <a:gd name="T9" fmla="*/ 0 h 30"/>
                  <a:gd name="T10" fmla="*/ 21 w 21"/>
                  <a:gd name="T11" fmla="*/ 10 h 30"/>
                  <a:gd name="T12" fmla="*/ 10 w 2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0">
                    <a:moveTo>
                      <a:pt x="10" y="3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1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6" name="Freeform 2545"/>
              <p:cNvSpPr>
                <a:spLocks noChangeAspect="1"/>
              </p:cNvSpPr>
              <p:nvPr/>
            </p:nvSpPr>
            <p:spPr bwMode="auto">
              <a:xfrm>
                <a:off x="4641" y="1625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10 w 10"/>
                  <a:gd name="T7" fmla="*/ 0 h 10"/>
                  <a:gd name="T8" fmla="*/ 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7" name="Freeform 2544"/>
              <p:cNvSpPr>
                <a:spLocks noChangeAspect="1"/>
              </p:cNvSpPr>
              <p:nvPr/>
            </p:nvSpPr>
            <p:spPr bwMode="auto">
              <a:xfrm>
                <a:off x="4641" y="1625"/>
                <a:ext cx="1" cy="20"/>
              </a:xfrm>
              <a:custGeom>
                <a:avLst/>
                <a:gdLst>
                  <a:gd name="T0" fmla="*/ 20 h 20"/>
                  <a:gd name="T1" fmla="*/ 20 h 20"/>
                  <a:gd name="T2" fmla="*/ 10 h 20"/>
                  <a:gd name="T3" fmla="*/ 0 h 20"/>
                  <a:gd name="T4" fmla="*/ 0 h 20"/>
                  <a:gd name="T5" fmla="*/ 10 h 20"/>
                  <a:gd name="T6" fmla="*/ 20 h 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8" name="Freeform 2543"/>
              <p:cNvSpPr>
                <a:spLocks noChangeAspect="1"/>
              </p:cNvSpPr>
              <p:nvPr/>
            </p:nvSpPr>
            <p:spPr bwMode="auto">
              <a:xfrm>
                <a:off x="4621" y="1615"/>
                <a:ext cx="20" cy="30"/>
              </a:xfrm>
              <a:custGeom>
                <a:avLst/>
                <a:gdLst>
                  <a:gd name="T0" fmla="*/ 10 w 20"/>
                  <a:gd name="T1" fmla="*/ 30 h 30"/>
                  <a:gd name="T2" fmla="*/ 0 w 20"/>
                  <a:gd name="T3" fmla="*/ 30 h 30"/>
                  <a:gd name="T4" fmla="*/ 10 w 20"/>
                  <a:gd name="T5" fmla="*/ 20 h 30"/>
                  <a:gd name="T6" fmla="*/ 10 w 20"/>
                  <a:gd name="T7" fmla="*/ 0 h 30"/>
                  <a:gd name="T8" fmla="*/ 20 w 20"/>
                  <a:gd name="T9" fmla="*/ 10 h 30"/>
                  <a:gd name="T10" fmla="*/ 20 w 20"/>
                  <a:gd name="T11" fmla="*/ 20 h 30"/>
                  <a:gd name="T12" fmla="*/ 1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10" y="30"/>
                    </a:moveTo>
                    <a:lnTo>
                      <a:pt x="0" y="3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9" name="Freeform 2542"/>
              <p:cNvSpPr>
                <a:spLocks noChangeAspect="1"/>
              </p:cNvSpPr>
              <p:nvPr/>
            </p:nvSpPr>
            <p:spPr bwMode="auto">
              <a:xfrm>
                <a:off x="4631" y="1615"/>
                <a:ext cx="1" cy="20"/>
              </a:xfrm>
              <a:custGeom>
                <a:avLst/>
                <a:gdLst>
                  <a:gd name="T0" fmla="*/ 20 h 20"/>
                  <a:gd name="T1" fmla="*/ 0 h 20"/>
                  <a:gd name="T2" fmla="*/ 0 h 20"/>
                  <a:gd name="T3" fmla="*/ 0 h 20"/>
                  <a:gd name="T4" fmla="*/ 0 h 20"/>
                  <a:gd name="T5" fmla="*/ 20 h 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0" name="Freeform 2541"/>
              <p:cNvSpPr>
                <a:spLocks noChangeAspect="1"/>
              </p:cNvSpPr>
              <p:nvPr/>
            </p:nvSpPr>
            <p:spPr bwMode="auto">
              <a:xfrm>
                <a:off x="4611" y="1615"/>
                <a:ext cx="20" cy="30"/>
              </a:xfrm>
              <a:custGeom>
                <a:avLst/>
                <a:gdLst>
                  <a:gd name="T0" fmla="*/ 20 w 20"/>
                  <a:gd name="T1" fmla="*/ 30 h 30"/>
                  <a:gd name="T2" fmla="*/ 0 w 20"/>
                  <a:gd name="T3" fmla="*/ 30 h 30"/>
                  <a:gd name="T4" fmla="*/ 0 w 20"/>
                  <a:gd name="T5" fmla="*/ 20 h 30"/>
                  <a:gd name="T6" fmla="*/ 0 w 20"/>
                  <a:gd name="T7" fmla="*/ 0 h 30"/>
                  <a:gd name="T8" fmla="*/ 20 w 20"/>
                  <a:gd name="T9" fmla="*/ 0 h 30"/>
                  <a:gd name="T10" fmla="*/ 20 w 20"/>
                  <a:gd name="T11" fmla="*/ 20 h 30"/>
                  <a:gd name="T12" fmla="*/ 2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30"/>
                    </a:moveTo>
                    <a:lnTo>
                      <a:pt x="0" y="3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1" name="Freeform 2540"/>
              <p:cNvSpPr>
                <a:spLocks noChangeAspect="1"/>
              </p:cNvSpPr>
              <p:nvPr/>
            </p:nvSpPr>
            <p:spPr bwMode="auto">
              <a:xfrm>
                <a:off x="4591" y="1615"/>
                <a:ext cx="20" cy="30"/>
              </a:xfrm>
              <a:custGeom>
                <a:avLst/>
                <a:gdLst>
                  <a:gd name="T0" fmla="*/ 20 w 20"/>
                  <a:gd name="T1" fmla="*/ 30 h 30"/>
                  <a:gd name="T2" fmla="*/ 0 w 20"/>
                  <a:gd name="T3" fmla="*/ 30 h 30"/>
                  <a:gd name="T4" fmla="*/ 0 w 20"/>
                  <a:gd name="T5" fmla="*/ 10 h 30"/>
                  <a:gd name="T6" fmla="*/ 0 w 20"/>
                  <a:gd name="T7" fmla="*/ 0 h 30"/>
                  <a:gd name="T8" fmla="*/ 20 w 20"/>
                  <a:gd name="T9" fmla="*/ 0 h 30"/>
                  <a:gd name="T10" fmla="*/ 20 w 20"/>
                  <a:gd name="T11" fmla="*/ 20 h 30"/>
                  <a:gd name="T12" fmla="*/ 2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30"/>
                    </a:moveTo>
                    <a:lnTo>
                      <a:pt x="0" y="3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2" name="Freeform 2539"/>
              <p:cNvSpPr>
                <a:spLocks noChangeAspect="1"/>
              </p:cNvSpPr>
              <p:nvPr/>
            </p:nvSpPr>
            <p:spPr bwMode="auto">
              <a:xfrm>
                <a:off x="4570" y="1615"/>
                <a:ext cx="21" cy="30"/>
              </a:xfrm>
              <a:custGeom>
                <a:avLst/>
                <a:gdLst>
                  <a:gd name="T0" fmla="*/ 21 w 21"/>
                  <a:gd name="T1" fmla="*/ 30 h 30"/>
                  <a:gd name="T2" fmla="*/ 0 w 21"/>
                  <a:gd name="T3" fmla="*/ 20 h 30"/>
                  <a:gd name="T4" fmla="*/ 0 w 21"/>
                  <a:gd name="T5" fmla="*/ 10 h 30"/>
                  <a:gd name="T6" fmla="*/ 0 w 21"/>
                  <a:gd name="T7" fmla="*/ 0 h 30"/>
                  <a:gd name="T8" fmla="*/ 21 w 21"/>
                  <a:gd name="T9" fmla="*/ 0 h 30"/>
                  <a:gd name="T10" fmla="*/ 21 w 21"/>
                  <a:gd name="T11" fmla="*/ 10 h 30"/>
                  <a:gd name="T12" fmla="*/ 21 w 2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0">
                    <a:moveTo>
                      <a:pt x="21" y="3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1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3" name="Freeform 2538"/>
              <p:cNvSpPr>
                <a:spLocks noChangeAspect="1"/>
              </p:cNvSpPr>
              <p:nvPr/>
            </p:nvSpPr>
            <p:spPr bwMode="auto">
              <a:xfrm>
                <a:off x="4550" y="1605"/>
                <a:ext cx="20" cy="30"/>
              </a:xfrm>
              <a:custGeom>
                <a:avLst/>
                <a:gdLst>
                  <a:gd name="T0" fmla="*/ 20 w 20"/>
                  <a:gd name="T1" fmla="*/ 30 h 30"/>
                  <a:gd name="T2" fmla="*/ 0 w 20"/>
                  <a:gd name="T3" fmla="*/ 30 h 30"/>
                  <a:gd name="T4" fmla="*/ 10 w 20"/>
                  <a:gd name="T5" fmla="*/ 20 h 30"/>
                  <a:gd name="T6" fmla="*/ 10 w 20"/>
                  <a:gd name="T7" fmla="*/ 0 h 30"/>
                  <a:gd name="T8" fmla="*/ 20 w 20"/>
                  <a:gd name="T9" fmla="*/ 10 h 30"/>
                  <a:gd name="T10" fmla="*/ 20 w 20"/>
                  <a:gd name="T11" fmla="*/ 20 h 30"/>
                  <a:gd name="T12" fmla="*/ 2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30"/>
                    </a:moveTo>
                    <a:lnTo>
                      <a:pt x="0" y="3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4" name="Freeform 2537"/>
              <p:cNvSpPr>
                <a:spLocks noChangeAspect="1"/>
              </p:cNvSpPr>
              <p:nvPr/>
            </p:nvSpPr>
            <p:spPr bwMode="auto">
              <a:xfrm>
                <a:off x="4550" y="1625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0 w 10"/>
                  <a:gd name="T5" fmla="*/ 10 h 10"/>
                  <a:gd name="T6" fmla="*/ 1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5" name="Freeform 2536"/>
              <p:cNvSpPr>
                <a:spLocks noChangeAspect="1"/>
              </p:cNvSpPr>
              <p:nvPr/>
            </p:nvSpPr>
            <p:spPr bwMode="auto">
              <a:xfrm>
                <a:off x="4540" y="1605"/>
                <a:ext cx="20" cy="30"/>
              </a:xfrm>
              <a:custGeom>
                <a:avLst/>
                <a:gdLst>
                  <a:gd name="T0" fmla="*/ 10 w 20"/>
                  <a:gd name="T1" fmla="*/ 30 h 30"/>
                  <a:gd name="T2" fmla="*/ 0 w 20"/>
                  <a:gd name="T3" fmla="*/ 30 h 30"/>
                  <a:gd name="T4" fmla="*/ 10 w 20"/>
                  <a:gd name="T5" fmla="*/ 10 h 30"/>
                  <a:gd name="T6" fmla="*/ 10 w 20"/>
                  <a:gd name="T7" fmla="*/ 0 h 30"/>
                  <a:gd name="T8" fmla="*/ 20 w 20"/>
                  <a:gd name="T9" fmla="*/ 0 h 30"/>
                  <a:gd name="T10" fmla="*/ 20 w 20"/>
                  <a:gd name="T11" fmla="*/ 20 h 30"/>
                  <a:gd name="T12" fmla="*/ 1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10" y="30"/>
                    </a:moveTo>
                    <a:lnTo>
                      <a:pt x="0" y="3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6" name="Freeform 2535"/>
              <p:cNvSpPr>
                <a:spLocks noChangeAspect="1"/>
              </p:cNvSpPr>
              <p:nvPr/>
            </p:nvSpPr>
            <p:spPr bwMode="auto">
              <a:xfrm>
                <a:off x="4540" y="1615"/>
                <a:ext cx="10" cy="20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20 h 20"/>
                  <a:gd name="T4" fmla="*/ 0 w 10"/>
                  <a:gd name="T5" fmla="*/ 20 h 20"/>
                  <a:gd name="T6" fmla="*/ 0 w 10"/>
                  <a:gd name="T7" fmla="*/ 10 h 20"/>
                  <a:gd name="T8" fmla="*/ 0 w 10"/>
                  <a:gd name="T9" fmla="*/ 10 h 20"/>
                  <a:gd name="T10" fmla="*/ 0 w 10"/>
                  <a:gd name="T11" fmla="*/ 10 h 20"/>
                  <a:gd name="T12" fmla="*/ 0 w 10"/>
                  <a:gd name="T13" fmla="*/ 10 h 20"/>
                  <a:gd name="T14" fmla="*/ 10 w 10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7" name="Freeform 2534"/>
              <p:cNvSpPr>
                <a:spLocks noChangeAspect="1"/>
              </p:cNvSpPr>
              <p:nvPr/>
            </p:nvSpPr>
            <p:spPr bwMode="auto">
              <a:xfrm>
                <a:off x="4530" y="1605"/>
                <a:ext cx="30" cy="20"/>
              </a:xfrm>
              <a:custGeom>
                <a:avLst/>
                <a:gdLst>
                  <a:gd name="T0" fmla="*/ 10 w 30"/>
                  <a:gd name="T1" fmla="*/ 20 h 20"/>
                  <a:gd name="T2" fmla="*/ 0 w 30"/>
                  <a:gd name="T3" fmla="*/ 10 h 20"/>
                  <a:gd name="T4" fmla="*/ 20 w 30"/>
                  <a:gd name="T5" fmla="*/ 10 h 20"/>
                  <a:gd name="T6" fmla="*/ 30 w 30"/>
                  <a:gd name="T7" fmla="*/ 0 h 20"/>
                  <a:gd name="T8" fmla="*/ 30 w 30"/>
                  <a:gd name="T9" fmla="*/ 10 h 20"/>
                  <a:gd name="T10" fmla="*/ 20 w 30"/>
                  <a:gd name="T11" fmla="*/ 10 h 20"/>
                  <a:gd name="T12" fmla="*/ 10 w 3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10" y="20"/>
                    </a:moveTo>
                    <a:lnTo>
                      <a:pt x="0" y="10"/>
                    </a:lnTo>
                    <a:lnTo>
                      <a:pt x="20" y="10"/>
                    </a:lnTo>
                    <a:lnTo>
                      <a:pt x="30" y="0"/>
                    </a:lnTo>
                    <a:lnTo>
                      <a:pt x="30" y="10"/>
                    </a:lnTo>
                    <a:lnTo>
                      <a:pt x="20" y="1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8" name="Freeform 2533"/>
              <p:cNvSpPr>
                <a:spLocks noChangeAspect="1"/>
              </p:cNvSpPr>
              <p:nvPr/>
            </p:nvSpPr>
            <p:spPr bwMode="auto">
              <a:xfrm>
                <a:off x="4550" y="1595"/>
                <a:ext cx="10" cy="20"/>
              </a:xfrm>
              <a:custGeom>
                <a:avLst/>
                <a:gdLst>
                  <a:gd name="T0" fmla="*/ 0 w 10"/>
                  <a:gd name="T1" fmla="*/ 20 h 20"/>
                  <a:gd name="T2" fmla="*/ 0 w 10"/>
                  <a:gd name="T3" fmla="*/ 0 h 20"/>
                  <a:gd name="T4" fmla="*/ 0 w 10"/>
                  <a:gd name="T5" fmla="*/ 0 h 20"/>
                  <a:gd name="T6" fmla="*/ 0 w 10"/>
                  <a:gd name="T7" fmla="*/ 0 h 20"/>
                  <a:gd name="T8" fmla="*/ 0 w 10"/>
                  <a:gd name="T9" fmla="*/ 0 h 20"/>
                  <a:gd name="T10" fmla="*/ 0 w 10"/>
                  <a:gd name="T11" fmla="*/ 10 h 20"/>
                  <a:gd name="T12" fmla="*/ 10 w 10"/>
                  <a:gd name="T13" fmla="*/ 10 h 20"/>
                  <a:gd name="T14" fmla="*/ 10 w 10"/>
                  <a:gd name="T15" fmla="*/ 10 h 20"/>
                  <a:gd name="T16" fmla="*/ 10 w 10"/>
                  <a:gd name="T17" fmla="*/ 10 h 20"/>
                  <a:gd name="T18" fmla="*/ 0 w 1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9" name="Freeform 2532"/>
              <p:cNvSpPr>
                <a:spLocks noChangeAspect="1"/>
              </p:cNvSpPr>
              <p:nvPr/>
            </p:nvSpPr>
            <p:spPr bwMode="auto">
              <a:xfrm>
                <a:off x="4490" y="159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0 w 60"/>
                  <a:gd name="T3" fmla="*/ 30 h 30"/>
                  <a:gd name="T4" fmla="*/ 0 w 60"/>
                  <a:gd name="T5" fmla="*/ 20 h 30"/>
                  <a:gd name="T6" fmla="*/ 0 w 60"/>
                  <a:gd name="T7" fmla="*/ 0 h 30"/>
                  <a:gd name="T8" fmla="*/ 60 w 60"/>
                  <a:gd name="T9" fmla="*/ 0 h 30"/>
                  <a:gd name="T10" fmla="*/ 60 w 60"/>
                  <a:gd name="T11" fmla="*/ 20 h 30"/>
                  <a:gd name="T12" fmla="*/ 60 w 6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0" y="3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0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0" name="Freeform 2531"/>
              <p:cNvSpPr>
                <a:spLocks noChangeAspect="1"/>
              </p:cNvSpPr>
              <p:nvPr/>
            </p:nvSpPr>
            <p:spPr bwMode="auto">
              <a:xfrm>
                <a:off x="4439" y="1595"/>
                <a:ext cx="51" cy="30"/>
              </a:xfrm>
              <a:custGeom>
                <a:avLst/>
                <a:gdLst>
                  <a:gd name="T0" fmla="*/ 51 w 51"/>
                  <a:gd name="T1" fmla="*/ 30 h 30"/>
                  <a:gd name="T2" fmla="*/ 0 w 51"/>
                  <a:gd name="T3" fmla="*/ 30 h 30"/>
                  <a:gd name="T4" fmla="*/ 0 w 51"/>
                  <a:gd name="T5" fmla="*/ 10 h 30"/>
                  <a:gd name="T6" fmla="*/ 0 w 51"/>
                  <a:gd name="T7" fmla="*/ 0 h 30"/>
                  <a:gd name="T8" fmla="*/ 51 w 51"/>
                  <a:gd name="T9" fmla="*/ 0 h 30"/>
                  <a:gd name="T10" fmla="*/ 51 w 51"/>
                  <a:gd name="T11" fmla="*/ 20 h 30"/>
                  <a:gd name="T12" fmla="*/ 51 w 5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0">
                    <a:moveTo>
                      <a:pt x="51" y="30"/>
                    </a:moveTo>
                    <a:lnTo>
                      <a:pt x="0" y="3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20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1" name="Freeform 2530"/>
              <p:cNvSpPr>
                <a:spLocks noChangeAspect="1"/>
              </p:cNvSpPr>
              <p:nvPr/>
            </p:nvSpPr>
            <p:spPr bwMode="auto">
              <a:xfrm>
                <a:off x="4409" y="1595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30 h 30"/>
                  <a:gd name="T4" fmla="*/ 0 w 30"/>
                  <a:gd name="T5" fmla="*/ 10 h 30"/>
                  <a:gd name="T6" fmla="*/ 0 w 30"/>
                  <a:gd name="T7" fmla="*/ 0 h 30"/>
                  <a:gd name="T8" fmla="*/ 30 w 30"/>
                  <a:gd name="T9" fmla="*/ 0 h 30"/>
                  <a:gd name="T10" fmla="*/ 30 w 30"/>
                  <a:gd name="T11" fmla="*/ 10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3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1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2" name="Freeform 2529"/>
              <p:cNvSpPr>
                <a:spLocks noChangeAspect="1"/>
              </p:cNvSpPr>
              <p:nvPr/>
            </p:nvSpPr>
            <p:spPr bwMode="auto">
              <a:xfrm>
                <a:off x="4409" y="1605"/>
                <a:ext cx="1" cy="20"/>
              </a:xfrm>
              <a:custGeom>
                <a:avLst/>
                <a:gdLst>
                  <a:gd name="T0" fmla="*/ 0 h 20"/>
                  <a:gd name="T1" fmla="*/ 20 h 20"/>
                  <a:gd name="T2" fmla="*/ 20 h 20"/>
                  <a:gd name="T3" fmla="*/ 20 h 20"/>
                  <a:gd name="T4" fmla="*/ 0 h 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3" name="Freeform 2528"/>
              <p:cNvSpPr>
                <a:spLocks noChangeAspect="1"/>
              </p:cNvSpPr>
              <p:nvPr/>
            </p:nvSpPr>
            <p:spPr bwMode="auto">
              <a:xfrm>
                <a:off x="4388" y="1595"/>
                <a:ext cx="21" cy="30"/>
              </a:xfrm>
              <a:custGeom>
                <a:avLst/>
                <a:gdLst>
                  <a:gd name="T0" fmla="*/ 21 w 21"/>
                  <a:gd name="T1" fmla="*/ 30 h 30"/>
                  <a:gd name="T2" fmla="*/ 0 w 21"/>
                  <a:gd name="T3" fmla="*/ 20 h 30"/>
                  <a:gd name="T4" fmla="*/ 0 w 21"/>
                  <a:gd name="T5" fmla="*/ 10 h 30"/>
                  <a:gd name="T6" fmla="*/ 0 w 21"/>
                  <a:gd name="T7" fmla="*/ 0 h 30"/>
                  <a:gd name="T8" fmla="*/ 21 w 21"/>
                  <a:gd name="T9" fmla="*/ 0 h 30"/>
                  <a:gd name="T10" fmla="*/ 21 w 21"/>
                  <a:gd name="T11" fmla="*/ 10 h 30"/>
                  <a:gd name="T12" fmla="*/ 21 w 2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0">
                    <a:moveTo>
                      <a:pt x="21" y="3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1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4" name="Freeform 2527"/>
              <p:cNvSpPr>
                <a:spLocks noChangeAspect="1"/>
              </p:cNvSpPr>
              <p:nvPr/>
            </p:nvSpPr>
            <p:spPr bwMode="auto">
              <a:xfrm>
                <a:off x="4368" y="1585"/>
                <a:ext cx="20" cy="30"/>
              </a:xfrm>
              <a:custGeom>
                <a:avLst/>
                <a:gdLst>
                  <a:gd name="T0" fmla="*/ 20 w 20"/>
                  <a:gd name="T1" fmla="*/ 30 h 30"/>
                  <a:gd name="T2" fmla="*/ 0 w 20"/>
                  <a:gd name="T3" fmla="*/ 30 h 30"/>
                  <a:gd name="T4" fmla="*/ 0 w 20"/>
                  <a:gd name="T5" fmla="*/ 20 h 30"/>
                  <a:gd name="T6" fmla="*/ 0 w 20"/>
                  <a:gd name="T7" fmla="*/ 0 h 30"/>
                  <a:gd name="T8" fmla="*/ 20 w 20"/>
                  <a:gd name="T9" fmla="*/ 10 h 30"/>
                  <a:gd name="T10" fmla="*/ 20 w 20"/>
                  <a:gd name="T11" fmla="*/ 20 h 30"/>
                  <a:gd name="T12" fmla="*/ 20 w 2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0">
                    <a:moveTo>
                      <a:pt x="20" y="30"/>
                    </a:moveTo>
                    <a:lnTo>
                      <a:pt x="0" y="3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5" name="Freeform 2526"/>
              <p:cNvSpPr>
                <a:spLocks noChangeAspect="1"/>
              </p:cNvSpPr>
              <p:nvPr/>
            </p:nvSpPr>
            <p:spPr bwMode="auto">
              <a:xfrm>
                <a:off x="4338" y="1585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30 h 30"/>
                  <a:gd name="T4" fmla="*/ 0 w 30"/>
                  <a:gd name="T5" fmla="*/ 20 h 30"/>
                  <a:gd name="T6" fmla="*/ 0 w 30"/>
                  <a:gd name="T7" fmla="*/ 0 h 30"/>
                  <a:gd name="T8" fmla="*/ 30 w 30"/>
                  <a:gd name="T9" fmla="*/ 0 h 30"/>
                  <a:gd name="T10" fmla="*/ 30 w 30"/>
                  <a:gd name="T11" fmla="*/ 20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3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6" name="Freeform 2525"/>
              <p:cNvSpPr>
                <a:spLocks noChangeAspect="1"/>
              </p:cNvSpPr>
              <p:nvPr/>
            </p:nvSpPr>
            <p:spPr bwMode="auto">
              <a:xfrm>
                <a:off x="4338" y="1605"/>
                <a:ext cx="1" cy="10"/>
              </a:xfrm>
              <a:custGeom>
                <a:avLst/>
                <a:gdLst>
                  <a:gd name="T0" fmla="*/ 0 h 10"/>
                  <a:gd name="T1" fmla="*/ 10 h 10"/>
                  <a:gd name="T2" fmla="*/ 10 h 10"/>
                  <a:gd name="T3" fmla="*/ 10 h 10"/>
                  <a:gd name="T4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7" name="Freeform 2524"/>
              <p:cNvSpPr>
                <a:spLocks noChangeAspect="1"/>
              </p:cNvSpPr>
              <p:nvPr/>
            </p:nvSpPr>
            <p:spPr bwMode="auto">
              <a:xfrm>
                <a:off x="4307" y="1585"/>
                <a:ext cx="41" cy="30"/>
              </a:xfrm>
              <a:custGeom>
                <a:avLst/>
                <a:gdLst>
                  <a:gd name="T0" fmla="*/ 31 w 41"/>
                  <a:gd name="T1" fmla="*/ 30 h 30"/>
                  <a:gd name="T2" fmla="*/ 0 w 41"/>
                  <a:gd name="T3" fmla="*/ 20 h 30"/>
                  <a:gd name="T4" fmla="*/ 0 w 41"/>
                  <a:gd name="T5" fmla="*/ 10 h 30"/>
                  <a:gd name="T6" fmla="*/ 10 w 41"/>
                  <a:gd name="T7" fmla="*/ 0 h 30"/>
                  <a:gd name="T8" fmla="*/ 41 w 41"/>
                  <a:gd name="T9" fmla="*/ 0 h 30"/>
                  <a:gd name="T10" fmla="*/ 31 w 41"/>
                  <a:gd name="T11" fmla="*/ 20 h 30"/>
                  <a:gd name="T12" fmla="*/ 31 w 4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0">
                    <a:moveTo>
                      <a:pt x="31" y="3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41" y="0"/>
                    </a:lnTo>
                    <a:lnTo>
                      <a:pt x="31" y="20"/>
                    </a:lnTo>
                    <a:lnTo>
                      <a:pt x="3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8" name="Freeform 2523"/>
              <p:cNvSpPr>
                <a:spLocks noChangeAspect="1"/>
              </p:cNvSpPr>
              <p:nvPr/>
            </p:nvSpPr>
            <p:spPr bwMode="auto">
              <a:xfrm>
                <a:off x="4307" y="1585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10 w 10"/>
                  <a:gd name="T5" fmla="*/ 0 h 10"/>
                  <a:gd name="T6" fmla="*/ 10 w 10"/>
                  <a:gd name="T7" fmla="*/ 0 h 10"/>
                  <a:gd name="T8" fmla="*/ 0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9" name="Freeform 2522"/>
              <p:cNvSpPr>
                <a:spLocks noChangeAspect="1"/>
              </p:cNvSpPr>
              <p:nvPr/>
            </p:nvSpPr>
            <p:spPr bwMode="auto">
              <a:xfrm>
                <a:off x="4277" y="1585"/>
                <a:ext cx="30" cy="20"/>
              </a:xfrm>
              <a:custGeom>
                <a:avLst/>
                <a:gdLst>
                  <a:gd name="T0" fmla="*/ 30 w 30"/>
                  <a:gd name="T1" fmla="*/ 20 h 20"/>
                  <a:gd name="T2" fmla="*/ 0 w 30"/>
                  <a:gd name="T3" fmla="*/ 20 h 20"/>
                  <a:gd name="T4" fmla="*/ 0 w 30"/>
                  <a:gd name="T5" fmla="*/ 10 h 20"/>
                  <a:gd name="T6" fmla="*/ 0 w 30"/>
                  <a:gd name="T7" fmla="*/ 0 h 20"/>
                  <a:gd name="T8" fmla="*/ 30 w 30"/>
                  <a:gd name="T9" fmla="*/ 0 h 20"/>
                  <a:gd name="T10" fmla="*/ 30 w 30"/>
                  <a:gd name="T11" fmla="*/ 10 h 20"/>
                  <a:gd name="T12" fmla="*/ 30 w 3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2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10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0" name="Freeform 2521"/>
              <p:cNvSpPr>
                <a:spLocks noChangeAspect="1"/>
              </p:cNvSpPr>
              <p:nvPr/>
            </p:nvSpPr>
            <p:spPr bwMode="auto">
              <a:xfrm>
                <a:off x="4277" y="1595"/>
                <a:ext cx="1" cy="10"/>
              </a:xfrm>
              <a:custGeom>
                <a:avLst/>
                <a:gdLst>
                  <a:gd name="T0" fmla="*/ 0 h 10"/>
                  <a:gd name="T1" fmla="*/ 10 h 10"/>
                  <a:gd name="T2" fmla="*/ 10 h 10"/>
                  <a:gd name="T3" fmla="*/ 10 h 10"/>
                  <a:gd name="T4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1" name="Freeform 2520"/>
              <p:cNvSpPr>
                <a:spLocks noChangeAspect="1"/>
              </p:cNvSpPr>
              <p:nvPr/>
            </p:nvSpPr>
            <p:spPr bwMode="auto">
              <a:xfrm>
                <a:off x="4257" y="1574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1 h 31"/>
                  <a:gd name="T6" fmla="*/ 10 w 20"/>
                  <a:gd name="T7" fmla="*/ 0 h 31"/>
                  <a:gd name="T8" fmla="*/ 20 w 20"/>
                  <a:gd name="T9" fmla="*/ 11 h 31"/>
                  <a:gd name="T10" fmla="*/ 20 w 20"/>
                  <a:gd name="T11" fmla="*/ 21 h 31"/>
                  <a:gd name="T12" fmla="*/ 20 w 2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20" y="21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2" name="Freeform 2519"/>
              <p:cNvSpPr>
                <a:spLocks noChangeAspect="1"/>
              </p:cNvSpPr>
              <p:nvPr/>
            </p:nvSpPr>
            <p:spPr bwMode="auto">
              <a:xfrm>
                <a:off x="4237" y="1574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1 h 31"/>
                  <a:gd name="T6" fmla="*/ 0 w 20"/>
                  <a:gd name="T7" fmla="*/ 0 h 31"/>
                  <a:gd name="T8" fmla="*/ 20 w 20"/>
                  <a:gd name="T9" fmla="*/ 0 h 31"/>
                  <a:gd name="T10" fmla="*/ 20 w 20"/>
                  <a:gd name="T11" fmla="*/ 21 h 31"/>
                  <a:gd name="T12" fmla="*/ 20 w 2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3" name="Freeform 2518"/>
              <p:cNvSpPr>
                <a:spLocks noChangeAspect="1"/>
              </p:cNvSpPr>
              <p:nvPr/>
            </p:nvSpPr>
            <p:spPr bwMode="auto">
              <a:xfrm>
                <a:off x="4237" y="1595"/>
                <a:ext cx="1" cy="10"/>
              </a:xfrm>
              <a:custGeom>
                <a:avLst/>
                <a:gdLst>
                  <a:gd name="T0" fmla="*/ 0 h 10"/>
                  <a:gd name="T1" fmla="*/ 10 h 10"/>
                  <a:gd name="T2" fmla="*/ 10 h 10"/>
                  <a:gd name="T3" fmla="*/ 10 h 10"/>
                  <a:gd name="T4" fmla="*/ 10 h 10"/>
                  <a:gd name="T5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4" name="Freeform 2517"/>
              <p:cNvSpPr>
                <a:spLocks noChangeAspect="1"/>
              </p:cNvSpPr>
              <p:nvPr/>
            </p:nvSpPr>
            <p:spPr bwMode="auto">
              <a:xfrm>
                <a:off x="4206" y="1564"/>
                <a:ext cx="41" cy="41"/>
              </a:xfrm>
              <a:custGeom>
                <a:avLst/>
                <a:gdLst>
                  <a:gd name="T0" fmla="*/ 31 w 41"/>
                  <a:gd name="T1" fmla="*/ 41 h 41"/>
                  <a:gd name="T2" fmla="*/ 0 w 41"/>
                  <a:gd name="T3" fmla="*/ 31 h 41"/>
                  <a:gd name="T4" fmla="*/ 10 w 41"/>
                  <a:gd name="T5" fmla="*/ 21 h 41"/>
                  <a:gd name="T6" fmla="*/ 10 w 41"/>
                  <a:gd name="T7" fmla="*/ 0 h 41"/>
                  <a:gd name="T8" fmla="*/ 41 w 41"/>
                  <a:gd name="T9" fmla="*/ 10 h 41"/>
                  <a:gd name="T10" fmla="*/ 31 w 41"/>
                  <a:gd name="T11" fmla="*/ 31 h 41"/>
                  <a:gd name="T12" fmla="*/ 31 w 41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1">
                    <a:moveTo>
                      <a:pt x="31" y="41"/>
                    </a:moveTo>
                    <a:lnTo>
                      <a:pt x="0" y="31"/>
                    </a:lnTo>
                    <a:lnTo>
                      <a:pt x="10" y="21"/>
                    </a:lnTo>
                    <a:lnTo>
                      <a:pt x="10" y="0"/>
                    </a:lnTo>
                    <a:lnTo>
                      <a:pt x="41" y="10"/>
                    </a:lnTo>
                    <a:lnTo>
                      <a:pt x="31" y="31"/>
                    </a:lnTo>
                    <a:lnTo>
                      <a:pt x="31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5" name="Freeform 2516"/>
              <p:cNvSpPr>
                <a:spLocks noChangeAspect="1"/>
              </p:cNvSpPr>
              <p:nvPr/>
            </p:nvSpPr>
            <p:spPr bwMode="auto">
              <a:xfrm>
                <a:off x="4216" y="1564"/>
                <a:ext cx="1" cy="21"/>
              </a:xfrm>
              <a:custGeom>
                <a:avLst/>
                <a:gdLst>
                  <a:gd name="T0" fmla="*/ 21 h 21"/>
                  <a:gd name="T1" fmla="*/ 0 h 21"/>
                  <a:gd name="T2" fmla="*/ 0 h 21"/>
                  <a:gd name="T3" fmla="*/ 0 h 21"/>
                  <a:gd name="T4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6" name="Freeform 2515"/>
              <p:cNvSpPr>
                <a:spLocks noChangeAspect="1"/>
              </p:cNvSpPr>
              <p:nvPr/>
            </p:nvSpPr>
            <p:spPr bwMode="auto">
              <a:xfrm>
                <a:off x="4196" y="1564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10 h 31"/>
                  <a:gd name="T6" fmla="*/ 0 w 20"/>
                  <a:gd name="T7" fmla="*/ 0 h 31"/>
                  <a:gd name="T8" fmla="*/ 20 w 20"/>
                  <a:gd name="T9" fmla="*/ 0 h 31"/>
                  <a:gd name="T10" fmla="*/ 20 w 20"/>
                  <a:gd name="T11" fmla="*/ 21 h 31"/>
                  <a:gd name="T12" fmla="*/ 20 w 2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7" name="Freeform 2514"/>
              <p:cNvSpPr>
                <a:spLocks noChangeAspect="1"/>
              </p:cNvSpPr>
              <p:nvPr/>
            </p:nvSpPr>
            <p:spPr bwMode="auto">
              <a:xfrm>
                <a:off x="4176" y="1564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10 h 31"/>
                  <a:gd name="T6" fmla="*/ 0 w 20"/>
                  <a:gd name="T7" fmla="*/ 0 h 31"/>
                  <a:gd name="T8" fmla="*/ 20 w 20"/>
                  <a:gd name="T9" fmla="*/ 0 h 31"/>
                  <a:gd name="T10" fmla="*/ 20 w 20"/>
                  <a:gd name="T11" fmla="*/ 10 h 31"/>
                  <a:gd name="T12" fmla="*/ 20 w 2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8" name="Freeform 2513"/>
              <p:cNvSpPr>
                <a:spLocks noChangeAspect="1"/>
              </p:cNvSpPr>
              <p:nvPr/>
            </p:nvSpPr>
            <p:spPr bwMode="auto">
              <a:xfrm>
                <a:off x="4135" y="1564"/>
                <a:ext cx="41" cy="31"/>
              </a:xfrm>
              <a:custGeom>
                <a:avLst/>
                <a:gdLst>
                  <a:gd name="T0" fmla="*/ 41 w 41"/>
                  <a:gd name="T1" fmla="*/ 31 h 31"/>
                  <a:gd name="T2" fmla="*/ 0 w 41"/>
                  <a:gd name="T3" fmla="*/ 31 h 31"/>
                  <a:gd name="T4" fmla="*/ 0 w 41"/>
                  <a:gd name="T5" fmla="*/ 10 h 31"/>
                  <a:gd name="T6" fmla="*/ 0 w 41"/>
                  <a:gd name="T7" fmla="*/ 0 h 31"/>
                  <a:gd name="T8" fmla="*/ 41 w 41"/>
                  <a:gd name="T9" fmla="*/ 0 h 31"/>
                  <a:gd name="T10" fmla="*/ 41 w 41"/>
                  <a:gd name="T11" fmla="*/ 10 h 31"/>
                  <a:gd name="T12" fmla="*/ 41 w 41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1">
                    <a:moveTo>
                      <a:pt x="41" y="31"/>
                    </a:moveTo>
                    <a:lnTo>
                      <a:pt x="0" y="3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1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9" name="Freeform 2512"/>
              <p:cNvSpPr>
                <a:spLocks noChangeAspect="1"/>
              </p:cNvSpPr>
              <p:nvPr/>
            </p:nvSpPr>
            <p:spPr bwMode="auto">
              <a:xfrm>
                <a:off x="4125" y="1574"/>
                <a:ext cx="10" cy="21"/>
              </a:xfrm>
              <a:custGeom>
                <a:avLst/>
                <a:gdLst>
                  <a:gd name="T0" fmla="*/ 10 w 10"/>
                  <a:gd name="T1" fmla="*/ 0 h 21"/>
                  <a:gd name="T2" fmla="*/ 10 w 10"/>
                  <a:gd name="T3" fmla="*/ 21 h 21"/>
                  <a:gd name="T4" fmla="*/ 10 w 10"/>
                  <a:gd name="T5" fmla="*/ 21 h 21"/>
                  <a:gd name="T6" fmla="*/ 10 w 10"/>
                  <a:gd name="T7" fmla="*/ 21 h 21"/>
                  <a:gd name="T8" fmla="*/ 0 w 10"/>
                  <a:gd name="T9" fmla="*/ 21 h 21"/>
                  <a:gd name="T10" fmla="*/ 10 w 10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10" y="0"/>
                    </a:moveTo>
                    <a:lnTo>
                      <a:pt x="10" y="21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0" name="Freeform 2511"/>
              <p:cNvSpPr>
                <a:spLocks noChangeAspect="1"/>
              </p:cNvSpPr>
              <p:nvPr/>
            </p:nvSpPr>
            <p:spPr bwMode="auto">
              <a:xfrm>
                <a:off x="4125" y="1564"/>
                <a:ext cx="20" cy="31"/>
              </a:xfrm>
              <a:custGeom>
                <a:avLst/>
                <a:gdLst>
                  <a:gd name="T0" fmla="*/ 0 w 20"/>
                  <a:gd name="T1" fmla="*/ 31 h 31"/>
                  <a:gd name="T2" fmla="*/ 0 w 20"/>
                  <a:gd name="T3" fmla="*/ 21 h 31"/>
                  <a:gd name="T4" fmla="*/ 0 w 20"/>
                  <a:gd name="T5" fmla="*/ 10 h 31"/>
                  <a:gd name="T6" fmla="*/ 10 w 20"/>
                  <a:gd name="T7" fmla="*/ 0 h 31"/>
                  <a:gd name="T8" fmla="*/ 20 w 20"/>
                  <a:gd name="T9" fmla="*/ 0 h 31"/>
                  <a:gd name="T10" fmla="*/ 10 w 20"/>
                  <a:gd name="T11" fmla="*/ 10 h 31"/>
                  <a:gd name="T12" fmla="*/ 0 w 2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0" y="31"/>
                    </a:moveTo>
                    <a:lnTo>
                      <a:pt x="0" y="2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10" y="1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1" name="Freeform 2510"/>
              <p:cNvSpPr>
                <a:spLocks noChangeAspect="1"/>
              </p:cNvSpPr>
              <p:nvPr/>
            </p:nvSpPr>
            <p:spPr bwMode="auto">
              <a:xfrm>
                <a:off x="4125" y="1564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10 w 10"/>
                  <a:gd name="T5" fmla="*/ 0 h 10"/>
                  <a:gd name="T6" fmla="*/ 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2" name="Freeform 2509"/>
              <p:cNvSpPr>
                <a:spLocks noChangeAspect="1"/>
              </p:cNvSpPr>
              <p:nvPr/>
            </p:nvSpPr>
            <p:spPr bwMode="auto">
              <a:xfrm>
                <a:off x="4115" y="1554"/>
                <a:ext cx="20" cy="31"/>
              </a:xfrm>
              <a:custGeom>
                <a:avLst/>
                <a:gdLst>
                  <a:gd name="T0" fmla="*/ 10 w 20"/>
                  <a:gd name="T1" fmla="*/ 31 h 31"/>
                  <a:gd name="T2" fmla="*/ 0 w 20"/>
                  <a:gd name="T3" fmla="*/ 31 h 31"/>
                  <a:gd name="T4" fmla="*/ 10 w 20"/>
                  <a:gd name="T5" fmla="*/ 20 h 31"/>
                  <a:gd name="T6" fmla="*/ 10 w 20"/>
                  <a:gd name="T7" fmla="*/ 0 h 31"/>
                  <a:gd name="T8" fmla="*/ 20 w 20"/>
                  <a:gd name="T9" fmla="*/ 10 h 31"/>
                  <a:gd name="T10" fmla="*/ 10 w 20"/>
                  <a:gd name="T11" fmla="*/ 20 h 31"/>
                  <a:gd name="T12" fmla="*/ 10 w 2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10" y="31"/>
                    </a:moveTo>
                    <a:lnTo>
                      <a:pt x="0" y="31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10" y="20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3" name="Freeform 2508"/>
              <p:cNvSpPr>
                <a:spLocks noChangeAspect="1"/>
              </p:cNvSpPr>
              <p:nvPr/>
            </p:nvSpPr>
            <p:spPr bwMode="auto">
              <a:xfrm>
                <a:off x="4115" y="1574"/>
                <a:ext cx="10" cy="11"/>
              </a:xfrm>
              <a:custGeom>
                <a:avLst/>
                <a:gdLst>
                  <a:gd name="T0" fmla="*/ 10 w 10"/>
                  <a:gd name="T1" fmla="*/ 0 h 11"/>
                  <a:gd name="T2" fmla="*/ 0 w 10"/>
                  <a:gd name="T3" fmla="*/ 11 h 11"/>
                  <a:gd name="T4" fmla="*/ 0 w 10"/>
                  <a:gd name="T5" fmla="*/ 11 h 11"/>
                  <a:gd name="T6" fmla="*/ 10 w 10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4" name="Freeform 2507"/>
              <p:cNvSpPr>
                <a:spLocks noChangeAspect="1"/>
              </p:cNvSpPr>
              <p:nvPr/>
            </p:nvSpPr>
            <p:spPr bwMode="auto">
              <a:xfrm>
                <a:off x="4105" y="1554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0 w 30"/>
                  <a:gd name="T3" fmla="*/ 20 h 31"/>
                  <a:gd name="T4" fmla="*/ 10 w 30"/>
                  <a:gd name="T5" fmla="*/ 10 h 31"/>
                  <a:gd name="T6" fmla="*/ 20 w 30"/>
                  <a:gd name="T7" fmla="*/ 0 h 31"/>
                  <a:gd name="T8" fmla="*/ 30 w 30"/>
                  <a:gd name="T9" fmla="*/ 10 h 31"/>
                  <a:gd name="T10" fmla="*/ 20 w 30"/>
                  <a:gd name="T11" fmla="*/ 20 h 31"/>
                  <a:gd name="T12" fmla="*/ 10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0" y="20"/>
                    </a:lnTo>
                    <a:lnTo>
                      <a:pt x="10" y="1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20" y="20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5" name="Freeform 2506"/>
              <p:cNvSpPr>
                <a:spLocks noChangeAspect="1"/>
              </p:cNvSpPr>
              <p:nvPr/>
            </p:nvSpPr>
            <p:spPr bwMode="auto">
              <a:xfrm>
                <a:off x="4115" y="1554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10 w 10"/>
                  <a:gd name="T11" fmla="*/ 0 h 10"/>
                  <a:gd name="T12" fmla="*/ 0 w 1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6" name="Freeform 2505"/>
              <p:cNvSpPr>
                <a:spLocks noChangeAspect="1"/>
              </p:cNvSpPr>
              <p:nvPr/>
            </p:nvSpPr>
            <p:spPr bwMode="auto">
              <a:xfrm>
                <a:off x="4105" y="1554"/>
                <a:ext cx="10" cy="20"/>
              </a:xfrm>
              <a:custGeom>
                <a:avLst/>
                <a:gdLst>
                  <a:gd name="T0" fmla="*/ 10 w 10"/>
                  <a:gd name="T1" fmla="*/ 20 h 20"/>
                  <a:gd name="T2" fmla="*/ 0 w 10"/>
                  <a:gd name="T3" fmla="*/ 20 h 20"/>
                  <a:gd name="T4" fmla="*/ 0 w 10"/>
                  <a:gd name="T5" fmla="*/ 10 h 20"/>
                  <a:gd name="T6" fmla="*/ 0 w 10"/>
                  <a:gd name="T7" fmla="*/ 0 h 20"/>
                  <a:gd name="T8" fmla="*/ 10 w 10"/>
                  <a:gd name="T9" fmla="*/ 0 h 20"/>
                  <a:gd name="T10" fmla="*/ 10 w 10"/>
                  <a:gd name="T11" fmla="*/ 10 h 20"/>
                  <a:gd name="T12" fmla="*/ 10 w 1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0">
                    <a:moveTo>
                      <a:pt x="10" y="2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997" name="Line 2502"/>
          <p:cNvSpPr>
            <a:spLocks noChangeAspect="1" noChangeShapeType="1"/>
          </p:cNvSpPr>
          <p:nvPr/>
        </p:nvSpPr>
        <p:spPr bwMode="auto">
          <a:xfrm>
            <a:off x="4868506" y="6031579"/>
            <a:ext cx="1285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98" name="Text Box 2501"/>
          <p:cNvSpPr txBox="1">
            <a:spLocks noChangeAspect="1" noChangeArrowheads="1"/>
          </p:cNvSpPr>
          <p:nvPr/>
        </p:nvSpPr>
        <p:spPr bwMode="auto">
          <a:xfrm>
            <a:off x="5185371" y="5589754"/>
            <a:ext cx="975142" cy="68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km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99" name="Rectangle 499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001" name="ZoneTexte 5000"/>
          <p:cNvSpPr txBox="1"/>
          <p:nvPr/>
        </p:nvSpPr>
        <p:spPr>
          <a:xfrm>
            <a:off x="7763430" y="109439"/>
            <a:ext cx="8996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28 Days Later" pitchFamily="34" charset="0"/>
              </a:rPr>
              <a:t>Guyane</a:t>
            </a:r>
            <a:endParaRPr lang="fr-FR" dirty="0">
              <a:latin typeface="28 Days Lat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55777" y="-27384"/>
            <a:ext cx="6588224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fr-FR" sz="3500" dirty="0" smtClean="0">
                <a:ln w="11430"/>
                <a:solidFill>
                  <a:srgbClr val="66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rint MT Shadow" pitchFamily="82" charset="0"/>
              </a:rPr>
              <a:t>Fonds de carte vectoriels</a:t>
            </a:r>
            <a:endParaRPr lang="fr-FR" sz="3500" dirty="0">
              <a:ln w="11430"/>
              <a:solidFill>
                <a:srgbClr val="66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98325" y="530677"/>
            <a:ext cx="4171393" cy="830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66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Diapos 3 et 4 : Planisphères (projection Mercator et polaire)</a:t>
            </a:r>
          </a:p>
          <a:p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Diapos 5 à 9  : Continents</a:t>
            </a:r>
          </a:p>
          <a:p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Diapo 10 : France (régions)</a:t>
            </a:r>
          </a:p>
          <a:p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Diapo 11 : Guyane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26569" r="12848" b="17964"/>
          <a:stretch/>
        </p:blipFill>
        <p:spPr bwMode="auto">
          <a:xfrm>
            <a:off x="2267744" y="1484784"/>
            <a:ext cx="3565278" cy="2151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5" t="65599" r="11002" b="26413"/>
          <a:stretch/>
        </p:blipFill>
        <p:spPr bwMode="auto">
          <a:xfrm>
            <a:off x="7251270" y="4497349"/>
            <a:ext cx="1070217" cy="6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929151" y="1484784"/>
            <a:ext cx="2392336" cy="150810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fr-FR" sz="1400" b="1" u="sng" cap="small" dirty="0" smtClean="0">
                <a:solidFill>
                  <a:schemeClr val="bg1"/>
                </a:solidFill>
                <a:latin typeface="Tw Cen MT" pitchFamily="34" charset="0"/>
              </a:rPr>
              <a:t>Rappel</a:t>
            </a:r>
            <a:endParaRPr lang="fr-FR" sz="1400" b="1" cap="small" dirty="0">
              <a:solidFill>
                <a:schemeClr val="bg1"/>
              </a:solidFill>
              <a:latin typeface="Tw Cen MT" pitchFamily="34" charset="0"/>
            </a:endParaRP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w Cen MT" pitchFamily="34" charset="0"/>
              </a:rPr>
              <a:t> En format vectoriel, les pays qui composent votre carte se comportent comme des formes individuelles que l’on peut déplacer, dont on peut modifier l’aspect... </a:t>
            </a:r>
            <a:endParaRPr lang="fr-FR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72815" y="3721799"/>
            <a:ext cx="2808312" cy="236988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w Cen MT" pitchFamily="34" charset="0"/>
              </a:rPr>
              <a:t>Si vous souhaitez la transformer en une image fixe (pour l’importer dans un document </a:t>
            </a:r>
            <a:r>
              <a:rPr lang="fr-FR" sz="1400" b="1" dirty="0">
                <a:solidFill>
                  <a:schemeClr val="bg1"/>
                </a:solidFill>
                <a:latin typeface="Tw Cen MT" pitchFamily="34" charset="0"/>
              </a:rPr>
              <a:t>W</a:t>
            </a:r>
            <a:r>
              <a:rPr lang="fr-FR" sz="1400" b="1" dirty="0" smtClean="0">
                <a:solidFill>
                  <a:schemeClr val="bg1"/>
                </a:solidFill>
                <a:latin typeface="Tw Cen MT" pitchFamily="34" charset="0"/>
              </a:rPr>
              <a:t>ord par exemple) :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w Cen MT" pitchFamily="34" charset="0"/>
              </a:rPr>
              <a:t>-  sélectionnez à l’aide de la souris les pays désirés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w Cen MT" pitchFamily="34" charset="0"/>
              </a:rPr>
              <a:t>- Faites un clic droit Souris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w Cen MT" pitchFamily="34" charset="0"/>
              </a:rPr>
              <a:t>- Allez dans l’onglet Grouper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w Cen MT" pitchFamily="34" charset="0"/>
              </a:rPr>
              <a:t>- Confirmer : votre fond de carte à l’origine vectoriel se comportera comme une image fixe </a:t>
            </a:r>
            <a:endParaRPr lang="fr-FR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1484784"/>
            <a:ext cx="3565278" cy="2151201"/>
          </a:xfrm>
          <a:prstGeom prst="rect">
            <a:avLst/>
          </a:prstGeom>
          <a:noFill/>
          <a:ln w="38100"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54843" r="18891" b="16089"/>
          <a:stretch/>
        </p:blipFill>
        <p:spPr bwMode="auto">
          <a:xfrm>
            <a:off x="5200482" y="3571979"/>
            <a:ext cx="2037348" cy="2491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988" name="Picture 4" descr="https://s3.amazonaws.com/img.charteo.com/art_pictures/C0157/Technical-Icons_C0157_039_c01_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0" b="73056" l="63125" r="84375">
                        <a14:foregroundMark x1="80208" y1="35556" x2="81458" y2="4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1" t="23429" r="12784" b="26251"/>
          <a:stretch/>
        </p:blipFill>
        <p:spPr bwMode="auto">
          <a:xfrm>
            <a:off x="7469718" y="3407656"/>
            <a:ext cx="754699" cy="10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72815" y="6211669"/>
            <a:ext cx="6048672" cy="584775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Ressource internet (multitude de cartes vectorielles)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Tw Cen MT" pitchFamily="34" charset="0"/>
                <a:hlinkClick r:id="rId11"/>
              </a:rPr>
              <a:t>http</a:t>
            </a:r>
            <a:r>
              <a:rPr lang="fr-FR" sz="1600" b="1" dirty="0">
                <a:solidFill>
                  <a:schemeClr val="bg1"/>
                </a:solidFill>
                <a:latin typeface="Tw Cen MT" pitchFamily="34" charset="0"/>
                <a:hlinkClick r:id="rId11"/>
              </a:rPr>
              <a:t>://jfbradu.free.fr/cartesvect/index.htm</a:t>
            </a:r>
            <a:endParaRPr lang="fr-FR" sz="16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1030" name="Picture 6" descr="http://chambresdhotes-labonneecole.fr/wp-content/uploads/2014/06/bandeau-boussole-et-carte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19164" y="2619166"/>
            <a:ext cx="6857998" cy="1619671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build="p" animBg="1"/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2"/>
          <p:cNvSpPr>
            <a:spLocks noChangeArrowheads="1"/>
          </p:cNvSpPr>
          <p:nvPr/>
        </p:nvSpPr>
        <p:spPr bwMode="auto">
          <a:xfrm>
            <a:off x="4790504" y="2593975"/>
            <a:ext cx="52388" cy="104775"/>
          </a:xfrm>
          <a:custGeom>
            <a:avLst/>
            <a:gdLst>
              <a:gd name="T0" fmla="*/ 0 w 84"/>
              <a:gd name="T1" fmla="*/ 41 h 166"/>
              <a:gd name="T2" fmla="*/ 16 w 84"/>
              <a:gd name="T3" fmla="*/ 16 h 166"/>
              <a:gd name="T4" fmla="*/ 31 w 84"/>
              <a:gd name="T5" fmla="*/ 0 h 166"/>
              <a:gd name="T6" fmla="*/ 67 w 84"/>
              <a:gd name="T7" fmla="*/ 26 h 166"/>
              <a:gd name="T8" fmla="*/ 67 w 84"/>
              <a:gd name="T9" fmla="*/ 41 h 166"/>
              <a:gd name="T10" fmla="*/ 67 w 84"/>
              <a:gd name="T11" fmla="*/ 51 h 166"/>
              <a:gd name="T12" fmla="*/ 67 w 84"/>
              <a:gd name="T13" fmla="*/ 67 h 166"/>
              <a:gd name="T14" fmla="*/ 73 w 84"/>
              <a:gd name="T15" fmla="*/ 82 h 166"/>
              <a:gd name="T16" fmla="*/ 83 w 84"/>
              <a:gd name="T17" fmla="*/ 108 h 166"/>
              <a:gd name="T18" fmla="*/ 67 w 84"/>
              <a:gd name="T19" fmla="*/ 149 h 166"/>
              <a:gd name="T20" fmla="*/ 47 w 84"/>
              <a:gd name="T21" fmla="*/ 165 h 166"/>
              <a:gd name="T22" fmla="*/ 47 w 84"/>
              <a:gd name="T23" fmla="*/ 160 h 166"/>
              <a:gd name="T24" fmla="*/ 31 w 84"/>
              <a:gd name="T25" fmla="*/ 139 h 166"/>
              <a:gd name="T26" fmla="*/ 6 w 84"/>
              <a:gd name="T27" fmla="*/ 124 h 166"/>
              <a:gd name="T28" fmla="*/ 16 w 84"/>
              <a:gd name="T29" fmla="*/ 124 h 166"/>
              <a:gd name="T30" fmla="*/ 16 w 84"/>
              <a:gd name="T31" fmla="*/ 98 h 166"/>
              <a:gd name="T32" fmla="*/ 20 w 84"/>
              <a:gd name="T33" fmla="*/ 92 h 166"/>
              <a:gd name="T34" fmla="*/ 16 w 84"/>
              <a:gd name="T35" fmla="*/ 82 h 166"/>
              <a:gd name="T36" fmla="*/ 16 w 84"/>
              <a:gd name="T37" fmla="*/ 57 h 166"/>
              <a:gd name="T38" fmla="*/ 0 w 84"/>
              <a:gd name="T39" fmla="*/ 41 h 166"/>
              <a:gd name="T40" fmla="*/ 0 w 84"/>
              <a:gd name="T41" fmla="*/ 41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66"/>
              <a:gd name="T65" fmla="*/ 84 w 84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66">
                <a:moveTo>
                  <a:pt x="0" y="41"/>
                </a:moveTo>
                <a:lnTo>
                  <a:pt x="16" y="16"/>
                </a:lnTo>
                <a:lnTo>
                  <a:pt x="31" y="0"/>
                </a:lnTo>
                <a:lnTo>
                  <a:pt x="67" y="26"/>
                </a:lnTo>
                <a:lnTo>
                  <a:pt x="67" y="41"/>
                </a:lnTo>
                <a:lnTo>
                  <a:pt x="67" y="51"/>
                </a:lnTo>
                <a:lnTo>
                  <a:pt x="67" y="67"/>
                </a:lnTo>
                <a:lnTo>
                  <a:pt x="73" y="82"/>
                </a:lnTo>
                <a:lnTo>
                  <a:pt x="83" y="108"/>
                </a:lnTo>
                <a:lnTo>
                  <a:pt x="67" y="149"/>
                </a:lnTo>
                <a:lnTo>
                  <a:pt x="47" y="165"/>
                </a:lnTo>
                <a:lnTo>
                  <a:pt x="47" y="160"/>
                </a:lnTo>
                <a:lnTo>
                  <a:pt x="31" y="139"/>
                </a:lnTo>
                <a:lnTo>
                  <a:pt x="6" y="124"/>
                </a:lnTo>
                <a:lnTo>
                  <a:pt x="16" y="124"/>
                </a:lnTo>
                <a:lnTo>
                  <a:pt x="16" y="98"/>
                </a:lnTo>
                <a:lnTo>
                  <a:pt x="20" y="92"/>
                </a:lnTo>
                <a:lnTo>
                  <a:pt x="16" y="82"/>
                </a:lnTo>
                <a:lnTo>
                  <a:pt x="16" y="57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4" name="Freeform 3" descr="Rayures étroites horizontales"/>
          <p:cNvSpPr>
            <a:spLocks noChangeArrowheads="1"/>
          </p:cNvSpPr>
          <p:nvPr/>
        </p:nvSpPr>
        <p:spPr bwMode="auto">
          <a:xfrm>
            <a:off x="4879404" y="2541588"/>
            <a:ext cx="155575" cy="98425"/>
          </a:xfrm>
          <a:custGeom>
            <a:avLst/>
            <a:gdLst>
              <a:gd name="T0" fmla="*/ 0 w 245"/>
              <a:gd name="T1" fmla="*/ 0 h 156"/>
              <a:gd name="T2" fmla="*/ 16 w 245"/>
              <a:gd name="T3" fmla="*/ 4 h 156"/>
              <a:gd name="T4" fmla="*/ 11 w 245"/>
              <a:gd name="T5" fmla="*/ 14 h 156"/>
              <a:gd name="T6" fmla="*/ 11 w 245"/>
              <a:gd name="T7" fmla="*/ 26 h 156"/>
              <a:gd name="T8" fmla="*/ 37 w 245"/>
              <a:gd name="T9" fmla="*/ 14 h 156"/>
              <a:gd name="T10" fmla="*/ 57 w 245"/>
              <a:gd name="T11" fmla="*/ 26 h 156"/>
              <a:gd name="T12" fmla="*/ 68 w 245"/>
              <a:gd name="T13" fmla="*/ 26 h 156"/>
              <a:gd name="T14" fmla="*/ 94 w 245"/>
              <a:gd name="T15" fmla="*/ 26 h 156"/>
              <a:gd name="T16" fmla="*/ 119 w 245"/>
              <a:gd name="T17" fmla="*/ 30 h 156"/>
              <a:gd name="T18" fmla="*/ 125 w 245"/>
              <a:gd name="T19" fmla="*/ 26 h 156"/>
              <a:gd name="T20" fmla="*/ 145 w 245"/>
              <a:gd name="T21" fmla="*/ 14 h 156"/>
              <a:gd name="T22" fmla="*/ 187 w 245"/>
              <a:gd name="T23" fmla="*/ 0 h 156"/>
              <a:gd name="T24" fmla="*/ 192 w 245"/>
              <a:gd name="T25" fmla="*/ 4 h 156"/>
              <a:gd name="T26" fmla="*/ 228 w 245"/>
              <a:gd name="T27" fmla="*/ 4 h 156"/>
              <a:gd name="T28" fmla="*/ 233 w 245"/>
              <a:gd name="T29" fmla="*/ 14 h 156"/>
              <a:gd name="T30" fmla="*/ 244 w 245"/>
              <a:gd name="T31" fmla="*/ 14 h 156"/>
              <a:gd name="T32" fmla="*/ 244 w 245"/>
              <a:gd name="T33" fmla="*/ 41 h 156"/>
              <a:gd name="T34" fmla="*/ 233 w 245"/>
              <a:gd name="T35" fmla="*/ 41 h 156"/>
              <a:gd name="T36" fmla="*/ 217 w 245"/>
              <a:gd name="T37" fmla="*/ 57 h 156"/>
              <a:gd name="T38" fmla="*/ 228 w 245"/>
              <a:gd name="T39" fmla="*/ 82 h 156"/>
              <a:gd name="T40" fmla="*/ 213 w 245"/>
              <a:gd name="T41" fmla="*/ 92 h 156"/>
              <a:gd name="T42" fmla="*/ 233 w 245"/>
              <a:gd name="T43" fmla="*/ 114 h 156"/>
              <a:gd name="T44" fmla="*/ 217 w 245"/>
              <a:gd name="T45" fmla="*/ 114 h 156"/>
              <a:gd name="T46" fmla="*/ 203 w 245"/>
              <a:gd name="T47" fmla="*/ 108 h 156"/>
              <a:gd name="T48" fmla="*/ 166 w 245"/>
              <a:gd name="T49" fmla="*/ 124 h 156"/>
              <a:gd name="T50" fmla="*/ 160 w 245"/>
              <a:gd name="T51" fmla="*/ 124 h 156"/>
              <a:gd name="T52" fmla="*/ 160 w 245"/>
              <a:gd name="T53" fmla="*/ 149 h 156"/>
              <a:gd name="T54" fmla="*/ 135 w 245"/>
              <a:gd name="T55" fmla="*/ 155 h 156"/>
              <a:gd name="T56" fmla="*/ 119 w 245"/>
              <a:gd name="T57" fmla="*/ 149 h 156"/>
              <a:gd name="T58" fmla="*/ 104 w 245"/>
              <a:gd name="T59" fmla="*/ 149 h 156"/>
              <a:gd name="T60" fmla="*/ 94 w 245"/>
              <a:gd name="T61" fmla="*/ 139 h 156"/>
              <a:gd name="T62" fmla="*/ 27 w 245"/>
              <a:gd name="T63" fmla="*/ 149 h 156"/>
              <a:gd name="T64" fmla="*/ 27 w 245"/>
              <a:gd name="T65" fmla="*/ 124 h 156"/>
              <a:gd name="T66" fmla="*/ 0 w 245"/>
              <a:gd name="T67" fmla="*/ 98 h 156"/>
              <a:gd name="T68" fmla="*/ 11 w 245"/>
              <a:gd name="T69" fmla="*/ 92 h 156"/>
              <a:gd name="T70" fmla="*/ 0 w 245"/>
              <a:gd name="T71" fmla="*/ 82 h 156"/>
              <a:gd name="T72" fmla="*/ 0 w 245"/>
              <a:gd name="T73" fmla="*/ 72 h 156"/>
              <a:gd name="T74" fmla="*/ 11 w 245"/>
              <a:gd name="T75" fmla="*/ 67 h 156"/>
              <a:gd name="T76" fmla="*/ 16 w 245"/>
              <a:gd name="T77" fmla="*/ 57 h 156"/>
              <a:gd name="T78" fmla="*/ 11 w 245"/>
              <a:gd name="T79" fmla="*/ 46 h 156"/>
              <a:gd name="T80" fmla="*/ 0 w 245"/>
              <a:gd name="T81" fmla="*/ 30 h 156"/>
              <a:gd name="T82" fmla="*/ 0 w 245"/>
              <a:gd name="T83" fmla="*/ 0 h 156"/>
              <a:gd name="T84" fmla="*/ 0 w 245"/>
              <a:gd name="T85" fmla="*/ 0 h 1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5"/>
              <a:gd name="T130" fmla="*/ 0 h 156"/>
              <a:gd name="T131" fmla="*/ 245 w 245"/>
              <a:gd name="T132" fmla="*/ 156 h 1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5" h="156">
                <a:moveTo>
                  <a:pt x="0" y="0"/>
                </a:moveTo>
                <a:lnTo>
                  <a:pt x="16" y="4"/>
                </a:lnTo>
                <a:lnTo>
                  <a:pt x="11" y="14"/>
                </a:lnTo>
                <a:lnTo>
                  <a:pt x="11" y="26"/>
                </a:lnTo>
                <a:lnTo>
                  <a:pt x="37" y="14"/>
                </a:lnTo>
                <a:lnTo>
                  <a:pt x="57" y="26"/>
                </a:lnTo>
                <a:lnTo>
                  <a:pt x="68" y="26"/>
                </a:lnTo>
                <a:lnTo>
                  <a:pt x="94" y="26"/>
                </a:lnTo>
                <a:lnTo>
                  <a:pt x="119" y="30"/>
                </a:lnTo>
                <a:lnTo>
                  <a:pt x="125" y="26"/>
                </a:lnTo>
                <a:lnTo>
                  <a:pt x="145" y="14"/>
                </a:lnTo>
                <a:lnTo>
                  <a:pt x="187" y="0"/>
                </a:lnTo>
                <a:lnTo>
                  <a:pt x="192" y="4"/>
                </a:lnTo>
                <a:lnTo>
                  <a:pt x="228" y="4"/>
                </a:lnTo>
                <a:lnTo>
                  <a:pt x="233" y="14"/>
                </a:lnTo>
                <a:lnTo>
                  <a:pt x="244" y="14"/>
                </a:lnTo>
                <a:lnTo>
                  <a:pt x="244" y="41"/>
                </a:lnTo>
                <a:lnTo>
                  <a:pt x="233" y="41"/>
                </a:lnTo>
                <a:lnTo>
                  <a:pt x="217" y="57"/>
                </a:lnTo>
                <a:lnTo>
                  <a:pt x="228" y="82"/>
                </a:lnTo>
                <a:lnTo>
                  <a:pt x="213" y="92"/>
                </a:lnTo>
                <a:lnTo>
                  <a:pt x="233" y="114"/>
                </a:lnTo>
                <a:lnTo>
                  <a:pt x="217" y="114"/>
                </a:lnTo>
                <a:lnTo>
                  <a:pt x="203" y="108"/>
                </a:lnTo>
                <a:lnTo>
                  <a:pt x="166" y="124"/>
                </a:lnTo>
                <a:lnTo>
                  <a:pt x="160" y="124"/>
                </a:lnTo>
                <a:lnTo>
                  <a:pt x="160" y="149"/>
                </a:lnTo>
                <a:lnTo>
                  <a:pt x="135" y="155"/>
                </a:lnTo>
                <a:lnTo>
                  <a:pt x="119" y="149"/>
                </a:lnTo>
                <a:lnTo>
                  <a:pt x="104" y="149"/>
                </a:lnTo>
                <a:lnTo>
                  <a:pt x="94" y="139"/>
                </a:lnTo>
                <a:lnTo>
                  <a:pt x="27" y="149"/>
                </a:lnTo>
                <a:lnTo>
                  <a:pt x="27" y="124"/>
                </a:lnTo>
                <a:lnTo>
                  <a:pt x="0" y="98"/>
                </a:lnTo>
                <a:lnTo>
                  <a:pt x="11" y="92"/>
                </a:lnTo>
                <a:lnTo>
                  <a:pt x="0" y="82"/>
                </a:lnTo>
                <a:lnTo>
                  <a:pt x="0" y="72"/>
                </a:lnTo>
                <a:lnTo>
                  <a:pt x="11" y="67"/>
                </a:lnTo>
                <a:lnTo>
                  <a:pt x="16" y="57"/>
                </a:lnTo>
                <a:lnTo>
                  <a:pt x="11" y="46"/>
                </a:lnTo>
                <a:lnTo>
                  <a:pt x="0" y="3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5" name="Freeform 4" descr="Diagonales larges vers le bas"/>
          <p:cNvSpPr>
            <a:spLocks noChangeArrowheads="1"/>
          </p:cNvSpPr>
          <p:nvPr/>
        </p:nvSpPr>
        <p:spPr bwMode="auto">
          <a:xfrm>
            <a:off x="4488879" y="2060575"/>
            <a:ext cx="68263" cy="85725"/>
          </a:xfrm>
          <a:custGeom>
            <a:avLst/>
            <a:gdLst>
              <a:gd name="T0" fmla="*/ 14 w 109"/>
              <a:gd name="T1" fmla="*/ 129 h 135"/>
              <a:gd name="T2" fmla="*/ 14 w 109"/>
              <a:gd name="T3" fmla="*/ 93 h 135"/>
              <a:gd name="T4" fmla="*/ 4 w 109"/>
              <a:gd name="T5" fmla="*/ 83 h 135"/>
              <a:gd name="T6" fmla="*/ 0 w 109"/>
              <a:gd name="T7" fmla="*/ 93 h 135"/>
              <a:gd name="T8" fmla="*/ 0 w 109"/>
              <a:gd name="T9" fmla="*/ 51 h 135"/>
              <a:gd name="T10" fmla="*/ 0 w 109"/>
              <a:gd name="T11" fmla="*/ 26 h 135"/>
              <a:gd name="T12" fmla="*/ 14 w 109"/>
              <a:gd name="T13" fmla="*/ 36 h 135"/>
              <a:gd name="T14" fmla="*/ 20 w 109"/>
              <a:gd name="T15" fmla="*/ 10 h 135"/>
              <a:gd name="T16" fmla="*/ 41 w 109"/>
              <a:gd name="T17" fmla="*/ 20 h 135"/>
              <a:gd name="T18" fmla="*/ 41 w 109"/>
              <a:gd name="T19" fmla="*/ 0 h 135"/>
              <a:gd name="T20" fmla="*/ 72 w 109"/>
              <a:gd name="T21" fmla="*/ 0 h 135"/>
              <a:gd name="T22" fmla="*/ 87 w 109"/>
              <a:gd name="T23" fmla="*/ 26 h 135"/>
              <a:gd name="T24" fmla="*/ 108 w 109"/>
              <a:gd name="T25" fmla="*/ 36 h 135"/>
              <a:gd name="T26" fmla="*/ 98 w 109"/>
              <a:gd name="T27" fmla="*/ 51 h 135"/>
              <a:gd name="T28" fmla="*/ 82 w 109"/>
              <a:gd name="T29" fmla="*/ 51 h 135"/>
              <a:gd name="T30" fmla="*/ 82 w 109"/>
              <a:gd name="T31" fmla="*/ 61 h 135"/>
              <a:gd name="T32" fmla="*/ 82 w 109"/>
              <a:gd name="T33" fmla="*/ 67 h 135"/>
              <a:gd name="T34" fmla="*/ 72 w 109"/>
              <a:gd name="T35" fmla="*/ 83 h 135"/>
              <a:gd name="T36" fmla="*/ 57 w 109"/>
              <a:gd name="T37" fmla="*/ 93 h 135"/>
              <a:gd name="T38" fmla="*/ 57 w 109"/>
              <a:gd name="T39" fmla="*/ 119 h 135"/>
              <a:gd name="T40" fmla="*/ 57 w 109"/>
              <a:gd name="T41" fmla="*/ 134 h 135"/>
              <a:gd name="T42" fmla="*/ 41 w 109"/>
              <a:gd name="T43" fmla="*/ 134 h 135"/>
              <a:gd name="T44" fmla="*/ 14 w 109"/>
              <a:gd name="T45" fmla="*/ 129 h 135"/>
              <a:gd name="T46" fmla="*/ 14 w 109"/>
              <a:gd name="T47" fmla="*/ 129 h 1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9"/>
              <a:gd name="T73" fmla="*/ 0 h 135"/>
              <a:gd name="T74" fmla="*/ 109 w 109"/>
              <a:gd name="T75" fmla="*/ 135 h 1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9" h="135">
                <a:moveTo>
                  <a:pt x="14" y="129"/>
                </a:moveTo>
                <a:lnTo>
                  <a:pt x="14" y="93"/>
                </a:lnTo>
                <a:lnTo>
                  <a:pt x="4" y="83"/>
                </a:lnTo>
                <a:lnTo>
                  <a:pt x="0" y="93"/>
                </a:lnTo>
                <a:lnTo>
                  <a:pt x="0" y="51"/>
                </a:lnTo>
                <a:lnTo>
                  <a:pt x="0" y="26"/>
                </a:lnTo>
                <a:lnTo>
                  <a:pt x="14" y="36"/>
                </a:lnTo>
                <a:lnTo>
                  <a:pt x="20" y="10"/>
                </a:lnTo>
                <a:lnTo>
                  <a:pt x="41" y="20"/>
                </a:lnTo>
                <a:lnTo>
                  <a:pt x="41" y="0"/>
                </a:lnTo>
                <a:lnTo>
                  <a:pt x="72" y="0"/>
                </a:lnTo>
                <a:lnTo>
                  <a:pt x="87" y="26"/>
                </a:lnTo>
                <a:lnTo>
                  <a:pt x="108" y="36"/>
                </a:lnTo>
                <a:lnTo>
                  <a:pt x="98" y="51"/>
                </a:lnTo>
                <a:lnTo>
                  <a:pt x="82" y="51"/>
                </a:lnTo>
                <a:lnTo>
                  <a:pt x="82" y="61"/>
                </a:lnTo>
                <a:lnTo>
                  <a:pt x="82" y="67"/>
                </a:lnTo>
                <a:lnTo>
                  <a:pt x="72" y="83"/>
                </a:lnTo>
                <a:lnTo>
                  <a:pt x="57" y="93"/>
                </a:lnTo>
                <a:lnTo>
                  <a:pt x="57" y="119"/>
                </a:lnTo>
                <a:lnTo>
                  <a:pt x="57" y="134"/>
                </a:lnTo>
                <a:lnTo>
                  <a:pt x="41" y="134"/>
                </a:lnTo>
                <a:lnTo>
                  <a:pt x="14" y="12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6" name="Freeform 5"/>
          <p:cNvSpPr>
            <a:spLocks noChangeArrowheads="1"/>
          </p:cNvSpPr>
          <p:nvPr/>
        </p:nvSpPr>
        <p:spPr bwMode="auto">
          <a:xfrm>
            <a:off x="4560317" y="2143125"/>
            <a:ext cx="17462" cy="9525"/>
          </a:xfrm>
          <a:custGeom>
            <a:avLst/>
            <a:gdLst>
              <a:gd name="T0" fmla="*/ 16 w 27"/>
              <a:gd name="T1" fmla="*/ 16 h 17"/>
              <a:gd name="T2" fmla="*/ 0 w 27"/>
              <a:gd name="T3" fmla="*/ 16 h 17"/>
              <a:gd name="T4" fmla="*/ 10 w 27"/>
              <a:gd name="T5" fmla="*/ 0 h 17"/>
              <a:gd name="T6" fmla="*/ 16 w 27"/>
              <a:gd name="T7" fmla="*/ 5 h 17"/>
              <a:gd name="T8" fmla="*/ 26 w 27"/>
              <a:gd name="T9" fmla="*/ 5 h 17"/>
              <a:gd name="T10" fmla="*/ 26 w 27"/>
              <a:gd name="T11" fmla="*/ 16 h 17"/>
              <a:gd name="T12" fmla="*/ 16 w 27"/>
              <a:gd name="T13" fmla="*/ 16 h 17"/>
              <a:gd name="T14" fmla="*/ 16 w 27"/>
              <a:gd name="T15" fmla="*/ 1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17"/>
              <a:gd name="T26" fmla="*/ 27 w 2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17">
                <a:moveTo>
                  <a:pt x="16" y="16"/>
                </a:moveTo>
                <a:lnTo>
                  <a:pt x="0" y="16"/>
                </a:lnTo>
                <a:lnTo>
                  <a:pt x="10" y="0"/>
                </a:lnTo>
                <a:lnTo>
                  <a:pt x="16" y="5"/>
                </a:lnTo>
                <a:lnTo>
                  <a:pt x="26" y="5"/>
                </a:lnTo>
                <a:lnTo>
                  <a:pt x="26" y="16"/>
                </a:lnTo>
                <a:lnTo>
                  <a:pt x="16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7" name="Freeform 6" descr="Diagonales larges vers le bas"/>
          <p:cNvSpPr>
            <a:spLocks noChangeArrowheads="1"/>
          </p:cNvSpPr>
          <p:nvPr/>
        </p:nvSpPr>
        <p:spPr bwMode="auto">
          <a:xfrm>
            <a:off x="4507929" y="2584450"/>
            <a:ext cx="33338" cy="55563"/>
          </a:xfrm>
          <a:custGeom>
            <a:avLst/>
            <a:gdLst>
              <a:gd name="T0" fmla="*/ 32 w 54"/>
              <a:gd name="T1" fmla="*/ 0 h 89"/>
              <a:gd name="T2" fmla="*/ 43 w 54"/>
              <a:gd name="T3" fmla="*/ 0 h 89"/>
              <a:gd name="T4" fmla="*/ 43 w 54"/>
              <a:gd name="T5" fmla="*/ 6 h 89"/>
              <a:gd name="T6" fmla="*/ 43 w 54"/>
              <a:gd name="T7" fmla="*/ 16 h 89"/>
              <a:gd name="T8" fmla="*/ 53 w 54"/>
              <a:gd name="T9" fmla="*/ 26 h 89"/>
              <a:gd name="T10" fmla="*/ 53 w 54"/>
              <a:gd name="T11" fmla="*/ 41 h 89"/>
              <a:gd name="T12" fmla="*/ 53 w 54"/>
              <a:gd name="T13" fmla="*/ 47 h 89"/>
              <a:gd name="T14" fmla="*/ 43 w 54"/>
              <a:gd name="T15" fmla="*/ 57 h 89"/>
              <a:gd name="T16" fmla="*/ 43 w 54"/>
              <a:gd name="T17" fmla="*/ 67 h 89"/>
              <a:gd name="T18" fmla="*/ 43 w 54"/>
              <a:gd name="T19" fmla="*/ 72 h 89"/>
              <a:gd name="T20" fmla="*/ 32 w 54"/>
              <a:gd name="T21" fmla="*/ 82 h 89"/>
              <a:gd name="T22" fmla="*/ 32 w 54"/>
              <a:gd name="T23" fmla="*/ 88 h 89"/>
              <a:gd name="T24" fmla="*/ 27 w 54"/>
              <a:gd name="T25" fmla="*/ 88 h 89"/>
              <a:gd name="T26" fmla="*/ 16 w 54"/>
              <a:gd name="T27" fmla="*/ 88 h 89"/>
              <a:gd name="T28" fmla="*/ 11 w 54"/>
              <a:gd name="T29" fmla="*/ 82 h 89"/>
              <a:gd name="T30" fmla="*/ 16 w 54"/>
              <a:gd name="T31" fmla="*/ 82 h 89"/>
              <a:gd name="T32" fmla="*/ 16 w 54"/>
              <a:gd name="T33" fmla="*/ 72 h 89"/>
              <a:gd name="T34" fmla="*/ 11 w 54"/>
              <a:gd name="T35" fmla="*/ 72 h 89"/>
              <a:gd name="T36" fmla="*/ 11 w 54"/>
              <a:gd name="T37" fmla="*/ 67 h 89"/>
              <a:gd name="T38" fmla="*/ 0 w 54"/>
              <a:gd name="T39" fmla="*/ 67 h 89"/>
              <a:gd name="T40" fmla="*/ 11 w 54"/>
              <a:gd name="T41" fmla="*/ 57 h 89"/>
              <a:gd name="T42" fmla="*/ 11 w 54"/>
              <a:gd name="T43" fmla="*/ 47 h 89"/>
              <a:gd name="T44" fmla="*/ 0 w 54"/>
              <a:gd name="T45" fmla="*/ 47 h 89"/>
              <a:gd name="T46" fmla="*/ 0 w 54"/>
              <a:gd name="T47" fmla="*/ 41 h 89"/>
              <a:gd name="T48" fmla="*/ 11 w 54"/>
              <a:gd name="T49" fmla="*/ 41 h 89"/>
              <a:gd name="T50" fmla="*/ 0 w 54"/>
              <a:gd name="T51" fmla="*/ 31 h 89"/>
              <a:gd name="T52" fmla="*/ 11 w 54"/>
              <a:gd name="T53" fmla="*/ 31 h 89"/>
              <a:gd name="T54" fmla="*/ 11 w 54"/>
              <a:gd name="T55" fmla="*/ 26 h 89"/>
              <a:gd name="T56" fmla="*/ 16 w 54"/>
              <a:gd name="T57" fmla="*/ 16 h 89"/>
              <a:gd name="T58" fmla="*/ 27 w 54"/>
              <a:gd name="T59" fmla="*/ 16 h 89"/>
              <a:gd name="T60" fmla="*/ 32 w 54"/>
              <a:gd name="T61" fmla="*/ 16 h 89"/>
              <a:gd name="T62" fmla="*/ 32 w 54"/>
              <a:gd name="T63" fmla="*/ 6 h 89"/>
              <a:gd name="T64" fmla="*/ 32 w 54"/>
              <a:gd name="T65" fmla="*/ 0 h 89"/>
              <a:gd name="T66" fmla="*/ 32 w 54"/>
              <a:gd name="T67" fmla="*/ 0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4"/>
              <a:gd name="T103" fmla="*/ 0 h 89"/>
              <a:gd name="T104" fmla="*/ 54 w 54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4" h="89">
                <a:moveTo>
                  <a:pt x="32" y="0"/>
                </a:moveTo>
                <a:lnTo>
                  <a:pt x="43" y="0"/>
                </a:lnTo>
                <a:lnTo>
                  <a:pt x="43" y="6"/>
                </a:lnTo>
                <a:lnTo>
                  <a:pt x="43" y="16"/>
                </a:lnTo>
                <a:lnTo>
                  <a:pt x="53" y="26"/>
                </a:lnTo>
                <a:lnTo>
                  <a:pt x="53" y="41"/>
                </a:lnTo>
                <a:lnTo>
                  <a:pt x="53" y="47"/>
                </a:lnTo>
                <a:lnTo>
                  <a:pt x="43" y="57"/>
                </a:lnTo>
                <a:lnTo>
                  <a:pt x="43" y="67"/>
                </a:lnTo>
                <a:lnTo>
                  <a:pt x="43" y="72"/>
                </a:lnTo>
                <a:lnTo>
                  <a:pt x="32" y="82"/>
                </a:lnTo>
                <a:lnTo>
                  <a:pt x="32" y="88"/>
                </a:lnTo>
                <a:lnTo>
                  <a:pt x="27" y="88"/>
                </a:lnTo>
                <a:lnTo>
                  <a:pt x="16" y="88"/>
                </a:lnTo>
                <a:lnTo>
                  <a:pt x="11" y="82"/>
                </a:lnTo>
                <a:lnTo>
                  <a:pt x="16" y="82"/>
                </a:lnTo>
                <a:lnTo>
                  <a:pt x="16" y="72"/>
                </a:lnTo>
                <a:lnTo>
                  <a:pt x="11" y="72"/>
                </a:lnTo>
                <a:lnTo>
                  <a:pt x="11" y="67"/>
                </a:lnTo>
                <a:lnTo>
                  <a:pt x="0" y="67"/>
                </a:lnTo>
                <a:lnTo>
                  <a:pt x="11" y="57"/>
                </a:lnTo>
                <a:lnTo>
                  <a:pt x="11" y="47"/>
                </a:lnTo>
                <a:lnTo>
                  <a:pt x="0" y="47"/>
                </a:lnTo>
                <a:lnTo>
                  <a:pt x="0" y="41"/>
                </a:lnTo>
                <a:lnTo>
                  <a:pt x="11" y="41"/>
                </a:lnTo>
                <a:lnTo>
                  <a:pt x="0" y="31"/>
                </a:lnTo>
                <a:lnTo>
                  <a:pt x="11" y="31"/>
                </a:lnTo>
                <a:lnTo>
                  <a:pt x="11" y="26"/>
                </a:lnTo>
                <a:lnTo>
                  <a:pt x="16" y="16"/>
                </a:lnTo>
                <a:lnTo>
                  <a:pt x="27" y="16"/>
                </a:lnTo>
                <a:lnTo>
                  <a:pt x="32" y="16"/>
                </a:lnTo>
                <a:lnTo>
                  <a:pt x="32" y="6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8" name="Freeform 7"/>
          <p:cNvSpPr>
            <a:spLocks noChangeArrowheads="1"/>
          </p:cNvSpPr>
          <p:nvPr/>
        </p:nvSpPr>
        <p:spPr bwMode="auto">
          <a:xfrm>
            <a:off x="4665092" y="2816225"/>
            <a:ext cx="7937" cy="9525"/>
          </a:xfrm>
          <a:custGeom>
            <a:avLst/>
            <a:gdLst>
              <a:gd name="T0" fmla="*/ 11 w 12"/>
              <a:gd name="T1" fmla="*/ 16 h 17"/>
              <a:gd name="T2" fmla="*/ 0 w 12"/>
              <a:gd name="T3" fmla="*/ 0 h 17"/>
              <a:gd name="T4" fmla="*/ 11 w 12"/>
              <a:gd name="T5" fmla="*/ 6 h 17"/>
              <a:gd name="T6" fmla="*/ 11 w 12"/>
              <a:gd name="T7" fmla="*/ 16 h 17"/>
              <a:gd name="T8" fmla="*/ 11 w 12"/>
              <a:gd name="T9" fmla="*/ 1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7"/>
              <a:gd name="T17" fmla="*/ 12 w 1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7">
                <a:moveTo>
                  <a:pt x="11" y="16"/>
                </a:moveTo>
                <a:lnTo>
                  <a:pt x="0" y="0"/>
                </a:lnTo>
                <a:lnTo>
                  <a:pt x="11" y="6"/>
                </a:lnTo>
                <a:lnTo>
                  <a:pt x="11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9" name="Freeform 8"/>
          <p:cNvSpPr>
            <a:spLocks noChangeArrowheads="1"/>
          </p:cNvSpPr>
          <p:nvPr/>
        </p:nvSpPr>
        <p:spPr bwMode="auto">
          <a:xfrm>
            <a:off x="4626992" y="1525588"/>
            <a:ext cx="28575" cy="25400"/>
          </a:xfrm>
          <a:custGeom>
            <a:avLst/>
            <a:gdLst>
              <a:gd name="T0" fmla="*/ 4 w 47"/>
              <a:gd name="T1" fmla="*/ 41 h 42"/>
              <a:gd name="T2" fmla="*/ 0 w 47"/>
              <a:gd name="T3" fmla="*/ 25 h 42"/>
              <a:gd name="T4" fmla="*/ 20 w 47"/>
              <a:gd name="T5" fmla="*/ 0 h 42"/>
              <a:gd name="T6" fmla="*/ 31 w 47"/>
              <a:gd name="T7" fmla="*/ 15 h 42"/>
              <a:gd name="T8" fmla="*/ 41 w 47"/>
              <a:gd name="T9" fmla="*/ 0 h 42"/>
              <a:gd name="T10" fmla="*/ 46 w 47"/>
              <a:gd name="T11" fmla="*/ 15 h 42"/>
              <a:gd name="T12" fmla="*/ 20 w 47"/>
              <a:gd name="T13" fmla="*/ 36 h 42"/>
              <a:gd name="T14" fmla="*/ 16 w 47"/>
              <a:gd name="T15" fmla="*/ 41 h 42"/>
              <a:gd name="T16" fmla="*/ 4 w 47"/>
              <a:gd name="T17" fmla="*/ 41 h 42"/>
              <a:gd name="T18" fmla="*/ 4 w 47"/>
              <a:gd name="T19" fmla="*/ 4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"/>
              <a:gd name="T31" fmla="*/ 0 h 42"/>
              <a:gd name="T32" fmla="*/ 47 w 4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" h="42">
                <a:moveTo>
                  <a:pt x="4" y="41"/>
                </a:moveTo>
                <a:lnTo>
                  <a:pt x="0" y="25"/>
                </a:lnTo>
                <a:lnTo>
                  <a:pt x="20" y="0"/>
                </a:lnTo>
                <a:lnTo>
                  <a:pt x="31" y="15"/>
                </a:lnTo>
                <a:lnTo>
                  <a:pt x="41" y="0"/>
                </a:lnTo>
                <a:lnTo>
                  <a:pt x="46" y="15"/>
                </a:lnTo>
                <a:lnTo>
                  <a:pt x="20" y="36"/>
                </a:lnTo>
                <a:lnTo>
                  <a:pt x="16" y="41"/>
                </a:lnTo>
                <a:lnTo>
                  <a:pt x="4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0" name="Freeform 9"/>
          <p:cNvSpPr>
            <a:spLocks noChangeArrowheads="1"/>
          </p:cNvSpPr>
          <p:nvPr/>
        </p:nvSpPr>
        <p:spPr bwMode="auto">
          <a:xfrm>
            <a:off x="4609529" y="1522413"/>
            <a:ext cx="17463" cy="19050"/>
          </a:xfrm>
          <a:custGeom>
            <a:avLst/>
            <a:gdLst>
              <a:gd name="T0" fmla="*/ 16 w 28"/>
              <a:gd name="T1" fmla="*/ 31 h 32"/>
              <a:gd name="T2" fmla="*/ 6 w 28"/>
              <a:gd name="T3" fmla="*/ 31 h 32"/>
              <a:gd name="T4" fmla="*/ 27 w 28"/>
              <a:gd name="T5" fmla="*/ 21 h 32"/>
              <a:gd name="T6" fmla="*/ 16 w 28"/>
              <a:gd name="T7" fmla="*/ 21 h 32"/>
              <a:gd name="T8" fmla="*/ 0 w 28"/>
              <a:gd name="T9" fmla="*/ 31 h 32"/>
              <a:gd name="T10" fmla="*/ 0 w 28"/>
              <a:gd name="T11" fmla="*/ 15 h 32"/>
              <a:gd name="T12" fmla="*/ 16 w 28"/>
              <a:gd name="T13" fmla="*/ 15 h 32"/>
              <a:gd name="T14" fmla="*/ 16 w 28"/>
              <a:gd name="T15" fmla="*/ 0 h 32"/>
              <a:gd name="T16" fmla="*/ 27 w 28"/>
              <a:gd name="T17" fmla="*/ 6 h 32"/>
              <a:gd name="T18" fmla="*/ 27 w 28"/>
              <a:gd name="T19" fmla="*/ 21 h 32"/>
              <a:gd name="T20" fmla="*/ 16 w 28"/>
              <a:gd name="T21" fmla="*/ 31 h 32"/>
              <a:gd name="T22" fmla="*/ 16 w 28"/>
              <a:gd name="T23" fmla="*/ 31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32"/>
              <a:gd name="T38" fmla="*/ 28 w 28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32">
                <a:moveTo>
                  <a:pt x="16" y="31"/>
                </a:moveTo>
                <a:lnTo>
                  <a:pt x="6" y="31"/>
                </a:lnTo>
                <a:lnTo>
                  <a:pt x="27" y="21"/>
                </a:lnTo>
                <a:lnTo>
                  <a:pt x="16" y="21"/>
                </a:lnTo>
                <a:lnTo>
                  <a:pt x="0" y="31"/>
                </a:lnTo>
                <a:lnTo>
                  <a:pt x="0" y="15"/>
                </a:lnTo>
                <a:lnTo>
                  <a:pt x="16" y="15"/>
                </a:lnTo>
                <a:lnTo>
                  <a:pt x="16" y="0"/>
                </a:lnTo>
                <a:lnTo>
                  <a:pt x="27" y="6"/>
                </a:lnTo>
                <a:lnTo>
                  <a:pt x="27" y="21"/>
                </a:lnTo>
                <a:lnTo>
                  <a:pt x="16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1" name="Freeform 10" descr="Diagonales larges vers le bas"/>
          <p:cNvSpPr>
            <a:spLocks noChangeArrowheads="1"/>
          </p:cNvSpPr>
          <p:nvPr/>
        </p:nvSpPr>
        <p:spPr bwMode="auto">
          <a:xfrm>
            <a:off x="4639692" y="2146300"/>
            <a:ext cx="266700" cy="217488"/>
          </a:xfrm>
          <a:custGeom>
            <a:avLst/>
            <a:gdLst>
              <a:gd name="T0" fmla="*/ 217 w 421"/>
              <a:gd name="T1" fmla="*/ 16 h 344"/>
              <a:gd name="T2" fmla="*/ 352 w 421"/>
              <a:gd name="T3" fmla="*/ 16 h 344"/>
              <a:gd name="T4" fmla="*/ 378 w 421"/>
              <a:gd name="T5" fmla="*/ 62 h 344"/>
              <a:gd name="T6" fmla="*/ 393 w 421"/>
              <a:gd name="T7" fmla="*/ 94 h 344"/>
              <a:gd name="T8" fmla="*/ 404 w 421"/>
              <a:gd name="T9" fmla="*/ 125 h 344"/>
              <a:gd name="T10" fmla="*/ 368 w 421"/>
              <a:gd name="T11" fmla="*/ 145 h 344"/>
              <a:gd name="T12" fmla="*/ 393 w 421"/>
              <a:gd name="T13" fmla="*/ 172 h 344"/>
              <a:gd name="T14" fmla="*/ 404 w 421"/>
              <a:gd name="T15" fmla="*/ 203 h 344"/>
              <a:gd name="T16" fmla="*/ 420 w 421"/>
              <a:gd name="T17" fmla="*/ 233 h 344"/>
              <a:gd name="T18" fmla="*/ 362 w 421"/>
              <a:gd name="T19" fmla="*/ 311 h 344"/>
              <a:gd name="T20" fmla="*/ 368 w 421"/>
              <a:gd name="T21" fmla="*/ 336 h 344"/>
              <a:gd name="T22" fmla="*/ 362 w 421"/>
              <a:gd name="T23" fmla="*/ 343 h 344"/>
              <a:gd name="T24" fmla="*/ 352 w 421"/>
              <a:gd name="T25" fmla="*/ 336 h 344"/>
              <a:gd name="T26" fmla="*/ 326 w 421"/>
              <a:gd name="T27" fmla="*/ 326 h 344"/>
              <a:gd name="T28" fmla="*/ 305 w 421"/>
              <a:gd name="T29" fmla="*/ 321 h 344"/>
              <a:gd name="T30" fmla="*/ 295 w 421"/>
              <a:gd name="T31" fmla="*/ 326 h 344"/>
              <a:gd name="T32" fmla="*/ 280 w 421"/>
              <a:gd name="T33" fmla="*/ 326 h 344"/>
              <a:gd name="T34" fmla="*/ 254 w 421"/>
              <a:gd name="T35" fmla="*/ 336 h 344"/>
              <a:gd name="T36" fmla="*/ 244 w 421"/>
              <a:gd name="T37" fmla="*/ 326 h 344"/>
              <a:gd name="T38" fmla="*/ 238 w 421"/>
              <a:gd name="T39" fmla="*/ 311 h 344"/>
              <a:gd name="T40" fmla="*/ 217 w 421"/>
              <a:gd name="T41" fmla="*/ 321 h 344"/>
              <a:gd name="T42" fmla="*/ 197 w 421"/>
              <a:gd name="T43" fmla="*/ 301 h 344"/>
              <a:gd name="T44" fmla="*/ 197 w 421"/>
              <a:gd name="T45" fmla="*/ 295 h 344"/>
              <a:gd name="T46" fmla="*/ 160 w 421"/>
              <a:gd name="T47" fmla="*/ 285 h 344"/>
              <a:gd name="T48" fmla="*/ 160 w 421"/>
              <a:gd name="T49" fmla="*/ 280 h 344"/>
              <a:gd name="T50" fmla="*/ 145 w 421"/>
              <a:gd name="T51" fmla="*/ 270 h 344"/>
              <a:gd name="T52" fmla="*/ 129 w 421"/>
              <a:gd name="T53" fmla="*/ 280 h 344"/>
              <a:gd name="T54" fmla="*/ 119 w 421"/>
              <a:gd name="T55" fmla="*/ 280 h 344"/>
              <a:gd name="T56" fmla="*/ 104 w 421"/>
              <a:gd name="T57" fmla="*/ 270 h 344"/>
              <a:gd name="T58" fmla="*/ 104 w 421"/>
              <a:gd name="T59" fmla="*/ 259 h 344"/>
              <a:gd name="T60" fmla="*/ 104 w 421"/>
              <a:gd name="T61" fmla="*/ 254 h 344"/>
              <a:gd name="T62" fmla="*/ 94 w 421"/>
              <a:gd name="T63" fmla="*/ 254 h 344"/>
              <a:gd name="T64" fmla="*/ 68 w 421"/>
              <a:gd name="T65" fmla="*/ 244 h 344"/>
              <a:gd name="T66" fmla="*/ 68 w 421"/>
              <a:gd name="T67" fmla="*/ 233 h 344"/>
              <a:gd name="T68" fmla="*/ 52 w 421"/>
              <a:gd name="T69" fmla="*/ 233 h 344"/>
              <a:gd name="T70" fmla="*/ 41 w 421"/>
              <a:gd name="T71" fmla="*/ 233 h 344"/>
              <a:gd name="T72" fmla="*/ 52 w 421"/>
              <a:gd name="T73" fmla="*/ 217 h 344"/>
              <a:gd name="T74" fmla="*/ 41 w 421"/>
              <a:gd name="T75" fmla="*/ 213 h 344"/>
              <a:gd name="T76" fmla="*/ 37 w 421"/>
              <a:gd name="T77" fmla="*/ 187 h 344"/>
              <a:gd name="T78" fmla="*/ 37 w 421"/>
              <a:gd name="T79" fmla="*/ 176 h 344"/>
              <a:gd name="T80" fmla="*/ 26 w 421"/>
              <a:gd name="T81" fmla="*/ 176 h 344"/>
              <a:gd name="T82" fmla="*/ 21 w 421"/>
              <a:gd name="T83" fmla="*/ 150 h 344"/>
              <a:gd name="T84" fmla="*/ 26 w 421"/>
              <a:gd name="T85" fmla="*/ 145 h 344"/>
              <a:gd name="T86" fmla="*/ 0 w 421"/>
              <a:gd name="T87" fmla="*/ 125 h 344"/>
              <a:gd name="T88" fmla="*/ 0 w 421"/>
              <a:gd name="T89" fmla="*/ 119 h 344"/>
              <a:gd name="T90" fmla="*/ 21 w 421"/>
              <a:gd name="T91" fmla="*/ 104 h 344"/>
              <a:gd name="T92" fmla="*/ 11 w 421"/>
              <a:gd name="T93" fmla="*/ 78 h 344"/>
              <a:gd name="T94" fmla="*/ 21 w 421"/>
              <a:gd name="T95" fmla="*/ 68 h 344"/>
              <a:gd name="T96" fmla="*/ 26 w 421"/>
              <a:gd name="T97" fmla="*/ 68 h 344"/>
              <a:gd name="T98" fmla="*/ 26 w 421"/>
              <a:gd name="T99" fmla="*/ 52 h 344"/>
              <a:gd name="T100" fmla="*/ 78 w 421"/>
              <a:gd name="T101" fmla="*/ 37 h 344"/>
              <a:gd name="T102" fmla="*/ 88 w 421"/>
              <a:gd name="T103" fmla="*/ 16 h 344"/>
              <a:gd name="T104" fmla="*/ 104 w 421"/>
              <a:gd name="T105" fmla="*/ 11 h 344"/>
              <a:gd name="T106" fmla="*/ 109 w 421"/>
              <a:gd name="T107" fmla="*/ 11 h 344"/>
              <a:gd name="T108" fmla="*/ 160 w 421"/>
              <a:gd name="T109" fmla="*/ 0 h 344"/>
              <a:gd name="T110" fmla="*/ 172 w 421"/>
              <a:gd name="T111" fmla="*/ 16 h 344"/>
              <a:gd name="T112" fmla="*/ 176 w 421"/>
              <a:gd name="T113" fmla="*/ 27 h 344"/>
              <a:gd name="T114" fmla="*/ 197 w 421"/>
              <a:gd name="T115" fmla="*/ 27 h 344"/>
              <a:gd name="T116" fmla="*/ 213 w 421"/>
              <a:gd name="T117" fmla="*/ 37 h 344"/>
              <a:gd name="T118" fmla="*/ 217 w 421"/>
              <a:gd name="T119" fmla="*/ 16 h 344"/>
              <a:gd name="T120" fmla="*/ 217 w 421"/>
              <a:gd name="T121" fmla="*/ 16 h 3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1"/>
              <a:gd name="T184" fmla="*/ 0 h 344"/>
              <a:gd name="T185" fmla="*/ 421 w 421"/>
              <a:gd name="T186" fmla="*/ 344 h 34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1" h="344">
                <a:moveTo>
                  <a:pt x="217" y="16"/>
                </a:moveTo>
                <a:lnTo>
                  <a:pt x="352" y="16"/>
                </a:lnTo>
                <a:lnTo>
                  <a:pt x="378" y="62"/>
                </a:lnTo>
                <a:lnTo>
                  <a:pt x="393" y="94"/>
                </a:lnTo>
                <a:lnTo>
                  <a:pt x="404" y="125"/>
                </a:lnTo>
                <a:lnTo>
                  <a:pt x="368" y="145"/>
                </a:lnTo>
                <a:lnTo>
                  <a:pt x="393" y="172"/>
                </a:lnTo>
                <a:lnTo>
                  <a:pt x="404" y="203"/>
                </a:lnTo>
                <a:lnTo>
                  <a:pt x="420" y="233"/>
                </a:lnTo>
                <a:lnTo>
                  <a:pt x="362" y="311"/>
                </a:lnTo>
                <a:lnTo>
                  <a:pt x="368" y="336"/>
                </a:lnTo>
                <a:lnTo>
                  <a:pt x="362" y="343"/>
                </a:lnTo>
                <a:lnTo>
                  <a:pt x="352" y="336"/>
                </a:lnTo>
                <a:lnTo>
                  <a:pt x="326" y="326"/>
                </a:lnTo>
                <a:lnTo>
                  <a:pt x="305" y="321"/>
                </a:lnTo>
                <a:lnTo>
                  <a:pt x="295" y="326"/>
                </a:lnTo>
                <a:lnTo>
                  <a:pt x="280" y="326"/>
                </a:lnTo>
                <a:lnTo>
                  <a:pt x="254" y="336"/>
                </a:lnTo>
                <a:lnTo>
                  <a:pt x="244" y="326"/>
                </a:lnTo>
                <a:lnTo>
                  <a:pt x="238" y="311"/>
                </a:lnTo>
                <a:lnTo>
                  <a:pt x="217" y="321"/>
                </a:lnTo>
                <a:lnTo>
                  <a:pt x="197" y="301"/>
                </a:lnTo>
                <a:lnTo>
                  <a:pt x="197" y="295"/>
                </a:lnTo>
                <a:lnTo>
                  <a:pt x="160" y="285"/>
                </a:lnTo>
                <a:lnTo>
                  <a:pt x="160" y="280"/>
                </a:lnTo>
                <a:lnTo>
                  <a:pt x="145" y="270"/>
                </a:lnTo>
                <a:lnTo>
                  <a:pt x="129" y="280"/>
                </a:lnTo>
                <a:lnTo>
                  <a:pt x="119" y="280"/>
                </a:lnTo>
                <a:lnTo>
                  <a:pt x="104" y="270"/>
                </a:lnTo>
                <a:lnTo>
                  <a:pt x="104" y="259"/>
                </a:lnTo>
                <a:lnTo>
                  <a:pt x="104" y="254"/>
                </a:lnTo>
                <a:lnTo>
                  <a:pt x="94" y="254"/>
                </a:lnTo>
                <a:lnTo>
                  <a:pt x="68" y="244"/>
                </a:lnTo>
                <a:lnTo>
                  <a:pt x="68" y="233"/>
                </a:lnTo>
                <a:lnTo>
                  <a:pt x="52" y="233"/>
                </a:lnTo>
                <a:lnTo>
                  <a:pt x="41" y="233"/>
                </a:lnTo>
                <a:lnTo>
                  <a:pt x="52" y="217"/>
                </a:lnTo>
                <a:lnTo>
                  <a:pt x="41" y="213"/>
                </a:lnTo>
                <a:lnTo>
                  <a:pt x="37" y="187"/>
                </a:lnTo>
                <a:lnTo>
                  <a:pt x="37" y="176"/>
                </a:lnTo>
                <a:lnTo>
                  <a:pt x="26" y="176"/>
                </a:lnTo>
                <a:lnTo>
                  <a:pt x="21" y="150"/>
                </a:lnTo>
                <a:lnTo>
                  <a:pt x="26" y="145"/>
                </a:lnTo>
                <a:lnTo>
                  <a:pt x="0" y="125"/>
                </a:lnTo>
                <a:lnTo>
                  <a:pt x="0" y="119"/>
                </a:lnTo>
                <a:lnTo>
                  <a:pt x="21" y="104"/>
                </a:lnTo>
                <a:lnTo>
                  <a:pt x="11" y="78"/>
                </a:lnTo>
                <a:lnTo>
                  <a:pt x="21" y="68"/>
                </a:lnTo>
                <a:lnTo>
                  <a:pt x="26" y="68"/>
                </a:lnTo>
                <a:lnTo>
                  <a:pt x="26" y="52"/>
                </a:lnTo>
                <a:lnTo>
                  <a:pt x="78" y="37"/>
                </a:lnTo>
                <a:lnTo>
                  <a:pt x="88" y="16"/>
                </a:lnTo>
                <a:lnTo>
                  <a:pt x="104" y="11"/>
                </a:lnTo>
                <a:lnTo>
                  <a:pt x="109" y="11"/>
                </a:lnTo>
                <a:lnTo>
                  <a:pt x="160" y="0"/>
                </a:lnTo>
                <a:lnTo>
                  <a:pt x="172" y="16"/>
                </a:lnTo>
                <a:lnTo>
                  <a:pt x="176" y="27"/>
                </a:lnTo>
                <a:lnTo>
                  <a:pt x="197" y="27"/>
                </a:lnTo>
                <a:lnTo>
                  <a:pt x="213" y="37"/>
                </a:lnTo>
                <a:lnTo>
                  <a:pt x="217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2" name="Freeform 11" descr="Rayures étroites horizontales"/>
          <p:cNvSpPr>
            <a:spLocks noChangeArrowheads="1"/>
          </p:cNvSpPr>
          <p:nvPr/>
        </p:nvSpPr>
        <p:spPr bwMode="auto">
          <a:xfrm>
            <a:off x="4820667" y="2395538"/>
            <a:ext cx="239712" cy="165100"/>
          </a:xfrm>
          <a:custGeom>
            <a:avLst/>
            <a:gdLst>
              <a:gd name="T0" fmla="*/ 227 w 379"/>
              <a:gd name="T1" fmla="*/ 11 h 260"/>
              <a:gd name="T2" fmla="*/ 259 w 379"/>
              <a:gd name="T3" fmla="*/ 0 h 260"/>
              <a:gd name="T4" fmla="*/ 305 w 379"/>
              <a:gd name="T5" fmla="*/ 68 h 260"/>
              <a:gd name="T6" fmla="*/ 310 w 379"/>
              <a:gd name="T7" fmla="*/ 68 h 260"/>
              <a:gd name="T8" fmla="*/ 321 w 379"/>
              <a:gd name="T9" fmla="*/ 151 h 260"/>
              <a:gd name="T10" fmla="*/ 337 w 379"/>
              <a:gd name="T11" fmla="*/ 166 h 260"/>
              <a:gd name="T12" fmla="*/ 378 w 379"/>
              <a:gd name="T13" fmla="*/ 151 h 260"/>
              <a:gd name="T14" fmla="*/ 378 w 379"/>
              <a:gd name="T15" fmla="*/ 186 h 260"/>
              <a:gd name="T16" fmla="*/ 352 w 379"/>
              <a:gd name="T17" fmla="*/ 192 h 260"/>
              <a:gd name="T18" fmla="*/ 352 w 379"/>
              <a:gd name="T19" fmla="*/ 176 h 260"/>
              <a:gd name="T20" fmla="*/ 347 w 379"/>
              <a:gd name="T21" fmla="*/ 176 h 260"/>
              <a:gd name="T22" fmla="*/ 347 w 379"/>
              <a:gd name="T23" fmla="*/ 192 h 260"/>
              <a:gd name="T24" fmla="*/ 347 w 379"/>
              <a:gd name="T25" fmla="*/ 202 h 260"/>
              <a:gd name="T26" fmla="*/ 347 w 379"/>
              <a:gd name="T27" fmla="*/ 213 h 260"/>
              <a:gd name="T28" fmla="*/ 337 w 379"/>
              <a:gd name="T29" fmla="*/ 243 h 260"/>
              <a:gd name="T30" fmla="*/ 325 w 379"/>
              <a:gd name="T31" fmla="*/ 243 h 260"/>
              <a:gd name="T32" fmla="*/ 321 w 379"/>
              <a:gd name="T33" fmla="*/ 233 h 260"/>
              <a:gd name="T34" fmla="*/ 284 w 379"/>
              <a:gd name="T35" fmla="*/ 233 h 260"/>
              <a:gd name="T36" fmla="*/ 280 w 379"/>
              <a:gd name="T37" fmla="*/ 229 h 260"/>
              <a:gd name="T38" fmla="*/ 237 w 379"/>
              <a:gd name="T39" fmla="*/ 243 h 260"/>
              <a:gd name="T40" fmla="*/ 217 w 379"/>
              <a:gd name="T41" fmla="*/ 254 h 260"/>
              <a:gd name="T42" fmla="*/ 212 w 379"/>
              <a:gd name="T43" fmla="*/ 259 h 260"/>
              <a:gd name="T44" fmla="*/ 186 w 379"/>
              <a:gd name="T45" fmla="*/ 254 h 260"/>
              <a:gd name="T46" fmla="*/ 161 w 379"/>
              <a:gd name="T47" fmla="*/ 254 h 260"/>
              <a:gd name="T48" fmla="*/ 149 w 379"/>
              <a:gd name="T49" fmla="*/ 254 h 260"/>
              <a:gd name="T50" fmla="*/ 129 w 379"/>
              <a:gd name="T51" fmla="*/ 243 h 260"/>
              <a:gd name="T52" fmla="*/ 104 w 379"/>
              <a:gd name="T53" fmla="*/ 254 h 260"/>
              <a:gd name="T54" fmla="*/ 104 w 379"/>
              <a:gd name="T55" fmla="*/ 243 h 260"/>
              <a:gd name="T56" fmla="*/ 108 w 379"/>
              <a:gd name="T57" fmla="*/ 233 h 260"/>
              <a:gd name="T58" fmla="*/ 93 w 379"/>
              <a:gd name="T59" fmla="*/ 229 h 260"/>
              <a:gd name="T60" fmla="*/ 82 w 379"/>
              <a:gd name="T61" fmla="*/ 213 h 260"/>
              <a:gd name="T62" fmla="*/ 93 w 379"/>
              <a:gd name="T63" fmla="*/ 202 h 260"/>
              <a:gd name="T64" fmla="*/ 82 w 379"/>
              <a:gd name="T65" fmla="*/ 202 h 260"/>
              <a:gd name="T66" fmla="*/ 77 w 379"/>
              <a:gd name="T67" fmla="*/ 213 h 260"/>
              <a:gd name="T68" fmla="*/ 61 w 379"/>
              <a:gd name="T69" fmla="*/ 202 h 260"/>
              <a:gd name="T70" fmla="*/ 41 w 379"/>
              <a:gd name="T71" fmla="*/ 192 h 260"/>
              <a:gd name="T72" fmla="*/ 41 w 379"/>
              <a:gd name="T73" fmla="*/ 186 h 260"/>
              <a:gd name="T74" fmla="*/ 41 w 379"/>
              <a:gd name="T75" fmla="*/ 166 h 260"/>
              <a:gd name="T76" fmla="*/ 10 w 379"/>
              <a:gd name="T77" fmla="*/ 151 h 260"/>
              <a:gd name="T78" fmla="*/ 10 w 379"/>
              <a:gd name="T79" fmla="*/ 135 h 260"/>
              <a:gd name="T80" fmla="*/ 0 w 379"/>
              <a:gd name="T81" fmla="*/ 119 h 260"/>
              <a:gd name="T82" fmla="*/ 20 w 379"/>
              <a:gd name="T83" fmla="*/ 119 h 260"/>
              <a:gd name="T84" fmla="*/ 20 w 379"/>
              <a:gd name="T85" fmla="*/ 109 h 260"/>
              <a:gd name="T86" fmla="*/ 36 w 379"/>
              <a:gd name="T87" fmla="*/ 104 h 260"/>
              <a:gd name="T88" fmla="*/ 36 w 379"/>
              <a:gd name="T89" fmla="*/ 94 h 260"/>
              <a:gd name="T90" fmla="*/ 41 w 379"/>
              <a:gd name="T91" fmla="*/ 78 h 260"/>
              <a:gd name="T92" fmla="*/ 51 w 379"/>
              <a:gd name="T93" fmla="*/ 41 h 260"/>
              <a:gd name="T94" fmla="*/ 67 w 379"/>
              <a:gd name="T95" fmla="*/ 26 h 260"/>
              <a:gd name="T96" fmla="*/ 82 w 379"/>
              <a:gd name="T97" fmla="*/ 16 h 260"/>
              <a:gd name="T98" fmla="*/ 93 w 379"/>
              <a:gd name="T99" fmla="*/ 11 h 260"/>
              <a:gd name="T100" fmla="*/ 108 w 379"/>
              <a:gd name="T101" fmla="*/ 11 h 260"/>
              <a:gd name="T102" fmla="*/ 186 w 379"/>
              <a:gd name="T103" fmla="*/ 26 h 260"/>
              <a:gd name="T104" fmla="*/ 227 w 379"/>
              <a:gd name="T105" fmla="*/ 11 h 260"/>
              <a:gd name="T106" fmla="*/ 227 w 379"/>
              <a:gd name="T107" fmla="*/ 11 h 2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79"/>
              <a:gd name="T163" fmla="*/ 0 h 260"/>
              <a:gd name="T164" fmla="*/ 379 w 379"/>
              <a:gd name="T165" fmla="*/ 260 h 26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79" h="260">
                <a:moveTo>
                  <a:pt x="227" y="11"/>
                </a:moveTo>
                <a:lnTo>
                  <a:pt x="259" y="0"/>
                </a:lnTo>
                <a:lnTo>
                  <a:pt x="305" y="68"/>
                </a:lnTo>
                <a:lnTo>
                  <a:pt x="310" y="68"/>
                </a:lnTo>
                <a:lnTo>
                  <a:pt x="321" y="151"/>
                </a:lnTo>
                <a:lnTo>
                  <a:pt x="337" y="166"/>
                </a:lnTo>
                <a:lnTo>
                  <a:pt x="378" y="151"/>
                </a:lnTo>
                <a:lnTo>
                  <a:pt x="378" y="186"/>
                </a:lnTo>
                <a:lnTo>
                  <a:pt x="352" y="192"/>
                </a:lnTo>
                <a:lnTo>
                  <a:pt x="352" y="176"/>
                </a:lnTo>
                <a:lnTo>
                  <a:pt x="347" y="176"/>
                </a:lnTo>
                <a:lnTo>
                  <a:pt x="347" y="192"/>
                </a:lnTo>
                <a:lnTo>
                  <a:pt x="347" y="202"/>
                </a:lnTo>
                <a:lnTo>
                  <a:pt x="347" y="213"/>
                </a:lnTo>
                <a:lnTo>
                  <a:pt x="337" y="243"/>
                </a:lnTo>
                <a:lnTo>
                  <a:pt x="325" y="243"/>
                </a:lnTo>
                <a:lnTo>
                  <a:pt x="321" y="233"/>
                </a:lnTo>
                <a:lnTo>
                  <a:pt x="284" y="233"/>
                </a:lnTo>
                <a:lnTo>
                  <a:pt x="280" y="229"/>
                </a:lnTo>
                <a:lnTo>
                  <a:pt x="237" y="243"/>
                </a:lnTo>
                <a:lnTo>
                  <a:pt x="217" y="254"/>
                </a:lnTo>
                <a:lnTo>
                  <a:pt x="212" y="259"/>
                </a:lnTo>
                <a:lnTo>
                  <a:pt x="186" y="254"/>
                </a:lnTo>
                <a:lnTo>
                  <a:pt x="161" y="254"/>
                </a:lnTo>
                <a:lnTo>
                  <a:pt x="149" y="254"/>
                </a:lnTo>
                <a:lnTo>
                  <a:pt x="129" y="243"/>
                </a:lnTo>
                <a:lnTo>
                  <a:pt x="104" y="254"/>
                </a:lnTo>
                <a:lnTo>
                  <a:pt x="104" y="243"/>
                </a:lnTo>
                <a:lnTo>
                  <a:pt x="108" y="233"/>
                </a:lnTo>
                <a:lnTo>
                  <a:pt x="93" y="229"/>
                </a:lnTo>
                <a:lnTo>
                  <a:pt x="82" y="213"/>
                </a:lnTo>
                <a:lnTo>
                  <a:pt x="93" y="202"/>
                </a:lnTo>
                <a:lnTo>
                  <a:pt x="82" y="202"/>
                </a:lnTo>
                <a:lnTo>
                  <a:pt x="77" y="213"/>
                </a:lnTo>
                <a:lnTo>
                  <a:pt x="61" y="202"/>
                </a:lnTo>
                <a:lnTo>
                  <a:pt x="41" y="192"/>
                </a:lnTo>
                <a:lnTo>
                  <a:pt x="41" y="186"/>
                </a:lnTo>
                <a:lnTo>
                  <a:pt x="41" y="166"/>
                </a:lnTo>
                <a:lnTo>
                  <a:pt x="10" y="151"/>
                </a:lnTo>
                <a:lnTo>
                  <a:pt x="10" y="135"/>
                </a:lnTo>
                <a:lnTo>
                  <a:pt x="0" y="119"/>
                </a:lnTo>
                <a:lnTo>
                  <a:pt x="20" y="119"/>
                </a:lnTo>
                <a:lnTo>
                  <a:pt x="20" y="109"/>
                </a:lnTo>
                <a:lnTo>
                  <a:pt x="36" y="104"/>
                </a:lnTo>
                <a:lnTo>
                  <a:pt x="36" y="94"/>
                </a:lnTo>
                <a:lnTo>
                  <a:pt x="41" y="78"/>
                </a:lnTo>
                <a:lnTo>
                  <a:pt x="51" y="41"/>
                </a:lnTo>
                <a:lnTo>
                  <a:pt x="67" y="26"/>
                </a:lnTo>
                <a:lnTo>
                  <a:pt x="82" y="16"/>
                </a:lnTo>
                <a:lnTo>
                  <a:pt x="93" y="11"/>
                </a:lnTo>
                <a:lnTo>
                  <a:pt x="108" y="11"/>
                </a:lnTo>
                <a:lnTo>
                  <a:pt x="186" y="26"/>
                </a:lnTo>
                <a:lnTo>
                  <a:pt x="227" y="1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3" name="Freeform 12"/>
          <p:cNvSpPr>
            <a:spLocks noChangeArrowheads="1"/>
          </p:cNvSpPr>
          <p:nvPr/>
        </p:nvSpPr>
        <p:spPr bwMode="auto">
          <a:xfrm>
            <a:off x="4731767" y="2017713"/>
            <a:ext cx="19050" cy="42862"/>
          </a:xfrm>
          <a:custGeom>
            <a:avLst/>
            <a:gdLst>
              <a:gd name="T0" fmla="*/ 6 w 32"/>
              <a:gd name="T1" fmla="*/ 68 h 69"/>
              <a:gd name="T2" fmla="*/ 0 w 32"/>
              <a:gd name="T3" fmla="*/ 21 h 69"/>
              <a:gd name="T4" fmla="*/ 15 w 32"/>
              <a:gd name="T5" fmla="*/ 0 h 69"/>
              <a:gd name="T6" fmla="*/ 31 w 32"/>
              <a:gd name="T7" fmla="*/ 0 h 69"/>
              <a:gd name="T8" fmla="*/ 26 w 32"/>
              <a:gd name="T9" fmla="*/ 11 h 69"/>
              <a:gd name="T10" fmla="*/ 26 w 32"/>
              <a:gd name="T11" fmla="*/ 37 h 69"/>
              <a:gd name="T12" fmla="*/ 26 w 32"/>
              <a:gd name="T13" fmla="*/ 42 h 69"/>
              <a:gd name="T14" fmla="*/ 6 w 32"/>
              <a:gd name="T15" fmla="*/ 68 h 69"/>
              <a:gd name="T16" fmla="*/ 6 w 32"/>
              <a:gd name="T17" fmla="*/ 68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69"/>
              <a:gd name="T29" fmla="*/ 32 w 32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69">
                <a:moveTo>
                  <a:pt x="6" y="68"/>
                </a:moveTo>
                <a:lnTo>
                  <a:pt x="0" y="21"/>
                </a:lnTo>
                <a:lnTo>
                  <a:pt x="15" y="0"/>
                </a:lnTo>
                <a:lnTo>
                  <a:pt x="31" y="0"/>
                </a:lnTo>
                <a:lnTo>
                  <a:pt x="26" y="11"/>
                </a:lnTo>
                <a:lnTo>
                  <a:pt x="26" y="37"/>
                </a:lnTo>
                <a:lnTo>
                  <a:pt x="26" y="42"/>
                </a:lnTo>
                <a:lnTo>
                  <a:pt x="6" y="6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4" name="Freeform 13"/>
          <p:cNvSpPr>
            <a:spLocks noChangeArrowheads="1"/>
          </p:cNvSpPr>
          <p:nvPr/>
        </p:nvSpPr>
        <p:spPr bwMode="auto">
          <a:xfrm>
            <a:off x="4695254" y="2041525"/>
            <a:ext cx="9525" cy="46038"/>
          </a:xfrm>
          <a:custGeom>
            <a:avLst/>
            <a:gdLst>
              <a:gd name="T0" fmla="*/ 0 w 17"/>
              <a:gd name="T1" fmla="*/ 73 h 74"/>
              <a:gd name="T2" fmla="*/ 0 w 17"/>
              <a:gd name="T3" fmla="*/ 52 h 74"/>
              <a:gd name="T4" fmla="*/ 6 w 17"/>
              <a:gd name="T5" fmla="*/ 26 h 74"/>
              <a:gd name="T6" fmla="*/ 6 w 17"/>
              <a:gd name="T7" fmla="*/ 6 h 74"/>
              <a:gd name="T8" fmla="*/ 16 w 17"/>
              <a:gd name="T9" fmla="*/ 0 h 74"/>
              <a:gd name="T10" fmla="*/ 6 w 17"/>
              <a:gd name="T11" fmla="*/ 31 h 74"/>
              <a:gd name="T12" fmla="*/ 0 w 17"/>
              <a:gd name="T13" fmla="*/ 73 h 74"/>
              <a:gd name="T14" fmla="*/ 0 w 17"/>
              <a:gd name="T15" fmla="*/ 73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74"/>
              <a:gd name="T26" fmla="*/ 17 w 17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74">
                <a:moveTo>
                  <a:pt x="0" y="73"/>
                </a:moveTo>
                <a:lnTo>
                  <a:pt x="0" y="52"/>
                </a:lnTo>
                <a:lnTo>
                  <a:pt x="6" y="26"/>
                </a:lnTo>
                <a:lnTo>
                  <a:pt x="6" y="6"/>
                </a:lnTo>
                <a:lnTo>
                  <a:pt x="16" y="0"/>
                </a:lnTo>
                <a:lnTo>
                  <a:pt x="6" y="31"/>
                </a:lnTo>
                <a:lnTo>
                  <a:pt x="0" y="7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5" name="Freeform 14"/>
          <p:cNvSpPr>
            <a:spLocks noChangeArrowheads="1"/>
          </p:cNvSpPr>
          <p:nvPr/>
        </p:nvSpPr>
        <p:spPr bwMode="auto">
          <a:xfrm>
            <a:off x="4652392" y="2130425"/>
            <a:ext cx="11112" cy="12700"/>
          </a:xfrm>
          <a:custGeom>
            <a:avLst/>
            <a:gdLst>
              <a:gd name="T0" fmla="*/ 5 w 17"/>
              <a:gd name="T1" fmla="*/ 21 h 22"/>
              <a:gd name="T2" fmla="*/ 0 w 17"/>
              <a:gd name="T3" fmla="*/ 11 h 22"/>
              <a:gd name="T4" fmla="*/ 0 w 17"/>
              <a:gd name="T5" fmla="*/ 0 h 22"/>
              <a:gd name="T6" fmla="*/ 16 w 17"/>
              <a:gd name="T7" fmla="*/ 11 h 22"/>
              <a:gd name="T8" fmla="*/ 5 w 17"/>
              <a:gd name="T9" fmla="*/ 21 h 22"/>
              <a:gd name="T10" fmla="*/ 5 w 17"/>
              <a:gd name="T11" fmla="*/ 21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2"/>
              <a:gd name="T20" fmla="*/ 17 w 17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2">
                <a:moveTo>
                  <a:pt x="5" y="21"/>
                </a:moveTo>
                <a:lnTo>
                  <a:pt x="0" y="11"/>
                </a:lnTo>
                <a:lnTo>
                  <a:pt x="0" y="0"/>
                </a:lnTo>
                <a:lnTo>
                  <a:pt x="16" y="11"/>
                </a:lnTo>
                <a:lnTo>
                  <a:pt x="5" y="2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6" name="Freeform 15" descr="Diagonales larges vers le bas"/>
          <p:cNvSpPr>
            <a:spLocks noChangeArrowheads="1"/>
          </p:cNvSpPr>
          <p:nvPr/>
        </p:nvSpPr>
        <p:spPr bwMode="auto">
          <a:xfrm>
            <a:off x="4444429" y="2413000"/>
            <a:ext cx="115888" cy="68263"/>
          </a:xfrm>
          <a:custGeom>
            <a:avLst/>
            <a:gdLst>
              <a:gd name="T0" fmla="*/ 47 w 183"/>
              <a:gd name="T1" fmla="*/ 16 h 110"/>
              <a:gd name="T2" fmla="*/ 57 w 183"/>
              <a:gd name="T3" fmla="*/ 16 h 110"/>
              <a:gd name="T4" fmla="*/ 68 w 183"/>
              <a:gd name="T5" fmla="*/ 16 h 110"/>
              <a:gd name="T6" fmla="*/ 73 w 183"/>
              <a:gd name="T7" fmla="*/ 16 h 110"/>
              <a:gd name="T8" fmla="*/ 83 w 183"/>
              <a:gd name="T9" fmla="*/ 16 h 110"/>
              <a:gd name="T10" fmla="*/ 88 w 183"/>
              <a:gd name="T11" fmla="*/ 16 h 110"/>
              <a:gd name="T12" fmla="*/ 88 w 183"/>
              <a:gd name="T13" fmla="*/ 11 h 110"/>
              <a:gd name="T14" fmla="*/ 98 w 183"/>
              <a:gd name="T15" fmla="*/ 0 h 110"/>
              <a:gd name="T16" fmla="*/ 109 w 183"/>
              <a:gd name="T17" fmla="*/ 0 h 110"/>
              <a:gd name="T18" fmla="*/ 114 w 183"/>
              <a:gd name="T19" fmla="*/ 0 h 110"/>
              <a:gd name="T20" fmla="*/ 114 w 183"/>
              <a:gd name="T21" fmla="*/ 11 h 110"/>
              <a:gd name="T22" fmla="*/ 125 w 183"/>
              <a:gd name="T23" fmla="*/ 11 h 110"/>
              <a:gd name="T24" fmla="*/ 129 w 183"/>
              <a:gd name="T25" fmla="*/ 11 h 110"/>
              <a:gd name="T26" fmla="*/ 141 w 183"/>
              <a:gd name="T27" fmla="*/ 11 h 110"/>
              <a:gd name="T28" fmla="*/ 151 w 183"/>
              <a:gd name="T29" fmla="*/ 16 h 110"/>
              <a:gd name="T30" fmla="*/ 141 w 183"/>
              <a:gd name="T31" fmla="*/ 27 h 110"/>
              <a:gd name="T32" fmla="*/ 141 w 183"/>
              <a:gd name="T33" fmla="*/ 31 h 110"/>
              <a:gd name="T34" fmla="*/ 151 w 183"/>
              <a:gd name="T35" fmla="*/ 42 h 110"/>
              <a:gd name="T36" fmla="*/ 155 w 183"/>
              <a:gd name="T37" fmla="*/ 42 h 110"/>
              <a:gd name="T38" fmla="*/ 155 w 183"/>
              <a:gd name="T39" fmla="*/ 52 h 110"/>
              <a:gd name="T40" fmla="*/ 166 w 183"/>
              <a:gd name="T41" fmla="*/ 52 h 110"/>
              <a:gd name="T42" fmla="*/ 176 w 183"/>
              <a:gd name="T43" fmla="*/ 58 h 110"/>
              <a:gd name="T44" fmla="*/ 182 w 183"/>
              <a:gd name="T45" fmla="*/ 58 h 110"/>
              <a:gd name="T46" fmla="*/ 176 w 183"/>
              <a:gd name="T47" fmla="*/ 78 h 110"/>
              <a:gd name="T48" fmla="*/ 166 w 183"/>
              <a:gd name="T49" fmla="*/ 78 h 110"/>
              <a:gd name="T50" fmla="*/ 166 w 183"/>
              <a:gd name="T51" fmla="*/ 93 h 110"/>
              <a:gd name="T52" fmla="*/ 155 w 183"/>
              <a:gd name="T53" fmla="*/ 83 h 110"/>
              <a:gd name="T54" fmla="*/ 151 w 183"/>
              <a:gd name="T55" fmla="*/ 83 h 110"/>
              <a:gd name="T56" fmla="*/ 141 w 183"/>
              <a:gd name="T57" fmla="*/ 78 h 110"/>
              <a:gd name="T58" fmla="*/ 129 w 183"/>
              <a:gd name="T59" fmla="*/ 78 h 110"/>
              <a:gd name="T60" fmla="*/ 129 w 183"/>
              <a:gd name="T61" fmla="*/ 93 h 110"/>
              <a:gd name="T62" fmla="*/ 125 w 183"/>
              <a:gd name="T63" fmla="*/ 99 h 110"/>
              <a:gd name="T64" fmla="*/ 88 w 183"/>
              <a:gd name="T65" fmla="*/ 93 h 110"/>
              <a:gd name="T66" fmla="*/ 73 w 183"/>
              <a:gd name="T67" fmla="*/ 109 h 110"/>
              <a:gd name="T68" fmla="*/ 68 w 183"/>
              <a:gd name="T69" fmla="*/ 99 h 110"/>
              <a:gd name="T70" fmla="*/ 41 w 183"/>
              <a:gd name="T71" fmla="*/ 109 h 110"/>
              <a:gd name="T72" fmla="*/ 31 w 183"/>
              <a:gd name="T73" fmla="*/ 93 h 110"/>
              <a:gd name="T74" fmla="*/ 16 w 183"/>
              <a:gd name="T75" fmla="*/ 78 h 110"/>
              <a:gd name="T76" fmla="*/ 0 w 183"/>
              <a:gd name="T77" fmla="*/ 83 h 110"/>
              <a:gd name="T78" fmla="*/ 0 w 183"/>
              <a:gd name="T79" fmla="*/ 78 h 110"/>
              <a:gd name="T80" fmla="*/ 16 w 183"/>
              <a:gd name="T81" fmla="*/ 52 h 110"/>
              <a:gd name="T82" fmla="*/ 31 w 183"/>
              <a:gd name="T83" fmla="*/ 31 h 110"/>
              <a:gd name="T84" fmla="*/ 31 w 183"/>
              <a:gd name="T85" fmla="*/ 16 h 110"/>
              <a:gd name="T86" fmla="*/ 47 w 183"/>
              <a:gd name="T87" fmla="*/ 16 h 110"/>
              <a:gd name="T88" fmla="*/ 47 w 183"/>
              <a:gd name="T89" fmla="*/ 16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3"/>
              <a:gd name="T136" fmla="*/ 0 h 110"/>
              <a:gd name="T137" fmla="*/ 183 w 183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3" h="110">
                <a:moveTo>
                  <a:pt x="47" y="16"/>
                </a:moveTo>
                <a:lnTo>
                  <a:pt x="57" y="16"/>
                </a:lnTo>
                <a:lnTo>
                  <a:pt x="68" y="16"/>
                </a:lnTo>
                <a:lnTo>
                  <a:pt x="73" y="16"/>
                </a:lnTo>
                <a:lnTo>
                  <a:pt x="83" y="16"/>
                </a:lnTo>
                <a:lnTo>
                  <a:pt x="88" y="16"/>
                </a:lnTo>
                <a:lnTo>
                  <a:pt x="88" y="11"/>
                </a:lnTo>
                <a:lnTo>
                  <a:pt x="98" y="0"/>
                </a:lnTo>
                <a:lnTo>
                  <a:pt x="109" y="0"/>
                </a:lnTo>
                <a:lnTo>
                  <a:pt x="114" y="0"/>
                </a:lnTo>
                <a:lnTo>
                  <a:pt x="114" y="11"/>
                </a:lnTo>
                <a:lnTo>
                  <a:pt x="125" y="11"/>
                </a:lnTo>
                <a:lnTo>
                  <a:pt x="129" y="11"/>
                </a:lnTo>
                <a:lnTo>
                  <a:pt x="141" y="11"/>
                </a:lnTo>
                <a:lnTo>
                  <a:pt x="151" y="16"/>
                </a:lnTo>
                <a:lnTo>
                  <a:pt x="141" y="27"/>
                </a:lnTo>
                <a:lnTo>
                  <a:pt x="141" y="31"/>
                </a:lnTo>
                <a:lnTo>
                  <a:pt x="151" y="42"/>
                </a:lnTo>
                <a:lnTo>
                  <a:pt x="155" y="42"/>
                </a:lnTo>
                <a:lnTo>
                  <a:pt x="155" y="52"/>
                </a:lnTo>
                <a:lnTo>
                  <a:pt x="166" y="52"/>
                </a:lnTo>
                <a:lnTo>
                  <a:pt x="176" y="58"/>
                </a:lnTo>
                <a:lnTo>
                  <a:pt x="182" y="58"/>
                </a:lnTo>
                <a:lnTo>
                  <a:pt x="176" y="78"/>
                </a:lnTo>
                <a:lnTo>
                  <a:pt x="166" y="78"/>
                </a:lnTo>
                <a:lnTo>
                  <a:pt x="166" y="93"/>
                </a:lnTo>
                <a:lnTo>
                  <a:pt x="155" y="83"/>
                </a:lnTo>
                <a:lnTo>
                  <a:pt x="151" y="83"/>
                </a:lnTo>
                <a:lnTo>
                  <a:pt x="141" y="78"/>
                </a:lnTo>
                <a:lnTo>
                  <a:pt x="129" y="78"/>
                </a:lnTo>
                <a:lnTo>
                  <a:pt x="129" y="93"/>
                </a:lnTo>
                <a:lnTo>
                  <a:pt x="125" y="99"/>
                </a:lnTo>
                <a:lnTo>
                  <a:pt x="88" y="93"/>
                </a:lnTo>
                <a:lnTo>
                  <a:pt x="73" y="109"/>
                </a:lnTo>
                <a:lnTo>
                  <a:pt x="68" y="99"/>
                </a:lnTo>
                <a:lnTo>
                  <a:pt x="41" y="109"/>
                </a:lnTo>
                <a:lnTo>
                  <a:pt x="31" y="93"/>
                </a:lnTo>
                <a:lnTo>
                  <a:pt x="16" y="78"/>
                </a:lnTo>
                <a:lnTo>
                  <a:pt x="0" y="83"/>
                </a:lnTo>
                <a:lnTo>
                  <a:pt x="0" y="78"/>
                </a:lnTo>
                <a:lnTo>
                  <a:pt x="16" y="52"/>
                </a:lnTo>
                <a:lnTo>
                  <a:pt x="31" y="31"/>
                </a:lnTo>
                <a:lnTo>
                  <a:pt x="31" y="16"/>
                </a:lnTo>
                <a:lnTo>
                  <a:pt x="47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7" name="Freeform 16"/>
          <p:cNvSpPr>
            <a:spLocks noChangeArrowheads="1"/>
          </p:cNvSpPr>
          <p:nvPr/>
        </p:nvSpPr>
        <p:spPr bwMode="auto">
          <a:xfrm>
            <a:off x="4981004" y="2609850"/>
            <a:ext cx="517525" cy="206375"/>
          </a:xfrm>
          <a:custGeom>
            <a:avLst/>
            <a:gdLst>
              <a:gd name="T0" fmla="*/ 57 w 815"/>
              <a:gd name="T1" fmla="*/ 6 h 327"/>
              <a:gd name="T2" fmla="*/ 115 w 815"/>
              <a:gd name="T3" fmla="*/ 47 h 327"/>
              <a:gd name="T4" fmla="*/ 182 w 815"/>
              <a:gd name="T5" fmla="*/ 57 h 327"/>
              <a:gd name="T6" fmla="*/ 244 w 815"/>
              <a:gd name="T7" fmla="*/ 31 h 327"/>
              <a:gd name="T8" fmla="*/ 358 w 815"/>
              <a:gd name="T9" fmla="*/ 6 h 327"/>
              <a:gd name="T10" fmla="*/ 368 w 815"/>
              <a:gd name="T11" fmla="*/ 6 h 327"/>
              <a:gd name="T12" fmla="*/ 436 w 815"/>
              <a:gd name="T13" fmla="*/ 41 h 327"/>
              <a:gd name="T14" fmla="*/ 477 w 815"/>
              <a:gd name="T15" fmla="*/ 57 h 327"/>
              <a:gd name="T16" fmla="*/ 550 w 815"/>
              <a:gd name="T17" fmla="*/ 47 h 327"/>
              <a:gd name="T18" fmla="*/ 642 w 815"/>
              <a:gd name="T19" fmla="*/ 26 h 327"/>
              <a:gd name="T20" fmla="*/ 746 w 815"/>
              <a:gd name="T21" fmla="*/ 67 h 327"/>
              <a:gd name="T22" fmla="*/ 767 w 815"/>
              <a:gd name="T23" fmla="*/ 135 h 327"/>
              <a:gd name="T24" fmla="*/ 793 w 815"/>
              <a:gd name="T25" fmla="*/ 208 h 327"/>
              <a:gd name="T26" fmla="*/ 793 w 815"/>
              <a:gd name="T27" fmla="*/ 259 h 327"/>
              <a:gd name="T28" fmla="*/ 705 w 815"/>
              <a:gd name="T29" fmla="*/ 259 h 327"/>
              <a:gd name="T30" fmla="*/ 658 w 815"/>
              <a:gd name="T31" fmla="*/ 259 h 327"/>
              <a:gd name="T32" fmla="*/ 570 w 815"/>
              <a:gd name="T33" fmla="*/ 285 h 327"/>
              <a:gd name="T34" fmla="*/ 487 w 815"/>
              <a:gd name="T35" fmla="*/ 285 h 327"/>
              <a:gd name="T36" fmla="*/ 466 w 815"/>
              <a:gd name="T37" fmla="*/ 300 h 327"/>
              <a:gd name="T38" fmla="*/ 440 w 815"/>
              <a:gd name="T39" fmla="*/ 326 h 327"/>
              <a:gd name="T40" fmla="*/ 436 w 815"/>
              <a:gd name="T41" fmla="*/ 285 h 327"/>
              <a:gd name="T42" fmla="*/ 368 w 815"/>
              <a:gd name="T43" fmla="*/ 275 h 327"/>
              <a:gd name="T44" fmla="*/ 275 w 815"/>
              <a:gd name="T45" fmla="*/ 316 h 327"/>
              <a:gd name="T46" fmla="*/ 203 w 815"/>
              <a:gd name="T47" fmla="*/ 285 h 327"/>
              <a:gd name="T48" fmla="*/ 166 w 815"/>
              <a:gd name="T49" fmla="*/ 316 h 327"/>
              <a:gd name="T50" fmla="*/ 109 w 815"/>
              <a:gd name="T51" fmla="*/ 285 h 327"/>
              <a:gd name="T52" fmla="*/ 68 w 815"/>
              <a:gd name="T53" fmla="*/ 290 h 327"/>
              <a:gd name="T54" fmla="*/ 57 w 815"/>
              <a:gd name="T55" fmla="*/ 275 h 327"/>
              <a:gd name="T56" fmla="*/ 68 w 815"/>
              <a:gd name="T57" fmla="*/ 259 h 327"/>
              <a:gd name="T58" fmla="*/ 52 w 815"/>
              <a:gd name="T59" fmla="*/ 223 h 327"/>
              <a:gd name="T60" fmla="*/ 16 w 815"/>
              <a:gd name="T61" fmla="*/ 202 h 327"/>
              <a:gd name="T62" fmla="*/ 27 w 815"/>
              <a:gd name="T63" fmla="*/ 202 h 327"/>
              <a:gd name="T64" fmla="*/ 42 w 815"/>
              <a:gd name="T65" fmla="*/ 176 h 327"/>
              <a:gd name="T66" fmla="*/ 31 w 815"/>
              <a:gd name="T67" fmla="*/ 140 h 327"/>
              <a:gd name="T68" fmla="*/ 27 w 815"/>
              <a:gd name="T69" fmla="*/ 98 h 327"/>
              <a:gd name="T70" fmla="*/ 68 w 815"/>
              <a:gd name="T71" fmla="*/ 94 h 327"/>
              <a:gd name="T72" fmla="*/ 115 w 815"/>
              <a:gd name="T73" fmla="*/ 94 h 327"/>
              <a:gd name="T74" fmla="*/ 135 w 815"/>
              <a:gd name="T75" fmla="*/ 67 h 327"/>
              <a:gd name="T76" fmla="*/ 42 w 815"/>
              <a:gd name="T77" fmla="*/ 73 h 327"/>
              <a:gd name="T78" fmla="*/ 0 w 815"/>
              <a:gd name="T79" fmla="*/ 94 h 327"/>
              <a:gd name="T80" fmla="*/ 16 w 815"/>
              <a:gd name="T81" fmla="*/ 67 h 327"/>
              <a:gd name="T82" fmla="*/ 27 w 815"/>
              <a:gd name="T83" fmla="*/ 31 h 3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15"/>
              <a:gd name="T127" fmla="*/ 0 h 327"/>
              <a:gd name="T128" fmla="*/ 815 w 815"/>
              <a:gd name="T129" fmla="*/ 327 h 3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15" h="327">
                <a:moveTo>
                  <a:pt x="5" y="16"/>
                </a:moveTo>
                <a:lnTo>
                  <a:pt x="42" y="0"/>
                </a:lnTo>
                <a:lnTo>
                  <a:pt x="57" y="6"/>
                </a:lnTo>
                <a:lnTo>
                  <a:pt x="72" y="6"/>
                </a:lnTo>
                <a:lnTo>
                  <a:pt x="68" y="26"/>
                </a:lnTo>
                <a:lnTo>
                  <a:pt x="115" y="47"/>
                </a:lnTo>
                <a:lnTo>
                  <a:pt x="161" y="47"/>
                </a:lnTo>
                <a:lnTo>
                  <a:pt x="166" y="47"/>
                </a:lnTo>
                <a:lnTo>
                  <a:pt x="182" y="57"/>
                </a:lnTo>
                <a:lnTo>
                  <a:pt x="207" y="57"/>
                </a:lnTo>
                <a:lnTo>
                  <a:pt x="217" y="41"/>
                </a:lnTo>
                <a:lnTo>
                  <a:pt x="244" y="31"/>
                </a:lnTo>
                <a:lnTo>
                  <a:pt x="270" y="16"/>
                </a:lnTo>
                <a:lnTo>
                  <a:pt x="301" y="6"/>
                </a:lnTo>
                <a:lnTo>
                  <a:pt x="358" y="6"/>
                </a:lnTo>
                <a:lnTo>
                  <a:pt x="358" y="0"/>
                </a:lnTo>
                <a:lnTo>
                  <a:pt x="368" y="0"/>
                </a:lnTo>
                <a:lnTo>
                  <a:pt x="368" y="6"/>
                </a:lnTo>
                <a:lnTo>
                  <a:pt x="394" y="26"/>
                </a:lnTo>
                <a:lnTo>
                  <a:pt x="409" y="26"/>
                </a:lnTo>
                <a:lnTo>
                  <a:pt x="436" y="41"/>
                </a:lnTo>
                <a:lnTo>
                  <a:pt x="436" y="31"/>
                </a:lnTo>
                <a:lnTo>
                  <a:pt x="440" y="41"/>
                </a:lnTo>
                <a:lnTo>
                  <a:pt x="477" y="57"/>
                </a:lnTo>
                <a:lnTo>
                  <a:pt x="487" y="47"/>
                </a:lnTo>
                <a:lnTo>
                  <a:pt x="503" y="57"/>
                </a:lnTo>
                <a:lnTo>
                  <a:pt x="550" y="47"/>
                </a:lnTo>
                <a:lnTo>
                  <a:pt x="570" y="57"/>
                </a:lnTo>
                <a:lnTo>
                  <a:pt x="612" y="47"/>
                </a:lnTo>
                <a:lnTo>
                  <a:pt x="642" y="26"/>
                </a:lnTo>
                <a:lnTo>
                  <a:pt x="705" y="16"/>
                </a:lnTo>
                <a:lnTo>
                  <a:pt x="736" y="41"/>
                </a:lnTo>
                <a:lnTo>
                  <a:pt x="746" y="67"/>
                </a:lnTo>
                <a:lnTo>
                  <a:pt x="746" y="98"/>
                </a:lnTo>
                <a:lnTo>
                  <a:pt x="788" y="114"/>
                </a:lnTo>
                <a:lnTo>
                  <a:pt x="767" y="135"/>
                </a:lnTo>
                <a:lnTo>
                  <a:pt x="788" y="176"/>
                </a:lnTo>
                <a:lnTo>
                  <a:pt x="793" y="202"/>
                </a:lnTo>
                <a:lnTo>
                  <a:pt x="793" y="208"/>
                </a:lnTo>
                <a:lnTo>
                  <a:pt x="804" y="233"/>
                </a:lnTo>
                <a:lnTo>
                  <a:pt x="814" y="259"/>
                </a:lnTo>
                <a:lnTo>
                  <a:pt x="793" y="259"/>
                </a:lnTo>
                <a:lnTo>
                  <a:pt x="751" y="249"/>
                </a:lnTo>
                <a:lnTo>
                  <a:pt x="726" y="243"/>
                </a:lnTo>
                <a:lnTo>
                  <a:pt x="705" y="259"/>
                </a:lnTo>
                <a:lnTo>
                  <a:pt x="695" y="249"/>
                </a:lnTo>
                <a:lnTo>
                  <a:pt x="679" y="259"/>
                </a:lnTo>
                <a:lnTo>
                  <a:pt x="658" y="259"/>
                </a:lnTo>
                <a:lnTo>
                  <a:pt x="638" y="259"/>
                </a:lnTo>
                <a:lnTo>
                  <a:pt x="601" y="285"/>
                </a:lnTo>
                <a:lnTo>
                  <a:pt x="570" y="285"/>
                </a:lnTo>
                <a:lnTo>
                  <a:pt x="534" y="275"/>
                </a:lnTo>
                <a:lnTo>
                  <a:pt x="508" y="285"/>
                </a:lnTo>
                <a:lnTo>
                  <a:pt x="487" y="285"/>
                </a:lnTo>
                <a:lnTo>
                  <a:pt x="477" y="275"/>
                </a:lnTo>
                <a:lnTo>
                  <a:pt x="466" y="275"/>
                </a:lnTo>
                <a:lnTo>
                  <a:pt x="466" y="300"/>
                </a:lnTo>
                <a:lnTo>
                  <a:pt x="466" y="311"/>
                </a:lnTo>
                <a:lnTo>
                  <a:pt x="462" y="316"/>
                </a:lnTo>
                <a:lnTo>
                  <a:pt x="440" y="326"/>
                </a:lnTo>
                <a:lnTo>
                  <a:pt x="436" y="316"/>
                </a:lnTo>
                <a:lnTo>
                  <a:pt x="425" y="300"/>
                </a:lnTo>
                <a:lnTo>
                  <a:pt x="436" y="285"/>
                </a:lnTo>
                <a:lnTo>
                  <a:pt x="436" y="275"/>
                </a:lnTo>
                <a:lnTo>
                  <a:pt x="409" y="290"/>
                </a:lnTo>
                <a:lnTo>
                  <a:pt x="368" y="275"/>
                </a:lnTo>
                <a:lnTo>
                  <a:pt x="342" y="311"/>
                </a:lnTo>
                <a:lnTo>
                  <a:pt x="301" y="316"/>
                </a:lnTo>
                <a:lnTo>
                  <a:pt x="275" y="316"/>
                </a:lnTo>
                <a:lnTo>
                  <a:pt x="270" y="300"/>
                </a:lnTo>
                <a:lnTo>
                  <a:pt x="223" y="285"/>
                </a:lnTo>
                <a:lnTo>
                  <a:pt x="203" y="285"/>
                </a:lnTo>
                <a:lnTo>
                  <a:pt x="203" y="311"/>
                </a:lnTo>
                <a:lnTo>
                  <a:pt x="192" y="311"/>
                </a:lnTo>
                <a:lnTo>
                  <a:pt x="166" y="316"/>
                </a:lnTo>
                <a:lnTo>
                  <a:pt x="140" y="311"/>
                </a:lnTo>
                <a:lnTo>
                  <a:pt x="135" y="290"/>
                </a:lnTo>
                <a:lnTo>
                  <a:pt x="109" y="285"/>
                </a:lnTo>
                <a:lnTo>
                  <a:pt x="99" y="285"/>
                </a:lnTo>
                <a:lnTo>
                  <a:pt x="94" y="290"/>
                </a:lnTo>
                <a:lnTo>
                  <a:pt x="68" y="290"/>
                </a:lnTo>
                <a:lnTo>
                  <a:pt x="68" y="285"/>
                </a:lnTo>
                <a:lnTo>
                  <a:pt x="99" y="275"/>
                </a:lnTo>
                <a:lnTo>
                  <a:pt x="57" y="275"/>
                </a:lnTo>
                <a:lnTo>
                  <a:pt x="52" y="265"/>
                </a:lnTo>
                <a:lnTo>
                  <a:pt x="68" y="265"/>
                </a:lnTo>
                <a:lnTo>
                  <a:pt x="68" y="259"/>
                </a:lnTo>
                <a:lnTo>
                  <a:pt x="52" y="259"/>
                </a:lnTo>
                <a:lnTo>
                  <a:pt x="52" y="243"/>
                </a:lnTo>
                <a:lnTo>
                  <a:pt x="52" y="223"/>
                </a:lnTo>
                <a:lnTo>
                  <a:pt x="31" y="208"/>
                </a:lnTo>
                <a:lnTo>
                  <a:pt x="5" y="208"/>
                </a:lnTo>
                <a:lnTo>
                  <a:pt x="16" y="202"/>
                </a:lnTo>
                <a:lnTo>
                  <a:pt x="5" y="192"/>
                </a:lnTo>
                <a:lnTo>
                  <a:pt x="16" y="192"/>
                </a:lnTo>
                <a:lnTo>
                  <a:pt x="27" y="202"/>
                </a:lnTo>
                <a:lnTo>
                  <a:pt x="42" y="202"/>
                </a:lnTo>
                <a:lnTo>
                  <a:pt x="31" y="192"/>
                </a:lnTo>
                <a:lnTo>
                  <a:pt x="42" y="176"/>
                </a:lnTo>
                <a:lnTo>
                  <a:pt x="31" y="176"/>
                </a:lnTo>
                <a:lnTo>
                  <a:pt x="27" y="155"/>
                </a:lnTo>
                <a:lnTo>
                  <a:pt x="31" y="140"/>
                </a:lnTo>
                <a:lnTo>
                  <a:pt x="0" y="140"/>
                </a:lnTo>
                <a:lnTo>
                  <a:pt x="0" y="114"/>
                </a:lnTo>
                <a:lnTo>
                  <a:pt x="27" y="98"/>
                </a:lnTo>
                <a:lnTo>
                  <a:pt x="42" y="94"/>
                </a:lnTo>
                <a:lnTo>
                  <a:pt x="68" y="98"/>
                </a:lnTo>
                <a:lnTo>
                  <a:pt x="68" y="94"/>
                </a:lnTo>
                <a:lnTo>
                  <a:pt x="72" y="83"/>
                </a:lnTo>
                <a:lnTo>
                  <a:pt x="84" y="94"/>
                </a:lnTo>
                <a:lnTo>
                  <a:pt x="115" y="94"/>
                </a:lnTo>
                <a:lnTo>
                  <a:pt x="115" y="83"/>
                </a:lnTo>
                <a:lnTo>
                  <a:pt x="151" y="67"/>
                </a:lnTo>
                <a:lnTo>
                  <a:pt x="135" y="67"/>
                </a:lnTo>
                <a:lnTo>
                  <a:pt x="94" y="57"/>
                </a:lnTo>
                <a:lnTo>
                  <a:pt x="52" y="67"/>
                </a:lnTo>
                <a:lnTo>
                  <a:pt x="42" y="73"/>
                </a:lnTo>
                <a:lnTo>
                  <a:pt x="16" y="94"/>
                </a:lnTo>
                <a:lnTo>
                  <a:pt x="0" y="108"/>
                </a:lnTo>
                <a:lnTo>
                  <a:pt x="0" y="94"/>
                </a:lnTo>
                <a:lnTo>
                  <a:pt x="16" y="73"/>
                </a:lnTo>
                <a:lnTo>
                  <a:pt x="0" y="73"/>
                </a:lnTo>
                <a:lnTo>
                  <a:pt x="16" y="67"/>
                </a:lnTo>
                <a:lnTo>
                  <a:pt x="16" y="47"/>
                </a:lnTo>
                <a:lnTo>
                  <a:pt x="27" y="41"/>
                </a:lnTo>
                <a:lnTo>
                  <a:pt x="27" y="31"/>
                </a:lnTo>
                <a:lnTo>
                  <a:pt x="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8" name="Freeform 17" descr="Diagonales larges vers le bas"/>
          <p:cNvSpPr>
            <a:spLocks noChangeArrowheads="1"/>
          </p:cNvSpPr>
          <p:nvPr/>
        </p:nvSpPr>
        <p:spPr bwMode="auto">
          <a:xfrm>
            <a:off x="4707954" y="2386013"/>
            <a:ext cx="171450" cy="103187"/>
          </a:xfrm>
          <a:custGeom>
            <a:avLst/>
            <a:gdLst>
              <a:gd name="T0" fmla="*/ 238 w 270"/>
              <a:gd name="T1" fmla="*/ 11 h 162"/>
              <a:gd name="T2" fmla="*/ 269 w 270"/>
              <a:gd name="T3" fmla="*/ 27 h 162"/>
              <a:gd name="T4" fmla="*/ 259 w 270"/>
              <a:gd name="T5" fmla="*/ 31 h 162"/>
              <a:gd name="T6" fmla="*/ 243 w 270"/>
              <a:gd name="T7" fmla="*/ 41 h 162"/>
              <a:gd name="T8" fmla="*/ 228 w 270"/>
              <a:gd name="T9" fmla="*/ 57 h 162"/>
              <a:gd name="T10" fmla="*/ 218 w 270"/>
              <a:gd name="T11" fmla="*/ 94 h 162"/>
              <a:gd name="T12" fmla="*/ 212 w 270"/>
              <a:gd name="T13" fmla="*/ 109 h 162"/>
              <a:gd name="T14" fmla="*/ 212 w 270"/>
              <a:gd name="T15" fmla="*/ 120 h 162"/>
              <a:gd name="T16" fmla="*/ 196 w 270"/>
              <a:gd name="T17" fmla="*/ 125 h 162"/>
              <a:gd name="T18" fmla="*/ 196 w 270"/>
              <a:gd name="T19" fmla="*/ 135 h 162"/>
              <a:gd name="T20" fmla="*/ 176 w 270"/>
              <a:gd name="T21" fmla="*/ 135 h 162"/>
              <a:gd name="T22" fmla="*/ 145 w 270"/>
              <a:gd name="T23" fmla="*/ 135 h 162"/>
              <a:gd name="T24" fmla="*/ 135 w 270"/>
              <a:gd name="T25" fmla="*/ 141 h 162"/>
              <a:gd name="T26" fmla="*/ 104 w 270"/>
              <a:gd name="T27" fmla="*/ 141 h 162"/>
              <a:gd name="T28" fmla="*/ 93 w 270"/>
              <a:gd name="T29" fmla="*/ 151 h 162"/>
              <a:gd name="T30" fmla="*/ 88 w 270"/>
              <a:gd name="T31" fmla="*/ 161 h 162"/>
              <a:gd name="T32" fmla="*/ 51 w 270"/>
              <a:gd name="T33" fmla="*/ 151 h 162"/>
              <a:gd name="T34" fmla="*/ 26 w 270"/>
              <a:gd name="T35" fmla="*/ 135 h 162"/>
              <a:gd name="T36" fmla="*/ 20 w 270"/>
              <a:gd name="T37" fmla="*/ 135 h 162"/>
              <a:gd name="T38" fmla="*/ 20 w 270"/>
              <a:gd name="T39" fmla="*/ 120 h 162"/>
              <a:gd name="T40" fmla="*/ 10 w 270"/>
              <a:gd name="T41" fmla="*/ 109 h 162"/>
              <a:gd name="T42" fmla="*/ 10 w 270"/>
              <a:gd name="T43" fmla="*/ 94 h 162"/>
              <a:gd name="T44" fmla="*/ 10 w 270"/>
              <a:gd name="T45" fmla="*/ 57 h 162"/>
              <a:gd name="T46" fmla="*/ 0 w 270"/>
              <a:gd name="T47" fmla="*/ 53 h 162"/>
              <a:gd name="T48" fmla="*/ 10 w 270"/>
              <a:gd name="T49" fmla="*/ 53 h 162"/>
              <a:gd name="T50" fmla="*/ 26 w 270"/>
              <a:gd name="T51" fmla="*/ 53 h 162"/>
              <a:gd name="T52" fmla="*/ 36 w 270"/>
              <a:gd name="T53" fmla="*/ 41 h 162"/>
              <a:gd name="T54" fmla="*/ 36 w 270"/>
              <a:gd name="T55" fmla="*/ 31 h 162"/>
              <a:gd name="T56" fmla="*/ 41 w 270"/>
              <a:gd name="T57" fmla="*/ 41 h 162"/>
              <a:gd name="T58" fmla="*/ 77 w 270"/>
              <a:gd name="T59" fmla="*/ 53 h 162"/>
              <a:gd name="T60" fmla="*/ 104 w 270"/>
              <a:gd name="T61" fmla="*/ 31 h 162"/>
              <a:gd name="T62" fmla="*/ 135 w 270"/>
              <a:gd name="T63" fmla="*/ 16 h 162"/>
              <a:gd name="T64" fmla="*/ 145 w 270"/>
              <a:gd name="T65" fmla="*/ 16 h 162"/>
              <a:gd name="T66" fmla="*/ 176 w 270"/>
              <a:gd name="T67" fmla="*/ 0 h 162"/>
              <a:gd name="T68" fmla="*/ 186 w 270"/>
              <a:gd name="T69" fmla="*/ 0 h 162"/>
              <a:gd name="T70" fmla="*/ 212 w 270"/>
              <a:gd name="T71" fmla="*/ 0 h 162"/>
              <a:gd name="T72" fmla="*/ 218 w 270"/>
              <a:gd name="T73" fmla="*/ 11 h 162"/>
              <a:gd name="T74" fmla="*/ 238 w 270"/>
              <a:gd name="T75" fmla="*/ 11 h 162"/>
              <a:gd name="T76" fmla="*/ 238 w 270"/>
              <a:gd name="T77" fmla="*/ 11 h 1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0"/>
              <a:gd name="T118" fmla="*/ 0 h 162"/>
              <a:gd name="T119" fmla="*/ 270 w 270"/>
              <a:gd name="T120" fmla="*/ 162 h 1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0" h="162">
                <a:moveTo>
                  <a:pt x="238" y="11"/>
                </a:moveTo>
                <a:lnTo>
                  <a:pt x="269" y="27"/>
                </a:lnTo>
                <a:lnTo>
                  <a:pt x="259" y="31"/>
                </a:lnTo>
                <a:lnTo>
                  <a:pt x="243" y="41"/>
                </a:lnTo>
                <a:lnTo>
                  <a:pt x="228" y="57"/>
                </a:lnTo>
                <a:lnTo>
                  <a:pt x="218" y="94"/>
                </a:lnTo>
                <a:lnTo>
                  <a:pt x="212" y="109"/>
                </a:lnTo>
                <a:lnTo>
                  <a:pt x="212" y="120"/>
                </a:lnTo>
                <a:lnTo>
                  <a:pt x="196" y="125"/>
                </a:lnTo>
                <a:lnTo>
                  <a:pt x="196" y="135"/>
                </a:lnTo>
                <a:lnTo>
                  <a:pt x="176" y="135"/>
                </a:lnTo>
                <a:lnTo>
                  <a:pt x="145" y="135"/>
                </a:lnTo>
                <a:lnTo>
                  <a:pt x="135" y="141"/>
                </a:lnTo>
                <a:lnTo>
                  <a:pt x="104" y="141"/>
                </a:lnTo>
                <a:lnTo>
                  <a:pt x="93" y="151"/>
                </a:lnTo>
                <a:lnTo>
                  <a:pt x="88" y="161"/>
                </a:lnTo>
                <a:lnTo>
                  <a:pt x="51" y="151"/>
                </a:lnTo>
                <a:lnTo>
                  <a:pt x="26" y="135"/>
                </a:lnTo>
                <a:lnTo>
                  <a:pt x="20" y="135"/>
                </a:lnTo>
                <a:lnTo>
                  <a:pt x="20" y="120"/>
                </a:lnTo>
                <a:lnTo>
                  <a:pt x="10" y="109"/>
                </a:lnTo>
                <a:lnTo>
                  <a:pt x="10" y="94"/>
                </a:lnTo>
                <a:lnTo>
                  <a:pt x="10" y="57"/>
                </a:lnTo>
                <a:lnTo>
                  <a:pt x="0" y="53"/>
                </a:lnTo>
                <a:lnTo>
                  <a:pt x="10" y="53"/>
                </a:lnTo>
                <a:lnTo>
                  <a:pt x="26" y="53"/>
                </a:lnTo>
                <a:lnTo>
                  <a:pt x="36" y="41"/>
                </a:lnTo>
                <a:lnTo>
                  <a:pt x="36" y="31"/>
                </a:lnTo>
                <a:lnTo>
                  <a:pt x="41" y="41"/>
                </a:lnTo>
                <a:lnTo>
                  <a:pt x="77" y="53"/>
                </a:lnTo>
                <a:lnTo>
                  <a:pt x="104" y="31"/>
                </a:lnTo>
                <a:lnTo>
                  <a:pt x="135" y="16"/>
                </a:lnTo>
                <a:lnTo>
                  <a:pt x="145" y="16"/>
                </a:lnTo>
                <a:lnTo>
                  <a:pt x="176" y="0"/>
                </a:lnTo>
                <a:lnTo>
                  <a:pt x="186" y="0"/>
                </a:lnTo>
                <a:lnTo>
                  <a:pt x="212" y="0"/>
                </a:lnTo>
                <a:lnTo>
                  <a:pt x="218" y="11"/>
                </a:lnTo>
                <a:lnTo>
                  <a:pt x="238" y="1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9" name="Freeform 18"/>
          <p:cNvSpPr>
            <a:spLocks noChangeArrowheads="1"/>
          </p:cNvSpPr>
          <p:nvPr/>
        </p:nvSpPr>
        <p:spPr bwMode="auto">
          <a:xfrm>
            <a:off x="5155629" y="2825750"/>
            <a:ext cx="60325" cy="36513"/>
          </a:xfrm>
          <a:custGeom>
            <a:avLst/>
            <a:gdLst>
              <a:gd name="T0" fmla="*/ 36 w 94"/>
              <a:gd name="T1" fmla="*/ 57 h 58"/>
              <a:gd name="T2" fmla="*/ 10 w 94"/>
              <a:gd name="T3" fmla="*/ 52 h 58"/>
              <a:gd name="T4" fmla="*/ 0 w 94"/>
              <a:gd name="T5" fmla="*/ 31 h 58"/>
              <a:gd name="T6" fmla="*/ 10 w 94"/>
              <a:gd name="T7" fmla="*/ 31 h 58"/>
              <a:gd name="T8" fmla="*/ 16 w 94"/>
              <a:gd name="T9" fmla="*/ 27 h 58"/>
              <a:gd name="T10" fmla="*/ 26 w 94"/>
              <a:gd name="T11" fmla="*/ 27 h 58"/>
              <a:gd name="T12" fmla="*/ 36 w 94"/>
              <a:gd name="T13" fmla="*/ 16 h 58"/>
              <a:gd name="T14" fmla="*/ 51 w 94"/>
              <a:gd name="T15" fmla="*/ 16 h 58"/>
              <a:gd name="T16" fmla="*/ 93 w 94"/>
              <a:gd name="T17" fmla="*/ 0 h 58"/>
              <a:gd name="T18" fmla="*/ 77 w 94"/>
              <a:gd name="T19" fmla="*/ 27 h 58"/>
              <a:gd name="T20" fmla="*/ 77 w 94"/>
              <a:gd name="T21" fmla="*/ 31 h 58"/>
              <a:gd name="T22" fmla="*/ 67 w 94"/>
              <a:gd name="T23" fmla="*/ 31 h 58"/>
              <a:gd name="T24" fmla="*/ 51 w 94"/>
              <a:gd name="T25" fmla="*/ 52 h 58"/>
              <a:gd name="T26" fmla="*/ 36 w 94"/>
              <a:gd name="T27" fmla="*/ 52 h 58"/>
              <a:gd name="T28" fmla="*/ 36 w 94"/>
              <a:gd name="T29" fmla="*/ 57 h 58"/>
              <a:gd name="T30" fmla="*/ 36 w 94"/>
              <a:gd name="T31" fmla="*/ 57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58"/>
              <a:gd name="T50" fmla="*/ 94 w 94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58">
                <a:moveTo>
                  <a:pt x="36" y="57"/>
                </a:moveTo>
                <a:lnTo>
                  <a:pt x="10" y="52"/>
                </a:lnTo>
                <a:lnTo>
                  <a:pt x="0" y="31"/>
                </a:lnTo>
                <a:lnTo>
                  <a:pt x="10" y="31"/>
                </a:lnTo>
                <a:lnTo>
                  <a:pt x="16" y="27"/>
                </a:lnTo>
                <a:lnTo>
                  <a:pt x="26" y="27"/>
                </a:lnTo>
                <a:lnTo>
                  <a:pt x="36" y="16"/>
                </a:lnTo>
                <a:lnTo>
                  <a:pt x="51" y="16"/>
                </a:lnTo>
                <a:lnTo>
                  <a:pt x="93" y="0"/>
                </a:lnTo>
                <a:lnTo>
                  <a:pt x="77" y="27"/>
                </a:lnTo>
                <a:lnTo>
                  <a:pt x="77" y="31"/>
                </a:lnTo>
                <a:lnTo>
                  <a:pt x="67" y="31"/>
                </a:lnTo>
                <a:lnTo>
                  <a:pt x="51" y="52"/>
                </a:lnTo>
                <a:lnTo>
                  <a:pt x="36" y="52"/>
                </a:lnTo>
                <a:lnTo>
                  <a:pt x="36" y="5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0" name="Freeform 19" descr="Rayures étroites horizontales"/>
          <p:cNvSpPr>
            <a:spLocks noChangeArrowheads="1"/>
          </p:cNvSpPr>
          <p:nvPr/>
        </p:nvSpPr>
        <p:spPr bwMode="auto">
          <a:xfrm>
            <a:off x="4820667" y="2619375"/>
            <a:ext cx="177800" cy="180975"/>
          </a:xfrm>
          <a:custGeom>
            <a:avLst/>
            <a:gdLst>
              <a:gd name="T0" fmla="*/ 186 w 281"/>
              <a:gd name="T1" fmla="*/ 16 h 285"/>
              <a:gd name="T2" fmla="*/ 212 w 281"/>
              <a:gd name="T3" fmla="*/ 26 h 285"/>
              <a:gd name="T4" fmla="*/ 253 w 281"/>
              <a:gd name="T5" fmla="*/ 26 h 285"/>
              <a:gd name="T6" fmla="*/ 259 w 281"/>
              <a:gd name="T7" fmla="*/ 0 h 285"/>
              <a:gd name="T8" fmla="*/ 280 w 281"/>
              <a:gd name="T9" fmla="*/ 26 h 285"/>
              <a:gd name="T10" fmla="*/ 269 w 281"/>
              <a:gd name="T11" fmla="*/ 51 h 285"/>
              <a:gd name="T12" fmla="*/ 253 w 281"/>
              <a:gd name="T13" fmla="*/ 67 h 285"/>
              <a:gd name="T14" fmla="*/ 212 w 281"/>
              <a:gd name="T15" fmla="*/ 51 h 285"/>
              <a:gd name="T16" fmla="*/ 186 w 281"/>
              <a:gd name="T17" fmla="*/ 51 h 285"/>
              <a:gd name="T18" fmla="*/ 171 w 281"/>
              <a:gd name="T19" fmla="*/ 57 h 285"/>
              <a:gd name="T20" fmla="*/ 171 w 281"/>
              <a:gd name="T21" fmla="*/ 92 h 285"/>
              <a:gd name="T22" fmla="*/ 149 w 281"/>
              <a:gd name="T23" fmla="*/ 82 h 285"/>
              <a:gd name="T24" fmla="*/ 161 w 281"/>
              <a:gd name="T25" fmla="*/ 98 h 285"/>
              <a:gd name="T26" fmla="*/ 108 w 281"/>
              <a:gd name="T27" fmla="*/ 78 h 285"/>
              <a:gd name="T28" fmla="*/ 119 w 281"/>
              <a:gd name="T29" fmla="*/ 67 h 285"/>
              <a:gd name="T30" fmla="*/ 104 w 281"/>
              <a:gd name="T31" fmla="*/ 98 h 285"/>
              <a:gd name="T32" fmla="*/ 119 w 281"/>
              <a:gd name="T33" fmla="*/ 160 h 285"/>
              <a:gd name="T34" fmla="*/ 129 w 281"/>
              <a:gd name="T35" fmla="*/ 165 h 285"/>
              <a:gd name="T36" fmla="*/ 171 w 281"/>
              <a:gd name="T37" fmla="*/ 227 h 285"/>
              <a:gd name="T38" fmla="*/ 129 w 281"/>
              <a:gd name="T39" fmla="*/ 217 h 285"/>
              <a:gd name="T40" fmla="*/ 135 w 281"/>
              <a:gd name="T41" fmla="*/ 243 h 285"/>
              <a:gd name="T42" fmla="*/ 135 w 281"/>
              <a:gd name="T43" fmla="*/ 268 h 285"/>
              <a:gd name="T44" fmla="*/ 135 w 281"/>
              <a:gd name="T45" fmla="*/ 284 h 285"/>
              <a:gd name="T46" fmla="*/ 108 w 281"/>
              <a:gd name="T47" fmla="*/ 274 h 285"/>
              <a:gd name="T48" fmla="*/ 104 w 281"/>
              <a:gd name="T49" fmla="*/ 284 h 285"/>
              <a:gd name="T50" fmla="*/ 77 w 281"/>
              <a:gd name="T51" fmla="*/ 258 h 285"/>
              <a:gd name="T52" fmla="*/ 77 w 281"/>
              <a:gd name="T53" fmla="*/ 268 h 285"/>
              <a:gd name="T54" fmla="*/ 67 w 281"/>
              <a:gd name="T55" fmla="*/ 233 h 285"/>
              <a:gd name="T56" fmla="*/ 61 w 281"/>
              <a:gd name="T57" fmla="*/ 202 h 285"/>
              <a:gd name="T58" fmla="*/ 119 w 281"/>
              <a:gd name="T59" fmla="*/ 207 h 285"/>
              <a:gd name="T60" fmla="*/ 104 w 281"/>
              <a:gd name="T61" fmla="*/ 186 h 285"/>
              <a:gd name="T62" fmla="*/ 41 w 281"/>
              <a:gd name="T63" fmla="*/ 191 h 285"/>
              <a:gd name="T64" fmla="*/ 41 w 281"/>
              <a:gd name="T65" fmla="*/ 160 h 285"/>
              <a:gd name="T66" fmla="*/ 26 w 281"/>
              <a:gd name="T67" fmla="*/ 150 h 285"/>
              <a:gd name="T68" fmla="*/ 20 w 281"/>
              <a:gd name="T69" fmla="*/ 108 h 285"/>
              <a:gd name="T70" fmla="*/ 51 w 281"/>
              <a:gd name="T71" fmla="*/ 51 h 285"/>
              <a:gd name="T72" fmla="*/ 83 w 281"/>
              <a:gd name="T73" fmla="*/ 31 h 285"/>
              <a:gd name="T74" fmla="*/ 119 w 281"/>
              <a:gd name="T75" fmla="*/ 26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1"/>
              <a:gd name="T115" fmla="*/ 0 h 285"/>
              <a:gd name="T116" fmla="*/ 281 w 281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1" h="285">
                <a:moveTo>
                  <a:pt x="119" y="26"/>
                </a:moveTo>
                <a:lnTo>
                  <a:pt x="186" y="16"/>
                </a:lnTo>
                <a:lnTo>
                  <a:pt x="196" y="26"/>
                </a:lnTo>
                <a:lnTo>
                  <a:pt x="212" y="26"/>
                </a:lnTo>
                <a:lnTo>
                  <a:pt x="227" y="31"/>
                </a:lnTo>
                <a:lnTo>
                  <a:pt x="253" y="26"/>
                </a:lnTo>
                <a:lnTo>
                  <a:pt x="253" y="0"/>
                </a:lnTo>
                <a:lnTo>
                  <a:pt x="259" y="0"/>
                </a:lnTo>
                <a:lnTo>
                  <a:pt x="280" y="16"/>
                </a:lnTo>
                <a:lnTo>
                  <a:pt x="280" y="26"/>
                </a:lnTo>
                <a:lnTo>
                  <a:pt x="269" y="31"/>
                </a:lnTo>
                <a:lnTo>
                  <a:pt x="269" y="51"/>
                </a:lnTo>
                <a:lnTo>
                  <a:pt x="253" y="57"/>
                </a:lnTo>
                <a:lnTo>
                  <a:pt x="253" y="67"/>
                </a:lnTo>
                <a:lnTo>
                  <a:pt x="243" y="57"/>
                </a:lnTo>
                <a:lnTo>
                  <a:pt x="212" y="51"/>
                </a:lnTo>
                <a:lnTo>
                  <a:pt x="202" y="41"/>
                </a:lnTo>
                <a:lnTo>
                  <a:pt x="186" y="51"/>
                </a:lnTo>
                <a:lnTo>
                  <a:pt x="176" y="51"/>
                </a:lnTo>
                <a:lnTo>
                  <a:pt x="171" y="57"/>
                </a:lnTo>
                <a:lnTo>
                  <a:pt x="149" y="67"/>
                </a:lnTo>
                <a:lnTo>
                  <a:pt x="171" y="92"/>
                </a:lnTo>
                <a:lnTo>
                  <a:pt x="161" y="82"/>
                </a:lnTo>
                <a:lnTo>
                  <a:pt x="149" y="82"/>
                </a:lnTo>
                <a:lnTo>
                  <a:pt x="161" y="92"/>
                </a:lnTo>
                <a:lnTo>
                  <a:pt x="161" y="98"/>
                </a:lnTo>
                <a:lnTo>
                  <a:pt x="135" y="92"/>
                </a:lnTo>
                <a:lnTo>
                  <a:pt x="108" y="78"/>
                </a:lnTo>
                <a:lnTo>
                  <a:pt x="119" y="78"/>
                </a:lnTo>
                <a:lnTo>
                  <a:pt x="119" y="67"/>
                </a:lnTo>
                <a:lnTo>
                  <a:pt x="104" y="78"/>
                </a:lnTo>
                <a:lnTo>
                  <a:pt x="104" y="98"/>
                </a:lnTo>
                <a:lnTo>
                  <a:pt x="135" y="139"/>
                </a:lnTo>
                <a:lnTo>
                  <a:pt x="119" y="160"/>
                </a:lnTo>
                <a:lnTo>
                  <a:pt x="104" y="160"/>
                </a:lnTo>
                <a:lnTo>
                  <a:pt x="129" y="165"/>
                </a:lnTo>
                <a:lnTo>
                  <a:pt x="161" y="191"/>
                </a:lnTo>
                <a:lnTo>
                  <a:pt x="171" y="227"/>
                </a:lnTo>
                <a:lnTo>
                  <a:pt x="145" y="207"/>
                </a:lnTo>
                <a:lnTo>
                  <a:pt x="129" y="217"/>
                </a:lnTo>
                <a:lnTo>
                  <a:pt x="145" y="243"/>
                </a:lnTo>
                <a:lnTo>
                  <a:pt x="135" y="243"/>
                </a:lnTo>
                <a:lnTo>
                  <a:pt x="108" y="227"/>
                </a:lnTo>
                <a:lnTo>
                  <a:pt x="135" y="268"/>
                </a:lnTo>
                <a:lnTo>
                  <a:pt x="135" y="274"/>
                </a:lnTo>
                <a:lnTo>
                  <a:pt x="135" y="284"/>
                </a:lnTo>
                <a:lnTo>
                  <a:pt x="108" y="268"/>
                </a:lnTo>
                <a:lnTo>
                  <a:pt x="108" y="274"/>
                </a:lnTo>
                <a:lnTo>
                  <a:pt x="108" y="284"/>
                </a:lnTo>
                <a:lnTo>
                  <a:pt x="104" y="284"/>
                </a:lnTo>
                <a:lnTo>
                  <a:pt x="93" y="258"/>
                </a:lnTo>
                <a:lnTo>
                  <a:pt x="77" y="258"/>
                </a:lnTo>
                <a:lnTo>
                  <a:pt x="83" y="274"/>
                </a:lnTo>
                <a:lnTo>
                  <a:pt x="77" y="268"/>
                </a:lnTo>
                <a:lnTo>
                  <a:pt x="67" y="248"/>
                </a:lnTo>
                <a:lnTo>
                  <a:pt x="67" y="233"/>
                </a:lnTo>
                <a:lnTo>
                  <a:pt x="41" y="217"/>
                </a:lnTo>
                <a:lnTo>
                  <a:pt x="61" y="202"/>
                </a:lnTo>
                <a:lnTo>
                  <a:pt x="83" y="191"/>
                </a:lnTo>
                <a:lnTo>
                  <a:pt x="119" y="207"/>
                </a:lnTo>
                <a:lnTo>
                  <a:pt x="129" y="202"/>
                </a:lnTo>
                <a:lnTo>
                  <a:pt x="104" y="186"/>
                </a:lnTo>
                <a:lnTo>
                  <a:pt x="83" y="186"/>
                </a:lnTo>
                <a:lnTo>
                  <a:pt x="41" y="191"/>
                </a:lnTo>
                <a:lnTo>
                  <a:pt x="26" y="160"/>
                </a:lnTo>
                <a:lnTo>
                  <a:pt x="41" y="160"/>
                </a:lnTo>
                <a:lnTo>
                  <a:pt x="41" y="150"/>
                </a:lnTo>
                <a:lnTo>
                  <a:pt x="26" y="150"/>
                </a:lnTo>
                <a:lnTo>
                  <a:pt x="0" y="124"/>
                </a:lnTo>
                <a:lnTo>
                  <a:pt x="20" y="108"/>
                </a:lnTo>
                <a:lnTo>
                  <a:pt x="36" y="67"/>
                </a:lnTo>
                <a:lnTo>
                  <a:pt x="51" y="51"/>
                </a:lnTo>
                <a:lnTo>
                  <a:pt x="77" y="51"/>
                </a:lnTo>
                <a:lnTo>
                  <a:pt x="83" y="31"/>
                </a:lnTo>
                <a:lnTo>
                  <a:pt x="104" y="41"/>
                </a:lnTo>
                <a:lnTo>
                  <a:pt x="119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1" name="Freeform 20"/>
          <p:cNvSpPr>
            <a:spLocks noChangeArrowheads="1"/>
          </p:cNvSpPr>
          <p:nvPr/>
        </p:nvSpPr>
        <p:spPr bwMode="auto">
          <a:xfrm>
            <a:off x="4915917" y="2825750"/>
            <a:ext cx="74612" cy="20638"/>
          </a:xfrm>
          <a:custGeom>
            <a:avLst/>
            <a:gdLst>
              <a:gd name="T0" fmla="*/ 62 w 120"/>
              <a:gd name="T1" fmla="*/ 31 h 32"/>
              <a:gd name="T2" fmla="*/ 52 w 120"/>
              <a:gd name="T3" fmla="*/ 26 h 32"/>
              <a:gd name="T4" fmla="*/ 21 w 120"/>
              <a:gd name="T5" fmla="*/ 26 h 32"/>
              <a:gd name="T6" fmla="*/ 0 w 120"/>
              <a:gd name="T7" fmla="*/ 26 h 32"/>
              <a:gd name="T8" fmla="*/ 0 w 120"/>
              <a:gd name="T9" fmla="*/ 11 h 32"/>
              <a:gd name="T10" fmla="*/ 21 w 120"/>
              <a:gd name="T11" fmla="*/ 11 h 32"/>
              <a:gd name="T12" fmla="*/ 27 w 120"/>
              <a:gd name="T13" fmla="*/ 0 h 32"/>
              <a:gd name="T14" fmla="*/ 37 w 120"/>
              <a:gd name="T15" fmla="*/ 15 h 32"/>
              <a:gd name="T16" fmla="*/ 62 w 120"/>
              <a:gd name="T17" fmla="*/ 15 h 32"/>
              <a:gd name="T18" fmla="*/ 68 w 120"/>
              <a:gd name="T19" fmla="*/ 15 h 32"/>
              <a:gd name="T20" fmla="*/ 93 w 120"/>
              <a:gd name="T21" fmla="*/ 15 h 32"/>
              <a:gd name="T22" fmla="*/ 103 w 120"/>
              <a:gd name="T23" fmla="*/ 26 h 32"/>
              <a:gd name="T24" fmla="*/ 119 w 120"/>
              <a:gd name="T25" fmla="*/ 26 h 32"/>
              <a:gd name="T26" fmla="*/ 119 w 120"/>
              <a:gd name="T27" fmla="*/ 31 h 32"/>
              <a:gd name="T28" fmla="*/ 62 w 120"/>
              <a:gd name="T29" fmla="*/ 31 h 32"/>
              <a:gd name="T30" fmla="*/ 62 w 120"/>
              <a:gd name="T31" fmla="*/ 31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0"/>
              <a:gd name="T49" fmla="*/ 0 h 32"/>
              <a:gd name="T50" fmla="*/ 120 w 120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0" h="32">
                <a:moveTo>
                  <a:pt x="62" y="31"/>
                </a:moveTo>
                <a:lnTo>
                  <a:pt x="52" y="26"/>
                </a:lnTo>
                <a:lnTo>
                  <a:pt x="21" y="26"/>
                </a:lnTo>
                <a:lnTo>
                  <a:pt x="0" y="26"/>
                </a:lnTo>
                <a:lnTo>
                  <a:pt x="0" y="11"/>
                </a:lnTo>
                <a:lnTo>
                  <a:pt x="21" y="11"/>
                </a:lnTo>
                <a:lnTo>
                  <a:pt x="27" y="0"/>
                </a:lnTo>
                <a:lnTo>
                  <a:pt x="37" y="15"/>
                </a:lnTo>
                <a:lnTo>
                  <a:pt x="62" y="15"/>
                </a:lnTo>
                <a:lnTo>
                  <a:pt x="68" y="15"/>
                </a:lnTo>
                <a:lnTo>
                  <a:pt x="93" y="15"/>
                </a:lnTo>
                <a:lnTo>
                  <a:pt x="103" y="26"/>
                </a:lnTo>
                <a:lnTo>
                  <a:pt x="119" y="26"/>
                </a:lnTo>
                <a:lnTo>
                  <a:pt x="119" y="31"/>
                </a:lnTo>
                <a:lnTo>
                  <a:pt x="62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2" name="Freeform 21"/>
          <p:cNvSpPr>
            <a:spLocks noChangeArrowheads="1"/>
          </p:cNvSpPr>
          <p:nvPr/>
        </p:nvSpPr>
        <p:spPr bwMode="auto">
          <a:xfrm>
            <a:off x="4903217" y="2714625"/>
            <a:ext cx="36512" cy="36513"/>
          </a:xfrm>
          <a:custGeom>
            <a:avLst/>
            <a:gdLst>
              <a:gd name="T0" fmla="*/ 31 w 58"/>
              <a:gd name="T1" fmla="*/ 41 h 58"/>
              <a:gd name="T2" fmla="*/ 16 w 58"/>
              <a:gd name="T3" fmla="*/ 26 h 58"/>
              <a:gd name="T4" fmla="*/ 0 w 58"/>
              <a:gd name="T5" fmla="*/ 10 h 58"/>
              <a:gd name="T6" fmla="*/ 6 w 58"/>
              <a:gd name="T7" fmla="*/ 0 h 58"/>
              <a:gd name="T8" fmla="*/ 20 w 58"/>
              <a:gd name="T9" fmla="*/ 15 h 58"/>
              <a:gd name="T10" fmla="*/ 41 w 58"/>
              <a:gd name="T11" fmla="*/ 15 h 58"/>
              <a:gd name="T12" fmla="*/ 47 w 58"/>
              <a:gd name="T13" fmla="*/ 41 h 58"/>
              <a:gd name="T14" fmla="*/ 57 w 58"/>
              <a:gd name="T15" fmla="*/ 51 h 58"/>
              <a:gd name="T16" fmla="*/ 57 w 58"/>
              <a:gd name="T17" fmla="*/ 57 h 58"/>
              <a:gd name="T18" fmla="*/ 47 w 58"/>
              <a:gd name="T19" fmla="*/ 57 h 58"/>
              <a:gd name="T20" fmla="*/ 31 w 58"/>
              <a:gd name="T21" fmla="*/ 41 h 58"/>
              <a:gd name="T22" fmla="*/ 31 w 58"/>
              <a:gd name="T23" fmla="*/ 41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58"/>
              <a:gd name="T38" fmla="*/ 58 w 58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58">
                <a:moveTo>
                  <a:pt x="31" y="41"/>
                </a:moveTo>
                <a:lnTo>
                  <a:pt x="16" y="26"/>
                </a:lnTo>
                <a:lnTo>
                  <a:pt x="0" y="10"/>
                </a:lnTo>
                <a:lnTo>
                  <a:pt x="6" y="0"/>
                </a:lnTo>
                <a:lnTo>
                  <a:pt x="20" y="15"/>
                </a:lnTo>
                <a:lnTo>
                  <a:pt x="41" y="15"/>
                </a:lnTo>
                <a:lnTo>
                  <a:pt x="47" y="41"/>
                </a:lnTo>
                <a:lnTo>
                  <a:pt x="57" y="51"/>
                </a:lnTo>
                <a:lnTo>
                  <a:pt x="57" y="57"/>
                </a:lnTo>
                <a:lnTo>
                  <a:pt x="47" y="57"/>
                </a:lnTo>
                <a:lnTo>
                  <a:pt x="31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3" name="Freeform 22"/>
          <p:cNvSpPr>
            <a:spLocks noChangeArrowheads="1"/>
          </p:cNvSpPr>
          <p:nvPr/>
        </p:nvSpPr>
        <p:spPr bwMode="auto">
          <a:xfrm>
            <a:off x="4971479" y="2705100"/>
            <a:ext cx="19050" cy="9525"/>
          </a:xfrm>
          <a:custGeom>
            <a:avLst/>
            <a:gdLst>
              <a:gd name="T0" fmla="*/ 31 w 32"/>
              <a:gd name="T1" fmla="*/ 16 h 17"/>
              <a:gd name="T2" fmla="*/ 15 w 32"/>
              <a:gd name="T3" fmla="*/ 16 h 17"/>
              <a:gd name="T4" fmla="*/ 15 w 32"/>
              <a:gd name="T5" fmla="*/ 5 h 17"/>
              <a:gd name="T6" fmla="*/ 6 w 32"/>
              <a:gd name="T7" fmla="*/ 16 h 17"/>
              <a:gd name="T8" fmla="*/ 0 w 32"/>
              <a:gd name="T9" fmla="*/ 5 h 17"/>
              <a:gd name="T10" fmla="*/ 21 w 32"/>
              <a:gd name="T11" fmla="*/ 0 h 17"/>
              <a:gd name="T12" fmla="*/ 31 w 32"/>
              <a:gd name="T13" fmla="*/ 5 h 17"/>
              <a:gd name="T14" fmla="*/ 31 w 32"/>
              <a:gd name="T15" fmla="*/ 16 h 17"/>
              <a:gd name="T16" fmla="*/ 31 w 32"/>
              <a:gd name="T17" fmla="*/ 16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7"/>
              <a:gd name="T29" fmla="*/ 32 w 32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7">
                <a:moveTo>
                  <a:pt x="31" y="16"/>
                </a:moveTo>
                <a:lnTo>
                  <a:pt x="15" y="16"/>
                </a:lnTo>
                <a:lnTo>
                  <a:pt x="15" y="5"/>
                </a:lnTo>
                <a:lnTo>
                  <a:pt x="6" y="16"/>
                </a:lnTo>
                <a:lnTo>
                  <a:pt x="0" y="5"/>
                </a:lnTo>
                <a:lnTo>
                  <a:pt x="21" y="0"/>
                </a:lnTo>
                <a:lnTo>
                  <a:pt x="31" y="5"/>
                </a:lnTo>
                <a:lnTo>
                  <a:pt x="31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4" name="Freeform 23"/>
          <p:cNvSpPr>
            <a:spLocks noChangeArrowheads="1"/>
          </p:cNvSpPr>
          <p:nvPr/>
        </p:nvSpPr>
        <p:spPr bwMode="auto">
          <a:xfrm>
            <a:off x="5034979" y="2806700"/>
            <a:ext cx="9525" cy="12700"/>
          </a:xfrm>
          <a:custGeom>
            <a:avLst/>
            <a:gdLst>
              <a:gd name="T0" fmla="*/ 0 w 17"/>
              <a:gd name="T1" fmla="*/ 20 h 21"/>
              <a:gd name="T2" fmla="*/ 0 w 17"/>
              <a:gd name="T3" fmla="*/ 4 h 21"/>
              <a:gd name="T4" fmla="*/ 16 w 17"/>
              <a:gd name="T5" fmla="*/ 0 h 21"/>
              <a:gd name="T6" fmla="*/ 10 w 17"/>
              <a:gd name="T7" fmla="*/ 14 h 21"/>
              <a:gd name="T8" fmla="*/ 0 w 17"/>
              <a:gd name="T9" fmla="*/ 20 h 21"/>
              <a:gd name="T10" fmla="*/ 0 w 17"/>
              <a:gd name="T11" fmla="*/ 2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1"/>
              <a:gd name="T20" fmla="*/ 17 w 17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1">
                <a:moveTo>
                  <a:pt x="0" y="20"/>
                </a:moveTo>
                <a:lnTo>
                  <a:pt x="0" y="4"/>
                </a:lnTo>
                <a:lnTo>
                  <a:pt x="16" y="0"/>
                </a:lnTo>
                <a:lnTo>
                  <a:pt x="10" y="14"/>
                </a:lnTo>
                <a:lnTo>
                  <a:pt x="0" y="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5" name="Freeform 24"/>
          <p:cNvSpPr>
            <a:spLocks noChangeArrowheads="1"/>
          </p:cNvSpPr>
          <p:nvPr/>
        </p:nvSpPr>
        <p:spPr bwMode="auto">
          <a:xfrm>
            <a:off x="4974654" y="2730500"/>
            <a:ext cx="9525" cy="11113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16 h 17"/>
              <a:gd name="T4" fmla="*/ 10 w 17"/>
              <a:gd name="T5" fmla="*/ 16 h 17"/>
              <a:gd name="T6" fmla="*/ 0 w 17"/>
              <a:gd name="T7" fmla="*/ 0 h 17"/>
              <a:gd name="T8" fmla="*/ 10 w 17"/>
              <a:gd name="T9" fmla="*/ 10 h 17"/>
              <a:gd name="T10" fmla="*/ 16 w 17"/>
              <a:gd name="T11" fmla="*/ 16 h 17"/>
              <a:gd name="T12" fmla="*/ 16 w 17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16" y="16"/>
                </a:moveTo>
                <a:lnTo>
                  <a:pt x="0" y="16"/>
                </a:lnTo>
                <a:lnTo>
                  <a:pt x="10" y="16"/>
                </a:lnTo>
                <a:lnTo>
                  <a:pt x="0" y="0"/>
                </a:lnTo>
                <a:lnTo>
                  <a:pt x="10" y="10"/>
                </a:lnTo>
                <a:lnTo>
                  <a:pt x="16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6" name="Freeform 25"/>
          <p:cNvSpPr>
            <a:spLocks noChangeArrowheads="1"/>
          </p:cNvSpPr>
          <p:nvPr/>
        </p:nvSpPr>
        <p:spPr bwMode="auto">
          <a:xfrm>
            <a:off x="4542854" y="2444750"/>
            <a:ext cx="14288" cy="4763"/>
          </a:xfrm>
          <a:custGeom>
            <a:avLst/>
            <a:gdLst>
              <a:gd name="T0" fmla="*/ 21 w 22"/>
              <a:gd name="T1" fmla="*/ 6 h 7"/>
              <a:gd name="T2" fmla="*/ 11 w 22"/>
              <a:gd name="T3" fmla="*/ 0 h 7"/>
              <a:gd name="T4" fmla="*/ 0 w 22"/>
              <a:gd name="T5" fmla="*/ 0 h 7"/>
              <a:gd name="T6" fmla="*/ 21 w 22"/>
              <a:gd name="T7" fmla="*/ 0 h 7"/>
              <a:gd name="T8" fmla="*/ 21 w 22"/>
              <a:gd name="T9" fmla="*/ 6 h 7"/>
              <a:gd name="T10" fmla="*/ 21 w 22"/>
              <a:gd name="T11" fmla="*/ 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7"/>
              <a:gd name="T20" fmla="*/ 22 w 22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7">
                <a:moveTo>
                  <a:pt x="21" y="6"/>
                </a:moveTo>
                <a:lnTo>
                  <a:pt x="11" y="0"/>
                </a:lnTo>
                <a:lnTo>
                  <a:pt x="0" y="0"/>
                </a:lnTo>
                <a:lnTo>
                  <a:pt x="21" y="0"/>
                </a:lnTo>
                <a:lnTo>
                  <a:pt x="21" y="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7" name="Freeform 26"/>
          <p:cNvSpPr>
            <a:spLocks noChangeArrowheads="1"/>
          </p:cNvSpPr>
          <p:nvPr/>
        </p:nvSpPr>
        <p:spPr bwMode="auto">
          <a:xfrm>
            <a:off x="5447729" y="2635250"/>
            <a:ext cx="119063" cy="79375"/>
          </a:xfrm>
          <a:custGeom>
            <a:avLst/>
            <a:gdLst>
              <a:gd name="T0" fmla="*/ 82 w 187"/>
              <a:gd name="T1" fmla="*/ 114 h 126"/>
              <a:gd name="T2" fmla="*/ 52 w 187"/>
              <a:gd name="T3" fmla="*/ 72 h 126"/>
              <a:gd name="T4" fmla="*/ 10 w 187"/>
              <a:gd name="T5" fmla="*/ 57 h 126"/>
              <a:gd name="T6" fmla="*/ 10 w 187"/>
              <a:gd name="T7" fmla="*/ 26 h 126"/>
              <a:gd name="T8" fmla="*/ 0 w 187"/>
              <a:gd name="T9" fmla="*/ 0 h 126"/>
              <a:gd name="T10" fmla="*/ 145 w 187"/>
              <a:gd name="T11" fmla="*/ 6 h 126"/>
              <a:gd name="T12" fmla="*/ 150 w 187"/>
              <a:gd name="T13" fmla="*/ 52 h 126"/>
              <a:gd name="T14" fmla="*/ 186 w 187"/>
              <a:gd name="T15" fmla="*/ 57 h 126"/>
              <a:gd name="T16" fmla="*/ 166 w 187"/>
              <a:gd name="T17" fmla="*/ 72 h 126"/>
              <a:gd name="T18" fmla="*/ 176 w 187"/>
              <a:gd name="T19" fmla="*/ 114 h 126"/>
              <a:gd name="T20" fmla="*/ 145 w 187"/>
              <a:gd name="T21" fmla="*/ 125 h 126"/>
              <a:gd name="T22" fmla="*/ 82 w 187"/>
              <a:gd name="T23" fmla="*/ 114 h 126"/>
              <a:gd name="T24" fmla="*/ 82 w 187"/>
              <a:gd name="T25" fmla="*/ 114 h 1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"/>
              <a:gd name="T40" fmla="*/ 0 h 126"/>
              <a:gd name="T41" fmla="*/ 187 w 187"/>
              <a:gd name="T42" fmla="*/ 126 h 1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" h="126">
                <a:moveTo>
                  <a:pt x="82" y="114"/>
                </a:moveTo>
                <a:lnTo>
                  <a:pt x="52" y="72"/>
                </a:lnTo>
                <a:lnTo>
                  <a:pt x="10" y="57"/>
                </a:lnTo>
                <a:lnTo>
                  <a:pt x="10" y="26"/>
                </a:lnTo>
                <a:lnTo>
                  <a:pt x="0" y="0"/>
                </a:lnTo>
                <a:lnTo>
                  <a:pt x="145" y="6"/>
                </a:lnTo>
                <a:lnTo>
                  <a:pt x="150" y="52"/>
                </a:lnTo>
                <a:lnTo>
                  <a:pt x="186" y="57"/>
                </a:lnTo>
                <a:lnTo>
                  <a:pt x="166" y="72"/>
                </a:lnTo>
                <a:lnTo>
                  <a:pt x="176" y="114"/>
                </a:lnTo>
                <a:lnTo>
                  <a:pt x="145" y="125"/>
                </a:lnTo>
                <a:lnTo>
                  <a:pt x="82" y="11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8" name="Freeform 27"/>
          <p:cNvSpPr>
            <a:spLocks noChangeArrowheads="1"/>
          </p:cNvSpPr>
          <p:nvPr/>
        </p:nvSpPr>
        <p:spPr bwMode="auto">
          <a:xfrm>
            <a:off x="5539804" y="2619375"/>
            <a:ext cx="90488" cy="104775"/>
          </a:xfrm>
          <a:custGeom>
            <a:avLst/>
            <a:gdLst>
              <a:gd name="T0" fmla="*/ 63 w 142"/>
              <a:gd name="T1" fmla="*/ 0 h 166"/>
              <a:gd name="T2" fmla="*/ 98 w 142"/>
              <a:gd name="T3" fmla="*/ 41 h 166"/>
              <a:gd name="T4" fmla="*/ 141 w 142"/>
              <a:gd name="T5" fmla="*/ 57 h 166"/>
              <a:gd name="T6" fmla="*/ 98 w 142"/>
              <a:gd name="T7" fmla="*/ 78 h 166"/>
              <a:gd name="T8" fmla="*/ 98 w 142"/>
              <a:gd name="T9" fmla="*/ 108 h 166"/>
              <a:gd name="T10" fmla="*/ 98 w 142"/>
              <a:gd name="T11" fmla="*/ 124 h 166"/>
              <a:gd name="T12" fmla="*/ 88 w 142"/>
              <a:gd name="T13" fmla="*/ 119 h 166"/>
              <a:gd name="T14" fmla="*/ 73 w 142"/>
              <a:gd name="T15" fmla="*/ 124 h 166"/>
              <a:gd name="T16" fmla="*/ 88 w 142"/>
              <a:gd name="T17" fmla="*/ 165 h 166"/>
              <a:gd name="T18" fmla="*/ 31 w 142"/>
              <a:gd name="T19" fmla="*/ 139 h 166"/>
              <a:gd name="T20" fmla="*/ 21 w 142"/>
              <a:gd name="T21" fmla="*/ 98 h 166"/>
              <a:gd name="T22" fmla="*/ 41 w 142"/>
              <a:gd name="T23" fmla="*/ 82 h 166"/>
              <a:gd name="T24" fmla="*/ 6 w 142"/>
              <a:gd name="T25" fmla="*/ 78 h 166"/>
              <a:gd name="T26" fmla="*/ 0 w 142"/>
              <a:gd name="T27" fmla="*/ 31 h 166"/>
              <a:gd name="T28" fmla="*/ 0 w 142"/>
              <a:gd name="T29" fmla="*/ 10 h 166"/>
              <a:gd name="T30" fmla="*/ 63 w 142"/>
              <a:gd name="T31" fmla="*/ 0 h 166"/>
              <a:gd name="T32" fmla="*/ 63 w 142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2"/>
              <a:gd name="T52" fmla="*/ 0 h 166"/>
              <a:gd name="T53" fmla="*/ 142 w 142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2" h="166">
                <a:moveTo>
                  <a:pt x="63" y="0"/>
                </a:moveTo>
                <a:lnTo>
                  <a:pt x="98" y="41"/>
                </a:lnTo>
                <a:lnTo>
                  <a:pt x="141" y="57"/>
                </a:lnTo>
                <a:lnTo>
                  <a:pt x="98" y="78"/>
                </a:lnTo>
                <a:lnTo>
                  <a:pt x="98" y="108"/>
                </a:lnTo>
                <a:lnTo>
                  <a:pt x="98" y="124"/>
                </a:lnTo>
                <a:lnTo>
                  <a:pt x="88" y="119"/>
                </a:lnTo>
                <a:lnTo>
                  <a:pt x="73" y="124"/>
                </a:lnTo>
                <a:lnTo>
                  <a:pt x="88" y="165"/>
                </a:lnTo>
                <a:lnTo>
                  <a:pt x="31" y="139"/>
                </a:lnTo>
                <a:lnTo>
                  <a:pt x="21" y="98"/>
                </a:lnTo>
                <a:lnTo>
                  <a:pt x="41" y="82"/>
                </a:lnTo>
                <a:lnTo>
                  <a:pt x="6" y="78"/>
                </a:lnTo>
                <a:lnTo>
                  <a:pt x="0" y="31"/>
                </a:lnTo>
                <a:lnTo>
                  <a:pt x="0" y="10"/>
                </a:lnTo>
                <a:lnTo>
                  <a:pt x="63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9" name="Freeform 28" descr="Rayures étroites horizontales"/>
          <p:cNvSpPr>
            <a:spLocks noChangeArrowheads="1"/>
          </p:cNvSpPr>
          <p:nvPr/>
        </p:nvSpPr>
        <p:spPr bwMode="auto">
          <a:xfrm>
            <a:off x="4873054" y="2093913"/>
            <a:ext cx="247650" cy="200025"/>
          </a:xfrm>
          <a:custGeom>
            <a:avLst/>
            <a:gdLst>
              <a:gd name="T0" fmla="*/ 37 w 390"/>
              <a:gd name="T1" fmla="*/ 286 h 317"/>
              <a:gd name="T2" fmla="*/ 26 w 390"/>
              <a:gd name="T3" fmla="*/ 254 h 317"/>
              <a:gd name="T4" fmla="*/ 0 w 390"/>
              <a:gd name="T5" fmla="*/ 228 h 317"/>
              <a:gd name="T6" fmla="*/ 37 w 390"/>
              <a:gd name="T7" fmla="*/ 208 h 317"/>
              <a:gd name="T8" fmla="*/ 26 w 390"/>
              <a:gd name="T9" fmla="*/ 176 h 317"/>
              <a:gd name="T10" fmla="*/ 10 w 390"/>
              <a:gd name="T11" fmla="*/ 145 h 317"/>
              <a:gd name="T12" fmla="*/ 67 w 390"/>
              <a:gd name="T13" fmla="*/ 119 h 317"/>
              <a:gd name="T14" fmla="*/ 104 w 390"/>
              <a:gd name="T15" fmla="*/ 83 h 317"/>
              <a:gd name="T16" fmla="*/ 114 w 390"/>
              <a:gd name="T17" fmla="*/ 31 h 317"/>
              <a:gd name="T18" fmla="*/ 176 w 390"/>
              <a:gd name="T19" fmla="*/ 10 h 317"/>
              <a:gd name="T20" fmla="*/ 197 w 390"/>
              <a:gd name="T21" fmla="*/ 0 h 317"/>
              <a:gd name="T22" fmla="*/ 305 w 390"/>
              <a:gd name="T23" fmla="*/ 16 h 317"/>
              <a:gd name="T24" fmla="*/ 337 w 390"/>
              <a:gd name="T25" fmla="*/ 109 h 317"/>
              <a:gd name="T26" fmla="*/ 373 w 390"/>
              <a:gd name="T27" fmla="*/ 145 h 317"/>
              <a:gd name="T28" fmla="*/ 389 w 390"/>
              <a:gd name="T29" fmla="*/ 202 h 317"/>
              <a:gd name="T30" fmla="*/ 352 w 390"/>
              <a:gd name="T31" fmla="*/ 186 h 317"/>
              <a:gd name="T32" fmla="*/ 337 w 390"/>
              <a:gd name="T33" fmla="*/ 192 h 317"/>
              <a:gd name="T34" fmla="*/ 362 w 390"/>
              <a:gd name="T35" fmla="*/ 243 h 317"/>
              <a:gd name="T36" fmla="*/ 352 w 390"/>
              <a:gd name="T37" fmla="*/ 296 h 317"/>
              <a:gd name="T38" fmla="*/ 321 w 390"/>
              <a:gd name="T39" fmla="*/ 296 h 317"/>
              <a:gd name="T40" fmla="*/ 305 w 390"/>
              <a:gd name="T41" fmla="*/ 311 h 317"/>
              <a:gd name="T42" fmla="*/ 305 w 390"/>
              <a:gd name="T43" fmla="*/ 316 h 317"/>
              <a:gd name="T44" fmla="*/ 227 w 390"/>
              <a:gd name="T45" fmla="*/ 300 h 317"/>
              <a:gd name="T46" fmla="*/ 227 w 390"/>
              <a:gd name="T47" fmla="*/ 286 h 317"/>
              <a:gd name="T48" fmla="*/ 67 w 390"/>
              <a:gd name="T49" fmla="*/ 296 h 317"/>
              <a:gd name="T50" fmla="*/ 52 w 390"/>
              <a:gd name="T51" fmla="*/ 286 h 317"/>
              <a:gd name="T52" fmla="*/ 37 w 390"/>
              <a:gd name="T53" fmla="*/ 286 h 317"/>
              <a:gd name="T54" fmla="*/ 37 w 390"/>
              <a:gd name="T55" fmla="*/ 286 h 3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0"/>
              <a:gd name="T85" fmla="*/ 0 h 317"/>
              <a:gd name="T86" fmla="*/ 390 w 390"/>
              <a:gd name="T87" fmla="*/ 317 h 31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0" h="317">
                <a:moveTo>
                  <a:pt x="37" y="286"/>
                </a:moveTo>
                <a:lnTo>
                  <a:pt x="26" y="254"/>
                </a:lnTo>
                <a:lnTo>
                  <a:pt x="0" y="228"/>
                </a:lnTo>
                <a:lnTo>
                  <a:pt x="37" y="208"/>
                </a:lnTo>
                <a:lnTo>
                  <a:pt x="26" y="176"/>
                </a:lnTo>
                <a:lnTo>
                  <a:pt x="10" y="145"/>
                </a:lnTo>
                <a:lnTo>
                  <a:pt x="67" y="119"/>
                </a:lnTo>
                <a:lnTo>
                  <a:pt x="104" y="83"/>
                </a:lnTo>
                <a:lnTo>
                  <a:pt x="114" y="31"/>
                </a:lnTo>
                <a:lnTo>
                  <a:pt x="176" y="10"/>
                </a:lnTo>
                <a:lnTo>
                  <a:pt x="197" y="0"/>
                </a:lnTo>
                <a:lnTo>
                  <a:pt x="305" y="16"/>
                </a:lnTo>
                <a:lnTo>
                  <a:pt x="337" y="109"/>
                </a:lnTo>
                <a:lnTo>
                  <a:pt x="373" y="145"/>
                </a:lnTo>
                <a:lnTo>
                  <a:pt x="389" y="202"/>
                </a:lnTo>
                <a:lnTo>
                  <a:pt x="352" y="186"/>
                </a:lnTo>
                <a:lnTo>
                  <a:pt x="337" y="192"/>
                </a:lnTo>
                <a:lnTo>
                  <a:pt x="362" y="243"/>
                </a:lnTo>
                <a:lnTo>
                  <a:pt x="352" y="296"/>
                </a:lnTo>
                <a:lnTo>
                  <a:pt x="321" y="296"/>
                </a:lnTo>
                <a:lnTo>
                  <a:pt x="305" y="311"/>
                </a:lnTo>
                <a:lnTo>
                  <a:pt x="305" y="316"/>
                </a:lnTo>
                <a:lnTo>
                  <a:pt x="227" y="300"/>
                </a:lnTo>
                <a:lnTo>
                  <a:pt x="227" y="286"/>
                </a:lnTo>
                <a:lnTo>
                  <a:pt x="67" y="296"/>
                </a:lnTo>
                <a:lnTo>
                  <a:pt x="52" y="286"/>
                </a:lnTo>
                <a:lnTo>
                  <a:pt x="37" y="28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0" name="Freeform 29" descr="Diagonales larges vers le bas"/>
          <p:cNvSpPr>
            <a:spLocks noChangeArrowheads="1"/>
          </p:cNvSpPr>
          <p:nvPr/>
        </p:nvSpPr>
        <p:spPr bwMode="auto">
          <a:xfrm>
            <a:off x="4852417" y="1939925"/>
            <a:ext cx="112712" cy="85725"/>
          </a:xfrm>
          <a:custGeom>
            <a:avLst/>
            <a:gdLst>
              <a:gd name="T0" fmla="*/ 41 w 177"/>
              <a:gd name="T1" fmla="*/ 124 h 136"/>
              <a:gd name="T2" fmla="*/ 41 w 177"/>
              <a:gd name="T3" fmla="*/ 94 h 136"/>
              <a:gd name="T4" fmla="*/ 31 w 177"/>
              <a:gd name="T5" fmla="*/ 104 h 136"/>
              <a:gd name="T6" fmla="*/ 10 w 177"/>
              <a:gd name="T7" fmla="*/ 67 h 136"/>
              <a:gd name="T8" fmla="*/ 0 w 177"/>
              <a:gd name="T9" fmla="*/ 37 h 136"/>
              <a:gd name="T10" fmla="*/ 94 w 177"/>
              <a:gd name="T11" fmla="*/ 0 h 136"/>
              <a:gd name="T12" fmla="*/ 145 w 177"/>
              <a:gd name="T13" fmla="*/ 10 h 136"/>
              <a:gd name="T14" fmla="*/ 135 w 177"/>
              <a:gd name="T15" fmla="*/ 16 h 136"/>
              <a:gd name="T16" fmla="*/ 150 w 177"/>
              <a:gd name="T17" fmla="*/ 51 h 136"/>
              <a:gd name="T18" fmla="*/ 150 w 177"/>
              <a:gd name="T19" fmla="*/ 78 h 136"/>
              <a:gd name="T20" fmla="*/ 176 w 177"/>
              <a:gd name="T21" fmla="*/ 119 h 136"/>
              <a:gd name="T22" fmla="*/ 135 w 177"/>
              <a:gd name="T23" fmla="*/ 135 h 136"/>
              <a:gd name="T24" fmla="*/ 78 w 177"/>
              <a:gd name="T25" fmla="*/ 124 h 136"/>
              <a:gd name="T26" fmla="*/ 41 w 177"/>
              <a:gd name="T27" fmla="*/ 124 h 136"/>
              <a:gd name="T28" fmla="*/ 41 w 177"/>
              <a:gd name="T29" fmla="*/ 124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7"/>
              <a:gd name="T46" fmla="*/ 0 h 136"/>
              <a:gd name="T47" fmla="*/ 177 w 177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7" h="136">
                <a:moveTo>
                  <a:pt x="41" y="124"/>
                </a:moveTo>
                <a:lnTo>
                  <a:pt x="41" y="94"/>
                </a:lnTo>
                <a:lnTo>
                  <a:pt x="31" y="104"/>
                </a:lnTo>
                <a:lnTo>
                  <a:pt x="10" y="67"/>
                </a:lnTo>
                <a:lnTo>
                  <a:pt x="0" y="37"/>
                </a:lnTo>
                <a:lnTo>
                  <a:pt x="94" y="0"/>
                </a:lnTo>
                <a:lnTo>
                  <a:pt x="145" y="10"/>
                </a:lnTo>
                <a:lnTo>
                  <a:pt x="135" y="16"/>
                </a:lnTo>
                <a:lnTo>
                  <a:pt x="150" y="51"/>
                </a:lnTo>
                <a:lnTo>
                  <a:pt x="150" y="78"/>
                </a:lnTo>
                <a:lnTo>
                  <a:pt x="176" y="119"/>
                </a:lnTo>
                <a:lnTo>
                  <a:pt x="135" y="135"/>
                </a:lnTo>
                <a:lnTo>
                  <a:pt x="78" y="124"/>
                </a:lnTo>
                <a:lnTo>
                  <a:pt x="41" y="12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1" name="Freeform 30"/>
          <p:cNvSpPr>
            <a:spLocks noChangeArrowheads="1"/>
          </p:cNvSpPr>
          <p:nvPr/>
        </p:nvSpPr>
        <p:spPr bwMode="auto">
          <a:xfrm>
            <a:off x="5342954" y="2560638"/>
            <a:ext cx="196850" cy="79375"/>
          </a:xfrm>
          <a:custGeom>
            <a:avLst/>
            <a:gdLst>
              <a:gd name="T0" fmla="*/ 166 w 312"/>
              <a:gd name="T1" fmla="*/ 119 h 126"/>
              <a:gd name="T2" fmla="*/ 135 w 312"/>
              <a:gd name="T3" fmla="*/ 94 h 126"/>
              <a:gd name="T4" fmla="*/ 72 w 312"/>
              <a:gd name="T5" fmla="*/ 104 h 126"/>
              <a:gd name="T6" fmla="*/ 72 w 312"/>
              <a:gd name="T7" fmla="*/ 68 h 126"/>
              <a:gd name="T8" fmla="*/ 47 w 312"/>
              <a:gd name="T9" fmla="*/ 27 h 126"/>
              <a:gd name="T10" fmla="*/ 0 w 312"/>
              <a:gd name="T11" fmla="*/ 0 h 126"/>
              <a:gd name="T12" fmla="*/ 150 w 312"/>
              <a:gd name="T13" fmla="*/ 0 h 126"/>
              <a:gd name="T14" fmla="*/ 275 w 312"/>
              <a:gd name="T15" fmla="*/ 68 h 126"/>
              <a:gd name="T16" fmla="*/ 311 w 312"/>
              <a:gd name="T17" fmla="*/ 104 h 126"/>
              <a:gd name="T18" fmla="*/ 311 w 312"/>
              <a:gd name="T19" fmla="*/ 125 h 126"/>
              <a:gd name="T20" fmla="*/ 166 w 312"/>
              <a:gd name="T21" fmla="*/ 119 h 126"/>
              <a:gd name="T22" fmla="*/ 166 w 312"/>
              <a:gd name="T23" fmla="*/ 119 h 1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2"/>
              <a:gd name="T37" fmla="*/ 0 h 126"/>
              <a:gd name="T38" fmla="*/ 312 w 312"/>
              <a:gd name="T39" fmla="*/ 126 h 1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2" h="126">
                <a:moveTo>
                  <a:pt x="166" y="119"/>
                </a:moveTo>
                <a:lnTo>
                  <a:pt x="135" y="94"/>
                </a:lnTo>
                <a:lnTo>
                  <a:pt x="72" y="104"/>
                </a:lnTo>
                <a:lnTo>
                  <a:pt x="72" y="68"/>
                </a:lnTo>
                <a:lnTo>
                  <a:pt x="47" y="27"/>
                </a:lnTo>
                <a:lnTo>
                  <a:pt x="0" y="0"/>
                </a:lnTo>
                <a:lnTo>
                  <a:pt x="150" y="0"/>
                </a:lnTo>
                <a:lnTo>
                  <a:pt x="275" y="68"/>
                </a:lnTo>
                <a:lnTo>
                  <a:pt x="311" y="104"/>
                </a:lnTo>
                <a:lnTo>
                  <a:pt x="311" y="125"/>
                </a:lnTo>
                <a:lnTo>
                  <a:pt x="166" y="11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2" name="Freeform 31" descr="Diagonales larges vers le bas"/>
          <p:cNvSpPr>
            <a:spLocks noChangeArrowheads="1"/>
          </p:cNvSpPr>
          <p:nvPr/>
        </p:nvSpPr>
        <p:spPr bwMode="auto">
          <a:xfrm>
            <a:off x="4800029" y="2014538"/>
            <a:ext cx="207963" cy="98425"/>
          </a:xfrm>
          <a:custGeom>
            <a:avLst/>
            <a:gdLst>
              <a:gd name="T0" fmla="*/ 0 w 328"/>
              <a:gd name="T1" fmla="*/ 108 h 156"/>
              <a:gd name="T2" fmla="*/ 16 w 328"/>
              <a:gd name="T3" fmla="*/ 41 h 156"/>
              <a:gd name="T4" fmla="*/ 57 w 328"/>
              <a:gd name="T5" fmla="*/ 4 h 156"/>
              <a:gd name="T6" fmla="*/ 93 w 328"/>
              <a:gd name="T7" fmla="*/ 57 h 156"/>
              <a:gd name="T8" fmla="*/ 108 w 328"/>
              <a:gd name="T9" fmla="*/ 57 h 156"/>
              <a:gd name="T10" fmla="*/ 124 w 328"/>
              <a:gd name="T11" fmla="*/ 47 h 156"/>
              <a:gd name="T12" fmla="*/ 124 w 328"/>
              <a:gd name="T13" fmla="*/ 4 h 156"/>
              <a:gd name="T14" fmla="*/ 161 w 328"/>
              <a:gd name="T15" fmla="*/ 4 h 156"/>
              <a:gd name="T16" fmla="*/ 218 w 328"/>
              <a:gd name="T17" fmla="*/ 16 h 156"/>
              <a:gd name="T18" fmla="*/ 259 w 328"/>
              <a:gd name="T19" fmla="*/ 0 h 156"/>
              <a:gd name="T20" fmla="*/ 290 w 328"/>
              <a:gd name="T21" fmla="*/ 4 h 156"/>
              <a:gd name="T22" fmla="*/ 327 w 328"/>
              <a:gd name="T23" fmla="*/ 47 h 156"/>
              <a:gd name="T24" fmla="*/ 311 w 328"/>
              <a:gd name="T25" fmla="*/ 124 h 156"/>
              <a:gd name="T26" fmla="*/ 290 w 328"/>
              <a:gd name="T27" fmla="*/ 134 h 156"/>
              <a:gd name="T28" fmla="*/ 228 w 328"/>
              <a:gd name="T29" fmla="*/ 155 h 156"/>
              <a:gd name="T30" fmla="*/ 208 w 328"/>
              <a:gd name="T31" fmla="*/ 139 h 156"/>
              <a:gd name="T32" fmla="*/ 192 w 328"/>
              <a:gd name="T33" fmla="*/ 134 h 156"/>
              <a:gd name="T34" fmla="*/ 166 w 328"/>
              <a:gd name="T35" fmla="*/ 114 h 156"/>
              <a:gd name="T36" fmla="*/ 108 w 328"/>
              <a:gd name="T37" fmla="*/ 98 h 156"/>
              <a:gd name="T38" fmla="*/ 67 w 328"/>
              <a:gd name="T39" fmla="*/ 98 h 156"/>
              <a:gd name="T40" fmla="*/ 0 w 328"/>
              <a:gd name="T41" fmla="*/ 108 h 156"/>
              <a:gd name="T42" fmla="*/ 0 w 328"/>
              <a:gd name="T43" fmla="*/ 108 h 1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8"/>
              <a:gd name="T67" fmla="*/ 0 h 156"/>
              <a:gd name="T68" fmla="*/ 328 w 328"/>
              <a:gd name="T69" fmla="*/ 156 h 1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8" h="156">
                <a:moveTo>
                  <a:pt x="0" y="108"/>
                </a:moveTo>
                <a:lnTo>
                  <a:pt x="16" y="41"/>
                </a:lnTo>
                <a:lnTo>
                  <a:pt x="57" y="4"/>
                </a:lnTo>
                <a:lnTo>
                  <a:pt x="93" y="57"/>
                </a:lnTo>
                <a:lnTo>
                  <a:pt x="108" y="57"/>
                </a:lnTo>
                <a:lnTo>
                  <a:pt x="124" y="47"/>
                </a:lnTo>
                <a:lnTo>
                  <a:pt x="124" y="4"/>
                </a:lnTo>
                <a:lnTo>
                  <a:pt x="161" y="4"/>
                </a:lnTo>
                <a:lnTo>
                  <a:pt x="218" y="16"/>
                </a:lnTo>
                <a:lnTo>
                  <a:pt x="259" y="0"/>
                </a:lnTo>
                <a:lnTo>
                  <a:pt x="290" y="4"/>
                </a:lnTo>
                <a:lnTo>
                  <a:pt x="327" y="47"/>
                </a:lnTo>
                <a:lnTo>
                  <a:pt x="311" y="124"/>
                </a:lnTo>
                <a:lnTo>
                  <a:pt x="290" y="134"/>
                </a:lnTo>
                <a:lnTo>
                  <a:pt x="228" y="155"/>
                </a:lnTo>
                <a:lnTo>
                  <a:pt x="208" y="139"/>
                </a:lnTo>
                <a:lnTo>
                  <a:pt x="192" y="134"/>
                </a:lnTo>
                <a:lnTo>
                  <a:pt x="166" y="114"/>
                </a:lnTo>
                <a:lnTo>
                  <a:pt x="108" y="98"/>
                </a:lnTo>
                <a:lnTo>
                  <a:pt x="67" y="98"/>
                </a:lnTo>
                <a:lnTo>
                  <a:pt x="0" y="10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3" name="Freeform 32" descr="Diagonales larges vers le bas"/>
          <p:cNvSpPr>
            <a:spLocks noChangeArrowheads="1"/>
          </p:cNvSpPr>
          <p:nvPr/>
        </p:nvSpPr>
        <p:spPr bwMode="auto">
          <a:xfrm>
            <a:off x="4777804" y="2078038"/>
            <a:ext cx="168275" cy="107950"/>
          </a:xfrm>
          <a:custGeom>
            <a:avLst/>
            <a:gdLst>
              <a:gd name="T0" fmla="*/ 160 w 266"/>
              <a:gd name="T1" fmla="*/ 171 h 172"/>
              <a:gd name="T2" fmla="*/ 135 w 266"/>
              <a:gd name="T3" fmla="*/ 124 h 172"/>
              <a:gd name="T4" fmla="*/ 0 w 266"/>
              <a:gd name="T5" fmla="*/ 124 h 172"/>
              <a:gd name="T6" fmla="*/ 27 w 266"/>
              <a:gd name="T7" fmla="*/ 108 h 172"/>
              <a:gd name="T8" fmla="*/ 0 w 266"/>
              <a:gd name="T9" fmla="*/ 120 h 172"/>
              <a:gd name="T10" fmla="*/ 11 w 266"/>
              <a:gd name="T11" fmla="*/ 104 h 172"/>
              <a:gd name="T12" fmla="*/ 62 w 266"/>
              <a:gd name="T13" fmla="*/ 104 h 172"/>
              <a:gd name="T14" fmla="*/ 37 w 266"/>
              <a:gd name="T15" fmla="*/ 10 h 172"/>
              <a:gd name="T16" fmla="*/ 104 w 266"/>
              <a:gd name="T17" fmla="*/ 0 h 172"/>
              <a:gd name="T18" fmla="*/ 145 w 266"/>
              <a:gd name="T19" fmla="*/ 0 h 172"/>
              <a:gd name="T20" fmla="*/ 203 w 266"/>
              <a:gd name="T21" fmla="*/ 16 h 172"/>
              <a:gd name="T22" fmla="*/ 228 w 266"/>
              <a:gd name="T23" fmla="*/ 36 h 172"/>
              <a:gd name="T24" fmla="*/ 244 w 266"/>
              <a:gd name="T25" fmla="*/ 41 h 172"/>
              <a:gd name="T26" fmla="*/ 265 w 266"/>
              <a:gd name="T27" fmla="*/ 57 h 172"/>
              <a:gd name="T28" fmla="*/ 254 w 266"/>
              <a:gd name="T29" fmla="*/ 108 h 172"/>
              <a:gd name="T30" fmla="*/ 217 w 266"/>
              <a:gd name="T31" fmla="*/ 145 h 172"/>
              <a:gd name="T32" fmla="*/ 160 w 266"/>
              <a:gd name="T33" fmla="*/ 171 h 172"/>
              <a:gd name="T34" fmla="*/ 160 w 266"/>
              <a:gd name="T35" fmla="*/ 171 h 1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172"/>
              <a:gd name="T56" fmla="*/ 266 w 266"/>
              <a:gd name="T57" fmla="*/ 172 h 1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172">
                <a:moveTo>
                  <a:pt x="160" y="171"/>
                </a:moveTo>
                <a:lnTo>
                  <a:pt x="135" y="124"/>
                </a:lnTo>
                <a:lnTo>
                  <a:pt x="0" y="124"/>
                </a:lnTo>
                <a:lnTo>
                  <a:pt x="27" y="108"/>
                </a:lnTo>
                <a:lnTo>
                  <a:pt x="0" y="120"/>
                </a:lnTo>
                <a:lnTo>
                  <a:pt x="11" y="104"/>
                </a:lnTo>
                <a:lnTo>
                  <a:pt x="62" y="104"/>
                </a:lnTo>
                <a:lnTo>
                  <a:pt x="37" y="10"/>
                </a:lnTo>
                <a:lnTo>
                  <a:pt x="104" y="0"/>
                </a:lnTo>
                <a:lnTo>
                  <a:pt x="145" y="0"/>
                </a:lnTo>
                <a:lnTo>
                  <a:pt x="203" y="16"/>
                </a:lnTo>
                <a:lnTo>
                  <a:pt x="228" y="36"/>
                </a:lnTo>
                <a:lnTo>
                  <a:pt x="244" y="41"/>
                </a:lnTo>
                <a:lnTo>
                  <a:pt x="265" y="57"/>
                </a:lnTo>
                <a:lnTo>
                  <a:pt x="254" y="108"/>
                </a:lnTo>
                <a:lnTo>
                  <a:pt x="217" y="145"/>
                </a:lnTo>
                <a:lnTo>
                  <a:pt x="160" y="17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4" name="Freeform 33" descr="Rayures étroites horizontales"/>
          <p:cNvSpPr>
            <a:spLocks noChangeArrowheads="1"/>
          </p:cNvSpPr>
          <p:nvPr/>
        </p:nvSpPr>
        <p:spPr bwMode="auto">
          <a:xfrm>
            <a:off x="4984179" y="2395538"/>
            <a:ext cx="92075" cy="96837"/>
          </a:xfrm>
          <a:custGeom>
            <a:avLst/>
            <a:gdLst>
              <a:gd name="T0" fmla="*/ 0 w 146"/>
              <a:gd name="T1" fmla="*/ 0 h 152"/>
              <a:gd name="T2" fmla="*/ 51 w 146"/>
              <a:gd name="T3" fmla="*/ 16 h 152"/>
              <a:gd name="T4" fmla="*/ 78 w 146"/>
              <a:gd name="T5" fmla="*/ 16 h 152"/>
              <a:gd name="T6" fmla="*/ 104 w 146"/>
              <a:gd name="T7" fmla="*/ 57 h 152"/>
              <a:gd name="T8" fmla="*/ 109 w 146"/>
              <a:gd name="T9" fmla="*/ 78 h 152"/>
              <a:gd name="T10" fmla="*/ 145 w 146"/>
              <a:gd name="T11" fmla="*/ 104 h 152"/>
              <a:gd name="T12" fmla="*/ 94 w 146"/>
              <a:gd name="T13" fmla="*/ 110 h 152"/>
              <a:gd name="T14" fmla="*/ 78 w 146"/>
              <a:gd name="T15" fmla="*/ 125 h 152"/>
              <a:gd name="T16" fmla="*/ 62 w 146"/>
              <a:gd name="T17" fmla="*/ 151 h 152"/>
              <a:gd name="T18" fmla="*/ 51 w 146"/>
              <a:gd name="T19" fmla="*/ 68 h 152"/>
              <a:gd name="T20" fmla="*/ 47 w 146"/>
              <a:gd name="T21" fmla="*/ 68 h 152"/>
              <a:gd name="T22" fmla="*/ 0 w 146"/>
              <a:gd name="T23" fmla="*/ 0 h 152"/>
              <a:gd name="T24" fmla="*/ 0 w 146"/>
              <a:gd name="T25" fmla="*/ 0 h 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6"/>
              <a:gd name="T40" fmla="*/ 0 h 152"/>
              <a:gd name="T41" fmla="*/ 146 w 146"/>
              <a:gd name="T42" fmla="*/ 152 h 1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6" h="152">
                <a:moveTo>
                  <a:pt x="0" y="0"/>
                </a:moveTo>
                <a:lnTo>
                  <a:pt x="51" y="16"/>
                </a:lnTo>
                <a:lnTo>
                  <a:pt x="78" y="16"/>
                </a:lnTo>
                <a:lnTo>
                  <a:pt x="104" y="57"/>
                </a:lnTo>
                <a:lnTo>
                  <a:pt x="109" y="78"/>
                </a:lnTo>
                <a:lnTo>
                  <a:pt x="145" y="104"/>
                </a:lnTo>
                <a:lnTo>
                  <a:pt x="94" y="110"/>
                </a:lnTo>
                <a:lnTo>
                  <a:pt x="78" y="125"/>
                </a:lnTo>
                <a:lnTo>
                  <a:pt x="62" y="151"/>
                </a:lnTo>
                <a:lnTo>
                  <a:pt x="51" y="68"/>
                </a:lnTo>
                <a:lnTo>
                  <a:pt x="47" y="68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5" name="Freeform 34" descr="Rayures étroites horizontales"/>
          <p:cNvSpPr>
            <a:spLocks noChangeArrowheads="1"/>
          </p:cNvSpPr>
          <p:nvPr/>
        </p:nvSpPr>
        <p:spPr bwMode="auto">
          <a:xfrm>
            <a:off x="4922267" y="766763"/>
            <a:ext cx="3771900" cy="1858962"/>
          </a:xfrm>
          <a:custGeom>
            <a:avLst/>
            <a:gdLst>
              <a:gd name="T0" fmla="*/ 476 w 5941"/>
              <a:gd name="T1" fmla="*/ 1273 h 2929"/>
              <a:gd name="T2" fmla="*/ 341 w 5941"/>
              <a:gd name="T3" fmla="*/ 1422 h 2929"/>
              <a:gd name="T4" fmla="*/ 517 w 5941"/>
              <a:gd name="T5" fmla="*/ 1164 h 2929"/>
              <a:gd name="T6" fmla="*/ 854 w 5941"/>
              <a:gd name="T7" fmla="*/ 1144 h 2929"/>
              <a:gd name="T8" fmla="*/ 1004 w 5941"/>
              <a:gd name="T9" fmla="*/ 1122 h 2929"/>
              <a:gd name="T10" fmla="*/ 1362 w 5941"/>
              <a:gd name="T11" fmla="*/ 1030 h 2929"/>
              <a:gd name="T12" fmla="*/ 1304 w 5941"/>
              <a:gd name="T13" fmla="*/ 817 h 2929"/>
              <a:gd name="T14" fmla="*/ 1538 w 5941"/>
              <a:gd name="T15" fmla="*/ 1205 h 2929"/>
              <a:gd name="T16" fmla="*/ 1817 w 5941"/>
              <a:gd name="T17" fmla="*/ 1097 h 2929"/>
              <a:gd name="T18" fmla="*/ 1480 w 5941"/>
              <a:gd name="T19" fmla="*/ 709 h 2929"/>
              <a:gd name="T20" fmla="*/ 1740 w 5941"/>
              <a:gd name="T21" fmla="*/ 760 h 2929"/>
              <a:gd name="T22" fmla="*/ 1859 w 5941"/>
              <a:gd name="T23" fmla="*/ 869 h 2929"/>
              <a:gd name="T24" fmla="*/ 1848 w 5941"/>
              <a:gd name="T25" fmla="*/ 584 h 2929"/>
              <a:gd name="T26" fmla="*/ 1797 w 5941"/>
              <a:gd name="T27" fmla="*/ 450 h 2929"/>
              <a:gd name="T28" fmla="*/ 2050 w 5941"/>
              <a:gd name="T29" fmla="*/ 325 h 2929"/>
              <a:gd name="T30" fmla="*/ 2128 w 5941"/>
              <a:gd name="T31" fmla="*/ 192 h 2929"/>
              <a:gd name="T32" fmla="*/ 2242 w 5941"/>
              <a:gd name="T33" fmla="*/ 145 h 2929"/>
              <a:gd name="T34" fmla="*/ 2584 w 5941"/>
              <a:gd name="T35" fmla="*/ 202 h 2929"/>
              <a:gd name="T36" fmla="*/ 2470 w 5941"/>
              <a:gd name="T37" fmla="*/ 435 h 2929"/>
              <a:gd name="T38" fmla="*/ 2619 w 5941"/>
              <a:gd name="T39" fmla="*/ 393 h 2929"/>
              <a:gd name="T40" fmla="*/ 2796 w 5941"/>
              <a:gd name="T41" fmla="*/ 367 h 2929"/>
              <a:gd name="T42" fmla="*/ 3030 w 5941"/>
              <a:gd name="T43" fmla="*/ 284 h 2929"/>
              <a:gd name="T44" fmla="*/ 3340 w 5941"/>
              <a:gd name="T45" fmla="*/ 382 h 2929"/>
              <a:gd name="T46" fmla="*/ 3672 w 5941"/>
              <a:gd name="T47" fmla="*/ 300 h 2929"/>
              <a:gd name="T48" fmla="*/ 3873 w 5941"/>
              <a:gd name="T49" fmla="*/ 145 h 2929"/>
              <a:gd name="T50" fmla="*/ 3982 w 5941"/>
              <a:gd name="T51" fmla="*/ 145 h 2929"/>
              <a:gd name="T52" fmla="*/ 4604 w 5941"/>
              <a:gd name="T53" fmla="*/ 227 h 2929"/>
              <a:gd name="T54" fmla="*/ 4893 w 5941"/>
              <a:gd name="T55" fmla="*/ 98 h 2929"/>
              <a:gd name="T56" fmla="*/ 5542 w 5941"/>
              <a:gd name="T57" fmla="*/ 77 h 2929"/>
              <a:gd name="T58" fmla="*/ 5749 w 5941"/>
              <a:gd name="T59" fmla="*/ 93 h 2929"/>
              <a:gd name="T60" fmla="*/ 5940 w 5941"/>
              <a:gd name="T61" fmla="*/ 378 h 2929"/>
              <a:gd name="T62" fmla="*/ 5633 w 5941"/>
              <a:gd name="T63" fmla="*/ 325 h 2929"/>
              <a:gd name="T64" fmla="*/ 5504 w 5941"/>
              <a:gd name="T65" fmla="*/ 435 h 2929"/>
              <a:gd name="T66" fmla="*/ 5676 w 5941"/>
              <a:gd name="T67" fmla="*/ 568 h 2929"/>
              <a:gd name="T68" fmla="*/ 5598 w 5941"/>
              <a:gd name="T69" fmla="*/ 864 h 2929"/>
              <a:gd name="T70" fmla="*/ 5433 w 5941"/>
              <a:gd name="T71" fmla="*/ 1019 h 2929"/>
              <a:gd name="T72" fmla="*/ 5376 w 5941"/>
              <a:gd name="T73" fmla="*/ 1298 h 2929"/>
              <a:gd name="T74" fmla="*/ 5485 w 5941"/>
              <a:gd name="T75" fmla="*/ 1604 h 2929"/>
              <a:gd name="T76" fmla="*/ 5163 w 5941"/>
              <a:gd name="T77" fmla="*/ 1463 h 2929"/>
              <a:gd name="T78" fmla="*/ 5246 w 5941"/>
              <a:gd name="T79" fmla="*/ 843 h 2929"/>
              <a:gd name="T80" fmla="*/ 5121 w 5941"/>
              <a:gd name="T81" fmla="*/ 1034 h 2929"/>
              <a:gd name="T82" fmla="*/ 4930 w 5941"/>
              <a:gd name="T83" fmla="*/ 1277 h 2929"/>
              <a:gd name="T84" fmla="*/ 4727 w 5941"/>
              <a:gd name="T85" fmla="*/ 1304 h 2929"/>
              <a:gd name="T86" fmla="*/ 4494 w 5941"/>
              <a:gd name="T87" fmla="*/ 1841 h 2929"/>
              <a:gd name="T88" fmla="*/ 4686 w 5941"/>
              <a:gd name="T89" fmla="*/ 1862 h 2929"/>
              <a:gd name="T90" fmla="*/ 4510 w 5941"/>
              <a:gd name="T91" fmla="*/ 2685 h 2929"/>
              <a:gd name="T92" fmla="*/ 4494 w 5941"/>
              <a:gd name="T93" fmla="*/ 2281 h 2929"/>
              <a:gd name="T94" fmla="*/ 4075 w 5941"/>
              <a:gd name="T95" fmla="*/ 1966 h 2929"/>
              <a:gd name="T96" fmla="*/ 3858 w 5941"/>
              <a:gd name="T97" fmla="*/ 2183 h 2929"/>
              <a:gd name="T98" fmla="*/ 3412 w 5941"/>
              <a:gd name="T99" fmla="*/ 2276 h 2929"/>
              <a:gd name="T100" fmla="*/ 3014 w 5941"/>
              <a:gd name="T101" fmla="*/ 2307 h 2929"/>
              <a:gd name="T102" fmla="*/ 2605 w 5941"/>
              <a:gd name="T103" fmla="*/ 2375 h 2929"/>
              <a:gd name="T104" fmla="*/ 1413 w 5941"/>
              <a:gd name="T105" fmla="*/ 2147 h 2929"/>
              <a:gd name="T106" fmla="*/ 926 w 5941"/>
              <a:gd name="T107" fmla="*/ 2752 h 2929"/>
              <a:gd name="T108" fmla="*/ 621 w 5941"/>
              <a:gd name="T109" fmla="*/ 2794 h 2929"/>
              <a:gd name="T110" fmla="*/ 544 w 5941"/>
              <a:gd name="T111" fmla="*/ 2473 h 2929"/>
              <a:gd name="T112" fmla="*/ 135 w 5941"/>
              <a:gd name="T113" fmla="*/ 2013 h 2929"/>
              <a:gd name="T114" fmla="*/ 92 w 5941"/>
              <a:gd name="T115" fmla="*/ 1806 h 2929"/>
              <a:gd name="T116" fmla="*/ 81 w 5941"/>
              <a:gd name="T117" fmla="*/ 1463 h 29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41"/>
              <a:gd name="T178" fmla="*/ 0 h 2929"/>
              <a:gd name="T179" fmla="*/ 5941 w 5941"/>
              <a:gd name="T180" fmla="*/ 2929 h 29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41" h="2929">
                <a:moveTo>
                  <a:pt x="40" y="1128"/>
                </a:moveTo>
                <a:lnTo>
                  <a:pt x="57" y="1128"/>
                </a:lnTo>
                <a:lnTo>
                  <a:pt x="76" y="1128"/>
                </a:lnTo>
                <a:lnTo>
                  <a:pt x="67" y="1122"/>
                </a:lnTo>
                <a:lnTo>
                  <a:pt x="144" y="1122"/>
                </a:lnTo>
                <a:lnTo>
                  <a:pt x="119" y="1128"/>
                </a:lnTo>
                <a:lnTo>
                  <a:pt x="161" y="1138"/>
                </a:lnTo>
                <a:lnTo>
                  <a:pt x="161" y="1164"/>
                </a:lnTo>
                <a:lnTo>
                  <a:pt x="165" y="1144"/>
                </a:lnTo>
                <a:lnTo>
                  <a:pt x="233" y="1144"/>
                </a:lnTo>
                <a:lnTo>
                  <a:pt x="409" y="1210"/>
                </a:lnTo>
                <a:lnTo>
                  <a:pt x="476" y="1273"/>
                </a:lnTo>
                <a:lnTo>
                  <a:pt x="435" y="1330"/>
                </a:lnTo>
                <a:lnTo>
                  <a:pt x="378" y="1355"/>
                </a:lnTo>
                <a:lnTo>
                  <a:pt x="144" y="1288"/>
                </a:lnTo>
                <a:lnTo>
                  <a:pt x="259" y="1381"/>
                </a:lnTo>
                <a:lnTo>
                  <a:pt x="253" y="1422"/>
                </a:lnTo>
                <a:lnTo>
                  <a:pt x="274" y="1490"/>
                </a:lnTo>
                <a:lnTo>
                  <a:pt x="378" y="1531"/>
                </a:lnTo>
                <a:lnTo>
                  <a:pt x="403" y="1521"/>
                </a:lnTo>
                <a:lnTo>
                  <a:pt x="383" y="1490"/>
                </a:lnTo>
                <a:lnTo>
                  <a:pt x="362" y="1479"/>
                </a:lnTo>
                <a:lnTo>
                  <a:pt x="324" y="1449"/>
                </a:lnTo>
                <a:lnTo>
                  <a:pt x="341" y="1422"/>
                </a:lnTo>
                <a:lnTo>
                  <a:pt x="392" y="1449"/>
                </a:lnTo>
                <a:lnTo>
                  <a:pt x="392" y="1463"/>
                </a:lnTo>
                <a:lnTo>
                  <a:pt x="485" y="1463"/>
                </a:lnTo>
                <a:lnTo>
                  <a:pt x="444" y="1386"/>
                </a:lnTo>
                <a:lnTo>
                  <a:pt x="471" y="1355"/>
                </a:lnTo>
                <a:lnTo>
                  <a:pt x="513" y="1314"/>
                </a:lnTo>
                <a:lnTo>
                  <a:pt x="558" y="1314"/>
                </a:lnTo>
                <a:lnTo>
                  <a:pt x="594" y="1340"/>
                </a:lnTo>
                <a:lnTo>
                  <a:pt x="594" y="1277"/>
                </a:lnTo>
                <a:lnTo>
                  <a:pt x="558" y="1252"/>
                </a:lnTo>
                <a:lnTo>
                  <a:pt x="553" y="1179"/>
                </a:lnTo>
                <a:lnTo>
                  <a:pt x="517" y="1164"/>
                </a:lnTo>
                <a:lnTo>
                  <a:pt x="621" y="1169"/>
                </a:lnTo>
                <a:lnTo>
                  <a:pt x="652" y="1205"/>
                </a:lnTo>
                <a:lnTo>
                  <a:pt x="601" y="1220"/>
                </a:lnTo>
                <a:lnTo>
                  <a:pt x="601" y="1236"/>
                </a:lnTo>
                <a:lnTo>
                  <a:pt x="662" y="1277"/>
                </a:lnTo>
                <a:lnTo>
                  <a:pt x="704" y="1262"/>
                </a:lnTo>
                <a:lnTo>
                  <a:pt x="704" y="1220"/>
                </a:lnTo>
                <a:lnTo>
                  <a:pt x="735" y="1210"/>
                </a:lnTo>
                <a:lnTo>
                  <a:pt x="720" y="1195"/>
                </a:lnTo>
                <a:lnTo>
                  <a:pt x="828" y="1138"/>
                </a:lnTo>
                <a:lnTo>
                  <a:pt x="844" y="1164"/>
                </a:lnTo>
                <a:lnTo>
                  <a:pt x="854" y="1144"/>
                </a:lnTo>
                <a:lnTo>
                  <a:pt x="838" y="1138"/>
                </a:lnTo>
                <a:lnTo>
                  <a:pt x="885" y="1102"/>
                </a:lnTo>
                <a:lnTo>
                  <a:pt x="906" y="1102"/>
                </a:lnTo>
                <a:lnTo>
                  <a:pt x="881" y="1112"/>
                </a:lnTo>
                <a:lnTo>
                  <a:pt x="895" y="1144"/>
                </a:lnTo>
                <a:lnTo>
                  <a:pt x="881" y="1169"/>
                </a:lnTo>
                <a:lnTo>
                  <a:pt x="885" y="1179"/>
                </a:lnTo>
                <a:lnTo>
                  <a:pt x="922" y="1154"/>
                </a:lnTo>
                <a:lnTo>
                  <a:pt x="937" y="1164"/>
                </a:lnTo>
                <a:lnTo>
                  <a:pt x="937" y="1128"/>
                </a:lnTo>
                <a:lnTo>
                  <a:pt x="963" y="1122"/>
                </a:lnTo>
                <a:lnTo>
                  <a:pt x="1004" y="1122"/>
                </a:lnTo>
                <a:lnTo>
                  <a:pt x="1071" y="1087"/>
                </a:lnTo>
                <a:lnTo>
                  <a:pt x="1087" y="1128"/>
                </a:lnTo>
                <a:lnTo>
                  <a:pt x="1102" y="1128"/>
                </a:lnTo>
                <a:lnTo>
                  <a:pt x="1102" y="1102"/>
                </a:lnTo>
                <a:lnTo>
                  <a:pt x="1129" y="1087"/>
                </a:lnTo>
                <a:lnTo>
                  <a:pt x="1087" y="1034"/>
                </a:lnTo>
                <a:lnTo>
                  <a:pt x="1098" y="1019"/>
                </a:lnTo>
                <a:lnTo>
                  <a:pt x="1253" y="1034"/>
                </a:lnTo>
                <a:lnTo>
                  <a:pt x="1357" y="1060"/>
                </a:lnTo>
                <a:lnTo>
                  <a:pt x="1413" y="1102"/>
                </a:lnTo>
                <a:lnTo>
                  <a:pt x="1423" y="1044"/>
                </a:lnTo>
                <a:lnTo>
                  <a:pt x="1362" y="1030"/>
                </a:lnTo>
                <a:lnTo>
                  <a:pt x="1362" y="1003"/>
                </a:lnTo>
                <a:lnTo>
                  <a:pt x="1315" y="1003"/>
                </a:lnTo>
                <a:lnTo>
                  <a:pt x="1304" y="977"/>
                </a:lnTo>
                <a:lnTo>
                  <a:pt x="1315" y="977"/>
                </a:lnTo>
                <a:lnTo>
                  <a:pt x="1320" y="972"/>
                </a:lnTo>
                <a:lnTo>
                  <a:pt x="1300" y="911"/>
                </a:lnTo>
                <a:lnTo>
                  <a:pt x="1279" y="926"/>
                </a:lnTo>
                <a:lnTo>
                  <a:pt x="1279" y="895"/>
                </a:lnTo>
                <a:lnTo>
                  <a:pt x="1263" y="905"/>
                </a:lnTo>
                <a:lnTo>
                  <a:pt x="1274" y="879"/>
                </a:lnTo>
                <a:lnTo>
                  <a:pt x="1300" y="864"/>
                </a:lnTo>
                <a:lnTo>
                  <a:pt x="1304" y="817"/>
                </a:lnTo>
                <a:lnTo>
                  <a:pt x="1290" y="734"/>
                </a:lnTo>
                <a:lnTo>
                  <a:pt x="1413" y="734"/>
                </a:lnTo>
                <a:lnTo>
                  <a:pt x="1429" y="776"/>
                </a:lnTo>
                <a:lnTo>
                  <a:pt x="1429" y="838"/>
                </a:lnTo>
                <a:lnTo>
                  <a:pt x="1480" y="885"/>
                </a:lnTo>
                <a:lnTo>
                  <a:pt x="1548" y="1034"/>
                </a:lnTo>
                <a:lnTo>
                  <a:pt x="1600" y="1055"/>
                </a:lnTo>
                <a:lnTo>
                  <a:pt x="1579" y="1071"/>
                </a:lnTo>
                <a:lnTo>
                  <a:pt x="1600" y="1112"/>
                </a:lnTo>
                <a:lnTo>
                  <a:pt x="1564" y="1169"/>
                </a:lnTo>
                <a:lnTo>
                  <a:pt x="1574" y="1189"/>
                </a:lnTo>
                <a:lnTo>
                  <a:pt x="1538" y="1205"/>
                </a:lnTo>
                <a:lnTo>
                  <a:pt x="1507" y="1179"/>
                </a:lnTo>
                <a:lnTo>
                  <a:pt x="1465" y="1195"/>
                </a:lnTo>
                <a:lnTo>
                  <a:pt x="1533" y="1220"/>
                </a:lnTo>
                <a:lnTo>
                  <a:pt x="1615" y="1210"/>
                </a:lnTo>
                <a:lnTo>
                  <a:pt x="1605" y="1189"/>
                </a:lnTo>
                <a:lnTo>
                  <a:pt x="1646" y="1154"/>
                </a:lnTo>
                <a:lnTo>
                  <a:pt x="1656" y="1102"/>
                </a:lnTo>
                <a:lnTo>
                  <a:pt x="1615" y="1034"/>
                </a:lnTo>
                <a:lnTo>
                  <a:pt x="1683" y="1003"/>
                </a:lnTo>
                <a:lnTo>
                  <a:pt x="1724" y="1030"/>
                </a:lnTo>
                <a:lnTo>
                  <a:pt x="1740" y="1087"/>
                </a:lnTo>
                <a:lnTo>
                  <a:pt x="1817" y="1097"/>
                </a:lnTo>
                <a:lnTo>
                  <a:pt x="1756" y="1087"/>
                </a:lnTo>
                <a:lnTo>
                  <a:pt x="1750" y="1055"/>
                </a:lnTo>
                <a:lnTo>
                  <a:pt x="1756" y="1044"/>
                </a:lnTo>
                <a:lnTo>
                  <a:pt x="1724" y="1003"/>
                </a:lnTo>
                <a:lnTo>
                  <a:pt x="1641" y="987"/>
                </a:lnTo>
                <a:lnTo>
                  <a:pt x="1579" y="1014"/>
                </a:lnTo>
                <a:lnTo>
                  <a:pt x="1548" y="952"/>
                </a:lnTo>
                <a:lnTo>
                  <a:pt x="1538" y="879"/>
                </a:lnTo>
                <a:lnTo>
                  <a:pt x="1470" y="838"/>
                </a:lnTo>
                <a:lnTo>
                  <a:pt x="1470" y="801"/>
                </a:lnTo>
                <a:lnTo>
                  <a:pt x="1496" y="786"/>
                </a:lnTo>
                <a:lnTo>
                  <a:pt x="1480" y="709"/>
                </a:lnTo>
                <a:lnTo>
                  <a:pt x="1533" y="760"/>
                </a:lnTo>
                <a:lnTo>
                  <a:pt x="1533" y="797"/>
                </a:lnTo>
                <a:lnTo>
                  <a:pt x="1548" y="828"/>
                </a:lnTo>
                <a:lnTo>
                  <a:pt x="1579" y="838"/>
                </a:lnTo>
                <a:lnTo>
                  <a:pt x="1699" y="854"/>
                </a:lnTo>
                <a:lnTo>
                  <a:pt x="1558" y="786"/>
                </a:lnTo>
                <a:lnTo>
                  <a:pt x="1564" y="770"/>
                </a:lnTo>
                <a:lnTo>
                  <a:pt x="1631" y="770"/>
                </a:lnTo>
                <a:lnTo>
                  <a:pt x="1600" y="760"/>
                </a:lnTo>
                <a:lnTo>
                  <a:pt x="1615" y="734"/>
                </a:lnTo>
                <a:lnTo>
                  <a:pt x="1646" y="729"/>
                </a:lnTo>
                <a:lnTo>
                  <a:pt x="1740" y="760"/>
                </a:lnTo>
                <a:lnTo>
                  <a:pt x="1807" y="760"/>
                </a:lnTo>
                <a:lnTo>
                  <a:pt x="1807" y="786"/>
                </a:lnTo>
                <a:lnTo>
                  <a:pt x="1791" y="797"/>
                </a:lnTo>
                <a:lnTo>
                  <a:pt x="1797" y="817"/>
                </a:lnTo>
                <a:lnTo>
                  <a:pt x="1822" y="843"/>
                </a:lnTo>
                <a:lnTo>
                  <a:pt x="1822" y="828"/>
                </a:lnTo>
                <a:lnTo>
                  <a:pt x="1848" y="885"/>
                </a:lnTo>
                <a:lnTo>
                  <a:pt x="1885" y="895"/>
                </a:lnTo>
                <a:lnTo>
                  <a:pt x="1932" y="911"/>
                </a:lnTo>
                <a:lnTo>
                  <a:pt x="1952" y="895"/>
                </a:lnTo>
                <a:lnTo>
                  <a:pt x="1885" y="885"/>
                </a:lnTo>
                <a:lnTo>
                  <a:pt x="1859" y="869"/>
                </a:lnTo>
                <a:lnTo>
                  <a:pt x="1875" y="843"/>
                </a:lnTo>
                <a:lnTo>
                  <a:pt x="1822" y="801"/>
                </a:lnTo>
                <a:lnTo>
                  <a:pt x="1807" y="756"/>
                </a:lnTo>
                <a:lnTo>
                  <a:pt x="1776" y="745"/>
                </a:lnTo>
                <a:lnTo>
                  <a:pt x="1750" y="719"/>
                </a:lnTo>
                <a:lnTo>
                  <a:pt x="1688" y="709"/>
                </a:lnTo>
                <a:lnTo>
                  <a:pt x="1646" y="668"/>
                </a:lnTo>
                <a:lnTo>
                  <a:pt x="1631" y="625"/>
                </a:lnTo>
                <a:lnTo>
                  <a:pt x="1822" y="568"/>
                </a:lnTo>
                <a:lnTo>
                  <a:pt x="1832" y="580"/>
                </a:lnTo>
                <a:lnTo>
                  <a:pt x="1822" y="595"/>
                </a:lnTo>
                <a:lnTo>
                  <a:pt x="1848" y="584"/>
                </a:lnTo>
                <a:lnTo>
                  <a:pt x="1817" y="543"/>
                </a:lnTo>
                <a:lnTo>
                  <a:pt x="1848" y="553"/>
                </a:lnTo>
                <a:lnTo>
                  <a:pt x="1844" y="543"/>
                </a:lnTo>
                <a:lnTo>
                  <a:pt x="1766" y="527"/>
                </a:lnTo>
                <a:lnTo>
                  <a:pt x="1797" y="512"/>
                </a:lnTo>
                <a:lnTo>
                  <a:pt x="1756" y="502"/>
                </a:lnTo>
                <a:lnTo>
                  <a:pt x="1756" y="486"/>
                </a:lnTo>
                <a:lnTo>
                  <a:pt x="1776" y="486"/>
                </a:lnTo>
                <a:lnTo>
                  <a:pt x="1781" y="460"/>
                </a:lnTo>
                <a:lnTo>
                  <a:pt x="1797" y="460"/>
                </a:lnTo>
                <a:lnTo>
                  <a:pt x="1756" y="450"/>
                </a:lnTo>
                <a:lnTo>
                  <a:pt x="1797" y="450"/>
                </a:lnTo>
                <a:lnTo>
                  <a:pt x="1807" y="393"/>
                </a:lnTo>
                <a:lnTo>
                  <a:pt x="1817" y="408"/>
                </a:lnTo>
                <a:lnTo>
                  <a:pt x="1844" y="382"/>
                </a:lnTo>
                <a:lnTo>
                  <a:pt x="1900" y="378"/>
                </a:lnTo>
                <a:lnTo>
                  <a:pt x="1900" y="362"/>
                </a:lnTo>
                <a:lnTo>
                  <a:pt x="1957" y="337"/>
                </a:lnTo>
                <a:lnTo>
                  <a:pt x="1916" y="325"/>
                </a:lnTo>
                <a:lnTo>
                  <a:pt x="1967" y="310"/>
                </a:lnTo>
                <a:lnTo>
                  <a:pt x="2020" y="300"/>
                </a:lnTo>
                <a:lnTo>
                  <a:pt x="2020" y="325"/>
                </a:lnTo>
                <a:lnTo>
                  <a:pt x="2050" y="310"/>
                </a:lnTo>
                <a:lnTo>
                  <a:pt x="2050" y="325"/>
                </a:lnTo>
                <a:lnTo>
                  <a:pt x="2065" y="300"/>
                </a:lnTo>
                <a:lnTo>
                  <a:pt x="2077" y="300"/>
                </a:lnTo>
                <a:lnTo>
                  <a:pt x="2081" y="253"/>
                </a:lnTo>
                <a:lnTo>
                  <a:pt x="2092" y="274"/>
                </a:lnTo>
                <a:lnTo>
                  <a:pt x="2118" y="269"/>
                </a:lnTo>
                <a:lnTo>
                  <a:pt x="2050" y="217"/>
                </a:lnTo>
                <a:lnTo>
                  <a:pt x="2092" y="227"/>
                </a:lnTo>
                <a:lnTo>
                  <a:pt x="2128" y="206"/>
                </a:lnTo>
                <a:lnTo>
                  <a:pt x="2185" y="217"/>
                </a:lnTo>
                <a:lnTo>
                  <a:pt x="2185" y="176"/>
                </a:lnTo>
                <a:lnTo>
                  <a:pt x="2149" y="202"/>
                </a:lnTo>
                <a:lnTo>
                  <a:pt x="2128" y="192"/>
                </a:lnTo>
                <a:lnTo>
                  <a:pt x="2092" y="160"/>
                </a:lnTo>
                <a:lnTo>
                  <a:pt x="2081" y="66"/>
                </a:lnTo>
                <a:lnTo>
                  <a:pt x="2102" y="50"/>
                </a:lnTo>
                <a:lnTo>
                  <a:pt x="2143" y="56"/>
                </a:lnTo>
                <a:lnTo>
                  <a:pt x="2159" y="82"/>
                </a:lnTo>
                <a:lnTo>
                  <a:pt x="2133" y="107"/>
                </a:lnTo>
                <a:lnTo>
                  <a:pt x="2169" y="119"/>
                </a:lnTo>
                <a:lnTo>
                  <a:pt x="2175" y="107"/>
                </a:lnTo>
                <a:lnTo>
                  <a:pt x="2190" y="119"/>
                </a:lnTo>
                <a:lnTo>
                  <a:pt x="2200" y="145"/>
                </a:lnTo>
                <a:lnTo>
                  <a:pt x="2216" y="124"/>
                </a:lnTo>
                <a:lnTo>
                  <a:pt x="2242" y="145"/>
                </a:lnTo>
                <a:lnTo>
                  <a:pt x="2253" y="192"/>
                </a:lnTo>
                <a:lnTo>
                  <a:pt x="2278" y="176"/>
                </a:lnTo>
                <a:lnTo>
                  <a:pt x="2268" y="148"/>
                </a:lnTo>
                <a:lnTo>
                  <a:pt x="2335" y="124"/>
                </a:lnTo>
                <a:lnTo>
                  <a:pt x="2361" y="145"/>
                </a:lnTo>
                <a:lnTo>
                  <a:pt x="2361" y="124"/>
                </a:lnTo>
                <a:lnTo>
                  <a:pt x="2418" y="107"/>
                </a:lnTo>
                <a:lnTo>
                  <a:pt x="2511" y="134"/>
                </a:lnTo>
                <a:lnTo>
                  <a:pt x="2527" y="148"/>
                </a:lnTo>
                <a:lnTo>
                  <a:pt x="2527" y="134"/>
                </a:lnTo>
                <a:lnTo>
                  <a:pt x="2578" y="160"/>
                </a:lnTo>
                <a:lnTo>
                  <a:pt x="2584" y="202"/>
                </a:lnTo>
                <a:lnTo>
                  <a:pt x="2537" y="186"/>
                </a:lnTo>
                <a:lnTo>
                  <a:pt x="2563" y="217"/>
                </a:lnTo>
                <a:lnTo>
                  <a:pt x="2578" y="206"/>
                </a:lnTo>
                <a:lnTo>
                  <a:pt x="2609" y="227"/>
                </a:lnTo>
                <a:lnTo>
                  <a:pt x="2605" y="284"/>
                </a:lnTo>
                <a:lnTo>
                  <a:pt x="2609" y="294"/>
                </a:lnTo>
                <a:lnTo>
                  <a:pt x="2584" y="300"/>
                </a:lnTo>
                <a:lnTo>
                  <a:pt x="2578" y="341"/>
                </a:lnTo>
                <a:lnTo>
                  <a:pt x="2537" y="351"/>
                </a:lnTo>
                <a:lnTo>
                  <a:pt x="2563" y="362"/>
                </a:lnTo>
                <a:lnTo>
                  <a:pt x="2496" y="435"/>
                </a:lnTo>
                <a:lnTo>
                  <a:pt x="2470" y="435"/>
                </a:lnTo>
                <a:lnTo>
                  <a:pt x="2475" y="445"/>
                </a:lnTo>
                <a:lnTo>
                  <a:pt x="2470" y="517"/>
                </a:lnTo>
                <a:lnTo>
                  <a:pt x="2517" y="502"/>
                </a:lnTo>
                <a:lnTo>
                  <a:pt x="2496" y="492"/>
                </a:lnTo>
                <a:lnTo>
                  <a:pt x="2537" y="460"/>
                </a:lnTo>
                <a:lnTo>
                  <a:pt x="2543" y="470"/>
                </a:lnTo>
                <a:lnTo>
                  <a:pt x="2543" y="450"/>
                </a:lnTo>
                <a:lnTo>
                  <a:pt x="2584" y="445"/>
                </a:lnTo>
                <a:lnTo>
                  <a:pt x="2578" y="424"/>
                </a:lnTo>
                <a:lnTo>
                  <a:pt x="2619" y="435"/>
                </a:lnTo>
                <a:lnTo>
                  <a:pt x="2662" y="393"/>
                </a:lnTo>
                <a:lnTo>
                  <a:pt x="2619" y="393"/>
                </a:lnTo>
                <a:lnTo>
                  <a:pt x="2584" y="408"/>
                </a:lnTo>
                <a:lnTo>
                  <a:pt x="2578" y="393"/>
                </a:lnTo>
                <a:lnTo>
                  <a:pt x="2584" y="367"/>
                </a:lnTo>
                <a:lnTo>
                  <a:pt x="2662" y="362"/>
                </a:lnTo>
                <a:lnTo>
                  <a:pt x="2662" y="378"/>
                </a:lnTo>
                <a:lnTo>
                  <a:pt x="2703" y="378"/>
                </a:lnTo>
                <a:lnTo>
                  <a:pt x="2703" y="362"/>
                </a:lnTo>
                <a:lnTo>
                  <a:pt x="2734" y="378"/>
                </a:lnTo>
                <a:lnTo>
                  <a:pt x="2770" y="424"/>
                </a:lnTo>
                <a:lnTo>
                  <a:pt x="2786" y="403"/>
                </a:lnTo>
                <a:lnTo>
                  <a:pt x="2754" y="382"/>
                </a:lnTo>
                <a:lnTo>
                  <a:pt x="2796" y="367"/>
                </a:lnTo>
                <a:lnTo>
                  <a:pt x="2905" y="341"/>
                </a:lnTo>
                <a:lnTo>
                  <a:pt x="2910" y="351"/>
                </a:lnTo>
                <a:lnTo>
                  <a:pt x="2895" y="362"/>
                </a:lnTo>
                <a:lnTo>
                  <a:pt x="2905" y="378"/>
                </a:lnTo>
                <a:lnTo>
                  <a:pt x="2972" y="378"/>
                </a:lnTo>
                <a:lnTo>
                  <a:pt x="2962" y="367"/>
                </a:lnTo>
                <a:lnTo>
                  <a:pt x="2987" y="362"/>
                </a:lnTo>
                <a:lnTo>
                  <a:pt x="3040" y="351"/>
                </a:lnTo>
                <a:lnTo>
                  <a:pt x="3071" y="315"/>
                </a:lnTo>
                <a:lnTo>
                  <a:pt x="3014" y="300"/>
                </a:lnTo>
                <a:lnTo>
                  <a:pt x="3014" y="274"/>
                </a:lnTo>
                <a:lnTo>
                  <a:pt x="3030" y="284"/>
                </a:lnTo>
                <a:lnTo>
                  <a:pt x="3030" y="269"/>
                </a:lnTo>
                <a:lnTo>
                  <a:pt x="3055" y="253"/>
                </a:lnTo>
                <a:lnTo>
                  <a:pt x="3097" y="269"/>
                </a:lnTo>
                <a:lnTo>
                  <a:pt x="3247" y="259"/>
                </a:lnTo>
                <a:lnTo>
                  <a:pt x="3257" y="274"/>
                </a:lnTo>
                <a:lnTo>
                  <a:pt x="3231" y="294"/>
                </a:lnTo>
                <a:lnTo>
                  <a:pt x="3236" y="310"/>
                </a:lnTo>
                <a:lnTo>
                  <a:pt x="3205" y="351"/>
                </a:lnTo>
                <a:lnTo>
                  <a:pt x="3236" y="382"/>
                </a:lnTo>
                <a:lnTo>
                  <a:pt x="3257" y="382"/>
                </a:lnTo>
                <a:lnTo>
                  <a:pt x="3231" y="351"/>
                </a:lnTo>
                <a:lnTo>
                  <a:pt x="3340" y="382"/>
                </a:lnTo>
                <a:lnTo>
                  <a:pt x="3340" y="362"/>
                </a:lnTo>
                <a:lnTo>
                  <a:pt x="3371" y="378"/>
                </a:lnTo>
                <a:lnTo>
                  <a:pt x="3355" y="393"/>
                </a:lnTo>
                <a:lnTo>
                  <a:pt x="3490" y="445"/>
                </a:lnTo>
                <a:lnTo>
                  <a:pt x="3500" y="435"/>
                </a:lnTo>
                <a:lnTo>
                  <a:pt x="3490" y="382"/>
                </a:lnTo>
                <a:lnTo>
                  <a:pt x="3453" y="325"/>
                </a:lnTo>
                <a:lnTo>
                  <a:pt x="3531" y="362"/>
                </a:lnTo>
                <a:lnTo>
                  <a:pt x="3562" y="351"/>
                </a:lnTo>
                <a:lnTo>
                  <a:pt x="3588" y="315"/>
                </a:lnTo>
                <a:lnTo>
                  <a:pt x="3692" y="337"/>
                </a:lnTo>
                <a:lnTo>
                  <a:pt x="3672" y="300"/>
                </a:lnTo>
                <a:lnTo>
                  <a:pt x="3682" y="284"/>
                </a:lnTo>
                <a:lnTo>
                  <a:pt x="3717" y="300"/>
                </a:lnTo>
                <a:lnTo>
                  <a:pt x="3733" y="274"/>
                </a:lnTo>
                <a:lnTo>
                  <a:pt x="3682" y="259"/>
                </a:lnTo>
                <a:lnTo>
                  <a:pt x="3692" y="253"/>
                </a:lnTo>
                <a:lnTo>
                  <a:pt x="3672" y="233"/>
                </a:lnTo>
                <a:lnTo>
                  <a:pt x="3656" y="243"/>
                </a:lnTo>
                <a:lnTo>
                  <a:pt x="3640" y="217"/>
                </a:lnTo>
                <a:lnTo>
                  <a:pt x="3682" y="202"/>
                </a:lnTo>
                <a:lnTo>
                  <a:pt x="3640" y="165"/>
                </a:lnTo>
                <a:lnTo>
                  <a:pt x="3640" y="160"/>
                </a:lnTo>
                <a:lnTo>
                  <a:pt x="3873" y="145"/>
                </a:lnTo>
                <a:lnTo>
                  <a:pt x="3893" y="160"/>
                </a:lnTo>
                <a:lnTo>
                  <a:pt x="3842" y="148"/>
                </a:lnTo>
                <a:lnTo>
                  <a:pt x="3832" y="186"/>
                </a:lnTo>
                <a:lnTo>
                  <a:pt x="3868" y="165"/>
                </a:lnTo>
                <a:lnTo>
                  <a:pt x="3883" y="186"/>
                </a:lnTo>
                <a:lnTo>
                  <a:pt x="3858" y="192"/>
                </a:lnTo>
                <a:lnTo>
                  <a:pt x="3893" y="217"/>
                </a:lnTo>
                <a:lnTo>
                  <a:pt x="3899" y="134"/>
                </a:lnTo>
                <a:lnTo>
                  <a:pt x="3993" y="124"/>
                </a:lnTo>
                <a:lnTo>
                  <a:pt x="4023" y="145"/>
                </a:lnTo>
                <a:lnTo>
                  <a:pt x="4023" y="148"/>
                </a:lnTo>
                <a:lnTo>
                  <a:pt x="3982" y="145"/>
                </a:lnTo>
                <a:lnTo>
                  <a:pt x="3993" y="160"/>
                </a:lnTo>
                <a:lnTo>
                  <a:pt x="4085" y="176"/>
                </a:lnTo>
                <a:lnTo>
                  <a:pt x="4091" y="202"/>
                </a:lnTo>
                <a:lnTo>
                  <a:pt x="4101" y="176"/>
                </a:lnTo>
                <a:lnTo>
                  <a:pt x="4173" y="192"/>
                </a:lnTo>
                <a:lnTo>
                  <a:pt x="4158" y="202"/>
                </a:lnTo>
                <a:lnTo>
                  <a:pt x="4210" y="206"/>
                </a:lnTo>
                <a:lnTo>
                  <a:pt x="4308" y="134"/>
                </a:lnTo>
                <a:lnTo>
                  <a:pt x="4391" y="124"/>
                </a:lnTo>
                <a:lnTo>
                  <a:pt x="4479" y="145"/>
                </a:lnTo>
                <a:lnTo>
                  <a:pt x="4536" y="206"/>
                </a:lnTo>
                <a:lnTo>
                  <a:pt x="4604" y="227"/>
                </a:lnTo>
                <a:lnTo>
                  <a:pt x="4604" y="202"/>
                </a:lnTo>
                <a:lnTo>
                  <a:pt x="4629" y="227"/>
                </a:lnTo>
                <a:lnTo>
                  <a:pt x="4629" y="192"/>
                </a:lnTo>
                <a:lnTo>
                  <a:pt x="4686" y="160"/>
                </a:lnTo>
                <a:lnTo>
                  <a:pt x="4727" y="165"/>
                </a:lnTo>
                <a:lnTo>
                  <a:pt x="4795" y="148"/>
                </a:lnTo>
                <a:lnTo>
                  <a:pt x="4805" y="119"/>
                </a:lnTo>
                <a:lnTo>
                  <a:pt x="4872" y="148"/>
                </a:lnTo>
                <a:lnTo>
                  <a:pt x="4987" y="165"/>
                </a:lnTo>
                <a:lnTo>
                  <a:pt x="4960" y="124"/>
                </a:lnTo>
                <a:lnTo>
                  <a:pt x="4919" y="93"/>
                </a:lnTo>
                <a:lnTo>
                  <a:pt x="4893" y="98"/>
                </a:lnTo>
                <a:lnTo>
                  <a:pt x="4893" y="77"/>
                </a:lnTo>
                <a:lnTo>
                  <a:pt x="4862" y="41"/>
                </a:lnTo>
                <a:lnTo>
                  <a:pt x="4981" y="41"/>
                </a:lnTo>
                <a:lnTo>
                  <a:pt x="5054" y="0"/>
                </a:lnTo>
                <a:lnTo>
                  <a:pt x="5079" y="9"/>
                </a:lnTo>
                <a:lnTo>
                  <a:pt x="5069" y="0"/>
                </a:lnTo>
                <a:lnTo>
                  <a:pt x="5287" y="26"/>
                </a:lnTo>
                <a:lnTo>
                  <a:pt x="5297" y="9"/>
                </a:lnTo>
                <a:lnTo>
                  <a:pt x="5376" y="41"/>
                </a:lnTo>
                <a:lnTo>
                  <a:pt x="5504" y="66"/>
                </a:lnTo>
                <a:lnTo>
                  <a:pt x="5545" y="93"/>
                </a:lnTo>
                <a:lnTo>
                  <a:pt x="5542" y="77"/>
                </a:lnTo>
                <a:lnTo>
                  <a:pt x="5608" y="98"/>
                </a:lnTo>
                <a:lnTo>
                  <a:pt x="5665" y="160"/>
                </a:lnTo>
                <a:lnTo>
                  <a:pt x="5717" y="186"/>
                </a:lnTo>
                <a:lnTo>
                  <a:pt x="5717" y="165"/>
                </a:lnTo>
                <a:lnTo>
                  <a:pt x="5733" y="192"/>
                </a:lnTo>
                <a:lnTo>
                  <a:pt x="5717" y="148"/>
                </a:lnTo>
                <a:lnTo>
                  <a:pt x="5649" y="107"/>
                </a:lnTo>
                <a:lnTo>
                  <a:pt x="5676" y="107"/>
                </a:lnTo>
                <a:lnTo>
                  <a:pt x="5706" y="119"/>
                </a:lnTo>
                <a:lnTo>
                  <a:pt x="5722" y="107"/>
                </a:lnTo>
                <a:lnTo>
                  <a:pt x="5706" y="98"/>
                </a:lnTo>
                <a:lnTo>
                  <a:pt x="5749" y="93"/>
                </a:lnTo>
                <a:lnTo>
                  <a:pt x="5899" y="145"/>
                </a:lnTo>
                <a:lnTo>
                  <a:pt x="5883" y="186"/>
                </a:lnTo>
                <a:lnTo>
                  <a:pt x="5910" y="217"/>
                </a:lnTo>
                <a:lnTo>
                  <a:pt x="5851" y="192"/>
                </a:lnTo>
                <a:lnTo>
                  <a:pt x="5899" y="243"/>
                </a:lnTo>
                <a:lnTo>
                  <a:pt x="5815" y="233"/>
                </a:lnTo>
                <a:lnTo>
                  <a:pt x="5856" y="253"/>
                </a:lnTo>
                <a:lnTo>
                  <a:pt x="5867" y="269"/>
                </a:lnTo>
                <a:lnTo>
                  <a:pt x="5856" y="284"/>
                </a:lnTo>
                <a:lnTo>
                  <a:pt x="5894" y="300"/>
                </a:lnTo>
                <a:lnTo>
                  <a:pt x="5878" y="341"/>
                </a:lnTo>
                <a:lnTo>
                  <a:pt x="5940" y="378"/>
                </a:lnTo>
                <a:lnTo>
                  <a:pt x="5919" y="367"/>
                </a:lnTo>
                <a:lnTo>
                  <a:pt x="5924" y="403"/>
                </a:lnTo>
                <a:lnTo>
                  <a:pt x="5883" y="367"/>
                </a:lnTo>
                <a:lnTo>
                  <a:pt x="5899" y="403"/>
                </a:lnTo>
                <a:lnTo>
                  <a:pt x="5815" y="351"/>
                </a:lnTo>
                <a:lnTo>
                  <a:pt x="5810" y="367"/>
                </a:lnTo>
                <a:lnTo>
                  <a:pt x="5769" y="351"/>
                </a:lnTo>
                <a:lnTo>
                  <a:pt x="5722" y="300"/>
                </a:lnTo>
                <a:lnTo>
                  <a:pt x="5681" y="300"/>
                </a:lnTo>
                <a:lnTo>
                  <a:pt x="5676" y="284"/>
                </a:lnTo>
                <a:lnTo>
                  <a:pt x="5676" y="315"/>
                </a:lnTo>
                <a:lnTo>
                  <a:pt x="5633" y="325"/>
                </a:lnTo>
                <a:lnTo>
                  <a:pt x="5583" y="284"/>
                </a:lnTo>
                <a:lnTo>
                  <a:pt x="5557" y="227"/>
                </a:lnTo>
                <a:lnTo>
                  <a:pt x="5567" y="259"/>
                </a:lnTo>
                <a:lnTo>
                  <a:pt x="5542" y="243"/>
                </a:lnTo>
                <a:lnTo>
                  <a:pt x="5545" y="259"/>
                </a:lnTo>
                <a:lnTo>
                  <a:pt x="5542" y="269"/>
                </a:lnTo>
                <a:lnTo>
                  <a:pt x="5608" y="341"/>
                </a:lnTo>
                <a:lnTo>
                  <a:pt x="5613" y="435"/>
                </a:lnTo>
                <a:lnTo>
                  <a:pt x="5608" y="470"/>
                </a:lnTo>
                <a:lnTo>
                  <a:pt x="5598" y="460"/>
                </a:lnTo>
                <a:lnTo>
                  <a:pt x="5572" y="470"/>
                </a:lnTo>
                <a:lnTo>
                  <a:pt x="5504" y="435"/>
                </a:lnTo>
                <a:lnTo>
                  <a:pt x="5489" y="450"/>
                </a:lnTo>
                <a:lnTo>
                  <a:pt x="5526" y="445"/>
                </a:lnTo>
                <a:lnTo>
                  <a:pt x="5531" y="460"/>
                </a:lnTo>
                <a:lnTo>
                  <a:pt x="5501" y="460"/>
                </a:lnTo>
                <a:lnTo>
                  <a:pt x="5515" y="512"/>
                </a:lnTo>
                <a:lnTo>
                  <a:pt x="5542" y="470"/>
                </a:lnTo>
                <a:lnTo>
                  <a:pt x="5592" y="512"/>
                </a:lnTo>
                <a:lnTo>
                  <a:pt x="5608" y="492"/>
                </a:lnTo>
                <a:lnTo>
                  <a:pt x="5633" y="517"/>
                </a:lnTo>
                <a:lnTo>
                  <a:pt x="5633" y="533"/>
                </a:lnTo>
                <a:lnTo>
                  <a:pt x="5649" y="533"/>
                </a:lnTo>
                <a:lnTo>
                  <a:pt x="5676" y="568"/>
                </a:lnTo>
                <a:lnTo>
                  <a:pt x="5665" y="568"/>
                </a:lnTo>
                <a:lnTo>
                  <a:pt x="5665" y="584"/>
                </a:lnTo>
                <a:lnTo>
                  <a:pt x="5681" y="584"/>
                </a:lnTo>
                <a:lnTo>
                  <a:pt x="5769" y="652"/>
                </a:lnTo>
                <a:lnTo>
                  <a:pt x="5774" y="709"/>
                </a:lnTo>
                <a:lnTo>
                  <a:pt x="5690" y="678"/>
                </a:lnTo>
                <a:lnTo>
                  <a:pt x="5701" y="703"/>
                </a:lnTo>
                <a:lnTo>
                  <a:pt x="5640" y="760"/>
                </a:lnTo>
                <a:lnTo>
                  <a:pt x="5633" y="812"/>
                </a:lnTo>
                <a:lnTo>
                  <a:pt x="5613" y="828"/>
                </a:lnTo>
                <a:lnTo>
                  <a:pt x="5598" y="817"/>
                </a:lnTo>
                <a:lnTo>
                  <a:pt x="5598" y="864"/>
                </a:lnTo>
                <a:lnTo>
                  <a:pt x="5592" y="864"/>
                </a:lnTo>
                <a:lnTo>
                  <a:pt x="5598" y="869"/>
                </a:lnTo>
                <a:lnTo>
                  <a:pt x="5592" y="879"/>
                </a:lnTo>
                <a:lnTo>
                  <a:pt x="5598" y="905"/>
                </a:lnTo>
                <a:lnTo>
                  <a:pt x="5583" y="905"/>
                </a:lnTo>
                <a:lnTo>
                  <a:pt x="5592" y="911"/>
                </a:lnTo>
                <a:lnTo>
                  <a:pt x="5567" y="987"/>
                </a:lnTo>
                <a:lnTo>
                  <a:pt x="5583" y="1034"/>
                </a:lnTo>
                <a:lnTo>
                  <a:pt x="5557" y="1030"/>
                </a:lnTo>
                <a:lnTo>
                  <a:pt x="5501" y="977"/>
                </a:lnTo>
                <a:lnTo>
                  <a:pt x="5463" y="987"/>
                </a:lnTo>
                <a:lnTo>
                  <a:pt x="5433" y="1019"/>
                </a:lnTo>
                <a:lnTo>
                  <a:pt x="5422" y="1097"/>
                </a:lnTo>
                <a:lnTo>
                  <a:pt x="5396" y="1019"/>
                </a:lnTo>
                <a:lnTo>
                  <a:pt x="5376" y="1102"/>
                </a:lnTo>
                <a:lnTo>
                  <a:pt x="5349" y="1087"/>
                </a:lnTo>
                <a:lnTo>
                  <a:pt x="5324" y="1097"/>
                </a:lnTo>
                <a:lnTo>
                  <a:pt x="5313" y="1112"/>
                </a:lnTo>
                <a:lnTo>
                  <a:pt x="5349" y="1179"/>
                </a:lnTo>
                <a:lnTo>
                  <a:pt x="5328" y="1179"/>
                </a:lnTo>
                <a:lnTo>
                  <a:pt x="5339" y="1262"/>
                </a:lnTo>
                <a:lnTo>
                  <a:pt x="5365" y="1304"/>
                </a:lnTo>
                <a:lnTo>
                  <a:pt x="5380" y="1314"/>
                </a:lnTo>
                <a:lnTo>
                  <a:pt x="5376" y="1298"/>
                </a:lnTo>
                <a:lnTo>
                  <a:pt x="5417" y="1304"/>
                </a:lnTo>
                <a:lnTo>
                  <a:pt x="5433" y="1386"/>
                </a:lnTo>
                <a:lnTo>
                  <a:pt x="5437" y="1407"/>
                </a:lnTo>
                <a:lnTo>
                  <a:pt x="5457" y="1397"/>
                </a:lnTo>
                <a:lnTo>
                  <a:pt x="5485" y="1449"/>
                </a:lnTo>
                <a:lnTo>
                  <a:pt x="5474" y="1463"/>
                </a:lnTo>
                <a:lnTo>
                  <a:pt x="5457" y="1453"/>
                </a:lnTo>
                <a:lnTo>
                  <a:pt x="5457" y="1412"/>
                </a:lnTo>
                <a:lnTo>
                  <a:pt x="5437" y="1428"/>
                </a:lnTo>
                <a:lnTo>
                  <a:pt x="5457" y="1547"/>
                </a:lnTo>
                <a:lnTo>
                  <a:pt x="5489" y="1573"/>
                </a:lnTo>
                <a:lnTo>
                  <a:pt x="5485" y="1604"/>
                </a:lnTo>
                <a:lnTo>
                  <a:pt x="5457" y="1598"/>
                </a:lnTo>
                <a:lnTo>
                  <a:pt x="5433" y="1639"/>
                </a:lnTo>
                <a:lnTo>
                  <a:pt x="5437" y="1686"/>
                </a:lnTo>
                <a:lnTo>
                  <a:pt x="5474" y="1733"/>
                </a:lnTo>
                <a:lnTo>
                  <a:pt x="5447" y="1733"/>
                </a:lnTo>
                <a:lnTo>
                  <a:pt x="5422" y="1753"/>
                </a:lnTo>
                <a:lnTo>
                  <a:pt x="5406" y="1749"/>
                </a:lnTo>
                <a:lnTo>
                  <a:pt x="5433" y="1841"/>
                </a:lnTo>
                <a:lnTo>
                  <a:pt x="5433" y="1884"/>
                </a:lnTo>
                <a:lnTo>
                  <a:pt x="5406" y="1940"/>
                </a:lnTo>
                <a:lnTo>
                  <a:pt x="5215" y="1588"/>
                </a:lnTo>
                <a:lnTo>
                  <a:pt x="5163" y="1463"/>
                </a:lnTo>
                <a:lnTo>
                  <a:pt x="5179" y="1397"/>
                </a:lnTo>
                <a:lnTo>
                  <a:pt x="5158" y="1345"/>
                </a:lnTo>
                <a:lnTo>
                  <a:pt x="5179" y="1355"/>
                </a:lnTo>
                <a:lnTo>
                  <a:pt x="5179" y="1330"/>
                </a:lnTo>
                <a:lnTo>
                  <a:pt x="5199" y="1320"/>
                </a:lnTo>
                <a:lnTo>
                  <a:pt x="5230" y="1154"/>
                </a:lnTo>
                <a:lnTo>
                  <a:pt x="5230" y="1060"/>
                </a:lnTo>
                <a:lnTo>
                  <a:pt x="5281" y="1003"/>
                </a:lnTo>
                <a:lnTo>
                  <a:pt x="5256" y="993"/>
                </a:lnTo>
                <a:lnTo>
                  <a:pt x="5266" y="972"/>
                </a:lnTo>
                <a:lnTo>
                  <a:pt x="5215" y="864"/>
                </a:lnTo>
                <a:lnTo>
                  <a:pt x="5246" y="843"/>
                </a:lnTo>
                <a:lnTo>
                  <a:pt x="5256" y="838"/>
                </a:lnTo>
                <a:lnTo>
                  <a:pt x="5204" y="817"/>
                </a:lnTo>
                <a:lnTo>
                  <a:pt x="5174" y="843"/>
                </a:lnTo>
                <a:lnTo>
                  <a:pt x="5204" y="926"/>
                </a:lnTo>
                <a:lnTo>
                  <a:pt x="5220" y="936"/>
                </a:lnTo>
                <a:lnTo>
                  <a:pt x="5215" y="952"/>
                </a:lnTo>
                <a:lnTo>
                  <a:pt x="5199" y="936"/>
                </a:lnTo>
                <a:lnTo>
                  <a:pt x="5189" y="946"/>
                </a:lnTo>
                <a:lnTo>
                  <a:pt x="5163" y="1044"/>
                </a:lnTo>
                <a:lnTo>
                  <a:pt x="5147" y="1060"/>
                </a:lnTo>
                <a:lnTo>
                  <a:pt x="5136" y="1030"/>
                </a:lnTo>
                <a:lnTo>
                  <a:pt x="5121" y="1034"/>
                </a:lnTo>
                <a:lnTo>
                  <a:pt x="5091" y="936"/>
                </a:lnTo>
                <a:lnTo>
                  <a:pt x="5069" y="972"/>
                </a:lnTo>
                <a:lnTo>
                  <a:pt x="5038" y="952"/>
                </a:lnTo>
                <a:lnTo>
                  <a:pt x="5013" y="987"/>
                </a:lnTo>
                <a:lnTo>
                  <a:pt x="4987" y="977"/>
                </a:lnTo>
                <a:lnTo>
                  <a:pt x="4960" y="1189"/>
                </a:lnTo>
                <a:lnTo>
                  <a:pt x="4971" y="1232"/>
                </a:lnTo>
                <a:lnTo>
                  <a:pt x="5003" y="1220"/>
                </a:lnTo>
                <a:lnTo>
                  <a:pt x="5023" y="1247"/>
                </a:lnTo>
                <a:lnTo>
                  <a:pt x="4956" y="1252"/>
                </a:lnTo>
                <a:lnTo>
                  <a:pt x="4945" y="1288"/>
                </a:lnTo>
                <a:lnTo>
                  <a:pt x="4930" y="1277"/>
                </a:lnTo>
                <a:lnTo>
                  <a:pt x="4888" y="1304"/>
                </a:lnTo>
                <a:lnTo>
                  <a:pt x="4872" y="1288"/>
                </a:lnTo>
                <a:lnTo>
                  <a:pt x="4915" y="1262"/>
                </a:lnTo>
                <a:lnTo>
                  <a:pt x="4862" y="1247"/>
                </a:lnTo>
                <a:lnTo>
                  <a:pt x="4847" y="1247"/>
                </a:lnTo>
                <a:lnTo>
                  <a:pt x="4847" y="1262"/>
                </a:lnTo>
                <a:lnTo>
                  <a:pt x="4784" y="1247"/>
                </a:lnTo>
                <a:lnTo>
                  <a:pt x="4768" y="1262"/>
                </a:lnTo>
                <a:lnTo>
                  <a:pt x="4768" y="1288"/>
                </a:lnTo>
                <a:lnTo>
                  <a:pt x="4764" y="1298"/>
                </a:lnTo>
                <a:lnTo>
                  <a:pt x="4743" y="1288"/>
                </a:lnTo>
                <a:lnTo>
                  <a:pt x="4727" y="1304"/>
                </a:lnTo>
                <a:lnTo>
                  <a:pt x="4676" y="1298"/>
                </a:lnTo>
                <a:lnTo>
                  <a:pt x="4670" y="1320"/>
                </a:lnTo>
                <a:lnTo>
                  <a:pt x="4655" y="1304"/>
                </a:lnTo>
                <a:lnTo>
                  <a:pt x="4547" y="1330"/>
                </a:lnTo>
                <a:lnTo>
                  <a:pt x="4459" y="1588"/>
                </a:lnTo>
                <a:lnTo>
                  <a:pt x="4459" y="1604"/>
                </a:lnTo>
                <a:lnTo>
                  <a:pt x="4479" y="1614"/>
                </a:lnTo>
                <a:lnTo>
                  <a:pt x="4453" y="1624"/>
                </a:lnTo>
                <a:lnTo>
                  <a:pt x="4402" y="1774"/>
                </a:lnTo>
                <a:lnTo>
                  <a:pt x="4437" y="1780"/>
                </a:lnTo>
                <a:lnTo>
                  <a:pt x="4479" y="1774"/>
                </a:lnTo>
                <a:lnTo>
                  <a:pt x="4494" y="1841"/>
                </a:lnTo>
                <a:lnTo>
                  <a:pt x="4510" y="1821"/>
                </a:lnTo>
                <a:lnTo>
                  <a:pt x="4500" y="1806"/>
                </a:lnTo>
                <a:lnTo>
                  <a:pt x="4520" y="1790"/>
                </a:lnTo>
                <a:lnTo>
                  <a:pt x="4526" y="1847"/>
                </a:lnTo>
                <a:lnTo>
                  <a:pt x="4562" y="1816"/>
                </a:lnTo>
                <a:lnTo>
                  <a:pt x="4567" y="1847"/>
                </a:lnTo>
                <a:lnTo>
                  <a:pt x="4578" y="1821"/>
                </a:lnTo>
                <a:lnTo>
                  <a:pt x="4562" y="1780"/>
                </a:lnTo>
                <a:lnTo>
                  <a:pt x="4608" y="1774"/>
                </a:lnTo>
                <a:lnTo>
                  <a:pt x="4702" y="1847"/>
                </a:lnTo>
                <a:lnTo>
                  <a:pt x="4702" y="1862"/>
                </a:lnTo>
                <a:lnTo>
                  <a:pt x="4686" y="1862"/>
                </a:lnTo>
                <a:lnTo>
                  <a:pt x="4738" y="1929"/>
                </a:lnTo>
                <a:lnTo>
                  <a:pt x="4727" y="1992"/>
                </a:lnTo>
                <a:lnTo>
                  <a:pt x="4784" y="2225"/>
                </a:lnTo>
                <a:lnTo>
                  <a:pt x="4754" y="2323"/>
                </a:lnTo>
                <a:lnTo>
                  <a:pt x="4754" y="2405"/>
                </a:lnTo>
                <a:lnTo>
                  <a:pt x="4696" y="2577"/>
                </a:lnTo>
                <a:lnTo>
                  <a:pt x="4645" y="2634"/>
                </a:lnTo>
                <a:lnTo>
                  <a:pt x="4608" y="2644"/>
                </a:lnTo>
                <a:lnTo>
                  <a:pt x="4578" y="2634"/>
                </a:lnTo>
                <a:lnTo>
                  <a:pt x="4567" y="2618"/>
                </a:lnTo>
                <a:lnTo>
                  <a:pt x="4547" y="2618"/>
                </a:lnTo>
                <a:lnTo>
                  <a:pt x="4510" y="2685"/>
                </a:lnTo>
                <a:lnTo>
                  <a:pt x="4510" y="2675"/>
                </a:lnTo>
                <a:lnTo>
                  <a:pt x="4510" y="2659"/>
                </a:lnTo>
                <a:lnTo>
                  <a:pt x="4520" y="2607"/>
                </a:lnTo>
                <a:lnTo>
                  <a:pt x="4484" y="2509"/>
                </a:lnTo>
                <a:lnTo>
                  <a:pt x="4510" y="2473"/>
                </a:lnTo>
                <a:lnTo>
                  <a:pt x="4562" y="2493"/>
                </a:lnTo>
                <a:lnTo>
                  <a:pt x="4562" y="2348"/>
                </a:lnTo>
                <a:lnTo>
                  <a:pt x="4567" y="2333"/>
                </a:lnTo>
                <a:lnTo>
                  <a:pt x="4567" y="2291"/>
                </a:lnTo>
                <a:lnTo>
                  <a:pt x="4567" y="2250"/>
                </a:lnTo>
                <a:lnTo>
                  <a:pt x="4536" y="2266"/>
                </a:lnTo>
                <a:lnTo>
                  <a:pt x="4494" y="2281"/>
                </a:lnTo>
                <a:lnTo>
                  <a:pt x="4479" y="2307"/>
                </a:lnTo>
                <a:lnTo>
                  <a:pt x="4437" y="2317"/>
                </a:lnTo>
                <a:lnTo>
                  <a:pt x="4417" y="2317"/>
                </a:lnTo>
                <a:lnTo>
                  <a:pt x="4375" y="2235"/>
                </a:lnTo>
                <a:lnTo>
                  <a:pt x="4308" y="2199"/>
                </a:lnTo>
                <a:lnTo>
                  <a:pt x="4283" y="2199"/>
                </a:lnTo>
                <a:lnTo>
                  <a:pt x="4241" y="2199"/>
                </a:lnTo>
                <a:lnTo>
                  <a:pt x="4226" y="2183"/>
                </a:lnTo>
                <a:lnTo>
                  <a:pt x="4210" y="2158"/>
                </a:lnTo>
                <a:lnTo>
                  <a:pt x="4184" y="2105"/>
                </a:lnTo>
                <a:lnTo>
                  <a:pt x="4153" y="2074"/>
                </a:lnTo>
                <a:lnTo>
                  <a:pt x="4075" y="1966"/>
                </a:lnTo>
                <a:lnTo>
                  <a:pt x="4060" y="1955"/>
                </a:lnTo>
                <a:lnTo>
                  <a:pt x="4034" y="1950"/>
                </a:lnTo>
                <a:lnTo>
                  <a:pt x="3982" y="1940"/>
                </a:lnTo>
                <a:lnTo>
                  <a:pt x="3956" y="1929"/>
                </a:lnTo>
                <a:lnTo>
                  <a:pt x="3936" y="1940"/>
                </a:lnTo>
                <a:lnTo>
                  <a:pt x="3858" y="1970"/>
                </a:lnTo>
                <a:lnTo>
                  <a:pt x="3842" y="2013"/>
                </a:lnTo>
                <a:lnTo>
                  <a:pt x="3858" y="2013"/>
                </a:lnTo>
                <a:lnTo>
                  <a:pt x="3873" y="2033"/>
                </a:lnTo>
                <a:lnTo>
                  <a:pt x="3883" y="2049"/>
                </a:lnTo>
                <a:lnTo>
                  <a:pt x="3868" y="2131"/>
                </a:lnTo>
                <a:lnTo>
                  <a:pt x="3858" y="2183"/>
                </a:lnTo>
                <a:lnTo>
                  <a:pt x="3873" y="2209"/>
                </a:lnTo>
                <a:lnTo>
                  <a:pt x="3832" y="2250"/>
                </a:lnTo>
                <a:lnTo>
                  <a:pt x="3801" y="2240"/>
                </a:lnTo>
                <a:lnTo>
                  <a:pt x="3780" y="2240"/>
                </a:lnTo>
                <a:lnTo>
                  <a:pt x="3733" y="2240"/>
                </a:lnTo>
                <a:lnTo>
                  <a:pt x="3656" y="2215"/>
                </a:lnTo>
                <a:lnTo>
                  <a:pt x="3629" y="2276"/>
                </a:lnTo>
                <a:lnTo>
                  <a:pt x="3541" y="2307"/>
                </a:lnTo>
                <a:lnTo>
                  <a:pt x="3480" y="2307"/>
                </a:lnTo>
                <a:lnTo>
                  <a:pt x="3453" y="2307"/>
                </a:lnTo>
                <a:lnTo>
                  <a:pt x="3423" y="2291"/>
                </a:lnTo>
                <a:lnTo>
                  <a:pt x="3412" y="2276"/>
                </a:lnTo>
                <a:lnTo>
                  <a:pt x="3340" y="2250"/>
                </a:lnTo>
                <a:lnTo>
                  <a:pt x="3304" y="2240"/>
                </a:lnTo>
                <a:lnTo>
                  <a:pt x="3231" y="2266"/>
                </a:lnTo>
                <a:lnTo>
                  <a:pt x="3190" y="2266"/>
                </a:lnTo>
                <a:lnTo>
                  <a:pt x="3128" y="2199"/>
                </a:lnTo>
                <a:lnTo>
                  <a:pt x="2998" y="2168"/>
                </a:lnTo>
                <a:lnTo>
                  <a:pt x="2998" y="2183"/>
                </a:lnTo>
                <a:lnTo>
                  <a:pt x="2977" y="2209"/>
                </a:lnTo>
                <a:lnTo>
                  <a:pt x="2972" y="2215"/>
                </a:lnTo>
                <a:lnTo>
                  <a:pt x="2987" y="2256"/>
                </a:lnTo>
                <a:lnTo>
                  <a:pt x="2998" y="2281"/>
                </a:lnTo>
                <a:lnTo>
                  <a:pt x="3014" y="2307"/>
                </a:lnTo>
                <a:lnTo>
                  <a:pt x="2936" y="2317"/>
                </a:lnTo>
                <a:lnTo>
                  <a:pt x="2879" y="2317"/>
                </a:lnTo>
                <a:lnTo>
                  <a:pt x="2842" y="2307"/>
                </a:lnTo>
                <a:lnTo>
                  <a:pt x="2838" y="2281"/>
                </a:lnTo>
                <a:lnTo>
                  <a:pt x="2786" y="2291"/>
                </a:lnTo>
                <a:lnTo>
                  <a:pt x="2770" y="2276"/>
                </a:lnTo>
                <a:lnTo>
                  <a:pt x="2719" y="2281"/>
                </a:lnTo>
                <a:lnTo>
                  <a:pt x="2693" y="2297"/>
                </a:lnTo>
                <a:lnTo>
                  <a:pt x="2687" y="2307"/>
                </a:lnTo>
                <a:lnTo>
                  <a:pt x="2662" y="2333"/>
                </a:lnTo>
                <a:lnTo>
                  <a:pt x="2662" y="2348"/>
                </a:lnTo>
                <a:lnTo>
                  <a:pt x="2605" y="2375"/>
                </a:lnTo>
                <a:lnTo>
                  <a:pt x="2594" y="2390"/>
                </a:lnTo>
                <a:lnTo>
                  <a:pt x="2568" y="2401"/>
                </a:lnTo>
                <a:lnTo>
                  <a:pt x="2496" y="2385"/>
                </a:lnTo>
                <a:lnTo>
                  <a:pt x="2418" y="2348"/>
                </a:lnTo>
                <a:lnTo>
                  <a:pt x="2298" y="2333"/>
                </a:lnTo>
                <a:lnTo>
                  <a:pt x="2210" y="2240"/>
                </a:lnTo>
                <a:lnTo>
                  <a:pt x="2065" y="2147"/>
                </a:lnTo>
                <a:lnTo>
                  <a:pt x="1932" y="2168"/>
                </a:lnTo>
                <a:lnTo>
                  <a:pt x="1844" y="2090"/>
                </a:lnTo>
                <a:lnTo>
                  <a:pt x="1724" y="2121"/>
                </a:lnTo>
                <a:lnTo>
                  <a:pt x="1600" y="2115"/>
                </a:lnTo>
                <a:lnTo>
                  <a:pt x="1413" y="2147"/>
                </a:lnTo>
                <a:lnTo>
                  <a:pt x="1382" y="2317"/>
                </a:lnTo>
                <a:lnTo>
                  <a:pt x="1413" y="2390"/>
                </a:lnTo>
                <a:lnTo>
                  <a:pt x="1139" y="2359"/>
                </a:lnTo>
                <a:lnTo>
                  <a:pt x="1036" y="2333"/>
                </a:lnTo>
                <a:lnTo>
                  <a:pt x="947" y="2348"/>
                </a:lnTo>
                <a:lnTo>
                  <a:pt x="895" y="2499"/>
                </a:lnTo>
                <a:lnTo>
                  <a:pt x="937" y="2499"/>
                </a:lnTo>
                <a:lnTo>
                  <a:pt x="989" y="2644"/>
                </a:lnTo>
                <a:lnTo>
                  <a:pt x="1030" y="2644"/>
                </a:lnTo>
                <a:lnTo>
                  <a:pt x="994" y="2675"/>
                </a:lnTo>
                <a:lnTo>
                  <a:pt x="953" y="2685"/>
                </a:lnTo>
                <a:lnTo>
                  <a:pt x="926" y="2752"/>
                </a:lnTo>
                <a:lnTo>
                  <a:pt x="953" y="2752"/>
                </a:lnTo>
                <a:lnTo>
                  <a:pt x="937" y="2758"/>
                </a:lnTo>
                <a:lnTo>
                  <a:pt x="963" y="2779"/>
                </a:lnTo>
                <a:lnTo>
                  <a:pt x="973" y="2794"/>
                </a:lnTo>
                <a:lnTo>
                  <a:pt x="973" y="2835"/>
                </a:lnTo>
                <a:lnTo>
                  <a:pt x="994" y="2868"/>
                </a:lnTo>
                <a:lnTo>
                  <a:pt x="1036" y="2919"/>
                </a:lnTo>
                <a:lnTo>
                  <a:pt x="973" y="2928"/>
                </a:lnTo>
                <a:lnTo>
                  <a:pt x="937" y="2892"/>
                </a:lnTo>
                <a:lnTo>
                  <a:pt x="813" y="2824"/>
                </a:lnTo>
                <a:lnTo>
                  <a:pt x="662" y="2824"/>
                </a:lnTo>
                <a:lnTo>
                  <a:pt x="621" y="2794"/>
                </a:lnTo>
                <a:lnTo>
                  <a:pt x="585" y="2767"/>
                </a:lnTo>
                <a:lnTo>
                  <a:pt x="528" y="2732"/>
                </a:lnTo>
                <a:lnTo>
                  <a:pt x="528" y="2716"/>
                </a:lnTo>
                <a:lnTo>
                  <a:pt x="585" y="2644"/>
                </a:lnTo>
                <a:lnTo>
                  <a:pt x="611" y="2644"/>
                </a:lnTo>
                <a:lnTo>
                  <a:pt x="621" y="2607"/>
                </a:lnTo>
                <a:lnTo>
                  <a:pt x="601" y="2591"/>
                </a:lnTo>
                <a:lnTo>
                  <a:pt x="558" y="2618"/>
                </a:lnTo>
                <a:lnTo>
                  <a:pt x="544" y="2591"/>
                </a:lnTo>
                <a:lnTo>
                  <a:pt x="642" y="2561"/>
                </a:lnTo>
                <a:lnTo>
                  <a:pt x="611" y="2473"/>
                </a:lnTo>
                <a:lnTo>
                  <a:pt x="544" y="2473"/>
                </a:lnTo>
                <a:lnTo>
                  <a:pt x="471" y="2416"/>
                </a:lnTo>
                <a:lnTo>
                  <a:pt x="368" y="2405"/>
                </a:lnTo>
                <a:lnTo>
                  <a:pt x="274" y="2385"/>
                </a:lnTo>
                <a:lnTo>
                  <a:pt x="283" y="2333"/>
                </a:lnTo>
                <a:lnTo>
                  <a:pt x="259" y="2281"/>
                </a:lnTo>
                <a:lnTo>
                  <a:pt x="274" y="2276"/>
                </a:lnTo>
                <a:lnTo>
                  <a:pt x="310" y="2291"/>
                </a:lnTo>
                <a:lnTo>
                  <a:pt x="294" y="2235"/>
                </a:lnTo>
                <a:lnTo>
                  <a:pt x="259" y="2199"/>
                </a:lnTo>
                <a:lnTo>
                  <a:pt x="226" y="2105"/>
                </a:lnTo>
                <a:lnTo>
                  <a:pt x="119" y="2090"/>
                </a:lnTo>
                <a:lnTo>
                  <a:pt x="135" y="2013"/>
                </a:lnTo>
                <a:lnTo>
                  <a:pt x="98" y="1970"/>
                </a:lnTo>
                <a:lnTo>
                  <a:pt x="67" y="1966"/>
                </a:lnTo>
                <a:lnTo>
                  <a:pt x="40" y="1925"/>
                </a:lnTo>
                <a:lnTo>
                  <a:pt x="40" y="1898"/>
                </a:lnTo>
                <a:lnTo>
                  <a:pt x="26" y="1862"/>
                </a:lnTo>
                <a:lnTo>
                  <a:pt x="35" y="1857"/>
                </a:lnTo>
                <a:lnTo>
                  <a:pt x="57" y="1857"/>
                </a:lnTo>
                <a:lnTo>
                  <a:pt x="57" y="1841"/>
                </a:lnTo>
                <a:lnTo>
                  <a:pt x="98" y="1821"/>
                </a:lnTo>
                <a:lnTo>
                  <a:pt x="144" y="1831"/>
                </a:lnTo>
                <a:lnTo>
                  <a:pt x="124" y="1806"/>
                </a:lnTo>
                <a:lnTo>
                  <a:pt x="92" y="1806"/>
                </a:lnTo>
                <a:lnTo>
                  <a:pt x="76" y="1764"/>
                </a:lnTo>
                <a:lnTo>
                  <a:pt x="51" y="1780"/>
                </a:lnTo>
                <a:lnTo>
                  <a:pt x="135" y="1681"/>
                </a:lnTo>
                <a:lnTo>
                  <a:pt x="185" y="1598"/>
                </a:lnTo>
                <a:lnTo>
                  <a:pt x="161" y="1578"/>
                </a:lnTo>
                <a:lnTo>
                  <a:pt x="144" y="1573"/>
                </a:lnTo>
                <a:lnTo>
                  <a:pt x="108" y="1547"/>
                </a:lnTo>
                <a:lnTo>
                  <a:pt x="119" y="1506"/>
                </a:lnTo>
                <a:lnTo>
                  <a:pt x="98" y="1495"/>
                </a:lnTo>
                <a:lnTo>
                  <a:pt x="98" y="1479"/>
                </a:lnTo>
                <a:lnTo>
                  <a:pt x="98" y="1463"/>
                </a:lnTo>
                <a:lnTo>
                  <a:pt x="81" y="1463"/>
                </a:lnTo>
                <a:lnTo>
                  <a:pt x="81" y="1449"/>
                </a:lnTo>
                <a:lnTo>
                  <a:pt x="81" y="1438"/>
                </a:lnTo>
                <a:lnTo>
                  <a:pt x="92" y="1386"/>
                </a:lnTo>
                <a:lnTo>
                  <a:pt x="40" y="1298"/>
                </a:lnTo>
                <a:lnTo>
                  <a:pt x="57" y="1252"/>
                </a:lnTo>
                <a:lnTo>
                  <a:pt x="40" y="1236"/>
                </a:lnTo>
                <a:lnTo>
                  <a:pt x="16" y="1220"/>
                </a:lnTo>
                <a:lnTo>
                  <a:pt x="10" y="1195"/>
                </a:lnTo>
                <a:lnTo>
                  <a:pt x="0" y="1179"/>
                </a:lnTo>
                <a:lnTo>
                  <a:pt x="40" y="112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6" name="Freeform 35" descr="Rayures étroites horizontales"/>
          <p:cNvSpPr>
            <a:spLocks noChangeArrowheads="1"/>
          </p:cNvSpPr>
          <p:nvPr/>
        </p:nvSpPr>
        <p:spPr bwMode="auto">
          <a:xfrm>
            <a:off x="4860354" y="2274888"/>
            <a:ext cx="469900" cy="257175"/>
          </a:xfrm>
          <a:custGeom>
            <a:avLst/>
            <a:gdLst>
              <a:gd name="T0" fmla="*/ 570 w 742"/>
              <a:gd name="T1" fmla="*/ 274 h 406"/>
              <a:gd name="T2" fmla="*/ 559 w 742"/>
              <a:gd name="T3" fmla="*/ 285 h 406"/>
              <a:gd name="T4" fmla="*/ 524 w 742"/>
              <a:gd name="T5" fmla="*/ 336 h 406"/>
              <a:gd name="T6" fmla="*/ 612 w 742"/>
              <a:gd name="T7" fmla="*/ 357 h 406"/>
              <a:gd name="T8" fmla="*/ 570 w 742"/>
              <a:gd name="T9" fmla="*/ 357 h 406"/>
              <a:gd name="T10" fmla="*/ 502 w 742"/>
              <a:gd name="T11" fmla="*/ 405 h 406"/>
              <a:gd name="T12" fmla="*/ 482 w 742"/>
              <a:gd name="T13" fmla="*/ 367 h 406"/>
              <a:gd name="T14" fmla="*/ 436 w 742"/>
              <a:gd name="T15" fmla="*/ 341 h 406"/>
              <a:gd name="T16" fmla="*/ 482 w 742"/>
              <a:gd name="T17" fmla="*/ 316 h 406"/>
              <a:gd name="T18" fmla="*/ 409 w 742"/>
              <a:gd name="T19" fmla="*/ 300 h 406"/>
              <a:gd name="T20" fmla="*/ 409 w 742"/>
              <a:gd name="T21" fmla="*/ 285 h 406"/>
              <a:gd name="T22" fmla="*/ 399 w 742"/>
              <a:gd name="T23" fmla="*/ 259 h 406"/>
              <a:gd name="T24" fmla="*/ 394 w 742"/>
              <a:gd name="T25" fmla="*/ 269 h 406"/>
              <a:gd name="T26" fmla="*/ 358 w 742"/>
              <a:gd name="T27" fmla="*/ 274 h 406"/>
              <a:gd name="T28" fmla="*/ 316 w 742"/>
              <a:gd name="T29" fmla="*/ 341 h 406"/>
              <a:gd name="T30" fmla="*/ 260 w 742"/>
              <a:gd name="T31" fmla="*/ 341 h 406"/>
              <a:gd name="T32" fmla="*/ 291 w 742"/>
              <a:gd name="T33" fmla="*/ 300 h 406"/>
              <a:gd name="T34" fmla="*/ 306 w 742"/>
              <a:gd name="T35" fmla="*/ 269 h 406"/>
              <a:gd name="T36" fmla="*/ 275 w 742"/>
              <a:gd name="T37" fmla="*/ 206 h 406"/>
              <a:gd name="T38" fmla="*/ 197 w 742"/>
              <a:gd name="T39" fmla="*/ 191 h 406"/>
              <a:gd name="T40" fmla="*/ 125 w 742"/>
              <a:gd name="T41" fmla="*/ 216 h 406"/>
              <a:gd name="T42" fmla="*/ 31 w 742"/>
              <a:gd name="T43" fmla="*/ 202 h 406"/>
              <a:gd name="T44" fmla="*/ 16 w 742"/>
              <a:gd name="T45" fmla="*/ 139 h 406"/>
              <a:gd name="T46" fmla="*/ 16 w 742"/>
              <a:gd name="T47" fmla="*/ 108 h 406"/>
              <a:gd name="T48" fmla="*/ 58 w 742"/>
              <a:gd name="T49" fmla="*/ 0 h 406"/>
              <a:gd name="T50" fmla="*/ 88 w 742"/>
              <a:gd name="T51" fmla="*/ 10 h 406"/>
              <a:gd name="T52" fmla="*/ 248 w 742"/>
              <a:gd name="T53" fmla="*/ 15 h 406"/>
              <a:gd name="T54" fmla="*/ 326 w 742"/>
              <a:gd name="T55" fmla="*/ 26 h 406"/>
              <a:gd name="T56" fmla="*/ 373 w 742"/>
              <a:gd name="T57" fmla="*/ 10 h 406"/>
              <a:gd name="T58" fmla="*/ 570 w 742"/>
              <a:gd name="T59" fmla="*/ 41 h 406"/>
              <a:gd name="T60" fmla="*/ 710 w 742"/>
              <a:gd name="T61" fmla="*/ 98 h 406"/>
              <a:gd name="T62" fmla="*/ 643 w 742"/>
              <a:gd name="T63" fmla="*/ 216 h 406"/>
              <a:gd name="T64" fmla="*/ 657 w 742"/>
              <a:gd name="T65" fmla="*/ 243 h 4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2"/>
              <a:gd name="T100" fmla="*/ 0 h 406"/>
              <a:gd name="T101" fmla="*/ 742 w 742"/>
              <a:gd name="T102" fmla="*/ 406 h 4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2" h="406">
                <a:moveTo>
                  <a:pt x="657" y="243"/>
                </a:moveTo>
                <a:lnTo>
                  <a:pt x="570" y="274"/>
                </a:lnTo>
                <a:lnTo>
                  <a:pt x="575" y="316"/>
                </a:lnTo>
                <a:lnTo>
                  <a:pt x="559" y="285"/>
                </a:lnTo>
                <a:lnTo>
                  <a:pt x="518" y="310"/>
                </a:lnTo>
                <a:lnTo>
                  <a:pt x="524" y="336"/>
                </a:lnTo>
                <a:lnTo>
                  <a:pt x="601" y="351"/>
                </a:lnTo>
                <a:lnTo>
                  <a:pt x="612" y="357"/>
                </a:lnTo>
                <a:lnTo>
                  <a:pt x="590" y="357"/>
                </a:lnTo>
                <a:lnTo>
                  <a:pt x="570" y="357"/>
                </a:lnTo>
                <a:lnTo>
                  <a:pt x="544" y="377"/>
                </a:lnTo>
                <a:lnTo>
                  <a:pt x="502" y="405"/>
                </a:lnTo>
                <a:lnTo>
                  <a:pt x="477" y="393"/>
                </a:lnTo>
                <a:lnTo>
                  <a:pt x="482" y="367"/>
                </a:lnTo>
                <a:lnTo>
                  <a:pt x="451" y="351"/>
                </a:lnTo>
                <a:lnTo>
                  <a:pt x="436" y="341"/>
                </a:lnTo>
                <a:lnTo>
                  <a:pt x="451" y="336"/>
                </a:lnTo>
                <a:lnTo>
                  <a:pt x="482" y="316"/>
                </a:lnTo>
                <a:lnTo>
                  <a:pt x="477" y="310"/>
                </a:lnTo>
                <a:lnTo>
                  <a:pt x="409" y="300"/>
                </a:lnTo>
                <a:lnTo>
                  <a:pt x="399" y="285"/>
                </a:lnTo>
                <a:lnTo>
                  <a:pt x="409" y="285"/>
                </a:lnTo>
                <a:lnTo>
                  <a:pt x="414" y="285"/>
                </a:lnTo>
                <a:lnTo>
                  <a:pt x="399" y="259"/>
                </a:lnTo>
                <a:lnTo>
                  <a:pt x="399" y="274"/>
                </a:lnTo>
                <a:lnTo>
                  <a:pt x="394" y="269"/>
                </a:lnTo>
                <a:lnTo>
                  <a:pt x="383" y="269"/>
                </a:lnTo>
                <a:lnTo>
                  <a:pt x="358" y="274"/>
                </a:lnTo>
                <a:lnTo>
                  <a:pt x="332" y="316"/>
                </a:lnTo>
                <a:lnTo>
                  <a:pt x="316" y="341"/>
                </a:lnTo>
                <a:lnTo>
                  <a:pt x="275" y="357"/>
                </a:lnTo>
                <a:lnTo>
                  <a:pt x="260" y="341"/>
                </a:lnTo>
                <a:lnTo>
                  <a:pt x="275" y="316"/>
                </a:lnTo>
                <a:lnTo>
                  <a:pt x="291" y="300"/>
                </a:lnTo>
                <a:lnTo>
                  <a:pt x="342" y="295"/>
                </a:lnTo>
                <a:lnTo>
                  <a:pt x="306" y="269"/>
                </a:lnTo>
                <a:lnTo>
                  <a:pt x="301" y="248"/>
                </a:lnTo>
                <a:lnTo>
                  <a:pt x="275" y="206"/>
                </a:lnTo>
                <a:lnTo>
                  <a:pt x="248" y="206"/>
                </a:lnTo>
                <a:lnTo>
                  <a:pt x="197" y="191"/>
                </a:lnTo>
                <a:lnTo>
                  <a:pt x="166" y="202"/>
                </a:lnTo>
                <a:lnTo>
                  <a:pt x="125" y="216"/>
                </a:lnTo>
                <a:lnTo>
                  <a:pt x="47" y="202"/>
                </a:lnTo>
                <a:lnTo>
                  <a:pt x="31" y="202"/>
                </a:lnTo>
                <a:lnTo>
                  <a:pt x="0" y="186"/>
                </a:lnTo>
                <a:lnTo>
                  <a:pt x="16" y="139"/>
                </a:lnTo>
                <a:lnTo>
                  <a:pt x="21" y="134"/>
                </a:lnTo>
                <a:lnTo>
                  <a:pt x="16" y="108"/>
                </a:lnTo>
                <a:lnTo>
                  <a:pt x="74" y="30"/>
                </a:lnTo>
                <a:lnTo>
                  <a:pt x="58" y="0"/>
                </a:lnTo>
                <a:lnTo>
                  <a:pt x="74" y="0"/>
                </a:lnTo>
                <a:lnTo>
                  <a:pt x="88" y="10"/>
                </a:lnTo>
                <a:lnTo>
                  <a:pt x="248" y="0"/>
                </a:lnTo>
                <a:lnTo>
                  <a:pt x="248" y="15"/>
                </a:lnTo>
                <a:lnTo>
                  <a:pt x="326" y="30"/>
                </a:lnTo>
                <a:lnTo>
                  <a:pt x="326" y="26"/>
                </a:lnTo>
                <a:lnTo>
                  <a:pt x="342" y="10"/>
                </a:lnTo>
                <a:lnTo>
                  <a:pt x="373" y="10"/>
                </a:lnTo>
                <a:lnTo>
                  <a:pt x="467" y="30"/>
                </a:lnTo>
                <a:lnTo>
                  <a:pt x="570" y="41"/>
                </a:lnTo>
                <a:lnTo>
                  <a:pt x="643" y="98"/>
                </a:lnTo>
                <a:lnTo>
                  <a:pt x="710" y="98"/>
                </a:lnTo>
                <a:lnTo>
                  <a:pt x="741" y="186"/>
                </a:lnTo>
                <a:lnTo>
                  <a:pt x="643" y="216"/>
                </a:lnTo>
                <a:lnTo>
                  <a:pt x="657" y="24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7" name="Freeform 36" descr="Diagonales larges vers le bas"/>
          <p:cNvSpPr>
            <a:spLocks noChangeArrowheads="1"/>
          </p:cNvSpPr>
          <p:nvPr/>
        </p:nvSpPr>
        <p:spPr bwMode="auto">
          <a:xfrm>
            <a:off x="4636517" y="2444750"/>
            <a:ext cx="84137" cy="47625"/>
          </a:xfrm>
          <a:custGeom>
            <a:avLst/>
            <a:gdLst>
              <a:gd name="T0" fmla="*/ 4 w 135"/>
              <a:gd name="T1" fmla="*/ 26 h 74"/>
              <a:gd name="T2" fmla="*/ 46 w 135"/>
              <a:gd name="T3" fmla="*/ 26 h 74"/>
              <a:gd name="T4" fmla="*/ 93 w 135"/>
              <a:gd name="T5" fmla="*/ 16 h 74"/>
              <a:gd name="T6" fmla="*/ 108 w 135"/>
              <a:gd name="T7" fmla="*/ 16 h 74"/>
              <a:gd name="T8" fmla="*/ 108 w 135"/>
              <a:gd name="T9" fmla="*/ 6 h 74"/>
              <a:gd name="T10" fmla="*/ 124 w 135"/>
              <a:gd name="T11" fmla="*/ 0 h 74"/>
              <a:gd name="T12" fmla="*/ 124 w 135"/>
              <a:gd name="T13" fmla="*/ 16 h 74"/>
              <a:gd name="T14" fmla="*/ 134 w 135"/>
              <a:gd name="T15" fmla="*/ 26 h 74"/>
              <a:gd name="T16" fmla="*/ 134 w 135"/>
              <a:gd name="T17" fmla="*/ 41 h 74"/>
              <a:gd name="T18" fmla="*/ 108 w 135"/>
              <a:gd name="T19" fmla="*/ 57 h 74"/>
              <a:gd name="T20" fmla="*/ 93 w 135"/>
              <a:gd name="T21" fmla="*/ 73 h 74"/>
              <a:gd name="T22" fmla="*/ 57 w 135"/>
              <a:gd name="T23" fmla="*/ 67 h 74"/>
              <a:gd name="T24" fmla="*/ 30 w 135"/>
              <a:gd name="T25" fmla="*/ 73 h 74"/>
              <a:gd name="T26" fmla="*/ 26 w 135"/>
              <a:gd name="T27" fmla="*/ 57 h 74"/>
              <a:gd name="T28" fmla="*/ 0 w 135"/>
              <a:gd name="T29" fmla="*/ 31 h 74"/>
              <a:gd name="T30" fmla="*/ 4 w 135"/>
              <a:gd name="T31" fmla="*/ 26 h 74"/>
              <a:gd name="T32" fmla="*/ 4 w 135"/>
              <a:gd name="T33" fmla="*/ 26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74"/>
              <a:gd name="T53" fmla="*/ 135 w 135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74">
                <a:moveTo>
                  <a:pt x="4" y="26"/>
                </a:moveTo>
                <a:lnTo>
                  <a:pt x="46" y="26"/>
                </a:lnTo>
                <a:lnTo>
                  <a:pt x="93" y="16"/>
                </a:lnTo>
                <a:lnTo>
                  <a:pt x="108" y="16"/>
                </a:lnTo>
                <a:lnTo>
                  <a:pt x="108" y="6"/>
                </a:lnTo>
                <a:lnTo>
                  <a:pt x="124" y="0"/>
                </a:lnTo>
                <a:lnTo>
                  <a:pt x="124" y="16"/>
                </a:lnTo>
                <a:lnTo>
                  <a:pt x="134" y="26"/>
                </a:lnTo>
                <a:lnTo>
                  <a:pt x="134" y="41"/>
                </a:lnTo>
                <a:lnTo>
                  <a:pt x="108" y="57"/>
                </a:lnTo>
                <a:lnTo>
                  <a:pt x="93" y="73"/>
                </a:lnTo>
                <a:lnTo>
                  <a:pt x="57" y="67"/>
                </a:lnTo>
                <a:lnTo>
                  <a:pt x="30" y="73"/>
                </a:lnTo>
                <a:lnTo>
                  <a:pt x="26" y="57"/>
                </a:lnTo>
                <a:lnTo>
                  <a:pt x="0" y="31"/>
                </a:lnTo>
                <a:lnTo>
                  <a:pt x="4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8" name="Freeform 37" descr="Diagonales larges vers le bas"/>
          <p:cNvSpPr>
            <a:spLocks noChangeArrowheads="1"/>
          </p:cNvSpPr>
          <p:nvPr/>
        </p:nvSpPr>
        <p:spPr bwMode="auto">
          <a:xfrm>
            <a:off x="4636517" y="2471738"/>
            <a:ext cx="147637" cy="115887"/>
          </a:xfrm>
          <a:custGeom>
            <a:avLst/>
            <a:gdLst>
              <a:gd name="T0" fmla="*/ 134 w 235"/>
              <a:gd name="T1" fmla="*/ 0 h 183"/>
              <a:gd name="T2" fmla="*/ 139 w 235"/>
              <a:gd name="T3" fmla="*/ 0 h 183"/>
              <a:gd name="T4" fmla="*/ 165 w 235"/>
              <a:gd name="T5" fmla="*/ 16 h 183"/>
              <a:gd name="T6" fmla="*/ 202 w 235"/>
              <a:gd name="T7" fmla="*/ 26 h 183"/>
              <a:gd name="T8" fmla="*/ 206 w 235"/>
              <a:gd name="T9" fmla="*/ 16 h 183"/>
              <a:gd name="T10" fmla="*/ 217 w 235"/>
              <a:gd name="T11" fmla="*/ 6 h 183"/>
              <a:gd name="T12" fmla="*/ 222 w 235"/>
              <a:gd name="T13" fmla="*/ 31 h 183"/>
              <a:gd name="T14" fmla="*/ 234 w 235"/>
              <a:gd name="T15" fmla="*/ 67 h 183"/>
              <a:gd name="T16" fmla="*/ 217 w 235"/>
              <a:gd name="T17" fmla="*/ 67 h 183"/>
              <a:gd name="T18" fmla="*/ 165 w 235"/>
              <a:gd name="T19" fmla="*/ 67 h 183"/>
              <a:gd name="T20" fmla="*/ 114 w 235"/>
              <a:gd name="T21" fmla="*/ 67 h 183"/>
              <a:gd name="T22" fmla="*/ 134 w 235"/>
              <a:gd name="T23" fmla="*/ 114 h 183"/>
              <a:gd name="T24" fmla="*/ 176 w 235"/>
              <a:gd name="T25" fmla="*/ 155 h 183"/>
              <a:gd name="T26" fmla="*/ 176 w 235"/>
              <a:gd name="T27" fmla="*/ 182 h 183"/>
              <a:gd name="T28" fmla="*/ 149 w 235"/>
              <a:gd name="T29" fmla="*/ 155 h 183"/>
              <a:gd name="T30" fmla="*/ 124 w 235"/>
              <a:gd name="T31" fmla="*/ 151 h 183"/>
              <a:gd name="T32" fmla="*/ 108 w 235"/>
              <a:gd name="T33" fmla="*/ 155 h 183"/>
              <a:gd name="T34" fmla="*/ 67 w 235"/>
              <a:gd name="T35" fmla="*/ 114 h 183"/>
              <a:gd name="T36" fmla="*/ 92 w 235"/>
              <a:gd name="T37" fmla="*/ 109 h 183"/>
              <a:gd name="T38" fmla="*/ 57 w 235"/>
              <a:gd name="T39" fmla="*/ 83 h 183"/>
              <a:gd name="T40" fmla="*/ 57 w 235"/>
              <a:gd name="T41" fmla="*/ 67 h 183"/>
              <a:gd name="T42" fmla="*/ 30 w 235"/>
              <a:gd name="T43" fmla="*/ 47 h 183"/>
              <a:gd name="T44" fmla="*/ 16 w 235"/>
              <a:gd name="T45" fmla="*/ 73 h 183"/>
              <a:gd name="T46" fmla="*/ 0 w 235"/>
              <a:gd name="T47" fmla="*/ 41 h 183"/>
              <a:gd name="T48" fmla="*/ 4 w 235"/>
              <a:gd name="T49" fmla="*/ 31 h 183"/>
              <a:gd name="T50" fmla="*/ 26 w 235"/>
              <a:gd name="T51" fmla="*/ 41 h 183"/>
              <a:gd name="T52" fmla="*/ 30 w 235"/>
              <a:gd name="T53" fmla="*/ 31 h 183"/>
              <a:gd name="T54" fmla="*/ 57 w 235"/>
              <a:gd name="T55" fmla="*/ 26 h 183"/>
              <a:gd name="T56" fmla="*/ 92 w 235"/>
              <a:gd name="T57" fmla="*/ 31 h 183"/>
              <a:gd name="T58" fmla="*/ 108 w 235"/>
              <a:gd name="T59" fmla="*/ 16 h 183"/>
              <a:gd name="T60" fmla="*/ 134 w 235"/>
              <a:gd name="T61" fmla="*/ 0 h 183"/>
              <a:gd name="T62" fmla="*/ 134 w 235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5"/>
              <a:gd name="T97" fmla="*/ 0 h 183"/>
              <a:gd name="T98" fmla="*/ 235 w 235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5" h="183">
                <a:moveTo>
                  <a:pt x="134" y="0"/>
                </a:moveTo>
                <a:lnTo>
                  <a:pt x="139" y="0"/>
                </a:lnTo>
                <a:lnTo>
                  <a:pt x="165" y="16"/>
                </a:lnTo>
                <a:lnTo>
                  <a:pt x="202" y="26"/>
                </a:lnTo>
                <a:lnTo>
                  <a:pt x="206" y="16"/>
                </a:lnTo>
                <a:lnTo>
                  <a:pt x="217" y="6"/>
                </a:lnTo>
                <a:lnTo>
                  <a:pt x="222" y="31"/>
                </a:lnTo>
                <a:lnTo>
                  <a:pt x="234" y="67"/>
                </a:lnTo>
                <a:lnTo>
                  <a:pt x="217" y="67"/>
                </a:lnTo>
                <a:lnTo>
                  <a:pt x="165" y="67"/>
                </a:lnTo>
                <a:lnTo>
                  <a:pt x="114" y="67"/>
                </a:lnTo>
                <a:lnTo>
                  <a:pt x="134" y="114"/>
                </a:lnTo>
                <a:lnTo>
                  <a:pt x="176" y="155"/>
                </a:lnTo>
                <a:lnTo>
                  <a:pt x="176" y="182"/>
                </a:lnTo>
                <a:lnTo>
                  <a:pt x="149" y="155"/>
                </a:lnTo>
                <a:lnTo>
                  <a:pt x="124" y="151"/>
                </a:lnTo>
                <a:lnTo>
                  <a:pt x="108" y="155"/>
                </a:lnTo>
                <a:lnTo>
                  <a:pt x="67" y="114"/>
                </a:lnTo>
                <a:lnTo>
                  <a:pt x="92" y="109"/>
                </a:lnTo>
                <a:lnTo>
                  <a:pt x="57" y="83"/>
                </a:lnTo>
                <a:lnTo>
                  <a:pt x="57" y="67"/>
                </a:lnTo>
                <a:lnTo>
                  <a:pt x="30" y="47"/>
                </a:lnTo>
                <a:lnTo>
                  <a:pt x="16" y="73"/>
                </a:lnTo>
                <a:lnTo>
                  <a:pt x="0" y="41"/>
                </a:lnTo>
                <a:lnTo>
                  <a:pt x="4" y="31"/>
                </a:lnTo>
                <a:lnTo>
                  <a:pt x="26" y="41"/>
                </a:lnTo>
                <a:lnTo>
                  <a:pt x="30" y="31"/>
                </a:lnTo>
                <a:lnTo>
                  <a:pt x="57" y="26"/>
                </a:lnTo>
                <a:lnTo>
                  <a:pt x="92" y="31"/>
                </a:lnTo>
                <a:lnTo>
                  <a:pt x="108" y="16"/>
                </a:lnTo>
                <a:lnTo>
                  <a:pt x="134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9" name="Freeform 38" descr="Diagonales larges vers le bas"/>
          <p:cNvSpPr>
            <a:spLocks noChangeArrowheads="1"/>
          </p:cNvSpPr>
          <p:nvPr/>
        </p:nvSpPr>
        <p:spPr bwMode="auto">
          <a:xfrm>
            <a:off x="4707954" y="2514600"/>
            <a:ext cx="92075" cy="85725"/>
          </a:xfrm>
          <a:custGeom>
            <a:avLst/>
            <a:gdLst>
              <a:gd name="T0" fmla="*/ 108 w 146"/>
              <a:gd name="T1" fmla="*/ 135 h 136"/>
              <a:gd name="T2" fmla="*/ 77 w 146"/>
              <a:gd name="T3" fmla="*/ 125 h 136"/>
              <a:gd name="T4" fmla="*/ 41 w 146"/>
              <a:gd name="T5" fmla="*/ 115 h 136"/>
              <a:gd name="T6" fmla="*/ 41 w 146"/>
              <a:gd name="T7" fmla="*/ 109 h 136"/>
              <a:gd name="T8" fmla="*/ 62 w 146"/>
              <a:gd name="T9" fmla="*/ 115 h 136"/>
              <a:gd name="T10" fmla="*/ 62 w 146"/>
              <a:gd name="T11" fmla="*/ 88 h 136"/>
              <a:gd name="T12" fmla="*/ 20 w 146"/>
              <a:gd name="T13" fmla="*/ 47 h 136"/>
              <a:gd name="T14" fmla="*/ 0 w 146"/>
              <a:gd name="T15" fmla="*/ 0 h 136"/>
              <a:gd name="T16" fmla="*/ 51 w 146"/>
              <a:gd name="T17" fmla="*/ 0 h 136"/>
              <a:gd name="T18" fmla="*/ 104 w 146"/>
              <a:gd name="T19" fmla="*/ 0 h 136"/>
              <a:gd name="T20" fmla="*/ 119 w 146"/>
              <a:gd name="T21" fmla="*/ 0 h 136"/>
              <a:gd name="T22" fmla="*/ 145 w 146"/>
              <a:gd name="T23" fmla="*/ 0 h 136"/>
              <a:gd name="T24" fmla="*/ 135 w 146"/>
              <a:gd name="T25" fmla="*/ 31 h 136"/>
              <a:gd name="T26" fmla="*/ 145 w 146"/>
              <a:gd name="T27" fmla="*/ 57 h 136"/>
              <a:gd name="T28" fmla="*/ 145 w 146"/>
              <a:gd name="T29" fmla="*/ 84 h 136"/>
              <a:gd name="T30" fmla="*/ 119 w 146"/>
              <a:gd name="T31" fmla="*/ 109 h 136"/>
              <a:gd name="T32" fmla="*/ 108 w 146"/>
              <a:gd name="T33" fmla="*/ 135 h 136"/>
              <a:gd name="T34" fmla="*/ 108 w 146"/>
              <a:gd name="T35" fmla="*/ 135 h 1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36"/>
              <a:gd name="T56" fmla="*/ 146 w 146"/>
              <a:gd name="T57" fmla="*/ 136 h 1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36">
                <a:moveTo>
                  <a:pt x="108" y="135"/>
                </a:moveTo>
                <a:lnTo>
                  <a:pt x="77" y="125"/>
                </a:lnTo>
                <a:lnTo>
                  <a:pt x="41" y="115"/>
                </a:lnTo>
                <a:lnTo>
                  <a:pt x="41" y="109"/>
                </a:lnTo>
                <a:lnTo>
                  <a:pt x="62" y="115"/>
                </a:lnTo>
                <a:lnTo>
                  <a:pt x="62" y="88"/>
                </a:lnTo>
                <a:lnTo>
                  <a:pt x="20" y="47"/>
                </a:lnTo>
                <a:lnTo>
                  <a:pt x="0" y="0"/>
                </a:lnTo>
                <a:lnTo>
                  <a:pt x="51" y="0"/>
                </a:lnTo>
                <a:lnTo>
                  <a:pt x="104" y="0"/>
                </a:lnTo>
                <a:lnTo>
                  <a:pt x="119" y="0"/>
                </a:lnTo>
                <a:lnTo>
                  <a:pt x="145" y="0"/>
                </a:lnTo>
                <a:lnTo>
                  <a:pt x="135" y="31"/>
                </a:lnTo>
                <a:lnTo>
                  <a:pt x="145" y="57"/>
                </a:lnTo>
                <a:lnTo>
                  <a:pt x="145" y="84"/>
                </a:lnTo>
                <a:lnTo>
                  <a:pt x="119" y="109"/>
                </a:lnTo>
                <a:lnTo>
                  <a:pt x="108" y="13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0" name="Freeform 39" descr="Diagonales larges vers le bas"/>
          <p:cNvSpPr>
            <a:spLocks noChangeArrowheads="1"/>
          </p:cNvSpPr>
          <p:nvPr/>
        </p:nvSpPr>
        <p:spPr bwMode="auto">
          <a:xfrm>
            <a:off x="4774629" y="2471738"/>
            <a:ext cx="73025" cy="42862"/>
          </a:xfrm>
          <a:custGeom>
            <a:avLst/>
            <a:gdLst>
              <a:gd name="T0" fmla="*/ 0 w 115"/>
              <a:gd name="T1" fmla="*/ 6 h 68"/>
              <a:gd name="T2" fmla="*/ 31 w 115"/>
              <a:gd name="T3" fmla="*/ 6 h 68"/>
              <a:gd name="T4" fmla="*/ 41 w 115"/>
              <a:gd name="T5" fmla="*/ 0 h 68"/>
              <a:gd name="T6" fmla="*/ 73 w 115"/>
              <a:gd name="T7" fmla="*/ 0 h 68"/>
              <a:gd name="T8" fmla="*/ 83 w 115"/>
              <a:gd name="T9" fmla="*/ 16 h 68"/>
              <a:gd name="T10" fmla="*/ 83 w 115"/>
              <a:gd name="T11" fmla="*/ 31 h 68"/>
              <a:gd name="T12" fmla="*/ 114 w 115"/>
              <a:gd name="T13" fmla="*/ 47 h 68"/>
              <a:gd name="T14" fmla="*/ 114 w 115"/>
              <a:gd name="T15" fmla="*/ 67 h 68"/>
              <a:gd name="T16" fmla="*/ 98 w 115"/>
              <a:gd name="T17" fmla="*/ 67 h 68"/>
              <a:gd name="T18" fmla="*/ 73 w 115"/>
              <a:gd name="T19" fmla="*/ 57 h 68"/>
              <a:gd name="T20" fmla="*/ 41 w 115"/>
              <a:gd name="T21" fmla="*/ 67 h 68"/>
              <a:gd name="T22" fmla="*/ 16 w 115"/>
              <a:gd name="T23" fmla="*/ 67 h 68"/>
              <a:gd name="T24" fmla="*/ 4 w 115"/>
              <a:gd name="T25" fmla="*/ 31 h 68"/>
              <a:gd name="T26" fmla="*/ 0 w 115"/>
              <a:gd name="T27" fmla="*/ 6 h 68"/>
              <a:gd name="T28" fmla="*/ 0 w 115"/>
              <a:gd name="T29" fmla="*/ 6 h 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5"/>
              <a:gd name="T46" fmla="*/ 0 h 68"/>
              <a:gd name="T47" fmla="*/ 115 w 115"/>
              <a:gd name="T48" fmla="*/ 68 h 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5" h="68">
                <a:moveTo>
                  <a:pt x="0" y="6"/>
                </a:moveTo>
                <a:lnTo>
                  <a:pt x="31" y="6"/>
                </a:lnTo>
                <a:lnTo>
                  <a:pt x="41" y="0"/>
                </a:lnTo>
                <a:lnTo>
                  <a:pt x="73" y="0"/>
                </a:lnTo>
                <a:lnTo>
                  <a:pt x="83" y="16"/>
                </a:lnTo>
                <a:lnTo>
                  <a:pt x="83" y="31"/>
                </a:lnTo>
                <a:lnTo>
                  <a:pt x="114" y="47"/>
                </a:lnTo>
                <a:lnTo>
                  <a:pt x="114" y="67"/>
                </a:lnTo>
                <a:lnTo>
                  <a:pt x="98" y="67"/>
                </a:lnTo>
                <a:lnTo>
                  <a:pt x="73" y="57"/>
                </a:lnTo>
                <a:lnTo>
                  <a:pt x="41" y="67"/>
                </a:lnTo>
                <a:lnTo>
                  <a:pt x="16" y="67"/>
                </a:lnTo>
                <a:lnTo>
                  <a:pt x="4" y="31"/>
                </a:lnTo>
                <a:lnTo>
                  <a:pt x="0" y="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1" name="Freeform 40" descr="Rayures étroites horizontales"/>
          <p:cNvSpPr>
            <a:spLocks noChangeArrowheads="1"/>
          </p:cNvSpPr>
          <p:nvPr/>
        </p:nvSpPr>
        <p:spPr bwMode="auto">
          <a:xfrm>
            <a:off x="4793679" y="2508250"/>
            <a:ext cx="95250" cy="101600"/>
          </a:xfrm>
          <a:custGeom>
            <a:avLst/>
            <a:gdLst>
              <a:gd name="T0" fmla="*/ 82 w 150"/>
              <a:gd name="T1" fmla="*/ 10 h 162"/>
              <a:gd name="T2" fmla="*/ 82 w 150"/>
              <a:gd name="T3" fmla="*/ 16 h 162"/>
              <a:gd name="T4" fmla="*/ 102 w 150"/>
              <a:gd name="T5" fmla="*/ 26 h 162"/>
              <a:gd name="T6" fmla="*/ 118 w 150"/>
              <a:gd name="T7" fmla="*/ 37 h 162"/>
              <a:gd name="T8" fmla="*/ 123 w 150"/>
              <a:gd name="T9" fmla="*/ 26 h 162"/>
              <a:gd name="T10" fmla="*/ 133 w 150"/>
              <a:gd name="T11" fmla="*/ 26 h 162"/>
              <a:gd name="T12" fmla="*/ 123 w 150"/>
              <a:gd name="T13" fmla="*/ 37 h 162"/>
              <a:gd name="T14" fmla="*/ 133 w 150"/>
              <a:gd name="T15" fmla="*/ 53 h 162"/>
              <a:gd name="T16" fmla="*/ 133 w 150"/>
              <a:gd name="T17" fmla="*/ 83 h 162"/>
              <a:gd name="T18" fmla="*/ 144 w 150"/>
              <a:gd name="T19" fmla="*/ 98 h 162"/>
              <a:gd name="T20" fmla="*/ 149 w 150"/>
              <a:gd name="T21" fmla="*/ 109 h 162"/>
              <a:gd name="T22" fmla="*/ 144 w 150"/>
              <a:gd name="T23" fmla="*/ 120 h 162"/>
              <a:gd name="T24" fmla="*/ 133 w 150"/>
              <a:gd name="T25" fmla="*/ 125 h 162"/>
              <a:gd name="T26" fmla="*/ 133 w 150"/>
              <a:gd name="T27" fmla="*/ 135 h 162"/>
              <a:gd name="T28" fmla="*/ 144 w 150"/>
              <a:gd name="T29" fmla="*/ 145 h 162"/>
              <a:gd name="T30" fmla="*/ 133 w 150"/>
              <a:gd name="T31" fmla="*/ 151 h 162"/>
              <a:gd name="T32" fmla="*/ 92 w 150"/>
              <a:gd name="T33" fmla="*/ 161 h 162"/>
              <a:gd name="T34" fmla="*/ 108 w 150"/>
              <a:gd name="T35" fmla="*/ 145 h 162"/>
              <a:gd name="T36" fmla="*/ 92 w 150"/>
              <a:gd name="T37" fmla="*/ 120 h 162"/>
              <a:gd name="T38" fmla="*/ 67 w 150"/>
              <a:gd name="T39" fmla="*/ 120 h 162"/>
              <a:gd name="T40" fmla="*/ 61 w 150"/>
              <a:gd name="T41" fmla="*/ 125 h 162"/>
              <a:gd name="T42" fmla="*/ 36 w 150"/>
              <a:gd name="T43" fmla="*/ 98 h 162"/>
              <a:gd name="T44" fmla="*/ 10 w 150"/>
              <a:gd name="T45" fmla="*/ 94 h 162"/>
              <a:gd name="T46" fmla="*/ 10 w 150"/>
              <a:gd name="T47" fmla="*/ 67 h 162"/>
              <a:gd name="T48" fmla="*/ 0 w 150"/>
              <a:gd name="T49" fmla="*/ 41 h 162"/>
              <a:gd name="T50" fmla="*/ 10 w 150"/>
              <a:gd name="T51" fmla="*/ 10 h 162"/>
              <a:gd name="T52" fmla="*/ 41 w 150"/>
              <a:gd name="T53" fmla="*/ 0 h 162"/>
              <a:gd name="T54" fmla="*/ 67 w 150"/>
              <a:gd name="T55" fmla="*/ 10 h 162"/>
              <a:gd name="T56" fmla="*/ 82 w 150"/>
              <a:gd name="T57" fmla="*/ 10 h 162"/>
              <a:gd name="T58" fmla="*/ 82 w 150"/>
              <a:gd name="T59" fmla="*/ 10 h 16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0"/>
              <a:gd name="T91" fmla="*/ 0 h 162"/>
              <a:gd name="T92" fmla="*/ 150 w 150"/>
              <a:gd name="T93" fmla="*/ 162 h 16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0" h="162">
                <a:moveTo>
                  <a:pt x="82" y="10"/>
                </a:moveTo>
                <a:lnTo>
                  <a:pt x="82" y="16"/>
                </a:lnTo>
                <a:lnTo>
                  <a:pt x="102" y="26"/>
                </a:lnTo>
                <a:lnTo>
                  <a:pt x="118" y="37"/>
                </a:lnTo>
                <a:lnTo>
                  <a:pt x="123" y="26"/>
                </a:lnTo>
                <a:lnTo>
                  <a:pt x="133" y="26"/>
                </a:lnTo>
                <a:lnTo>
                  <a:pt x="123" y="37"/>
                </a:lnTo>
                <a:lnTo>
                  <a:pt x="133" y="53"/>
                </a:lnTo>
                <a:lnTo>
                  <a:pt x="133" y="83"/>
                </a:lnTo>
                <a:lnTo>
                  <a:pt x="144" y="98"/>
                </a:lnTo>
                <a:lnTo>
                  <a:pt x="149" y="109"/>
                </a:lnTo>
                <a:lnTo>
                  <a:pt x="144" y="120"/>
                </a:lnTo>
                <a:lnTo>
                  <a:pt x="133" y="125"/>
                </a:lnTo>
                <a:lnTo>
                  <a:pt x="133" y="135"/>
                </a:lnTo>
                <a:lnTo>
                  <a:pt x="144" y="145"/>
                </a:lnTo>
                <a:lnTo>
                  <a:pt x="133" y="151"/>
                </a:lnTo>
                <a:lnTo>
                  <a:pt x="92" y="161"/>
                </a:lnTo>
                <a:lnTo>
                  <a:pt x="108" y="145"/>
                </a:lnTo>
                <a:lnTo>
                  <a:pt x="92" y="120"/>
                </a:lnTo>
                <a:lnTo>
                  <a:pt x="67" y="120"/>
                </a:lnTo>
                <a:lnTo>
                  <a:pt x="61" y="125"/>
                </a:lnTo>
                <a:lnTo>
                  <a:pt x="36" y="98"/>
                </a:lnTo>
                <a:lnTo>
                  <a:pt x="10" y="94"/>
                </a:lnTo>
                <a:lnTo>
                  <a:pt x="10" y="67"/>
                </a:lnTo>
                <a:lnTo>
                  <a:pt x="0" y="41"/>
                </a:lnTo>
                <a:lnTo>
                  <a:pt x="10" y="10"/>
                </a:lnTo>
                <a:lnTo>
                  <a:pt x="41" y="0"/>
                </a:lnTo>
                <a:lnTo>
                  <a:pt x="67" y="10"/>
                </a:lnTo>
                <a:lnTo>
                  <a:pt x="82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2" name="Freeform 41" descr="Rayures étroites horizontales"/>
          <p:cNvSpPr>
            <a:spLocks noChangeArrowheads="1"/>
          </p:cNvSpPr>
          <p:nvPr/>
        </p:nvSpPr>
        <p:spPr bwMode="auto">
          <a:xfrm>
            <a:off x="4774629" y="2566988"/>
            <a:ext cx="58738" cy="52387"/>
          </a:xfrm>
          <a:custGeom>
            <a:avLst/>
            <a:gdLst>
              <a:gd name="T0" fmla="*/ 57 w 94"/>
              <a:gd name="T1" fmla="*/ 41 h 84"/>
              <a:gd name="T2" fmla="*/ 41 w 94"/>
              <a:gd name="T3" fmla="*/ 57 h 84"/>
              <a:gd name="T4" fmla="*/ 26 w 94"/>
              <a:gd name="T5" fmla="*/ 83 h 84"/>
              <a:gd name="T6" fmla="*/ 0 w 94"/>
              <a:gd name="T7" fmla="*/ 52 h 84"/>
              <a:gd name="T8" fmla="*/ 4 w 94"/>
              <a:gd name="T9" fmla="*/ 52 h 84"/>
              <a:gd name="T10" fmla="*/ 16 w 94"/>
              <a:gd name="T11" fmla="*/ 26 h 84"/>
              <a:gd name="T12" fmla="*/ 41 w 94"/>
              <a:gd name="T13" fmla="*/ 0 h 84"/>
              <a:gd name="T14" fmla="*/ 67 w 94"/>
              <a:gd name="T15" fmla="*/ 4 h 84"/>
              <a:gd name="T16" fmla="*/ 93 w 94"/>
              <a:gd name="T17" fmla="*/ 31 h 84"/>
              <a:gd name="T18" fmla="*/ 83 w 94"/>
              <a:gd name="T19" fmla="*/ 41 h 84"/>
              <a:gd name="T20" fmla="*/ 57 w 94"/>
              <a:gd name="T21" fmla="*/ 41 h 84"/>
              <a:gd name="T22" fmla="*/ 57 w 94"/>
              <a:gd name="T23" fmla="*/ 41 h 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4"/>
              <a:gd name="T37" fmla="*/ 0 h 84"/>
              <a:gd name="T38" fmla="*/ 94 w 94"/>
              <a:gd name="T39" fmla="*/ 84 h 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4" h="84">
                <a:moveTo>
                  <a:pt x="57" y="41"/>
                </a:moveTo>
                <a:lnTo>
                  <a:pt x="41" y="57"/>
                </a:lnTo>
                <a:lnTo>
                  <a:pt x="26" y="83"/>
                </a:lnTo>
                <a:lnTo>
                  <a:pt x="0" y="52"/>
                </a:lnTo>
                <a:lnTo>
                  <a:pt x="4" y="52"/>
                </a:lnTo>
                <a:lnTo>
                  <a:pt x="16" y="26"/>
                </a:lnTo>
                <a:lnTo>
                  <a:pt x="41" y="0"/>
                </a:lnTo>
                <a:lnTo>
                  <a:pt x="67" y="4"/>
                </a:lnTo>
                <a:lnTo>
                  <a:pt x="93" y="31"/>
                </a:lnTo>
                <a:lnTo>
                  <a:pt x="83" y="41"/>
                </a:lnTo>
                <a:lnTo>
                  <a:pt x="57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3" name="Freeform 42" descr="Rayures étroites horizontales"/>
          <p:cNvSpPr>
            <a:spLocks noChangeArrowheads="1"/>
          </p:cNvSpPr>
          <p:nvPr/>
        </p:nvSpPr>
        <p:spPr bwMode="auto">
          <a:xfrm>
            <a:off x="4811142" y="2584450"/>
            <a:ext cx="52387" cy="41275"/>
          </a:xfrm>
          <a:custGeom>
            <a:avLst/>
            <a:gdLst>
              <a:gd name="T0" fmla="*/ 67 w 84"/>
              <a:gd name="T1" fmla="*/ 41 h 68"/>
              <a:gd name="T2" fmla="*/ 36 w 84"/>
              <a:gd name="T3" fmla="*/ 67 h 68"/>
              <a:gd name="T4" fmla="*/ 36 w 84"/>
              <a:gd name="T5" fmla="*/ 57 h 68"/>
              <a:gd name="T6" fmla="*/ 36 w 84"/>
              <a:gd name="T7" fmla="*/ 41 h 68"/>
              <a:gd name="T8" fmla="*/ 0 w 84"/>
              <a:gd name="T9" fmla="*/ 16 h 68"/>
              <a:gd name="T10" fmla="*/ 26 w 84"/>
              <a:gd name="T11" fmla="*/ 16 h 68"/>
              <a:gd name="T12" fmla="*/ 36 w 84"/>
              <a:gd name="T13" fmla="*/ 6 h 68"/>
              <a:gd name="T14" fmla="*/ 41 w 84"/>
              <a:gd name="T15" fmla="*/ 0 h 68"/>
              <a:gd name="T16" fmla="*/ 67 w 84"/>
              <a:gd name="T17" fmla="*/ 0 h 68"/>
              <a:gd name="T18" fmla="*/ 83 w 84"/>
              <a:gd name="T19" fmla="*/ 26 h 68"/>
              <a:gd name="T20" fmla="*/ 67 w 84"/>
              <a:gd name="T21" fmla="*/ 41 h 68"/>
              <a:gd name="T22" fmla="*/ 67 w 84"/>
              <a:gd name="T23" fmla="*/ 41 h 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"/>
              <a:gd name="T37" fmla="*/ 0 h 68"/>
              <a:gd name="T38" fmla="*/ 84 w 84"/>
              <a:gd name="T39" fmla="*/ 68 h 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" h="68">
                <a:moveTo>
                  <a:pt x="67" y="41"/>
                </a:moveTo>
                <a:lnTo>
                  <a:pt x="36" y="67"/>
                </a:lnTo>
                <a:lnTo>
                  <a:pt x="36" y="57"/>
                </a:lnTo>
                <a:lnTo>
                  <a:pt x="36" y="41"/>
                </a:lnTo>
                <a:lnTo>
                  <a:pt x="0" y="16"/>
                </a:lnTo>
                <a:lnTo>
                  <a:pt x="26" y="16"/>
                </a:lnTo>
                <a:lnTo>
                  <a:pt x="36" y="6"/>
                </a:lnTo>
                <a:lnTo>
                  <a:pt x="41" y="0"/>
                </a:lnTo>
                <a:lnTo>
                  <a:pt x="67" y="0"/>
                </a:lnTo>
                <a:lnTo>
                  <a:pt x="83" y="26"/>
                </a:lnTo>
                <a:lnTo>
                  <a:pt x="67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4" name="Freeform 43" descr="Rayures étroites horizontales"/>
          <p:cNvSpPr>
            <a:spLocks noChangeArrowheads="1"/>
          </p:cNvSpPr>
          <p:nvPr/>
        </p:nvSpPr>
        <p:spPr bwMode="auto">
          <a:xfrm>
            <a:off x="4833367" y="2603500"/>
            <a:ext cx="61912" cy="58738"/>
          </a:xfrm>
          <a:custGeom>
            <a:avLst/>
            <a:gdLst>
              <a:gd name="T0" fmla="*/ 72 w 100"/>
              <a:gd name="T1" fmla="*/ 0 h 94"/>
              <a:gd name="T2" fmla="*/ 99 w 100"/>
              <a:gd name="T3" fmla="*/ 26 h 94"/>
              <a:gd name="T4" fmla="*/ 99 w 100"/>
              <a:gd name="T5" fmla="*/ 51 h 94"/>
              <a:gd name="T6" fmla="*/ 83 w 100"/>
              <a:gd name="T7" fmla="*/ 67 h 94"/>
              <a:gd name="T8" fmla="*/ 62 w 100"/>
              <a:gd name="T9" fmla="*/ 57 h 94"/>
              <a:gd name="T10" fmla="*/ 57 w 100"/>
              <a:gd name="T11" fmla="*/ 77 h 94"/>
              <a:gd name="T12" fmla="*/ 31 w 100"/>
              <a:gd name="T13" fmla="*/ 77 h 94"/>
              <a:gd name="T14" fmla="*/ 16 w 100"/>
              <a:gd name="T15" fmla="*/ 93 h 94"/>
              <a:gd name="T16" fmla="*/ 6 w 100"/>
              <a:gd name="T17" fmla="*/ 67 h 94"/>
              <a:gd name="T18" fmla="*/ 0 w 100"/>
              <a:gd name="T19" fmla="*/ 51 h 94"/>
              <a:gd name="T20" fmla="*/ 0 w 100"/>
              <a:gd name="T21" fmla="*/ 36 h 94"/>
              <a:gd name="T22" fmla="*/ 31 w 100"/>
              <a:gd name="T23" fmla="*/ 10 h 94"/>
              <a:gd name="T24" fmla="*/ 72 w 100"/>
              <a:gd name="T25" fmla="*/ 0 h 94"/>
              <a:gd name="T26" fmla="*/ 72 w 100"/>
              <a:gd name="T27" fmla="*/ 0 h 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0"/>
              <a:gd name="T43" fmla="*/ 0 h 94"/>
              <a:gd name="T44" fmla="*/ 100 w 100"/>
              <a:gd name="T45" fmla="*/ 94 h 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0" h="94">
                <a:moveTo>
                  <a:pt x="72" y="0"/>
                </a:moveTo>
                <a:lnTo>
                  <a:pt x="99" y="26"/>
                </a:lnTo>
                <a:lnTo>
                  <a:pt x="99" y="51"/>
                </a:lnTo>
                <a:lnTo>
                  <a:pt x="83" y="67"/>
                </a:lnTo>
                <a:lnTo>
                  <a:pt x="62" y="57"/>
                </a:lnTo>
                <a:lnTo>
                  <a:pt x="57" y="77"/>
                </a:lnTo>
                <a:lnTo>
                  <a:pt x="31" y="77"/>
                </a:lnTo>
                <a:lnTo>
                  <a:pt x="16" y="93"/>
                </a:lnTo>
                <a:lnTo>
                  <a:pt x="6" y="67"/>
                </a:lnTo>
                <a:lnTo>
                  <a:pt x="0" y="51"/>
                </a:lnTo>
                <a:lnTo>
                  <a:pt x="0" y="36"/>
                </a:lnTo>
                <a:lnTo>
                  <a:pt x="31" y="10"/>
                </a:lnTo>
                <a:lnTo>
                  <a:pt x="72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5" name="Freeform 44" descr="Diagonales larges vers le bas"/>
          <p:cNvSpPr>
            <a:spLocks noChangeArrowheads="1"/>
          </p:cNvSpPr>
          <p:nvPr/>
        </p:nvSpPr>
        <p:spPr bwMode="auto">
          <a:xfrm>
            <a:off x="4720654" y="2336800"/>
            <a:ext cx="149225" cy="82550"/>
          </a:xfrm>
          <a:custGeom>
            <a:avLst/>
            <a:gdLst>
              <a:gd name="T0" fmla="*/ 68 w 235"/>
              <a:gd name="T1" fmla="*/ 0 h 130"/>
              <a:gd name="T2" fmla="*/ 88 w 235"/>
              <a:gd name="T3" fmla="*/ 20 h 130"/>
              <a:gd name="T4" fmla="*/ 109 w 235"/>
              <a:gd name="T5" fmla="*/ 10 h 130"/>
              <a:gd name="T6" fmla="*/ 115 w 235"/>
              <a:gd name="T7" fmla="*/ 26 h 130"/>
              <a:gd name="T8" fmla="*/ 125 w 235"/>
              <a:gd name="T9" fmla="*/ 36 h 130"/>
              <a:gd name="T10" fmla="*/ 150 w 235"/>
              <a:gd name="T11" fmla="*/ 26 h 130"/>
              <a:gd name="T12" fmla="*/ 166 w 235"/>
              <a:gd name="T13" fmla="*/ 26 h 130"/>
              <a:gd name="T14" fmla="*/ 176 w 235"/>
              <a:gd name="T15" fmla="*/ 20 h 130"/>
              <a:gd name="T16" fmla="*/ 197 w 235"/>
              <a:gd name="T17" fmla="*/ 26 h 130"/>
              <a:gd name="T18" fmla="*/ 223 w 235"/>
              <a:gd name="T19" fmla="*/ 36 h 130"/>
              <a:gd name="T20" fmla="*/ 234 w 235"/>
              <a:gd name="T21" fmla="*/ 41 h 130"/>
              <a:gd name="T22" fmla="*/ 217 w 235"/>
              <a:gd name="T23" fmla="*/ 88 h 130"/>
              <a:gd name="T24" fmla="*/ 197 w 235"/>
              <a:gd name="T25" fmla="*/ 88 h 130"/>
              <a:gd name="T26" fmla="*/ 192 w 235"/>
              <a:gd name="T27" fmla="*/ 77 h 130"/>
              <a:gd name="T28" fmla="*/ 166 w 235"/>
              <a:gd name="T29" fmla="*/ 77 h 130"/>
              <a:gd name="T30" fmla="*/ 156 w 235"/>
              <a:gd name="T31" fmla="*/ 77 h 130"/>
              <a:gd name="T32" fmla="*/ 125 w 235"/>
              <a:gd name="T33" fmla="*/ 92 h 130"/>
              <a:gd name="T34" fmla="*/ 115 w 235"/>
              <a:gd name="T35" fmla="*/ 92 h 130"/>
              <a:gd name="T36" fmla="*/ 84 w 235"/>
              <a:gd name="T37" fmla="*/ 108 h 130"/>
              <a:gd name="T38" fmla="*/ 57 w 235"/>
              <a:gd name="T39" fmla="*/ 129 h 130"/>
              <a:gd name="T40" fmla="*/ 21 w 235"/>
              <a:gd name="T41" fmla="*/ 118 h 130"/>
              <a:gd name="T42" fmla="*/ 16 w 235"/>
              <a:gd name="T43" fmla="*/ 108 h 130"/>
              <a:gd name="T44" fmla="*/ 0 w 235"/>
              <a:gd name="T45" fmla="*/ 92 h 130"/>
              <a:gd name="T46" fmla="*/ 0 w 235"/>
              <a:gd name="T47" fmla="*/ 67 h 130"/>
              <a:gd name="T48" fmla="*/ 68 w 235"/>
              <a:gd name="T49" fmla="*/ 0 h 130"/>
              <a:gd name="T50" fmla="*/ 68 w 235"/>
              <a:gd name="T51" fmla="*/ 0 h 13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5"/>
              <a:gd name="T79" fmla="*/ 0 h 130"/>
              <a:gd name="T80" fmla="*/ 235 w 235"/>
              <a:gd name="T81" fmla="*/ 130 h 13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5" h="130">
                <a:moveTo>
                  <a:pt x="68" y="0"/>
                </a:moveTo>
                <a:lnTo>
                  <a:pt x="88" y="20"/>
                </a:lnTo>
                <a:lnTo>
                  <a:pt x="109" y="10"/>
                </a:lnTo>
                <a:lnTo>
                  <a:pt x="115" y="26"/>
                </a:lnTo>
                <a:lnTo>
                  <a:pt x="125" y="36"/>
                </a:lnTo>
                <a:lnTo>
                  <a:pt x="150" y="26"/>
                </a:lnTo>
                <a:lnTo>
                  <a:pt x="166" y="26"/>
                </a:lnTo>
                <a:lnTo>
                  <a:pt x="176" y="20"/>
                </a:lnTo>
                <a:lnTo>
                  <a:pt x="197" y="26"/>
                </a:lnTo>
                <a:lnTo>
                  <a:pt x="223" y="36"/>
                </a:lnTo>
                <a:lnTo>
                  <a:pt x="234" y="41"/>
                </a:lnTo>
                <a:lnTo>
                  <a:pt x="217" y="88"/>
                </a:lnTo>
                <a:lnTo>
                  <a:pt x="197" y="88"/>
                </a:lnTo>
                <a:lnTo>
                  <a:pt x="192" y="77"/>
                </a:lnTo>
                <a:lnTo>
                  <a:pt x="166" y="77"/>
                </a:lnTo>
                <a:lnTo>
                  <a:pt x="156" y="77"/>
                </a:lnTo>
                <a:lnTo>
                  <a:pt x="125" y="92"/>
                </a:lnTo>
                <a:lnTo>
                  <a:pt x="115" y="92"/>
                </a:lnTo>
                <a:lnTo>
                  <a:pt x="84" y="108"/>
                </a:lnTo>
                <a:lnTo>
                  <a:pt x="57" y="129"/>
                </a:lnTo>
                <a:lnTo>
                  <a:pt x="21" y="118"/>
                </a:lnTo>
                <a:lnTo>
                  <a:pt x="16" y="108"/>
                </a:lnTo>
                <a:lnTo>
                  <a:pt x="0" y="92"/>
                </a:lnTo>
                <a:lnTo>
                  <a:pt x="0" y="67"/>
                </a:lnTo>
                <a:lnTo>
                  <a:pt x="68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6" name="Freeform 45" descr="Diagonales larges vers le bas"/>
          <p:cNvSpPr>
            <a:spLocks noChangeArrowheads="1"/>
          </p:cNvSpPr>
          <p:nvPr/>
        </p:nvSpPr>
        <p:spPr bwMode="auto">
          <a:xfrm>
            <a:off x="4596829" y="2293938"/>
            <a:ext cx="168275" cy="92075"/>
          </a:xfrm>
          <a:custGeom>
            <a:avLst/>
            <a:gdLst>
              <a:gd name="T0" fmla="*/ 92 w 266"/>
              <a:gd name="T1" fmla="*/ 0 h 146"/>
              <a:gd name="T2" fmla="*/ 108 w 266"/>
              <a:gd name="T3" fmla="*/ 0 h 146"/>
              <a:gd name="T4" fmla="*/ 119 w 266"/>
              <a:gd name="T5" fmla="*/ 0 h 146"/>
              <a:gd name="T6" fmla="*/ 135 w 266"/>
              <a:gd name="T7" fmla="*/ 0 h 146"/>
              <a:gd name="T8" fmla="*/ 135 w 266"/>
              <a:gd name="T9" fmla="*/ 11 h 146"/>
              <a:gd name="T10" fmla="*/ 160 w 266"/>
              <a:gd name="T11" fmla="*/ 21 h 146"/>
              <a:gd name="T12" fmla="*/ 170 w 266"/>
              <a:gd name="T13" fmla="*/ 21 h 146"/>
              <a:gd name="T14" fmla="*/ 170 w 266"/>
              <a:gd name="T15" fmla="*/ 27 h 146"/>
              <a:gd name="T16" fmla="*/ 170 w 266"/>
              <a:gd name="T17" fmla="*/ 37 h 146"/>
              <a:gd name="T18" fmla="*/ 186 w 266"/>
              <a:gd name="T19" fmla="*/ 47 h 146"/>
              <a:gd name="T20" fmla="*/ 196 w 266"/>
              <a:gd name="T21" fmla="*/ 47 h 146"/>
              <a:gd name="T22" fmla="*/ 212 w 266"/>
              <a:gd name="T23" fmla="*/ 37 h 146"/>
              <a:gd name="T24" fmla="*/ 227 w 266"/>
              <a:gd name="T25" fmla="*/ 47 h 146"/>
              <a:gd name="T26" fmla="*/ 227 w 266"/>
              <a:gd name="T27" fmla="*/ 52 h 146"/>
              <a:gd name="T28" fmla="*/ 265 w 266"/>
              <a:gd name="T29" fmla="*/ 62 h 146"/>
              <a:gd name="T30" fmla="*/ 265 w 266"/>
              <a:gd name="T31" fmla="*/ 68 h 146"/>
              <a:gd name="T32" fmla="*/ 196 w 266"/>
              <a:gd name="T33" fmla="*/ 135 h 146"/>
              <a:gd name="T34" fmla="*/ 155 w 266"/>
              <a:gd name="T35" fmla="*/ 129 h 146"/>
              <a:gd name="T36" fmla="*/ 129 w 266"/>
              <a:gd name="T37" fmla="*/ 119 h 146"/>
              <a:gd name="T38" fmla="*/ 108 w 266"/>
              <a:gd name="T39" fmla="*/ 145 h 146"/>
              <a:gd name="T40" fmla="*/ 92 w 266"/>
              <a:gd name="T41" fmla="*/ 145 h 146"/>
              <a:gd name="T42" fmla="*/ 67 w 266"/>
              <a:gd name="T43" fmla="*/ 135 h 146"/>
              <a:gd name="T44" fmla="*/ 67 w 266"/>
              <a:gd name="T45" fmla="*/ 129 h 146"/>
              <a:gd name="T46" fmla="*/ 51 w 266"/>
              <a:gd name="T47" fmla="*/ 109 h 146"/>
              <a:gd name="T48" fmla="*/ 47 w 266"/>
              <a:gd name="T49" fmla="*/ 104 h 146"/>
              <a:gd name="T50" fmla="*/ 20 w 266"/>
              <a:gd name="T51" fmla="*/ 88 h 146"/>
              <a:gd name="T52" fmla="*/ 20 w 266"/>
              <a:gd name="T53" fmla="*/ 68 h 146"/>
              <a:gd name="T54" fmla="*/ 0 w 266"/>
              <a:gd name="T55" fmla="*/ 62 h 146"/>
              <a:gd name="T56" fmla="*/ 0 w 266"/>
              <a:gd name="T57" fmla="*/ 47 h 146"/>
              <a:gd name="T58" fmla="*/ 0 w 266"/>
              <a:gd name="T59" fmla="*/ 37 h 146"/>
              <a:gd name="T60" fmla="*/ 10 w 266"/>
              <a:gd name="T61" fmla="*/ 47 h 146"/>
              <a:gd name="T62" fmla="*/ 88 w 266"/>
              <a:gd name="T63" fmla="*/ 11 h 146"/>
              <a:gd name="T64" fmla="*/ 92 w 266"/>
              <a:gd name="T65" fmla="*/ 0 h 146"/>
              <a:gd name="T66" fmla="*/ 92 w 266"/>
              <a:gd name="T67" fmla="*/ 0 h 1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6"/>
              <a:gd name="T103" fmla="*/ 0 h 146"/>
              <a:gd name="T104" fmla="*/ 266 w 266"/>
              <a:gd name="T105" fmla="*/ 146 h 1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6" h="146">
                <a:moveTo>
                  <a:pt x="92" y="0"/>
                </a:moveTo>
                <a:lnTo>
                  <a:pt x="108" y="0"/>
                </a:lnTo>
                <a:lnTo>
                  <a:pt x="119" y="0"/>
                </a:lnTo>
                <a:lnTo>
                  <a:pt x="135" y="0"/>
                </a:lnTo>
                <a:lnTo>
                  <a:pt x="135" y="11"/>
                </a:lnTo>
                <a:lnTo>
                  <a:pt x="160" y="21"/>
                </a:lnTo>
                <a:lnTo>
                  <a:pt x="170" y="21"/>
                </a:lnTo>
                <a:lnTo>
                  <a:pt x="170" y="27"/>
                </a:lnTo>
                <a:lnTo>
                  <a:pt x="170" y="37"/>
                </a:lnTo>
                <a:lnTo>
                  <a:pt x="186" y="47"/>
                </a:lnTo>
                <a:lnTo>
                  <a:pt x="196" y="47"/>
                </a:lnTo>
                <a:lnTo>
                  <a:pt x="212" y="37"/>
                </a:lnTo>
                <a:lnTo>
                  <a:pt x="227" y="47"/>
                </a:lnTo>
                <a:lnTo>
                  <a:pt x="227" y="52"/>
                </a:lnTo>
                <a:lnTo>
                  <a:pt x="265" y="62"/>
                </a:lnTo>
                <a:lnTo>
                  <a:pt x="265" y="68"/>
                </a:lnTo>
                <a:lnTo>
                  <a:pt x="196" y="135"/>
                </a:lnTo>
                <a:lnTo>
                  <a:pt x="155" y="129"/>
                </a:lnTo>
                <a:lnTo>
                  <a:pt x="129" y="119"/>
                </a:lnTo>
                <a:lnTo>
                  <a:pt x="108" y="145"/>
                </a:lnTo>
                <a:lnTo>
                  <a:pt x="92" y="145"/>
                </a:lnTo>
                <a:lnTo>
                  <a:pt x="67" y="135"/>
                </a:lnTo>
                <a:lnTo>
                  <a:pt x="67" y="129"/>
                </a:lnTo>
                <a:lnTo>
                  <a:pt x="51" y="109"/>
                </a:lnTo>
                <a:lnTo>
                  <a:pt x="47" y="104"/>
                </a:lnTo>
                <a:lnTo>
                  <a:pt x="20" y="88"/>
                </a:lnTo>
                <a:lnTo>
                  <a:pt x="20" y="68"/>
                </a:lnTo>
                <a:lnTo>
                  <a:pt x="0" y="62"/>
                </a:lnTo>
                <a:lnTo>
                  <a:pt x="0" y="47"/>
                </a:lnTo>
                <a:lnTo>
                  <a:pt x="0" y="37"/>
                </a:lnTo>
                <a:lnTo>
                  <a:pt x="10" y="47"/>
                </a:lnTo>
                <a:lnTo>
                  <a:pt x="88" y="11"/>
                </a:lnTo>
                <a:lnTo>
                  <a:pt x="92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7" name="Freeform 46"/>
          <p:cNvSpPr>
            <a:spLocks noChangeArrowheads="1"/>
          </p:cNvSpPr>
          <p:nvPr/>
        </p:nvSpPr>
        <p:spPr bwMode="auto">
          <a:xfrm>
            <a:off x="5938267" y="2708275"/>
            <a:ext cx="371475" cy="309563"/>
          </a:xfrm>
          <a:custGeom>
            <a:avLst/>
            <a:gdLst>
              <a:gd name="T0" fmla="*/ 424 w 587"/>
              <a:gd name="T1" fmla="*/ 21 h 488"/>
              <a:gd name="T2" fmla="*/ 450 w 587"/>
              <a:gd name="T3" fmla="*/ 104 h 488"/>
              <a:gd name="T4" fmla="*/ 502 w 587"/>
              <a:gd name="T5" fmla="*/ 68 h 488"/>
              <a:gd name="T6" fmla="*/ 559 w 587"/>
              <a:gd name="T7" fmla="*/ 62 h 488"/>
              <a:gd name="T8" fmla="*/ 586 w 587"/>
              <a:gd name="T9" fmla="*/ 68 h 488"/>
              <a:gd name="T10" fmla="*/ 575 w 587"/>
              <a:gd name="T11" fmla="*/ 78 h 488"/>
              <a:gd name="T12" fmla="*/ 518 w 587"/>
              <a:gd name="T13" fmla="*/ 88 h 488"/>
              <a:gd name="T14" fmla="*/ 466 w 587"/>
              <a:gd name="T15" fmla="*/ 109 h 488"/>
              <a:gd name="T16" fmla="*/ 466 w 587"/>
              <a:gd name="T17" fmla="*/ 170 h 488"/>
              <a:gd name="T18" fmla="*/ 450 w 587"/>
              <a:gd name="T19" fmla="*/ 217 h 488"/>
              <a:gd name="T20" fmla="*/ 424 w 587"/>
              <a:gd name="T21" fmla="*/ 243 h 488"/>
              <a:gd name="T22" fmla="*/ 420 w 587"/>
              <a:gd name="T23" fmla="*/ 264 h 488"/>
              <a:gd name="T24" fmla="*/ 399 w 587"/>
              <a:gd name="T25" fmla="*/ 295 h 488"/>
              <a:gd name="T26" fmla="*/ 393 w 587"/>
              <a:gd name="T27" fmla="*/ 336 h 488"/>
              <a:gd name="T28" fmla="*/ 383 w 587"/>
              <a:gd name="T29" fmla="*/ 378 h 488"/>
              <a:gd name="T30" fmla="*/ 358 w 587"/>
              <a:gd name="T31" fmla="*/ 373 h 488"/>
              <a:gd name="T32" fmla="*/ 332 w 587"/>
              <a:gd name="T33" fmla="*/ 373 h 488"/>
              <a:gd name="T34" fmla="*/ 301 w 587"/>
              <a:gd name="T35" fmla="*/ 388 h 488"/>
              <a:gd name="T36" fmla="*/ 285 w 587"/>
              <a:gd name="T37" fmla="*/ 393 h 488"/>
              <a:gd name="T38" fmla="*/ 275 w 587"/>
              <a:gd name="T39" fmla="*/ 456 h 488"/>
              <a:gd name="T40" fmla="*/ 182 w 587"/>
              <a:gd name="T41" fmla="*/ 481 h 488"/>
              <a:gd name="T42" fmla="*/ 140 w 587"/>
              <a:gd name="T43" fmla="*/ 487 h 488"/>
              <a:gd name="T44" fmla="*/ 47 w 587"/>
              <a:gd name="T45" fmla="*/ 471 h 488"/>
              <a:gd name="T46" fmla="*/ 72 w 587"/>
              <a:gd name="T47" fmla="*/ 414 h 488"/>
              <a:gd name="T48" fmla="*/ 27 w 587"/>
              <a:gd name="T49" fmla="*/ 378 h 488"/>
              <a:gd name="T50" fmla="*/ 6 w 587"/>
              <a:gd name="T51" fmla="*/ 295 h 488"/>
              <a:gd name="T52" fmla="*/ 6 w 587"/>
              <a:gd name="T53" fmla="*/ 270 h 488"/>
              <a:gd name="T54" fmla="*/ 16 w 587"/>
              <a:gd name="T55" fmla="*/ 238 h 488"/>
              <a:gd name="T56" fmla="*/ 16 w 587"/>
              <a:gd name="T57" fmla="*/ 197 h 488"/>
              <a:gd name="T58" fmla="*/ 68 w 587"/>
              <a:gd name="T59" fmla="*/ 176 h 488"/>
              <a:gd name="T60" fmla="*/ 109 w 587"/>
              <a:gd name="T61" fmla="*/ 160 h 488"/>
              <a:gd name="T62" fmla="*/ 166 w 587"/>
              <a:gd name="T63" fmla="*/ 119 h 488"/>
              <a:gd name="T64" fmla="*/ 197 w 587"/>
              <a:gd name="T65" fmla="*/ 68 h 488"/>
              <a:gd name="T66" fmla="*/ 290 w 587"/>
              <a:gd name="T67" fmla="*/ 94 h 488"/>
              <a:gd name="T68" fmla="*/ 342 w 587"/>
              <a:gd name="T69" fmla="*/ 78 h 488"/>
              <a:gd name="T70" fmla="*/ 393 w 587"/>
              <a:gd name="T71" fmla="*/ 47 h 488"/>
              <a:gd name="T72" fmla="*/ 399 w 587"/>
              <a:gd name="T73" fmla="*/ 0 h 4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7"/>
              <a:gd name="T112" fmla="*/ 0 h 488"/>
              <a:gd name="T113" fmla="*/ 587 w 587"/>
              <a:gd name="T114" fmla="*/ 488 h 4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7" h="488">
                <a:moveTo>
                  <a:pt x="399" y="0"/>
                </a:moveTo>
                <a:lnTo>
                  <a:pt x="424" y="21"/>
                </a:lnTo>
                <a:lnTo>
                  <a:pt x="436" y="26"/>
                </a:lnTo>
                <a:lnTo>
                  <a:pt x="450" y="104"/>
                </a:lnTo>
                <a:lnTo>
                  <a:pt x="477" y="88"/>
                </a:lnTo>
                <a:lnTo>
                  <a:pt x="502" y="68"/>
                </a:lnTo>
                <a:lnTo>
                  <a:pt x="534" y="52"/>
                </a:lnTo>
                <a:lnTo>
                  <a:pt x="559" y="62"/>
                </a:lnTo>
                <a:lnTo>
                  <a:pt x="569" y="62"/>
                </a:lnTo>
                <a:lnTo>
                  <a:pt x="586" y="68"/>
                </a:lnTo>
                <a:lnTo>
                  <a:pt x="569" y="68"/>
                </a:lnTo>
                <a:lnTo>
                  <a:pt x="575" y="78"/>
                </a:lnTo>
                <a:lnTo>
                  <a:pt x="586" y="88"/>
                </a:lnTo>
                <a:lnTo>
                  <a:pt x="518" y="88"/>
                </a:lnTo>
                <a:lnTo>
                  <a:pt x="492" y="94"/>
                </a:lnTo>
                <a:lnTo>
                  <a:pt x="466" y="109"/>
                </a:lnTo>
                <a:lnTo>
                  <a:pt x="461" y="129"/>
                </a:lnTo>
                <a:lnTo>
                  <a:pt x="466" y="170"/>
                </a:lnTo>
                <a:lnTo>
                  <a:pt x="461" y="202"/>
                </a:lnTo>
                <a:lnTo>
                  <a:pt x="450" y="217"/>
                </a:lnTo>
                <a:lnTo>
                  <a:pt x="461" y="243"/>
                </a:lnTo>
                <a:lnTo>
                  <a:pt x="424" y="243"/>
                </a:lnTo>
                <a:lnTo>
                  <a:pt x="409" y="243"/>
                </a:lnTo>
                <a:lnTo>
                  <a:pt x="420" y="264"/>
                </a:lnTo>
                <a:lnTo>
                  <a:pt x="424" y="280"/>
                </a:lnTo>
                <a:lnTo>
                  <a:pt x="399" y="295"/>
                </a:lnTo>
                <a:lnTo>
                  <a:pt x="399" y="321"/>
                </a:lnTo>
                <a:lnTo>
                  <a:pt x="393" y="336"/>
                </a:lnTo>
                <a:lnTo>
                  <a:pt x="399" y="362"/>
                </a:lnTo>
                <a:lnTo>
                  <a:pt x="383" y="378"/>
                </a:lnTo>
                <a:lnTo>
                  <a:pt x="368" y="373"/>
                </a:lnTo>
                <a:lnTo>
                  <a:pt x="358" y="373"/>
                </a:lnTo>
                <a:lnTo>
                  <a:pt x="342" y="362"/>
                </a:lnTo>
                <a:lnTo>
                  <a:pt x="332" y="373"/>
                </a:lnTo>
                <a:lnTo>
                  <a:pt x="326" y="388"/>
                </a:lnTo>
                <a:lnTo>
                  <a:pt x="301" y="388"/>
                </a:lnTo>
                <a:lnTo>
                  <a:pt x="290" y="388"/>
                </a:lnTo>
                <a:lnTo>
                  <a:pt x="285" y="393"/>
                </a:lnTo>
                <a:lnTo>
                  <a:pt x="275" y="403"/>
                </a:lnTo>
                <a:lnTo>
                  <a:pt x="275" y="456"/>
                </a:lnTo>
                <a:lnTo>
                  <a:pt x="223" y="471"/>
                </a:lnTo>
                <a:lnTo>
                  <a:pt x="182" y="481"/>
                </a:lnTo>
                <a:lnTo>
                  <a:pt x="166" y="487"/>
                </a:lnTo>
                <a:lnTo>
                  <a:pt x="140" y="487"/>
                </a:lnTo>
                <a:lnTo>
                  <a:pt x="109" y="487"/>
                </a:lnTo>
                <a:lnTo>
                  <a:pt x="47" y="471"/>
                </a:lnTo>
                <a:lnTo>
                  <a:pt x="57" y="435"/>
                </a:lnTo>
                <a:lnTo>
                  <a:pt x="72" y="414"/>
                </a:lnTo>
                <a:lnTo>
                  <a:pt x="68" y="388"/>
                </a:lnTo>
                <a:lnTo>
                  <a:pt x="27" y="378"/>
                </a:lnTo>
                <a:lnTo>
                  <a:pt x="27" y="336"/>
                </a:lnTo>
                <a:lnTo>
                  <a:pt x="6" y="295"/>
                </a:lnTo>
                <a:lnTo>
                  <a:pt x="16" y="280"/>
                </a:lnTo>
                <a:lnTo>
                  <a:pt x="6" y="270"/>
                </a:lnTo>
                <a:lnTo>
                  <a:pt x="0" y="243"/>
                </a:lnTo>
                <a:lnTo>
                  <a:pt x="16" y="238"/>
                </a:lnTo>
                <a:lnTo>
                  <a:pt x="6" y="228"/>
                </a:lnTo>
                <a:lnTo>
                  <a:pt x="16" y="197"/>
                </a:lnTo>
                <a:lnTo>
                  <a:pt x="16" y="160"/>
                </a:lnTo>
                <a:lnTo>
                  <a:pt x="68" y="176"/>
                </a:lnTo>
                <a:lnTo>
                  <a:pt x="68" y="197"/>
                </a:lnTo>
                <a:lnTo>
                  <a:pt x="109" y="160"/>
                </a:lnTo>
                <a:lnTo>
                  <a:pt x="99" y="156"/>
                </a:lnTo>
                <a:lnTo>
                  <a:pt x="166" y="119"/>
                </a:lnTo>
                <a:lnTo>
                  <a:pt x="166" y="78"/>
                </a:lnTo>
                <a:lnTo>
                  <a:pt x="197" y="68"/>
                </a:lnTo>
                <a:lnTo>
                  <a:pt x="233" y="78"/>
                </a:lnTo>
                <a:lnTo>
                  <a:pt x="290" y="94"/>
                </a:lnTo>
                <a:lnTo>
                  <a:pt x="332" y="68"/>
                </a:lnTo>
                <a:lnTo>
                  <a:pt x="342" y="78"/>
                </a:lnTo>
                <a:lnTo>
                  <a:pt x="352" y="62"/>
                </a:lnTo>
                <a:lnTo>
                  <a:pt x="393" y="47"/>
                </a:lnTo>
                <a:lnTo>
                  <a:pt x="383" y="37"/>
                </a:lnTo>
                <a:lnTo>
                  <a:pt x="399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8" name="Freeform 47"/>
          <p:cNvSpPr>
            <a:spLocks noChangeArrowheads="1"/>
          </p:cNvSpPr>
          <p:nvPr/>
        </p:nvSpPr>
        <p:spPr bwMode="auto">
          <a:xfrm>
            <a:off x="6733604" y="3095625"/>
            <a:ext cx="138113" cy="171450"/>
          </a:xfrm>
          <a:custGeom>
            <a:avLst/>
            <a:gdLst>
              <a:gd name="T0" fmla="*/ 67 w 218"/>
              <a:gd name="T1" fmla="*/ 239 h 270"/>
              <a:gd name="T2" fmla="*/ 36 w 218"/>
              <a:gd name="T3" fmla="*/ 145 h 270"/>
              <a:gd name="T4" fmla="*/ 41 w 218"/>
              <a:gd name="T5" fmla="*/ 119 h 270"/>
              <a:gd name="T6" fmla="*/ 14 w 218"/>
              <a:gd name="T7" fmla="*/ 109 h 270"/>
              <a:gd name="T8" fmla="*/ 0 w 218"/>
              <a:gd name="T9" fmla="*/ 94 h 270"/>
              <a:gd name="T10" fmla="*/ 14 w 218"/>
              <a:gd name="T11" fmla="*/ 88 h 270"/>
              <a:gd name="T12" fmla="*/ 14 w 218"/>
              <a:gd name="T13" fmla="*/ 67 h 270"/>
              <a:gd name="T14" fmla="*/ 41 w 218"/>
              <a:gd name="T15" fmla="*/ 67 h 270"/>
              <a:gd name="T16" fmla="*/ 26 w 218"/>
              <a:gd name="T17" fmla="*/ 51 h 270"/>
              <a:gd name="T18" fmla="*/ 14 w 218"/>
              <a:gd name="T19" fmla="*/ 51 h 270"/>
              <a:gd name="T20" fmla="*/ 0 w 218"/>
              <a:gd name="T21" fmla="*/ 37 h 270"/>
              <a:gd name="T22" fmla="*/ 10 w 218"/>
              <a:gd name="T23" fmla="*/ 0 h 270"/>
              <a:gd name="T24" fmla="*/ 26 w 218"/>
              <a:gd name="T25" fmla="*/ 0 h 270"/>
              <a:gd name="T26" fmla="*/ 51 w 218"/>
              <a:gd name="T27" fmla="*/ 21 h 270"/>
              <a:gd name="T28" fmla="*/ 77 w 218"/>
              <a:gd name="T29" fmla="*/ 37 h 270"/>
              <a:gd name="T30" fmla="*/ 82 w 218"/>
              <a:gd name="T31" fmla="*/ 62 h 270"/>
              <a:gd name="T32" fmla="*/ 77 w 218"/>
              <a:gd name="T33" fmla="*/ 67 h 270"/>
              <a:gd name="T34" fmla="*/ 176 w 218"/>
              <a:gd name="T35" fmla="*/ 62 h 270"/>
              <a:gd name="T36" fmla="*/ 186 w 218"/>
              <a:gd name="T37" fmla="*/ 78 h 270"/>
              <a:gd name="T38" fmla="*/ 176 w 218"/>
              <a:gd name="T39" fmla="*/ 88 h 270"/>
              <a:gd name="T40" fmla="*/ 176 w 218"/>
              <a:gd name="T41" fmla="*/ 104 h 270"/>
              <a:gd name="T42" fmla="*/ 149 w 218"/>
              <a:gd name="T43" fmla="*/ 109 h 270"/>
              <a:gd name="T44" fmla="*/ 145 w 218"/>
              <a:gd name="T45" fmla="*/ 129 h 270"/>
              <a:gd name="T46" fmla="*/ 133 w 218"/>
              <a:gd name="T47" fmla="*/ 135 h 270"/>
              <a:gd name="T48" fmla="*/ 145 w 218"/>
              <a:gd name="T49" fmla="*/ 171 h 270"/>
              <a:gd name="T50" fmla="*/ 149 w 218"/>
              <a:gd name="T51" fmla="*/ 171 h 270"/>
              <a:gd name="T52" fmla="*/ 160 w 218"/>
              <a:gd name="T53" fmla="*/ 176 h 270"/>
              <a:gd name="T54" fmla="*/ 165 w 218"/>
              <a:gd name="T55" fmla="*/ 176 h 270"/>
              <a:gd name="T56" fmla="*/ 186 w 218"/>
              <a:gd name="T57" fmla="*/ 155 h 270"/>
              <a:gd name="T58" fmla="*/ 186 w 218"/>
              <a:gd name="T59" fmla="*/ 176 h 270"/>
              <a:gd name="T60" fmla="*/ 201 w 218"/>
              <a:gd name="T61" fmla="*/ 196 h 270"/>
              <a:gd name="T62" fmla="*/ 211 w 218"/>
              <a:gd name="T63" fmla="*/ 218 h 270"/>
              <a:gd name="T64" fmla="*/ 217 w 218"/>
              <a:gd name="T65" fmla="*/ 269 h 270"/>
              <a:gd name="T66" fmla="*/ 201 w 218"/>
              <a:gd name="T67" fmla="*/ 264 h 270"/>
              <a:gd name="T68" fmla="*/ 190 w 218"/>
              <a:gd name="T69" fmla="*/ 269 h 270"/>
              <a:gd name="T70" fmla="*/ 186 w 218"/>
              <a:gd name="T71" fmla="*/ 243 h 270"/>
              <a:gd name="T72" fmla="*/ 176 w 218"/>
              <a:gd name="T73" fmla="*/ 212 h 270"/>
              <a:gd name="T74" fmla="*/ 149 w 218"/>
              <a:gd name="T75" fmla="*/ 186 h 270"/>
              <a:gd name="T76" fmla="*/ 123 w 218"/>
              <a:gd name="T77" fmla="*/ 176 h 270"/>
              <a:gd name="T78" fmla="*/ 118 w 218"/>
              <a:gd name="T79" fmla="*/ 155 h 270"/>
              <a:gd name="T80" fmla="*/ 92 w 218"/>
              <a:gd name="T81" fmla="*/ 145 h 270"/>
              <a:gd name="T82" fmla="*/ 92 w 218"/>
              <a:gd name="T83" fmla="*/ 161 h 270"/>
              <a:gd name="T84" fmla="*/ 108 w 218"/>
              <a:gd name="T85" fmla="*/ 161 h 270"/>
              <a:gd name="T86" fmla="*/ 118 w 218"/>
              <a:gd name="T87" fmla="*/ 186 h 270"/>
              <a:gd name="T88" fmla="*/ 108 w 218"/>
              <a:gd name="T89" fmla="*/ 196 h 270"/>
              <a:gd name="T90" fmla="*/ 118 w 218"/>
              <a:gd name="T91" fmla="*/ 212 h 270"/>
              <a:gd name="T92" fmla="*/ 108 w 218"/>
              <a:gd name="T93" fmla="*/ 239 h 270"/>
              <a:gd name="T94" fmla="*/ 92 w 218"/>
              <a:gd name="T95" fmla="*/ 218 h 270"/>
              <a:gd name="T96" fmla="*/ 92 w 218"/>
              <a:gd name="T97" fmla="*/ 212 h 270"/>
              <a:gd name="T98" fmla="*/ 82 w 218"/>
              <a:gd name="T99" fmla="*/ 218 h 270"/>
              <a:gd name="T100" fmla="*/ 92 w 218"/>
              <a:gd name="T101" fmla="*/ 239 h 270"/>
              <a:gd name="T102" fmla="*/ 77 w 218"/>
              <a:gd name="T103" fmla="*/ 239 h 270"/>
              <a:gd name="T104" fmla="*/ 67 w 218"/>
              <a:gd name="T105" fmla="*/ 239 h 270"/>
              <a:gd name="T106" fmla="*/ 67 w 218"/>
              <a:gd name="T107" fmla="*/ 239 h 2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8"/>
              <a:gd name="T163" fmla="*/ 0 h 270"/>
              <a:gd name="T164" fmla="*/ 218 w 218"/>
              <a:gd name="T165" fmla="*/ 270 h 27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8" h="270">
                <a:moveTo>
                  <a:pt x="67" y="239"/>
                </a:moveTo>
                <a:lnTo>
                  <a:pt x="36" y="145"/>
                </a:lnTo>
                <a:lnTo>
                  <a:pt x="41" y="119"/>
                </a:lnTo>
                <a:lnTo>
                  <a:pt x="14" y="109"/>
                </a:lnTo>
                <a:lnTo>
                  <a:pt x="0" y="94"/>
                </a:lnTo>
                <a:lnTo>
                  <a:pt x="14" y="88"/>
                </a:lnTo>
                <a:lnTo>
                  <a:pt x="14" y="67"/>
                </a:lnTo>
                <a:lnTo>
                  <a:pt x="41" y="67"/>
                </a:lnTo>
                <a:lnTo>
                  <a:pt x="26" y="51"/>
                </a:lnTo>
                <a:lnTo>
                  <a:pt x="14" y="51"/>
                </a:lnTo>
                <a:lnTo>
                  <a:pt x="0" y="37"/>
                </a:lnTo>
                <a:lnTo>
                  <a:pt x="10" y="0"/>
                </a:lnTo>
                <a:lnTo>
                  <a:pt x="26" y="0"/>
                </a:lnTo>
                <a:lnTo>
                  <a:pt x="51" y="21"/>
                </a:lnTo>
                <a:lnTo>
                  <a:pt x="77" y="37"/>
                </a:lnTo>
                <a:lnTo>
                  <a:pt x="82" y="62"/>
                </a:lnTo>
                <a:lnTo>
                  <a:pt x="77" y="67"/>
                </a:lnTo>
                <a:lnTo>
                  <a:pt x="176" y="62"/>
                </a:lnTo>
                <a:lnTo>
                  <a:pt x="186" y="78"/>
                </a:lnTo>
                <a:lnTo>
                  <a:pt x="176" y="88"/>
                </a:lnTo>
                <a:lnTo>
                  <a:pt x="176" y="104"/>
                </a:lnTo>
                <a:lnTo>
                  <a:pt x="149" y="109"/>
                </a:lnTo>
                <a:lnTo>
                  <a:pt x="145" y="129"/>
                </a:lnTo>
                <a:lnTo>
                  <a:pt x="133" y="135"/>
                </a:lnTo>
                <a:lnTo>
                  <a:pt x="145" y="171"/>
                </a:lnTo>
                <a:lnTo>
                  <a:pt x="149" y="171"/>
                </a:lnTo>
                <a:lnTo>
                  <a:pt x="160" y="176"/>
                </a:lnTo>
                <a:lnTo>
                  <a:pt x="165" y="176"/>
                </a:lnTo>
                <a:lnTo>
                  <a:pt x="186" y="155"/>
                </a:lnTo>
                <a:lnTo>
                  <a:pt x="186" y="176"/>
                </a:lnTo>
                <a:lnTo>
                  <a:pt x="201" y="196"/>
                </a:lnTo>
                <a:lnTo>
                  <a:pt x="211" y="218"/>
                </a:lnTo>
                <a:lnTo>
                  <a:pt x="217" y="269"/>
                </a:lnTo>
                <a:lnTo>
                  <a:pt x="201" y="264"/>
                </a:lnTo>
                <a:lnTo>
                  <a:pt x="190" y="269"/>
                </a:lnTo>
                <a:lnTo>
                  <a:pt x="186" y="243"/>
                </a:lnTo>
                <a:lnTo>
                  <a:pt x="176" y="212"/>
                </a:lnTo>
                <a:lnTo>
                  <a:pt x="149" y="186"/>
                </a:lnTo>
                <a:lnTo>
                  <a:pt x="123" y="176"/>
                </a:lnTo>
                <a:lnTo>
                  <a:pt x="118" y="155"/>
                </a:lnTo>
                <a:lnTo>
                  <a:pt x="92" y="145"/>
                </a:lnTo>
                <a:lnTo>
                  <a:pt x="92" y="161"/>
                </a:lnTo>
                <a:lnTo>
                  <a:pt x="108" y="161"/>
                </a:lnTo>
                <a:lnTo>
                  <a:pt x="118" y="186"/>
                </a:lnTo>
                <a:lnTo>
                  <a:pt x="108" y="196"/>
                </a:lnTo>
                <a:lnTo>
                  <a:pt x="118" y="212"/>
                </a:lnTo>
                <a:lnTo>
                  <a:pt x="108" y="239"/>
                </a:lnTo>
                <a:lnTo>
                  <a:pt x="92" y="218"/>
                </a:lnTo>
                <a:lnTo>
                  <a:pt x="92" y="212"/>
                </a:lnTo>
                <a:lnTo>
                  <a:pt x="82" y="218"/>
                </a:lnTo>
                <a:lnTo>
                  <a:pt x="92" y="239"/>
                </a:lnTo>
                <a:lnTo>
                  <a:pt x="77" y="239"/>
                </a:lnTo>
                <a:lnTo>
                  <a:pt x="67" y="23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9" name="Freeform 48"/>
          <p:cNvSpPr>
            <a:spLocks noChangeArrowheads="1"/>
          </p:cNvSpPr>
          <p:nvPr/>
        </p:nvSpPr>
        <p:spPr bwMode="auto">
          <a:xfrm>
            <a:off x="6743129" y="3043238"/>
            <a:ext cx="93663" cy="42862"/>
          </a:xfrm>
          <a:custGeom>
            <a:avLst/>
            <a:gdLst>
              <a:gd name="T0" fmla="*/ 0 w 147"/>
              <a:gd name="T1" fmla="*/ 36 h 68"/>
              <a:gd name="T2" fmla="*/ 27 w 147"/>
              <a:gd name="T3" fmla="*/ 26 h 68"/>
              <a:gd name="T4" fmla="*/ 37 w 147"/>
              <a:gd name="T5" fmla="*/ 0 h 68"/>
              <a:gd name="T6" fmla="*/ 62 w 147"/>
              <a:gd name="T7" fmla="*/ 10 h 68"/>
              <a:gd name="T8" fmla="*/ 94 w 147"/>
              <a:gd name="T9" fmla="*/ 10 h 68"/>
              <a:gd name="T10" fmla="*/ 104 w 147"/>
              <a:gd name="T11" fmla="*/ 0 h 68"/>
              <a:gd name="T12" fmla="*/ 119 w 147"/>
              <a:gd name="T13" fmla="*/ 16 h 68"/>
              <a:gd name="T14" fmla="*/ 119 w 147"/>
              <a:gd name="T15" fmla="*/ 36 h 68"/>
              <a:gd name="T16" fmla="*/ 135 w 147"/>
              <a:gd name="T17" fmla="*/ 41 h 68"/>
              <a:gd name="T18" fmla="*/ 146 w 147"/>
              <a:gd name="T19" fmla="*/ 67 h 68"/>
              <a:gd name="T20" fmla="*/ 78 w 147"/>
              <a:gd name="T21" fmla="*/ 67 h 68"/>
              <a:gd name="T22" fmla="*/ 78 w 147"/>
              <a:gd name="T23" fmla="*/ 61 h 68"/>
              <a:gd name="T24" fmla="*/ 52 w 147"/>
              <a:gd name="T25" fmla="*/ 67 h 68"/>
              <a:gd name="T26" fmla="*/ 21 w 147"/>
              <a:gd name="T27" fmla="*/ 61 h 68"/>
              <a:gd name="T28" fmla="*/ 0 w 147"/>
              <a:gd name="T29" fmla="*/ 51 h 68"/>
              <a:gd name="T30" fmla="*/ 0 w 147"/>
              <a:gd name="T31" fmla="*/ 36 h 68"/>
              <a:gd name="T32" fmla="*/ 0 w 147"/>
              <a:gd name="T33" fmla="*/ 36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7"/>
              <a:gd name="T52" fmla="*/ 0 h 68"/>
              <a:gd name="T53" fmla="*/ 147 w 147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7" h="68">
                <a:moveTo>
                  <a:pt x="0" y="36"/>
                </a:moveTo>
                <a:lnTo>
                  <a:pt x="27" y="26"/>
                </a:lnTo>
                <a:lnTo>
                  <a:pt x="37" y="0"/>
                </a:lnTo>
                <a:lnTo>
                  <a:pt x="62" y="10"/>
                </a:lnTo>
                <a:lnTo>
                  <a:pt x="94" y="10"/>
                </a:lnTo>
                <a:lnTo>
                  <a:pt x="104" y="0"/>
                </a:lnTo>
                <a:lnTo>
                  <a:pt x="119" y="16"/>
                </a:lnTo>
                <a:lnTo>
                  <a:pt x="119" y="36"/>
                </a:lnTo>
                <a:lnTo>
                  <a:pt x="135" y="41"/>
                </a:lnTo>
                <a:lnTo>
                  <a:pt x="146" y="67"/>
                </a:lnTo>
                <a:lnTo>
                  <a:pt x="78" y="67"/>
                </a:lnTo>
                <a:lnTo>
                  <a:pt x="78" y="61"/>
                </a:lnTo>
                <a:lnTo>
                  <a:pt x="52" y="67"/>
                </a:lnTo>
                <a:lnTo>
                  <a:pt x="21" y="61"/>
                </a:lnTo>
                <a:lnTo>
                  <a:pt x="0" y="51"/>
                </a:lnTo>
                <a:lnTo>
                  <a:pt x="0" y="3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0" name="Freeform 49"/>
          <p:cNvSpPr>
            <a:spLocks noChangeArrowheads="1"/>
          </p:cNvSpPr>
          <p:nvPr/>
        </p:nvSpPr>
        <p:spPr bwMode="auto">
          <a:xfrm>
            <a:off x="6855842" y="3033713"/>
            <a:ext cx="257175" cy="568325"/>
          </a:xfrm>
          <a:custGeom>
            <a:avLst/>
            <a:gdLst>
              <a:gd name="T0" fmla="*/ 37 w 407"/>
              <a:gd name="T1" fmla="*/ 315 h 897"/>
              <a:gd name="T2" fmla="*/ 42 w 407"/>
              <a:gd name="T3" fmla="*/ 269 h 897"/>
              <a:gd name="T4" fmla="*/ 68 w 407"/>
              <a:gd name="T5" fmla="*/ 227 h 897"/>
              <a:gd name="T6" fmla="*/ 84 w 407"/>
              <a:gd name="T7" fmla="*/ 165 h 897"/>
              <a:gd name="T8" fmla="*/ 104 w 407"/>
              <a:gd name="T9" fmla="*/ 135 h 897"/>
              <a:gd name="T10" fmla="*/ 135 w 407"/>
              <a:gd name="T11" fmla="*/ 67 h 897"/>
              <a:gd name="T12" fmla="*/ 176 w 407"/>
              <a:gd name="T13" fmla="*/ 67 h 897"/>
              <a:gd name="T14" fmla="*/ 176 w 407"/>
              <a:gd name="T15" fmla="*/ 31 h 897"/>
              <a:gd name="T16" fmla="*/ 192 w 407"/>
              <a:gd name="T17" fmla="*/ 16 h 897"/>
              <a:gd name="T18" fmla="*/ 219 w 407"/>
              <a:gd name="T19" fmla="*/ 0 h 897"/>
              <a:gd name="T20" fmla="*/ 239 w 407"/>
              <a:gd name="T21" fmla="*/ 41 h 897"/>
              <a:gd name="T22" fmla="*/ 270 w 407"/>
              <a:gd name="T23" fmla="*/ 124 h 897"/>
              <a:gd name="T24" fmla="*/ 260 w 407"/>
              <a:gd name="T25" fmla="*/ 149 h 897"/>
              <a:gd name="T26" fmla="*/ 229 w 407"/>
              <a:gd name="T27" fmla="*/ 165 h 897"/>
              <a:gd name="T28" fmla="*/ 219 w 407"/>
              <a:gd name="T29" fmla="*/ 186 h 897"/>
              <a:gd name="T30" fmla="*/ 239 w 407"/>
              <a:gd name="T31" fmla="*/ 227 h 897"/>
              <a:gd name="T32" fmla="*/ 260 w 407"/>
              <a:gd name="T33" fmla="*/ 217 h 897"/>
              <a:gd name="T34" fmla="*/ 280 w 407"/>
              <a:gd name="T35" fmla="*/ 227 h 897"/>
              <a:gd name="T36" fmla="*/ 296 w 407"/>
              <a:gd name="T37" fmla="*/ 269 h 897"/>
              <a:gd name="T38" fmla="*/ 321 w 407"/>
              <a:gd name="T39" fmla="*/ 294 h 897"/>
              <a:gd name="T40" fmla="*/ 352 w 407"/>
              <a:gd name="T41" fmla="*/ 325 h 897"/>
              <a:gd name="T42" fmla="*/ 352 w 407"/>
              <a:gd name="T43" fmla="*/ 341 h 897"/>
              <a:gd name="T44" fmla="*/ 379 w 407"/>
              <a:gd name="T45" fmla="*/ 352 h 897"/>
              <a:gd name="T46" fmla="*/ 389 w 407"/>
              <a:gd name="T47" fmla="*/ 362 h 897"/>
              <a:gd name="T48" fmla="*/ 389 w 407"/>
              <a:gd name="T49" fmla="*/ 378 h 897"/>
              <a:gd name="T50" fmla="*/ 364 w 407"/>
              <a:gd name="T51" fmla="*/ 393 h 897"/>
              <a:gd name="T52" fmla="*/ 327 w 407"/>
              <a:gd name="T53" fmla="*/ 419 h 897"/>
              <a:gd name="T54" fmla="*/ 321 w 407"/>
              <a:gd name="T55" fmla="*/ 423 h 897"/>
              <a:gd name="T56" fmla="*/ 270 w 407"/>
              <a:gd name="T57" fmla="*/ 445 h 897"/>
              <a:gd name="T58" fmla="*/ 260 w 407"/>
              <a:gd name="T59" fmla="*/ 486 h 897"/>
              <a:gd name="T60" fmla="*/ 254 w 407"/>
              <a:gd name="T61" fmla="*/ 501 h 897"/>
              <a:gd name="T62" fmla="*/ 270 w 407"/>
              <a:gd name="T63" fmla="*/ 517 h 897"/>
              <a:gd name="T64" fmla="*/ 311 w 407"/>
              <a:gd name="T65" fmla="*/ 584 h 897"/>
              <a:gd name="T66" fmla="*/ 311 w 407"/>
              <a:gd name="T67" fmla="*/ 621 h 897"/>
              <a:gd name="T68" fmla="*/ 301 w 407"/>
              <a:gd name="T69" fmla="*/ 662 h 897"/>
              <a:gd name="T70" fmla="*/ 348 w 407"/>
              <a:gd name="T71" fmla="*/ 729 h 897"/>
              <a:gd name="T72" fmla="*/ 364 w 407"/>
              <a:gd name="T73" fmla="*/ 801 h 897"/>
              <a:gd name="T74" fmla="*/ 337 w 407"/>
              <a:gd name="T75" fmla="*/ 869 h 897"/>
              <a:gd name="T76" fmla="*/ 327 w 407"/>
              <a:gd name="T77" fmla="*/ 896 h 897"/>
              <a:gd name="T78" fmla="*/ 327 w 407"/>
              <a:gd name="T79" fmla="*/ 854 h 897"/>
              <a:gd name="T80" fmla="*/ 321 w 407"/>
              <a:gd name="T81" fmla="*/ 812 h 897"/>
              <a:gd name="T82" fmla="*/ 327 w 407"/>
              <a:gd name="T83" fmla="*/ 760 h 897"/>
              <a:gd name="T84" fmla="*/ 301 w 407"/>
              <a:gd name="T85" fmla="*/ 729 h 897"/>
              <a:gd name="T86" fmla="*/ 286 w 407"/>
              <a:gd name="T87" fmla="*/ 688 h 897"/>
              <a:gd name="T88" fmla="*/ 270 w 407"/>
              <a:gd name="T89" fmla="*/ 611 h 897"/>
              <a:gd name="T90" fmla="*/ 254 w 407"/>
              <a:gd name="T91" fmla="*/ 584 h 897"/>
              <a:gd name="T92" fmla="*/ 239 w 407"/>
              <a:gd name="T93" fmla="*/ 554 h 897"/>
              <a:gd name="T94" fmla="*/ 229 w 407"/>
              <a:gd name="T95" fmla="*/ 584 h 897"/>
              <a:gd name="T96" fmla="*/ 176 w 407"/>
              <a:gd name="T97" fmla="*/ 621 h 897"/>
              <a:gd name="T98" fmla="*/ 151 w 407"/>
              <a:gd name="T99" fmla="*/ 621 h 897"/>
              <a:gd name="T100" fmla="*/ 151 w 407"/>
              <a:gd name="T101" fmla="*/ 621 h 897"/>
              <a:gd name="T102" fmla="*/ 135 w 407"/>
              <a:gd name="T103" fmla="*/ 611 h 897"/>
              <a:gd name="T104" fmla="*/ 119 w 407"/>
              <a:gd name="T105" fmla="*/ 568 h 897"/>
              <a:gd name="T106" fmla="*/ 119 w 407"/>
              <a:gd name="T107" fmla="*/ 501 h 897"/>
              <a:gd name="T108" fmla="*/ 94 w 407"/>
              <a:gd name="T109" fmla="*/ 476 h 897"/>
              <a:gd name="T110" fmla="*/ 84 w 407"/>
              <a:gd name="T111" fmla="*/ 460 h 897"/>
              <a:gd name="T112" fmla="*/ 68 w 407"/>
              <a:gd name="T113" fmla="*/ 435 h 897"/>
              <a:gd name="T114" fmla="*/ 52 w 407"/>
              <a:gd name="T115" fmla="*/ 409 h 897"/>
              <a:gd name="T116" fmla="*/ 27 w 407"/>
              <a:gd name="T117" fmla="*/ 403 h 897"/>
              <a:gd name="T118" fmla="*/ 11 w 407"/>
              <a:gd name="T119" fmla="*/ 362 h 897"/>
              <a:gd name="T120" fmla="*/ 21 w 407"/>
              <a:gd name="T121" fmla="*/ 315 h 8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7"/>
              <a:gd name="T184" fmla="*/ 0 h 897"/>
              <a:gd name="T185" fmla="*/ 407 w 407"/>
              <a:gd name="T186" fmla="*/ 897 h 89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7" h="897">
                <a:moveTo>
                  <a:pt x="21" y="315"/>
                </a:moveTo>
                <a:lnTo>
                  <a:pt x="37" y="315"/>
                </a:lnTo>
                <a:lnTo>
                  <a:pt x="27" y="274"/>
                </a:lnTo>
                <a:lnTo>
                  <a:pt x="42" y="269"/>
                </a:lnTo>
                <a:lnTo>
                  <a:pt x="42" y="227"/>
                </a:lnTo>
                <a:lnTo>
                  <a:pt x="68" y="227"/>
                </a:lnTo>
                <a:lnTo>
                  <a:pt x="84" y="192"/>
                </a:lnTo>
                <a:lnTo>
                  <a:pt x="84" y="165"/>
                </a:lnTo>
                <a:lnTo>
                  <a:pt x="84" y="149"/>
                </a:lnTo>
                <a:lnTo>
                  <a:pt x="104" y="135"/>
                </a:lnTo>
                <a:lnTo>
                  <a:pt x="104" y="98"/>
                </a:lnTo>
                <a:lnTo>
                  <a:pt x="135" y="67"/>
                </a:lnTo>
                <a:lnTo>
                  <a:pt x="172" y="57"/>
                </a:lnTo>
                <a:lnTo>
                  <a:pt x="176" y="67"/>
                </a:lnTo>
                <a:lnTo>
                  <a:pt x="187" y="57"/>
                </a:lnTo>
                <a:lnTo>
                  <a:pt x="176" y="31"/>
                </a:lnTo>
                <a:lnTo>
                  <a:pt x="187" y="16"/>
                </a:lnTo>
                <a:lnTo>
                  <a:pt x="192" y="16"/>
                </a:lnTo>
                <a:lnTo>
                  <a:pt x="192" y="0"/>
                </a:lnTo>
                <a:lnTo>
                  <a:pt x="219" y="0"/>
                </a:lnTo>
                <a:lnTo>
                  <a:pt x="239" y="26"/>
                </a:lnTo>
                <a:lnTo>
                  <a:pt x="239" y="41"/>
                </a:lnTo>
                <a:lnTo>
                  <a:pt x="254" y="41"/>
                </a:lnTo>
                <a:lnTo>
                  <a:pt x="270" y="124"/>
                </a:lnTo>
                <a:lnTo>
                  <a:pt x="260" y="145"/>
                </a:lnTo>
                <a:lnTo>
                  <a:pt x="260" y="149"/>
                </a:lnTo>
                <a:lnTo>
                  <a:pt x="254" y="149"/>
                </a:lnTo>
                <a:lnTo>
                  <a:pt x="229" y="165"/>
                </a:lnTo>
                <a:lnTo>
                  <a:pt x="239" y="186"/>
                </a:lnTo>
                <a:lnTo>
                  <a:pt x="219" y="186"/>
                </a:lnTo>
                <a:lnTo>
                  <a:pt x="229" y="207"/>
                </a:lnTo>
                <a:lnTo>
                  <a:pt x="239" y="227"/>
                </a:lnTo>
                <a:lnTo>
                  <a:pt x="254" y="217"/>
                </a:lnTo>
                <a:lnTo>
                  <a:pt x="260" y="217"/>
                </a:lnTo>
                <a:lnTo>
                  <a:pt x="286" y="217"/>
                </a:lnTo>
                <a:lnTo>
                  <a:pt x="280" y="227"/>
                </a:lnTo>
                <a:lnTo>
                  <a:pt x="286" y="233"/>
                </a:lnTo>
                <a:lnTo>
                  <a:pt x="296" y="269"/>
                </a:lnTo>
                <a:lnTo>
                  <a:pt x="321" y="269"/>
                </a:lnTo>
                <a:lnTo>
                  <a:pt x="321" y="294"/>
                </a:lnTo>
                <a:lnTo>
                  <a:pt x="311" y="315"/>
                </a:lnTo>
                <a:lnTo>
                  <a:pt x="352" y="325"/>
                </a:lnTo>
                <a:lnTo>
                  <a:pt x="352" y="337"/>
                </a:lnTo>
                <a:lnTo>
                  <a:pt x="352" y="341"/>
                </a:lnTo>
                <a:lnTo>
                  <a:pt x="364" y="341"/>
                </a:lnTo>
                <a:lnTo>
                  <a:pt x="379" y="352"/>
                </a:lnTo>
                <a:lnTo>
                  <a:pt x="406" y="352"/>
                </a:lnTo>
                <a:lnTo>
                  <a:pt x="389" y="362"/>
                </a:lnTo>
                <a:lnTo>
                  <a:pt x="379" y="367"/>
                </a:lnTo>
                <a:lnTo>
                  <a:pt x="389" y="378"/>
                </a:lnTo>
                <a:lnTo>
                  <a:pt x="368" y="382"/>
                </a:lnTo>
                <a:lnTo>
                  <a:pt x="364" y="393"/>
                </a:lnTo>
                <a:lnTo>
                  <a:pt x="337" y="403"/>
                </a:lnTo>
                <a:lnTo>
                  <a:pt x="327" y="419"/>
                </a:lnTo>
                <a:lnTo>
                  <a:pt x="311" y="409"/>
                </a:lnTo>
                <a:lnTo>
                  <a:pt x="321" y="423"/>
                </a:lnTo>
                <a:lnTo>
                  <a:pt x="280" y="435"/>
                </a:lnTo>
                <a:lnTo>
                  <a:pt x="270" y="445"/>
                </a:lnTo>
                <a:lnTo>
                  <a:pt x="260" y="460"/>
                </a:lnTo>
                <a:lnTo>
                  <a:pt x="260" y="486"/>
                </a:lnTo>
                <a:lnTo>
                  <a:pt x="254" y="491"/>
                </a:lnTo>
                <a:lnTo>
                  <a:pt x="254" y="501"/>
                </a:lnTo>
                <a:lnTo>
                  <a:pt x="260" y="501"/>
                </a:lnTo>
                <a:lnTo>
                  <a:pt x="270" y="517"/>
                </a:lnTo>
                <a:lnTo>
                  <a:pt x="301" y="568"/>
                </a:lnTo>
                <a:lnTo>
                  <a:pt x="311" y="584"/>
                </a:lnTo>
                <a:lnTo>
                  <a:pt x="321" y="611"/>
                </a:lnTo>
                <a:lnTo>
                  <a:pt x="311" y="621"/>
                </a:lnTo>
                <a:lnTo>
                  <a:pt x="311" y="641"/>
                </a:lnTo>
                <a:lnTo>
                  <a:pt x="301" y="662"/>
                </a:lnTo>
                <a:lnTo>
                  <a:pt x="301" y="678"/>
                </a:lnTo>
                <a:lnTo>
                  <a:pt x="348" y="729"/>
                </a:lnTo>
                <a:lnTo>
                  <a:pt x="348" y="750"/>
                </a:lnTo>
                <a:lnTo>
                  <a:pt x="364" y="801"/>
                </a:lnTo>
                <a:lnTo>
                  <a:pt x="352" y="828"/>
                </a:lnTo>
                <a:lnTo>
                  <a:pt x="337" y="869"/>
                </a:lnTo>
                <a:lnTo>
                  <a:pt x="337" y="885"/>
                </a:lnTo>
                <a:lnTo>
                  <a:pt x="327" y="896"/>
                </a:lnTo>
                <a:lnTo>
                  <a:pt x="321" y="869"/>
                </a:lnTo>
                <a:lnTo>
                  <a:pt x="327" y="854"/>
                </a:lnTo>
                <a:lnTo>
                  <a:pt x="327" y="812"/>
                </a:lnTo>
                <a:lnTo>
                  <a:pt x="321" y="812"/>
                </a:lnTo>
                <a:lnTo>
                  <a:pt x="327" y="801"/>
                </a:lnTo>
                <a:lnTo>
                  <a:pt x="327" y="760"/>
                </a:lnTo>
                <a:lnTo>
                  <a:pt x="301" y="709"/>
                </a:lnTo>
                <a:lnTo>
                  <a:pt x="301" y="729"/>
                </a:lnTo>
                <a:lnTo>
                  <a:pt x="296" y="729"/>
                </a:lnTo>
                <a:lnTo>
                  <a:pt x="286" y="688"/>
                </a:lnTo>
                <a:lnTo>
                  <a:pt x="280" y="641"/>
                </a:lnTo>
                <a:lnTo>
                  <a:pt x="270" y="611"/>
                </a:lnTo>
                <a:lnTo>
                  <a:pt x="270" y="584"/>
                </a:lnTo>
                <a:lnTo>
                  <a:pt x="254" y="584"/>
                </a:lnTo>
                <a:lnTo>
                  <a:pt x="244" y="568"/>
                </a:lnTo>
                <a:lnTo>
                  <a:pt x="239" y="554"/>
                </a:lnTo>
                <a:lnTo>
                  <a:pt x="229" y="558"/>
                </a:lnTo>
                <a:lnTo>
                  <a:pt x="229" y="584"/>
                </a:lnTo>
                <a:lnTo>
                  <a:pt x="213" y="600"/>
                </a:lnTo>
                <a:lnTo>
                  <a:pt x="176" y="621"/>
                </a:lnTo>
                <a:lnTo>
                  <a:pt x="172" y="626"/>
                </a:lnTo>
                <a:lnTo>
                  <a:pt x="151" y="621"/>
                </a:lnTo>
                <a:lnTo>
                  <a:pt x="161" y="611"/>
                </a:lnTo>
                <a:lnTo>
                  <a:pt x="151" y="621"/>
                </a:lnTo>
                <a:lnTo>
                  <a:pt x="135" y="621"/>
                </a:lnTo>
                <a:lnTo>
                  <a:pt x="135" y="611"/>
                </a:lnTo>
                <a:lnTo>
                  <a:pt x="119" y="621"/>
                </a:lnTo>
                <a:lnTo>
                  <a:pt x="119" y="568"/>
                </a:lnTo>
                <a:lnTo>
                  <a:pt x="131" y="527"/>
                </a:lnTo>
                <a:lnTo>
                  <a:pt x="119" y="501"/>
                </a:lnTo>
                <a:lnTo>
                  <a:pt x="94" y="470"/>
                </a:lnTo>
                <a:lnTo>
                  <a:pt x="94" y="476"/>
                </a:lnTo>
                <a:lnTo>
                  <a:pt x="68" y="450"/>
                </a:lnTo>
                <a:lnTo>
                  <a:pt x="84" y="460"/>
                </a:lnTo>
                <a:lnTo>
                  <a:pt x="94" y="450"/>
                </a:lnTo>
                <a:lnTo>
                  <a:pt x="68" y="435"/>
                </a:lnTo>
                <a:lnTo>
                  <a:pt x="62" y="419"/>
                </a:lnTo>
                <a:lnTo>
                  <a:pt x="52" y="409"/>
                </a:lnTo>
                <a:lnTo>
                  <a:pt x="37" y="403"/>
                </a:lnTo>
                <a:lnTo>
                  <a:pt x="27" y="403"/>
                </a:lnTo>
                <a:lnTo>
                  <a:pt x="0" y="367"/>
                </a:lnTo>
                <a:lnTo>
                  <a:pt x="11" y="362"/>
                </a:lnTo>
                <a:lnTo>
                  <a:pt x="27" y="367"/>
                </a:lnTo>
                <a:lnTo>
                  <a:pt x="21" y="31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1" name="Freeform 50"/>
          <p:cNvSpPr>
            <a:spLocks noChangeArrowheads="1"/>
          </p:cNvSpPr>
          <p:nvPr/>
        </p:nvSpPr>
        <p:spPr bwMode="auto">
          <a:xfrm>
            <a:off x="7516242" y="3749675"/>
            <a:ext cx="26987" cy="31750"/>
          </a:xfrm>
          <a:custGeom>
            <a:avLst/>
            <a:gdLst>
              <a:gd name="T0" fmla="*/ 0 w 42"/>
              <a:gd name="T1" fmla="*/ 15 h 52"/>
              <a:gd name="T2" fmla="*/ 25 w 42"/>
              <a:gd name="T3" fmla="*/ 0 h 52"/>
              <a:gd name="T4" fmla="*/ 25 w 42"/>
              <a:gd name="T5" fmla="*/ 15 h 52"/>
              <a:gd name="T6" fmla="*/ 41 w 42"/>
              <a:gd name="T7" fmla="*/ 35 h 52"/>
              <a:gd name="T8" fmla="*/ 25 w 42"/>
              <a:gd name="T9" fmla="*/ 35 h 52"/>
              <a:gd name="T10" fmla="*/ 6 w 42"/>
              <a:gd name="T11" fmla="*/ 51 h 52"/>
              <a:gd name="T12" fmla="*/ 0 w 42"/>
              <a:gd name="T13" fmla="*/ 15 h 52"/>
              <a:gd name="T14" fmla="*/ 0 w 42"/>
              <a:gd name="T15" fmla="*/ 15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52"/>
              <a:gd name="T26" fmla="*/ 42 w 42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52">
                <a:moveTo>
                  <a:pt x="0" y="15"/>
                </a:moveTo>
                <a:lnTo>
                  <a:pt x="25" y="0"/>
                </a:lnTo>
                <a:lnTo>
                  <a:pt x="25" y="15"/>
                </a:lnTo>
                <a:lnTo>
                  <a:pt x="41" y="35"/>
                </a:lnTo>
                <a:lnTo>
                  <a:pt x="25" y="35"/>
                </a:lnTo>
                <a:lnTo>
                  <a:pt x="6" y="51"/>
                </a:lnTo>
                <a:lnTo>
                  <a:pt x="0" y="1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2" name="Freeform 51"/>
          <p:cNvSpPr>
            <a:spLocks noChangeArrowheads="1"/>
          </p:cNvSpPr>
          <p:nvPr/>
        </p:nvSpPr>
        <p:spPr bwMode="auto">
          <a:xfrm>
            <a:off x="7632129" y="3119438"/>
            <a:ext cx="49213" cy="114300"/>
          </a:xfrm>
          <a:custGeom>
            <a:avLst/>
            <a:gdLst>
              <a:gd name="T0" fmla="*/ 41 w 79"/>
              <a:gd name="T1" fmla="*/ 181 h 182"/>
              <a:gd name="T2" fmla="*/ 36 w 79"/>
              <a:gd name="T3" fmla="*/ 181 h 182"/>
              <a:gd name="T4" fmla="*/ 36 w 79"/>
              <a:gd name="T5" fmla="*/ 165 h 182"/>
              <a:gd name="T6" fmla="*/ 16 w 79"/>
              <a:gd name="T7" fmla="*/ 150 h 182"/>
              <a:gd name="T8" fmla="*/ 0 w 79"/>
              <a:gd name="T9" fmla="*/ 118 h 182"/>
              <a:gd name="T10" fmla="*/ 0 w 79"/>
              <a:gd name="T11" fmla="*/ 93 h 182"/>
              <a:gd name="T12" fmla="*/ 10 w 79"/>
              <a:gd name="T13" fmla="*/ 73 h 182"/>
              <a:gd name="T14" fmla="*/ 36 w 79"/>
              <a:gd name="T15" fmla="*/ 15 h 182"/>
              <a:gd name="T16" fmla="*/ 51 w 79"/>
              <a:gd name="T17" fmla="*/ 0 h 182"/>
              <a:gd name="T18" fmla="*/ 78 w 79"/>
              <a:gd name="T19" fmla="*/ 15 h 182"/>
              <a:gd name="T20" fmla="*/ 78 w 79"/>
              <a:gd name="T21" fmla="*/ 41 h 182"/>
              <a:gd name="T22" fmla="*/ 67 w 79"/>
              <a:gd name="T23" fmla="*/ 57 h 182"/>
              <a:gd name="T24" fmla="*/ 62 w 79"/>
              <a:gd name="T25" fmla="*/ 118 h 182"/>
              <a:gd name="T26" fmla="*/ 51 w 79"/>
              <a:gd name="T27" fmla="*/ 150 h 182"/>
              <a:gd name="T28" fmla="*/ 41 w 79"/>
              <a:gd name="T29" fmla="*/ 181 h 182"/>
              <a:gd name="T30" fmla="*/ 41 w 79"/>
              <a:gd name="T31" fmla="*/ 181 h 1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9"/>
              <a:gd name="T49" fmla="*/ 0 h 182"/>
              <a:gd name="T50" fmla="*/ 79 w 79"/>
              <a:gd name="T51" fmla="*/ 182 h 1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9" h="182">
                <a:moveTo>
                  <a:pt x="41" y="181"/>
                </a:moveTo>
                <a:lnTo>
                  <a:pt x="36" y="181"/>
                </a:lnTo>
                <a:lnTo>
                  <a:pt x="36" y="165"/>
                </a:lnTo>
                <a:lnTo>
                  <a:pt x="16" y="150"/>
                </a:lnTo>
                <a:lnTo>
                  <a:pt x="0" y="118"/>
                </a:lnTo>
                <a:lnTo>
                  <a:pt x="0" y="93"/>
                </a:lnTo>
                <a:lnTo>
                  <a:pt x="10" y="73"/>
                </a:lnTo>
                <a:lnTo>
                  <a:pt x="36" y="15"/>
                </a:lnTo>
                <a:lnTo>
                  <a:pt x="51" y="0"/>
                </a:lnTo>
                <a:lnTo>
                  <a:pt x="78" y="15"/>
                </a:lnTo>
                <a:lnTo>
                  <a:pt x="78" y="41"/>
                </a:lnTo>
                <a:lnTo>
                  <a:pt x="67" y="57"/>
                </a:lnTo>
                <a:lnTo>
                  <a:pt x="62" y="118"/>
                </a:lnTo>
                <a:lnTo>
                  <a:pt x="51" y="150"/>
                </a:lnTo>
                <a:lnTo>
                  <a:pt x="41" y="181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3" name="Freeform 52"/>
          <p:cNvSpPr>
            <a:spLocks noChangeArrowheads="1"/>
          </p:cNvSpPr>
          <p:nvPr/>
        </p:nvSpPr>
        <p:spPr bwMode="auto">
          <a:xfrm>
            <a:off x="6266879" y="1992313"/>
            <a:ext cx="1555750" cy="1296987"/>
          </a:xfrm>
          <a:custGeom>
            <a:avLst/>
            <a:gdLst>
              <a:gd name="T0" fmla="*/ 2035 w 2451"/>
              <a:gd name="T1" fmla="*/ 145 h 2045"/>
              <a:gd name="T2" fmla="*/ 2257 w 2451"/>
              <a:gd name="T3" fmla="*/ 305 h 2045"/>
              <a:gd name="T4" fmla="*/ 2450 w 2451"/>
              <a:gd name="T5" fmla="*/ 362 h 2045"/>
              <a:gd name="T6" fmla="*/ 2393 w 2451"/>
              <a:gd name="T7" fmla="*/ 730 h 2045"/>
              <a:gd name="T8" fmla="*/ 2320 w 2451"/>
              <a:gd name="T9" fmla="*/ 787 h 2045"/>
              <a:gd name="T10" fmla="*/ 2232 w 2451"/>
              <a:gd name="T11" fmla="*/ 812 h 2045"/>
              <a:gd name="T12" fmla="*/ 2102 w 2451"/>
              <a:gd name="T13" fmla="*/ 963 h 2045"/>
              <a:gd name="T14" fmla="*/ 2051 w 2451"/>
              <a:gd name="T15" fmla="*/ 963 h 2045"/>
              <a:gd name="T16" fmla="*/ 1942 w 2451"/>
              <a:gd name="T17" fmla="*/ 989 h 2045"/>
              <a:gd name="T18" fmla="*/ 1967 w 2451"/>
              <a:gd name="T19" fmla="*/ 1108 h 2045"/>
              <a:gd name="T20" fmla="*/ 2123 w 2451"/>
              <a:gd name="T21" fmla="*/ 1087 h 2045"/>
              <a:gd name="T22" fmla="*/ 2009 w 2451"/>
              <a:gd name="T23" fmla="*/ 1257 h 2045"/>
              <a:gd name="T24" fmla="*/ 2118 w 2451"/>
              <a:gd name="T25" fmla="*/ 1413 h 2045"/>
              <a:gd name="T26" fmla="*/ 2133 w 2451"/>
              <a:gd name="T27" fmla="*/ 1501 h 2045"/>
              <a:gd name="T28" fmla="*/ 2185 w 2451"/>
              <a:gd name="T29" fmla="*/ 1531 h 2045"/>
              <a:gd name="T30" fmla="*/ 2165 w 2451"/>
              <a:gd name="T31" fmla="*/ 1588 h 2045"/>
              <a:gd name="T32" fmla="*/ 2123 w 2451"/>
              <a:gd name="T33" fmla="*/ 1697 h 2045"/>
              <a:gd name="T34" fmla="*/ 2092 w 2451"/>
              <a:gd name="T35" fmla="*/ 1801 h 2045"/>
              <a:gd name="T36" fmla="*/ 1993 w 2451"/>
              <a:gd name="T37" fmla="*/ 1909 h 2045"/>
              <a:gd name="T38" fmla="*/ 1864 w 2451"/>
              <a:gd name="T39" fmla="*/ 1909 h 2045"/>
              <a:gd name="T40" fmla="*/ 1766 w 2451"/>
              <a:gd name="T41" fmla="*/ 1993 h 2045"/>
              <a:gd name="T42" fmla="*/ 1709 w 2451"/>
              <a:gd name="T43" fmla="*/ 1993 h 2045"/>
              <a:gd name="T44" fmla="*/ 1646 w 2451"/>
              <a:gd name="T45" fmla="*/ 1981 h 2045"/>
              <a:gd name="T46" fmla="*/ 1523 w 2451"/>
              <a:gd name="T47" fmla="*/ 1909 h 2045"/>
              <a:gd name="T48" fmla="*/ 1413 w 2451"/>
              <a:gd name="T49" fmla="*/ 1925 h 2045"/>
              <a:gd name="T50" fmla="*/ 1357 w 2451"/>
              <a:gd name="T51" fmla="*/ 2003 h 2045"/>
              <a:gd name="T52" fmla="*/ 1279 w 2451"/>
              <a:gd name="T53" fmla="*/ 1966 h 2045"/>
              <a:gd name="T54" fmla="*/ 1212 w 2451"/>
              <a:gd name="T55" fmla="*/ 1858 h 2045"/>
              <a:gd name="T56" fmla="*/ 1155 w 2451"/>
              <a:gd name="T57" fmla="*/ 1805 h 2045"/>
              <a:gd name="T58" fmla="*/ 1165 w 2451"/>
              <a:gd name="T59" fmla="*/ 1666 h 2045"/>
              <a:gd name="T60" fmla="*/ 1072 w 2451"/>
              <a:gd name="T61" fmla="*/ 1640 h 2045"/>
              <a:gd name="T62" fmla="*/ 1030 w 2451"/>
              <a:gd name="T63" fmla="*/ 1609 h 2045"/>
              <a:gd name="T64" fmla="*/ 912 w 2451"/>
              <a:gd name="T65" fmla="*/ 1666 h 2045"/>
              <a:gd name="T66" fmla="*/ 777 w 2451"/>
              <a:gd name="T67" fmla="*/ 1682 h 2045"/>
              <a:gd name="T68" fmla="*/ 601 w 2451"/>
              <a:gd name="T69" fmla="*/ 1656 h 2045"/>
              <a:gd name="T70" fmla="*/ 507 w 2451"/>
              <a:gd name="T71" fmla="*/ 1615 h 2045"/>
              <a:gd name="T72" fmla="*/ 284 w 2451"/>
              <a:gd name="T73" fmla="*/ 1474 h 2045"/>
              <a:gd name="T74" fmla="*/ 300 w 2451"/>
              <a:gd name="T75" fmla="*/ 1408 h 2045"/>
              <a:gd name="T76" fmla="*/ 176 w 2451"/>
              <a:gd name="T77" fmla="*/ 1257 h 2045"/>
              <a:gd name="T78" fmla="*/ 81 w 2451"/>
              <a:gd name="T79" fmla="*/ 1180 h 2045"/>
              <a:gd name="T80" fmla="*/ 50 w 2451"/>
              <a:gd name="T81" fmla="*/ 1014 h 2045"/>
              <a:gd name="T82" fmla="*/ 259 w 2451"/>
              <a:gd name="T83" fmla="*/ 910 h 2045"/>
              <a:gd name="T84" fmla="*/ 300 w 2451"/>
              <a:gd name="T85" fmla="*/ 693 h 2045"/>
              <a:gd name="T86" fmla="*/ 450 w 2451"/>
              <a:gd name="T87" fmla="*/ 471 h 2045"/>
              <a:gd name="T88" fmla="*/ 560 w 2451"/>
              <a:gd name="T89" fmla="*/ 523 h 2045"/>
              <a:gd name="T90" fmla="*/ 652 w 2451"/>
              <a:gd name="T91" fmla="*/ 652 h 2045"/>
              <a:gd name="T92" fmla="*/ 859 w 2451"/>
              <a:gd name="T93" fmla="*/ 756 h 2045"/>
              <a:gd name="T94" fmla="*/ 1072 w 2451"/>
              <a:gd name="T95" fmla="*/ 838 h 2045"/>
              <a:gd name="T96" fmla="*/ 1321 w 2451"/>
              <a:gd name="T97" fmla="*/ 879 h 2045"/>
              <a:gd name="T98" fmla="*/ 1564 w 2451"/>
              <a:gd name="T99" fmla="*/ 704 h 2045"/>
              <a:gd name="T100" fmla="*/ 1646 w 2451"/>
              <a:gd name="T101" fmla="*/ 647 h 2045"/>
              <a:gd name="T102" fmla="*/ 1750 w 2451"/>
              <a:gd name="T103" fmla="*/ 554 h 2045"/>
              <a:gd name="T104" fmla="*/ 1859 w 2451"/>
              <a:gd name="T105" fmla="*/ 503 h 2045"/>
              <a:gd name="T106" fmla="*/ 1709 w 2451"/>
              <a:gd name="T107" fmla="*/ 446 h 2045"/>
              <a:gd name="T108" fmla="*/ 1662 w 2451"/>
              <a:gd name="T109" fmla="*/ 311 h 2045"/>
              <a:gd name="T110" fmla="*/ 1756 w 2451"/>
              <a:gd name="T111" fmla="*/ 104 h 20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51"/>
              <a:gd name="T169" fmla="*/ 0 h 2045"/>
              <a:gd name="T170" fmla="*/ 2451 w 2451"/>
              <a:gd name="T171" fmla="*/ 2045 h 20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51" h="2045">
                <a:moveTo>
                  <a:pt x="1818" y="11"/>
                </a:moveTo>
                <a:lnTo>
                  <a:pt x="1838" y="0"/>
                </a:lnTo>
                <a:lnTo>
                  <a:pt x="1864" y="11"/>
                </a:lnTo>
                <a:lnTo>
                  <a:pt x="1916" y="20"/>
                </a:lnTo>
                <a:lnTo>
                  <a:pt x="1942" y="25"/>
                </a:lnTo>
                <a:lnTo>
                  <a:pt x="1957" y="37"/>
                </a:lnTo>
                <a:lnTo>
                  <a:pt x="2035" y="145"/>
                </a:lnTo>
                <a:lnTo>
                  <a:pt x="2067" y="176"/>
                </a:lnTo>
                <a:lnTo>
                  <a:pt x="2092" y="228"/>
                </a:lnTo>
                <a:lnTo>
                  <a:pt x="2108" y="254"/>
                </a:lnTo>
                <a:lnTo>
                  <a:pt x="2123" y="270"/>
                </a:lnTo>
                <a:lnTo>
                  <a:pt x="2165" y="270"/>
                </a:lnTo>
                <a:lnTo>
                  <a:pt x="2190" y="270"/>
                </a:lnTo>
                <a:lnTo>
                  <a:pt x="2257" y="305"/>
                </a:lnTo>
                <a:lnTo>
                  <a:pt x="2300" y="388"/>
                </a:lnTo>
                <a:lnTo>
                  <a:pt x="2320" y="388"/>
                </a:lnTo>
                <a:lnTo>
                  <a:pt x="2361" y="378"/>
                </a:lnTo>
                <a:lnTo>
                  <a:pt x="2376" y="352"/>
                </a:lnTo>
                <a:lnTo>
                  <a:pt x="2419" y="337"/>
                </a:lnTo>
                <a:lnTo>
                  <a:pt x="2450" y="321"/>
                </a:lnTo>
                <a:lnTo>
                  <a:pt x="2450" y="362"/>
                </a:lnTo>
                <a:lnTo>
                  <a:pt x="2450" y="403"/>
                </a:lnTo>
                <a:lnTo>
                  <a:pt x="2444" y="419"/>
                </a:lnTo>
                <a:lnTo>
                  <a:pt x="2444" y="564"/>
                </a:lnTo>
                <a:lnTo>
                  <a:pt x="2393" y="544"/>
                </a:lnTo>
                <a:lnTo>
                  <a:pt x="2366" y="580"/>
                </a:lnTo>
                <a:lnTo>
                  <a:pt x="2402" y="678"/>
                </a:lnTo>
                <a:lnTo>
                  <a:pt x="2393" y="730"/>
                </a:lnTo>
                <a:lnTo>
                  <a:pt x="2393" y="746"/>
                </a:lnTo>
                <a:lnTo>
                  <a:pt x="2376" y="730"/>
                </a:lnTo>
                <a:lnTo>
                  <a:pt x="2361" y="720"/>
                </a:lnTo>
                <a:lnTo>
                  <a:pt x="2361" y="746"/>
                </a:lnTo>
                <a:lnTo>
                  <a:pt x="2341" y="761"/>
                </a:lnTo>
                <a:lnTo>
                  <a:pt x="2335" y="781"/>
                </a:lnTo>
                <a:lnTo>
                  <a:pt x="2320" y="787"/>
                </a:lnTo>
                <a:lnTo>
                  <a:pt x="2300" y="797"/>
                </a:lnTo>
                <a:lnTo>
                  <a:pt x="2300" y="802"/>
                </a:lnTo>
                <a:lnTo>
                  <a:pt x="2310" y="822"/>
                </a:lnTo>
                <a:lnTo>
                  <a:pt x="2294" y="822"/>
                </a:lnTo>
                <a:lnTo>
                  <a:pt x="2268" y="822"/>
                </a:lnTo>
                <a:lnTo>
                  <a:pt x="2253" y="802"/>
                </a:lnTo>
                <a:lnTo>
                  <a:pt x="2232" y="812"/>
                </a:lnTo>
                <a:lnTo>
                  <a:pt x="2232" y="838"/>
                </a:lnTo>
                <a:lnTo>
                  <a:pt x="2227" y="854"/>
                </a:lnTo>
                <a:lnTo>
                  <a:pt x="2211" y="869"/>
                </a:lnTo>
                <a:lnTo>
                  <a:pt x="2175" y="895"/>
                </a:lnTo>
                <a:lnTo>
                  <a:pt x="2159" y="937"/>
                </a:lnTo>
                <a:lnTo>
                  <a:pt x="2123" y="947"/>
                </a:lnTo>
                <a:lnTo>
                  <a:pt x="2102" y="963"/>
                </a:lnTo>
                <a:lnTo>
                  <a:pt x="2077" y="989"/>
                </a:lnTo>
                <a:lnTo>
                  <a:pt x="2051" y="1014"/>
                </a:lnTo>
                <a:lnTo>
                  <a:pt x="2040" y="1004"/>
                </a:lnTo>
                <a:lnTo>
                  <a:pt x="2055" y="989"/>
                </a:lnTo>
                <a:lnTo>
                  <a:pt x="2055" y="978"/>
                </a:lnTo>
                <a:lnTo>
                  <a:pt x="2067" y="973"/>
                </a:lnTo>
                <a:lnTo>
                  <a:pt x="2051" y="963"/>
                </a:lnTo>
                <a:lnTo>
                  <a:pt x="2040" y="947"/>
                </a:lnTo>
                <a:lnTo>
                  <a:pt x="2067" y="895"/>
                </a:lnTo>
                <a:lnTo>
                  <a:pt x="2035" y="869"/>
                </a:lnTo>
                <a:lnTo>
                  <a:pt x="1999" y="890"/>
                </a:lnTo>
                <a:lnTo>
                  <a:pt x="1973" y="937"/>
                </a:lnTo>
                <a:lnTo>
                  <a:pt x="1947" y="963"/>
                </a:lnTo>
                <a:lnTo>
                  <a:pt x="1942" y="989"/>
                </a:lnTo>
                <a:lnTo>
                  <a:pt x="1926" y="999"/>
                </a:lnTo>
                <a:lnTo>
                  <a:pt x="1890" y="999"/>
                </a:lnTo>
                <a:lnTo>
                  <a:pt x="1900" y="1040"/>
                </a:lnTo>
                <a:lnTo>
                  <a:pt x="1916" y="1071"/>
                </a:lnTo>
                <a:lnTo>
                  <a:pt x="1932" y="1067"/>
                </a:lnTo>
                <a:lnTo>
                  <a:pt x="1957" y="1081"/>
                </a:lnTo>
                <a:lnTo>
                  <a:pt x="1967" y="1108"/>
                </a:lnTo>
                <a:lnTo>
                  <a:pt x="1983" y="1123"/>
                </a:lnTo>
                <a:lnTo>
                  <a:pt x="1999" y="1112"/>
                </a:lnTo>
                <a:lnTo>
                  <a:pt x="2024" y="1087"/>
                </a:lnTo>
                <a:lnTo>
                  <a:pt x="2040" y="1071"/>
                </a:lnTo>
                <a:lnTo>
                  <a:pt x="2077" y="1087"/>
                </a:lnTo>
                <a:lnTo>
                  <a:pt x="2102" y="1087"/>
                </a:lnTo>
                <a:lnTo>
                  <a:pt x="2123" y="1087"/>
                </a:lnTo>
                <a:lnTo>
                  <a:pt x="2123" y="1123"/>
                </a:lnTo>
                <a:lnTo>
                  <a:pt x="2102" y="1112"/>
                </a:lnTo>
                <a:lnTo>
                  <a:pt x="2055" y="1139"/>
                </a:lnTo>
                <a:lnTo>
                  <a:pt x="2067" y="1149"/>
                </a:lnTo>
                <a:lnTo>
                  <a:pt x="2035" y="1190"/>
                </a:lnTo>
                <a:lnTo>
                  <a:pt x="2009" y="1231"/>
                </a:lnTo>
                <a:lnTo>
                  <a:pt x="2009" y="1257"/>
                </a:lnTo>
                <a:lnTo>
                  <a:pt x="2055" y="1284"/>
                </a:lnTo>
                <a:lnTo>
                  <a:pt x="2092" y="1345"/>
                </a:lnTo>
                <a:lnTo>
                  <a:pt x="2108" y="1356"/>
                </a:lnTo>
                <a:lnTo>
                  <a:pt x="2118" y="1382"/>
                </a:lnTo>
                <a:lnTo>
                  <a:pt x="2143" y="1408"/>
                </a:lnTo>
                <a:lnTo>
                  <a:pt x="2159" y="1423"/>
                </a:lnTo>
                <a:lnTo>
                  <a:pt x="2118" y="1413"/>
                </a:lnTo>
                <a:lnTo>
                  <a:pt x="2102" y="1408"/>
                </a:lnTo>
                <a:lnTo>
                  <a:pt x="2092" y="1413"/>
                </a:lnTo>
                <a:lnTo>
                  <a:pt x="2108" y="1413"/>
                </a:lnTo>
                <a:lnTo>
                  <a:pt x="2133" y="1439"/>
                </a:lnTo>
                <a:lnTo>
                  <a:pt x="2165" y="1474"/>
                </a:lnTo>
                <a:lnTo>
                  <a:pt x="2143" y="1480"/>
                </a:lnTo>
                <a:lnTo>
                  <a:pt x="2133" y="1501"/>
                </a:lnTo>
                <a:lnTo>
                  <a:pt x="2108" y="1501"/>
                </a:lnTo>
                <a:lnTo>
                  <a:pt x="2102" y="1516"/>
                </a:lnTo>
                <a:lnTo>
                  <a:pt x="2118" y="1506"/>
                </a:lnTo>
                <a:lnTo>
                  <a:pt x="2118" y="1521"/>
                </a:lnTo>
                <a:lnTo>
                  <a:pt x="2149" y="1506"/>
                </a:lnTo>
                <a:lnTo>
                  <a:pt x="2175" y="1521"/>
                </a:lnTo>
                <a:lnTo>
                  <a:pt x="2185" y="1531"/>
                </a:lnTo>
                <a:lnTo>
                  <a:pt x="2165" y="1547"/>
                </a:lnTo>
                <a:lnTo>
                  <a:pt x="2185" y="1547"/>
                </a:lnTo>
                <a:lnTo>
                  <a:pt x="2185" y="1562"/>
                </a:lnTo>
                <a:lnTo>
                  <a:pt x="2165" y="1562"/>
                </a:lnTo>
                <a:lnTo>
                  <a:pt x="2175" y="1572"/>
                </a:lnTo>
                <a:lnTo>
                  <a:pt x="2175" y="1588"/>
                </a:lnTo>
                <a:lnTo>
                  <a:pt x="2165" y="1588"/>
                </a:lnTo>
                <a:lnTo>
                  <a:pt x="2165" y="1599"/>
                </a:lnTo>
                <a:lnTo>
                  <a:pt x="2185" y="1609"/>
                </a:lnTo>
                <a:lnTo>
                  <a:pt x="2165" y="1615"/>
                </a:lnTo>
                <a:lnTo>
                  <a:pt x="2165" y="1609"/>
                </a:lnTo>
                <a:lnTo>
                  <a:pt x="2159" y="1615"/>
                </a:lnTo>
                <a:lnTo>
                  <a:pt x="2143" y="1656"/>
                </a:lnTo>
                <a:lnTo>
                  <a:pt x="2123" y="1697"/>
                </a:lnTo>
                <a:lnTo>
                  <a:pt x="2108" y="1697"/>
                </a:lnTo>
                <a:lnTo>
                  <a:pt x="2108" y="1707"/>
                </a:lnTo>
                <a:lnTo>
                  <a:pt x="2118" y="1717"/>
                </a:lnTo>
                <a:lnTo>
                  <a:pt x="2108" y="1733"/>
                </a:lnTo>
                <a:lnTo>
                  <a:pt x="2108" y="1760"/>
                </a:lnTo>
                <a:lnTo>
                  <a:pt x="2108" y="1775"/>
                </a:lnTo>
                <a:lnTo>
                  <a:pt x="2092" y="1801"/>
                </a:lnTo>
                <a:lnTo>
                  <a:pt x="2077" y="1817"/>
                </a:lnTo>
                <a:lnTo>
                  <a:pt x="2051" y="1827"/>
                </a:lnTo>
                <a:lnTo>
                  <a:pt x="2055" y="1832"/>
                </a:lnTo>
                <a:lnTo>
                  <a:pt x="2035" y="1858"/>
                </a:lnTo>
                <a:lnTo>
                  <a:pt x="2014" y="1868"/>
                </a:lnTo>
                <a:lnTo>
                  <a:pt x="2009" y="1868"/>
                </a:lnTo>
                <a:lnTo>
                  <a:pt x="1993" y="1909"/>
                </a:lnTo>
                <a:lnTo>
                  <a:pt x="1957" y="1915"/>
                </a:lnTo>
                <a:lnTo>
                  <a:pt x="1947" y="1925"/>
                </a:lnTo>
                <a:lnTo>
                  <a:pt x="1932" y="1915"/>
                </a:lnTo>
                <a:lnTo>
                  <a:pt x="1926" y="1925"/>
                </a:lnTo>
                <a:lnTo>
                  <a:pt x="1916" y="1915"/>
                </a:lnTo>
                <a:lnTo>
                  <a:pt x="1890" y="1935"/>
                </a:lnTo>
                <a:lnTo>
                  <a:pt x="1864" y="1909"/>
                </a:lnTo>
                <a:lnTo>
                  <a:pt x="1875" y="1950"/>
                </a:lnTo>
                <a:lnTo>
                  <a:pt x="1832" y="1966"/>
                </a:lnTo>
                <a:lnTo>
                  <a:pt x="1822" y="1956"/>
                </a:lnTo>
                <a:lnTo>
                  <a:pt x="1822" y="1966"/>
                </a:lnTo>
                <a:lnTo>
                  <a:pt x="1807" y="1977"/>
                </a:lnTo>
                <a:lnTo>
                  <a:pt x="1791" y="1981"/>
                </a:lnTo>
                <a:lnTo>
                  <a:pt x="1766" y="1993"/>
                </a:lnTo>
                <a:lnTo>
                  <a:pt x="1740" y="2003"/>
                </a:lnTo>
                <a:lnTo>
                  <a:pt x="1740" y="1993"/>
                </a:lnTo>
                <a:lnTo>
                  <a:pt x="1730" y="2018"/>
                </a:lnTo>
                <a:lnTo>
                  <a:pt x="1750" y="2034"/>
                </a:lnTo>
                <a:lnTo>
                  <a:pt x="1724" y="2044"/>
                </a:lnTo>
                <a:lnTo>
                  <a:pt x="1714" y="2007"/>
                </a:lnTo>
                <a:lnTo>
                  <a:pt x="1709" y="1993"/>
                </a:lnTo>
                <a:lnTo>
                  <a:pt x="1724" y="1981"/>
                </a:lnTo>
                <a:lnTo>
                  <a:pt x="1699" y="1966"/>
                </a:lnTo>
                <a:lnTo>
                  <a:pt x="1688" y="1981"/>
                </a:lnTo>
                <a:lnTo>
                  <a:pt x="1672" y="1977"/>
                </a:lnTo>
                <a:lnTo>
                  <a:pt x="1657" y="1966"/>
                </a:lnTo>
                <a:lnTo>
                  <a:pt x="1646" y="1966"/>
                </a:lnTo>
                <a:lnTo>
                  <a:pt x="1646" y="1981"/>
                </a:lnTo>
                <a:lnTo>
                  <a:pt x="1631" y="1981"/>
                </a:lnTo>
                <a:lnTo>
                  <a:pt x="1621" y="1977"/>
                </a:lnTo>
                <a:lnTo>
                  <a:pt x="1600" y="1981"/>
                </a:lnTo>
                <a:lnTo>
                  <a:pt x="1564" y="1940"/>
                </a:lnTo>
                <a:lnTo>
                  <a:pt x="1574" y="1915"/>
                </a:lnTo>
                <a:lnTo>
                  <a:pt x="1564" y="1915"/>
                </a:lnTo>
                <a:lnTo>
                  <a:pt x="1523" y="1909"/>
                </a:lnTo>
                <a:lnTo>
                  <a:pt x="1507" y="1893"/>
                </a:lnTo>
                <a:lnTo>
                  <a:pt x="1481" y="1899"/>
                </a:lnTo>
                <a:lnTo>
                  <a:pt x="1481" y="1915"/>
                </a:lnTo>
                <a:lnTo>
                  <a:pt x="1455" y="1925"/>
                </a:lnTo>
                <a:lnTo>
                  <a:pt x="1445" y="1940"/>
                </a:lnTo>
                <a:lnTo>
                  <a:pt x="1429" y="1925"/>
                </a:lnTo>
                <a:lnTo>
                  <a:pt x="1413" y="1925"/>
                </a:lnTo>
                <a:lnTo>
                  <a:pt x="1403" y="1935"/>
                </a:lnTo>
                <a:lnTo>
                  <a:pt x="1388" y="1935"/>
                </a:lnTo>
                <a:lnTo>
                  <a:pt x="1382" y="1935"/>
                </a:lnTo>
                <a:lnTo>
                  <a:pt x="1372" y="1940"/>
                </a:lnTo>
                <a:lnTo>
                  <a:pt x="1357" y="1940"/>
                </a:lnTo>
                <a:lnTo>
                  <a:pt x="1346" y="1950"/>
                </a:lnTo>
                <a:lnTo>
                  <a:pt x="1357" y="2003"/>
                </a:lnTo>
                <a:lnTo>
                  <a:pt x="1331" y="2003"/>
                </a:lnTo>
                <a:lnTo>
                  <a:pt x="1331" y="1993"/>
                </a:lnTo>
                <a:lnTo>
                  <a:pt x="1305" y="1993"/>
                </a:lnTo>
                <a:lnTo>
                  <a:pt x="1290" y="1981"/>
                </a:lnTo>
                <a:lnTo>
                  <a:pt x="1279" y="1981"/>
                </a:lnTo>
                <a:lnTo>
                  <a:pt x="1279" y="1977"/>
                </a:lnTo>
                <a:lnTo>
                  <a:pt x="1279" y="1966"/>
                </a:lnTo>
                <a:lnTo>
                  <a:pt x="1237" y="1956"/>
                </a:lnTo>
                <a:lnTo>
                  <a:pt x="1247" y="1935"/>
                </a:lnTo>
                <a:lnTo>
                  <a:pt x="1247" y="1909"/>
                </a:lnTo>
                <a:lnTo>
                  <a:pt x="1222" y="1909"/>
                </a:lnTo>
                <a:lnTo>
                  <a:pt x="1212" y="1873"/>
                </a:lnTo>
                <a:lnTo>
                  <a:pt x="1206" y="1868"/>
                </a:lnTo>
                <a:lnTo>
                  <a:pt x="1212" y="1858"/>
                </a:lnTo>
                <a:lnTo>
                  <a:pt x="1186" y="1858"/>
                </a:lnTo>
                <a:lnTo>
                  <a:pt x="1180" y="1858"/>
                </a:lnTo>
                <a:lnTo>
                  <a:pt x="1165" y="1868"/>
                </a:lnTo>
                <a:lnTo>
                  <a:pt x="1155" y="1848"/>
                </a:lnTo>
                <a:lnTo>
                  <a:pt x="1145" y="1827"/>
                </a:lnTo>
                <a:lnTo>
                  <a:pt x="1165" y="1827"/>
                </a:lnTo>
                <a:lnTo>
                  <a:pt x="1155" y="1805"/>
                </a:lnTo>
                <a:lnTo>
                  <a:pt x="1180" y="1790"/>
                </a:lnTo>
                <a:lnTo>
                  <a:pt x="1186" y="1790"/>
                </a:lnTo>
                <a:lnTo>
                  <a:pt x="1186" y="1785"/>
                </a:lnTo>
                <a:lnTo>
                  <a:pt x="1196" y="1764"/>
                </a:lnTo>
                <a:lnTo>
                  <a:pt x="1180" y="1682"/>
                </a:lnTo>
                <a:lnTo>
                  <a:pt x="1165" y="1682"/>
                </a:lnTo>
                <a:lnTo>
                  <a:pt x="1165" y="1666"/>
                </a:lnTo>
                <a:lnTo>
                  <a:pt x="1145" y="1640"/>
                </a:lnTo>
                <a:lnTo>
                  <a:pt x="1118" y="1640"/>
                </a:lnTo>
                <a:lnTo>
                  <a:pt x="1118" y="1656"/>
                </a:lnTo>
                <a:lnTo>
                  <a:pt x="1102" y="1640"/>
                </a:lnTo>
                <a:lnTo>
                  <a:pt x="1087" y="1640"/>
                </a:lnTo>
                <a:lnTo>
                  <a:pt x="1087" y="1630"/>
                </a:lnTo>
                <a:lnTo>
                  <a:pt x="1072" y="1640"/>
                </a:lnTo>
                <a:lnTo>
                  <a:pt x="1077" y="1625"/>
                </a:lnTo>
                <a:lnTo>
                  <a:pt x="1077" y="1609"/>
                </a:lnTo>
                <a:lnTo>
                  <a:pt x="1061" y="1609"/>
                </a:lnTo>
                <a:lnTo>
                  <a:pt x="1072" y="1588"/>
                </a:lnTo>
                <a:lnTo>
                  <a:pt x="1061" y="1584"/>
                </a:lnTo>
                <a:lnTo>
                  <a:pt x="1046" y="1588"/>
                </a:lnTo>
                <a:lnTo>
                  <a:pt x="1030" y="1609"/>
                </a:lnTo>
                <a:lnTo>
                  <a:pt x="989" y="1599"/>
                </a:lnTo>
                <a:lnTo>
                  <a:pt x="969" y="1609"/>
                </a:lnTo>
                <a:lnTo>
                  <a:pt x="963" y="1625"/>
                </a:lnTo>
                <a:lnTo>
                  <a:pt x="926" y="1630"/>
                </a:lnTo>
                <a:lnTo>
                  <a:pt x="926" y="1650"/>
                </a:lnTo>
                <a:lnTo>
                  <a:pt x="922" y="1656"/>
                </a:lnTo>
                <a:lnTo>
                  <a:pt x="912" y="1666"/>
                </a:lnTo>
                <a:lnTo>
                  <a:pt x="885" y="1672"/>
                </a:lnTo>
                <a:lnTo>
                  <a:pt x="869" y="1672"/>
                </a:lnTo>
                <a:lnTo>
                  <a:pt x="854" y="1656"/>
                </a:lnTo>
                <a:lnTo>
                  <a:pt x="844" y="1666"/>
                </a:lnTo>
                <a:lnTo>
                  <a:pt x="813" y="1666"/>
                </a:lnTo>
                <a:lnTo>
                  <a:pt x="787" y="1656"/>
                </a:lnTo>
                <a:lnTo>
                  <a:pt x="777" y="1682"/>
                </a:lnTo>
                <a:lnTo>
                  <a:pt x="750" y="1692"/>
                </a:lnTo>
                <a:lnTo>
                  <a:pt x="750" y="1666"/>
                </a:lnTo>
                <a:lnTo>
                  <a:pt x="725" y="1672"/>
                </a:lnTo>
                <a:lnTo>
                  <a:pt x="678" y="1672"/>
                </a:lnTo>
                <a:lnTo>
                  <a:pt x="652" y="1666"/>
                </a:lnTo>
                <a:lnTo>
                  <a:pt x="642" y="1672"/>
                </a:lnTo>
                <a:lnTo>
                  <a:pt x="601" y="1656"/>
                </a:lnTo>
                <a:lnTo>
                  <a:pt x="585" y="1656"/>
                </a:lnTo>
                <a:lnTo>
                  <a:pt x="585" y="1630"/>
                </a:lnTo>
                <a:lnTo>
                  <a:pt x="570" y="1640"/>
                </a:lnTo>
                <a:lnTo>
                  <a:pt x="544" y="1630"/>
                </a:lnTo>
                <a:lnTo>
                  <a:pt x="533" y="1609"/>
                </a:lnTo>
                <a:lnTo>
                  <a:pt x="517" y="1609"/>
                </a:lnTo>
                <a:lnTo>
                  <a:pt x="507" y="1615"/>
                </a:lnTo>
                <a:lnTo>
                  <a:pt x="492" y="1588"/>
                </a:lnTo>
                <a:lnTo>
                  <a:pt x="419" y="1558"/>
                </a:lnTo>
                <a:lnTo>
                  <a:pt x="393" y="1547"/>
                </a:lnTo>
                <a:lnTo>
                  <a:pt x="337" y="1516"/>
                </a:lnTo>
                <a:lnTo>
                  <a:pt x="327" y="1506"/>
                </a:lnTo>
                <a:lnTo>
                  <a:pt x="300" y="1516"/>
                </a:lnTo>
                <a:lnTo>
                  <a:pt x="284" y="1474"/>
                </a:lnTo>
                <a:lnTo>
                  <a:pt x="284" y="1454"/>
                </a:lnTo>
                <a:lnTo>
                  <a:pt x="274" y="1454"/>
                </a:lnTo>
                <a:lnTo>
                  <a:pt x="269" y="1439"/>
                </a:lnTo>
                <a:lnTo>
                  <a:pt x="274" y="1433"/>
                </a:lnTo>
                <a:lnTo>
                  <a:pt x="290" y="1449"/>
                </a:lnTo>
                <a:lnTo>
                  <a:pt x="315" y="1423"/>
                </a:lnTo>
                <a:lnTo>
                  <a:pt x="300" y="1408"/>
                </a:lnTo>
                <a:lnTo>
                  <a:pt x="284" y="1398"/>
                </a:lnTo>
                <a:lnTo>
                  <a:pt x="274" y="1366"/>
                </a:lnTo>
                <a:lnTo>
                  <a:pt x="269" y="1345"/>
                </a:lnTo>
                <a:lnTo>
                  <a:pt x="259" y="1325"/>
                </a:lnTo>
                <a:lnTo>
                  <a:pt x="227" y="1288"/>
                </a:lnTo>
                <a:lnTo>
                  <a:pt x="217" y="1288"/>
                </a:lnTo>
                <a:lnTo>
                  <a:pt x="176" y="1257"/>
                </a:lnTo>
                <a:lnTo>
                  <a:pt x="150" y="1231"/>
                </a:lnTo>
                <a:lnTo>
                  <a:pt x="93" y="1206"/>
                </a:lnTo>
                <a:lnTo>
                  <a:pt x="67" y="1216"/>
                </a:lnTo>
                <a:lnTo>
                  <a:pt x="56" y="1206"/>
                </a:lnTo>
                <a:lnTo>
                  <a:pt x="50" y="1196"/>
                </a:lnTo>
                <a:lnTo>
                  <a:pt x="67" y="1196"/>
                </a:lnTo>
                <a:lnTo>
                  <a:pt x="81" y="1180"/>
                </a:lnTo>
                <a:lnTo>
                  <a:pt x="56" y="1123"/>
                </a:lnTo>
                <a:lnTo>
                  <a:pt x="31" y="1112"/>
                </a:lnTo>
                <a:lnTo>
                  <a:pt x="16" y="1112"/>
                </a:lnTo>
                <a:lnTo>
                  <a:pt x="0" y="1071"/>
                </a:lnTo>
                <a:lnTo>
                  <a:pt x="16" y="1071"/>
                </a:lnTo>
                <a:lnTo>
                  <a:pt x="10" y="1040"/>
                </a:lnTo>
                <a:lnTo>
                  <a:pt x="50" y="1014"/>
                </a:lnTo>
                <a:lnTo>
                  <a:pt x="72" y="1004"/>
                </a:lnTo>
                <a:lnTo>
                  <a:pt x="81" y="1014"/>
                </a:lnTo>
                <a:lnTo>
                  <a:pt x="118" y="1004"/>
                </a:lnTo>
                <a:lnTo>
                  <a:pt x="124" y="978"/>
                </a:lnTo>
                <a:lnTo>
                  <a:pt x="176" y="973"/>
                </a:lnTo>
                <a:lnTo>
                  <a:pt x="192" y="947"/>
                </a:lnTo>
                <a:lnTo>
                  <a:pt x="259" y="910"/>
                </a:lnTo>
                <a:lnTo>
                  <a:pt x="269" y="838"/>
                </a:lnTo>
                <a:lnTo>
                  <a:pt x="227" y="746"/>
                </a:lnTo>
                <a:lnTo>
                  <a:pt x="207" y="746"/>
                </a:lnTo>
                <a:lnTo>
                  <a:pt x="274" y="714"/>
                </a:lnTo>
                <a:lnTo>
                  <a:pt x="300" y="720"/>
                </a:lnTo>
                <a:lnTo>
                  <a:pt x="315" y="704"/>
                </a:lnTo>
                <a:lnTo>
                  <a:pt x="300" y="693"/>
                </a:lnTo>
                <a:lnTo>
                  <a:pt x="311" y="605"/>
                </a:lnTo>
                <a:lnTo>
                  <a:pt x="399" y="605"/>
                </a:lnTo>
                <a:lnTo>
                  <a:pt x="419" y="585"/>
                </a:lnTo>
                <a:lnTo>
                  <a:pt x="399" y="523"/>
                </a:lnTo>
                <a:lnTo>
                  <a:pt x="425" y="513"/>
                </a:lnTo>
                <a:lnTo>
                  <a:pt x="445" y="503"/>
                </a:lnTo>
                <a:lnTo>
                  <a:pt x="450" y="471"/>
                </a:lnTo>
                <a:lnTo>
                  <a:pt x="476" y="460"/>
                </a:lnTo>
                <a:lnTo>
                  <a:pt x="476" y="487"/>
                </a:lnTo>
                <a:lnTo>
                  <a:pt x="492" y="497"/>
                </a:lnTo>
                <a:lnTo>
                  <a:pt x="502" y="503"/>
                </a:lnTo>
                <a:lnTo>
                  <a:pt x="517" y="513"/>
                </a:lnTo>
                <a:lnTo>
                  <a:pt x="544" y="544"/>
                </a:lnTo>
                <a:lnTo>
                  <a:pt x="560" y="523"/>
                </a:lnTo>
                <a:lnTo>
                  <a:pt x="570" y="528"/>
                </a:lnTo>
                <a:lnTo>
                  <a:pt x="575" y="544"/>
                </a:lnTo>
                <a:lnTo>
                  <a:pt x="585" y="538"/>
                </a:lnTo>
                <a:lnTo>
                  <a:pt x="616" y="569"/>
                </a:lnTo>
                <a:lnTo>
                  <a:pt x="642" y="605"/>
                </a:lnTo>
                <a:lnTo>
                  <a:pt x="642" y="632"/>
                </a:lnTo>
                <a:lnTo>
                  <a:pt x="652" y="652"/>
                </a:lnTo>
                <a:lnTo>
                  <a:pt x="642" y="662"/>
                </a:lnTo>
                <a:lnTo>
                  <a:pt x="652" y="689"/>
                </a:lnTo>
                <a:lnTo>
                  <a:pt x="693" y="704"/>
                </a:lnTo>
                <a:lnTo>
                  <a:pt x="750" y="714"/>
                </a:lnTo>
                <a:lnTo>
                  <a:pt x="777" y="714"/>
                </a:lnTo>
                <a:lnTo>
                  <a:pt x="818" y="740"/>
                </a:lnTo>
                <a:lnTo>
                  <a:pt x="859" y="756"/>
                </a:lnTo>
                <a:lnTo>
                  <a:pt x="869" y="756"/>
                </a:lnTo>
                <a:lnTo>
                  <a:pt x="885" y="771"/>
                </a:lnTo>
                <a:lnTo>
                  <a:pt x="912" y="822"/>
                </a:lnTo>
                <a:lnTo>
                  <a:pt x="937" y="849"/>
                </a:lnTo>
                <a:lnTo>
                  <a:pt x="979" y="849"/>
                </a:lnTo>
                <a:lnTo>
                  <a:pt x="989" y="838"/>
                </a:lnTo>
                <a:lnTo>
                  <a:pt x="1072" y="838"/>
                </a:lnTo>
                <a:lnTo>
                  <a:pt x="1087" y="828"/>
                </a:lnTo>
                <a:lnTo>
                  <a:pt x="1155" y="828"/>
                </a:lnTo>
                <a:lnTo>
                  <a:pt x="1170" y="849"/>
                </a:lnTo>
                <a:lnTo>
                  <a:pt x="1253" y="869"/>
                </a:lnTo>
                <a:lnTo>
                  <a:pt x="1279" y="869"/>
                </a:lnTo>
                <a:lnTo>
                  <a:pt x="1294" y="879"/>
                </a:lnTo>
                <a:lnTo>
                  <a:pt x="1321" y="879"/>
                </a:lnTo>
                <a:lnTo>
                  <a:pt x="1372" y="838"/>
                </a:lnTo>
                <a:lnTo>
                  <a:pt x="1496" y="822"/>
                </a:lnTo>
                <a:lnTo>
                  <a:pt x="1511" y="802"/>
                </a:lnTo>
                <a:lnTo>
                  <a:pt x="1533" y="787"/>
                </a:lnTo>
                <a:lnTo>
                  <a:pt x="1538" y="756"/>
                </a:lnTo>
                <a:lnTo>
                  <a:pt x="1564" y="740"/>
                </a:lnTo>
                <a:lnTo>
                  <a:pt x="1564" y="704"/>
                </a:lnTo>
                <a:lnTo>
                  <a:pt x="1548" y="689"/>
                </a:lnTo>
                <a:lnTo>
                  <a:pt x="1548" y="662"/>
                </a:lnTo>
                <a:lnTo>
                  <a:pt x="1554" y="647"/>
                </a:lnTo>
                <a:lnTo>
                  <a:pt x="1574" y="652"/>
                </a:lnTo>
                <a:lnTo>
                  <a:pt x="1605" y="652"/>
                </a:lnTo>
                <a:lnTo>
                  <a:pt x="1642" y="652"/>
                </a:lnTo>
                <a:lnTo>
                  <a:pt x="1646" y="647"/>
                </a:lnTo>
                <a:lnTo>
                  <a:pt x="1657" y="611"/>
                </a:lnTo>
                <a:lnTo>
                  <a:pt x="1683" y="611"/>
                </a:lnTo>
                <a:lnTo>
                  <a:pt x="1714" y="580"/>
                </a:lnTo>
                <a:lnTo>
                  <a:pt x="1714" y="564"/>
                </a:lnTo>
                <a:lnTo>
                  <a:pt x="1730" y="544"/>
                </a:lnTo>
                <a:lnTo>
                  <a:pt x="1740" y="544"/>
                </a:lnTo>
                <a:lnTo>
                  <a:pt x="1750" y="554"/>
                </a:lnTo>
                <a:lnTo>
                  <a:pt x="1756" y="554"/>
                </a:lnTo>
                <a:lnTo>
                  <a:pt x="1756" y="538"/>
                </a:lnTo>
                <a:lnTo>
                  <a:pt x="1766" y="538"/>
                </a:lnTo>
                <a:lnTo>
                  <a:pt x="1781" y="513"/>
                </a:lnTo>
                <a:lnTo>
                  <a:pt x="1818" y="503"/>
                </a:lnTo>
                <a:lnTo>
                  <a:pt x="1848" y="513"/>
                </a:lnTo>
                <a:lnTo>
                  <a:pt x="1859" y="503"/>
                </a:lnTo>
                <a:lnTo>
                  <a:pt x="1838" y="476"/>
                </a:lnTo>
                <a:lnTo>
                  <a:pt x="1822" y="460"/>
                </a:lnTo>
                <a:lnTo>
                  <a:pt x="1791" y="435"/>
                </a:lnTo>
                <a:lnTo>
                  <a:pt x="1766" y="419"/>
                </a:lnTo>
                <a:lnTo>
                  <a:pt x="1740" y="430"/>
                </a:lnTo>
                <a:lnTo>
                  <a:pt x="1724" y="456"/>
                </a:lnTo>
                <a:lnTo>
                  <a:pt x="1709" y="446"/>
                </a:lnTo>
                <a:lnTo>
                  <a:pt x="1683" y="446"/>
                </a:lnTo>
                <a:lnTo>
                  <a:pt x="1672" y="456"/>
                </a:lnTo>
                <a:lnTo>
                  <a:pt x="1646" y="430"/>
                </a:lnTo>
                <a:lnTo>
                  <a:pt x="1657" y="419"/>
                </a:lnTo>
                <a:lnTo>
                  <a:pt x="1657" y="403"/>
                </a:lnTo>
                <a:lnTo>
                  <a:pt x="1657" y="337"/>
                </a:lnTo>
                <a:lnTo>
                  <a:pt x="1662" y="311"/>
                </a:lnTo>
                <a:lnTo>
                  <a:pt x="1683" y="311"/>
                </a:lnTo>
                <a:lnTo>
                  <a:pt x="1714" y="321"/>
                </a:lnTo>
                <a:lnTo>
                  <a:pt x="1756" y="280"/>
                </a:lnTo>
                <a:lnTo>
                  <a:pt x="1740" y="254"/>
                </a:lnTo>
                <a:lnTo>
                  <a:pt x="1750" y="202"/>
                </a:lnTo>
                <a:lnTo>
                  <a:pt x="1766" y="119"/>
                </a:lnTo>
                <a:lnTo>
                  <a:pt x="1756" y="104"/>
                </a:lnTo>
                <a:lnTo>
                  <a:pt x="1740" y="84"/>
                </a:lnTo>
                <a:lnTo>
                  <a:pt x="1724" y="84"/>
                </a:lnTo>
                <a:lnTo>
                  <a:pt x="1740" y="41"/>
                </a:lnTo>
                <a:lnTo>
                  <a:pt x="1818" y="1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4" name="Freeform 53"/>
          <p:cNvSpPr>
            <a:spLocks noChangeArrowheads="1"/>
          </p:cNvSpPr>
          <p:nvPr/>
        </p:nvSpPr>
        <p:spPr bwMode="auto">
          <a:xfrm>
            <a:off x="6187504" y="2809875"/>
            <a:ext cx="790575" cy="850900"/>
          </a:xfrm>
          <a:custGeom>
            <a:avLst/>
            <a:gdLst>
              <a:gd name="T0" fmla="*/ 393 w 1245"/>
              <a:gd name="T1" fmla="*/ 57 h 1341"/>
              <a:gd name="T2" fmla="*/ 440 w 1245"/>
              <a:gd name="T3" fmla="*/ 135 h 1341"/>
              <a:gd name="T4" fmla="*/ 399 w 1245"/>
              <a:gd name="T5" fmla="*/ 166 h 1341"/>
              <a:gd name="T6" fmla="*/ 451 w 1245"/>
              <a:gd name="T7" fmla="*/ 217 h 1341"/>
              <a:gd name="T8" fmla="*/ 493 w 1245"/>
              <a:gd name="T9" fmla="*/ 311 h 1341"/>
              <a:gd name="T10" fmla="*/ 534 w 1245"/>
              <a:gd name="T11" fmla="*/ 368 h 1341"/>
              <a:gd name="T12" fmla="*/ 694 w 1245"/>
              <a:gd name="T13" fmla="*/ 419 h 1341"/>
              <a:gd name="T14" fmla="*/ 761 w 1245"/>
              <a:gd name="T15" fmla="*/ 450 h 1341"/>
              <a:gd name="T16" fmla="*/ 808 w 1245"/>
              <a:gd name="T17" fmla="*/ 460 h 1341"/>
              <a:gd name="T18" fmla="*/ 875 w 1245"/>
              <a:gd name="T19" fmla="*/ 378 h 1341"/>
              <a:gd name="T20" fmla="*/ 927 w 1245"/>
              <a:gd name="T21" fmla="*/ 435 h 1341"/>
              <a:gd name="T22" fmla="*/ 1010 w 1245"/>
              <a:gd name="T23" fmla="*/ 409 h 1341"/>
              <a:gd name="T24" fmla="*/ 1037 w 1245"/>
              <a:gd name="T25" fmla="*/ 378 h 1341"/>
              <a:gd name="T26" fmla="*/ 1088 w 1245"/>
              <a:gd name="T27" fmla="*/ 337 h 1341"/>
              <a:gd name="T28" fmla="*/ 1170 w 1245"/>
              <a:gd name="T29" fmla="*/ 300 h 1341"/>
              <a:gd name="T30" fmla="*/ 1202 w 1245"/>
              <a:gd name="T31" fmla="*/ 321 h 1341"/>
              <a:gd name="T32" fmla="*/ 1213 w 1245"/>
              <a:gd name="T33" fmla="*/ 352 h 1341"/>
              <a:gd name="T34" fmla="*/ 1228 w 1245"/>
              <a:gd name="T35" fmla="*/ 383 h 1341"/>
              <a:gd name="T36" fmla="*/ 1186 w 1245"/>
              <a:gd name="T37" fmla="*/ 419 h 1341"/>
              <a:gd name="T38" fmla="*/ 1135 w 1245"/>
              <a:gd name="T39" fmla="*/ 517 h 1341"/>
              <a:gd name="T40" fmla="*/ 1094 w 1245"/>
              <a:gd name="T41" fmla="*/ 621 h 1341"/>
              <a:gd name="T42" fmla="*/ 1062 w 1245"/>
              <a:gd name="T43" fmla="*/ 647 h 1341"/>
              <a:gd name="T44" fmla="*/ 1021 w 1245"/>
              <a:gd name="T45" fmla="*/ 626 h 1341"/>
              <a:gd name="T46" fmla="*/ 1005 w 1245"/>
              <a:gd name="T47" fmla="*/ 580 h 1341"/>
              <a:gd name="T48" fmla="*/ 1047 w 1245"/>
              <a:gd name="T49" fmla="*/ 528 h 1341"/>
              <a:gd name="T50" fmla="*/ 937 w 1245"/>
              <a:gd name="T51" fmla="*/ 487 h 1341"/>
              <a:gd name="T52" fmla="*/ 861 w 1245"/>
              <a:gd name="T53" fmla="*/ 487 h 1341"/>
              <a:gd name="T54" fmla="*/ 875 w 1245"/>
              <a:gd name="T55" fmla="*/ 517 h 1341"/>
              <a:gd name="T56" fmla="*/ 902 w 1245"/>
              <a:gd name="T57" fmla="*/ 570 h 1341"/>
              <a:gd name="T58" fmla="*/ 902 w 1245"/>
              <a:gd name="T59" fmla="*/ 678 h 1341"/>
              <a:gd name="T60" fmla="*/ 871 w 1245"/>
              <a:gd name="T61" fmla="*/ 668 h 1341"/>
              <a:gd name="T62" fmla="*/ 818 w 1245"/>
              <a:gd name="T63" fmla="*/ 719 h 1341"/>
              <a:gd name="T64" fmla="*/ 803 w 1245"/>
              <a:gd name="T65" fmla="*/ 787 h 1341"/>
              <a:gd name="T66" fmla="*/ 761 w 1245"/>
              <a:gd name="T67" fmla="*/ 797 h 1341"/>
              <a:gd name="T68" fmla="*/ 632 w 1245"/>
              <a:gd name="T69" fmla="*/ 932 h 1341"/>
              <a:gd name="T70" fmla="*/ 575 w 1245"/>
              <a:gd name="T71" fmla="*/ 979 h 1341"/>
              <a:gd name="T72" fmla="*/ 550 w 1245"/>
              <a:gd name="T73" fmla="*/ 1046 h 1341"/>
              <a:gd name="T74" fmla="*/ 560 w 1245"/>
              <a:gd name="T75" fmla="*/ 1112 h 1341"/>
              <a:gd name="T76" fmla="*/ 518 w 1245"/>
              <a:gd name="T77" fmla="*/ 1237 h 1341"/>
              <a:gd name="T78" fmla="*/ 482 w 1245"/>
              <a:gd name="T79" fmla="*/ 1289 h 1341"/>
              <a:gd name="T80" fmla="*/ 383 w 1245"/>
              <a:gd name="T81" fmla="*/ 1257 h 1341"/>
              <a:gd name="T82" fmla="*/ 301 w 1245"/>
              <a:gd name="T83" fmla="*/ 1081 h 1341"/>
              <a:gd name="T84" fmla="*/ 207 w 1245"/>
              <a:gd name="T85" fmla="*/ 828 h 1341"/>
              <a:gd name="T86" fmla="*/ 192 w 1245"/>
              <a:gd name="T87" fmla="*/ 715 h 1341"/>
              <a:gd name="T88" fmla="*/ 197 w 1245"/>
              <a:gd name="T89" fmla="*/ 678 h 1341"/>
              <a:gd name="T90" fmla="*/ 156 w 1245"/>
              <a:gd name="T91" fmla="*/ 693 h 1341"/>
              <a:gd name="T92" fmla="*/ 84 w 1245"/>
              <a:gd name="T93" fmla="*/ 730 h 1341"/>
              <a:gd name="T94" fmla="*/ 84 w 1245"/>
              <a:gd name="T95" fmla="*/ 637 h 1341"/>
              <a:gd name="T96" fmla="*/ 5 w 1245"/>
              <a:gd name="T97" fmla="*/ 595 h 1341"/>
              <a:gd name="T98" fmla="*/ 15 w 1245"/>
              <a:gd name="T99" fmla="*/ 580 h 1341"/>
              <a:gd name="T100" fmla="*/ 99 w 1245"/>
              <a:gd name="T101" fmla="*/ 580 h 1341"/>
              <a:gd name="T102" fmla="*/ 68 w 1245"/>
              <a:gd name="T103" fmla="*/ 497 h 1341"/>
              <a:gd name="T104" fmla="*/ 68 w 1245"/>
              <a:gd name="T105" fmla="*/ 393 h 1341"/>
              <a:gd name="T106" fmla="*/ 140 w 1245"/>
              <a:gd name="T107" fmla="*/ 378 h 1341"/>
              <a:gd name="T108" fmla="*/ 192 w 1245"/>
              <a:gd name="T109" fmla="*/ 295 h 1341"/>
              <a:gd name="T110" fmla="*/ 223 w 1245"/>
              <a:gd name="T111" fmla="*/ 202 h 1341"/>
              <a:gd name="T112" fmla="*/ 223 w 1245"/>
              <a:gd name="T113" fmla="*/ 150 h 1341"/>
              <a:gd name="T114" fmla="*/ 176 w 1245"/>
              <a:gd name="T115" fmla="*/ 57 h 1341"/>
              <a:gd name="T116" fmla="*/ 301 w 1245"/>
              <a:gd name="T117" fmla="*/ 37 h 134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45"/>
              <a:gd name="T178" fmla="*/ 0 h 1341"/>
              <a:gd name="T179" fmla="*/ 1245 w 1245"/>
              <a:gd name="T180" fmla="*/ 1341 h 134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45" h="1341">
                <a:moveTo>
                  <a:pt x="342" y="0"/>
                </a:moveTo>
                <a:lnTo>
                  <a:pt x="352" y="0"/>
                </a:lnTo>
                <a:lnTo>
                  <a:pt x="383" y="37"/>
                </a:lnTo>
                <a:lnTo>
                  <a:pt x="393" y="57"/>
                </a:lnTo>
                <a:lnTo>
                  <a:pt x="399" y="78"/>
                </a:lnTo>
                <a:lnTo>
                  <a:pt x="409" y="109"/>
                </a:lnTo>
                <a:lnTo>
                  <a:pt x="425" y="119"/>
                </a:lnTo>
                <a:lnTo>
                  <a:pt x="440" y="135"/>
                </a:lnTo>
                <a:lnTo>
                  <a:pt x="415" y="161"/>
                </a:lnTo>
                <a:lnTo>
                  <a:pt x="399" y="145"/>
                </a:lnTo>
                <a:lnTo>
                  <a:pt x="393" y="150"/>
                </a:lnTo>
                <a:lnTo>
                  <a:pt x="399" y="166"/>
                </a:lnTo>
                <a:lnTo>
                  <a:pt x="409" y="166"/>
                </a:lnTo>
                <a:lnTo>
                  <a:pt x="409" y="186"/>
                </a:lnTo>
                <a:lnTo>
                  <a:pt x="425" y="227"/>
                </a:lnTo>
                <a:lnTo>
                  <a:pt x="451" y="217"/>
                </a:lnTo>
                <a:lnTo>
                  <a:pt x="461" y="227"/>
                </a:lnTo>
                <a:lnTo>
                  <a:pt x="518" y="259"/>
                </a:lnTo>
                <a:lnTo>
                  <a:pt x="503" y="295"/>
                </a:lnTo>
                <a:lnTo>
                  <a:pt x="493" y="311"/>
                </a:lnTo>
                <a:lnTo>
                  <a:pt x="503" y="327"/>
                </a:lnTo>
                <a:lnTo>
                  <a:pt x="482" y="337"/>
                </a:lnTo>
                <a:lnTo>
                  <a:pt x="503" y="352"/>
                </a:lnTo>
                <a:lnTo>
                  <a:pt x="534" y="368"/>
                </a:lnTo>
                <a:lnTo>
                  <a:pt x="570" y="383"/>
                </a:lnTo>
                <a:lnTo>
                  <a:pt x="601" y="393"/>
                </a:lnTo>
                <a:lnTo>
                  <a:pt x="653" y="409"/>
                </a:lnTo>
                <a:lnTo>
                  <a:pt x="694" y="419"/>
                </a:lnTo>
                <a:lnTo>
                  <a:pt x="700" y="429"/>
                </a:lnTo>
                <a:lnTo>
                  <a:pt x="726" y="445"/>
                </a:lnTo>
                <a:lnTo>
                  <a:pt x="741" y="435"/>
                </a:lnTo>
                <a:lnTo>
                  <a:pt x="761" y="450"/>
                </a:lnTo>
                <a:lnTo>
                  <a:pt x="767" y="450"/>
                </a:lnTo>
                <a:lnTo>
                  <a:pt x="793" y="450"/>
                </a:lnTo>
                <a:lnTo>
                  <a:pt x="808" y="450"/>
                </a:lnTo>
                <a:lnTo>
                  <a:pt x="808" y="460"/>
                </a:lnTo>
                <a:lnTo>
                  <a:pt x="849" y="460"/>
                </a:lnTo>
                <a:lnTo>
                  <a:pt x="845" y="409"/>
                </a:lnTo>
                <a:lnTo>
                  <a:pt x="849" y="383"/>
                </a:lnTo>
                <a:lnTo>
                  <a:pt x="875" y="378"/>
                </a:lnTo>
                <a:lnTo>
                  <a:pt x="875" y="404"/>
                </a:lnTo>
                <a:lnTo>
                  <a:pt x="875" y="419"/>
                </a:lnTo>
                <a:lnTo>
                  <a:pt x="896" y="429"/>
                </a:lnTo>
                <a:lnTo>
                  <a:pt x="927" y="435"/>
                </a:lnTo>
                <a:lnTo>
                  <a:pt x="953" y="429"/>
                </a:lnTo>
                <a:lnTo>
                  <a:pt x="953" y="435"/>
                </a:lnTo>
                <a:lnTo>
                  <a:pt x="1021" y="435"/>
                </a:lnTo>
                <a:lnTo>
                  <a:pt x="1010" y="409"/>
                </a:lnTo>
                <a:lnTo>
                  <a:pt x="994" y="404"/>
                </a:lnTo>
                <a:lnTo>
                  <a:pt x="994" y="383"/>
                </a:lnTo>
                <a:lnTo>
                  <a:pt x="1010" y="383"/>
                </a:lnTo>
                <a:lnTo>
                  <a:pt x="1037" y="378"/>
                </a:lnTo>
                <a:lnTo>
                  <a:pt x="1047" y="368"/>
                </a:lnTo>
                <a:lnTo>
                  <a:pt x="1051" y="362"/>
                </a:lnTo>
                <a:lnTo>
                  <a:pt x="1051" y="342"/>
                </a:lnTo>
                <a:lnTo>
                  <a:pt x="1088" y="337"/>
                </a:lnTo>
                <a:lnTo>
                  <a:pt x="1094" y="321"/>
                </a:lnTo>
                <a:lnTo>
                  <a:pt x="1114" y="311"/>
                </a:lnTo>
                <a:lnTo>
                  <a:pt x="1155" y="321"/>
                </a:lnTo>
                <a:lnTo>
                  <a:pt x="1170" y="300"/>
                </a:lnTo>
                <a:lnTo>
                  <a:pt x="1186" y="295"/>
                </a:lnTo>
                <a:lnTo>
                  <a:pt x="1197" y="300"/>
                </a:lnTo>
                <a:lnTo>
                  <a:pt x="1186" y="321"/>
                </a:lnTo>
                <a:lnTo>
                  <a:pt x="1202" y="321"/>
                </a:lnTo>
                <a:lnTo>
                  <a:pt x="1202" y="337"/>
                </a:lnTo>
                <a:lnTo>
                  <a:pt x="1197" y="352"/>
                </a:lnTo>
                <a:lnTo>
                  <a:pt x="1213" y="342"/>
                </a:lnTo>
                <a:lnTo>
                  <a:pt x="1213" y="352"/>
                </a:lnTo>
                <a:lnTo>
                  <a:pt x="1228" y="352"/>
                </a:lnTo>
                <a:lnTo>
                  <a:pt x="1244" y="368"/>
                </a:lnTo>
                <a:lnTo>
                  <a:pt x="1239" y="368"/>
                </a:lnTo>
                <a:lnTo>
                  <a:pt x="1228" y="383"/>
                </a:lnTo>
                <a:lnTo>
                  <a:pt x="1239" y="409"/>
                </a:lnTo>
                <a:lnTo>
                  <a:pt x="1228" y="419"/>
                </a:lnTo>
                <a:lnTo>
                  <a:pt x="1223" y="409"/>
                </a:lnTo>
                <a:lnTo>
                  <a:pt x="1186" y="419"/>
                </a:lnTo>
                <a:lnTo>
                  <a:pt x="1155" y="450"/>
                </a:lnTo>
                <a:lnTo>
                  <a:pt x="1155" y="487"/>
                </a:lnTo>
                <a:lnTo>
                  <a:pt x="1135" y="502"/>
                </a:lnTo>
                <a:lnTo>
                  <a:pt x="1135" y="517"/>
                </a:lnTo>
                <a:lnTo>
                  <a:pt x="1135" y="544"/>
                </a:lnTo>
                <a:lnTo>
                  <a:pt x="1119" y="580"/>
                </a:lnTo>
                <a:lnTo>
                  <a:pt x="1094" y="580"/>
                </a:lnTo>
                <a:lnTo>
                  <a:pt x="1094" y="621"/>
                </a:lnTo>
                <a:lnTo>
                  <a:pt x="1078" y="626"/>
                </a:lnTo>
                <a:lnTo>
                  <a:pt x="1088" y="668"/>
                </a:lnTo>
                <a:lnTo>
                  <a:pt x="1072" y="668"/>
                </a:lnTo>
                <a:lnTo>
                  <a:pt x="1062" y="647"/>
                </a:lnTo>
                <a:lnTo>
                  <a:pt x="1047" y="626"/>
                </a:lnTo>
                <a:lnTo>
                  <a:pt x="1047" y="605"/>
                </a:lnTo>
                <a:lnTo>
                  <a:pt x="1026" y="626"/>
                </a:lnTo>
                <a:lnTo>
                  <a:pt x="1021" y="626"/>
                </a:lnTo>
                <a:lnTo>
                  <a:pt x="1010" y="621"/>
                </a:lnTo>
                <a:lnTo>
                  <a:pt x="1005" y="621"/>
                </a:lnTo>
                <a:lnTo>
                  <a:pt x="994" y="585"/>
                </a:lnTo>
                <a:lnTo>
                  <a:pt x="1005" y="580"/>
                </a:lnTo>
                <a:lnTo>
                  <a:pt x="1010" y="560"/>
                </a:lnTo>
                <a:lnTo>
                  <a:pt x="1037" y="554"/>
                </a:lnTo>
                <a:lnTo>
                  <a:pt x="1037" y="538"/>
                </a:lnTo>
                <a:lnTo>
                  <a:pt x="1047" y="528"/>
                </a:lnTo>
                <a:lnTo>
                  <a:pt x="1037" y="513"/>
                </a:lnTo>
                <a:lnTo>
                  <a:pt x="937" y="517"/>
                </a:lnTo>
                <a:lnTo>
                  <a:pt x="943" y="513"/>
                </a:lnTo>
                <a:lnTo>
                  <a:pt x="937" y="487"/>
                </a:lnTo>
                <a:lnTo>
                  <a:pt x="912" y="472"/>
                </a:lnTo>
                <a:lnTo>
                  <a:pt x="886" y="450"/>
                </a:lnTo>
                <a:lnTo>
                  <a:pt x="871" y="450"/>
                </a:lnTo>
                <a:lnTo>
                  <a:pt x="861" y="487"/>
                </a:lnTo>
                <a:lnTo>
                  <a:pt x="875" y="502"/>
                </a:lnTo>
                <a:lnTo>
                  <a:pt x="886" y="502"/>
                </a:lnTo>
                <a:lnTo>
                  <a:pt x="902" y="517"/>
                </a:lnTo>
                <a:lnTo>
                  <a:pt x="875" y="517"/>
                </a:lnTo>
                <a:lnTo>
                  <a:pt x="875" y="538"/>
                </a:lnTo>
                <a:lnTo>
                  <a:pt x="861" y="544"/>
                </a:lnTo>
                <a:lnTo>
                  <a:pt x="875" y="560"/>
                </a:lnTo>
                <a:lnTo>
                  <a:pt x="902" y="570"/>
                </a:lnTo>
                <a:lnTo>
                  <a:pt x="896" y="595"/>
                </a:lnTo>
                <a:lnTo>
                  <a:pt x="927" y="689"/>
                </a:lnTo>
                <a:lnTo>
                  <a:pt x="902" y="693"/>
                </a:lnTo>
                <a:lnTo>
                  <a:pt x="902" y="678"/>
                </a:lnTo>
                <a:lnTo>
                  <a:pt x="886" y="704"/>
                </a:lnTo>
                <a:lnTo>
                  <a:pt x="875" y="693"/>
                </a:lnTo>
                <a:lnTo>
                  <a:pt x="875" y="668"/>
                </a:lnTo>
                <a:lnTo>
                  <a:pt x="871" y="668"/>
                </a:lnTo>
                <a:lnTo>
                  <a:pt x="871" y="689"/>
                </a:lnTo>
                <a:lnTo>
                  <a:pt x="834" y="704"/>
                </a:lnTo>
                <a:lnTo>
                  <a:pt x="818" y="715"/>
                </a:lnTo>
                <a:lnTo>
                  <a:pt x="818" y="719"/>
                </a:lnTo>
                <a:lnTo>
                  <a:pt x="829" y="746"/>
                </a:lnTo>
                <a:lnTo>
                  <a:pt x="818" y="761"/>
                </a:lnTo>
                <a:lnTo>
                  <a:pt x="808" y="771"/>
                </a:lnTo>
                <a:lnTo>
                  <a:pt x="803" y="787"/>
                </a:lnTo>
                <a:lnTo>
                  <a:pt x="767" y="797"/>
                </a:lnTo>
                <a:lnTo>
                  <a:pt x="767" y="787"/>
                </a:lnTo>
                <a:lnTo>
                  <a:pt x="751" y="797"/>
                </a:lnTo>
                <a:lnTo>
                  <a:pt x="761" y="797"/>
                </a:lnTo>
                <a:lnTo>
                  <a:pt x="720" y="854"/>
                </a:lnTo>
                <a:lnTo>
                  <a:pt x="684" y="880"/>
                </a:lnTo>
                <a:lnTo>
                  <a:pt x="653" y="911"/>
                </a:lnTo>
                <a:lnTo>
                  <a:pt x="632" y="932"/>
                </a:lnTo>
                <a:lnTo>
                  <a:pt x="642" y="936"/>
                </a:lnTo>
                <a:lnTo>
                  <a:pt x="612" y="952"/>
                </a:lnTo>
                <a:lnTo>
                  <a:pt x="591" y="963"/>
                </a:lnTo>
                <a:lnTo>
                  <a:pt x="575" y="979"/>
                </a:lnTo>
                <a:lnTo>
                  <a:pt x="570" y="979"/>
                </a:lnTo>
                <a:lnTo>
                  <a:pt x="550" y="989"/>
                </a:lnTo>
                <a:lnTo>
                  <a:pt x="544" y="1020"/>
                </a:lnTo>
                <a:lnTo>
                  <a:pt x="550" y="1046"/>
                </a:lnTo>
                <a:lnTo>
                  <a:pt x="550" y="1061"/>
                </a:lnTo>
                <a:lnTo>
                  <a:pt x="550" y="1087"/>
                </a:lnTo>
                <a:lnTo>
                  <a:pt x="544" y="1087"/>
                </a:lnTo>
                <a:lnTo>
                  <a:pt x="560" y="1112"/>
                </a:lnTo>
                <a:lnTo>
                  <a:pt x="544" y="1149"/>
                </a:lnTo>
                <a:lnTo>
                  <a:pt x="534" y="1169"/>
                </a:lnTo>
                <a:lnTo>
                  <a:pt x="544" y="1237"/>
                </a:lnTo>
                <a:lnTo>
                  <a:pt x="518" y="1237"/>
                </a:lnTo>
                <a:lnTo>
                  <a:pt x="503" y="1273"/>
                </a:lnTo>
                <a:lnTo>
                  <a:pt x="524" y="1279"/>
                </a:lnTo>
                <a:lnTo>
                  <a:pt x="518" y="1289"/>
                </a:lnTo>
                <a:lnTo>
                  <a:pt x="482" y="1289"/>
                </a:lnTo>
                <a:lnTo>
                  <a:pt x="466" y="1304"/>
                </a:lnTo>
                <a:lnTo>
                  <a:pt x="466" y="1320"/>
                </a:lnTo>
                <a:lnTo>
                  <a:pt x="440" y="1340"/>
                </a:lnTo>
                <a:lnTo>
                  <a:pt x="383" y="1257"/>
                </a:lnTo>
                <a:lnTo>
                  <a:pt x="393" y="1263"/>
                </a:lnTo>
                <a:lnTo>
                  <a:pt x="358" y="1191"/>
                </a:lnTo>
                <a:lnTo>
                  <a:pt x="332" y="1149"/>
                </a:lnTo>
                <a:lnTo>
                  <a:pt x="301" y="1081"/>
                </a:lnTo>
                <a:lnTo>
                  <a:pt x="285" y="1030"/>
                </a:lnTo>
                <a:lnTo>
                  <a:pt x="260" y="989"/>
                </a:lnTo>
                <a:lnTo>
                  <a:pt x="217" y="864"/>
                </a:lnTo>
                <a:lnTo>
                  <a:pt x="207" y="828"/>
                </a:lnTo>
                <a:lnTo>
                  <a:pt x="197" y="771"/>
                </a:lnTo>
                <a:lnTo>
                  <a:pt x="197" y="735"/>
                </a:lnTo>
                <a:lnTo>
                  <a:pt x="192" y="719"/>
                </a:lnTo>
                <a:lnTo>
                  <a:pt x="192" y="715"/>
                </a:lnTo>
                <a:lnTo>
                  <a:pt x="197" y="704"/>
                </a:lnTo>
                <a:lnTo>
                  <a:pt x="192" y="693"/>
                </a:lnTo>
                <a:lnTo>
                  <a:pt x="182" y="678"/>
                </a:lnTo>
                <a:lnTo>
                  <a:pt x="197" y="678"/>
                </a:lnTo>
                <a:lnTo>
                  <a:pt x="197" y="668"/>
                </a:lnTo>
                <a:lnTo>
                  <a:pt x="176" y="668"/>
                </a:lnTo>
                <a:lnTo>
                  <a:pt x="176" y="689"/>
                </a:lnTo>
                <a:lnTo>
                  <a:pt x="156" y="693"/>
                </a:lnTo>
                <a:lnTo>
                  <a:pt x="176" y="704"/>
                </a:lnTo>
                <a:lnTo>
                  <a:pt x="166" y="730"/>
                </a:lnTo>
                <a:lnTo>
                  <a:pt x="115" y="746"/>
                </a:lnTo>
                <a:lnTo>
                  <a:pt x="84" y="730"/>
                </a:lnTo>
                <a:lnTo>
                  <a:pt x="27" y="668"/>
                </a:lnTo>
                <a:lnTo>
                  <a:pt x="42" y="668"/>
                </a:lnTo>
                <a:lnTo>
                  <a:pt x="84" y="652"/>
                </a:lnTo>
                <a:lnTo>
                  <a:pt x="84" y="637"/>
                </a:lnTo>
                <a:lnTo>
                  <a:pt x="47" y="652"/>
                </a:lnTo>
                <a:lnTo>
                  <a:pt x="5" y="626"/>
                </a:lnTo>
                <a:lnTo>
                  <a:pt x="0" y="605"/>
                </a:lnTo>
                <a:lnTo>
                  <a:pt x="5" y="595"/>
                </a:lnTo>
                <a:lnTo>
                  <a:pt x="0" y="595"/>
                </a:lnTo>
                <a:lnTo>
                  <a:pt x="0" y="585"/>
                </a:lnTo>
                <a:lnTo>
                  <a:pt x="15" y="585"/>
                </a:lnTo>
                <a:lnTo>
                  <a:pt x="15" y="580"/>
                </a:lnTo>
                <a:lnTo>
                  <a:pt x="57" y="580"/>
                </a:lnTo>
                <a:lnTo>
                  <a:pt x="72" y="580"/>
                </a:lnTo>
                <a:lnTo>
                  <a:pt x="88" y="570"/>
                </a:lnTo>
                <a:lnTo>
                  <a:pt x="99" y="580"/>
                </a:lnTo>
                <a:lnTo>
                  <a:pt x="109" y="570"/>
                </a:lnTo>
                <a:lnTo>
                  <a:pt x="109" y="560"/>
                </a:lnTo>
                <a:lnTo>
                  <a:pt x="84" y="502"/>
                </a:lnTo>
                <a:lnTo>
                  <a:pt x="68" y="497"/>
                </a:lnTo>
                <a:lnTo>
                  <a:pt x="68" y="450"/>
                </a:lnTo>
                <a:lnTo>
                  <a:pt x="31" y="445"/>
                </a:lnTo>
                <a:lnTo>
                  <a:pt x="57" y="404"/>
                </a:lnTo>
                <a:lnTo>
                  <a:pt x="68" y="393"/>
                </a:lnTo>
                <a:lnTo>
                  <a:pt x="72" y="383"/>
                </a:lnTo>
                <a:lnTo>
                  <a:pt x="84" y="404"/>
                </a:lnTo>
                <a:lnTo>
                  <a:pt x="135" y="383"/>
                </a:lnTo>
                <a:lnTo>
                  <a:pt x="140" y="378"/>
                </a:lnTo>
                <a:lnTo>
                  <a:pt x="150" y="368"/>
                </a:lnTo>
                <a:lnTo>
                  <a:pt x="150" y="342"/>
                </a:lnTo>
                <a:lnTo>
                  <a:pt x="192" y="321"/>
                </a:lnTo>
                <a:lnTo>
                  <a:pt x="192" y="295"/>
                </a:lnTo>
                <a:lnTo>
                  <a:pt x="207" y="274"/>
                </a:lnTo>
                <a:lnTo>
                  <a:pt x="223" y="243"/>
                </a:lnTo>
                <a:lnTo>
                  <a:pt x="244" y="227"/>
                </a:lnTo>
                <a:lnTo>
                  <a:pt x="223" y="202"/>
                </a:lnTo>
                <a:lnTo>
                  <a:pt x="244" y="186"/>
                </a:lnTo>
                <a:lnTo>
                  <a:pt x="260" y="176"/>
                </a:lnTo>
                <a:lnTo>
                  <a:pt x="260" y="161"/>
                </a:lnTo>
                <a:lnTo>
                  <a:pt x="223" y="150"/>
                </a:lnTo>
                <a:lnTo>
                  <a:pt x="217" y="135"/>
                </a:lnTo>
                <a:lnTo>
                  <a:pt x="197" y="125"/>
                </a:lnTo>
                <a:lnTo>
                  <a:pt x="197" y="82"/>
                </a:lnTo>
                <a:lnTo>
                  <a:pt x="176" y="57"/>
                </a:lnTo>
                <a:lnTo>
                  <a:pt x="192" y="40"/>
                </a:lnTo>
                <a:lnTo>
                  <a:pt x="233" y="40"/>
                </a:lnTo>
                <a:lnTo>
                  <a:pt x="260" y="52"/>
                </a:lnTo>
                <a:lnTo>
                  <a:pt x="301" y="37"/>
                </a:lnTo>
                <a:lnTo>
                  <a:pt x="332" y="9"/>
                </a:lnTo>
                <a:lnTo>
                  <a:pt x="342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5" name="Freeform 54"/>
          <p:cNvSpPr>
            <a:spLocks noChangeArrowheads="1"/>
          </p:cNvSpPr>
          <p:nvPr/>
        </p:nvSpPr>
        <p:spPr bwMode="auto">
          <a:xfrm>
            <a:off x="6974904" y="3733800"/>
            <a:ext cx="307975" cy="334963"/>
          </a:xfrm>
          <a:custGeom>
            <a:avLst/>
            <a:gdLst>
              <a:gd name="T0" fmla="*/ 393 w 487"/>
              <a:gd name="T1" fmla="*/ 486 h 528"/>
              <a:gd name="T2" fmla="*/ 357 w 487"/>
              <a:gd name="T3" fmla="*/ 460 h 528"/>
              <a:gd name="T4" fmla="*/ 315 w 487"/>
              <a:gd name="T5" fmla="*/ 419 h 528"/>
              <a:gd name="T6" fmla="*/ 259 w 487"/>
              <a:gd name="T7" fmla="*/ 351 h 528"/>
              <a:gd name="T8" fmla="*/ 233 w 487"/>
              <a:gd name="T9" fmla="*/ 310 h 528"/>
              <a:gd name="T10" fmla="*/ 207 w 487"/>
              <a:gd name="T11" fmla="*/ 268 h 528"/>
              <a:gd name="T12" fmla="*/ 181 w 487"/>
              <a:gd name="T13" fmla="*/ 243 h 528"/>
              <a:gd name="T14" fmla="*/ 165 w 487"/>
              <a:gd name="T15" fmla="*/ 175 h 528"/>
              <a:gd name="T16" fmla="*/ 108 w 487"/>
              <a:gd name="T17" fmla="*/ 129 h 528"/>
              <a:gd name="T18" fmla="*/ 72 w 487"/>
              <a:gd name="T19" fmla="*/ 92 h 528"/>
              <a:gd name="T20" fmla="*/ 4 w 487"/>
              <a:gd name="T21" fmla="*/ 41 h 528"/>
              <a:gd name="T22" fmla="*/ 0 w 487"/>
              <a:gd name="T23" fmla="*/ 0 h 528"/>
              <a:gd name="T24" fmla="*/ 67 w 487"/>
              <a:gd name="T25" fmla="*/ 20 h 528"/>
              <a:gd name="T26" fmla="*/ 134 w 487"/>
              <a:gd name="T27" fmla="*/ 51 h 528"/>
              <a:gd name="T28" fmla="*/ 192 w 487"/>
              <a:gd name="T29" fmla="*/ 108 h 528"/>
              <a:gd name="T30" fmla="*/ 243 w 487"/>
              <a:gd name="T31" fmla="*/ 160 h 528"/>
              <a:gd name="T32" fmla="*/ 269 w 487"/>
              <a:gd name="T33" fmla="*/ 160 h 528"/>
              <a:gd name="T34" fmla="*/ 290 w 487"/>
              <a:gd name="T35" fmla="*/ 186 h 528"/>
              <a:gd name="T36" fmla="*/ 315 w 487"/>
              <a:gd name="T37" fmla="*/ 212 h 528"/>
              <a:gd name="T38" fmla="*/ 352 w 487"/>
              <a:gd name="T39" fmla="*/ 237 h 528"/>
              <a:gd name="T40" fmla="*/ 352 w 487"/>
              <a:gd name="T41" fmla="*/ 243 h 528"/>
              <a:gd name="T42" fmla="*/ 378 w 487"/>
              <a:gd name="T43" fmla="*/ 243 h 528"/>
              <a:gd name="T44" fmla="*/ 368 w 487"/>
              <a:gd name="T45" fmla="*/ 268 h 528"/>
              <a:gd name="T46" fmla="*/ 368 w 487"/>
              <a:gd name="T47" fmla="*/ 284 h 528"/>
              <a:gd name="T48" fmla="*/ 409 w 487"/>
              <a:gd name="T49" fmla="*/ 300 h 528"/>
              <a:gd name="T50" fmla="*/ 435 w 487"/>
              <a:gd name="T51" fmla="*/ 351 h 528"/>
              <a:gd name="T52" fmla="*/ 440 w 487"/>
              <a:gd name="T53" fmla="*/ 362 h 528"/>
              <a:gd name="T54" fmla="*/ 476 w 487"/>
              <a:gd name="T55" fmla="*/ 388 h 528"/>
              <a:gd name="T56" fmla="*/ 466 w 487"/>
              <a:gd name="T57" fmla="*/ 419 h 528"/>
              <a:gd name="T58" fmla="*/ 476 w 487"/>
              <a:gd name="T59" fmla="*/ 454 h 528"/>
              <a:gd name="T60" fmla="*/ 440 w 487"/>
              <a:gd name="T61" fmla="*/ 501 h 528"/>
              <a:gd name="T62" fmla="*/ 419 w 487"/>
              <a:gd name="T63" fmla="*/ 511 h 528"/>
              <a:gd name="T64" fmla="*/ 419 w 487"/>
              <a:gd name="T65" fmla="*/ 527 h 5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87"/>
              <a:gd name="T100" fmla="*/ 0 h 528"/>
              <a:gd name="T101" fmla="*/ 487 w 487"/>
              <a:gd name="T102" fmla="*/ 528 h 5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87" h="528">
                <a:moveTo>
                  <a:pt x="419" y="527"/>
                </a:moveTo>
                <a:lnTo>
                  <a:pt x="393" y="486"/>
                </a:lnTo>
                <a:lnTo>
                  <a:pt x="378" y="476"/>
                </a:lnTo>
                <a:lnTo>
                  <a:pt x="357" y="460"/>
                </a:lnTo>
                <a:lnTo>
                  <a:pt x="315" y="434"/>
                </a:lnTo>
                <a:lnTo>
                  <a:pt x="315" y="419"/>
                </a:lnTo>
                <a:lnTo>
                  <a:pt x="284" y="392"/>
                </a:lnTo>
                <a:lnTo>
                  <a:pt x="259" y="351"/>
                </a:lnTo>
                <a:lnTo>
                  <a:pt x="259" y="346"/>
                </a:lnTo>
                <a:lnTo>
                  <a:pt x="233" y="310"/>
                </a:lnTo>
                <a:lnTo>
                  <a:pt x="233" y="300"/>
                </a:lnTo>
                <a:lnTo>
                  <a:pt x="207" y="268"/>
                </a:lnTo>
                <a:lnTo>
                  <a:pt x="202" y="253"/>
                </a:lnTo>
                <a:lnTo>
                  <a:pt x="181" y="243"/>
                </a:lnTo>
                <a:lnTo>
                  <a:pt x="160" y="186"/>
                </a:lnTo>
                <a:lnTo>
                  <a:pt x="165" y="175"/>
                </a:lnTo>
                <a:lnTo>
                  <a:pt x="114" y="149"/>
                </a:lnTo>
                <a:lnTo>
                  <a:pt x="108" y="129"/>
                </a:lnTo>
                <a:lnTo>
                  <a:pt x="98" y="129"/>
                </a:lnTo>
                <a:lnTo>
                  <a:pt x="72" y="92"/>
                </a:lnTo>
                <a:lnTo>
                  <a:pt x="67" y="92"/>
                </a:lnTo>
                <a:lnTo>
                  <a:pt x="4" y="41"/>
                </a:lnTo>
                <a:lnTo>
                  <a:pt x="0" y="20"/>
                </a:lnTo>
                <a:lnTo>
                  <a:pt x="0" y="0"/>
                </a:lnTo>
                <a:lnTo>
                  <a:pt x="26" y="0"/>
                </a:lnTo>
                <a:lnTo>
                  <a:pt x="67" y="20"/>
                </a:lnTo>
                <a:lnTo>
                  <a:pt x="98" y="20"/>
                </a:lnTo>
                <a:lnTo>
                  <a:pt x="134" y="51"/>
                </a:lnTo>
                <a:lnTo>
                  <a:pt x="134" y="67"/>
                </a:lnTo>
                <a:lnTo>
                  <a:pt x="192" y="108"/>
                </a:lnTo>
                <a:lnTo>
                  <a:pt x="217" y="129"/>
                </a:lnTo>
                <a:lnTo>
                  <a:pt x="243" y="160"/>
                </a:lnTo>
                <a:lnTo>
                  <a:pt x="259" y="149"/>
                </a:lnTo>
                <a:lnTo>
                  <a:pt x="269" y="160"/>
                </a:lnTo>
                <a:lnTo>
                  <a:pt x="274" y="186"/>
                </a:lnTo>
                <a:lnTo>
                  <a:pt x="290" y="186"/>
                </a:lnTo>
                <a:lnTo>
                  <a:pt x="300" y="202"/>
                </a:lnTo>
                <a:lnTo>
                  <a:pt x="315" y="212"/>
                </a:lnTo>
                <a:lnTo>
                  <a:pt x="341" y="227"/>
                </a:lnTo>
                <a:lnTo>
                  <a:pt x="352" y="237"/>
                </a:lnTo>
                <a:lnTo>
                  <a:pt x="331" y="243"/>
                </a:lnTo>
                <a:lnTo>
                  <a:pt x="352" y="243"/>
                </a:lnTo>
                <a:lnTo>
                  <a:pt x="368" y="237"/>
                </a:lnTo>
                <a:lnTo>
                  <a:pt x="378" y="243"/>
                </a:lnTo>
                <a:lnTo>
                  <a:pt x="382" y="258"/>
                </a:lnTo>
                <a:lnTo>
                  <a:pt x="368" y="268"/>
                </a:lnTo>
                <a:lnTo>
                  <a:pt x="382" y="268"/>
                </a:lnTo>
                <a:lnTo>
                  <a:pt x="368" y="284"/>
                </a:lnTo>
                <a:lnTo>
                  <a:pt x="382" y="294"/>
                </a:lnTo>
                <a:lnTo>
                  <a:pt x="409" y="300"/>
                </a:lnTo>
                <a:lnTo>
                  <a:pt x="419" y="325"/>
                </a:lnTo>
                <a:lnTo>
                  <a:pt x="435" y="351"/>
                </a:lnTo>
                <a:lnTo>
                  <a:pt x="425" y="366"/>
                </a:lnTo>
                <a:lnTo>
                  <a:pt x="440" y="362"/>
                </a:lnTo>
                <a:lnTo>
                  <a:pt x="460" y="362"/>
                </a:lnTo>
                <a:lnTo>
                  <a:pt x="476" y="388"/>
                </a:lnTo>
                <a:lnTo>
                  <a:pt x="486" y="392"/>
                </a:lnTo>
                <a:lnTo>
                  <a:pt x="466" y="419"/>
                </a:lnTo>
                <a:lnTo>
                  <a:pt x="476" y="429"/>
                </a:lnTo>
                <a:lnTo>
                  <a:pt x="476" y="454"/>
                </a:lnTo>
                <a:lnTo>
                  <a:pt x="466" y="517"/>
                </a:lnTo>
                <a:lnTo>
                  <a:pt x="440" y="501"/>
                </a:lnTo>
                <a:lnTo>
                  <a:pt x="435" y="517"/>
                </a:lnTo>
                <a:lnTo>
                  <a:pt x="419" y="511"/>
                </a:lnTo>
                <a:lnTo>
                  <a:pt x="419" y="5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6" name="Freeform 55"/>
          <p:cNvSpPr>
            <a:spLocks noChangeArrowheads="1"/>
          </p:cNvSpPr>
          <p:nvPr/>
        </p:nvSpPr>
        <p:spPr bwMode="auto">
          <a:xfrm>
            <a:off x="7990904" y="3903663"/>
            <a:ext cx="279400" cy="266700"/>
          </a:xfrm>
          <a:custGeom>
            <a:avLst/>
            <a:gdLst>
              <a:gd name="T0" fmla="*/ 434 w 442"/>
              <a:gd name="T1" fmla="*/ 419 h 420"/>
              <a:gd name="T2" fmla="*/ 368 w 442"/>
              <a:gd name="T3" fmla="*/ 378 h 420"/>
              <a:gd name="T4" fmla="*/ 347 w 442"/>
              <a:gd name="T5" fmla="*/ 341 h 420"/>
              <a:gd name="T6" fmla="*/ 332 w 442"/>
              <a:gd name="T7" fmla="*/ 295 h 420"/>
              <a:gd name="T8" fmla="*/ 274 w 442"/>
              <a:gd name="T9" fmla="*/ 227 h 420"/>
              <a:gd name="T10" fmla="*/ 182 w 442"/>
              <a:gd name="T11" fmla="*/ 192 h 420"/>
              <a:gd name="T12" fmla="*/ 172 w 442"/>
              <a:gd name="T13" fmla="*/ 176 h 420"/>
              <a:gd name="T14" fmla="*/ 166 w 442"/>
              <a:gd name="T15" fmla="*/ 166 h 420"/>
              <a:gd name="T16" fmla="*/ 140 w 442"/>
              <a:gd name="T17" fmla="*/ 160 h 420"/>
              <a:gd name="T18" fmla="*/ 114 w 442"/>
              <a:gd name="T19" fmla="*/ 150 h 420"/>
              <a:gd name="T20" fmla="*/ 125 w 442"/>
              <a:gd name="T21" fmla="*/ 124 h 420"/>
              <a:gd name="T22" fmla="*/ 109 w 442"/>
              <a:gd name="T23" fmla="*/ 150 h 420"/>
              <a:gd name="T24" fmla="*/ 84 w 442"/>
              <a:gd name="T25" fmla="*/ 176 h 420"/>
              <a:gd name="T26" fmla="*/ 84 w 442"/>
              <a:gd name="T27" fmla="*/ 139 h 420"/>
              <a:gd name="T28" fmla="*/ 62 w 442"/>
              <a:gd name="T29" fmla="*/ 124 h 420"/>
              <a:gd name="T30" fmla="*/ 57 w 442"/>
              <a:gd name="T31" fmla="*/ 119 h 420"/>
              <a:gd name="T32" fmla="*/ 99 w 442"/>
              <a:gd name="T33" fmla="*/ 108 h 420"/>
              <a:gd name="T34" fmla="*/ 114 w 442"/>
              <a:gd name="T35" fmla="*/ 108 h 420"/>
              <a:gd name="T36" fmla="*/ 114 w 442"/>
              <a:gd name="T37" fmla="*/ 94 h 420"/>
              <a:gd name="T38" fmla="*/ 57 w 442"/>
              <a:gd name="T39" fmla="*/ 98 h 420"/>
              <a:gd name="T40" fmla="*/ 47 w 442"/>
              <a:gd name="T41" fmla="*/ 67 h 420"/>
              <a:gd name="T42" fmla="*/ 0 w 442"/>
              <a:gd name="T43" fmla="*/ 51 h 420"/>
              <a:gd name="T44" fmla="*/ 6 w 442"/>
              <a:gd name="T45" fmla="*/ 26 h 420"/>
              <a:gd name="T46" fmla="*/ 62 w 442"/>
              <a:gd name="T47" fmla="*/ 0 h 420"/>
              <a:gd name="T48" fmla="*/ 125 w 442"/>
              <a:gd name="T49" fmla="*/ 26 h 420"/>
              <a:gd name="T50" fmla="*/ 140 w 442"/>
              <a:gd name="T51" fmla="*/ 57 h 420"/>
              <a:gd name="T52" fmla="*/ 150 w 442"/>
              <a:gd name="T53" fmla="*/ 119 h 420"/>
              <a:gd name="T54" fmla="*/ 156 w 442"/>
              <a:gd name="T55" fmla="*/ 108 h 420"/>
              <a:gd name="T56" fmla="*/ 166 w 442"/>
              <a:gd name="T57" fmla="*/ 124 h 420"/>
              <a:gd name="T58" fmla="*/ 182 w 442"/>
              <a:gd name="T59" fmla="*/ 150 h 420"/>
              <a:gd name="T60" fmla="*/ 233 w 442"/>
              <a:gd name="T61" fmla="*/ 98 h 420"/>
              <a:gd name="T62" fmla="*/ 264 w 442"/>
              <a:gd name="T63" fmla="*/ 78 h 420"/>
              <a:gd name="T64" fmla="*/ 368 w 442"/>
              <a:gd name="T65" fmla="*/ 94 h 420"/>
              <a:gd name="T66" fmla="*/ 441 w 442"/>
              <a:gd name="T67" fmla="*/ 119 h 4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2"/>
              <a:gd name="T103" fmla="*/ 0 h 420"/>
              <a:gd name="T104" fmla="*/ 442 w 442"/>
              <a:gd name="T105" fmla="*/ 420 h 4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2" h="420">
                <a:moveTo>
                  <a:pt x="441" y="119"/>
                </a:moveTo>
                <a:lnTo>
                  <a:pt x="434" y="419"/>
                </a:lnTo>
                <a:lnTo>
                  <a:pt x="389" y="368"/>
                </a:lnTo>
                <a:lnTo>
                  <a:pt x="368" y="378"/>
                </a:lnTo>
                <a:lnTo>
                  <a:pt x="347" y="368"/>
                </a:lnTo>
                <a:lnTo>
                  <a:pt x="347" y="341"/>
                </a:lnTo>
                <a:lnTo>
                  <a:pt x="332" y="311"/>
                </a:lnTo>
                <a:lnTo>
                  <a:pt x="332" y="295"/>
                </a:lnTo>
                <a:lnTo>
                  <a:pt x="305" y="248"/>
                </a:lnTo>
                <a:lnTo>
                  <a:pt x="274" y="227"/>
                </a:lnTo>
                <a:lnTo>
                  <a:pt x="217" y="202"/>
                </a:lnTo>
                <a:lnTo>
                  <a:pt x="182" y="192"/>
                </a:lnTo>
                <a:lnTo>
                  <a:pt x="166" y="176"/>
                </a:lnTo>
                <a:lnTo>
                  <a:pt x="172" y="176"/>
                </a:lnTo>
                <a:lnTo>
                  <a:pt x="172" y="166"/>
                </a:lnTo>
                <a:lnTo>
                  <a:pt x="166" y="166"/>
                </a:lnTo>
                <a:lnTo>
                  <a:pt x="140" y="166"/>
                </a:lnTo>
                <a:lnTo>
                  <a:pt x="140" y="160"/>
                </a:lnTo>
                <a:lnTo>
                  <a:pt x="129" y="166"/>
                </a:lnTo>
                <a:lnTo>
                  <a:pt x="114" y="150"/>
                </a:lnTo>
                <a:lnTo>
                  <a:pt x="125" y="135"/>
                </a:lnTo>
                <a:lnTo>
                  <a:pt x="125" y="124"/>
                </a:lnTo>
                <a:lnTo>
                  <a:pt x="114" y="135"/>
                </a:lnTo>
                <a:lnTo>
                  <a:pt x="109" y="150"/>
                </a:lnTo>
                <a:lnTo>
                  <a:pt x="99" y="166"/>
                </a:lnTo>
                <a:lnTo>
                  <a:pt x="84" y="176"/>
                </a:lnTo>
                <a:lnTo>
                  <a:pt x="72" y="160"/>
                </a:lnTo>
                <a:lnTo>
                  <a:pt x="84" y="139"/>
                </a:lnTo>
                <a:lnTo>
                  <a:pt x="72" y="135"/>
                </a:lnTo>
                <a:lnTo>
                  <a:pt x="62" y="124"/>
                </a:lnTo>
                <a:lnTo>
                  <a:pt x="41" y="124"/>
                </a:lnTo>
                <a:lnTo>
                  <a:pt x="57" y="119"/>
                </a:lnTo>
                <a:lnTo>
                  <a:pt x="72" y="119"/>
                </a:lnTo>
                <a:lnTo>
                  <a:pt x="99" y="108"/>
                </a:lnTo>
                <a:lnTo>
                  <a:pt x="109" y="108"/>
                </a:lnTo>
                <a:lnTo>
                  <a:pt x="114" y="108"/>
                </a:lnTo>
                <a:lnTo>
                  <a:pt x="125" y="98"/>
                </a:lnTo>
                <a:lnTo>
                  <a:pt x="114" y="94"/>
                </a:lnTo>
                <a:lnTo>
                  <a:pt x="88" y="94"/>
                </a:lnTo>
                <a:lnTo>
                  <a:pt x="57" y="98"/>
                </a:lnTo>
                <a:lnTo>
                  <a:pt x="47" y="78"/>
                </a:lnTo>
                <a:lnTo>
                  <a:pt x="47" y="67"/>
                </a:lnTo>
                <a:lnTo>
                  <a:pt x="31" y="57"/>
                </a:lnTo>
                <a:lnTo>
                  <a:pt x="0" y="51"/>
                </a:lnTo>
                <a:lnTo>
                  <a:pt x="0" y="41"/>
                </a:lnTo>
                <a:lnTo>
                  <a:pt x="6" y="26"/>
                </a:lnTo>
                <a:lnTo>
                  <a:pt x="31" y="16"/>
                </a:lnTo>
                <a:lnTo>
                  <a:pt x="62" y="0"/>
                </a:lnTo>
                <a:lnTo>
                  <a:pt x="88" y="16"/>
                </a:lnTo>
                <a:lnTo>
                  <a:pt x="125" y="26"/>
                </a:lnTo>
                <a:lnTo>
                  <a:pt x="129" y="31"/>
                </a:lnTo>
                <a:lnTo>
                  <a:pt x="140" y="57"/>
                </a:lnTo>
                <a:lnTo>
                  <a:pt x="129" y="78"/>
                </a:lnTo>
                <a:lnTo>
                  <a:pt x="150" y="119"/>
                </a:lnTo>
                <a:lnTo>
                  <a:pt x="150" y="108"/>
                </a:lnTo>
                <a:lnTo>
                  <a:pt x="156" y="108"/>
                </a:lnTo>
                <a:lnTo>
                  <a:pt x="166" y="119"/>
                </a:lnTo>
                <a:lnTo>
                  <a:pt x="166" y="124"/>
                </a:lnTo>
                <a:lnTo>
                  <a:pt x="166" y="135"/>
                </a:lnTo>
                <a:lnTo>
                  <a:pt x="182" y="150"/>
                </a:lnTo>
                <a:lnTo>
                  <a:pt x="197" y="139"/>
                </a:lnTo>
                <a:lnTo>
                  <a:pt x="233" y="98"/>
                </a:lnTo>
                <a:lnTo>
                  <a:pt x="274" y="94"/>
                </a:lnTo>
                <a:lnTo>
                  <a:pt x="264" y="78"/>
                </a:lnTo>
                <a:lnTo>
                  <a:pt x="301" y="57"/>
                </a:lnTo>
                <a:lnTo>
                  <a:pt x="368" y="94"/>
                </a:lnTo>
                <a:lnTo>
                  <a:pt x="409" y="98"/>
                </a:lnTo>
                <a:lnTo>
                  <a:pt x="441" y="11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7" name="Freeform 56"/>
          <p:cNvSpPr>
            <a:spLocks noChangeArrowheads="1"/>
          </p:cNvSpPr>
          <p:nvPr/>
        </p:nvSpPr>
        <p:spPr bwMode="auto">
          <a:xfrm>
            <a:off x="7638479" y="3844925"/>
            <a:ext cx="184150" cy="217488"/>
          </a:xfrm>
          <a:custGeom>
            <a:avLst/>
            <a:gdLst>
              <a:gd name="T0" fmla="*/ 31 w 291"/>
              <a:gd name="T1" fmla="*/ 336 h 344"/>
              <a:gd name="T2" fmla="*/ 41 w 291"/>
              <a:gd name="T3" fmla="*/ 295 h 344"/>
              <a:gd name="T4" fmla="*/ 31 w 291"/>
              <a:gd name="T5" fmla="*/ 244 h 344"/>
              <a:gd name="T6" fmla="*/ 6 w 291"/>
              <a:gd name="T7" fmla="*/ 217 h 344"/>
              <a:gd name="T8" fmla="*/ 16 w 291"/>
              <a:gd name="T9" fmla="*/ 202 h 344"/>
              <a:gd name="T10" fmla="*/ 31 w 291"/>
              <a:gd name="T11" fmla="*/ 172 h 344"/>
              <a:gd name="T12" fmla="*/ 31 w 291"/>
              <a:gd name="T13" fmla="*/ 125 h 344"/>
              <a:gd name="T14" fmla="*/ 57 w 291"/>
              <a:gd name="T15" fmla="*/ 84 h 344"/>
              <a:gd name="T16" fmla="*/ 68 w 291"/>
              <a:gd name="T17" fmla="*/ 42 h 344"/>
              <a:gd name="T18" fmla="*/ 83 w 291"/>
              <a:gd name="T19" fmla="*/ 52 h 344"/>
              <a:gd name="T20" fmla="*/ 98 w 291"/>
              <a:gd name="T21" fmla="*/ 27 h 344"/>
              <a:gd name="T22" fmla="*/ 125 w 291"/>
              <a:gd name="T23" fmla="*/ 37 h 344"/>
              <a:gd name="T24" fmla="*/ 202 w 291"/>
              <a:gd name="T25" fmla="*/ 42 h 344"/>
              <a:gd name="T26" fmla="*/ 274 w 291"/>
              <a:gd name="T27" fmla="*/ 16 h 344"/>
              <a:gd name="T28" fmla="*/ 290 w 291"/>
              <a:gd name="T29" fmla="*/ 11 h 344"/>
              <a:gd name="T30" fmla="*/ 270 w 291"/>
              <a:gd name="T31" fmla="*/ 52 h 344"/>
              <a:gd name="T32" fmla="*/ 217 w 291"/>
              <a:gd name="T33" fmla="*/ 68 h 344"/>
              <a:gd name="T34" fmla="*/ 161 w 291"/>
              <a:gd name="T35" fmla="*/ 68 h 344"/>
              <a:gd name="T36" fmla="*/ 114 w 291"/>
              <a:gd name="T37" fmla="*/ 62 h 344"/>
              <a:gd name="T38" fmla="*/ 72 w 291"/>
              <a:gd name="T39" fmla="*/ 62 h 344"/>
              <a:gd name="T40" fmla="*/ 68 w 291"/>
              <a:gd name="T41" fmla="*/ 119 h 344"/>
              <a:gd name="T42" fmla="*/ 94 w 291"/>
              <a:gd name="T43" fmla="*/ 145 h 344"/>
              <a:gd name="T44" fmla="*/ 125 w 291"/>
              <a:gd name="T45" fmla="*/ 119 h 344"/>
              <a:gd name="T46" fmla="*/ 151 w 291"/>
              <a:gd name="T47" fmla="*/ 125 h 344"/>
              <a:gd name="T48" fmla="*/ 182 w 291"/>
              <a:gd name="T49" fmla="*/ 119 h 344"/>
              <a:gd name="T50" fmla="*/ 202 w 291"/>
              <a:gd name="T51" fmla="*/ 109 h 344"/>
              <a:gd name="T52" fmla="*/ 207 w 291"/>
              <a:gd name="T53" fmla="*/ 125 h 344"/>
              <a:gd name="T54" fmla="*/ 166 w 291"/>
              <a:gd name="T55" fmla="*/ 145 h 344"/>
              <a:gd name="T56" fmla="*/ 114 w 291"/>
              <a:gd name="T57" fmla="*/ 172 h 344"/>
              <a:gd name="T58" fmla="*/ 166 w 291"/>
              <a:gd name="T59" fmla="*/ 233 h 344"/>
              <a:gd name="T60" fmla="*/ 176 w 291"/>
              <a:gd name="T61" fmla="*/ 254 h 344"/>
              <a:gd name="T62" fmla="*/ 192 w 291"/>
              <a:gd name="T63" fmla="*/ 270 h 344"/>
              <a:gd name="T64" fmla="*/ 166 w 291"/>
              <a:gd name="T65" fmla="*/ 285 h 344"/>
              <a:gd name="T66" fmla="*/ 151 w 291"/>
              <a:gd name="T67" fmla="*/ 301 h 344"/>
              <a:gd name="T68" fmla="*/ 135 w 291"/>
              <a:gd name="T69" fmla="*/ 270 h 344"/>
              <a:gd name="T70" fmla="*/ 98 w 291"/>
              <a:gd name="T71" fmla="*/ 233 h 344"/>
              <a:gd name="T72" fmla="*/ 98 w 291"/>
              <a:gd name="T73" fmla="*/ 202 h 344"/>
              <a:gd name="T74" fmla="*/ 72 w 291"/>
              <a:gd name="T75" fmla="*/ 217 h 344"/>
              <a:gd name="T76" fmla="*/ 72 w 291"/>
              <a:gd name="T77" fmla="*/ 254 h 344"/>
              <a:gd name="T78" fmla="*/ 72 w 291"/>
              <a:gd name="T79" fmla="*/ 311 h 344"/>
              <a:gd name="T80" fmla="*/ 57 w 291"/>
              <a:gd name="T81" fmla="*/ 336 h 344"/>
              <a:gd name="T82" fmla="*/ 52 w 291"/>
              <a:gd name="T83" fmla="*/ 343 h 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1"/>
              <a:gd name="T127" fmla="*/ 0 h 344"/>
              <a:gd name="T128" fmla="*/ 291 w 291"/>
              <a:gd name="T129" fmla="*/ 344 h 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1" h="344">
                <a:moveTo>
                  <a:pt x="52" y="343"/>
                </a:moveTo>
                <a:lnTo>
                  <a:pt x="31" y="336"/>
                </a:lnTo>
                <a:lnTo>
                  <a:pt x="31" y="321"/>
                </a:lnTo>
                <a:lnTo>
                  <a:pt x="41" y="295"/>
                </a:lnTo>
                <a:lnTo>
                  <a:pt x="31" y="259"/>
                </a:lnTo>
                <a:lnTo>
                  <a:pt x="31" y="244"/>
                </a:lnTo>
                <a:lnTo>
                  <a:pt x="6" y="244"/>
                </a:lnTo>
                <a:lnTo>
                  <a:pt x="6" y="217"/>
                </a:lnTo>
                <a:lnTo>
                  <a:pt x="0" y="213"/>
                </a:lnTo>
                <a:lnTo>
                  <a:pt x="16" y="202"/>
                </a:lnTo>
                <a:lnTo>
                  <a:pt x="26" y="187"/>
                </a:lnTo>
                <a:lnTo>
                  <a:pt x="31" y="172"/>
                </a:lnTo>
                <a:lnTo>
                  <a:pt x="26" y="150"/>
                </a:lnTo>
                <a:lnTo>
                  <a:pt x="31" y="125"/>
                </a:lnTo>
                <a:lnTo>
                  <a:pt x="52" y="119"/>
                </a:lnTo>
                <a:lnTo>
                  <a:pt x="57" y="84"/>
                </a:lnTo>
                <a:lnTo>
                  <a:pt x="57" y="78"/>
                </a:lnTo>
                <a:lnTo>
                  <a:pt x="68" y="42"/>
                </a:lnTo>
                <a:lnTo>
                  <a:pt x="72" y="37"/>
                </a:lnTo>
                <a:lnTo>
                  <a:pt x="83" y="52"/>
                </a:lnTo>
                <a:lnTo>
                  <a:pt x="94" y="42"/>
                </a:lnTo>
                <a:lnTo>
                  <a:pt x="98" y="27"/>
                </a:lnTo>
                <a:lnTo>
                  <a:pt x="125" y="27"/>
                </a:lnTo>
                <a:lnTo>
                  <a:pt x="125" y="37"/>
                </a:lnTo>
                <a:lnTo>
                  <a:pt x="161" y="37"/>
                </a:lnTo>
                <a:lnTo>
                  <a:pt x="202" y="42"/>
                </a:lnTo>
                <a:lnTo>
                  <a:pt x="249" y="42"/>
                </a:lnTo>
                <a:lnTo>
                  <a:pt x="274" y="16"/>
                </a:lnTo>
                <a:lnTo>
                  <a:pt x="285" y="0"/>
                </a:lnTo>
                <a:lnTo>
                  <a:pt x="290" y="11"/>
                </a:lnTo>
                <a:lnTo>
                  <a:pt x="285" y="37"/>
                </a:lnTo>
                <a:lnTo>
                  <a:pt x="270" y="52"/>
                </a:lnTo>
                <a:lnTo>
                  <a:pt x="259" y="68"/>
                </a:lnTo>
                <a:lnTo>
                  <a:pt x="217" y="68"/>
                </a:lnTo>
                <a:lnTo>
                  <a:pt x="202" y="68"/>
                </a:lnTo>
                <a:lnTo>
                  <a:pt x="161" y="68"/>
                </a:lnTo>
                <a:lnTo>
                  <a:pt x="135" y="62"/>
                </a:lnTo>
                <a:lnTo>
                  <a:pt x="114" y="62"/>
                </a:lnTo>
                <a:lnTo>
                  <a:pt x="94" y="62"/>
                </a:lnTo>
                <a:lnTo>
                  <a:pt x="72" y="62"/>
                </a:lnTo>
                <a:lnTo>
                  <a:pt x="68" y="84"/>
                </a:lnTo>
                <a:lnTo>
                  <a:pt x="68" y="119"/>
                </a:lnTo>
                <a:lnTo>
                  <a:pt x="83" y="125"/>
                </a:lnTo>
                <a:lnTo>
                  <a:pt x="94" y="145"/>
                </a:lnTo>
                <a:lnTo>
                  <a:pt x="109" y="145"/>
                </a:lnTo>
                <a:lnTo>
                  <a:pt x="125" y="119"/>
                </a:lnTo>
                <a:lnTo>
                  <a:pt x="140" y="125"/>
                </a:lnTo>
                <a:lnTo>
                  <a:pt x="151" y="125"/>
                </a:lnTo>
                <a:lnTo>
                  <a:pt x="161" y="119"/>
                </a:lnTo>
                <a:lnTo>
                  <a:pt x="182" y="119"/>
                </a:lnTo>
                <a:lnTo>
                  <a:pt x="192" y="109"/>
                </a:lnTo>
                <a:lnTo>
                  <a:pt x="202" y="109"/>
                </a:lnTo>
                <a:lnTo>
                  <a:pt x="217" y="119"/>
                </a:lnTo>
                <a:lnTo>
                  <a:pt x="207" y="125"/>
                </a:lnTo>
                <a:lnTo>
                  <a:pt x="192" y="125"/>
                </a:lnTo>
                <a:lnTo>
                  <a:pt x="166" y="145"/>
                </a:lnTo>
                <a:lnTo>
                  <a:pt x="135" y="172"/>
                </a:lnTo>
                <a:lnTo>
                  <a:pt x="114" y="172"/>
                </a:lnTo>
                <a:lnTo>
                  <a:pt x="166" y="217"/>
                </a:lnTo>
                <a:lnTo>
                  <a:pt x="166" y="233"/>
                </a:lnTo>
                <a:lnTo>
                  <a:pt x="161" y="254"/>
                </a:lnTo>
                <a:lnTo>
                  <a:pt x="176" y="254"/>
                </a:lnTo>
                <a:lnTo>
                  <a:pt x="176" y="270"/>
                </a:lnTo>
                <a:lnTo>
                  <a:pt x="192" y="270"/>
                </a:lnTo>
                <a:lnTo>
                  <a:pt x="192" y="285"/>
                </a:lnTo>
                <a:lnTo>
                  <a:pt x="166" y="285"/>
                </a:lnTo>
                <a:lnTo>
                  <a:pt x="151" y="295"/>
                </a:lnTo>
                <a:lnTo>
                  <a:pt x="151" y="301"/>
                </a:lnTo>
                <a:lnTo>
                  <a:pt x="125" y="301"/>
                </a:lnTo>
                <a:lnTo>
                  <a:pt x="135" y="270"/>
                </a:lnTo>
                <a:lnTo>
                  <a:pt x="98" y="244"/>
                </a:lnTo>
                <a:lnTo>
                  <a:pt x="98" y="233"/>
                </a:lnTo>
                <a:lnTo>
                  <a:pt x="109" y="217"/>
                </a:lnTo>
                <a:lnTo>
                  <a:pt x="98" y="202"/>
                </a:lnTo>
                <a:lnTo>
                  <a:pt x="94" y="213"/>
                </a:lnTo>
                <a:lnTo>
                  <a:pt x="72" y="217"/>
                </a:lnTo>
                <a:lnTo>
                  <a:pt x="72" y="228"/>
                </a:lnTo>
                <a:lnTo>
                  <a:pt x="72" y="254"/>
                </a:lnTo>
                <a:lnTo>
                  <a:pt x="72" y="285"/>
                </a:lnTo>
                <a:lnTo>
                  <a:pt x="72" y="311"/>
                </a:lnTo>
                <a:lnTo>
                  <a:pt x="72" y="343"/>
                </a:lnTo>
                <a:lnTo>
                  <a:pt x="57" y="336"/>
                </a:lnTo>
                <a:lnTo>
                  <a:pt x="52" y="34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8" name="Freeform 57"/>
          <p:cNvSpPr>
            <a:spLocks noChangeArrowheads="1"/>
          </p:cNvSpPr>
          <p:nvPr/>
        </p:nvSpPr>
        <p:spPr bwMode="auto">
          <a:xfrm>
            <a:off x="7254304" y="4068763"/>
            <a:ext cx="263525" cy="85725"/>
          </a:xfrm>
          <a:custGeom>
            <a:avLst/>
            <a:gdLst>
              <a:gd name="T0" fmla="*/ 415 w 416"/>
              <a:gd name="T1" fmla="*/ 135 h 136"/>
              <a:gd name="T2" fmla="*/ 388 w 416"/>
              <a:gd name="T3" fmla="*/ 125 h 136"/>
              <a:gd name="T4" fmla="*/ 351 w 416"/>
              <a:gd name="T5" fmla="*/ 109 h 136"/>
              <a:gd name="T6" fmla="*/ 331 w 416"/>
              <a:gd name="T7" fmla="*/ 119 h 136"/>
              <a:gd name="T8" fmla="*/ 306 w 416"/>
              <a:gd name="T9" fmla="*/ 109 h 136"/>
              <a:gd name="T10" fmla="*/ 284 w 416"/>
              <a:gd name="T11" fmla="*/ 109 h 136"/>
              <a:gd name="T12" fmla="*/ 253 w 416"/>
              <a:gd name="T13" fmla="*/ 104 h 136"/>
              <a:gd name="T14" fmla="*/ 228 w 416"/>
              <a:gd name="T15" fmla="*/ 94 h 136"/>
              <a:gd name="T16" fmla="*/ 176 w 416"/>
              <a:gd name="T17" fmla="*/ 78 h 136"/>
              <a:gd name="T18" fmla="*/ 145 w 416"/>
              <a:gd name="T19" fmla="*/ 82 h 136"/>
              <a:gd name="T20" fmla="*/ 104 w 416"/>
              <a:gd name="T21" fmla="*/ 67 h 136"/>
              <a:gd name="T22" fmla="*/ 51 w 416"/>
              <a:gd name="T23" fmla="*/ 57 h 136"/>
              <a:gd name="T24" fmla="*/ 61 w 416"/>
              <a:gd name="T25" fmla="*/ 52 h 136"/>
              <a:gd name="T26" fmla="*/ 26 w 416"/>
              <a:gd name="T27" fmla="*/ 41 h 136"/>
              <a:gd name="T28" fmla="*/ 0 w 416"/>
              <a:gd name="T29" fmla="*/ 37 h 136"/>
              <a:gd name="T30" fmla="*/ 10 w 416"/>
              <a:gd name="T31" fmla="*/ 37 h 136"/>
              <a:gd name="T32" fmla="*/ 20 w 416"/>
              <a:gd name="T33" fmla="*/ 37 h 136"/>
              <a:gd name="T34" fmla="*/ 36 w 416"/>
              <a:gd name="T35" fmla="*/ 16 h 136"/>
              <a:gd name="T36" fmla="*/ 46 w 416"/>
              <a:gd name="T37" fmla="*/ 0 h 136"/>
              <a:gd name="T38" fmla="*/ 88 w 416"/>
              <a:gd name="T39" fmla="*/ 10 h 136"/>
              <a:gd name="T40" fmla="*/ 88 w 416"/>
              <a:gd name="T41" fmla="*/ 0 h 136"/>
              <a:gd name="T42" fmla="*/ 104 w 416"/>
              <a:gd name="T43" fmla="*/ 0 h 136"/>
              <a:gd name="T44" fmla="*/ 118 w 416"/>
              <a:gd name="T45" fmla="*/ 10 h 136"/>
              <a:gd name="T46" fmla="*/ 129 w 416"/>
              <a:gd name="T47" fmla="*/ 16 h 136"/>
              <a:gd name="T48" fmla="*/ 145 w 416"/>
              <a:gd name="T49" fmla="*/ 10 h 136"/>
              <a:gd name="T50" fmla="*/ 155 w 416"/>
              <a:gd name="T51" fmla="*/ 37 h 136"/>
              <a:gd name="T52" fmla="*/ 222 w 416"/>
              <a:gd name="T53" fmla="*/ 41 h 136"/>
              <a:gd name="T54" fmla="*/ 238 w 416"/>
              <a:gd name="T55" fmla="*/ 41 h 136"/>
              <a:gd name="T56" fmla="*/ 243 w 416"/>
              <a:gd name="T57" fmla="*/ 26 h 136"/>
              <a:gd name="T58" fmla="*/ 264 w 416"/>
              <a:gd name="T59" fmla="*/ 26 h 136"/>
              <a:gd name="T60" fmla="*/ 269 w 416"/>
              <a:gd name="T61" fmla="*/ 37 h 136"/>
              <a:gd name="T62" fmla="*/ 279 w 416"/>
              <a:gd name="T63" fmla="*/ 37 h 136"/>
              <a:gd name="T64" fmla="*/ 306 w 416"/>
              <a:gd name="T65" fmla="*/ 37 h 136"/>
              <a:gd name="T66" fmla="*/ 321 w 416"/>
              <a:gd name="T67" fmla="*/ 41 h 136"/>
              <a:gd name="T68" fmla="*/ 337 w 416"/>
              <a:gd name="T69" fmla="*/ 67 h 136"/>
              <a:gd name="T70" fmla="*/ 363 w 416"/>
              <a:gd name="T71" fmla="*/ 82 h 136"/>
              <a:gd name="T72" fmla="*/ 373 w 416"/>
              <a:gd name="T73" fmla="*/ 78 h 136"/>
              <a:gd name="T74" fmla="*/ 394 w 416"/>
              <a:gd name="T75" fmla="*/ 78 h 136"/>
              <a:gd name="T76" fmla="*/ 415 w 416"/>
              <a:gd name="T77" fmla="*/ 82 h 136"/>
              <a:gd name="T78" fmla="*/ 404 w 416"/>
              <a:gd name="T79" fmla="*/ 94 h 136"/>
              <a:gd name="T80" fmla="*/ 404 w 416"/>
              <a:gd name="T81" fmla="*/ 109 h 136"/>
              <a:gd name="T82" fmla="*/ 415 w 416"/>
              <a:gd name="T83" fmla="*/ 125 h 136"/>
              <a:gd name="T84" fmla="*/ 415 w 416"/>
              <a:gd name="T85" fmla="*/ 135 h 136"/>
              <a:gd name="T86" fmla="*/ 415 w 416"/>
              <a:gd name="T87" fmla="*/ 135 h 1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6"/>
              <a:gd name="T133" fmla="*/ 0 h 136"/>
              <a:gd name="T134" fmla="*/ 416 w 416"/>
              <a:gd name="T135" fmla="*/ 136 h 1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6" h="136">
                <a:moveTo>
                  <a:pt x="415" y="135"/>
                </a:moveTo>
                <a:lnTo>
                  <a:pt x="388" y="125"/>
                </a:lnTo>
                <a:lnTo>
                  <a:pt x="351" y="109"/>
                </a:lnTo>
                <a:lnTo>
                  <a:pt x="331" y="119"/>
                </a:lnTo>
                <a:lnTo>
                  <a:pt x="306" y="109"/>
                </a:lnTo>
                <a:lnTo>
                  <a:pt x="284" y="109"/>
                </a:lnTo>
                <a:lnTo>
                  <a:pt x="253" y="104"/>
                </a:lnTo>
                <a:lnTo>
                  <a:pt x="228" y="94"/>
                </a:lnTo>
                <a:lnTo>
                  <a:pt x="176" y="78"/>
                </a:lnTo>
                <a:lnTo>
                  <a:pt x="145" y="82"/>
                </a:lnTo>
                <a:lnTo>
                  <a:pt x="104" y="67"/>
                </a:lnTo>
                <a:lnTo>
                  <a:pt x="51" y="57"/>
                </a:lnTo>
                <a:lnTo>
                  <a:pt x="61" y="52"/>
                </a:lnTo>
                <a:lnTo>
                  <a:pt x="26" y="41"/>
                </a:lnTo>
                <a:lnTo>
                  <a:pt x="0" y="37"/>
                </a:lnTo>
                <a:lnTo>
                  <a:pt x="10" y="37"/>
                </a:lnTo>
                <a:lnTo>
                  <a:pt x="20" y="37"/>
                </a:lnTo>
                <a:lnTo>
                  <a:pt x="36" y="16"/>
                </a:lnTo>
                <a:lnTo>
                  <a:pt x="46" y="0"/>
                </a:lnTo>
                <a:lnTo>
                  <a:pt x="88" y="10"/>
                </a:lnTo>
                <a:lnTo>
                  <a:pt x="88" y="0"/>
                </a:lnTo>
                <a:lnTo>
                  <a:pt x="104" y="0"/>
                </a:lnTo>
                <a:lnTo>
                  <a:pt x="118" y="10"/>
                </a:lnTo>
                <a:lnTo>
                  <a:pt x="129" y="16"/>
                </a:lnTo>
                <a:lnTo>
                  <a:pt x="145" y="10"/>
                </a:lnTo>
                <a:lnTo>
                  <a:pt x="155" y="37"/>
                </a:lnTo>
                <a:lnTo>
                  <a:pt x="222" y="41"/>
                </a:lnTo>
                <a:lnTo>
                  <a:pt x="238" y="41"/>
                </a:lnTo>
                <a:lnTo>
                  <a:pt x="243" y="26"/>
                </a:lnTo>
                <a:lnTo>
                  <a:pt x="264" y="26"/>
                </a:lnTo>
                <a:lnTo>
                  <a:pt x="269" y="37"/>
                </a:lnTo>
                <a:lnTo>
                  <a:pt x="279" y="37"/>
                </a:lnTo>
                <a:lnTo>
                  <a:pt x="306" y="37"/>
                </a:lnTo>
                <a:lnTo>
                  <a:pt x="321" y="41"/>
                </a:lnTo>
                <a:lnTo>
                  <a:pt x="337" y="67"/>
                </a:lnTo>
                <a:lnTo>
                  <a:pt x="363" y="82"/>
                </a:lnTo>
                <a:lnTo>
                  <a:pt x="373" y="78"/>
                </a:lnTo>
                <a:lnTo>
                  <a:pt x="394" y="78"/>
                </a:lnTo>
                <a:lnTo>
                  <a:pt x="415" y="82"/>
                </a:lnTo>
                <a:lnTo>
                  <a:pt x="404" y="94"/>
                </a:lnTo>
                <a:lnTo>
                  <a:pt x="404" y="109"/>
                </a:lnTo>
                <a:lnTo>
                  <a:pt x="415" y="125"/>
                </a:lnTo>
                <a:lnTo>
                  <a:pt x="415" y="13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9" name="Freeform 58"/>
          <p:cNvSpPr>
            <a:spLocks noChangeArrowheads="1"/>
          </p:cNvSpPr>
          <p:nvPr/>
        </p:nvSpPr>
        <p:spPr bwMode="auto">
          <a:xfrm>
            <a:off x="7765479" y="4143375"/>
            <a:ext cx="112713" cy="58738"/>
          </a:xfrm>
          <a:custGeom>
            <a:avLst/>
            <a:gdLst>
              <a:gd name="T0" fmla="*/ 21 w 177"/>
              <a:gd name="T1" fmla="*/ 93 h 94"/>
              <a:gd name="T2" fmla="*/ 0 w 177"/>
              <a:gd name="T3" fmla="*/ 93 h 94"/>
              <a:gd name="T4" fmla="*/ 6 w 177"/>
              <a:gd name="T5" fmla="*/ 73 h 94"/>
              <a:gd name="T6" fmla="*/ 16 w 177"/>
              <a:gd name="T7" fmla="*/ 57 h 94"/>
              <a:gd name="T8" fmla="*/ 41 w 177"/>
              <a:gd name="T9" fmla="*/ 41 h 94"/>
              <a:gd name="T10" fmla="*/ 68 w 177"/>
              <a:gd name="T11" fmla="*/ 31 h 94"/>
              <a:gd name="T12" fmla="*/ 83 w 177"/>
              <a:gd name="T13" fmla="*/ 16 h 94"/>
              <a:gd name="T14" fmla="*/ 125 w 177"/>
              <a:gd name="T15" fmla="*/ 0 h 94"/>
              <a:gd name="T16" fmla="*/ 176 w 177"/>
              <a:gd name="T17" fmla="*/ 0 h 94"/>
              <a:gd name="T18" fmla="*/ 156 w 177"/>
              <a:gd name="T19" fmla="*/ 16 h 94"/>
              <a:gd name="T20" fmla="*/ 150 w 177"/>
              <a:gd name="T21" fmla="*/ 16 h 94"/>
              <a:gd name="T22" fmla="*/ 129 w 177"/>
              <a:gd name="T23" fmla="*/ 26 h 94"/>
              <a:gd name="T24" fmla="*/ 68 w 177"/>
              <a:gd name="T25" fmla="*/ 57 h 94"/>
              <a:gd name="T26" fmla="*/ 41 w 177"/>
              <a:gd name="T27" fmla="*/ 83 h 94"/>
              <a:gd name="T28" fmla="*/ 31 w 177"/>
              <a:gd name="T29" fmla="*/ 83 h 94"/>
              <a:gd name="T30" fmla="*/ 21 w 177"/>
              <a:gd name="T31" fmla="*/ 93 h 94"/>
              <a:gd name="T32" fmla="*/ 21 w 177"/>
              <a:gd name="T33" fmla="*/ 93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7"/>
              <a:gd name="T52" fmla="*/ 0 h 94"/>
              <a:gd name="T53" fmla="*/ 177 w 177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7" h="94">
                <a:moveTo>
                  <a:pt x="21" y="93"/>
                </a:moveTo>
                <a:lnTo>
                  <a:pt x="0" y="93"/>
                </a:lnTo>
                <a:lnTo>
                  <a:pt x="6" y="73"/>
                </a:lnTo>
                <a:lnTo>
                  <a:pt x="16" y="57"/>
                </a:lnTo>
                <a:lnTo>
                  <a:pt x="41" y="41"/>
                </a:lnTo>
                <a:lnTo>
                  <a:pt x="68" y="31"/>
                </a:lnTo>
                <a:lnTo>
                  <a:pt x="83" y="16"/>
                </a:lnTo>
                <a:lnTo>
                  <a:pt x="125" y="0"/>
                </a:lnTo>
                <a:lnTo>
                  <a:pt x="176" y="0"/>
                </a:lnTo>
                <a:lnTo>
                  <a:pt x="156" y="16"/>
                </a:lnTo>
                <a:lnTo>
                  <a:pt x="150" y="16"/>
                </a:lnTo>
                <a:lnTo>
                  <a:pt x="129" y="26"/>
                </a:lnTo>
                <a:lnTo>
                  <a:pt x="68" y="57"/>
                </a:lnTo>
                <a:lnTo>
                  <a:pt x="41" y="83"/>
                </a:lnTo>
                <a:lnTo>
                  <a:pt x="31" y="83"/>
                </a:lnTo>
                <a:lnTo>
                  <a:pt x="21" y="93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0" name="Freeform 59"/>
          <p:cNvSpPr>
            <a:spLocks noChangeArrowheads="1"/>
          </p:cNvSpPr>
          <p:nvPr/>
        </p:nvSpPr>
        <p:spPr bwMode="auto">
          <a:xfrm>
            <a:off x="7887717" y="3835400"/>
            <a:ext cx="42862" cy="87313"/>
          </a:xfrm>
          <a:custGeom>
            <a:avLst/>
            <a:gdLst>
              <a:gd name="T0" fmla="*/ 31 w 69"/>
              <a:gd name="T1" fmla="*/ 139 h 140"/>
              <a:gd name="T2" fmla="*/ 16 w 69"/>
              <a:gd name="T3" fmla="*/ 118 h 140"/>
              <a:gd name="T4" fmla="*/ 6 w 69"/>
              <a:gd name="T5" fmla="*/ 92 h 140"/>
              <a:gd name="T6" fmla="*/ 6 w 69"/>
              <a:gd name="T7" fmla="*/ 82 h 140"/>
              <a:gd name="T8" fmla="*/ 0 w 69"/>
              <a:gd name="T9" fmla="*/ 67 h 140"/>
              <a:gd name="T10" fmla="*/ 0 w 69"/>
              <a:gd name="T11" fmla="*/ 51 h 140"/>
              <a:gd name="T12" fmla="*/ 6 w 69"/>
              <a:gd name="T13" fmla="*/ 26 h 140"/>
              <a:gd name="T14" fmla="*/ 26 w 69"/>
              <a:gd name="T15" fmla="*/ 0 h 140"/>
              <a:gd name="T16" fmla="*/ 16 w 69"/>
              <a:gd name="T17" fmla="*/ 14 h 140"/>
              <a:gd name="T18" fmla="*/ 26 w 69"/>
              <a:gd name="T19" fmla="*/ 41 h 140"/>
              <a:gd name="T20" fmla="*/ 6 w 69"/>
              <a:gd name="T21" fmla="*/ 51 h 140"/>
              <a:gd name="T22" fmla="*/ 16 w 69"/>
              <a:gd name="T23" fmla="*/ 57 h 140"/>
              <a:gd name="T24" fmla="*/ 26 w 69"/>
              <a:gd name="T25" fmla="*/ 51 h 140"/>
              <a:gd name="T26" fmla="*/ 31 w 69"/>
              <a:gd name="T27" fmla="*/ 51 h 140"/>
              <a:gd name="T28" fmla="*/ 31 w 69"/>
              <a:gd name="T29" fmla="*/ 41 h 140"/>
              <a:gd name="T30" fmla="*/ 57 w 69"/>
              <a:gd name="T31" fmla="*/ 30 h 140"/>
              <a:gd name="T32" fmla="*/ 57 w 69"/>
              <a:gd name="T33" fmla="*/ 51 h 140"/>
              <a:gd name="T34" fmla="*/ 31 w 69"/>
              <a:gd name="T35" fmla="*/ 67 h 140"/>
              <a:gd name="T36" fmla="*/ 68 w 69"/>
              <a:gd name="T37" fmla="*/ 92 h 140"/>
              <a:gd name="T38" fmla="*/ 26 w 69"/>
              <a:gd name="T39" fmla="*/ 82 h 140"/>
              <a:gd name="T40" fmla="*/ 26 w 69"/>
              <a:gd name="T41" fmla="*/ 92 h 140"/>
              <a:gd name="T42" fmla="*/ 31 w 69"/>
              <a:gd name="T43" fmla="*/ 139 h 140"/>
              <a:gd name="T44" fmla="*/ 31 w 69"/>
              <a:gd name="T45" fmla="*/ 139 h 14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9"/>
              <a:gd name="T70" fmla="*/ 0 h 140"/>
              <a:gd name="T71" fmla="*/ 69 w 69"/>
              <a:gd name="T72" fmla="*/ 140 h 14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9" h="140">
                <a:moveTo>
                  <a:pt x="31" y="139"/>
                </a:moveTo>
                <a:lnTo>
                  <a:pt x="16" y="118"/>
                </a:lnTo>
                <a:lnTo>
                  <a:pt x="6" y="92"/>
                </a:lnTo>
                <a:lnTo>
                  <a:pt x="6" y="82"/>
                </a:lnTo>
                <a:lnTo>
                  <a:pt x="0" y="67"/>
                </a:lnTo>
                <a:lnTo>
                  <a:pt x="0" y="51"/>
                </a:lnTo>
                <a:lnTo>
                  <a:pt x="6" y="26"/>
                </a:lnTo>
                <a:lnTo>
                  <a:pt x="26" y="0"/>
                </a:lnTo>
                <a:lnTo>
                  <a:pt x="16" y="14"/>
                </a:lnTo>
                <a:lnTo>
                  <a:pt x="26" y="41"/>
                </a:lnTo>
                <a:lnTo>
                  <a:pt x="6" y="51"/>
                </a:lnTo>
                <a:lnTo>
                  <a:pt x="16" y="57"/>
                </a:lnTo>
                <a:lnTo>
                  <a:pt x="26" y="51"/>
                </a:lnTo>
                <a:lnTo>
                  <a:pt x="31" y="51"/>
                </a:lnTo>
                <a:lnTo>
                  <a:pt x="31" y="41"/>
                </a:lnTo>
                <a:lnTo>
                  <a:pt x="57" y="30"/>
                </a:lnTo>
                <a:lnTo>
                  <a:pt x="57" y="51"/>
                </a:lnTo>
                <a:lnTo>
                  <a:pt x="31" y="67"/>
                </a:lnTo>
                <a:lnTo>
                  <a:pt x="68" y="92"/>
                </a:lnTo>
                <a:lnTo>
                  <a:pt x="26" y="82"/>
                </a:lnTo>
                <a:lnTo>
                  <a:pt x="26" y="92"/>
                </a:lnTo>
                <a:lnTo>
                  <a:pt x="31" y="13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1" name="Freeform 60"/>
          <p:cNvSpPr>
            <a:spLocks noChangeArrowheads="1"/>
          </p:cNvSpPr>
          <p:nvPr/>
        </p:nvSpPr>
        <p:spPr bwMode="auto">
          <a:xfrm>
            <a:off x="7898829" y="3983038"/>
            <a:ext cx="85725" cy="25400"/>
          </a:xfrm>
          <a:custGeom>
            <a:avLst/>
            <a:gdLst>
              <a:gd name="T0" fmla="*/ 135 w 136"/>
              <a:gd name="T1" fmla="*/ 42 h 43"/>
              <a:gd name="T2" fmla="*/ 94 w 136"/>
              <a:gd name="T3" fmla="*/ 26 h 43"/>
              <a:gd name="T4" fmla="*/ 78 w 136"/>
              <a:gd name="T5" fmla="*/ 15 h 43"/>
              <a:gd name="T6" fmla="*/ 78 w 136"/>
              <a:gd name="T7" fmla="*/ 26 h 43"/>
              <a:gd name="T8" fmla="*/ 52 w 136"/>
              <a:gd name="T9" fmla="*/ 26 h 43"/>
              <a:gd name="T10" fmla="*/ 52 w 136"/>
              <a:gd name="T11" fmla="*/ 15 h 43"/>
              <a:gd name="T12" fmla="*/ 31 w 136"/>
              <a:gd name="T13" fmla="*/ 26 h 43"/>
              <a:gd name="T14" fmla="*/ 16 w 136"/>
              <a:gd name="T15" fmla="*/ 15 h 43"/>
              <a:gd name="T16" fmla="*/ 10 w 136"/>
              <a:gd name="T17" fmla="*/ 26 h 43"/>
              <a:gd name="T18" fmla="*/ 0 w 136"/>
              <a:gd name="T19" fmla="*/ 15 h 43"/>
              <a:gd name="T20" fmla="*/ 16 w 136"/>
              <a:gd name="T21" fmla="*/ 0 h 43"/>
              <a:gd name="T22" fmla="*/ 52 w 136"/>
              <a:gd name="T23" fmla="*/ 0 h 43"/>
              <a:gd name="T24" fmla="*/ 68 w 136"/>
              <a:gd name="T25" fmla="*/ 0 h 43"/>
              <a:gd name="T26" fmla="*/ 78 w 136"/>
              <a:gd name="T27" fmla="*/ 0 h 43"/>
              <a:gd name="T28" fmla="*/ 94 w 136"/>
              <a:gd name="T29" fmla="*/ 0 h 43"/>
              <a:gd name="T30" fmla="*/ 109 w 136"/>
              <a:gd name="T31" fmla="*/ 0 h 43"/>
              <a:gd name="T32" fmla="*/ 125 w 136"/>
              <a:gd name="T33" fmla="*/ 15 h 43"/>
              <a:gd name="T34" fmla="*/ 135 w 136"/>
              <a:gd name="T35" fmla="*/ 26 h 43"/>
              <a:gd name="T36" fmla="*/ 135 w 136"/>
              <a:gd name="T37" fmla="*/ 42 h 43"/>
              <a:gd name="T38" fmla="*/ 135 w 136"/>
              <a:gd name="T39" fmla="*/ 42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6"/>
              <a:gd name="T61" fmla="*/ 0 h 43"/>
              <a:gd name="T62" fmla="*/ 136 w 136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6" h="43">
                <a:moveTo>
                  <a:pt x="135" y="42"/>
                </a:moveTo>
                <a:lnTo>
                  <a:pt x="94" y="26"/>
                </a:lnTo>
                <a:lnTo>
                  <a:pt x="78" y="15"/>
                </a:lnTo>
                <a:lnTo>
                  <a:pt x="78" y="26"/>
                </a:lnTo>
                <a:lnTo>
                  <a:pt x="52" y="26"/>
                </a:lnTo>
                <a:lnTo>
                  <a:pt x="52" y="15"/>
                </a:lnTo>
                <a:lnTo>
                  <a:pt x="31" y="26"/>
                </a:lnTo>
                <a:lnTo>
                  <a:pt x="16" y="15"/>
                </a:lnTo>
                <a:lnTo>
                  <a:pt x="10" y="26"/>
                </a:lnTo>
                <a:lnTo>
                  <a:pt x="0" y="15"/>
                </a:lnTo>
                <a:lnTo>
                  <a:pt x="16" y="0"/>
                </a:lnTo>
                <a:lnTo>
                  <a:pt x="52" y="0"/>
                </a:lnTo>
                <a:lnTo>
                  <a:pt x="68" y="0"/>
                </a:lnTo>
                <a:lnTo>
                  <a:pt x="78" y="0"/>
                </a:lnTo>
                <a:lnTo>
                  <a:pt x="94" y="0"/>
                </a:lnTo>
                <a:lnTo>
                  <a:pt x="109" y="0"/>
                </a:lnTo>
                <a:lnTo>
                  <a:pt x="125" y="15"/>
                </a:lnTo>
                <a:lnTo>
                  <a:pt x="135" y="26"/>
                </a:lnTo>
                <a:lnTo>
                  <a:pt x="135" y="4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2" name="Freeform 61"/>
          <p:cNvSpPr>
            <a:spLocks noChangeArrowheads="1"/>
          </p:cNvSpPr>
          <p:nvPr/>
        </p:nvSpPr>
        <p:spPr bwMode="auto">
          <a:xfrm>
            <a:off x="7663879" y="4133850"/>
            <a:ext cx="96838" cy="26988"/>
          </a:xfrm>
          <a:custGeom>
            <a:avLst/>
            <a:gdLst>
              <a:gd name="T0" fmla="*/ 68 w 152"/>
              <a:gd name="T1" fmla="*/ 41 h 42"/>
              <a:gd name="T2" fmla="*/ 41 w 152"/>
              <a:gd name="T3" fmla="*/ 41 h 42"/>
              <a:gd name="T4" fmla="*/ 31 w 152"/>
              <a:gd name="T5" fmla="*/ 31 h 42"/>
              <a:gd name="T6" fmla="*/ 0 w 152"/>
              <a:gd name="T7" fmla="*/ 31 h 42"/>
              <a:gd name="T8" fmla="*/ 0 w 152"/>
              <a:gd name="T9" fmla="*/ 21 h 42"/>
              <a:gd name="T10" fmla="*/ 11 w 152"/>
              <a:gd name="T11" fmla="*/ 15 h 42"/>
              <a:gd name="T12" fmla="*/ 31 w 152"/>
              <a:gd name="T13" fmla="*/ 6 h 42"/>
              <a:gd name="T14" fmla="*/ 57 w 152"/>
              <a:gd name="T15" fmla="*/ 15 h 42"/>
              <a:gd name="T16" fmla="*/ 73 w 152"/>
              <a:gd name="T17" fmla="*/ 21 h 42"/>
              <a:gd name="T18" fmla="*/ 84 w 152"/>
              <a:gd name="T19" fmla="*/ 15 h 42"/>
              <a:gd name="T20" fmla="*/ 120 w 152"/>
              <a:gd name="T21" fmla="*/ 21 h 42"/>
              <a:gd name="T22" fmla="*/ 125 w 152"/>
              <a:gd name="T23" fmla="*/ 15 h 42"/>
              <a:gd name="T24" fmla="*/ 135 w 152"/>
              <a:gd name="T25" fmla="*/ 15 h 42"/>
              <a:gd name="T26" fmla="*/ 135 w 152"/>
              <a:gd name="T27" fmla="*/ 6 h 42"/>
              <a:gd name="T28" fmla="*/ 141 w 152"/>
              <a:gd name="T29" fmla="*/ 0 h 42"/>
              <a:gd name="T30" fmla="*/ 151 w 152"/>
              <a:gd name="T31" fmla="*/ 6 h 42"/>
              <a:gd name="T32" fmla="*/ 135 w 152"/>
              <a:gd name="T33" fmla="*/ 21 h 42"/>
              <a:gd name="T34" fmla="*/ 99 w 152"/>
              <a:gd name="T35" fmla="*/ 31 h 42"/>
              <a:gd name="T36" fmla="*/ 94 w 152"/>
              <a:gd name="T37" fmla="*/ 41 h 42"/>
              <a:gd name="T38" fmla="*/ 73 w 152"/>
              <a:gd name="T39" fmla="*/ 31 h 42"/>
              <a:gd name="T40" fmla="*/ 68 w 152"/>
              <a:gd name="T41" fmla="*/ 41 h 42"/>
              <a:gd name="T42" fmla="*/ 68 w 152"/>
              <a:gd name="T43" fmla="*/ 41 h 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2"/>
              <a:gd name="T67" fmla="*/ 0 h 42"/>
              <a:gd name="T68" fmla="*/ 152 w 152"/>
              <a:gd name="T69" fmla="*/ 42 h 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2" h="42">
                <a:moveTo>
                  <a:pt x="68" y="41"/>
                </a:moveTo>
                <a:lnTo>
                  <a:pt x="41" y="41"/>
                </a:lnTo>
                <a:lnTo>
                  <a:pt x="31" y="31"/>
                </a:lnTo>
                <a:lnTo>
                  <a:pt x="0" y="31"/>
                </a:lnTo>
                <a:lnTo>
                  <a:pt x="0" y="21"/>
                </a:lnTo>
                <a:lnTo>
                  <a:pt x="11" y="15"/>
                </a:lnTo>
                <a:lnTo>
                  <a:pt x="31" y="6"/>
                </a:lnTo>
                <a:lnTo>
                  <a:pt x="57" y="15"/>
                </a:lnTo>
                <a:lnTo>
                  <a:pt x="73" y="21"/>
                </a:lnTo>
                <a:lnTo>
                  <a:pt x="84" y="15"/>
                </a:lnTo>
                <a:lnTo>
                  <a:pt x="120" y="21"/>
                </a:lnTo>
                <a:lnTo>
                  <a:pt x="125" y="15"/>
                </a:lnTo>
                <a:lnTo>
                  <a:pt x="135" y="15"/>
                </a:lnTo>
                <a:lnTo>
                  <a:pt x="135" y="6"/>
                </a:lnTo>
                <a:lnTo>
                  <a:pt x="141" y="0"/>
                </a:lnTo>
                <a:lnTo>
                  <a:pt x="151" y="6"/>
                </a:lnTo>
                <a:lnTo>
                  <a:pt x="135" y="21"/>
                </a:lnTo>
                <a:lnTo>
                  <a:pt x="99" y="31"/>
                </a:lnTo>
                <a:lnTo>
                  <a:pt x="94" y="41"/>
                </a:lnTo>
                <a:lnTo>
                  <a:pt x="73" y="31"/>
                </a:lnTo>
                <a:lnTo>
                  <a:pt x="68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3" name="Freeform 62"/>
          <p:cNvSpPr>
            <a:spLocks noChangeArrowheads="1"/>
          </p:cNvSpPr>
          <p:nvPr/>
        </p:nvSpPr>
        <p:spPr bwMode="auto">
          <a:xfrm>
            <a:off x="7579742" y="4133850"/>
            <a:ext cx="68262" cy="26988"/>
          </a:xfrm>
          <a:custGeom>
            <a:avLst/>
            <a:gdLst>
              <a:gd name="T0" fmla="*/ 0 w 109"/>
              <a:gd name="T1" fmla="*/ 41 h 42"/>
              <a:gd name="T2" fmla="*/ 0 w 109"/>
              <a:gd name="T3" fmla="*/ 21 h 42"/>
              <a:gd name="T4" fmla="*/ 14 w 109"/>
              <a:gd name="T5" fmla="*/ 15 h 42"/>
              <a:gd name="T6" fmla="*/ 36 w 109"/>
              <a:gd name="T7" fmla="*/ 15 h 42"/>
              <a:gd name="T8" fmla="*/ 41 w 109"/>
              <a:gd name="T9" fmla="*/ 21 h 42"/>
              <a:gd name="T10" fmla="*/ 51 w 109"/>
              <a:gd name="T11" fmla="*/ 21 h 42"/>
              <a:gd name="T12" fmla="*/ 57 w 109"/>
              <a:gd name="T13" fmla="*/ 15 h 42"/>
              <a:gd name="T14" fmla="*/ 41 w 109"/>
              <a:gd name="T15" fmla="*/ 6 h 42"/>
              <a:gd name="T16" fmla="*/ 57 w 109"/>
              <a:gd name="T17" fmla="*/ 0 h 42"/>
              <a:gd name="T18" fmla="*/ 67 w 109"/>
              <a:gd name="T19" fmla="*/ 6 h 42"/>
              <a:gd name="T20" fmla="*/ 77 w 109"/>
              <a:gd name="T21" fmla="*/ 6 h 42"/>
              <a:gd name="T22" fmla="*/ 92 w 109"/>
              <a:gd name="T23" fmla="*/ 15 h 42"/>
              <a:gd name="T24" fmla="*/ 98 w 109"/>
              <a:gd name="T25" fmla="*/ 6 h 42"/>
              <a:gd name="T26" fmla="*/ 108 w 109"/>
              <a:gd name="T27" fmla="*/ 31 h 42"/>
              <a:gd name="T28" fmla="*/ 77 w 109"/>
              <a:gd name="T29" fmla="*/ 31 h 42"/>
              <a:gd name="T30" fmla="*/ 77 w 109"/>
              <a:gd name="T31" fmla="*/ 21 h 42"/>
              <a:gd name="T32" fmla="*/ 67 w 109"/>
              <a:gd name="T33" fmla="*/ 21 h 42"/>
              <a:gd name="T34" fmla="*/ 57 w 109"/>
              <a:gd name="T35" fmla="*/ 41 h 42"/>
              <a:gd name="T36" fmla="*/ 41 w 109"/>
              <a:gd name="T37" fmla="*/ 41 h 42"/>
              <a:gd name="T38" fmla="*/ 0 w 109"/>
              <a:gd name="T39" fmla="*/ 41 h 42"/>
              <a:gd name="T40" fmla="*/ 0 w 109"/>
              <a:gd name="T41" fmla="*/ 41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9"/>
              <a:gd name="T64" fmla="*/ 0 h 42"/>
              <a:gd name="T65" fmla="*/ 109 w 109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9" h="42">
                <a:moveTo>
                  <a:pt x="0" y="41"/>
                </a:moveTo>
                <a:lnTo>
                  <a:pt x="0" y="21"/>
                </a:lnTo>
                <a:lnTo>
                  <a:pt x="14" y="15"/>
                </a:lnTo>
                <a:lnTo>
                  <a:pt x="36" y="15"/>
                </a:lnTo>
                <a:lnTo>
                  <a:pt x="41" y="21"/>
                </a:lnTo>
                <a:lnTo>
                  <a:pt x="51" y="21"/>
                </a:lnTo>
                <a:lnTo>
                  <a:pt x="57" y="15"/>
                </a:lnTo>
                <a:lnTo>
                  <a:pt x="41" y="6"/>
                </a:lnTo>
                <a:lnTo>
                  <a:pt x="57" y="0"/>
                </a:lnTo>
                <a:lnTo>
                  <a:pt x="67" y="6"/>
                </a:lnTo>
                <a:lnTo>
                  <a:pt x="77" y="6"/>
                </a:lnTo>
                <a:lnTo>
                  <a:pt x="92" y="15"/>
                </a:lnTo>
                <a:lnTo>
                  <a:pt x="98" y="6"/>
                </a:lnTo>
                <a:lnTo>
                  <a:pt x="108" y="31"/>
                </a:lnTo>
                <a:lnTo>
                  <a:pt x="77" y="31"/>
                </a:lnTo>
                <a:lnTo>
                  <a:pt x="77" y="21"/>
                </a:lnTo>
                <a:lnTo>
                  <a:pt x="67" y="21"/>
                </a:lnTo>
                <a:lnTo>
                  <a:pt x="57" y="41"/>
                </a:lnTo>
                <a:lnTo>
                  <a:pt x="41" y="41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4" name="Freeform 63"/>
          <p:cNvSpPr>
            <a:spLocks noChangeArrowheads="1"/>
          </p:cNvSpPr>
          <p:nvPr/>
        </p:nvSpPr>
        <p:spPr bwMode="auto">
          <a:xfrm>
            <a:off x="7254304" y="3940175"/>
            <a:ext cx="47625" cy="42863"/>
          </a:xfrm>
          <a:custGeom>
            <a:avLst/>
            <a:gdLst>
              <a:gd name="T0" fmla="*/ 77 w 78"/>
              <a:gd name="T1" fmla="*/ 67 h 68"/>
              <a:gd name="T2" fmla="*/ 46 w 78"/>
              <a:gd name="T3" fmla="*/ 62 h 68"/>
              <a:gd name="T4" fmla="*/ 36 w 78"/>
              <a:gd name="T5" fmla="*/ 37 h 68"/>
              <a:gd name="T6" fmla="*/ 20 w 78"/>
              <a:gd name="T7" fmla="*/ 21 h 68"/>
              <a:gd name="T8" fmla="*/ 0 w 78"/>
              <a:gd name="T9" fmla="*/ 21 h 68"/>
              <a:gd name="T10" fmla="*/ 20 w 78"/>
              <a:gd name="T11" fmla="*/ 21 h 68"/>
              <a:gd name="T12" fmla="*/ 20 w 78"/>
              <a:gd name="T13" fmla="*/ 0 h 68"/>
              <a:gd name="T14" fmla="*/ 26 w 78"/>
              <a:gd name="T15" fmla="*/ 0 h 68"/>
              <a:gd name="T16" fmla="*/ 26 w 78"/>
              <a:gd name="T17" fmla="*/ 10 h 68"/>
              <a:gd name="T18" fmla="*/ 36 w 78"/>
              <a:gd name="T19" fmla="*/ 10 h 68"/>
              <a:gd name="T20" fmla="*/ 36 w 78"/>
              <a:gd name="T21" fmla="*/ 0 h 68"/>
              <a:gd name="T22" fmla="*/ 46 w 78"/>
              <a:gd name="T23" fmla="*/ 0 h 68"/>
              <a:gd name="T24" fmla="*/ 51 w 78"/>
              <a:gd name="T25" fmla="*/ 10 h 68"/>
              <a:gd name="T26" fmla="*/ 51 w 78"/>
              <a:gd name="T27" fmla="*/ 41 h 68"/>
              <a:gd name="T28" fmla="*/ 77 w 78"/>
              <a:gd name="T29" fmla="*/ 51 h 68"/>
              <a:gd name="T30" fmla="*/ 67 w 78"/>
              <a:gd name="T31" fmla="*/ 62 h 68"/>
              <a:gd name="T32" fmla="*/ 77 w 78"/>
              <a:gd name="T33" fmla="*/ 67 h 68"/>
              <a:gd name="T34" fmla="*/ 77 w 78"/>
              <a:gd name="T35" fmla="*/ 67 h 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8"/>
              <a:gd name="T55" fmla="*/ 0 h 68"/>
              <a:gd name="T56" fmla="*/ 78 w 78"/>
              <a:gd name="T57" fmla="*/ 68 h 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8" h="68">
                <a:moveTo>
                  <a:pt x="77" y="67"/>
                </a:moveTo>
                <a:lnTo>
                  <a:pt x="46" y="62"/>
                </a:lnTo>
                <a:lnTo>
                  <a:pt x="36" y="37"/>
                </a:lnTo>
                <a:lnTo>
                  <a:pt x="20" y="21"/>
                </a:lnTo>
                <a:lnTo>
                  <a:pt x="0" y="21"/>
                </a:lnTo>
                <a:lnTo>
                  <a:pt x="20" y="21"/>
                </a:lnTo>
                <a:lnTo>
                  <a:pt x="20" y="0"/>
                </a:lnTo>
                <a:lnTo>
                  <a:pt x="26" y="0"/>
                </a:lnTo>
                <a:lnTo>
                  <a:pt x="26" y="10"/>
                </a:lnTo>
                <a:lnTo>
                  <a:pt x="36" y="10"/>
                </a:lnTo>
                <a:lnTo>
                  <a:pt x="36" y="0"/>
                </a:lnTo>
                <a:lnTo>
                  <a:pt x="46" y="0"/>
                </a:lnTo>
                <a:lnTo>
                  <a:pt x="51" y="10"/>
                </a:lnTo>
                <a:lnTo>
                  <a:pt x="51" y="41"/>
                </a:lnTo>
                <a:lnTo>
                  <a:pt x="77" y="51"/>
                </a:lnTo>
                <a:lnTo>
                  <a:pt x="67" y="62"/>
                </a:lnTo>
                <a:lnTo>
                  <a:pt x="77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5" name="Freeform 64"/>
          <p:cNvSpPr>
            <a:spLocks noChangeArrowheads="1"/>
          </p:cNvSpPr>
          <p:nvPr/>
        </p:nvSpPr>
        <p:spPr bwMode="auto">
          <a:xfrm>
            <a:off x="8167117" y="4117975"/>
            <a:ext cx="39687" cy="30163"/>
          </a:xfrm>
          <a:custGeom>
            <a:avLst/>
            <a:gdLst>
              <a:gd name="T0" fmla="*/ 0 w 64"/>
              <a:gd name="T1" fmla="*/ 47 h 48"/>
              <a:gd name="T2" fmla="*/ 21 w 64"/>
              <a:gd name="T3" fmla="*/ 16 h 48"/>
              <a:gd name="T4" fmla="*/ 53 w 64"/>
              <a:gd name="T5" fmla="*/ 0 h 48"/>
              <a:gd name="T6" fmla="*/ 63 w 64"/>
              <a:gd name="T7" fmla="*/ 4 h 48"/>
              <a:gd name="T8" fmla="*/ 63 w 64"/>
              <a:gd name="T9" fmla="*/ 26 h 48"/>
              <a:gd name="T10" fmla="*/ 47 w 64"/>
              <a:gd name="T11" fmla="*/ 41 h 48"/>
              <a:gd name="T12" fmla="*/ 0 w 64"/>
              <a:gd name="T13" fmla="*/ 47 h 48"/>
              <a:gd name="T14" fmla="*/ 0 w 64"/>
              <a:gd name="T15" fmla="*/ 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48"/>
              <a:gd name="T26" fmla="*/ 64 w 64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48">
                <a:moveTo>
                  <a:pt x="0" y="47"/>
                </a:moveTo>
                <a:lnTo>
                  <a:pt x="21" y="16"/>
                </a:lnTo>
                <a:lnTo>
                  <a:pt x="53" y="0"/>
                </a:lnTo>
                <a:lnTo>
                  <a:pt x="63" y="4"/>
                </a:lnTo>
                <a:lnTo>
                  <a:pt x="63" y="26"/>
                </a:lnTo>
                <a:lnTo>
                  <a:pt x="47" y="41"/>
                </a:lnTo>
                <a:lnTo>
                  <a:pt x="0" y="4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6" name="Freeform 65"/>
          <p:cNvSpPr>
            <a:spLocks noChangeArrowheads="1"/>
          </p:cNvSpPr>
          <p:nvPr/>
        </p:nvSpPr>
        <p:spPr bwMode="auto">
          <a:xfrm>
            <a:off x="7641654" y="4170363"/>
            <a:ext cx="49213" cy="31750"/>
          </a:xfrm>
          <a:custGeom>
            <a:avLst/>
            <a:gdLst>
              <a:gd name="T0" fmla="*/ 62 w 78"/>
              <a:gd name="T1" fmla="*/ 51 h 52"/>
              <a:gd name="T2" fmla="*/ 47 w 78"/>
              <a:gd name="T3" fmla="*/ 31 h 52"/>
              <a:gd name="T4" fmla="*/ 20 w 78"/>
              <a:gd name="T5" fmla="*/ 15 h 52"/>
              <a:gd name="T6" fmla="*/ 0 w 78"/>
              <a:gd name="T7" fmla="*/ 15 h 52"/>
              <a:gd name="T8" fmla="*/ 0 w 78"/>
              <a:gd name="T9" fmla="*/ 6 h 52"/>
              <a:gd name="T10" fmla="*/ 26 w 78"/>
              <a:gd name="T11" fmla="*/ 6 h 52"/>
              <a:gd name="T12" fmla="*/ 47 w 78"/>
              <a:gd name="T13" fmla="*/ 0 h 52"/>
              <a:gd name="T14" fmla="*/ 51 w 78"/>
              <a:gd name="T15" fmla="*/ 15 h 52"/>
              <a:gd name="T16" fmla="*/ 67 w 78"/>
              <a:gd name="T17" fmla="*/ 15 h 52"/>
              <a:gd name="T18" fmla="*/ 77 w 78"/>
              <a:gd name="T19" fmla="*/ 31 h 52"/>
              <a:gd name="T20" fmla="*/ 67 w 78"/>
              <a:gd name="T21" fmla="*/ 41 h 52"/>
              <a:gd name="T22" fmla="*/ 62 w 78"/>
              <a:gd name="T23" fmla="*/ 51 h 52"/>
              <a:gd name="T24" fmla="*/ 62 w 78"/>
              <a:gd name="T25" fmla="*/ 51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52"/>
              <a:gd name="T41" fmla="*/ 78 w 78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52">
                <a:moveTo>
                  <a:pt x="62" y="51"/>
                </a:moveTo>
                <a:lnTo>
                  <a:pt x="47" y="31"/>
                </a:lnTo>
                <a:lnTo>
                  <a:pt x="20" y="15"/>
                </a:lnTo>
                <a:lnTo>
                  <a:pt x="0" y="15"/>
                </a:lnTo>
                <a:lnTo>
                  <a:pt x="0" y="6"/>
                </a:lnTo>
                <a:lnTo>
                  <a:pt x="26" y="6"/>
                </a:lnTo>
                <a:lnTo>
                  <a:pt x="47" y="0"/>
                </a:lnTo>
                <a:lnTo>
                  <a:pt x="51" y="15"/>
                </a:lnTo>
                <a:lnTo>
                  <a:pt x="67" y="15"/>
                </a:lnTo>
                <a:lnTo>
                  <a:pt x="77" y="31"/>
                </a:lnTo>
                <a:lnTo>
                  <a:pt x="67" y="41"/>
                </a:lnTo>
                <a:lnTo>
                  <a:pt x="62" y="5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7" name="Freeform 66"/>
          <p:cNvSpPr>
            <a:spLocks noChangeArrowheads="1"/>
          </p:cNvSpPr>
          <p:nvPr/>
        </p:nvSpPr>
        <p:spPr bwMode="auto">
          <a:xfrm>
            <a:off x="7848029" y="3989388"/>
            <a:ext cx="34925" cy="19050"/>
          </a:xfrm>
          <a:custGeom>
            <a:avLst/>
            <a:gdLst>
              <a:gd name="T0" fmla="*/ 27 w 54"/>
              <a:gd name="T1" fmla="*/ 31 h 32"/>
              <a:gd name="T2" fmla="*/ 0 w 54"/>
              <a:gd name="T3" fmla="*/ 4 h 32"/>
              <a:gd name="T4" fmla="*/ 0 w 54"/>
              <a:gd name="T5" fmla="*/ 0 h 32"/>
              <a:gd name="T6" fmla="*/ 47 w 54"/>
              <a:gd name="T7" fmla="*/ 0 h 32"/>
              <a:gd name="T8" fmla="*/ 53 w 54"/>
              <a:gd name="T9" fmla="*/ 25 h 32"/>
              <a:gd name="T10" fmla="*/ 27 w 54"/>
              <a:gd name="T11" fmla="*/ 31 h 32"/>
              <a:gd name="T12" fmla="*/ 27 w 54"/>
              <a:gd name="T13" fmla="*/ 31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32"/>
              <a:gd name="T23" fmla="*/ 54 w 54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32">
                <a:moveTo>
                  <a:pt x="27" y="31"/>
                </a:moveTo>
                <a:lnTo>
                  <a:pt x="0" y="4"/>
                </a:lnTo>
                <a:lnTo>
                  <a:pt x="0" y="0"/>
                </a:lnTo>
                <a:lnTo>
                  <a:pt x="47" y="0"/>
                </a:lnTo>
                <a:lnTo>
                  <a:pt x="53" y="25"/>
                </a:lnTo>
                <a:lnTo>
                  <a:pt x="27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8" name="Freeform 67"/>
          <p:cNvSpPr>
            <a:spLocks noChangeArrowheads="1"/>
          </p:cNvSpPr>
          <p:nvPr/>
        </p:nvSpPr>
        <p:spPr bwMode="auto">
          <a:xfrm>
            <a:off x="7516242" y="4133850"/>
            <a:ext cx="36512" cy="14288"/>
          </a:xfrm>
          <a:custGeom>
            <a:avLst/>
            <a:gdLst>
              <a:gd name="T0" fmla="*/ 31 w 58"/>
              <a:gd name="T1" fmla="*/ 21 h 22"/>
              <a:gd name="T2" fmla="*/ 16 w 58"/>
              <a:gd name="T3" fmla="*/ 15 h 22"/>
              <a:gd name="T4" fmla="*/ 0 w 58"/>
              <a:gd name="T5" fmla="*/ 15 h 22"/>
              <a:gd name="T6" fmla="*/ 0 w 58"/>
              <a:gd name="T7" fmla="*/ 0 h 22"/>
              <a:gd name="T8" fmla="*/ 16 w 58"/>
              <a:gd name="T9" fmla="*/ 6 h 22"/>
              <a:gd name="T10" fmla="*/ 31 w 58"/>
              <a:gd name="T11" fmla="*/ 0 h 22"/>
              <a:gd name="T12" fmla="*/ 57 w 58"/>
              <a:gd name="T13" fmla="*/ 15 h 22"/>
              <a:gd name="T14" fmla="*/ 31 w 58"/>
              <a:gd name="T15" fmla="*/ 15 h 22"/>
              <a:gd name="T16" fmla="*/ 31 w 58"/>
              <a:gd name="T17" fmla="*/ 21 h 22"/>
              <a:gd name="T18" fmla="*/ 31 w 58"/>
              <a:gd name="T19" fmla="*/ 21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22"/>
              <a:gd name="T32" fmla="*/ 58 w 58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22">
                <a:moveTo>
                  <a:pt x="31" y="21"/>
                </a:moveTo>
                <a:lnTo>
                  <a:pt x="16" y="15"/>
                </a:lnTo>
                <a:lnTo>
                  <a:pt x="0" y="15"/>
                </a:lnTo>
                <a:lnTo>
                  <a:pt x="0" y="0"/>
                </a:lnTo>
                <a:lnTo>
                  <a:pt x="16" y="6"/>
                </a:lnTo>
                <a:lnTo>
                  <a:pt x="31" y="0"/>
                </a:lnTo>
                <a:lnTo>
                  <a:pt x="57" y="15"/>
                </a:lnTo>
                <a:lnTo>
                  <a:pt x="31" y="15"/>
                </a:lnTo>
                <a:lnTo>
                  <a:pt x="31" y="2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9" name="Freeform 68"/>
          <p:cNvSpPr>
            <a:spLocks noChangeArrowheads="1"/>
          </p:cNvSpPr>
          <p:nvPr/>
        </p:nvSpPr>
        <p:spPr bwMode="auto">
          <a:xfrm>
            <a:off x="7473379" y="4094163"/>
            <a:ext cx="30163" cy="9525"/>
          </a:xfrm>
          <a:custGeom>
            <a:avLst/>
            <a:gdLst>
              <a:gd name="T0" fmla="*/ 26 w 48"/>
              <a:gd name="T1" fmla="*/ 16 h 17"/>
              <a:gd name="T2" fmla="*/ 0 w 48"/>
              <a:gd name="T3" fmla="*/ 11 h 17"/>
              <a:gd name="T4" fmla="*/ 0 w 48"/>
              <a:gd name="T5" fmla="*/ 0 h 17"/>
              <a:gd name="T6" fmla="*/ 47 w 48"/>
              <a:gd name="T7" fmla="*/ 0 h 17"/>
              <a:gd name="T8" fmla="*/ 41 w 48"/>
              <a:gd name="T9" fmla="*/ 11 h 17"/>
              <a:gd name="T10" fmla="*/ 31 w 48"/>
              <a:gd name="T11" fmla="*/ 11 h 17"/>
              <a:gd name="T12" fmla="*/ 26 w 48"/>
              <a:gd name="T13" fmla="*/ 16 h 17"/>
              <a:gd name="T14" fmla="*/ 26 w 48"/>
              <a:gd name="T15" fmla="*/ 1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7"/>
              <a:gd name="T26" fmla="*/ 48 w 48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7">
                <a:moveTo>
                  <a:pt x="26" y="16"/>
                </a:moveTo>
                <a:lnTo>
                  <a:pt x="0" y="11"/>
                </a:lnTo>
                <a:lnTo>
                  <a:pt x="0" y="0"/>
                </a:lnTo>
                <a:lnTo>
                  <a:pt x="47" y="0"/>
                </a:lnTo>
                <a:lnTo>
                  <a:pt x="41" y="11"/>
                </a:lnTo>
                <a:lnTo>
                  <a:pt x="31" y="11"/>
                </a:lnTo>
                <a:lnTo>
                  <a:pt x="26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0" name="Freeform 69"/>
          <p:cNvSpPr>
            <a:spLocks noChangeArrowheads="1"/>
          </p:cNvSpPr>
          <p:nvPr/>
        </p:nvSpPr>
        <p:spPr bwMode="auto">
          <a:xfrm>
            <a:off x="7552754" y="4137025"/>
            <a:ext cx="19050" cy="23813"/>
          </a:xfrm>
          <a:custGeom>
            <a:avLst/>
            <a:gdLst>
              <a:gd name="T0" fmla="*/ 26 w 32"/>
              <a:gd name="T1" fmla="*/ 36 h 37"/>
              <a:gd name="T2" fmla="*/ 0 w 32"/>
              <a:gd name="T3" fmla="*/ 26 h 37"/>
              <a:gd name="T4" fmla="*/ 0 w 32"/>
              <a:gd name="T5" fmla="*/ 16 h 37"/>
              <a:gd name="T6" fmla="*/ 15 w 32"/>
              <a:gd name="T7" fmla="*/ 26 h 37"/>
              <a:gd name="T8" fmla="*/ 11 w 32"/>
              <a:gd name="T9" fmla="*/ 10 h 37"/>
              <a:gd name="T10" fmla="*/ 15 w 32"/>
              <a:gd name="T11" fmla="*/ 0 h 37"/>
              <a:gd name="T12" fmla="*/ 31 w 32"/>
              <a:gd name="T13" fmla="*/ 0 h 37"/>
              <a:gd name="T14" fmla="*/ 26 w 32"/>
              <a:gd name="T15" fmla="*/ 36 h 37"/>
              <a:gd name="T16" fmla="*/ 26 w 32"/>
              <a:gd name="T17" fmla="*/ 36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37"/>
              <a:gd name="T29" fmla="*/ 32 w 32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37">
                <a:moveTo>
                  <a:pt x="26" y="36"/>
                </a:moveTo>
                <a:lnTo>
                  <a:pt x="0" y="26"/>
                </a:lnTo>
                <a:lnTo>
                  <a:pt x="0" y="16"/>
                </a:lnTo>
                <a:lnTo>
                  <a:pt x="15" y="26"/>
                </a:lnTo>
                <a:lnTo>
                  <a:pt x="11" y="10"/>
                </a:lnTo>
                <a:lnTo>
                  <a:pt x="15" y="0"/>
                </a:lnTo>
                <a:lnTo>
                  <a:pt x="31" y="0"/>
                </a:lnTo>
                <a:lnTo>
                  <a:pt x="26" y="3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1" name="Freeform 70"/>
          <p:cNvSpPr>
            <a:spLocks noChangeArrowheads="1"/>
          </p:cNvSpPr>
          <p:nvPr/>
        </p:nvSpPr>
        <p:spPr bwMode="auto">
          <a:xfrm>
            <a:off x="7322567" y="3973513"/>
            <a:ext cx="23812" cy="15875"/>
          </a:xfrm>
          <a:custGeom>
            <a:avLst/>
            <a:gdLst>
              <a:gd name="T0" fmla="*/ 0 w 38"/>
              <a:gd name="T1" fmla="*/ 27 h 28"/>
              <a:gd name="T2" fmla="*/ 10 w 38"/>
              <a:gd name="T3" fmla="*/ 0 h 28"/>
              <a:gd name="T4" fmla="*/ 37 w 38"/>
              <a:gd name="T5" fmla="*/ 0 h 28"/>
              <a:gd name="T6" fmla="*/ 37 w 38"/>
              <a:gd name="T7" fmla="*/ 27 h 28"/>
              <a:gd name="T8" fmla="*/ 21 w 38"/>
              <a:gd name="T9" fmla="*/ 16 h 28"/>
              <a:gd name="T10" fmla="*/ 0 w 38"/>
              <a:gd name="T11" fmla="*/ 27 h 28"/>
              <a:gd name="T12" fmla="*/ 0 w 38"/>
              <a:gd name="T13" fmla="*/ 2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28"/>
              <a:gd name="T23" fmla="*/ 38 w 38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28">
                <a:moveTo>
                  <a:pt x="0" y="27"/>
                </a:moveTo>
                <a:lnTo>
                  <a:pt x="10" y="0"/>
                </a:lnTo>
                <a:lnTo>
                  <a:pt x="37" y="0"/>
                </a:lnTo>
                <a:lnTo>
                  <a:pt x="37" y="27"/>
                </a:lnTo>
                <a:lnTo>
                  <a:pt x="21" y="16"/>
                </a:lnTo>
                <a:lnTo>
                  <a:pt x="0" y="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2" name="Freeform 71"/>
          <p:cNvSpPr>
            <a:spLocks noChangeArrowheads="1"/>
          </p:cNvSpPr>
          <p:nvPr/>
        </p:nvSpPr>
        <p:spPr bwMode="auto">
          <a:xfrm>
            <a:off x="7033642" y="3851275"/>
            <a:ext cx="19050" cy="33338"/>
          </a:xfrm>
          <a:custGeom>
            <a:avLst/>
            <a:gdLst>
              <a:gd name="T0" fmla="*/ 21 w 32"/>
              <a:gd name="T1" fmla="*/ 51 h 52"/>
              <a:gd name="T2" fmla="*/ 0 w 32"/>
              <a:gd name="T3" fmla="*/ 4 h 52"/>
              <a:gd name="T4" fmla="*/ 6 w 32"/>
              <a:gd name="T5" fmla="*/ 0 h 52"/>
              <a:gd name="T6" fmla="*/ 31 w 32"/>
              <a:gd name="T7" fmla="*/ 25 h 52"/>
              <a:gd name="T8" fmla="*/ 21 w 32"/>
              <a:gd name="T9" fmla="*/ 51 h 52"/>
              <a:gd name="T10" fmla="*/ 21 w 32"/>
              <a:gd name="T11" fmla="*/ 51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52"/>
              <a:gd name="T20" fmla="*/ 32 w 32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52">
                <a:moveTo>
                  <a:pt x="21" y="51"/>
                </a:moveTo>
                <a:lnTo>
                  <a:pt x="0" y="4"/>
                </a:lnTo>
                <a:lnTo>
                  <a:pt x="6" y="0"/>
                </a:lnTo>
                <a:lnTo>
                  <a:pt x="31" y="25"/>
                </a:lnTo>
                <a:lnTo>
                  <a:pt x="21" y="5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3" name="Freeform 72"/>
          <p:cNvSpPr>
            <a:spLocks noChangeArrowheads="1"/>
          </p:cNvSpPr>
          <p:nvPr/>
        </p:nvSpPr>
        <p:spPr bwMode="auto">
          <a:xfrm>
            <a:off x="7076504" y="3924300"/>
            <a:ext cx="12700" cy="22225"/>
          </a:xfrm>
          <a:custGeom>
            <a:avLst/>
            <a:gdLst>
              <a:gd name="T0" fmla="*/ 15 w 21"/>
              <a:gd name="T1" fmla="*/ 36 h 37"/>
              <a:gd name="T2" fmla="*/ 0 w 21"/>
              <a:gd name="T3" fmla="*/ 10 h 37"/>
              <a:gd name="T4" fmla="*/ 0 w 21"/>
              <a:gd name="T5" fmla="*/ 0 h 37"/>
              <a:gd name="T6" fmla="*/ 4 w 21"/>
              <a:gd name="T7" fmla="*/ 0 h 37"/>
              <a:gd name="T8" fmla="*/ 20 w 21"/>
              <a:gd name="T9" fmla="*/ 26 h 37"/>
              <a:gd name="T10" fmla="*/ 15 w 21"/>
              <a:gd name="T11" fmla="*/ 36 h 37"/>
              <a:gd name="T12" fmla="*/ 15 w 21"/>
              <a:gd name="T13" fmla="*/ 36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37"/>
              <a:gd name="T23" fmla="*/ 21 w 21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37">
                <a:moveTo>
                  <a:pt x="15" y="36"/>
                </a:moveTo>
                <a:lnTo>
                  <a:pt x="0" y="10"/>
                </a:lnTo>
                <a:lnTo>
                  <a:pt x="0" y="0"/>
                </a:lnTo>
                <a:lnTo>
                  <a:pt x="4" y="0"/>
                </a:lnTo>
                <a:lnTo>
                  <a:pt x="20" y="26"/>
                </a:lnTo>
                <a:lnTo>
                  <a:pt x="15" y="3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4" name="Freeform 73"/>
          <p:cNvSpPr>
            <a:spLocks noChangeArrowheads="1"/>
          </p:cNvSpPr>
          <p:nvPr/>
        </p:nvSpPr>
        <p:spPr bwMode="auto">
          <a:xfrm>
            <a:off x="7984554" y="4103688"/>
            <a:ext cx="19050" cy="30162"/>
          </a:xfrm>
          <a:custGeom>
            <a:avLst/>
            <a:gdLst>
              <a:gd name="T0" fmla="*/ 10 w 32"/>
              <a:gd name="T1" fmla="*/ 47 h 48"/>
              <a:gd name="T2" fmla="*/ 0 w 32"/>
              <a:gd name="T3" fmla="*/ 37 h 48"/>
              <a:gd name="T4" fmla="*/ 25 w 32"/>
              <a:gd name="T5" fmla="*/ 0 h 48"/>
              <a:gd name="T6" fmla="*/ 31 w 32"/>
              <a:gd name="T7" fmla="*/ 21 h 48"/>
              <a:gd name="T8" fmla="*/ 10 w 32"/>
              <a:gd name="T9" fmla="*/ 47 h 48"/>
              <a:gd name="T10" fmla="*/ 10 w 32"/>
              <a:gd name="T11" fmla="*/ 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48"/>
              <a:gd name="T20" fmla="*/ 32 w 3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48">
                <a:moveTo>
                  <a:pt x="10" y="47"/>
                </a:moveTo>
                <a:lnTo>
                  <a:pt x="0" y="37"/>
                </a:lnTo>
                <a:lnTo>
                  <a:pt x="25" y="0"/>
                </a:lnTo>
                <a:lnTo>
                  <a:pt x="31" y="21"/>
                </a:lnTo>
                <a:lnTo>
                  <a:pt x="10" y="4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5" name="Freeform 74"/>
          <p:cNvSpPr>
            <a:spLocks noChangeArrowheads="1"/>
          </p:cNvSpPr>
          <p:nvPr/>
        </p:nvSpPr>
        <p:spPr bwMode="auto">
          <a:xfrm>
            <a:off x="6990779" y="3808413"/>
            <a:ext cx="19050" cy="19050"/>
          </a:xfrm>
          <a:custGeom>
            <a:avLst/>
            <a:gdLst>
              <a:gd name="T0" fmla="*/ 31 w 32"/>
              <a:gd name="T1" fmla="*/ 31 h 32"/>
              <a:gd name="T2" fmla="*/ 0 w 32"/>
              <a:gd name="T3" fmla="*/ 11 h 32"/>
              <a:gd name="T4" fmla="*/ 0 w 32"/>
              <a:gd name="T5" fmla="*/ 0 h 32"/>
              <a:gd name="T6" fmla="*/ 31 w 32"/>
              <a:gd name="T7" fmla="*/ 26 h 32"/>
              <a:gd name="T8" fmla="*/ 31 w 32"/>
              <a:gd name="T9" fmla="*/ 31 h 32"/>
              <a:gd name="T10" fmla="*/ 31 w 32"/>
              <a:gd name="T11" fmla="*/ 31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32"/>
              <a:gd name="T20" fmla="*/ 32 w 32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32">
                <a:moveTo>
                  <a:pt x="31" y="31"/>
                </a:moveTo>
                <a:lnTo>
                  <a:pt x="0" y="11"/>
                </a:lnTo>
                <a:lnTo>
                  <a:pt x="0" y="0"/>
                </a:lnTo>
                <a:lnTo>
                  <a:pt x="31" y="26"/>
                </a:lnTo>
                <a:lnTo>
                  <a:pt x="31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6" name="Freeform 75"/>
          <p:cNvSpPr>
            <a:spLocks noChangeArrowheads="1"/>
          </p:cNvSpPr>
          <p:nvPr/>
        </p:nvSpPr>
        <p:spPr bwMode="auto">
          <a:xfrm>
            <a:off x="7336854" y="3776663"/>
            <a:ext cx="15875" cy="15875"/>
          </a:xfrm>
          <a:custGeom>
            <a:avLst/>
            <a:gdLst>
              <a:gd name="T0" fmla="*/ 5 w 27"/>
              <a:gd name="T1" fmla="*/ 26 h 27"/>
              <a:gd name="T2" fmla="*/ 0 w 27"/>
              <a:gd name="T3" fmla="*/ 10 h 27"/>
              <a:gd name="T4" fmla="*/ 5 w 27"/>
              <a:gd name="T5" fmla="*/ 0 h 27"/>
              <a:gd name="T6" fmla="*/ 16 w 27"/>
              <a:gd name="T7" fmla="*/ 10 h 27"/>
              <a:gd name="T8" fmla="*/ 26 w 27"/>
              <a:gd name="T9" fmla="*/ 26 h 27"/>
              <a:gd name="T10" fmla="*/ 5 w 27"/>
              <a:gd name="T11" fmla="*/ 26 h 27"/>
              <a:gd name="T12" fmla="*/ 5 w 27"/>
              <a:gd name="T13" fmla="*/ 26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27"/>
              <a:gd name="T23" fmla="*/ 27 w 27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27">
                <a:moveTo>
                  <a:pt x="5" y="26"/>
                </a:moveTo>
                <a:lnTo>
                  <a:pt x="0" y="10"/>
                </a:lnTo>
                <a:lnTo>
                  <a:pt x="5" y="0"/>
                </a:lnTo>
                <a:lnTo>
                  <a:pt x="16" y="10"/>
                </a:lnTo>
                <a:lnTo>
                  <a:pt x="26" y="26"/>
                </a:lnTo>
                <a:lnTo>
                  <a:pt x="5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7" name="Freeform 76"/>
          <p:cNvSpPr>
            <a:spLocks noChangeArrowheads="1"/>
          </p:cNvSpPr>
          <p:nvPr/>
        </p:nvSpPr>
        <p:spPr bwMode="auto">
          <a:xfrm>
            <a:off x="7208267" y="3854450"/>
            <a:ext cx="9525" cy="6350"/>
          </a:xfrm>
          <a:custGeom>
            <a:avLst/>
            <a:gdLst>
              <a:gd name="T0" fmla="*/ 0 w 16"/>
              <a:gd name="T1" fmla="*/ 0 h 12"/>
              <a:gd name="T2" fmla="*/ 10 w 16"/>
              <a:gd name="T3" fmla="*/ 11 h 12"/>
              <a:gd name="T4" fmla="*/ 15 w 16"/>
              <a:gd name="T5" fmla="*/ 0 h 12"/>
              <a:gd name="T6" fmla="*/ 10 w 16"/>
              <a:gd name="T7" fmla="*/ 11 h 12"/>
              <a:gd name="T8" fmla="*/ 0 w 16"/>
              <a:gd name="T9" fmla="*/ 0 h 12"/>
              <a:gd name="T10" fmla="*/ 0 w 1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2"/>
              <a:gd name="T20" fmla="*/ 16 w 1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2">
                <a:moveTo>
                  <a:pt x="0" y="0"/>
                </a:moveTo>
                <a:lnTo>
                  <a:pt x="10" y="11"/>
                </a:lnTo>
                <a:lnTo>
                  <a:pt x="15" y="0"/>
                </a:lnTo>
                <a:lnTo>
                  <a:pt x="10" y="1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8" name="Freeform 77"/>
          <p:cNvSpPr>
            <a:spLocks noChangeArrowheads="1"/>
          </p:cNvSpPr>
          <p:nvPr/>
        </p:nvSpPr>
        <p:spPr bwMode="auto">
          <a:xfrm>
            <a:off x="5342954" y="2763838"/>
            <a:ext cx="269875" cy="263525"/>
          </a:xfrm>
          <a:custGeom>
            <a:avLst/>
            <a:gdLst>
              <a:gd name="T0" fmla="*/ 135 w 426"/>
              <a:gd name="T1" fmla="*/ 16 h 416"/>
              <a:gd name="T2" fmla="*/ 156 w 426"/>
              <a:gd name="T3" fmla="*/ 0 h 416"/>
              <a:gd name="T4" fmla="*/ 182 w 426"/>
              <a:gd name="T5" fmla="*/ 6 h 416"/>
              <a:gd name="T6" fmla="*/ 223 w 426"/>
              <a:gd name="T7" fmla="*/ 16 h 416"/>
              <a:gd name="T8" fmla="*/ 244 w 426"/>
              <a:gd name="T9" fmla="*/ 16 h 416"/>
              <a:gd name="T10" fmla="*/ 249 w 426"/>
              <a:gd name="T11" fmla="*/ 31 h 416"/>
              <a:gd name="T12" fmla="*/ 260 w 426"/>
              <a:gd name="T13" fmla="*/ 47 h 416"/>
              <a:gd name="T14" fmla="*/ 275 w 426"/>
              <a:gd name="T15" fmla="*/ 72 h 416"/>
              <a:gd name="T16" fmla="*/ 291 w 426"/>
              <a:gd name="T17" fmla="*/ 72 h 416"/>
              <a:gd name="T18" fmla="*/ 311 w 426"/>
              <a:gd name="T19" fmla="*/ 72 h 416"/>
              <a:gd name="T20" fmla="*/ 317 w 426"/>
              <a:gd name="T21" fmla="*/ 83 h 416"/>
              <a:gd name="T22" fmla="*/ 301 w 426"/>
              <a:gd name="T23" fmla="*/ 88 h 416"/>
              <a:gd name="T24" fmla="*/ 311 w 426"/>
              <a:gd name="T25" fmla="*/ 114 h 416"/>
              <a:gd name="T26" fmla="*/ 291 w 426"/>
              <a:gd name="T27" fmla="*/ 125 h 416"/>
              <a:gd name="T28" fmla="*/ 291 w 426"/>
              <a:gd name="T29" fmla="*/ 141 h 416"/>
              <a:gd name="T30" fmla="*/ 285 w 426"/>
              <a:gd name="T31" fmla="*/ 151 h 416"/>
              <a:gd name="T32" fmla="*/ 285 w 426"/>
              <a:gd name="T33" fmla="*/ 176 h 416"/>
              <a:gd name="T34" fmla="*/ 311 w 426"/>
              <a:gd name="T35" fmla="*/ 197 h 416"/>
              <a:gd name="T36" fmla="*/ 317 w 426"/>
              <a:gd name="T37" fmla="*/ 217 h 416"/>
              <a:gd name="T38" fmla="*/ 352 w 426"/>
              <a:gd name="T39" fmla="*/ 239 h 416"/>
              <a:gd name="T40" fmla="*/ 374 w 426"/>
              <a:gd name="T41" fmla="*/ 249 h 416"/>
              <a:gd name="T42" fmla="*/ 394 w 426"/>
              <a:gd name="T43" fmla="*/ 286 h 416"/>
              <a:gd name="T44" fmla="*/ 394 w 426"/>
              <a:gd name="T45" fmla="*/ 290 h 416"/>
              <a:gd name="T46" fmla="*/ 394 w 426"/>
              <a:gd name="T47" fmla="*/ 316 h 416"/>
              <a:gd name="T48" fmla="*/ 409 w 426"/>
              <a:gd name="T49" fmla="*/ 327 h 416"/>
              <a:gd name="T50" fmla="*/ 409 w 426"/>
              <a:gd name="T51" fmla="*/ 347 h 416"/>
              <a:gd name="T52" fmla="*/ 425 w 426"/>
              <a:gd name="T53" fmla="*/ 373 h 416"/>
              <a:gd name="T54" fmla="*/ 420 w 426"/>
              <a:gd name="T55" fmla="*/ 373 h 416"/>
              <a:gd name="T56" fmla="*/ 399 w 426"/>
              <a:gd name="T57" fmla="*/ 373 h 416"/>
              <a:gd name="T58" fmla="*/ 374 w 426"/>
              <a:gd name="T59" fmla="*/ 373 h 416"/>
              <a:gd name="T60" fmla="*/ 368 w 426"/>
              <a:gd name="T61" fmla="*/ 399 h 416"/>
              <a:gd name="T62" fmla="*/ 358 w 426"/>
              <a:gd name="T63" fmla="*/ 415 h 416"/>
              <a:gd name="T64" fmla="*/ 275 w 426"/>
              <a:gd name="T65" fmla="*/ 415 h 416"/>
              <a:gd name="T66" fmla="*/ 223 w 426"/>
              <a:gd name="T67" fmla="*/ 394 h 416"/>
              <a:gd name="T68" fmla="*/ 223 w 426"/>
              <a:gd name="T69" fmla="*/ 357 h 416"/>
              <a:gd name="T70" fmla="*/ 197 w 426"/>
              <a:gd name="T71" fmla="*/ 347 h 416"/>
              <a:gd name="T72" fmla="*/ 192 w 426"/>
              <a:gd name="T73" fmla="*/ 342 h 416"/>
              <a:gd name="T74" fmla="*/ 156 w 426"/>
              <a:gd name="T75" fmla="*/ 327 h 416"/>
              <a:gd name="T76" fmla="*/ 68 w 426"/>
              <a:gd name="T77" fmla="*/ 274 h 416"/>
              <a:gd name="T78" fmla="*/ 27 w 426"/>
              <a:gd name="T79" fmla="*/ 264 h 416"/>
              <a:gd name="T80" fmla="*/ 0 w 426"/>
              <a:gd name="T81" fmla="*/ 207 h 416"/>
              <a:gd name="T82" fmla="*/ 58 w 426"/>
              <a:gd name="T83" fmla="*/ 176 h 416"/>
              <a:gd name="T84" fmla="*/ 88 w 426"/>
              <a:gd name="T85" fmla="*/ 151 h 416"/>
              <a:gd name="T86" fmla="*/ 99 w 426"/>
              <a:gd name="T87" fmla="*/ 125 h 416"/>
              <a:gd name="T88" fmla="*/ 99 w 426"/>
              <a:gd name="T89" fmla="*/ 88 h 416"/>
              <a:gd name="T90" fmla="*/ 99 w 426"/>
              <a:gd name="T91" fmla="*/ 68 h 416"/>
              <a:gd name="T92" fmla="*/ 99 w 426"/>
              <a:gd name="T93" fmla="*/ 47 h 416"/>
              <a:gd name="T94" fmla="*/ 125 w 426"/>
              <a:gd name="T95" fmla="*/ 31 h 416"/>
              <a:gd name="T96" fmla="*/ 135 w 426"/>
              <a:gd name="T97" fmla="*/ 16 h 416"/>
              <a:gd name="T98" fmla="*/ 135 w 426"/>
              <a:gd name="T99" fmla="*/ 16 h 41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26"/>
              <a:gd name="T151" fmla="*/ 0 h 416"/>
              <a:gd name="T152" fmla="*/ 426 w 426"/>
              <a:gd name="T153" fmla="*/ 416 h 41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26" h="416">
                <a:moveTo>
                  <a:pt x="135" y="16"/>
                </a:moveTo>
                <a:lnTo>
                  <a:pt x="156" y="0"/>
                </a:lnTo>
                <a:lnTo>
                  <a:pt x="182" y="6"/>
                </a:lnTo>
                <a:lnTo>
                  <a:pt x="223" y="16"/>
                </a:lnTo>
                <a:lnTo>
                  <a:pt x="244" y="16"/>
                </a:lnTo>
                <a:lnTo>
                  <a:pt x="249" y="31"/>
                </a:lnTo>
                <a:lnTo>
                  <a:pt x="260" y="47"/>
                </a:lnTo>
                <a:lnTo>
                  <a:pt x="275" y="72"/>
                </a:lnTo>
                <a:lnTo>
                  <a:pt x="291" y="72"/>
                </a:lnTo>
                <a:lnTo>
                  <a:pt x="311" y="72"/>
                </a:lnTo>
                <a:lnTo>
                  <a:pt x="317" y="83"/>
                </a:lnTo>
                <a:lnTo>
                  <a:pt x="301" y="88"/>
                </a:lnTo>
                <a:lnTo>
                  <a:pt x="311" y="114"/>
                </a:lnTo>
                <a:lnTo>
                  <a:pt x="291" y="125"/>
                </a:lnTo>
                <a:lnTo>
                  <a:pt x="291" y="141"/>
                </a:lnTo>
                <a:lnTo>
                  <a:pt x="285" y="151"/>
                </a:lnTo>
                <a:lnTo>
                  <a:pt x="285" y="176"/>
                </a:lnTo>
                <a:lnTo>
                  <a:pt x="311" y="197"/>
                </a:lnTo>
                <a:lnTo>
                  <a:pt x="317" y="217"/>
                </a:lnTo>
                <a:lnTo>
                  <a:pt x="352" y="239"/>
                </a:lnTo>
                <a:lnTo>
                  <a:pt x="374" y="249"/>
                </a:lnTo>
                <a:lnTo>
                  <a:pt x="394" y="286"/>
                </a:lnTo>
                <a:lnTo>
                  <a:pt x="394" y="290"/>
                </a:lnTo>
                <a:lnTo>
                  <a:pt x="394" y="316"/>
                </a:lnTo>
                <a:lnTo>
                  <a:pt x="409" y="327"/>
                </a:lnTo>
                <a:lnTo>
                  <a:pt x="409" y="347"/>
                </a:lnTo>
                <a:lnTo>
                  <a:pt x="425" y="373"/>
                </a:lnTo>
                <a:lnTo>
                  <a:pt x="420" y="373"/>
                </a:lnTo>
                <a:lnTo>
                  <a:pt x="399" y="373"/>
                </a:lnTo>
                <a:lnTo>
                  <a:pt x="374" y="373"/>
                </a:lnTo>
                <a:lnTo>
                  <a:pt x="368" y="399"/>
                </a:lnTo>
                <a:lnTo>
                  <a:pt x="358" y="415"/>
                </a:lnTo>
                <a:lnTo>
                  <a:pt x="275" y="415"/>
                </a:lnTo>
                <a:lnTo>
                  <a:pt x="223" y="394"/>
                </a:lnTo>
                <a:lnTo>
                  <a:pt x="223" y="357"/>
                </a:lnTo>
                <a:lnTo>
                  <a:pt x="197" y="347"/>
                </a:lnTo>
                <a:lnTo>
                  <a:pt x="192" y="342"/>
                </a:lnTo>
                <a:lnTo>
                  <a:pt x="156" y="327"/>
                </a:lnTo>
                <a:lnTo>
                  <a:pt x="68" y="274"/>
                </a:lnTo>
                <a:lnTo>
                  <a:pt x="27" y="264"/>
                </a:lnTo>
                <a:lnTo>
                  <a:pt x="0" y="207"/>
                </a:lnTo>
                <a:lnTo>
                  <a:pt x="58" y="176"/>
                </a:lnTo>
                <a:lnTo>
                  <a:pt x="88" y="151"/>
                </a:lnTo>
                <a:lnTo>
                  <a:pt x="99" y="125"/>
                </a:lnTo>
                <a:lnTo>
                  <a:pt x="99" y="88"/>
                </a:lnTo>
                <a:lnTo>
                  <a:pt x="99" y="68"/>
                </a:lnTo>
                <a:lnTo>
                  <a:pt x="99" y="47"/>
                </a:lnTo>
                <a:lnTo>
                  <a:pt x="125" y="31"/>
                </a:lnTo>
                <a:lnTo>
                  <a:pt x="13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9" name="Freeform 78"/>
          <p:cNvSpPr>
            <a:spLocks noChangeArrowheads="1"/>
          </p:cNvSpPr>
          <p:nvPr/>
        </p:nvSpPr>
        <p:spPr bwMode="auto">
          <a:xfrm>
            <a:off x="5468367" y="2681288"/>
            <a:ext cx="569912" cy="469900"/>
          </a:xfrm>
          <a:custGeom>
            <a:avLst/>
            <a:gdLst>
              <a:gd name="T0" fmla="*/ 202 w 898"/>
              <a:gd name="T1" fmla="*/ 67 h 741"/>
              <a:gd name="T2" fmla="*/ 227 w 898"/>
              <a:gd name="T3" fmla="*/ 119 h 741"/>
              <a:gd name="T4" fmla="*/ 305 w 898"/>
              <a:gd name="T5" fmla="*/ 150 h 741"/>
              <a:gd name="T6" fmla="*/ 419 w 898"/>
              <a:gd name="T7" fmla="*/ 145 h 741"/>
              <a:gd name="T8" fmla="*/ 415 w 898"/>
              <a:gd name="T9" fmla="*/ 150 h 741"/>
              <a:gd name="T10" fmla="*/ 440 w 898"/>
              <a:gd name="T11" fmla="*/ 150 h 741"/>
              <a:gd name="T12" fmla="*/ 471 w 898"/>
              <a:gd name="T13" fmla="*/ 119 h 741"/>
              <a:gd name="T14" fmla="*/ 528 w 898"/>
              <a:gd name="T15" fmla="*/ 78 h 741"/>
              <a:gd name="T16" fmla="*/ 579 w 898"/>
              <a:gd name="T17" fmla="*/ 88 h 741"/>
              <a:gd name="T18" fmla="*/ 745 w 898"/>
              <a:gd name="T19" fmla="*/ 150 h 741"/>
              <a:gd name="T20" fmla="*/ 755 w 898"/>
              <a:gd name="T21" fmla="*/ 238 h 741"/>
              <a:gd name="T22" fmla="*/ 755 w 898"/>
              <a:gd name="T23" fmla="*/ 280 h 741"/>
              <a:gd name="T24" fmla="*/ 745 w 898"/>
              <a:gd name="T25" fmla="*/ 311 h 741"/>
              <a:gd name="T26" fmla="*/ 745 w 898"/>
              <a:gd name="T27" fmla="*/ 337 h 741"/>
              <a:gd name="T28" fmla="*/ 767 w 898"/>
              <a:gd name="T29" fmla="*/ 419 h 741"/>
              <a:gd name="T30" fmla="*/ 812 w 898"/>
              <a:gd name="T31" fmla="*/ 456 h 741"/>
              <a:gd name="T32" fmla="*/ 787 w 898"/>
              <a:gd name="T33" fmla="*/ 513 h 741"/>
              <a:gd name="T34" fmla="*/ 849 w 898"/>
              <a:gd name="T35" fmla="*/ 569 h 741"/>
              <a:gd name="T36" fmla="*/ 880 w 898"/>
              <a:gd name="T37" fmla="*/ 631 h 741"/>
              <a:gd name="T38" fmla="*/ 897 w 898"/>
              <a:gd name="T39" fmla="*/ 652 h 741"/>
              <a:gd name="T40" fmla="*/ 890 w 898"/>
              <a:gd name="T41" fmla="*/ 662 h 741"/>
              <a:gd name="T42" fmla="*/ 854 w 898"/>
              <a:gd name="T43" fmla="*/ 677 h 741"/>
              <a:gd name="T44" fmla="*/ 828 w 898"/>
              <a:gd name="T45" fmla="*/ 714 h 741"/>
              <a:gd name="T46" fmla="*/ 808 w 898"/>
              <a:gd name="T47" fmla="*/ 730 h 741"/>
              <a:gd name="T48" fmla="*/ 720 w 898"/>
              <a:gd name="T49" fmla="*/ 719 h 741"/>
              <a:gd name="T50" fmla="*/ 632 w 898"/>
              <a:gd name="T51" fmla="*/ 703 h 741"/>
              <a:gd name="T52" fmla="*/ 591 w 898"/>
              <a:gd name="T53" fmla="*/ 636 h 741"/>
              <a:gd name="T54" fmla="*/ 548 w 898"/>
              <a:gd name="T55" fmla="*/ 652 h 741"/>
              <a:gd name="T56" fmla="*/ 513 w 898"/>
              <a:gd name="T57" fmla="*/ 673 h 741"/>
              <a:gd name="T58" fmla="*/ 445 w 898"/>
              <a:gd name="T59" fmla="*/ 646 h 741"/>
              <a:gd name="T60" fmla="*/ 403 w 898"/>
              <a:gd name="T61" fmla="*/ 611 h 741"/>
              <a:gd name="T62" fmla="*/ 347 w 898"/>
              <a:gd name="T63" fmla="*/ 564 h 741"/>
              <a:gd name="T64" fmla="*/ 321 w 898"/>
              <a:gd name="T65" fmla="*/ 538 h 741"/>
              <a:gd name="T66" fmla="*/ 295 w 898"/>
              <a:gd name="T67" fmla="*/ 486 h 741"/>
              <a:gd name="T68" fmla="*/ 254 w 898"/>
              <a:gd name="T69" fmla="*/ 486 h 741"/>
              <a:gd name="T70" fmla="*/ 243 w 898"/>
              <a:gd name="T71" fmla="*/ 476 h 741"/>
              <a:gd name="T72" fmla="*/ 227 w 898"/>
              <a:gd name="T73" fmla="*/ 501 h 741"/>
              <a:gd name="T74" fmla="*/ 212 w 898"/>
              <a:gd name="T75" fmla="*/ 456 h 741"/>
              <a:gd name="T76" fmla="*/ 196 w 898"/>
              <a:gd name="T77" fmla="*/ 419 h 741"/>
              <a:gd name="T78" fmla="*/ 176 w 898"/>
              <a:gd name="T79" fmla="*/ 378 h 741"/>
              <a:gd name="T80" fmla="*/ 119 w 898"/>
              <a:gd name="T81" fmla="*/ 347 h 741"/>
              <a:gd name="T82" fmla="*/ 88 w 898"/>
              <a:gd name="T83" fmla="*/ 305 h 741"/>
              <a:gd name="T84" fmla="*/ 94 w 898"/>
              <a:gd name="T85" fmla="*/ 270 h 741"/>
              <a:gd name="T86" fmla="*/ 114 w 898"/>
              <a:gd name="T87" fmla="*/ 243 h 741"/>
              <a:gd name="T88" fmla="*/ 119 w 898"/>
              <a:gd name="T89" fmla="*/ 212 h 741"/>
              <a:gd name="T90" fmla="*/ 94 w 898"/>
              <a:gd name="T91" fmla="*/ 202 h 741"/>
              <a:gd name="T92" fmla="*/ 62 w 898"/>
              <a:gd name="T93" fmla="*/ 176 h 741"/>
              <a:gd name="T94" fmla="*/ 47 w 898"/>
              <a:gd name="T95" fmla="*/ 145 h 741"/>
              <a:gd name="T96" fmla="*/ 26 w 898"/>
              <a:gd name="T97" fmla="*/ 94 h 741"/>
              <a:gd name="T98" fmla="*/ 21 w 898"/>
              <a:gd name="T99" fmla="*/ 62 h 741"/>
              <a:gd name="T100" fmla="*/ 21 w 898"/>
              <a:gd name="T101" fmla="*/ 0 h 741"/>
              <a:gd name="T102" fmla="*/ 114 w 898"/>
              <a:gd name="T103" fmla="*/ 52 h 741"/>
              <a:gd name="T104" fmla="*/ 145 w 898"/>
              <a:gd name="T105" fmla="*/ 41 h 74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98"/>
              <a:gd name="T160" fmla="*/ 0 h 741"/>
              <a:gd name="T161" fmla="*/ 898 w 898"/>
              <a:gd name="T162" fmla="*/ 741 h 74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98" h="741">
                <a:moveTo>
                  <a:pt x="145" y="41"/>
                </a:moveTo>
                <a:lnTo>
                  <a:pt x="202" y="67"/>
                </a:lnTo>
                <a:lnTo>
                  <a:pt x="196" y="78"/>
                </a:lnTo>
                <a:lnTo>
                  <a:pt x="227" y="119"/>
                </a:lnTo>
                <a:lnTo>
                  <a:pt x="264" y="129"/>
                </a:lnTo>
                <a:lnTo>
                  <a:pt x="305" y="150"/>
                </a:lnTo>
                <a:lnTo>
                  <a:pt x="372" y="160"/>
                </a:lnTo>
                <a:lnTo>
                  <a:pt x="419" y="145"/>
                </a:lnTo>
                <a:lnTo>
                  <a:pt x="430" y="145"/>
                </a:lnTo>
                <a:lnTo>
                  <a:pt x="415" y="150"/>
                </a:lnTo>
                <a:lnTo>
                  <a:pt x="415" y="160"/>
                </a:lnTo>
                <a:lnTo>
                  <a:pt x="440" y="150"/>
                </a:lnTo>
                <a:lnTo>
                  <a:pt x="430" y="129"/>
                </a:lnTo>
                <a:lnTo>
                  <a:pt x="471" y="119"/>
                </a:lnTo>
                <a:lnTo>
                  <a:pt x="497" y="78"/>
                </a:lnTo>
                <a:lnTo>
                  <a:pt x="528" y="78"/>
                </a:lnTo>
                <a:lnTo>
                  <a:pt x="569" y="67"/>
                </a:lnTo>
                <a:lnTo>
                  <a:pt x="579" y="88"/>
                </a:lnTo>
                <a:lnTo>
                  <a:pt x="636" y="104"/>
                </a:lnTo>
                <a:lnTo>
                  <a:pt x="745" y="150"/>
                </a:lnTo>
                <a:lnTo>
                  <a:pt x="755" y="202"/>
                </a:lnTo>
                <a:lnTo>
                  <a:pt x="755" y="238"/>
                </a:lnTo>
                <a:lnTo>
                  <a:pt x="745" y="270"/>
                </a:lnTo>
                <a:lnTo>
                  <a:pt x="755" y="280"/>
                </a:lnTo>
                <a:lnTo>
                  <a:pt x="740" y="284"/>
                </a:lnTo>
                <a:lnTo>
                  <a:pt x="745" y="311"/>
                </a:lnTo>
                <a:lnTo>
                  <a:pt x="755" y="321"/>
                </a:lnTo>
                <a:lnTo>
                  <a:pt x="745" y="337"/>
                </a:lnTo>
                <a:lnTo>
                  <a:pt x="767" y="378"/>
                </a:lnTo>
                <a:lnTo>
                  <a:pt x="767" y="419"/>
                </a:lnTo>
                <a:lnTo>
                  <a:pt x="808" y="429"/>
                </a:lnTo>
                <a:lnTo>
                  <a:pt x="812" y="456"/>
                </a:lnTo>
                <a:lnTo>
                  <a:pt x="797" y="476"/>
                </a:lnTo>
                <a:lnTo>
                  <a:pt x="787" y="513"/>
                </a:lnTo>
                <a:lnTo>
                  <a:pt x="823" y="564"/>
                </a:lnTo>
                <a:lnTo>
                  <a:pt x="849" y="569"/>
                </a:lnTo>
                <a:lnTo>
                  <a:pt x="875" y="595"/>
                </a:lnTo>
                <a:lnTo>
                  <a:pt x="880" y="631"/>
                </a:lnTo>
                <a:lnTo>
                  <a:pt x="897" y="631"/>
                </a:lnTo>
                <a:lnTo>
                  <a:pt x="897" y="652"/>
                </a:lnTo>
                <a:lnTo>
                  <a:pt x="890" y="652"/>
                </a:lnTo>
                <a:lnTo>
                  <a:pt x="890" y="662"/>
                </a:lnTo>
                <a:lnTo>
                  <a:pt x="875" y="662"/>
                </a:lnTo>
                <a:lnTo>
                  <a:pt x="854" y="677"/>
                </a:lnTo>
                <a:lnTo>
                  <a:pt x="839" y="677"/>
                </a:lnTo>
                <a:lnTo>
                  <a:pt x="828" y="714"/>
                </a:lnTo>
                <a:lnTo>
                  <a:pt x="828" y="740"/>
                </a:lnTo>
                <a:lnTo>
                  <a:pt x="808" y="730"/>
                </a:lnTo>
                <a:lnTo>
                  <a:pt x="767" y="719"/>
                </a:lnTo>
                <a:lnTo>
                  <a:pt x="720" y="719"/>
                </a:lnTo>
                <a:lnTo>
                  <a:pt x="679" y="714"/>
                </a:lnTo>
                <a:lnTo>
                  <a:pt x="632" y="703"/>
                </a:lnTo>
                <a:lnTo>
                  <a:pt x="611" y="662"/>
                </a:lnTo>
                <a:lnTo>
                  <a:pt x="591" y="636"/>
                </a:lnTo>
                <a:lnTo>
                  <a:pt x="564" y="646"/>
                </a:lnTo>
                <a:lnTo>
                  <a:pt x="548" y="652"/>
                </a:lnTo>
                <a:lnTo>
                  <a:pt x="528" y="662"/>
                </a:lnTo>
                <a:lnTo>
                  <a:pt x="513" y="673"/>
                </a:lnTo>
                <a:lnTo>
                  <a:pt x="481" y="662"/>
                </a:lnTo>
                <a:lnTo>
                  <a:pt x="445" y="646"/>
                </a:lnTo>
                <a:lnTo>
                  <a:pt x="419" y="631"/>
                </a:lnTo>
                <a:lnTo>
                  <a:pt x="403" y="611"/>
                </a:lnTo>
                <a:lnTo>
                  <a:pt x="372" y="605"/>
                </a:lnTo>
                <a:lnTo>
                  <a:pt x="347" y="564"/>
                </a:lnTo>
                <a:lnTo>
                  <a:pt x="337" y="544"/>
                </a:lnTo>
                <a:lnTo>
                  <a:pt x="321" y="538"/>
                </a:lnTo>
                <a:lnTo>
                  <a:pt x="305" y="501"/>
                </a:lnTo>
                <a:lnTo>
                  <a:pt x="295" y="486"/>
                </a:lnTo>
                <a:lnTo>
                  <a:pt x="280" y="501"/>
                </a:lnTo>
                <a:lnTo>
                  <a:pt x="254" y="486"/>
                </a:lnTo>
                <a:lnTo>
                  <a:pt x="254" y="476"/>
                </a:lnTo>
                <a:lnTo>
                  <a:pt x="243" y="476"/>
                </a:lnTo>
                <a:lnTo>
                  <a:pt x="243" y="501"/>
                </a:lnTo>
                <a:lnTo>
                  <a:pt x="227" y="501"/>
                </a:lnTo>
                <a:lnTo>
                  <a:pt x="212" y="476"/>
                </a:lnTo>
                <a:lnTo>
                  <a:pt x="212" y="456"/>
                </a:lnTo>
                <a:lnTo>
                  <a:pt x="196" y="445"/>
                </a:lnTo>
                <a:lnTo>
                  <a:pt x="196" y="419"/>
                </a:lnTo>
                <a:lnTo>
                  <a:pt x="196" y="415"/>
                </a:lnTo>
                <a:lnTo>
                  <a:pt x="176" y="378"/>
                </a:lnTo>
                <a:lnTo>
                  <a:pt x="155" y="368"/>
                </a:lnTo>
                <a:lnTo>
                  <a:pt x="119" y="347"/>
                </a:lnTo>
                <a:lnTo>
                  <a:pt x="114" y="326"/>
                </a:lnTo>
                <a:lnTo>
                  <a:pt x="88" y="305"/>
                </a:lnTo>
                <a:lnTo>
                  <a:pt x="88" y="280"/>
                </a:lnTo>
                <a:lnTo>
                  <a:pt x="94" y="270"/>
                </a:lnTo>
                <a:lnTo>
                  <a:pt x="94" y="254"/>
                </a:lnTo>
                <a:lnTo>
                  <a:pt x="114" y="243"/>
                </a:lnTo>
                <a:lnTo>
                  <a:pt x="104" y="217"/>
                </a:lnTo>
                <a:lnTo>
                  <a:pt x="119" y="212"/>
                </a:lnTo>
                <a:lnTo>
                  <a:pt x="114" y="202"/>
                </a:lnTo>
                <a:lnTo>
                  <a:pt x="94" y="202"/>
                </a:lnTo>
                <a:lnTo>
                  <a:pt x="78" y="202"/>
                </a:lnTo>
                <a:lnTo>
                  <a:pt x="62" y="176"/>
                </a:lnTo>
                <a:lnTo>
                  <a:pt x="51" y="160"/>
                </a:lnTo>
                <a:lnTo>
                  <a:pt x="47" y="145"/>
                </a:lnTo>
                <a:lnTo>
                  <a:pt x="36" y="119"/>
                </a:lnTo>
                <a:lnTo>
                  <a:pt x="26" y="94"/>
                </a:lnTo>
                <a:lnTo>
                  <a:pt x="26" y="88"/>
                </a:lnTo>
                <a:lnTo>
                  <a:pt x="21" y="62"/>
                </a:lnTo>
                <a:lnTo>
                  <a:pt x="0" y="21"/>
                </a:lnTo>
                <a:lnTo>
                  <a:pt x="21" y="0"/>
                </a:lnTo>
                <a:lnTo>
                  <a:pt x="51" y="41"/>
                </a:lnTo>
                <a:lnTo>
                  <a:pt x="114" y="52"/>
                </a:lnTo>
                <a:lnTo>
                  <a:pt x="145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0" name="Freeform 79"/>
          <p:cNvSpPr>
            <a:spLocks noChangeArrowheads="1"/>
          </p:cNvSpPr>
          <p:nvPr/>
        </p:nvSpPr>
        <p:spPr bwMode="auto">
          <a:xfrm>
            <a:off x="5225479" y="2901950"/>
            <a:ext cx="34925" cy="122238"/>
          </a:xfrm>
          <a:custGeom>
            <a:avLst/>
            <a:gdLst>
              <a:gd name="T0" fmla="*/ 26 w 58"/>
              <a:gd name="T1" fmla="*/ 6 h 193"/>
              <a:gd name="T2" fmla="*/ 41 w 58"/>
              <a:gd name="T3" fmla="*/ 6 h 193"/>
              <a:gd name="T4" fmla="*/ 41 w 58"/>
              <a:gd name="T5" fmla="*/ 0 h 193"/>
              <a:gd name="T6" fmla="*/ 57 w 58"/>
              <a:gd name="T7" fmla="*/ 0 h 193"/>
              <a:gd name="T8" fmla="*/ 57 w 58"/>
              <a:gd name="T9" fmla="*/ 6 h 193"/>
              <a:gd name="T10" fmla="*/ 41 w 58"/>
              <a:gd name="T11" fmla="*/ 31 h 193"/>
              <a:gd name="T12" fmla="*/ 41 w 58"/>
              <a:gd name="T13" fmla="*/ 41 h 193"/>
              <a:gd name="T14" fmla="*/ 37 w 58"/>
              <a:gd name="T15" fmla="*/ 41 h 193"/>
              <a:gd name="T16" fmla="*/ 37 w 58"/>
              <a:gd name="T17" fmla="*/ 57 h 193"/>
              <a:gd name="T18" fmla="*/ 41 w 58"/>
              <a:gd name="T19" fmla="*/ 73 h 193"/>
              <a:gd name="T20" fmla="*/ 41 w 58"/>
              <a:gd name="T21" fmla="*/ 109 h 193"/>
              <a:gd name="T22" fmla="*/ 41 w 58"/>
              <a:gd name="T23" fmla="*/ 139 h 193"/>
              <a:gd name="T24" fmla="*/ 41 w 58"/>
              <a:gd name="T25" fmla="*/ 176 h 193"/>
              <a:gd name="T26" fmla="*/ 26 w 58"/>
              <a:gd name="T27" fmla="*/ 192 h 193"/>
              <a:gd name="T28" fmla="*/ 26 w 58"/>
              <a:gd name="T29" fmla="*/ 155 h 193"/>
              <a:gd name="T30" fmla="*/ 16 w 58"/>
              <a:gd name="T31" fmla="*/ 129 h 193"/>
              <a:gd name="T32" fmla="*/ 0 w 58"/>
              <a:gd name="T33" fmla="*/ 109 h 193"/>
              <a:gd name="T34" fmla="*/ 10 w 58"/>
              <a:gd name="T35" fmla="*/ 88 h 193"/>
              <a:gd name="T36" fmla="*/ 0 w 58"/>
              <a:gd name="T37" fmla="*/ 73 h 193"/>
              <a:gd name="T38" fmla="*/ 10 w 58"/>
              <a:gd name="T39" fmla="*/ 68 h 193"/>
              <a:gd name="T40" fmla="*/ 16 w 58"/>
              <a:gd name="T41" fmla="*/ 41 h 193"/>
              <a:gd name="T42" fmla="*/ 26 w 58"/>
              <a:gd name="T43" fmla="*/ 6 h 193"/>
              <a:gd name="T44" fmla="*/ 26 w 58"/>
              <a:gd name="T45" fmla="*/ 6 h 1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8"/>
              <a:gd name="T70" fmla="*/ 0 h 193"/>
              <a:gd name="T71" fmla="*/ 58 w 58"/>
              <a:gd name="T72" fmla="*/ 193 h 1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8" h="193">
                <a:moveTo>
                  <a:pt x="26" y="6"/>
                </a:moveTo>
                <a:lnTo>
                  <a:pt x="41" y="6"/>
                </a:lnTo>
                <a:lnTo>
                  <a:pt x="41" y="0"/>
                </a:lnTo>
                <a:lnTo>
                  <a:pt x="57" y="0"/>
                </a:lnTo>
                <a:lnTo>
                  <a:pt x="57" y="6"/>
                </a:lnTo>
                <a:lnTo>
                  <a:pt x="41" y="31"/>
                </a:lnTo>
                <a:lnTo>
                  <a:pt x="41" y="41"/>
                </a:lnTo>
                <a:lnTo>
                  <a:pt x="37" y="41"/>
                </a:lnTo>
                <a:lnTo>
                  <a:pt x="37" y="57"/>
                </a:lnTo>
                <a:lnTo>
                  <a:pt x="41" y="73"/>
                </a:lnTo>
                <a:lnTo>
                  <a:pt x="41" y="109"/>
                </a:lnTo>
                <a:lnTo>
                  <a:pt x="41" y="139"/>
                </a:lnTo>
                <a:lnTo>
                  <a:pt x="41" y="176"/>
                </a:lnTo>
                <a:lnTo>
                  <a:pt x="26" y="192"/>
                </a:lnTo>
                <a:lnTo>
                  <a:pt x="26" y="155"/>
                </a:lnTo>
                <a:lnTo>
                  <a:pt x="16" y="129"/>
                </a:lnTo>
                <a:lnTo>
                  <a:pt x="0" y="109"/>
                </a:lnTo>
                <a:lnTo>
                  <a:pt x="10" y="88"/>
                </a:lnTo>
                <a:lnTo>
                  <a:pt x="0" y="73"/>
                </a:lnTo>
                <a:lnTo>
                  <a:pt x="10" y="68"/>
                </a:lnTo>
                <a:lnTo>
                  <a:pt x="16" y="41"/>
                </a:lnTo>
                <a:lnTo>
                  <a:pt x="26" y="6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1" name="Freeform 80"/>
          <p:cNvSpPr>
            <a:spLocks noChangeArrowheads="1"/>
          </p:cNvSpPr>
          <p:nvPr/>
        </p:nvSpPr>
        <p:spPr bwMode="auto">
          <a:xfrm>
            <a:off x="7835329" y="3067050"/>
            <a:ext cx="12700" cy="25400"/>
          </a:xfrm>
          <a:custGeom>
            <a:avLst/>
            <a:gdLst>
              <a:gd name="T0" fmla="*/ 0 w 21"/>
              <a:gd name="T1" fmla="*/ 41 h 42"/>
              <a:gd name="T2" fmla="*/ 0 w 21"/>
              <a:gd name="T3" fmla="*/ 31 h 42"/>
              <a:gd name="T4" fmla="*/ 6 w 21"/>
              <a:gd name="T5" fmla="*/ 15 h 42"/>
              <a:gd name="T6" fmla="*/ 6 w 21"/>
              <a:gd name="T7" fmla="*/ 6 h 42"/>
              <a:gd name="T8" fmla="*/ 15 w 21"/>
              <a:gd name="T9" fmla="*/ 6 h 42"/>
              <a:gd name="T10" fmla="*/ 20 w 21"/>
              <a:gd name="T11" fmla="*/ 0 h 42"/>
              <a:gd name="T12" fmla="*/ 6 w 21"/>
              <a:gd name="T13" fmla="*/ 31 h 42"/>
              <a:gd name="T14" fmla="*/ 15 w 21"/>
              <a:gd name="T15" fmla="*/ 41 h 42"/>
              <a:gd name="T16" fmla="*/ 0 w 21"/>
              <a:gd name="T17" fmla="*/ 41 h 42"/>
              <a:gd name="T18" fmla="*/ 0 w 21"/>
              <a:gd name="T19" fmla="*/ 4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42"/>
              <a:gd name="T32" fmla="*/ 21 w 21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42">
                <a:moveTo>
                  <a:pt x="0" y="41"/>
                </a:moveTo>
                <a:lnTo>
                  <a:pt x="0" y="31"/>
                </a:lnTo>
                <a:lnTo>
                  <a:pt x="6" y="15"/>
                </a:lnTo>
                <a:lnTo>
                  <a:pt x="6" y="6"/>
                </a:lnTo>
                <a:lnTo>
                  <a:pt x="15" y="6"/>
                </a:lnTo>
                <a:lnTo>
                  <a:pt x="20" y="0"/>
                </a:lnTo>
                <a:lnTo>
                  <a:pt x="6" y="31"/>
                </a:lnTo>
                <a:lnTo>
                  <a:pt x="15" y="41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2" name="Freeform 81"/>
          <p:cNvSpPr>
            <a:spLocks noChangeArrowheads="1"/>
          </p:cNvSpPr>
          <p:nvPr/>
        </p:nvSpPr>
        <p:spPr bwMode="auto">
          <a:xfrm>
            <a:off x="7865492" y="3006725"/>
            <a:ext cx="17462" cy="11113"/>
          </a:xfrm>
          <a:custGeom>
            <a:avLst/>
            <a:gdLst>
              <a:gd name="T0" fmla="*/ 10 w 27"/>
              <a:gd name="T1" fmla="*/ 16 h 17"/>
              <a:gd name="T2" fmla="*/ 0 w 27"/>
              <a:gd name="T3" fmla="*/ 10 h 17"/>
              <a:gd name="T4" fmla="*/ 26 w 27"/>
              <a:gd name="T5" fmla="*/ 0 h 17"/>
              <a:gd name="T6" fmla="*/ 20 w 27"/>
              <a:gd name="T7" fmla="*/ 10 h 17"/>
              <a:gd name="T8" fmla="*/ 10 w 27"/>
              <a:gd name="T9" fmla="*/ 16 h 17"/>
              <a:gd name="T10" fmla="*/ 10 w 27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7"/>
              <a:gd name="T20" fmla="*/ 27 w 2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7">
                <a:moveTo>
                  <a:pt x="10" y="16"/>
                </a:moveTo>
                <a:lnTo>
                  <a:pt x="0" y="10"/>
                </a:lnTo>
                <a:lnTo>
                  <a:pt x="26" y="0"/>
                </a:lnTo>
                <a:lnTo>
                  <a:pt x="20" y="10"/>
                </a:lnTo>
                <a:lnTo>
                  <a:pt x="1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3" name="Freeform 82"/>
          <p:cNvSpPr>
            <a:spLocks noChangeArrowheads="1"/>
          </p:cNvSpPr>
          <p:nvPr/>
        </p:nvSpPr>
        <p:spPr bwMode="auto">
          <a:xfrm>
            <a:off x="5241354" y="2895600"/>
            <a:ext cx="117475" cy="131763"/>
          </a:xfrm>
          <a:custGeom>
            <a:avLst/>
            <a:gdLst>
              <a:gd name="T0" fmla="*/ 16 w 188"/>
              <a:gd name="T1" fmla="*/ 41 h 208"/>
              <a:gd name="T2" fmla="*/ 42 w 188"/>
              <a:gd name="T3" fmla="*/ 41 h 208"/>
              <a:gd name="T4" fmla="*/ 52 w 188"/>
              <a:gd name="T5" fmla="*/ 51 h 208"/>
              <a:gd name="T6" fmla="*/ 57 w 188"/>
              <a:gd name="T7" fmla="*/ 51 h 208"/>
              <a:gd name="T8" fmla="*/ 78 w 188"/>
              <a:gd name="T9" fmla="*/ 51 h 208"/>
              <a:gd name="T10" fmla="*/ 119 w 188"/>
              <a:gd name="T11" fmla="*/ 31 h 208"/>
              <a:gd name="T12" fmla="*/ 160 w 188"/>
              <a:gd name="T13" fmla="*/ 0 h 208"/>
              <a:gd name="T14" fmla="*/ 187 w 188"/>
              <a:gd name="T15" fmla="*/ 57 h 208"/>
              <a:gd name="T16" fmla="*/ 150 w 188"/>
              <a:gd name="T17" fmla="*/ 78 h 208"/>
              <a:gd name="T18" fmla="*/ 93 w 188"/>
              <a:gd name="T19" fmla="*/ 92 h 208"/>
              <a:gd name="T20" fmla="*/ 93 w 188"/>
              <a:gd name="T21" fmla="*/ 98 h 208"/>
              <a:gd name="T22" fmla="*/ 135 w 188"/>
              <a:gd name="T23" fmla="*/ 139 h 208"/>
              <a:gd name="T24" fmla="*/ 125 w 188"/>
              <a:gd name="T25" fmla="*/ 149 h 208"/>
              <a:gd name="T26" fmla="*/ 119 w 188"/>
              <a:gd name="T27" fmla="*/ 165 h 208"/>
              <a:gd name="T28" fmla="*/ 99 w 188"/>
              <a:gd name="T29" fmla="*/ 176 h 208"/>
              <a:gd name="T30" fmla="*/ 93 w 188"/>
              <a:gd name="T31" fmla="*/ 176 h 208"/>
              <a:gd name="T32" fmla="*/ 57 w 188"/>
              <a:gd name="T33" fmla="*/ 207 h 208"/>
              <a:gd name="T34" fmla="*/ 0 w 188"/>
              <a:gd name="T35" fmla="*/ 201 h 208"/>
              <a:gd name="T36" fmla="*/ 16 w 188"/>
              <a:gd name="T37" fmla="*/ 186 h 208"/>
              <a:gd name="T38" fmla="*/ 16 w 188"/>
              <a:gd name="T39" fmla="*/ 149 h 208"/>
              <a:gd name="T40" fmla="*/ 16 w 188"/>
              <a:gd name="T41" fmla="*/ 119 h 208"/>
              <a:gd name="T42" fmla="*/ 16 w 188"/>
              <a:gd name="T43" fmla="*/ 82 h 208"/>
              <a:gd name="T44" fmla="*/ 11 w 188"/>
              <a:gd name="T45" fmla="*/ 67 h 208"/>
              <a:gd name="T46" fmla="*/ 11 w 188"/>
              <a:gd name="T47" fmla="*/ 51 h 208"/>
              <a:gd name="T48" fmla="*/ 16 w 188"/>
              <a:gd name="T49" fmla="*/ 51 h 208"/>
              <a:gd name="T50" fmla="*/ 16 w 188"/>
              <a:gd name="T51" fmla="*/ 41 h 208"/>
              <a:gd name="T52" fmla="*/ 16 w 188"/>
              <a:gd name="T53" fmla="*/ 41 h 2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8"/>
              <a:gd name="T82" fmla="*/ 0 h 208"/>
              <a:gd name="T83" fmla="*/ 188 w 188"/>
              <a:gd name="T84" fmla="*/ 208 h 20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8" h="208">
                <a:moveTo>
                  <a:pt x="16" y="41"/>
                </a:moveTo>
                <a:lnTo>
                  <a:pt x="42" y="41"/>
                </a:lnTo>
                <a:lnTo>
                  <a:pt x="52" y="51"/>
                </a:lnTo>
                <a:lnTo>
                  <a:pt x="57" y="51"/>
                </a:lnTo>
                <a:lnTo>
                  <a:pt x="78" y="51"/>
                </a:lnTo>
                <a:lnTo>
                  <a:pt x="119" y="31"/>
                </a:lnTo>
                <a:lnTo>
                  <a:pt x="160" y="0"/>
                </a:lnTo>
                <a:lnTo>
                  <a:pt x="187" y="57"/>
                </a:lnTo>
                <a:lnTo>
                  <a:pt x="150" y="78"/>
                </a:lnTo>
                <a:lnTo>
                  <a:pt x="93" y="92"/>
                </a:lnTo>
                <a:lnTo>
                  <a:pt x="93" y="98"/>
                </a:lnTo>
                <a:lnTo>
                  <a:pt x="135" y="139"/>
                </a:lnTo>
                <a:lnTo>
                  <a:pt x="125" y="149"/>
                </a:lnTo>
                <a:lnTo>
                  <a:pt x="119" y="165"/>
                </a:lnTo>
                <a:lnTo>
                  <a:pt x="99" y="176"/>
                </a:lnTo>
                <a:lnTo>
                  <a:pt x="93" y="176"/>
                </a:lnTo>
                <a:lnTo>
                  <a:pt x="57" y="207"/>
                </a:lnTo>
                <a:lnTo>
                  <a:pt x="0" y="201"/>
                </a:lnTo>
                <a:lnTo>
                  <a:pt x="16" y="186"/>
                </a:lnTo>
                <a:lnTo>
                  <a:pt x="16" y="149"/>
                </a:lnTo>
                <a:lnTo>
                  <a:pt x="16" y="119"/>
                </a:lnTo>
                <a:lnTo>
                  <a:pt x="16" y="82"/>
                </a:lnTo>
                <a:lnTo>
                  <a:pt x="11" y="67"/>
                </a:lnTo>
                <a:lnTo>
                  <a:pt x="11" y="51"/>
                </a:lnTo>
                <a:lnTo>
                  <a:pt x="16" y="51"/>
                </a:lnTo>
                <a:lnTo>
                  <a:pt x="16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4" name="Freeform 83"/>
          <p:cNvSpPr>
            <a:spLocks noChangeArrowheads="1"/>
          </p:cNvSpPr>
          <p:nvPr/>
        </p:nvSpPr>
        <p:spPr bwMode="auto">
          <a:xfrm>
            <a:off x="7165404" y="3463925"/>
            <a:ext cx="147638" cy="128588"/>
          </a:xfrm>
          <a:custGeom>
            <a:avLst/>
            <a:gdLst>
              <a:gd name="T0" fmla="*/ 125 w 235"/>
              <a:gd name="T1" fmla="*/ 16 h 203"/>
              <a:gd name="T2" fmla="*/ 125 w 235"/>
              <a:gd name="T3" fmla="*/ 31 h 203"/>
              <a:gd name="T4" fmla="*/ 150 w 235"/>
              <a:gd name="T5" fmla="*/ 31 h 203"/>
              <a:gd name="T6" fmla="*/ 160 w 235"/>
              <a:gd name="T7" fmla="*/ 41 h 203"/>
              <a:gd name="T8" fmla="*/ 166 w 235"/>
              <a:gd name="T9" fmla="*/ 31 h 203"/>
              <a:gd name="T10" fmla="*/ 166 w 235"/>
              <a:gd name="T11" fmla="*/ 10 h 203"/>
              <a:gd name="T12" fmla="*/ 186 w 235"/>
              <a:gd name="T13" fmla="*/ 0 h 203"/>
              <a:gd name="T14" fmla="*/ 202 w 235"/>
              <a:gd name="T15" fmla="*/ 16 h 203"/>
              <a:gd name="T16" fmla="*/ 228 w 235"/>
              <a:gd name="T17" fmla="*/ 16 h 203"/>
              <a:gd name="T18" fmla="*/ 228 w 235"/>
              <a:gd name="T19" fmla="*/ 31 h 203"/>
              <a:gd name="T20" fmla="*/ 234 w 235"/>
              <a:gd name="T21" fmla="*/ 73 h 203"/>
              <a:gd name="T22" fmla="*/ 234 w 235"/>
              <a:gd name="T23" fmla="*/ 108 h 203"/>
              <a:gd name="T24" fmla="*/ 217 w 235"/>
              <a:gd name="T25" fmla="*/ 119 h 203"/>
              <a:gd name="T26" fmla="*/ 202 w 235"/>
              <a:gd name="T27" fmla="*/ 124 h 203"/>
              <a:gd name="T28" fmla="*/ 176 w 235"/>
              <a:gd name="T29" fmla="*/ 135 h 203"/>
              <a:gd name="T30" fmla="*/ 160 w 235"/>
              <a:gd name="T31" fmla="*/ 139 h 203"/>
              <a:gd name="T32" fmla="*/ 166 w 235"/>
              <a:gd name="T33" fmla="*/ 161 h 203"/>
              <a:gd name="T34" fmla="*/ 166 w 235"/>
              <a:gd name="T35" fmla="*/ 176 h 203"/>
              <a:gd name="T36" fmla="*/ 140 w 235"/>
              <a:gd name="T37" fmla="*/ 181 h 203"/>
              <a:gd name="T38" fmla="*/ 98 w 235"/>
              <a:gd name="T39" fmla="*/ 202 h 203"/>
              <a:gd name="T40" fmla="*/ 78 w 235"/>
              <a:gd name="T41" fmla="*/ 192 h 203"/>
              <a:gd name="T42" fmla="*/ 68 w 235"/>
              <a:gd name="T43" fmla="*/ 192 h 203"/>
              <a:gd name="T44" fmla="*/ 68 w 235"/>
              <a:gd name="T45" fmla="*/ 176 h 203"/>
              <a:gd name="T46" fmla="*/ 57 w 235"/>
              <a:gd name="T47" fmla="*/ 166 h 203"/>
              <a:gd name="T48" fmla="*/ 52 w 235"/>
              <a:gd name="T49" fmla="*/ 176 h 203"/>
              <a:gd name="T50" fmla="*/ 31 w 235"/>
              <a:gd name="T51" fmla="*/ 161 h 203"/>
              <a:gd name="T52" fmla="*/ 31 w 235"/>
              <a:gd name="T53" fmla="*/ 139 h 203"/>
              <a:gd name="T54" fmla="*/ 10 w 235"/>
              <a:gd name="T55" fmla="*/ 94 h 203"/>
              <a:gd name="T56" fmla="*/ 0 w 235"/>
              <a:gd name="T57" fmla="*/ 67 h 203"/>
              <a:gd name="T58" fmla="*/ 26 w 235"/>
              <a:gd name="T59" fmla="*/ 51 h 203"/>
              <a:gd name="T60" fmla="*/ 26 w 235"/>
              <a:gd name="T61" fmla="*/ 16 h 203"/>
              <a:gd name="T62" fmla="*/ 57 w 235"/>
              <a:gd name="T63" fmla="*/ 10 h 203"/>
              <a:gd name="T64" fmla="*/ 94 w 235"/>
              <a:gd name="T65" fmla="*/ 16 h 203"/>
              <a:gd name="T66" fmla="*/ 98 w 235"/>
              <a:gd name="T67" fmla="*/ 10 h 203"/>
              <a:gd name="T68" fmla="*/ 119 w 235"/>
              <a:gd name="T69" fmla="*/ 16 h 203"/>
              <a:gd name="T70" fmla="*/ 125 w 235"/>
              <a:gd name="T71" fmla="*/ 16 h 203"/>
              <a:gd name="T72" fmla="*/ 125 w 235"/>
              <a:gd name="T73" fmla="*/ 16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35"/>
              <a:gd name="T112" fmla="*/ 0 h 203"/>
              <a:gd name="T113" fmla="*/ 235 w 235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35" h="203">
                <a:moveTo>
                  <a:pt x="125" y="16"/>
                </a:moveTo>
                <a:lnTo>
                  <a:pt x="125" y="31"/>
                </a:lnTo>
                <a:lnTo>
                  <a:pt x="150" y="31"/>
                </a:lnTo>
                <a:lnTo>
                  <a:pt x="160" y="41"/>
                </a:lnTo>
                <a:lnTo>
                  <a:pt x="166" y="31"/>
                </a:lnTo>
                <a:lnTo>
                  <a:pt x="166" y="10"/>
                </a:lnTo>
                <a:lnTo>
                  <a:pt x="186" y="0"/>
                </a:lnTo>
                <a:lnTo>
                  <a:pt x="202" y="16"/>
                </a:lnTo>
                <a:lnTo>
                  <a:pt x="228" y="16"/>
                </a:lnTo>
                <a:lnTo>
                  <a:pt x="228" y="31"/>
                </a:lnTo>
                <a:lnTo>
                  <a:pt x="234" y="73"/>
                </a:lnTo>
                <a:lnTo>
                  <a:pt x="234" y="108"/>
                </a:lnTo>
                <a:lnTo>
                  <a:pt x="217" y="119"/>
                </a:lnTo>
                <a:lnTo>
                  <a:pt x="202" y="124"/>
                </a:lnTo>
                <a:lnTo>
                  <a:pt x="176" y="135"/>
                </a:lnTo>
                <a:lnTo>
                  <a:pt x="160" y="139"/>
                </a:lnTo>
                <a:lnTo>
                  <a:pt x="166" y="161"/>
                </a:lnTo>
                <a:lnTo>
                  <a:pt x="166" y="176"/>
                </a:lnTo>
                <a:lnTo>
                  <a:pt x="140" y="181"/>
                </a:lnTo>
                <a:lnTo>
                  <a:pt x="98" y="202"/>
                </a:lnTo>
                <a:lnTo>
                  <a:pt x="78" y="192"/>
                </a:lnTo>
                <a:lnTo>
                  <a:pt x="68" y="192"/>
                </a:lnTo>
                <a:lnTo>
                  <a:pt x="68" y="176"/>
                </a:lnTo>
                <a:lnTo>
                  <a:pt x="57" y="166"/>
                </a:lnTo>
                <a:lnTo>
                  <a:pt x="52" y="176"/>
                </a:lnTo>
                <a:lnTo>
                  <a:pt x="31" y="161"/>
                </a:lnTo>
                <a:lnTo>
                  <a:pt x="31" y="139"/>
                </a:lnTo>
                <a:lnTo>
                  <a:pt x="10" y="94"/>
                </a:lnTo>
                <a:lnTo>
                  <a:pt x="0" y="67"/>
                </a:lnTo>
                <a:lnTo>
                  <a:pt x="26" y="51"/>
                </a:lnTo>
                <a:lnTo>
                  <a:pt x="26" y="16"/>
                </a:lnTo>
                <a:lnTo>
                  <a:pt x="57" y="10"/>
                </a:lnTo>
                <a:lnTo>
                  <a:pt x="94" y="16"/>
                </a:lnTo>
                <a:lnTo>
                  <a:pt x="98" y="10"/>
                </a:lnTo>
                <a:lnTo>
                  <a:pt x="119" y="16"/>
                </a:lnTo>
                <a:lnTo>
                  <a:pt x="12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5" name="Freeform 84"/>
          <p:cNvSpPr>
            <a:spLocks noChangeArrowheads="1"/>
          </p:cNvSpPr>
          <p:nvPr/>
        </p:nvSpPr>
        <p:spPr bwMode="auto">
          <a:xfrm>
            <a:off x="5689029" y="3125788"/>
            <a:ext cx="19050" cy="46037"/>
          </a:xfrm>
          <a:custGeom>
            <a:avLst/>
            <a:gdLst>
              <a:gd name="T0" fmla="*/ 6 w 32"/>
              <a:gd name="T1" fmla="*/ 63 h 74"/>
              <a:gd name="T2" fmla="*/ 0 w 32"/>
              <a:gd name="T3" fmla="*/ 20 h 74"/>
              <a:gd name="T4" fmla="*/ 6 w 32"/>
              <a:gd name="T5" fmla="*/ 16 h 74"/>
              <a:gd name="T6" fmla="*/ 15 w 32"/>
              <a:gd name="T7" fmla="*/ 0 h 74"/>
              <a:gd name="T8" fmla="*/ 31 w 32"/>
              <a:gd name="T9" fmla="*/ 16 h 74"/>
              <a:gd name="T10" fmla="*/ 31 w 32"/>
              <a:gd name="T11" fmla="*/ 41 h 74"/>
              <a:gd name="T12" fmla="*/ 31 w 32"/>
              <a:gd name="T13" fmla="*/ 63 h 74"/>
              <a:gd name="T14" fmla="*/ 25 w 32"/>
              <a:gd name="T15" fmla="*/ 73 h 74"/>
              <a:gd name="T16" fmla="*/ 15 w 32"/>
              <a:gd name="T17" fmla="*/ 63 h 74"/>
              <a:gd name="T18" fmla="*/ 6 w 32"/>
              <a:gd name="T19" fmla="*/ 63 h 74"/>
              <a:gd name="T20" fmla="*/ 6 w 32"/>
              <a:gd name="T21" fmla="*/ 63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74"/>
              <a:gd name="T35" fmla="*/ 32 w 32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74">
                <a:moveTo>
                  <a:pt x="6" y="63"/>
                </a:moveTo>
                <a:lnTo>
                  <a:pt x="0" y="20"/>
                </a:lnTo>
                <a:lnTo>
                  <a:pt x="6" y="16"/>
                </a:lnTo>
                <a:lnTo>
                  <a:pt x="15" y="0"/>
                </a:lnTo>
                <a:lnTo>
                  <a:pt x="31" y="16"/>
                </a:lnTo>
                <a:lnTo>
                  <a:pt x="31" y="41"/>
                </a:lnTo>
                <a:lnTo>
                  <a:pt x="31" y="63"/>
                </a:lnTo>
                <a:lnTo>
                  <a:pt x="25" y="73"/>
                </a:lnTo>
                <a:lnTo>
                  <a:pt x="15" y="63"/>
                </a:lnTo>
                <a:lnTo>
                  <a:pt x="6" y="6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6" name="Freeform 85"/>
          <p:cNvSpPr>
            <a:spLocks noChangeArrowheads="1"/>
          </p:cNvSpPr>
          <p:nvPr/>
        </p:nvSpPr>
        <p:spPr bwMode="auto">
          <a:xfrm>
            <a:off x="7638479" y="2449513"/>
            <a:ext cx="149225" cy="220662"/>
          </a:xfrm>
          <a:custGeom>
            <a:avLst/>
            <a:gdLst>
              <a:gd name="T0" fmla="*/ 234 w 235"/>
              <a:gd name="T1" fmla="*/ 26 h 349"/>
              <a:gd name="T2" fmla="*/ 234 w 235"/>
              <a:gd name="T3" fmla="*/ 36 h 349"/>
              <a:gd name="T4" fmla="*/ 223 w 235"/>
              <a:gd name="T5" fmla="*/ 41 h 349"/>
              <a:gd name="T6" fmla="*/ 217 w 235"/>
              <a:gd name="T7" fmla="*/ 67 h 349"/>
              <a:gd name="T8" fmla="*/ 207 w 235"/>
              <a:gd name="T9" fmla="*/ 103 h 349"/>
              <a:gd name="T10" fmla="*/ 217 w 235"/>
              <a:gd name="T11" fmla="*/ 103 h 349"/>
              <a:gd name="T12" fmla="*/ 223 w 235"/>
              <a:gd name="T13" fmla="*/ 134 h 349"/>
              <a:gd name="T14" fmla="*/ 207 w 235"/>
              <a:gd name="T15" fmla="*/ 149 h 349"/>
              <a:gd name="T16" fmla="*/ 202 w 235"/>
              <a:gd name="T17" fmla="*/ 160 h 349"/>
              <a:gd name="T18" fmla="*/ 182 w 235"/>
              <a:gd name="T19" fmla="*/ 175 h 349"/>
              <a:gd name="T20" fmla="*/ 182 w 235"/>
              <a:gd name="T21" fmla="*/ 186 h 349"/>
              <a:gd name="T22" fmla="*/ 160 w 235"/>
              <a:gd name="T23" fmla="*/ 191 h 349"/>
              <a:gd name="T24" fmla="*/ 150 w 235"/>
              <a:gd name="T25" fmla="*/ 218 h 349"/>
              <a:gd name="T26" fmla="*/ 150 w 235"/>
              <a:gd name="T27" fmla="*/ 238 h 349"/>
              <a:gd name="T28" fmla="*/ 140 w 235"/>
              <a:gd name="T29" fmla="*/ 238 h 349"/>
              <a:gd name="T30" fmla="*/ 160 w 235"/>
              <a:gd name="T31" fmla="*/ 253 h 349"/>
              <a:gd name="T32" fmla="*/ 192 w 235"/>
              <a:gd name="T33" fmla="*/ 279 h 349"/>
              <a:gd name="T34" fmla="*/ 202 w 235"/>
              <a:gd name="T35" fmla="*/ 279 h 349"/>
              <a:gd name="T36" fmla="*/ 202 w 235"/>
              <a:gd name="T37" fmla="*/ 294 h 349"/>
              <a:gd name="T38" fmla="*/ 160 w 235"/>
              <a:gd name="T39" fmla="*/ 310 h 349"/>
              <a:gd name="T40" fmla="*/ 140 w 235"/>
              <a:gd name="T41" fmla="*/ 336 h 349"/>
              <a:gd name="T42" fmla="*/ 114 w 235"/>
              <a:gd name="T43" fmla="*/ 348 h 349"/>
              <a:gd name="T44" fmla="*/ 98 w 235"/>
              <a:gd name="T45" fmla="*/ 326 h 349"/>
              <a:gd name="T46" fmla="*/ 94 w 235"/>
              <a:gd name="T47" fmla="*/ 326 h 349"/>
              <a:gd name="T48" fmla="*/ 94 w 235"/>
              <a:gd name="T49" fmla="*/ 348 h 349"/>
              <a:gd name="T50" fmla="*/ 82 w 235"/>
              <a:gd name="T51" fmla="*/ 336 h 349"/>
              <a:gd name="T52" fmla="*/ 68 w 235"/>
              <a:gd name="T53" fmla="*/ 336 h 349"/>
              <a:gd name="T54" fmla="*/ 72 w 235"/>
              <a:gd name="T55" fmla="*/ 320 h 349"/>
              <a:gd name="T56" fmla="*/ 52 w 235"/>
              <a:gd name="T57" fmla="*/ 320 h 349"/>
              <a:gd name="T58" fmla="*/ 57 w 235"/>
              <a:gd name="T59" fmla="*/ 294 h 349"/>
              <a:gd name="T60" fmla="*/ 68 w 235"/>
              <a:gd name="T61" fmla="*/ 284 h 349"/>
              <a:gd name="T62" fmla="*/ 72 w 235"/>
              <a:gd name="T63" fmla="*/ 284 h 349"/>
              <a:gd name="T64" fmla="*/ 57 w 235"/>
              <a:gd name="T65" fmla="*/ 279 h 349"/>
              <a:gd name="T66" fmla="*/ 57 w 235"/>
              <a:gd name="T67" fmla="*/ 253 h 349"/>
              <a:gd name="T68" fmla="*/ 68 w 235"/>
              <a:gd name="T69" fmla="*/ 238 h 349"/>
              <a:gd name="T70" fmla="*/ 57 w 235"/>
              <a:gd name="T71" fmla="*/ 228 h 349"/>
              <a:gd name="T72" fmla="*/ 52 w 235"/>
              <a:gd name="T73" fmla="*/ 228 h 349"/>
              <a:gd name="T74" fmla="*/ 26 w 235"/>
              <a:gd name="T75" fmla="*/ 218 h 349"/>
              <a:gd name="T76" fmla="*/ 26 w 235"/>
              <a:gd name="T77" fmla="*/ 228 h 349"/>
              <a:gd name="T78" fmla="*/ 16 w 235"/>
              <a:gd name="T79" fmla="*/ 228 h 349"/>
              <a:gd name="T80" fmla="*/ 0 w 235"/>
              <a:gd name="T81" fmla="*/ 218 h 349"/>
              <a:gd name="T82" fmla="*/ 16 w 235"/>
              <a:gd name="T83" fmla="*/ 175 h 349"/>
              <a:gd name="T84" fmla="*/ 52 w 235"/>
              <a:gd name="T85" fmla="*/ 149 h 349"/>
              <a:gd name="T86" fmla="*/ 68 w 235"/>
              <a:gd name="T87" fmla="*/ 134 h 349"/>
              <a:gd name="T88" fmla="*/ 72 w 235"/>
              <a:gd name="T89" fmla="*/ 118 h 349"/>
              <a:gd name="T90" fmla="*/ 72 w 235"/>
              <a:gd name="T91" fmla="*/ 93 h 349"/>
              <a:gd name="T92" fmla="*/ 94 w 235"/>
              <a:gd name="T93" fmla="*/ 83 h 349"/>
              <a:gd name="T94" fmla="*/ 109 w 235"/>
              <a:gd name="T95" fmla="*/ 103 h 349"/>
              <a:gd name="T96" fmla="*/ 135 w 235"/>
              <a:gd name="T97" fmla="*/ 103 h 349"/>
              <a:gd name="T98" fmla="*/ 150 w 235"/>
              <a:gd name="T99" fmla="*/ 103 h 349"/>
              <a:gd name="T100" fmla="*/ 140 w 235"/>
              <a:gd name="T101" fmla="*/ 83 h 349"/>
              <a:gd name="T102" fmla="*/ 140 w 235"/>
              <a:gd name="T103" fmla="*/ 77 h 349"/>
              <a:gd name="T104" fmla="*/ 160 w 235"/>
              <a:gd name="T105" fmla="*/ 67 h 349"/>
              <a:gd name="T106" fmla="*/ 176 w 235"/>
              <a:gd name="T107" fmla="*/ 61 h 349"/>
              <a:gd name="T108" fmla="*/ 182 w 235"/>
              <a:gd name="T109" fmla="*/ 41 h 349"/>
              <a:gd name="T110" fmla="*/ 202 w 235"/>
              <a:gd name="T111" fmla="*/ 26 h 349"/>
              <a:gd name="T112" fmla="*/ 202 w 235"/>
              <a:gd name="T113" fmla="*/ 0 h 349"/>
              <a:gd name="T114" fmla="*/ 217 w 235"/>
              <a:gd name="T115" fmla="*/ 10 h 349"/>
              <a:gd name="T116" fmla="*/ 234 w 235"/>
              <a:gd name="T117" fmla="*/ 26 h 349"/>
              <a:gd name="T118" fmla="*/ 234 w 235"/>
              <a:gd name="T119" fmla="*/ 26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5"/>
              <a:gd name="T181" fmla="*/ 0 h 349"/>
              <a:gd name="T182" fmla="*/ 235 w 235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5" h="349">
                <a:moveTo>
                  <a:pt x="234" y="26"/>
                </a:moveTo>
                <a:lnTo>
                  <a:pt x="234" y="36"/>
                </a:lnTo>
                <a:lnTo>
                  <a:pt x="223" y="41"/>
                </a:lnTo>
                <a:lnTo>
                  <a:pt x="217" y="67"/>
                </a:lnTo>
                <a:lnTo>
                  <a:pt x="207" y="103"/>
                </a:lnTo>
                <a:lnTo>
                  <a:pt x="217" y="103"/>
                </a:lnTo>
                <a:lnTo>
                  <a:pt x="223" y="134"/>
                </a:lnTo>
                <a:lnTo>
                  <a:pt x="207" y="149"/>
                </a:lnTo>
                <a:lnTo>
                  <a:pt x="202" y="160"/>
                </a:lnTo>
                <a:lnTo>
                  <a:pt x="182" y="175"/>
                </a:lnTo>
                <a:lnTo>
                  <a:pt x="182" y="186"/>
                </a:lnTo>
                <a:lnTo>
                  <a:pt x="160" y="191"/>
                </a:lnTo>
                <a:lnTo>
                  <a:pt x="150" y="218"/>
                </a:lnTo>
                <a:lnTo>
                  <a:pt x="150" y="238"/>
                </a:lnTo>
                <a:lnTo>
                  <a:pt x="140" y="238"/>
                </a:lnTo>
                <a:lnTo>
                  <a:pt x="160" y="253"/>
                </a:lnTo>
                <a:lnTo>
                  <a:pt x="192" y="279"/>
                </a:lnTo>
                <a:lnTo>
                  <a:pt x="202" y="279"/>
                </a:lnTo>
                <a:lnTo>
                  <a:pt x="202" y="294"/>
                </a:lnTo>
                <a:lnTo>
                  <a:pt x="160" y="310"/>
                </a:lnTo>
                <a:lnTo>
                  <a:pt x="140" y="336"/>
                </a:lnTo>
                <a:lnTo>
                  <a:pt x="114" y="348"/>
                </a:lnTo>
                <a:lnTo>
                  <a:pt x="98" y="326"/>
                </a:lnTo>
                <a:lnTo>
                  <a:pt x="94" y="326"/>
                </a:lnTo>
                <a:lnTo>
                  <a:pt x="94" y="348"/>
                </a:lnTo>
                <a:lnTo>
                  <a:pt x="82" y="336"/>
                </a:lnTo>
                <a:lnTo>
                  <a:pt x="68" y="336"/>
                </a:lnTo>
                <a:lnTo>
                  <a:pt x="72" y="320"/>
                </a:lnTo>
                <a:lnTo>
                  <a:pt x="52" y="320"/>
                </a:lnTo>
                <a:lnTo>
                  <a:pt x="57" y="294"/>
                </a:lnTo>
                <a:lnTo>
                  <a:pt x="68" y="284"/>
                </a:lnTo>
                <a:lnTo>
                  <a:pt x="72" y="284"/>
                </a:lnTo>
                <a:lnTo>
                  <a:pt x="57" y="279"/>
                </a:lnTo>
                <a:lnTo>
                  <a:pt x="57" y="253"/>
                </a:lnTo>
                <a:lnTo>
                  <a:pt x="68" y="238"/>
                </a:lnTo>
                <a:lnTo>
                  <a:pt x="57" y="228"/>
                </a:lnTo>
                <a:lnTo>
                  <a:pt x="52" y="228"/>
                </a:lnTo>
                <a:lnTo>
                  <a:pt x="26" y="218"/>
                </a:lnTo>
                <a:lnTo>
                  <a:pt x="26" y="228"/>
                </a:lnTo>
                <a:lnTo>
                  <a:pt x="16" y="228"/>
                </a:lnTo>
                <a:lnTo>
                  <a:pt x="0" y="218"/>
                </a:lnTo>
                <a:lnTo>
                  <a:pt x="16" y="175"/>
                </a:lnTo>
                <a:lnTo>
                  <a:pt x="52" y="149"/>
                </a:lnTo>
                <a:lnTo>
                  <a:pt x="68" y="134"/>
                </a:lnTo>
                <a:lnTo>
                  <a:pt x="72" y="118"/>
                </a:lnTo>
                <a:lnTo>
                  <a:pt x="72" y="93"/>
                </a:lnTo>
                <a:lnTo>
                  <a:pt x="94" y="83"/>
                </a:lnTo>
                <a:lnTo>
                  <a:pt x="109" y="103"/>
                </a:lnTo>
                <a:lnTo>
                  <a:pt x="135" y="103"/>
                </a:lnTo>
                <a:lnTo>
                  <a:pt x="150" y="103"/>
                </a:lnTo>
                <a:lnTo>
                  <a:pt x="140" y="83"/>
                </a:lnTo>
                <a:lnTo>
                  <a:pt x="140" y="77"/>
                </a:lnTo>
                <a:lnTo>
                  <a:pt x="160" y="67"/>
                </a:lnTo>
                <a:lnTo>
                  <a:pt x="176" y="61"/>
                </a:lnTo>
                <a:lnTo>
                  <a:pt x="182" y="41"/>
                </a:lnTo>
                <a:lnTo>
                  <a:pt x="202" y="26"/>
                </a:lnTo>
                <a:lnTo>
                  <a:pt x="202" y="0"/>
                </a:lnTo>
                <a:lnTo>
                  <a:pt x="217" y="10"/>
                </a:lnTo>
                <a:lnTo>
                  <a:pt x="234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7" name="Freeform 86"/>
          <p:cNvSpPr>
            <a:spLocks noChangeArrowheads="1"/>
          </p:cNvSpPr>
          <p:nvPr/>
        </p:nvSpPr>
        <p:spPr bwMode="auto">
          <a:xfrm>
            <a:off x="7717854" y="2625725"/>
            <a:ext cx="101600" cy="168275"/>
          </a:xfrm>
          <a:custGeom>
            <a:avLst/>
            <a:gdLst>
              <a:gd name="T0" fmla="*/ 16 w 162"/>
              <a:gd name="T1" fmla="*/ 57 h 266"/>
              <a:gd name="T2" fmla="*/ 36 w 162"/>
              <a:gd name="T3" fmla="*/ 31 h 266"/>
              <a:gd name="T4" fmla="*/ 77 w 162"/>
              <a:gd name="T5" fmla="*/ 16 h 266"/>
              <a:gd name="T6" fmla="*/ 77 w 162"/>
              <a:gd name="T7" fmla="*/ 0 h 266"/>
              <a:gd name="T8" fmla="*/ 118 w 162"/>
              <a:gd name="T9" fmla="*/ 68 h 266"/>
              <a:gd name="T10" fmla="*/ 150 w 162"/>
              <a:gd name="T11" fmla="*/ 114 h 266"/>
              <a:gd name="T12" fmla="*/ 150 w 162"/>
              <a:gd name="T13" fmla="*/ 155 h 266"/>
              <a:gd name="T14" fmla="*/ 161 w 162"/>
              <a:gd name="T15" fmla="*/ 166 h 266"/>
              <a:gd name="T16" fmla="*/ 161 w 162"/>
              <a:gd name="T17" fmla="*/ 192 h 266"/>
              <a:gd name="T18" fmla="*/ 150 w 162"/>
              <a:gd name="T19" fmla="*/ 217 h 266"/>
              <a:gd name="T20" fmla="*/ 134 w 162"/>
              <a:gd name="T21" fmla="*/ 217 h 266"/>
              <a:gd name="T22" fmla="*/ 124 w 162"/>
              <a:gd name="T23" fmla="*/ 217 h 266"/>
              <a:gd name="T24" fmla="*/ 124 w 162"/>
              <a:gd name="T25" fmla="*/ 233 h 266"/>
              <a:gd name="T26" fmla="*/ 108 w 162"/>
              <a:gd name="T27" fmla="*/ 223 h 266"/>
              <a:gd name="T28" fmla="*/ 108 w 162"/>
              <a:gd name="T29" fmla="*/ 217 h 266"/>
              <a:gd name="T30" fmla="*/ 98 w 162"/>
              <a:gd name="T31" fmla="*/ 233 h 266"/>
              <a:gd name="T32" fmla="*/ 98 w 162"/>
              <a:gd name="T33" fmla="*/ 238 h 266"/>
              <a:gd name="T34" fmla="*/ 93 w 162"/>
              <a:gd name="T35" fmla="*/ 233 h 266"/>
              <a:gd name="T36" fmla="*/ 83 w 162"/>
              <a:gd name="T37" fmla="*/ 238 h 266"/>
              <a:gd name="T38" fmla="*/ 93 w 162"/>
              <a:gd name="T39" fmla="*/ 248 h 266"/>
              <a:gd name="T40" fmla="*/ 83 w 162"/>
              <a:gd name="T41" fmla="*/ 258 h 266"/>
              <a:gd name="T42" fmla="*/ 77 w 162"/>
              <a:gd name="T43" fmla="*/ 248 h 266"/>
              <a:gd name="T44" fmla="*/ 67 w 162"/>
              <a:gd name="T45" fmla="*/ 258 h 266"/>
              <a:gd name="T46" fmla="*/ 51 w 162"/>
              <a:gd name="T47" fmla="*/ 265 h 266"/>
              <a:gd name="T48" fmla="*/ 51 w 162"/>
              <a:gd name="T49" fmla="*/ 233 h 266"/>
              <a:gd name="T50" fmla="*/ 41 w 162"/>
              <a:gd name="T51" fmla="*/ 238 h 266"/>
              <a:gd name="T52" fmla="*/ 36 w 162"/>
              <a:gd name="T53" fmla="*/ 207 h 266"/>
              <a:gd name="T54" fmla="*/ 41 w 162"/>
              <a:gd name="T55" fmla="*/ 197 h 266"/>
              <a:gd name="T56" fmla="*/ 36 w 162"/>
              <a:gd name="T57" fmla="*/ 192 h 266"/>
              <a:gd name="T58" fmla="*/ 36 w 162"/>
              <a:gd name="T59" fmla="*/ 181 h 266"/>
              <a:gd name="T60" fmla="*/ 41 w 162"/>
              <a:gd name="T61" fmla="*/ 176 h 266"/>
              <a:gd name="T62" fmla="*/ 41 w 162"/>
              <a:gd name="T63" fmla="*/ 166 h 266"/>
              <a:gd name="T64" fmla="*/ 36 w 162"/>
              <a:gd name="T65" fmla="*/ 155 h 266"/>
              <a:gd name="T66" fmla="*/ 16 w 162"/>
              <a:gd name="T67" fmla="*/ 125 h 266"/>
              <a:gd name="T68" fmla="*/ 10 w 162"/>
              <a:gd name="T69" fmla="*/ 114 h 266"/>
              <a:gd name="T70" fmla="*/ 10 w 162"/>
              <a:gd name="T71" fmla="*/ 109 h 266"/>
              <a:gd name="T72" fmla="*/ 36 w 162"/>
              <a:gd name="T73" fmla="*/ 114 h 266"/>
              <a:gd name="T74" fmla="*/ 26 w 162"/>
              <a:gd name="T75" fmla="*/ 98 h 266"/>
              <a:gd name="T76" fmla="*/ 16 w 162"/>
              <a:gd name="T77" fmla="*/ 88 h 266"/>
              <a:gd name="T78" fmla="*/ 10 w 162"/>
              <a:gd name="T79" fmla="*/ 72 h 266"/>
              <a:gd name="T80" fmla="*/ 0 w 162"/>
              <a:gd name="T81" fmla="*/ 68 h 266"/>
              <a:gd name="T82" fmla="*/ 16 w 162"/>
              <a:gd name="T83" fmla="*/ 68 h 266"/>
              <a:gd name="T84" fmla="*/ 16 w 162"/>
              <a:gd name="T85" fmla="*/ 57 h 266"/>
              <a:gd name="T86" fmla="*/ 16 w 162"/>
              <a:gd name="T87" fmla="*/ 57 h 2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2"/>
              <a:gd name="T133" fmla="*/ 0 h 266"/>
              <a:gd name="T134" fmla="*/ 162 w 162"/>
              <a:gd name="T135" fmla="*/ 266 h 2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2" h="266">
                <a:moveTo>
                  <a:pt x="16" y="57"/>
                </a:moveTo>
                <a:lnTo>
                  <a:pt x="36" y="31"/>
                </a:lnTo>
                <a:lnTo>
                  <a:pt x="77" y="16"/>
                </a:lnTo>
                <a:lnTo>
                  <a:pt x="77" y="0"/>
                </a:lnTo>
                <a:lnTo>
                  <a:pt x="118" y="68"/>
                </a:lnTo>
                <a:lnTo>
                  <a:pt x="150" y="114"/>
                </a:lnTo>
                <a:lnTo>
                  <a:pt x="150" y="155"/>
                </a:lnTo>
                <a:lnTo>
                  <a:pt x="161" y="166"/>
                </a:lnTo>
                <a:lnTo>
                  <a:pt x="161" y="192"/>
                </a:lnTo>
                <a:lnTo>
                  <a:pt x="150" y="217"/>
                </a:lnTo>
                <a:lnTo>
                  <a:pt x="134" y="217"/>
                </a:lnTo>
                <a:lnTo>
                  <a:pt x="124" y="217"/>
                </a:lnTo>
                <a:lnTo>
                  <a:pt x="124" y="233"/>
                </a:lnTo>
                <a:lnTo>
                  <a:pt x="108" y="223"/>
                </a:lnTo>
                <a:lnTo>
                  <a:pt x="108" y="217"/>
                </a:lnTo>
                <a:lnTo>
                  <a:pt x="98" y="233"/>
                </a:lnTo>
                <a:lnTo>
                  <a:pt x="98" y="238"/>
                </a:lnTo>
                <a:lnTo>
                  <a:pt x="93" y="233"/>
                </a:lnTo>
                <a:lnTo>
                  <a:pt x="83" y="238"/>
                </a:lnTo>
                <a:lnTo>
                  <a:pt x="93" y="248"/>
                </a:lnTo>
                <a:lnTo>
                  <a:pt x="83" y="258"/>
                </a:lnTo>
                <a:lnTo>
                  <a:pt x="77" y="248"/>
                </a:lnTo>
                <a:lnTo>
                  <a:pt x="67" y="258"/>
                </a:lnTo>
                <a:lnTo>
                  <a:pt x="51" y="265"/>
                </a:lnTo>
                <a:lnTo>
                  <a:pt x="51" y="233"/>
                </a:lnTo>
                <a:lnTo>
                  <a:pt x="41" y="238"/>
                </a:lnTo>
                <a:lnTo>
                  <a:pt x="36" y="207"/>
                </a:lnTo>
                <a:lnTo>
                  <a:pt x="41" y="197"/>
                </a:lnTo>
                <a:lnTo>
                  <a:pt x="36" y="192"/>
                </a:lnTo>
                <a:lnTo>
                  <a:pt x="36" y="181"/>
                </a:lnTo>
                <a:lnTo>
                  <a:pt x="41" y="176"/>
                </a:lnTo>
                <a:lnTo>
                  <a:pt x="41" y="166"/>
                </a:lnTo>
                <a:lnTo>
                  <a:pt x="36" y="155"/>
                </a:lnTo>
                <a:lnTo>
                  <a:pt x="16" y="125"/>
                </a:lnTo>
                <a:lnTo>
                  <a:pt x="10" y="114"/>
                </a:lnTo>
                <a:lnTo>
                  <a:pt x="10" y="109"/>
                </a:lnTo>
                <a:lnTo>
                  <a:pt x="36" y="114"/>
                </a:lnTo>
                <a:lnTo>
                  <a:pt x="26" y="98"/>
                </a:lnTo>
                <a:lnTo>
                  <a:pt x="16" y="88"/>
                </a:lnTo>
                <a:lnTo>
                  <a:pt x="10" y="72"/>
                </a:lnTo>
                <a:lnTo>
                  <a:pt x="0" y="68"/>
                </a:lnTo>
                <a:lnTo>
                  <a:pt x="16" y="68"/>
                </a:lnTo>
                <a:lnTo>
                  <a:pt x="16" y="57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8" name="Freeform 87"/>
          <p:cNvSpPr>
            <a:spLocks noChangeArrowheads="1"/>
          </p:cNvSpPr>
          <p:nvPr/>
        </p:nvSpPr>
        <p:spPr bwMode="auto">
          <a:xfrm>
            <a:off x="5569967" y="3000375"/>
            <a:ext cx="42862" cy="42863"/>
          </a:xfrm>
          <a:custGeom>
            <a:avLst/>
            <a:gdLst>
              <a:gd name="T0" fmla="*/ 0 w 68"/>
              <a:gd name="T1" fmla="*/ 42 h 69"/>
              <a:gd name="T2" fmla="*/ 10 w 68"/>
              <a:gd name="T3" fmla="*/ 27 h 69"/>
              <a:gd name="T4" fmla="*/ 16 w 68"/>
              <a:gd name="T5" fmla="*/ 0 h 69"/>
              <a:gd name="T6" fmla="*/ 41 w 68"/>
              <a:gd name="T7" fmla="*/ 0 h 69"/>
              <a:gd name="T8" fmla="*/ 51 w 68"/>
              <a:gd name="T9" fmla="*/ 11 h 69"/>
              <a:gd name="T10" fmla="*/ 62 w 68"/>
              <a:gd name="T11" fmla="*/ 11 h 69"/>
              <a:gd name="T12" fmla="*/ 62 w 68"/>
              <a:gd name="T13" fmla="*/ 21 h 69"/>
              <a:gd name="T14" fmla="*/ 41 w 68"/>
              <a:gd name="T15" fmla="*/ 27 h 69"/>
              <a:gd name="T16" fmla="*/ 51 w 68"/>
              <a:gd name="T17" fmla="*/ 37 h 69"/>
              <a:gd name="T18" fmla="*/ 67 w 68"/>
              <a:gd name="T19" fmla="*/ 68 h 69"/>
              <a:gd name="T20" fmla="*/ 41 w 68"/>
              <a:gd name="T21" fmla="*/ 68 h 69"/>
              <a:gd name="T22" fmla="*/ 36 w 68"/>
              <a:gd name="T23" fmla="*/ 52 h 69"/>
              <a:gd name="T24" fmla="*/ 0 w 68"/>
              <a:gd name="T25" fmla="*/ 42 h 69"/>
              <a:gd name="T26" fmla="*/ 0 w 68"/>
              <a:gd name="T27" fmla="*/ 42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69"/>
              <a:gd name="T44" fmla="*/ 68 w 68"/>
              <a:gd name="T45" fmla="*/ 69 h 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69">
                <a:moveTo>
                  <a:pt x="0" y="42"/>
                </a:moveTo>
                <a:lnTo>
                  <a:pt x="10" y="27"/>
                </a:lnTo>
                <a:lnTo>
                  <a:pt x="16" y="0"/>
                </a:lnTo>
                <a:lnTo>
                  <a:pt x="41" y="0"/>
                </a:lnTo>
                <a:lnTo>
                  <a:pt x="51" y="11"/>
                </a:lnTo>
                <a:lnTo>
                  <a:pt x="62" y="11"/>
                </a:lnTo>
                <a:lnTo>
                  <a:pt x="62" y="21"/>
                </a:lnTo>
                <a:lnTo>
                  <a:pt x="41" y="27"/>
                </a:lnTo>
                <a:lnTo>
                  <a:pt x="51" y="37"/>
                </a:lnTo>
                <a:lnTo>
                  <a:pt x="67" y="68"/>
                </a:lnTo>
                <a:lnTo>
                  <a:pt x="41" y="68"/>
                </a:lnTo>
                <a:lnTo>
                  <a:pt x="36" y="52"/>
                </a:lnTo>
                <a:lnTo>
                  <a:pt x="0" y="4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9" name="Freeform 88"/>
          <p:cNvSpPr>
            <a:spLocks noChangeArrowheads="1"/>
          </p:cNvSpPr>
          <p:nvPr/>
        </p:nvSpPr>
        <p:spPr bwMode="auto">
          <a:xfrm>
            <a:off x="7086029" y="3224213"/>
            <a:ext cx="223838" cy="265112"/>
          </a:xfrm>
          <a:custGeom>
            <a:avLst/>
            <a:gdLst>
              <a:gd name="T0" fmla="*/ 41 w 353"/>
              <a:gd name="T1" fmla="*/ 62 h 420"/>
              <a:gd name="T2" fmla="*/ 57 w 353"/>
              <a:gd name="T3" fmla="*/ 10 h 420"/>
              <a:gd name="T4" fmla="*/ 82 w 353"/>
              <a:gd name="T5" fmla="*/ 0 h 420"/>
              <a:gd name="T6" fmla="*/ 114 w 353"/>
              <a:gd name="T7" fmla="*/ 26 h 420"/>
              <a:gd name="T8" fmla="*/ 114 w 353"/>
              <a:gd name="T9" fmla="*/ 62 h 420"/>
              <a:gd name="T10" fmla="*/ 180 w 353"/>
              <a:gd name="T11" fmla="*/ 78 h 420"/>
              <a:gd name="T12" fmla="*/ 202 w 353"/>
              <a:gd name="T13" fmla="*/ 94 h 420"/>
              <a:gd name="T14" fmla="*/ 206 w 353"/>
              <a:gd name="T15" fmla="*/ 135 h 420"/>
              <a:gd name="T16" fmla="*/ 176 w 353"/>
              <a:gd name="T17" fmla="*/ 135 h 420"/>
              <a:gd name="T18" fmla="*/ 222 w 353"/>
              <a:gd name="T19" fmla="*/ 186 h 420"/>
              <a:gd name="T20" fmla="*/ 248 w 353"/>
              <a:gd name="T21" fmla="*/ 212 h 420"/>
              <a:gd name="T22" fmla="*/ 290 w 353"/>
              <a:gd name="T23" fmla="*/ 258 h 420"/>
              <a:gd name="T24" fmla="*/ 341 w 353"/>
              <a:gd name="T25" fmla="*/ 311 h 420"/>
              <a:gd name="T26" fmla="*/ 352 w 353"/>
              <a:gd name="T27" fmla="*/ 341 h 420"/>
              <a:gd name="T28" fmla="*/ 352 w 353"/>
              <a:gd name="T29" fmla="*/ 378 h 420"/>
              <a:gd name="T30" fmla="*/ 325 w 353"/>
              <a:gd name="T31" fmla="*/ 393 h 420"/>
              <a:gd name="T32" fmla="*/ 290 w 353"/>
              <a:gd name="T33" fmla="*/ 388 h 420"/>
              <a:gd name="T34" fmla="*/ 284 w 353"/>
              <a:gd name="T35" fmla="*/ 419 h 420"/>
              <a:gd name="T36" fmla="*/ 248 w 353"/>
              <a:gd name="T37" fmla="*/ 409 h 420"/>
              <a:gd name="T38" fmla="*/ 258 w 353"/>
              <a:gd name="T39" fmla="*/ 378 h 420"/>
              <a:gd name="T40" fmla="*/ 258 w 353"/>
              <a:gd name="T41" fmla="*/ 326 h 420"/>
              <a:gd name="T42" fmla="*/ 248 w 353"/>
              <a:gd name="T43" fmla="*/ 311 h 420"/>
              <a:gd name="T44" fmla="*/ 222 w 353"/>
              <a:gd name="T45" fmla="*/ 280 h 420"/>
              <a:gd name="T46" fmla="*/ 217 w 353"/>
              <a:gd name="T47" fmla="*/ 254 h 420"/>
              <a:gd name="T48" fmla="*/ 176 w 353"/>
              <a:gd name="T49" fmla="*/ 202 h 420"/>
              <a:gd name="T50" fmla="*/ 139 w 353"/>
              <a:gd name="T51" fmla="*/ 212 h 420"/>
              <a:gd name="T52" fmla="*/ 114 w 353"/>
              <a:gd name="T53" fmla="*/ 217 h 420"/>
              <a:gd name="T54" fmla="*/ 82 w 353"/>
              <a:gd name="T55" fmla="*/ 217 h 420"/>
              <a:gd name="T56" fmla="*/ 57 w 353"/>
              <a:gd name="T57" fmla="*/ 233 h 420"/>
              <a:gd name="T58" fmla="*/ 46 w 353"/>
              <a:gd name="T59" fmla="*/ 192 h 420"/>
              <a:gd name="T60" fmla="*/ 46 w 353"/>
              <a:gd name="T61" fmla="*/ 150 h 420"/>
              <a:gd name="T62" fmla="*/ 26 w 353"/>
              <a:gd name="T63" fmla="*/ 145 h 420"/>
              <a:gd name="T64" fmla="*/ 26 w 353"/>
              <a:gd name="T65" fmla="*/ 119 h 420"/>
              <a:gd name="T66" fmla="*/ 0 w 353"/>
              <a:gd name="T67" fmla="*/ 109 h 420"/>
              <a:gd name="T68" fmla="*/ 4 w 353"/>
              <a:gd name="T69" fmla="*/ 82 h 420"/>
              <a:gd name="T70" fmla="*/ 16 w 353"/>
              <a:gd name="T71" fmla="*/ 67 h 420"/>
              <a:gd name="T72" fmla="*/ 41 w 353"/>
              <a:gd name="T73" fmla="*/ 52 h 4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3"/>
              <a:gd name="T112" fmla="*/ 0 h 420"/>
              <a:gd name="T113" fmla="*/ 353 w 353"/>
              <a:gd name="T114" fmla="*/ 420 h 4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3" h="420">
                <a:moveTo>
                  <a:pt x="41" y="52"/>
                </a:moveTo>
                <a:lnTo>
                  <a:pt x="41" y="62"/>
                </a:lnTo>
                <a:lnTo>
                  <a:pt x="67" y="62"/>
                </a:lnTo>
                <a:lnTo>
                  <a:pt x="57" y="10"/>
                </a:lnTo>
                <a:lnTo>
                  <a:pt x="67" y="0"/>
                </a:lnTo>
                <a:lnTo>
                  <a:pt x="82" y="0"/>
                </a:lnTo>
                <a:lnTo>
                  <a:pt x="92" y="16"/>
                </a:lnTo>
                <a:lnTo>
                  <a:pt x="114" y="26"/>
                </a:lnTo>
                <a:lnTo>
                  <a:pt x="114" y="37"/>
                </a:lnTo>
                <a:lnTo>
                  <a:pt x="114" y="62"/>
                </a:lnTo>
                <a:lnTo>
                  <a:pt x="149" y="78"/>
                </a:lnTo>
                <a:lnTo>
                  <a:pt x="180" y="78"/>
                </a:lnTo>
                <a:lnTo>
                  <a:pt x="192" y="94"/>
                </a:lnTo>
                <a:lnTo>
                  <a:pt x="202" y="94"/>
                </a:lnTo>
                <a:lnTo>
                  <a:pt x="206" y="109"/>
                </a:lnTo>
                <a:lnTo>
                  <a:pt x="206" y="135"/>
                </a:lnTo>
                <a:lnTo>
                  <a:pt x="192" y="135"/>
                </a:lnTo>
                <a:lnTo>
                  <a:pt x="176" y="135"/>
                </a:lnTo>
                <a:lnTo>
                  <a:pt x="176" y="150"/>
                </a:lnTo>
                <a:lnTo>
                  <a:pt x="222" y="186"/>
                </a:lnTo>
                <a:lnTo>
                  <a:pt x="233" y="192"/>
                </a:lnTo>
                <a:lnTo>
                  <a:pt x="248" y="212"/>
                </a:lnTo>
                <a:lnTo>
                  <a:pt x="264" y="233"/>
                </a:lnTo>
                <a:lnTo>
                  <a:pt x="290" y="258"/>
                </a:lnTo>
                <a:lnTo>
                  <a:pt x="310" y="284"/>
                </a:lnTo>
                <a:lnTo>
                  <a:pt x="341" y="311"/>
                </a:lnTo>
                <a:lnTo>
                  <a:pt x="341" y="341"/>
                </a:lnTo>
                <a:lnTo>
                  <a:pt x="352" y="341"/>
                </a:lnTo>
                <a:lnTo>
                  <a:pt x="352" y="362"/>
                </a:lnTo>
                <a:lnTo>
                  <a:pt x="352" y="378"/>
                </a:lnTo>
                <a:lnTo>
                  <a:pt x="352" y="393"/>
                </a:lnTo>
                <a:lnTo>
                  <a:pt x="325" y="393"/>
                </a:lnTo>
                <a:lnTo>
                  <a:pt x="310" y="378"/>
                </a:lnTo>
                <a:lnTo>
                  <a:pt x="290" y="388"/>
                </a:lnTo>
                <a:lnTo>
                  <a:pt x="290" y="409"/>
                </a:lnTo>
                <a:lnTo>
                  <a:pt x="284" y="419"/>
                </a:lnTo>
                <a:lnTo>
                  <a:pt x="274" y="409"/>
                </a:lnTo>
                <a:lnTo>
                  <a:pt x="248" y="409"/>
                </a:lnTo>
                <a:lnTo>
                  <a:pt x="248" y="393"/>
                </a:lnTo>
                <a:lnTo>
                  <a:pt x="258" y="378"/>
                </a:lnTo>
                <a:lnTo>
                  <a:pt x="258" y="341"/>
                </a:lnTo>
                <a:lnTo>
                  <a:pt x="258" y="326"/>
                </a:lnTo>
                <a:lnTo>
                  <a:pt x="248" y="321"/>
                </a:lnTo>
                <a:lnTo>
                  <a:pt x="248" y="311"/>
                </a:lnTo>
                <a:lnTo>
                  <a:pt x="233" y="300"/>
                </a:lnTo>
                <a:lnTo>
                  <a:pt x="222" y="280"/>
                </a:lnTo>
                <a:lnTo>
                  <a:pt x="217" y="258"/>
                </a:lnTo>
                <a:lnTo>
                  <a:pt x="217" y="254"/>
                </a:lnTo>
                <a:lnTo>
                  <a:pt x="192" y="217"/>
                </a:lnTo>
                <a:lnTo>
                  <a:pt x="176" y="202"/>
                </a:lnTo>
                <a:lnTo>
                  <a:pt x="149" y="192"/>
                </a:lnTo>
                <a:lnTo>
                  <a:pt x="139" y="212"/>
                </a:lnTo>
                <a:lnTo>
                  <a:pt x="124" y="212"/>
                </a:lnTo>
                <a:lnTo>
                  <a:pt x="114" y="217"/>
                </a:lnTo>
                <a:lnTo>
                  <a:pt x="98" y="202"/>
                </a:lnTo>
                <a:lnTo>
                  <a:pt x="82" y="217"/>
                </a:lnTo>
                <a:lnTo>
                  <a:pt x="72" y="217"/>
                </a:lnTo>
                <a:lnTo>
                  <a:pt x="57" y="233"/>
                </a:lnTo>
                <a:lnTo>
                  <a:pt x="46" y="227"/>
                </a:lnTo>
                <a:lnTo>
                  <a:pt x="46" y="192"/>
                </a:lnTo>
                <a:lnTo>
                  <a:pt x="57" y="160"/>
                </a:lnTo>
                <a:lnTo>
                  <a:pt x="46" y="150"/>
                </a:lnTo>
                <a:lnTo>
                  <a:pt x="41" y="135"/>
                </a:lnTo>
                <a:lnTo>
                  <a:pt x="26" y="145"/>
                </a:lnTo>
                <a:lnTo>
                  <a:pt x="16" y="135"/>
                </a:lnTo>
                <a:lnTo>
                  <a:pt x="26" y="119"/>
                </a:lnTo>
                <a:lnTo>
                  <a:pt x="4" y="104"/>
                </a:lnTo>
                <a:lnTo>
                  <a:pt x="0" y="109"/>
                </a:lnTo>
                <a:lnTo>
                  <a:pt x="0" y="94"/>
                </a:lnTo>
                <a:lnTo>
                  <a:pt x="4" y="82"/>
                </a:lnTo>
                <a:lnTo>
                  <a:pt x="26" y="78"/>
                </a:lnTo>
                <a:lnTo>
                  <a:pt x="16" y="67"/>
                </a:lnTo>
                <a:lnTo>
                  <a:pt x="26" y="62"/>
                </a:lnTo>
                <a:lnTo>
                  <a:pt x="41" y="5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0" name="Freeform 89"/>
          <p:cNvSpPr>
            <a:spLocks noChangeArrowheads="1"/>
          </p:cNvSpPr>
          <p:nvPr/>
        </p:nvSpPr>
        <p:spPr bwMode="auto">
          <a:xfrm>
            <a:off x="5241354" y="2852738"/>
            <a:ext cx="34925" cy="52387"/>
          </a:xfrm>
          <a:custGeom>
            <a:avLst/>
            <a:gdLst>
              <a:gd name="T0" fmla="*/ 27 w 58"/>
              <a:gd name="T1" fmla="*/ 10 h 84"/>
              <a:gd name="T2" fmla="*/ 57 w 58"/>
              <a:gd name="T3" fmla="*/ 0 h 84"/>
              <a:gd name="T4" fmla="*/ 57 w 58"/>
              <a:gd name="T5" fmla="*/ 15 h 84"/>
              <a:gd name="T6" fmla="*/ 57 w 58"/>
              <a:gd name="T7" fmla="*/ 36 h 84"/>
              <a:gd name="T8" fmla="*/ 42 w 58"/>
              <a:gd name="T9" fmla="*/ 52 h 84"/>
              <a:gd name="T10" fmla="*/ 42 w 58"/>
              <a:gd name="T11" fmla="*/ 57 h 84"/>
              <a:gd name="T12" fmla="*/ 31 w 58"/>
              <a:gd name="T13" fmla="*/ 77 h 84"/>
              <a:gd name="T14" fmla="*/ 16 w 58"/>
              <a:gd name="T15" fmla="*/ 77 h 84"/>
              <a:gd name="T16" fmla="*/ 16 w 58"/>
              <a:gd name="T17" fmla="*/ 83 h 84"/>
              <a:gd name="T18" fmla="*/ 0 w 58"/>
              <a:gd name="T19" fmla="*/ 83 h 84"/>
              <a:gd name="T20" fmla="*/ 0 w 58"/>
              <a:gd name="T21" fmla="*/ 67 h 84"/>
              <a:gd name="T22" fmla="*/ 11 w 58"/>
              <a:gd name="T23" fmla="*/ 52 h 84"/>
              <a:gd name="T24" fmla="*/ 16 w 58"/>
              <a:gd name="T25" fmla="*/ 26 h 84"/>
              <a:gd name="T26" fmla="*/ 27 w 58"/>
              <a:gd name="T27" fmla="*/ 10 h 84"/>
              <a:gd name="T28" fmla="*/ 27 w 58"/>
              <a:gd name="T29" fmla="*/ 10 h 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"/>
              <a:gd name="T46" fmla="*/ 0 h 84"/>
              <a:gd name="T47" fmla="*/ 58 w 58"/>
              <a:gd name="T48" fmla="*/ 84 h 8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" h="84">
                <a:moveTo>
                  <a:pt x="27" y="10"/>
                </a:moveTo>
                <a:lnTo>
                  <a:pt x="57" y="0"/>
                </a:lnTo>
                <a:lnTo>
                  <a:pt x="57" y="15"/>
                </a:lnTo>
                <a:lnTo>
                  <a:pt x="57" y="36"/>
                </a:lnTo>
                <a:lnTo>
                  <a:pt x="42" y="52"/>
                </a:lnTo>
                <a:lnTo>
                  <a:pt x="42" y="57"/>
                </a:lnTo>
                <a:lnTo>
                  <a:pt x="31" y="77"/>
                </a:lnTo>
                <a:lnTo>
                  <a:pt x="16" y="77"/>
                </a:lnTo>
                <a:lnTo>
                  <a:pt x="16" y="83"/>
                </a:lnTo>
                <a:lnTo>
                  <a:pt x="0" y="83"/>
                </a:lnTo>
                <a:lnTo>
                  <a:pt x="0" y="67"/>
                </a:lnTo>
                <a:lnTo>
                  <a:pt x="11" y="52"/>
                </a:lnTo>
                <a:lnTo>
                  <a:pt x="16" y="26"/>
                </a:lnTo>
                <a:lnTo>
                  <a:pt x="27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1" name="Freeform 90"/>
          <p:cNvSpPr>
            <a:spLocks noChangeArrowheads="1"/>
          </p:cNvSpPr>
          <p:nvPr/>
        </p:nvSpPr>
        <p:spPr bwMode="auto">
          <a:xfrm>
            <a:off x="7113017" y="3703638"/>
            <a:ext cx="114300" cy="150812"/>
          </a:xfrm>
          <a:custGeom>
            <a:avLst/>
            <a:gdLst>
              <a:gd name="T0" fmla="*/ 0 w 182"/>
              <a:gd name="T1" fmla="*/ 4 h 239"/>
              <a:gd name="T2" fmla="*/ 4 w 182"/>
              <a:gd name="T3" fmla="*/ 0 h 239"/>
              <a:gd name="T4" fmla="*/ 41 w 182"/>
              <a:gd name="T5" fmla="*/ 20 h 239"/>
              <a:gd name="T6" fmla="*/ 31 w 182"/>
              <a:gd name="T7" fmla="*/ 41 h 239"/>
              <a:gd name="T8" fmla="*/ 51 w 182"/>
              <a:gd name="T9" fmla="*/ 41 h 239"/>
              <a:gd name="T10" fmla="*/ 57 w 182"/>
              <a:gd name="T11" fmla="*/ 20 h 239"/>
              <a:gd name="T12" fmla="*/ 67 w 182"/>
              <a:gd name="T13" fmla="*/ 31 h 239"/>
              <a:gd name="T14" fmla="*/ 73 w 182"/>
              <a:gd name="T15" fmla="*/ 20 h 239"/>
              <a:gd name="T16" fmla="*/ 83 w 182"/>
              <a:gd name="T17" fmla="*/ 20 h 239"/>
              <a:gd name="T18" fmla="*/ 140 w 182"/>
              <a:gd name="T19" fmla="*/ 88 h 239"/>
              <a:gd name="T20" fmla="*/ 140 w 182"/>
              <a:gd name="T21" fmla="*/ 130 h 239"/>
              <a:gd name="T22" fmla="*/ 151 w 182"/>
              <a:gd name="T23" fmla="*/ 155 h 239"/>
              <a:gd name="T24" fmla="*/ 151 w 182"/>
              <a:gd name="T25" fmla="*/ 176 h 239"/>
              <a:gd name="T26" fmla="*/ 165 w 182"/>
              <a:gd name="T27" fmla="*/ 181 h 239"/>
              <a:gd name="T28" fmla="*/ 181 w 182"/>
              <a:gd name="T29" fmla="*/ 238 h 239"/>
              <a:gd name="T30" fmla="*/ 176 w 182"/>
              <a:gd name="T31" fmla="*/ 222 h 239"/>
              <a:gd name="T32" fmla="*/ 151 w 182"/>
              <a:gd name="T33" fmla="*/ 233 h 239"/>
              <a:gd name="T34" fmla="*/ 151 w 182"/>
              <a:gd name="T35" fmla="*/ 238 h 239"/>
              <a:gd name="T36" fmla="*/ 124 w 182"/>
              <a:gd name="T37" fmla="*/ 218 h 239"/>
              <a:gd name="T38" fmla="*/ 93 w 182"/>
              <a:gd name="T39" fmla="*/ 197 h 239"/>
              <a:gd name="T40" fmla="*/ 57 w 182"/>
              <a:gd name="T41" fmla="*/ 165 h 239"/>
              <a:gd name="T42" fmla="*/ 51 w 182"/>
              <a:gd name="T43" fmla="*/ 150 h 239"/>
              <a:gd name="T44" fmla="*/ 26 w 182"/>
              <a:gd name="T45" fmla="*/ 124 h 239"/>
              <a:gd name="T46" fmla="*/ 26 w 182"/>
              <a:gd name="T47" fmla="*/ 108 h 239"/>
              <a:gd name="T48" fmla="*/ 26 w 182"/>
              <a:gd name="T49" fmla="*/ 83 h 239"/>
              <a:gd name="T50" fmla="*/ 16 w 182"/>
              <a:gd name="T51" fmla="*/ 73 h 239"/>
              <a:gd name="T52" fmla="*/ 4 w 182"/>
              <a:gd name="T53" fmla="*/ 41 h 239"/>
              <a:gd name="T54" fmla="*/ 0 w 182"/>
              <a:gd name="T55" fmla="*/ 4 h 239"/>
              <a:gd name="T56" fmla="*/ 0 w 182"/>
              <a:gd name="T57" fmla="*/ 4 h 23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2"/>
              <a:gd name="T88" fmla="*/ 0 h 239"/>
              <a:gd name="T89" fmla="*/ 182 w 182"/>
              <a:gd name="T90" fmla="*/ 239 h 23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2" h="239">
                <a:moveTo>
                  <a:pt x="0" y="4"/>
                </a:moveTo>
                <a:lnTo>
                  <a:pt x="4" y="0"/>
                </a:lnTo>
                <a:lnTo>
                  <a:pt x="41" y="20"/>
                </a:lnTo>
                <a:lnTo>
                  <a:pt x="31" y="41"/>
                </a:lnTo>
                <a:lnTo>
                  <a:pt x="51" y="41"/>
                </a:lnTo>
                <a:lnTo>
                  <a:pt x="57" y="20"/>
                </a:lnTo>
                <a:lnTo>
                  <a:pt x="67" y="31"/>
                </a:lnTo>
                <a:lnTo>
                  <a:pt x="73" y="20"/>
                </a:lnTo>
                <a:lnTo>
                  <a:pt x="83" y="20"/>
                </a:lnTo>
                <a:lnTo>
                  <a:pt x="140" y="88"/>
                </a:lnTo>
                <a:lnTo>
                  <a:pt x="140" y="130"/>
                </a:lnTo>
                <a:lnTo>
                  <a:pt x="151" y="155"/>
                </a:lnTo>
                <a:lnTo>
                  <a:pt x="151" y="176"/>
                </a:lnTo>
                <a:lnTo>
                  <a:pt x="165" y="181"/>
                </a:lnTo>
                <a:lnTo>
                  <a:pt x="181" y="238"/>
                </a:lnTo>
                <a:lnTo>
                  <a:pt x="176" y="222"/>
                </a:lnTo>
                <a:lnTo>
                  <a:pt x="151" y="233"/>
                </a:lnTo>
                <a:lnTo>
                  <a:pt x="151" y="238"/>
                </a:lnTo>
                <a:lnTo>
                  <a:pt x="124" y="218"/>
                </a:lnTo>
                <a:lnTo>
                  <a:pt x="93" y="197"/>
                </a:lnTo>
                <a:lnTo>
                  <a:pt x="57" y="165"/>
                </a:lnTo>
                <a:lnTo>
                  <a:pt x="51" y="150"/>
                </a:lnTo>
                <a:lnTo>
                  <a:pt x="26" y="124"/>
                </a:lnTo>
                <a:lnTo>
                  <a:pt x="26" y="108"/>
                </a:lnTo>
                <a:lnTo>
                  <a:pt x="26" y="83"/>
                </a:lnTo>
                <a:lnTo>
                  <a:pt x="16" y="73"/>
                </a:lnTo>
                <a:lnTo>
                  <a:pt x="4" y="41"/>
                </a:lnTo>
                <a:lnTo>
                  <a:pt x="0" y="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2" name="Freeform 91"/>
          <p:cNvSpPr>
            <a:spLocks noChangeArrowheads="1"/>
          </p:cNvSpPr>
          <p:nvPr/>
        </p:nvSpPr>
        <p:spPr bwMode="auto">
          <a:xfrm>
            <a:off x="6570092" y="2143125"/>
            <a:ext cx="877887" cy="407988"/>
          </a:xfrm>
          <a:custGeom>
            <a:avLst/>
            <a:gdLst>
              <a:gd name="T0" fmla="*/ 405 w 1385"/>
              <a:gd name="T1" fmla="*/ 0 h 643"/>
              <a:gd name="T2" fmla="*/ 596 w 1385"/>
              <a:gd name="T3" fmla="*/ 98 h 643"/>
              <a:gd name="T4" fmla="*/ 710 w 1385"/>
              <a:gd name="T5" fmla="*/ 72 h 643"/>
              <a:gd name="T6" fmla="*/ 818 w 1385"/>
              <a:gd name="T7" fmla="*/ 108 h 643"/>
              <a:gd name="T8" fmla="*/ 859 w 1385"/>
              <a:gd name="T9" fmla="*/ 139 h 643"/>
              <a:gd name="T10" fmla="*/ 947 w 1385"/>
              <a:gd name="T11" fmla="*/ 139 h 643"/>
              <a:gd name="T12" fmla="*/ 1062 w 1385"/>
              <a:gd name="T13" fmla="*/ 47 h 643"/>
              <a:gd name="T14" fmla="*/ 1186 w 1385"/>
              <a:gd name="T15" fmla="*/ 72 h 643"/>
              <a:gd name="T16" fmla="*/ 1181 w 1385"/>
              <a:gd name="T17" fmla="*/ 165 h 643"/>
              <a:gd name="T18" fmla="*/ 1170 w 1385"/>
              <a:gd name="T19" fmla="*/ 192 h 643"/>
              <a:gd name="T20" fmla="*/ 1207 w 1385"/>
              <a:gd name="T21" fmla="*/ 207 h 643"/>
              <a:gd name="T22" fmla="*/ 1248 w 1385"/>
              <a:gd name="T23" fmla="*/ 217 h 643"/>
              <a:gd name="T24" fmla="*/ 1289 w 1385"/>
              <a:gd name="T25" fmla="*/ 181 h 643"/>
              <a:gd name="T26" fmla="*/ 1346 w 1385"/>
              <a:gd name="T27" fmla="*/ 222 h 643"/>
              <a:gd name="T28" fmla="*/ 1384 w 1385"/>
              <a:gd name="T29" fmla="*/ 264 h 643"/>
              <a:gd name="T30" fmla="*/ 1342 w 1385"/>
              <a:gd name="T31" fmla="*/ 264 h 643"/>
              <a:gd name="T32" fmla="*/ 1289 w 1385"/>
              <a:gd name="T33" fmla="*/ 300 h 643"/>
              <a:gd name="T34" fmla="*/ 1279 w 1385"/>
              <a:gd name="T35" fmla="*/ 315 h 643"/>
              <a:gd name="T36" fmla="*/ 1264 w 1385"/>
              <a:gd name="T37" fmla="*/ 305 h 643"/>
              <a:gd name="T38" fmla="*/ 1238 w 1385"/>
              <a:gd name="T39" fmla="*/ 325 h 643"/>
              <a:gd name="T40" fmla="*/ 1207 w 1385"/>
              <a:gd name="T41" fmla="*/ 372 h 643"/>
              <a:gd name="T42" fmla="*/ 1170 w 1385"/>
              <a:gd name="T43" fmla="*/ 409 h 643"/>
              <a:gd name="T44" fmla="*/ 1129 w 1385"/>
              <a:gd name="T45" fmla="*/ 414 h 643"/>
              <a:gd name="T46" fmla="*/ 1078 w 1385"/>
              <a:gd name="T47" fmla="*/ 409 h 643"/>
              <a:gd name="T48" fmla="*/ 1072 w 1385"/>
              <a:gd name="T49" fmla="*/ 450 h 643"/>
              <a:gd name="T50" fmla="*/ 1088 w 1385"/>
              <a:gd name="T51" fmla="*/ 502 h 643"/>
              <a:gd name="T52" fmla="*/ 1056 w 1385"/>
              <a:gd name="T53" fmla="*/ 548 h 643"/>
              <a:gd name="T54" fmla="*/ 1020 w 1385"/>
              <a:gd name="T55" fmla="*/ 584 h 643"/>
              <a:gd name="T56" fmla="*/ 845 w 1385"/>
              <a:gd name="T57" fmla="*/ 642 h 643"/>
              <a:gd name="T58" fmla="*/ 802 w 1385"/>
              <a:gd name="T59" fmla="*/ 631 h 643"/>
              <a:gd name="T60" fmla="*/ 694 w 1385"/>
              <a:gd name="T61" fmla="*/ 611 h 643"/>
              <a:gd name="T62" fmla="*/ 611 w 1385"/>
              <a:gd name="T63" fmla="*/ 590 h 643"/>
              <a:gd name="T64" fmla="*/ 513 w 1385"/>
              <a:gd name="T65" fmla="*/ 600 h 643"/>
              <a:gd name="T66" fmla="*/ 461 w 1385"/>
              <a:gd name="T67" fmla="*/ 611 h 643"/>
              <a:gd name="T68" fmla="*/ 409 w 1385"/>
              <a:gd name="T69" fmla="*/ 533 h 643"/>
              <a:gd name="T70" fmla="*/ 383 w 1385"/>
              <a:gd name="T71" fmla="*/ 517 h 643"/>
              <a:gd name="T72" fmla="*/ 301 w 1385"/>
              <a:gd name="T73" fmla="*/ 476 h 643"/>
              <a:gd name="T74" fmla="*/ 217 w 1385"/>
              <a:gd name="T75" fmla="*/ 466 h 643"/>
              <a:gd name="T76" fmla="*/ 166 w 1385"/>
              <a:gd name="T77" fmla="*/ 424 h 643"/>
              <a:gd name="T78" fmla="*/ 166 w 1385"/>
              <a:gd name="T79" fmla="*/ 393 h 643"/>
              <a:gd name="T80" fmla="*/ 140 w 1385"/>
              <a:gd name="T81" fmla="*/ 331 h 643"/>
              <a:gd name="T82" fmla="*/ 99 w 1385"/>
              <a:gd name="T83" fmla="*/ 305 h 643"/>
              <a:gd name="T84" fmla="*/ 84 w 1385"/>
              <a:gd name="T85" fmla="*/ 284 h 643"/>
              <a:gd name="T86" fmla="*/ 40 w 1385"/>
              <a:gd name="T87" fmla="*/ 274 h 643"/>
              <a:gd name="T88" fmla="*/ 15 w 1385"/>
              <a:gd name="T89" fmla="*/ 259 h 643"/>
              <a:gd name="T90" fmla="*/ 0 w 1385"/>
              <a:gd name="T91" fmla="*/ 222 h 643"/>
              <a:gd name="T92" fmla="*/ 68 w 1385"/>
              <a:gd name="T93" fmla="*/ 181 h 643"/>
              <a:gd name="T94" fmla="*/ 94 w 1385"/>
              <a:gd name="T95" fmla="*/ 139 h 643"/>
              <a:gd name="T96" fmla="*/ 125 w 1385"/>
              <a:gd name="T97" fmla="*/ 114 h 643"/>
              <a:gd name="T98" fmla="*/ 192 w 1385"/>
              <a:gd name="T99" fmla="*/ 124 h 643"/>
              <a:gd name="T100" fmla="*/ 248 w 1385"/>
              <a:gd name="T101" fmla="*/ 139 h 643"/>
              <a:gd name="T102" fmla="*/ 342 w 1385"/>
              <a:gd name="T103" fmla="*/ 149 h 643"/>
              <a:gd name="T104" fmla="*/ 405 w 1385"/>
              <a:gd name="T105" fmla="*/ 114 h 643"/>
              <a:gd name="T106" fmla="*/ 378 w 1385"/>
              <a:gd name="T107" fmla="*/ 47 h 643"/>
              <a:gd name="T108" fmla="*/ 405 w 1385"/>
              <a:gd name="T109" fmla="*/ 16 h 6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5"/>
              <a:gd name="T166" fmla="*/ 0 h 643"/>
              <a:gd name="T167" fmla="*/ 1385 w 1385"/>
              <a:gd name="T168" fmla="*/ 643 h 6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5" h="643">
                <a:moveTo>
                  <a:pt x="405" y="16"/>
                </a:moveTo>
                <a:lnTo>
                  <a:pt x="405" y="0"/>
                </a:lnTo>
                <a:lnTo>
                  <a:pt x="534" y="31"/>
                </a:lnTo>
                <a:lnTo>
                  <a:pt x="596" y="98"/>
                </a:lnTo>
                <a:lnTo>
                  <a:pt x="637" y="98"/>
                </a:lnTo>
                <a:lnTo>
                  <a:pt x="710" y="72"/>
                </a:lnTo>
                <a:lnTo>
                  <a:pt x="745" y="82"/>
                </a:lnTo>
                <a:lnTo>
                  <a:pt x="818" y="108"/>
                </a:lnTo>
                <a:lnTo>
                  <a:pt x="829" y="124"/>
                </a:lnTo>
                <a:lnTo>
                  <a:pt x="859" y="139"/>
                </a:lnTo>
                <a:lnTo>
                  <a:pt x="886" y="139"/>
                </a:lnTo>
                <a:lnTo>
                  <a:pt x="947" y="139"/>
                </a:lnTo>
                <a:lnTo>
                  <a:pt x="1035" y="108"/>
                </a:lnTo>
                <a:lnTo>
                  <a:pt x="1062" y="47"/>
                </a:lnTo>
                <a:lnTo>
                  <a:pt x="1139" y="72"/>
                </a:lnTo>
                <a:lnTo>
                  <a:pt x="1186" y="72"/>
                </a:lnTo>
                <a:lnTo>
                  <a:pt x="1181" y="98"/>
                </a:lnTo>
                <a:lnTo>
                  <a:pt x="1181" y="165"/>
                </a:lnTo>
                <a:lnTo>
                  <a:pt x="1181" y="181"/>
                </a:lnTo>
                <a:lnTo>
                  <a:pt x="1170" y="192"/>
                </a:lnTo>
                <a:lnTo>
                  <a:pt x="1196" y="217"/>
                </a:lnTo>
                <a:lnTo>
                  <a:pt x="1207" y="207"/>
                </a:lnTo>
                <a:lnTo>
                  <a:pt x="1232" y="207"/>
                </a:lnTo>
                <a:lnTo>
                  <a:pt x="1248" y="217"/>
                </a:lnTo>
                <a:lnTo>
                  <a:pt x="1264" y="192"/>
                </a:lnTo>
                <a:lnTo>
                  <a:pt x="1289" y="181"/>
                </a:lnTo>
                <a:lnTo>
                  <a:pt x="1315" y="196"/>
                </a:lnTo>
                <a:lnTo>
                  <a:pt x="1346" y="222"/>
                </a:lnTo>
                <a:lnTo>
                  <a:pt x="1362" y="237"/>
                </a:lnTo>
                <a:lnTo>
                  <a:pt x="1384" y="264"/>
                </a:lnTo>
                <a:lnTo>
                  <a:pt x="1373" y="274"/>
                </a:lnTo>
                <a:lnTo>
                  <a:pt x="1342" y="264"/>
                </a:lnTo>
                <a:lnTo>
                  <a:pt x="1305" y="274"/>
                </a:lnTo>
                <a:lnTo>
                  <a:pt x="1289" y="300"/>
                </a:lnTo>
                <a:lnTo>
                  <a:pt x="1279" y="300"/>
                </a:lnTo>
                <a:lnTo>
                  <a:pt x="1279" y="315"/>
                </a:lnTo>
                <a:lnTo>
                  <a:pt x="1274" y="315"/>
                </a:lnTo>
                <a:lnTo>
                  <a:pt x="1264" y="305"/>
                </a:lnTo>
                <a:lnTo>
                  <a:pt x="1254" y="305"/>
                </a:lnTo>
                <a:lnTo>
                  <a:pt x="1238" y="325"/>
                </a:lnTo>
                <a:lnTo>
                  <a:pt x="1238" y="341"/>
                </a:lnTo>
                <a:lnTo>
                  <a:pt x="1207" y="372"/>
                </a:lnTo>
                <a:lnTo>
                  <a:pt x="1181" y="372"/>
                </a:lnTo>
                <a:lnTo>
                  <a:pt x="1170" y="409"/>
                </a:lnTo>
                <a:lnTo>
                  <a:pt x="1166" y="414"/>
                </a:lnTo>
                <a:lnTo>
                  <a:pt x="1129" y="414"/>
                </a:lnTo>
                <a:lnTo>
                  <a:pt x="1098" y="414"/>
                </a:lnTo>
                <a:lnTo>
                  <a:pt x="1078" y="409"/>
                </a:lnTo>
                <a:lnTo>
                  <a:pt x="1072" y="424"/>
                </a:lnTo>
                <a:lnTo>
                  <a:pt x="1072" y="450"/>
                </a:lnTo>
                <a:lnTo>
                  <a:pt x="1088" y="466"/>
                </a:lnTo>
                <a:lnTo>
                  <a:pt x="1088" y="502"/>
                </a:lnTo>
                <a:lnTo>
                  <a:pt x="1062" y="517"/>
                </a:lnTo>
                <a:lnTo>
                  <a:pt x="1056" y="548"/>
                </a:lnTo>
                <a:lnTo>
                  <a:pt x="1035" y="564"/>
                </a:lnTo>
                <a:lnTo>
                  <a:pt x="1020" y="584"/>
                </a:lnTo>
                <a:lnTo>
                  <a:pt x="896" y="600"/>
                </a:lnTo>
                <a:lnTo>
                  <a:pt x="845" y="642"/>
                </a:lnTo>
                <a:lnTo>
                  <a:pt x="818" y="642"/>
                </a:lnTo>
                <a:lnTo>
                  <a:pt x="802" y="631"/>
                </a:lnTo>
                <a:lnTo>
                  <a:pt x="777" y="631"/>
                </a:lnTo>
                <a:lnTo>
                  <a:pt x="694" y="611"/>
                </a:lnTo>
                <a:lnTo>
                  <a:pt x="679" y="590"/>
                </a:lnTo>
                <a:lnTo>
                  <a:pt x="611" y="590"/>
                </a:lnTo>
                <a:lnTo>
                  <a:pt x="596" y="600"/>
                </a:lnTo>
                <a:lnTo>
                  <a:pt x="513" y="600"/>
                </a:lnTo>
                <a:lnTo>
                  <a:pt x="503" y="611"/>
                </a:lnTo>
                <a:lnTo>
                  <a:pt x="461" y="611"/>
                </a:lnTo>
                <a:lnTo>
                  <a:pt x="436" y="584"/>
                </a:lnTo>
                <a:lnTo>
                  <a:pt x="409" y="533"/>
                </a:lnTo>
                <a:lnTo>
                  <a:pt x="393" y="517"/>
                </a:lnTo>
                <a:lnTo>
                  <a:pt x="383" y="517"/>
                </a:lnTo>
                <a:lnTo>
                  <a:pt x="342" y="502"/>
                </a:lnTo>
                <a:lnTo>
                  <a:pt x="301" y="476"/>
                </a:lnTo>
                <a:lnTo>
                  <a:pt x="274" y="476"/>
                </a:lnTo>
                <a:lnTo>
                  <a:pt x="217" y="466"/>
                </a:lnTo>
                <a:lnTo>
                  <a:pt x="176" y="450"/>
                </a:lnTo>
                <a:lnTo>
                  <a:pt x="166" y="424"/>
                </a:lnTo>
                <a:lnTo>
                  <a:pt x="176" y="414"/>
                </a:lnTo>
                <a:lnTo>
                  <a:pt x="166" y="393"/>
                </a:lnTo>
                <a:lnTo>
                  <a:pt x="166" y="367"/>
                </a:lnTo>
                <a:lnTo>
                  <a:pt x="140" y="331"/>
                </a:lnTo>
                <a:lnTo>
                  <a:pt x="109" y="300"/>
                </a:lnTo>
                <a:lnTo>
                  <a:pt x="99" y="305"/>
                </a:lnTo>
                <a:lnTo>
                  <a:pt x="94" y="290"/>
                </a:lnTo>
                <a:lnTo>
                  <a:pt x="84" y="284"/>
                </a:lnTo>
                <a:lnTo>
                  <a:pt x="68" y="305"/>
                </a:lnTo>
                <a:lnTo>
                  <a:pt x="40" y="274"/>
                </a:lnTo>
                <a:lnTo>
                  <a:pt x="26" y="264"/>
                </a:lnTo>
                <a:lnTo>
                  <a:pt x="15" y="259"/>
                </a:lnTo>
                <a:lnTo>
                  <a:pt x="0" y="249"/>
                </a:lnTo>
                <a:lnTo>
                  <a:pt x="0" y="222"/>
                </a:lnTo>
                <a:lnTo>
                  <a:pt x="11" y="207"/>
                </a:lnTo>
                <a:lnTo>
                  <a:pt x="68" y="181"/>
                </a:lnTo>
                <a:lnTo>
                  <a:pt x="68" y="165"/>
                </a:lnTo>
                <a:lnTo>
                  <a:pt x="94" y="139"/>
                </a:lnTo>
                <a:lnTo>
                  <a:pt x="99" y="129"/>
                </a:lnTo>
                <a:lnTo>
                  <a:pt x="125" y="114"/>
                </a:lnTo>
                <a:lnTo>
                  <a:pt x="176" y="108"/>
                </a:lnTo>
                <a:lnTo>
                  <a:pt x="192" y="124"/>
                </a:lnTo>
                <a:lnTo>
                  <a:pt x="244" y="114"/>
                </a:lnTo>
                <a:lnTo>
                  <a:pt x="248" y="139"/>
                </a:lnTo>
                <a:lnTo>
                  <a:pt x="285" y="149"/>
                </a:lnTo>
                <a:lnTo>
                  <a:pt x="342" y="149"/>
                </a:lnTo>
                <a:lnTo>
                  <a:pt x="420" y="139"/>
                </a:lnTo>
                <a:lnTo>
                  <a:pt x="405" y="114"/>
                </a:lnTo>
                <a:lnTo>
                  <a:pt x="393" y="88"/>
                </a:lnTo>
                <a:lnTo>
                  <a:pt x="378" y="47"/>
                </a:lnTo>
                <a:lnTo>
                  <a:pt x="383" y="41"/>
                </a:lnTo>
                <a:lnTo>
                  <a:pt x="40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3" name="Freeform 92"/>
          <p:cNvSpPr>
            <a:spLocks noChangeArrowheads="1"/>
          </p:cNvSpPr>
          <p:nvPr/>
        </p:nvSpPr>
        <p:spPr bwMode="auto">
          <a:xfrm>
            <a:off x="6493892" y="2974975"/>
            <a:ext cx="233362" cy="127000"/>
          </a:xfrm>
          <a:custGeom>
            <a:avLst/>
            <a:gdLst>
              <a:gd name="T0" fmla="*/ 37 w 370"/>
              <a:gd name="T1" fmla="*/ 0 h 203"/>
              <a:gd name="T2" fmla="*/ 62 w 370"/>
              <a:gd name="T3" fmla="*/ 11 h 203"/>
              <a:gd name="T4" fmla="*/ 135 w 370"/>
              <a:gd name="T5" fmla="*/ 41 h 203"/>
              <a:gd name="T6" fmla="*/ 150 w 370"/>
              <a:gd name="T7" fmla="*/ 68 h 203"/>
              <a:gd name="T8" fmla="*/ 161 w 370"/>
              <a:gd name="T9" fmla="*/ 62 h 203"/>
              <a:gd name="T10" fmla="*/ 176 w 370"/>
              <a:gd name="T11" fmla="*/ 62 h 203"/>
              <a:gd name="T12" fmla="*/ 187 w 370"/>
              <a:gd name="T13" fmla="*/ 84 h 203"/>
              <a:gd name="T14" fmla="*/ 213 w 370"/>
              <a:gd name="T15" fmla="*/ 94 h 203"/>
              <a:gd name="T16" fmla="*/ 229 w 370"/>
              <a:gd name="T17" fmla="*/ 84 h 203"/>
              <a:gd name="T18" fmla="*/ 229 w 370"/>
              <a:gd name="T19" fmla="*/ 109 h 203"/>
              <a:gd name="T20" fmla="*/ 244 w 370"/>
              <a:gd name="T21" fmla="*/ 109 h 203"/>
              <a:gd name="T22" fmla="*/ 285 w 370"/>
              <a:gd name="T23" fmla="*/ 125 h 203"/>
              <a:gd name="T24" fmla="*/ 295 w 370"/>
              <a:gd name="T25" fmla="*/ 119 h 203"/>
              <a:gd name="T26" fmla="*/ 321 w 370"/>
              <a:gd name="T27" fmla="*/ 125 h 203"/>
              <a:gd name="T28" fmla="*/ 369 w 370"/>
              <a:gd name="T29" fmla="*/ 125 h 203"/>
              <a:gd name="T30" fmla="*/ 363 w 370"/>
              <a:gd name="T31" fmla="*/ 151 h 203"/>
              <a:gd name="T32" fmla="*/ 369 w 370"/>
              <a:gd name="T33" fmla="*/ 202 h 203"/>
              <a:gd name="T34" fmla="*/ 327 w 370"/>
              <a:gd name="T35" fmla="*/ 202 h 203"/>
              <a:gd name="T36" fmla="*/ 327 w 370"/>
              <a:gd name="T37" fmla="*/ 192 h 203"/>
              <a:gd name="T38" fmla="*/ 311 w 370"/>
              <a:gd name="T39" fmla="*/ 192 h 203"/>
              <a:gd name="T40" fmla="*/ 285 w 370"/>
              <a:gd name="T41" fmla="*/ 192 h 203"/>
              <a:gd name="T42" fmla="*/ 280 w 370"/>
              <a:gd name="T43" fmla="*/ 192 h 203"/>
              <a:gd name="T44" fmla="*/ 260 w 370"/>
              <a:gd name="T45" fmla="*/ 176 h 203"/>
              <a:gd name="T46" fmla="*/ 244 w 370"/>
              <a:gd name="T47" fmla="*/ 186 h 203"/>
              <a:gd name="T48" fmla="*/ 219 w 370"/>
              <a:gd name="T49" fmla="*/ 171 h 203"/>
              <a:gd name="T50" fmla="*/ 213 w 370"/>
              <a:gd name="T51" fmla="*/ 161 h 203"/>
              <a:gd name="T52" fmla="*/ 172 w 370"/>
              <a:gd name="T53" fmla="*/ 151 h 203"/>
              <a:gd name="T54" fmla="*/ 119 w 370"/>
              <a:gd name="T55" fmla="*/ 135 h 203"/>
              <a:gd name="T56" fmla="*/ 88 w 370"/>
              <a:gd name="T57" fmla="*/ 125 h 203"/>
              <a:gd name="T58" fmla="*/ 52 w 370"/>
              <a:gd name="T59" fmla="*/ 109 h 203"/>
              <a:gd name="T60" fmla="*/ 21 w 370"/>
              <a:gd name="T61" fmla="*/ 94 h 203"/>
              <a:gd name="T62" fmla="*/ 0 w 370"/>
              <a:gd name="T63" fmla="*/ 78 h 203"/>
              <a:gd name="T64" fmla="*/ 21 w 370"/>
              <a:gd name="T65" fmla="*/ 68 h 203"/>
              <a:gd name="T66" fmla="*/ 11 w 370"/>
              <a:gd name="T67" fmla="*/ 52 h 203"/>
              <a:gd name="T68" fmla="*/ 21 w 370"/>
              <a:gd name="T69" fmla="*/ 37 h 203"/>
              <a:gd name="T70" fmla="*/ 37 w 370"/>
              <a:gd name="T71" fmla="*/ 0 h 203"/>
              <a:gd name="T72" fmla="*/ 37 w 370"/>
              <a:gd name="T73" fmla="*/ 0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0"/>
              <a:gd name="T112" fmla="*/ 0 h 203"/>
              <a:gd name="T113" fmla="*/ 370 w 370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0" h="203">
                <a:moveTo>
                  <a:pt x="37" y="0"/>
                </a:moveTo>
                <a:lnTo>
                  <a:pt x="62" y="11"/>
                </a:lnTo>
                <a:lnTo>
                  <a:pt x="135" y="41"/>
                </a:lnTo>
                <a:lnTo>
                  <a:pt x="150" y="68"/>
                </a:lnTo>
                <a:lnTo>
                  <a:pt x="161" y="62"/>
                </a:lnTo>
                <a:lnTo>
                  <a:pt x="176" y="62"/>
                </a:lnTo>
                <a:lnTo>
                  <a:pt x="187" y="84"/>
                </a:lnTo>
                <a:lnTo>
                  <a:pt x="213" y="94"/>
                </a:lnTo>
                <a:lnTo>
                  <a:pt x="229" y="84"/>
                </a:lnTo>
                <a:lnTo>
                  <a:pt x="229" y="109"/>
                </a:lnTo>
                <a:lnTo>
                  <a:pt x="244" y="109"/>
                </a:lnTo>
                <a:lnTo>
                  <a:pt x="285" y="125"/>
                </a:lnTo>
                <a:lnTo>
                  <a:pt x="295" y="119"/>
                </a:lnTo>
                <a:lnTo>
                  <a:pt x="321" y="125"/>
                </a:lnTo>
                <a:lnTo>
                  <a:pt x="369" y="125"/>
                </a:lnTo>
                <a:lnTo>
                  <a:pt x="363" y="151"/>
                </a:lnTo>
                <a:lnTo>
                  <a:pt x="369" y="202"/>
                </a:lnTo>
                <a:lnTo>
                  <a:pt x="327" y="202"/>
                </a:lnTo>
                <a:lnTo>
                  <a:pt x="327" y="192"/>
                </a:lnTo>
                <a:lnTo>
                  <a:pt x="311" y="192"/>
                </a:lnTo>
                <a:lnTo>
                  <a:pt x="285" y="192"/>
                </a:lnTo>
                <a:lnTo>
                  <a:pt x="280" y="192"/>
                </a:lnTo>
                <a:lnTo>
                  <a:pt x="260" y="176"/>
                </a:lnTo>
                <a:lnTo>
                  <a:pt x="244" y="186"/>
                </a:lnTo>
                <a:lnTo>
                  <a:pt x="219" y="171"/>
                </a:lnTo>
                <a:lnTo>
                  <a:pt x="213" y="161"/>
                </a:lnTo>
                <a:lnTo>
                  <a:pt x="172" y="151"/>
                </a:lnTo>
                <a:lnTo>
                  <a:pt x="119" y="135"/>
                </a:lnTo>
                <a:lnTo>
                  <a:pt x="88" y="125"/>
                </a:lnTo>
                <a:lnTo>
                  <a:pt x="52" y="109"/>
                </a:lnTo>
                <a:lnTo>
                  <a:pt x="21" y="94"/>
                </a:lnTo>
                <a:lnTo>
                  <a:pt x="0" y="78"/>
                </a:lnTo>
                <a:lnTo>
                  <a:pt x="21" y="68"/>
                </a:lnTo>
                <a:lnTo>
                  <a:pt x="11" y="52"/>
                </a:lnTo>
                <a:lnTo>
                  <a:pt x="21" y="37"/>
                </a:lnTo>
                <a:lnTo>
                  <a:pt x="37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4" name="Freeform 93"/>
          <p:cNvSpPr>
            <a:spLocks noChangeArrowheads="1"/>
          </p:cNvSpPr>
          <p:nvPr/>
        </p:nvSpPr>
        <p:spPr bwMode="auto">
          <a:xfrm>
            <a:off x="5741417" y="3151188"/>
            <a:ext cx="206375" cy="254000"/>
          </a:xfrm>
          <a:custGeom>
            <a:avLst/>
            <a:gdLst>
              <a:gd name="T0" fmla="*/ 134 w 327"/>
              <a:gd name="T1" fmla="*/ 124 h 400"/>
              <a:gd name="T2" fmla="*/ 134 w 327"/>
              <a:gd name="T3" fmla="*/ 88 h 400"/>
              <a:gd name="T4" fmla="*/ 140 w 327"/>
              <a:gd name="T5" fmla="*/ 72 h 400"/>
              <a:gd name="T6" fmla="*/ 140 w 327"/>
              <a:gd name="T7" fmla="*/ 57 h 400"/>
              <a:gd name="T8" fmla="*/ 161 w 327"/>
              <a:gd name="T9" fmla="*/ 57 h 400"/>
              <a:gd name="T10" fmla="*/ 165 w 327"/>
              <a:gd name="T11" fmla="*/ 57 h 400"/>
              <a:gd name="T12" fmla="*/ 161 w 327"/>
              <a:gd name="T13" fmla="*/ 41 h 400"/>
              <a:gd name="T14" fmla="*/ 150 w 327"/>
              <a:gd name="T15" fmla="*/ 41 h 400"/>
              <a:gd name="T16" fmla="*/ 140 w 327"/>
              <a:gd name="T17" fmla="*/ 6 h 400"/>
              <a:gd name="T18" fmla="*/ 150 w 327"/>
              <a:gd name="T19" fmla="*/ 0 h 400"/>
              <a:gd name="T20" fmla="*/ 161 w 327"/>
              <a:gd name="T21" fmla="*/ 0 h 400"/>
              <a:gd name="T22" fmla="*/ 191 w 327"/>
              <a:gd name="T23" fmla="*/ 47 h 400"/>
              <a:gd name="T24" fmla="*/ 249 w 327"/>
              <a:gd name="T25" fmla="*/ 67 h 400"/>
              <a:gd name="T26" fmla="*/ 275 w 327"/>
              <a:gd name="T27" fmla="*/ 72 h 400"/>
              <a:gd name="T28" fmla="*/ 310 w 327"/>
              <a:gd name="T29" fmla="*/ 114 h 400"/>
              <a:gd name="T30" fmla="*/ 326 w 327"/>
              <a:gd name="T31" fmla="*/ 124 h 400"/>
              <a:gd name="T32" fmla="*/ 310 w 327"/>
              <a:gd name="T33" fmla="*/ 176 h 400"/>
              <a:gd name="T34" fmla="*/ 275 w 327"/>
              <a:gd name="T35" fmla="*/ 223 h 400"/>
              <a:gd name="T36" fmla="*/ 269 w 327"/>
              <a:gd name="T37" fmla="*/ 223 h 400"/>
              <a:gd name="T38" fmla="*/ 259 w 327"/>
              <a:gd name="T39" fmla="*/ 217 h 400"/>
              <a:gd name="T40" fmla="*/ 249 w 327"/>
              <a:gd name="T41" fmla="*/ 237 h 400"/>
              <a:gd name="T42" fmla="*/ 243 w 327"/>
              <a:gd name="T43" fmla="*/ 264 h 400"/>
              <a:gd name="T44" fmla="*/ 249 w 327"/>
              <a:gd name="T45" fmla="*/ 290 h 400"/>
              <a:gd name="T46" fmla="*/ 206 w 327"/>
              <a:gd name="T47" fmla="*/ 300 h 400"/>
              <a:gd name="T48" fmla="*/ 191 w 327"/>
              <a:gd name="T49" fmla="*/ 315 h 400"/>
              <a:gd name="T50" fmla="*/ 191 w 327"/>
              <a:gd name="T51" fmla="*/ 331 h 400"/>
              <a:gd name="T52" fmla="*/ 181 w 327"/>
              <a:gd name="T53" fmla="*/ 341 h 400"/>
              <a:gd name="T54" fmla="*/ 140 w 327"/>
              <a:gd name="T55" fmla="*/ 347 h 400"/>
              <a:gd name="T56" fmla="*/ 140 w 327"/>
              <a:gd name="T57" fmla="*/ 372 h 400"/>
              <a:gd name="T58" fmla="*/ 134 w 327"/>
              <a:gd name="T59" fmla="*/ 382 h 400"/>
              <a:gd name="T60" fmla="*/ 118 w 327"/>
              <a:gd name="T61" fmla="*/ 382 h 400"/>
              <a:gd name="T62" fmla="*/ 73 w 327"/>
              <a:gd name="T63" fmla="*/ 393 h 400"/>
              <a:gd name="T64" fmla="*/ 51 w 327"/>
              <a:gd name="T65" fmla="*/ 399 h 400"/>
              <a:gd name="T66" fmla="*/ 0 w 327"/>
              <a:gd name="T67" fmla="*/ 290 h 400"/>
              <a:gd name="T68" fmla="*/ 134 w 327"/>
              <a:gd name="T69" fmla="*/ 237 h 400"/>
              <a:gd name="T70" fmla="*/ 150 w 327"/>
              <a:gd name="T71" fmla="*/ 150 h 400"/>
              <a:gd name="T72" fmla="*/ 134 w 327"/>
              <a:gd name="T73" fmla="*/ 124 h 400"/>
              <a:gd name="T74" fmla="*/ 134 w 327"/>
              <a:gd name="T75" fmla="*/ 124 h 4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7"/>
              <a:gd name="T115" fmla="*/ 0 h 400"/>
              <a:gd name="T116" fmla="*/ 327 w 327"/>
              <a:gd name="T117" fmla="*/ 400 h 4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7" h="400">
                <a:moveTo>
                  <a:pt x="134" y="124"/>
                </a:moveTo>
                <a:lnTo>
                  <a:pt x="134" y="88"/>
                </a:lnTo>
                <a:lnTo>
                  <a:pt x="140" y="72"/>
                </a:lnTo>
                <a:lnTo>
                  <a:pt x="140" y="57"/>
                </a:lnTo>
                <a:lnTo>
                  <a:pt x="161" y="57"/>
                </a:lnTo>
                <a:lnTo>
                  <a:pt x="165" y="57"/>
                </a:lnTo>
                <a:lnTo>
                  <a:pt x="161" y="41"/>
                </a:lnTo>
                <a:lnTo>
                  <a:pt x="150" y="41"/>
                </a:lnTo>
                <a:lnTo>
                  <a:pt x="140" y="6"/>
                </a:lnTo>
                <a:lnTo>
                  <a:pt x="150" y="0"/>
                </a:lnTo>
                <a:lnTo>
                  <a:pt x="161" y="0"/>
                </a:lnTo>
                <a:lnTo>
                  <a:pt x="191" y="47"/>
                </a:lnTo>
                <a:lnTo>
                  <a:pt x="249" y="67"/>
                </a:lnTo>
                <a:lnTo>
                  <a:pt x="275" y="72"/>
                </a:lnTo>
                <a:lnTo>
                  <a:pt x="310" y="114"/>
                </a:lnTo>
                <a:lnTo>
                  <a:pt x="326" y="124"/>
                </a:lnTo>
                <a:lnTo>
                  <a:pt x="310" y="176"/>
                </a:lnTo>
                <a:lnTo>
                  <a:pt x="275" y="223"/>
                </a:lnTo>
                <a:lnTo>
                  <a:pt x="269" y="223"/>
                </a:lnTo>
                <a:lnTo>
                  <a:pt x="259" y="217"/>
                </a:lnTo>
                <a:lnTo>
                  <a:pt x="249" y="237"/>
                </a:lnTo>
                <a:lnTo>
                  <a:pt x="243" y="264"/>
                </a:lnTo>
                <a:lnTo>
                  <a:pt x="249" y="290"/>
                </a:lnTo>
                <a:lnTo>
                  <a:pt x="206" y="300"/>
                </a:lnTo>
                <a:lnTo>
                  <a:pt x="191" y="315"/>
                </a:lnTo>
                <a:lnTo>
                  <a:pt x="191" y="331"/>
                </a:lnTo>
                <a:lnTo>
                  <a:pt x="181" y="341"/>
                </a:lnTo>
                <a:lnTo>
                  <a:pt x="140" y="347"/>
                </a:lnTo>
                <a:lnTo>
                  <a:pt x="140" y="372"/>
                </a:lnTo>
                <a:lnTo>
                  <a:pt x="134" y="382"/>
                </a:lnTo>
                <a:lnTo>
                  <a:pt x="118" y="382"/>
                </a:lnTo>
                <a:lnTo>
                  <a:pt x="73" y="393"/>
                </a:lnTo>
                <a:lnTo>
                  <a:pt x="51" y="399"/>
                </a:lnTo>
                <a:lnTo>
                  <a:pt x="0" y="290"/>
                </a:lnTo>
                <a:lnTo>
                  <a:pt x="134" y="237"/>
                </a:lnTo>
                <a:lnTo>
                  <a:pt x="150" y="150"/>
                </a:lnTo>
                <a:lnTo>
                  <a:pt x="134" y="12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5" name="Freeform 94"/>
          <p:cNvSpPr>
            <a:spLocks noChangeArrowheads="1"/>
          </p:cNvSpPr>
          <p:nvPr/>
        </p:nvSpPr>
        <p:spPr bwMode="auto">
          <a:xfrm>
            <a:off x="5968429" y="2757488"/>
            <a:ext cx="436563" cy="436562"/>
          </a:xfrm>
          <a:custGeom>
            <a:avLst/>
            <a:gdLst>
              <a:gd name="T0" fmla="*/ 564 w 690"/>
              <a:gd name="T1" fmla="*/ 0 h 689"/>
              <a:gd name="T2" fmla="*/ 648 w 690"/>
              <a:gd name="T3" fmla="*/ 51 h 689"/>
              <a:gd name="T4" fmla="*/ 679 w 690"/>
              <a:gd name="T5" fmla="*/ 93 h 689"/>
              <a:gd name="T6" fmla="*/ 606 w 690"/>
              <a:gd name="T7" fmla="*/ 135 h 689"/>
              <a:gd name="T8" fmla="*/ 538 w 690"/>
              <a:gd name="T9" fmla="*/ 124 h 689"/>
              <a:gd name="T10" fmla="*/ 544 w 690"/>
              <a:gd name="T11" fmla="*/ 165 h 689"/>
              <a:gd name="T12" fmla="*/ 564 w 690"/>
              <a:gd name="T13" fmla="*/ 217 h 689"/>
              <a:gd name="T14" fmla="*/ 606 w 690"/>
              <a:gd name="T15" fmla="*/ 243 h 689"/>
              <a:gd name="T16" fmla="*/ 591 w 690"/>
              <a:gd name="T17" fmla="*/ 269 h 689"/>
              <a:gd name="T18" fmla="*/ 591 w 690"/>
              <a:gd name="T19" fmla="*/ 310 h 689"/>
              <a:gd name="T20" fmla="*/ 554 w 690"/>
              <a:gd name="T21" fmla="*/ 357 h 689"/>
              <a:gd name="T22" fmla="*/ 538 w 690"/>
              <a:gd name="T23" fmla="*/ 404 h 689"/>
              <a:gd name="T24" fmla="*/ 497 w 690"/>
              <a:gd name="T25" fmla="*/ 450 h 689"/>
              <a:gd name="T26" fmla="*/ 482 w 690"/>
              <a:gd name="T27" fmla="*/ 466 h 689"/>
              <a:gd name="T28" fmla="*/ 419 w 690"/>
              <a:gd name="T29" fmla="*/ 466 h 689"/>
              <a:gd name="T30" fmla="*/ 404 w 690"/>
              <a:gd name="T31" fmla="*/ 486 h 689"/>
              <a:gd name="T32" fmla="*/ 415 w 690"/>
              <a:gd name="T33" fmla="*/ 533 h 689"/>
              <a:gd name="T34" fmla="*/ 430 w 690"/>
              <a:gd name="T35" fmla="*/ 584 h 689"/>
              <a:gd name="T36" fmla="*/ 456 w 690"/>
              <a:gd name="T37" fmla="*/ 652 h 689"/>
              <a:gd name="T38" fmla="*/ 435 w 690"/>
              <a:gd name="T39" fmla="*/ 652 h 689"/>
              <a:gd name="T40" fmla="*/ 404 w 690"/>
              <a:gd name="T41" fmla="*/ 662 h 689"/>
              <a:gd name="T42" fmla="*/ 362 w 690"/>
              <a:gd name="T43" fmla="*/ 668 h 689"/>
              <a:gd name="T44" fmla="*/ 347 w 690"/>
              <a:gd name="T45" fmla="*/ 678 h 689"/>
              <a:gd name="T46" fmla="*/ 295 w 690"/>
              <a:gd name="T47" fmla="*/ 668 h 689"/>
              <a:gd name="T48" fmla="*/ 280 w 690"/>
              <a:gd name="T49" fmla="*/ 627 h 689"/>
              <a:gd name="T50" fmla="*/ 254 w 690"/>
              <a:gd name="T51" fmla="*/ 600 h 689"/>
              <a:gd name="T52" fmla="*/ 217 w 690"/>
              <a:gd name="T53" fmla="*/ 600 h 689"/>
              <a:gd name="T54" fmla="*/ 171 w 690"/>
              <a:gd name="T55" fmla="*/ 621 h 689"/>
              <a:gd name="T56" fmla="*/ 135 w 690"/>
              <a:gd name="T57" fmla="*/ 600 h 689"/>
              <a:gd name="T58" fmla="*/ 67 w 690"/>
              <a:gd name="T59" fmla="*/ 611 h 689"/>
              <a:gd name="T60" fmla="*/ 41 w 690"/>
              <a:gd name="T61" fmla="*/ 595 h 689"/>
              <a:gd name="T62" fmla="*/ 67 w 690"/>
              <a:gd name="T63" fmla="*/ 559 h 689"/>
              <a:gd name="T64" fmla="*/ 104 w 690"/>
              <a:gd name="T65" fmla="*/ 543 h 689"/>
              <a:gd name="T66" fmla="*/ 109 w 690"/>
              <a:gd name="T67" fmla="*/ 533 h 689"/>
              <a:gd name="T68" fmla="*/ 94 w 690"/>
              <a:gd name="T69" fmla="*/ 512 h 689"/>
              <a:gd name="T70" fmla="*/ 62 w 690"/>
              <a:gd name="T71" fmla="*/ 450 h 689"/>
              <a:gd name="T72" fmla="*/ 0 w 690"/>
              <a:gd name="T73" fmla="*/ 394 h 689"/>
              <a:gd name="T74" fmla="*/ 94 w 690"/>
              <a:gd name="T75" fmla="*/ 409 h 689"/>
              <a:gd name="T76" fmla="*/ 135 w 690"/>
              <a:gd name="T77" fmla="*/ 404 h 689"/>
              <a:gd name="T78" fmla="*/ 229 w 690"/>
              <a:gd name="T79" fmla="*/ 378 h 689"/>
              <a:gd name="T80" fmla="*/ 239 w 690"/>
              <a:gd name="T81" fmla="*/ 316 h 689"/>
              <a:gd name="T82" fmla="*/ 254 w 690"/>
              <a:gd name="T83" fmla="*/ 310 h 689"/>
              <a:gd name="T84" fmla="*/ 285 w 690"/>
              <a:gd name="T85" fmla="*/ 295 h 689"/>
              <a:gd name="T86" fmla="*/ 311 w 690"/>
              <a:gd name="T87" fmla="*/ 295 h 689"/>
              <a:gd name="T88" fmla="*/ 337 w 690"/>
              <a:gd name="T89" fmla="*/ 300 h 689"/>
              <a:gd name="T90" fmla="*/ 347 w 690"/>
              <a:gd name="T91" fmla="*/ 259 h 689"/>
              <a:gd name="T92" fmla="*/ 352 w 690"/>
              <a:gd name="T93" fmla="*/ 217 h 689"/>
              <a:gd name="T94" fmla="*/ 373 w 690"/>
              <a:gd name="T95" fmla="*/ 186 h 689"/>
              <a:gd name="T96" fmla="*/ 378 w 690"/>
              <a:gd name="T97" fmla="*/ 165 h 689"/>
              <a:gd name="T98" fmla="*/ 404 w 690"/>
              <a:gd name="T99" fmla="*/ 139 h 689"/>
              <a:gd name="T100" fmla="*/ 419 w 690"/>
              <a:gd name="T101" fmla="*/ 93 h 689"/>
              <a:gd name="T102" fmla="*/ 419 w 690"/>
              <a:gd name="T103" fmla="*/ 31 h 689"/>
              <a:gd name="T104" fmla="*/ 472 w 690"/>
              <a:gd name="T105" fmla="*/ 10 h 689"/>
              <a:gd name="T106" fmla="*/ 538 w 690"/>
              <a:gd name="T107" fmla="*/ 10 h 6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0"/>
              <a:gd name="T163" fmla="*/ 0 h 689"/>
              <a:gd name="T164" fmla="*/ 690 w 690"/>
              <a:gd name="T165" fmla="*/ 689 h 6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0" h="689">
                <a:moveTo>
                  <a:pt x="538" y="10"/>
                </a:moveTo>
                <a:lnTo>
                  <a:pt x="564" y="0"/>
                </a:lnTo>
                <a:lnTo>
                  <a:pt x="622" y="26"/>
                </a:lnTo>
                <a:lnTo>
                  <a:pt x="648" y="51"/>
                </a:lnTo>
                <a:lnTo>
                  <a:pt x="689" y="83"/>
                </a:lnTo>
                <a:lnTo>
                  <a:pt x="679" y="93"/>
                </a:lnTo>
                <a:lnTo>
                  <a:pt x="648" y="119"/>
                </a:lnTo>
                <a:lnTo>
                  <a:pt x="606" y="135"/>
                </a:lnTo>
                <a:lnTo>
                  <a:pt x="580" y="124"/>
                </a:lnTo>
                <a:lnTo>
                  <a:pt x="538" y="124"/>
                </a:lnTo>
                <a:lnTo>
                  <a:pt x="523" y="139"/>
                </a:lnTo>
                <a:lnTo>
                  <a:pt x="544" y="165"/>
                </a:lnTo>
                <a:lnTo>
                  <a:pt x="544" y="207"/>
                </a:lnTo>
                <a:lnTo>
                  <a:pt x="564" y="217"/>
                </a:lnTo>
                <a:lnTo>
                  <a:pt x="570" y="233"/>
                </a:lnTo>
                <a:lnTo>
                  <a:pt x="606" y="243"/>
                </a:lnTo>
                <a:lnTo>
                  <a:pt x="606" y="259"/>
                </a:lnTo>
                <a:lnTo>
                  <a:pt x="591" y="269"/>
                </a:lnTo>
                <a:lnTo>
                  <a:pt x="570" y="284"/>
                </a:lnTo>
                <a:lnTo>
                  <a:pt x="591" y="310"/>
                </a:lnTo>
                <a:lnTo>
                  <a:pt x="570" y="326"/>
                </a:lnTo>
                <a:lnTo>
                  <a:pt x="554" y="357"/>
                </a:lnTo>
                <a:lnTo>
                  <a:pt x="538" y="378"/>
                </a:lnTo>
                <a:lnTo>
                  <a:pt x="538" y="404"/>
                </a:lnTo>
                <a:lnTo>
                  <a:pt x="497" y="425"/>
                </a:lnTo>
                <a:lnTo>
                  <a:pt x="497" y="450"/>
                </a:lnTo>
                <a:lnTo>
                  <a:pt x="487" y="460"/>
                </a:lnTo>
                <a:lnTo>
                  <a:pt x="482" y="466"/>
                </a:lnTo>
                <a:lnTo>
                  <a:pt x="430" y="486"/>
                </a:lnTo>
                <a:lnTo>
                  <a:pt x="419" y="466"/>
                </a:lnTo>
                <a:lnTo>
                  <a:pt x="415" y="476"/>
                </a:lnTo>
                <a:lnTo>
                  <a:pt x="404" y="486"/>
                </a:lnTo>
                <a:lnTo>
                  <a:pt x="378" y="527"/>
                </a:lnTo>
                <a:lnTo>
                  <a:pt x="415" y="533"/>
                </a:lnTo>
                <a:lnTo>
                  <a:pt x="415" y="580"/>
                </a:lnTo>
                <a:lnTo>
                  <a:pt x="430" y="584"/>
                </a:lnTo>
                <a:lnTo>
                  <a:pt x="456" y="642"/>
                </a:lnTo>
                <a:lnTo>
                  <a:pt x="456" y="652"/>
                </a:lnTo>
                <a:lnTo>
                  <a:pt x="446" y="662"/>
                </a:lnTo>
                <a:lnTo>
                  <a:pt x="435" y="652"/>
                </a:lnTo>
                <a:lnTo>
                  <a:pt x="419" y="662"/>
                </a:lnTo>
                <a:lnTo>
                  <a:pt x="404" y="662"/>
                </a:lnTo>
                <a:lnTo>
                  <a:pt x="362" y="662"/>
                </a:lnTo>
                <a:lnTo>
                  <a:pt x="362" y="668"/>
                </a:lnTo>
                <a:lnTo>
                  <a:pt x="347" y="668"/>
                </a:lnTo>
                <a:lnTo>
                  <a:pt x="347" y="678"/>
                </a:lnTo>
                <a:lnTo>
                  <a:pt x="337" y="688"/>
                </a:lnTo>
                <a:lnTo>
                  <a:pt x="295" y="668"/>
                </a:lnTo>
                <a:lnTo>
                  <a:pt x="285" y="642"/>
                </a:lnTo>
                <a:lnTo>
                  <a:pt x="280" y="627"/>
                </a:lnTo>
                <a:lnTo>
                  <a:pt x="259" y="627"/>
                </a:lnTo>
                <a:lnTo>
                  <a:pt x="254" y="600"/>
                </a:lnTo>
                <a:lnTo>
                  <a:pt x="239" y="595"/>
                </a:lnTo>
                <a:lnTo>
                  <a:pt x="217" y="600"/>
                </a:lnTo>
                <a:lnTo>
                  <a:pt x="171" y="611"/>
                </a:lnTo>
                <a:lnTo>
                  <a:pt x="171" y="621"/>
                </a:lnTo>
                <a:lnTo>
                  <a:pt x="150" y="611"/>
                </a:lnTo>
                <a:lnTo>
                  <a:pt x="135" y="600"/>
                </a:lnTo>
                <a:lnTo>
                  <a:pt x="104" y="611"/>
                </a:lnTo>
                <a:lnTo>
                  <a:pt x="67" y="611"/>
                </a:lnTo>
                <a:lnTo>
                  <a:pt x="41" y="621"/>
                </a:lnTo>
                <a:lnTo>
                  <a:pt x="41" y="595"/>
                </a:lnTo>
                <a:lnTo>
                  <a:pt x="52" y="559"/>
                </a:lnTo>
                <a:lnTo>
                  <a:pt x="67" y="559"/>
                </a:lnTo>
                <a:lnTo>
                  <a:pt x="88" y="543"/>
                </a:lnTo>
                <a:lnTo>
                  <a:pt x="104" y="543"/>
                </a:lnTo>
                <a:lnTo>
                  <a:pt x="104" y="533"/>
                </a:lnTo>
                <a:lnTo>
                  <a:pt x="109" y="533"/>
                </a:lnTo>
                <a:lnTo>
                  <a:pt x="109" y="512"/>
                </a:lnTo>
                <a:lnTo>
                  <a:pt x="94" y="512"/>
                </a:lnTo>
                <a:lnTo>
                  <a:pt x="88" y="476"/>
                </a:lnTo>
                <a:lnTo>
                  <a:pt x="62" y="450"/>
                </a:lnTo>
                <a:lnTo>
                  <a:pt x="37" y="445"/>
                </a:lnTo>
                <a:lnTo>
                  <a:pt x="0" y="394"/>
                </a:lnTo>
                <a:lnTo>
                  <a:pt x="62" y="409"/>
                </a:lnTo>
                <a:lnTo>
                  <a:pt x="94" y="409"/>
                </a:lnTo>
                <a:lnTo>
                  <a:pt x="119" y="409"/>
                </a:lnTo>
                <a:lnTo>
                  <a:pt x="135" y="404"/>
                </a:lnTo>
                <a:lnTo>
                  <a:pt x="176" y="394"/>
                </a:lnTo>
                <a:lnTo>
                  <a:pt x="229" y="378"/>
                </a:lnTo>
                <a:lnTo>
                  <a:pt x="229" y="326"/>
                </a:lnTo>
                <a:lnTo>
                  <a:pt x="239" y="316"/>
                </a:lnTo>
                <a:lnTo>
                  <a:pt x="243" y="310"/>
                </a:lnTo>
                <a:lnTo>
                  <a:pt x="254" y="310"/>
                </a:lnTo>
                <a:lnTo>
                  <a:pt x="280" y="310"/>
                </a:lnTo>
                <a:lnTo>
                  <a:pt x="285" y="295"/>
                </a:lnTo>
                <a:lnTo>
                  <a:pt x="295" y="284"/>
                </a:lnTo>
                <a:lnTo>
                  <a:pt x="311" y="295"/>
                </a:lnTo>
                <a:lnTo>
                  <a:pt x="321" y="295"/>
                </a:lnTo>
                <a:lnTo>
                  <a:pt x="337" y="300"/>
                </a:lnTo>
                <a:lnTo>
                  <a:pt x="352" y="284"/>
                </a:lnTo>
                <a:lnTo>
                  <a:pt x="347" y="259"/>
                </a:lnTo>
                <a:lnTo>
                  <a:pt x="352" y="243"/>
                </a:lnTo>
                <a:lnTo>
                  <a:pt x="352" y="217"/>
                </a:lnTo>
                <a:lnTo>
                  <a:pt x="378" y="202"/>
                </a:lnTo>
                <a:lnTo>
                  <a:pt x="373" y="186"/>
                </a:lnTo>
                <a:lnTo>
                  <a:pt x="362" y="165"/>
                </a:lnTo>
                <a:lnTo>
                  <a:pt x="378" y="165"/>
                </a:lnTo>
                <a:lnTo>
                  <a:pt x="415" y="165"/>
                </a:lnTo>
                <a:lnTo>
                  <a:pt x="404" y="139"/>
                </a:lnTo>
                <a:lnTo>
                  <a:pt x="415" y="124"/>
                </a:lnTo>
                <a:lnTo>
                  <a:pt x="419" y="93"/>
                </a:lnTo>
                <a:lnTo>
                  <a:pt x="415" y="51"/>
                </a:lnTo>
                <a:lnTo>
                  <a:pt x="419" y="31"/>
                </a:lnTo>
                <a:lnTo>
                  <a:pt x="446" y="16"/>
                </a:lnTo>
                <a:lnTo>
                  <a:pt x="472" y="10"/>
                </a:lnTo>
                <a:lnTo>
                  <a:pt x="538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6" name="Freeform 95"/>
          <p:cNvSpPr>
            <a:spLocks noChangeArrowheads="1"/>
          </p:cNvSpPr>
          <p:nvPr/>
        </p:nvSpPr>
        <p:spPr bwMode="auto">
          <a:xfrm>
            <a:off x="7648004" y="3344863"/>
            <a:ext cx="131763" cy="187325"/>
          </a:xfrm>
          <a:custGeom>
            <a:avLst/>
            <a:gdLst>
              <a:gd name="T0" fmla="*/ 207 w 208"/>
              <a:gd name="T1" fmla="*/ 294 h 295"/>
              <a:gd name="T2" fmla="*/ 201 w 208"/>
              <a:gd name="T3" fmla="*/ 279 h 295"/>
              <a:gd name="T4" fmla="*/ 186 w 208"/>
              <a:gd name="T5" fmla="*/ 268 h 295"/>
              <a:gd name="T6" fmla="*/ 176 w 208"/>
              <a:gd name="T7" fmla="*/ 258 h 295"/>
              <a:gd name="T8" fmla="*/ 160 w 208"/>
              <a:gd name="T9" fmla="*/ 243 h 295"/>
              <a:gd name="T10" fmla="*/ 150 w 208"/>
              <a:gd name="T11" fmla="*/ 237 h 295"/>
              <a:gd name="T12" fmla="*/ 145 w 208"/>
              <a:gd name="T13" fmla="*/ 217 h 295"/>
              <a:gd name="T14" fmla="*/ 135 w 208"/>
              <a:gd name="T15" fmla="*/ 227 h 295"/>
              <a:gd name="T16" fmla="*/ 150 w 208"/>
              <a:gd name="T17" fmla="*/ 258 h 295"/>
              <a:gd name="T18" fmla="*/ 145 w 208"/>
              <a:gd name="T19" fmla="*/ 258 h 295"/>
              <a:gd name="T20" fmla="*/ 125 w 208"/>
              <a:gd name="T21" fmla="*/ 237 h 295"/>
              <a:gd name="T22" fmla="*/ 93 w 208"/>
              <a:gd name="T23" fmla="*/ 227 h 295"/>
              <a:gd name="T24" fmla="*/ 82 w 208"/>
              <a:gd name="T25" fmla="*/ 237 h 295"/>
              <a:gd name="T26" fmla="*/ 78 w 208"/>
              <a:gd name="T27" fmla="*/ 237 h 295"/>
              <a:gd name="T28" fmla="*/ 67 w 208"/>
              <a:gd name="T29" fmla="*/ 227 h 295"/>
              <a:gd name="T30" fmla="*/ 52 w 208"/>
              <a:gd name="T31" fmla="*/ 217 h 295"/>
              <a:gd name="T32" fmla="*/ 57 w 208"/>
              <a:gd name="T33" fmla="*/ 201 h 295"/>
              <a:gd name="T34" fmla="*/ 57 w 208"/>
              <a:gd name="T35" fmla="*/ 186 h 295"/>
              <a:gd name="T36" fmla="*/ 52 w 208"/>
              <a:gd name="T37" fmla="*/ 186 h 295"/>
              <a:gd name="T38" fmla="*/ 41 w 208"/>
              <a:gd name="T39" fmla="*/ 201 h 295"/>
              <a:gd name="T40" fmla="*/ 37 w 208"/>
              <a:gd name="T41" fmla="*/ 196 h 295"/>
              <a:gd name="T42" fmla="*/ 16 w 208"/>
              <a:gd name="T43" fmla="*/ 145 h 295"/>
              <a:gd name="T44" fmla="*/ 0 w 208"/>
              <a:gd name="T45" fmla="*/ 108 h 295"/>
              <a:gd name="T46" fmla="*/ 16 w 208"/>
              <a:gd name="T47" fmla="*/ 119 h 295"/>
              <a:gd name="T48" fmla="*/ 26 w 208"/>
              <a:gd name="T49" fmla="*/ 129 h 295"/>
              <a:gd name="T50" fmla="*/ 37 w 208"/>
              <a:gd name="T51" fmla="*/ 119 h 295"/>
              <a:gd name="T52" fmla="*/ 26 w 208"/>
              <a:gd name="T53" fmla="*/ 88 h 295"/>
              <a:gd name="T54" fmla="*/ 26 w 208"/>
              <a:gd name="T55" fmla="*/ 51 h 295"/>
              <a:gd name="T56" fmla="*/ 37 w 208"/>
              <a:gd name="T57" fmla="*/ 0 h 295"/>
              <a:gd name="T58" fmla="*/ 52 w 208"/>
              <a:gd name="T59" fmla="*/ 0 h 295"/>
              <a:gd name="T60" fmla="*/ 82 w 208"/>
              <a:gd name="T61" fmla="*/ 10 h 295"/>
              <a:gd name="T62" fmla="*/ 93 w 208"/>
              <a:gd name="T63" fmla="*/ 0 h 295"/>
              <a:gd name="T64" fmla="*/ 98 w 208"/>
              <a:gd name="T65" fmla="*/ 10 h 295"/>
              <a:gd name="T66" fmla="*/ 98 w 208"/>
              <a:gd name="T67" fmla="*/ 26 h 295"/>
              <a:gd name="T68" fmla="*/ 98 w 208"/>
              <a:gd name="T69" fmla="*/ 51 h 295"/>
              <a:gd name="T70" fmla="*/ 119 w 208"/>
              <a:gd name="T71" fmla="*/ 67 h 295"/>
              <a:gd name="T72" fmla="*/ 119 w 208"/>
              <a:gd name="T73" fmla="*/ 88 h 295"/>
              <a:gd name="T74" fmla="*/ 109 w 208"/>
              <a:gd name="T75" fmla="*/ 119 h 295"/>
              <a:gd name="T76" fmla="*/ 82 w 208"/>
              <a:gd name="T77" fmla="*/ 129 h 295"/>
              <a:gd name="T78" fmla="*/ 78 w 208"/>
              <a:gd name="T79" fmla="*/ 149 h 295"/>
              <a:gd name="T80" fmla="*/ 93 w 208"/>
              <a:gd name="T81" fmla="*/ 176 h 295"/>
              <a:gd name="T82" fmla="*/ 93 w 208"/>
              <a:gd name="T83" fmla="*/ 186 h 295"/>
              <a:gd name="T84" fmla="*/ 93 w 208"/>
              <a:gd name="T85" fmla="*/ 201 h 295"/>
              <a:gd name="T86" fmla="*/ 119 w 208"/>
              <a:gd name="T87" fmla="*/ 217 h 295"/>
              <a:gd name="T88" fmla="*/ 125 w 208"/>
              <a:gd name="T89" fmla="*/ 212 h 295"/>
              <a:gd name="T90" fmla="*/ 125 w 208"/>
              <a:gd name="T91" fmla="*/ 201 h 295"/>
              <a:gd name="T92" fmla="*/ 150 w 208"/>
              <a:gd name="T93" fmla="*/ 201 h 295"/>
              <a:gd name="T94" fmla="*/ 160 w 208"/>
              <a:gd name="T95" fmla="*/ 227 h 295"/>
              <a:gd name="T96" fmla="*/ 166 w 208"/>
              <a:gd name="T97" fmla="*/ 227 h 295"/>
              <a:gd name="T98" fmla="*/ 166 w 208"/>
              <a:gd name="T99" fmla="*/ 217 h 295"/>
              <a:gd name="T100" fmla="*/ 201 w 208"/>
              <a:gd name="T101" fmla="*/ 227 h 295"/>
              <a:gd name="T102" fmla="*/ 186 w 208"/>
              <a:gd name="T103" fmla="*/ 237 h 295"/>
              <a:gd name="T104" fmla="*/ 191 w 208"/>
              <a:gd name="T105" fmla="*/ 253 h 295"/>
              <a:gd name="T106" fmla="*/ 207 w 208"/>
              <a:gd name="T107" fmla="*/ 258 h 295"/>
              <a:gd name="T108" fmla="*/ 207 w 208"/>
              <a:gd name="T109" fmla="*/ 294 h 295"/>
              <a:gd name="T110" fmla="*/ 207 w 208"/>
              <a:gd name="T111" fmla="*/ 294 h 2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8"/>
              <a:gd name="T169" fmla="*/ 0 h 295"/>
              <a:gd name="T170" fmla="*/ 208 w 208"/>
              <a:gd name="T171" fmla="*/ 295 h 29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8" h="295">
                <a:moveTo>
                  <a:pt x="207" y="294"/>
                </a:moveTo>
                <a:lnTo>
                  <a:pt x="201" y="279"/>
                </a:lnTo>
                <a:lnTo>
                  <a:pt x="186" y="268"/>
                </a:lnTo>
                <a:lnTo>
                  <a:pt x="176" y="258"/>
                </a:lnTo>
                <a:lnTo>
                  <a:pt x="160" y="243"/>
                </a:lnTo>
                <a:lnTo>
                  <a:pt x="150" y="237"/>
                </a:lnTo>
                <a:lnTo>
                  <a:pt x="145" y="217"/>
                </a:lnTo>
                <a:lnTo>
                  <a:pt x="135" y="227"/>
                </a:lnTo>
                <a:lnTo>
                  <a:pt x="150" y="258"/>
                </a:lnTo>
                <a:lnTo>
                  <a:pt x="145" y="258"/>
                </a:lnTo>
                <a:lnTo>
                  <a:pt x="125" y="237"/>
                </a:lnTo>
                <a:lnTo>
                  <a:pt x="93" y="227"/>
                </a:lnTo>
                <a:lnTo>
                  <a:pt x="82" y="237"/>
                </a:lnTo>
                <a:lnTo>
                  <a:pt x="78" y="237"/>
                </a:lnTo>
                <a:lnTo>
                  <a:pt x="67" y="227"/>
                </a:lnTo>
                <a:lnTo>
                  <a:pt x="52" y="217"/>
                </a:lnTo>
                <a:lnTo>
                  <a:pt x="57" y="201"/>
                </a:lnTo>
                <a:lnTo>
                  <a:pt x="57" y="186"/>
                </a:lnTo>
                <a:lnTo>
                  <a:pt x="52" y="186"/>
                </a:lnTo>
                <a:lnTo>
                  <a:pt x="41" y="201"/>
                </a:lnTo>
                <a:lnTo>
                  <a:pt x="37" y="196"/>
                </a:lnTo>
                <a:lnTo>
                  <a:pt x="16" y="145"/>
                </a:lnTo>
                <a:lnTo>
                  <a:pt x="0" y="108"/>
                </a:lnTo>
                <a:lnTo>
                  <a:pt x="16" y="119"/>
                </a:lnTo>
                <a:lnTo>
                  <a:pt x="26" y="129"/>
                </a:lnTo>
                <a:lnTo>
                  <a:pt x="37" y="119"/>
                </a:lnTo>
                <a:lnTo>
                  <a:pt x="26" y="88"/>
                </a:lnTo>
                <a:lnTo>
                  <a:pt x="26" y="51"/>
                </a:lnTo>
                <a:lnTo>
                  <a:pt x="37" y="0"/>
                </a:lnTo>
                <a:lnTo>
                  <a:pt x="52" y="0"/>
                </a:lnTo>
                <a:lnTo>
                  <a:pt x="82" y="10"/>
                </a:lnTo>
                <a:lnTo>
                  <a:pt x="93" y="0"/>
                </a:lnTo>
                <a:lnTo>
                  <a:pt x="98" y="10"/>
                </a:lnTo>
                <a:lnTo>
                  <a:pt x="98" y="26"/>
                </a:lnTo>
                <a:lnTo>
                  <a:pt x="98" y="51"/>
                </a:lnTo>
                <a:lnTo>
                  <a:pt x="119" y="67"/>
                </a:lnTo>
                <a:lnTo>
                  <a:pt x="119" y="88"/>
                </a:lnTo>
                <a:lnTo>
                  <a:pt x="109" y="119"/>
                </a:lnTo>
                <a:lnTo>
                  <a:pt x="82" y="129"/>
                </a:lnTo>
                <a:lnTo>
                  <a:pt x="78" y="149"/>
                </a:lnTo>
                <a:lnTo>
                  <a:pt x="93" y="176"/>
                </a:lnTo>
                <a:lnTo>
                  <a:pt x="93" y="186"/>
                </a:lnTo>
                <a:lnTo>
                  <a:pt x="93" y="201"/>
                </a:lnTo>
                <a:lnTo>
                  <a:pt x="119" y="217"/>
                </a:lnTo>
                <a:lnTo>
                  <a:pt x="125" y="212"/>
                </a:lnTo>
                <a:lnTo>
                  <a:pt x="125" y="201"/>
                </a:lnTo>
                <a:lnTo>
                  <a:pt x="150" y="201"/>
                </a:lnTo>
                <a:lnTo>
                  <a:pt x="160" y="227"/>
                </a:lnTo>
                <a:lnTo>
                  <a:pt x="166" y="227"/>
                </a:lnTo>
                <a:lnTo>
                  <a:pt x="166" y="217"/>
                </a:lnTo>
                <a:lnTo>
                  <a:pt x="201" y="227"/>
                </a:lnTo>
                <a:lnTo>
                  <a:pt x="186" y="237"/>
                </a:lnTo>
                <a:lnTo>
                  <a:pt x="191" y="253"/>
                </a:lnTo>
                <a:lnTo>
                  <a:pt x="207" y="258"/>
                </a:lnTo>
                <a:lnTo>
                  <a:pt x="207" y="29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7" name="Freeform 96"/>
          <p:cNvSpPr>
            <a:spLocks noChangeArrowheads="1"/>
          </p:cNvSpPr>
          <p:nvPr/>
        </p:nvSpPr>
        <p:spPr bwMode="auto">
          <a:xfrm>
            <a:off x="7733729" y="3611563"/>
            <a:ext cx="128588" cy="128587"/>
          </a:xfrm>
          <a:custGeom>
            <a:avLst/>
            <a:gdLst>
              <a:gd name="T0" fmla="*/ 151 w 203"/>
              <a:gd name="T1" fmla="*/ 202 h 203"/>
              <a:gd name="T2" fmla="*/ 139 w 203"/>
              <a:gd name="T3" fmla="*/ 192 h 203"/>
              <a:gd name="T4" fmla="*/ 139 w 203"/>
              <a:gd name="T5" fmla="*/ 186 h 203"/>
              <a:gd name="T6" fmla="*/ 139 w 203"/>
              <a:gd name="T7" fmla="*/ 176 h 203"/>
              <a:gd name="T8" fmla="*/ 135 w 203"/>
              <a:gd name="T9" fmla="*/ 186 h 203"/>
              <a:gd name="T10" fmla="*/ 98 w 203"/>
              <a:gd name="T11" fmla="*/ 176 h 203"/>
              <a:gd name="T12" fmla="*/ 83 w 203"/>
              <a:gd name="T13" fmla="*/ 135 h 203"/>
              <a:gd name="T14" fmla="*/ 93 w 203"/>
              <a:gd name="T15" fmla="*/ 119 h 203"/>
              <a:gd name="T16" fmla="*/ 83 w 203"/>
              <a:gd name="T17" fmla="*/ 104 h 203"/>
              <a:gd name="T18" fmla="*/ 57 w 203"/>
              <a:gd name="T19" fmla="*/ 93 h 203"/>
              <a:gd name="T20" fmla="*/ 67 w 203"/>
              <a:gd name="T21" fmla="*/ 119 h 203"/>
              <a:gd name="T22" fmla="*/ 51 w 203"/>
              <a:gd name="T23" fmla="*/ 108 h 203"/>
              <a:gd name="T24" fmla="*/ 41 w 203"/>
              <a:gd name="T25" fmla="*/ 104 h 203"/>
              <a:gd name="T26" fmla="*/ 41 w 203"/>
              <a:gd name="T27" fmla="*/ 108 h 203"/>
              <a:gd name="T28" fmla="*/ 31 w 203"/>
              <a:gd name="T29" fmla="*/ 108 h 203"/>
              <a:gd name="T30" fmla="*/ 26 w 203"/>
              <a:gd name="T31" fmla="*/ 93 h 203"/>
              <a:gd name="T32" fmla="*/ 10 w 203"/>
              <a:gd name="T33" fmla="*/ 108 h 203"/>
              <a:gd name="T34" fmla="*/ 0 w 203"/>
              <a:gd name="T35" fmla="*/ 135 h 203"/>
              <a:gd name="T36" fmla="*/ 0 w 203"/>
              <a:gd name="T37" fmla="*/ 119 h 203"/>
              <a:gd name="T38" fmla="*/ 0 w 203"/>
              <a:gd name="T39" fmla="*/ 83 h 203"/>
              <a:gd name="T40" fmla="*/ 31 w 203"/>
              <a:gd name="T41" fmla="*/ 77 h 203"/>
              <a:gd name="T42" fmla="*/ 41 w 203"/>
              <a:gd name="T43" fmla="*/ 57 h 203"/>
              <a:gd name="T44" fmla="*/ 67 w 203"/>
              <a:gd name="T45" fmla="*/ 51 h 203"/>
              <a:gd name="T46" fmla="*/ 73 w 203"/>
              <a:gd name="T47" fmla="*/ 67 h 203"/>
              <a:gd name="T48" fmla="*/ 67 w 203"/>
              <a:gd name="T49" fmla="*/ 77 h 203"/>
              <a:gd name="T50" fmla="*/ 67 w 203"/>
              <a:gd name="T51" fmla="*/ 83 h 203"/>
              <a:gd name="T52" fmla="*/ 93 w 203"/>
              <a:gd name="T53" fmla="*/ 67 h 203"/>
              <a:gd name="T54" fmla="*/ 98 w 203"/>
              <a:gd name="T55" fmla="*/ 51 h 203"/>
              <a:gd name="T56" fmla="*/ 119 w 203"/>
              <a:gd name="T57" fmla="*/ 57 h 203"/>
              <a:gd name="T58" fmla="*/ 119 w 203"/>
              <a:gd name="T59" fmla="*/ 36 h 203"/>
              <a:gd name="T60" fmla="*/ 124 w 203"/>
              <a:gd name="T61" fmla="*/ 41 h 203"/>
              <a:gd name="T62" fmla="*/ 135 w 203"/>
              <a:gd name="T63" fmla="*/ 36 h 203"/>
              <a:gd name="T64" fmla="*/ 151 w 203"/>
              <a:gd name="T65" fmla="*/ 36 h 203"/>
              <a:gd name="T66" fmla="*/ 139 w 203"/>
              <a:gd name="T67" fmla="*/ 0 h 203"/>
              <a:gd name="T68" fmla="*/ 166 w 203"/>
              <a:gd name="T69" fmla="*/ 16 h 203"/>
              <a:gd name="T70" fmla="*/ 181 w 203"/>
              <a:gd name="T71" fmla="*/ 26 h 203"/>
              <a:gd name="T72" fmla="*/ 181 w 203"/>
              <a:gd name="T73" fmla="*/ 51 h 203"/>
              <a:gd name="T74" fmla="*/ 176 w 203"/>
              <a:gd name="T75" fmla="*/ 57 h 203"/>
              <a:gd name="T76" fmla="*/ 192 w 203"/>
              <a:gd name="T77" fmla="*/ 57 h 203"/>
              <a:gd name="T78" fmla="*/ 192 w 203"/>
              <a:gd name="T79" fmla="*/ 93 h 203"/>
              <a:gd name="T80" fmla="*/ 202 w 203"/>
              <a:gd name="T81" fmla="*/ 119 h 203"/>
              <a:gd name="T82" fmla="*/ 181 w 203"/>
              <a:gd name="T83" fmla="*/ 124 h 203"/>
              <a:gd name="T84" fmla="*/ 192 w 203"/>
              <a:gd name="T85" fmla="*/ 161 h 203"/>
              <a:gd name="T86" fmla="*/ 181 w 203"/>
              <a:gd name="T87" fmla="*/ 161 h 203"/>
              <a:gd name="T88" fmla="*/ 166 w 203"/>
              <a:gd name="T89" fmla="*/ 119 h 203"/>
              <a:gd name="T90" fmla="*/ 139 w 203"/>
              <a:gd name="T91" fmla="*/ 145 h 203"/>
              <a:gd name="T92" fmla="*/ 161 w 203"/>
              <a:gd name="T93" fmla="*/ 165 h 203"/>
              <a:gd name="T94" fmla="*/ 151 w 203"/>
              <a:gd name="T95" fmla="*/ 202 h 203"/>
              <a:gd name="T96" fmla="*/ 151 w 203"/>
              <a:gd name="T97" fmla="*/ 202 h 2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3"/>
              <a:gd name="T148" fmla="*/ 0 h 203"/>
              <a:gd name="T149" fmla="*/ 203 w 203"/>
              <a:gd name="T150" fmla="*/ 203 h 2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3" h="203">
                <a:moveTo>
                  <a:pt x="151" y="202"/>
                </a:moveTo>
                <a:lnTo>
                  <a:pt x="139" y="192"/>
                </a:lnTo>
                <a:lnTo>
                  <a:pt x="139" y="186"/>
                </a:lnTo>
                <a:lnTo>
                  <a:pt x="139" y="176"/>
                </a:lnTo>
                <a:lnTo>
                  <a:pt x="135" y="186"/>
                </a:lnTo>
                <a:lnTo>
                  <a:pt x="98" y="176"/>
                </a:lnTo>
                <a:lnTo>
                  <a:pt x="83" y="135"/>
                </a:lnTo>
                <a:lnTo>
                  <a:pt x="93" y="119"/>
                </a:lnTo>
                <a:lnTo>
                  <a:pt x="83" y="104"/>
                </a:lnTo>
                <a:lnTo>
                  <a:pt x="57" y="93"/>
                </a:lnTo>
                <a:lnTo>
                  <a:pt x="67" y="119"/>
                </a:lnTo>
                <a:lnTo>
                  <a:pt x="51" y="108"/>
                </a:lnTo>
                <a:lnTo>
                  <a:pt x="41" y="104"/>
                </a:lnTo>
                <a:lnTo>
                  <a:pt x="41" y="108"/>
                </a:lnTo>
                <a:lnTo>
                  <a:pt x="31" y="108"/>
                </a:lnTo>
                <a:lnTo>
                  <a:pt x="26" y="93"/>
                </a:lnTo>
                <a:lnTo>
                  <a:pt x="10" y="108"/>
                </a:lnTo>
                <a:lnTo>
                  <a:pt x="0" y="135"/>
                </a:lnTo>
                <a:lnTo>
                  <a:pt x="0" y="119"/>
                </a:lnTo>
                <a:lnTo>
                  <a:pt x="0" y="83"/>
                </a:lnTo>
                <a:lnTo>
                  <a:pt x="31" y="77"/>
                </a:lnTo>
                <a:lnTo>
                  <a:pt x="41" y="57"/>
                </a:lnTo>
                <a:lnTo>
                  <a:pt x="67" y="51"/>
                </a:lnTo>
                <a:lnTo>
                  <a:pt x="73" y="67"/>
                </a:lnTo>
                <a:lnTo>
                  <a:pt x="67" y="77"/>
                </a:lnTo>
                <a:lnTo>
                  <a:pt x="67" y="83"/>
                </a:lnTo>
                <a:lnTo>
                  <a:pt x="93" y="67"/>
                </a:lnTo>
                <a:lnTo>
                  <a:pt x="98" y="51"/>
                </a:lnTo>
                <a:lnTo>
                  <a:pt x="119" y="57"/>
                </a:lnTo>
                <a:lnTo>
                  <a:pt x="119" y="36"/>
                </a:lnTo>
                <a:lnTo>
                  <a:pt x="124" y="41"/>
                </a:lnTo>
                <a:lnTo>
                  <a:pt x="135" y="36"/>
                </a:lnTo>
                <a:lnTo>
                  <a:pt x="151" y="36"/>
                </a:lnTo>
                <a:lnTo>
                  <a:pt x="139" y="0"/>
                </a:lnTo>
                <a:lnTo>
                  <a:pt x="166" y="16"/>
                </a:lnTo>
                <a:lnTo>
                  <a:pt x="181" y="26"/>
                </a:lnTo>
                <a:lnTo>
                  <a:pt x="181" y="51"/>
                </a:lnTo>
                <a:lnTo>
                  <a:pt x="176" y="57"/>
                </a:lnTo>
                <a:lnTo>
                  <a:pt x="192" y="57"/>
                </a:lnTo>
                <a:lnTo>
                  <a:pt x="192" y="93"/>
                </a:lnTo>
                <a:lnTo>
                  <a:pt x="202" y="119"/>
                </a:lnTo>
                <a:lnTo>
                  <a:pt x="181" y="124"/>
                </a:lnTo>
                <a:lnTo>
                  <a:pt x="192" y="161"/>
                </a:lnTo>
                <a:lnTo>
                  <a:pt x="181" y="161"/>
                </a:lnTo>
                <a:lnTo>
                  <a:pt x="166" y="119"/>
                </a:lnTo>
                <a:lnTo>
                  <a:pt x="139" y="145"/>
                </a:lnTo>
                <a:lnTo>
                  <a:pt x="161" y="165"/>
                </a:lnTo>
                <a:lnTo>
                  <a:pt x="151" y="20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8" name="Freeform 97"/>
          <p:cNvSpPr>
            <a:spLocks noChangeArrowheads="1"/>
          </p:cNvSpPr>
          <p:nvPr/>
        </p:nvSpPr>
        <p:spPr bwMode="auto">
          <a:xfrm>
            <a:off x="7724204" y="3549650"/>
            <a:ext cx="30163" cy="46038"/>
          </a:xfrm>
          <a:custGeom>
            <a:avLst/>
            <a:gdLst>
              <a:gd name="T0" fmla="*/ 0 w 48"/>
              <a:gd name="T1" fmla="*/ 73 h 74"/>
              <a:gd name="T2" fmla="*/ 0 w 48"/>
              <a:gd name="T3" fmla="*/ 26 h 74"/>
              <a:gd name="T4" fmla="*/ 0 w 48"/>
              <a:gd name="T5" fmla="*/ 0 h 74"/>
              <a:gd name="T6" fmla="*/ 16 w 48"/>
              <a:gd name="T7" fmla="*/ 0 h 74"/>
              <a:gd name="T8" fmla="*/ 26 w 48"/>
              <a:gd name="T9" fmla="*/ 16 h 74"/>
              <a:gd name="T10" fmla="*/ 31 w 48"/>
              <a:gd name="T11" fmla="*/ 4 h 74"/>
              <a:gd name="T12" fmla="*/ 47 w 48"/>
              <a:gd name="T13" fmla="*/ 16 h 74"/>
              <a:gd name="T14" fmla="*/ 47 w 48"/>
              <a:gd name="T15" fmla="*/ 31 h 74"/>
              <a:gd name="T16" fmla="*/ 41 w 48"/>
              <a:gd name="T17" fmla="*/ 41 h 74"/>
              <a:gd name="T18" fmla="*/ 0 w 48"/>
              <a:gd name="T19" fmla="*/ 73 h 74"/>
              <a:gd name="T20" fmla="*/ 0 w 48"/>
              <a:gd name="T21" fmla="*/ 73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"/>
              <a:gd name="T34" fmla="*/ 0 h 74"/>
              <a:gd name="T35" fmla="*/ 48 w 48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" h="74">
                <a:moveTo>
                  <a:pt x="0" y="73"/>
                </a:moveTo>
                <a:lnTo>
                  <a:pt x="0" y="26"/>
                </a:lnTo>
                <a:lnTo>
                  <a:pt x="0" y="0"/>
                </a:lnTo>
                <a:lnTo>
                  <a:pt x="16" y="0"/>
                </a:lnTo>
                <a:lnTo>
                  <a:pt x="26" y="16"/>
                </a:lnTo>
                <a:lnTo>
                  <a:pt x="31" y="4"/>
                </a:lnTo>
                <a:lnTo>
                  <a:pt x="47" y="16"/>
                </a:lnTo>
                <a:lnTo>
                  <a:pt x="47" y="31"/>
                </a:lnTo>
                <a:lnTo>
                  <a:pt x="41" y="41"/>
                </a:lnTo>
                <a:lnTo>
                  <a:pt x="0" y="7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9" name="Freeform 98"/>
          <p:cNvSpPr>
            <a:spLocks noChangeArrowheads="1"/>
          </p:cNvSpPr>
          <p:nvPr/>
        </p:nvSpPr>
        <p:spPr bwMode="auto">
          <a:xfrm>
            <a:off x="7589267" y="3559175"/>
            <a:ext cx="68262" cy="88900"/>
          </a:xfrm>
          <a:custGeom>
            <a:avLst/>
            <a:gdLst>
              <a:gd name="T0" fmla="*/ 0 w 110"/>
              <a:gd name="T1" fmla="*/ 139 h 140"/>
              <a:gd name="T2" fmla="*/ 27 w 110"/>
              <a:gd name="T3" fmla="*/ 118 h 140"/>
              <a:gd name="T4" fmla="*/ 42 w 110"/>
              <a:gd name="T5" fmla="*/ 108 h 140"/>
              <a:gd name="T6" fmla="*/ 62 w 110"/>
              <a:gd name="T7" fmla="*/ 77 h 140"/>
              <a:gd name="T8" fmla="*/ 78 w 110"/>
              <a:gd name="T9" fmla="*/ 57 h 140"/>
              <a:gd name="T10" fmla="*/ 93 w 110"/>
              <a:gd name="T11" fmla="*/ 51 h 140"/>
              <a:gd name="T12" fmla="*/ 93 w 110"/>
              <a:gd name="T13" fmla="*/ 26 h 140"/>
              <a:gd name="T14" fmla="*/ 103 w 110"/>
              <a:gd name="T15" fmla="*/ 0 h 140"/>
              <a:gd name="T16" fmla="*/ 103 w 110"/>
              <a:gd name="T17" fmla="*/ 16 h 140"/>
              <a:gd name="T18" fmla="*/ 103 w 110"/>
              <a:gd name="T19" fmla="*/ 26 h 140"/>
              <a:gd name="T20" fmla="*/ 109 w 110"/>
              <a:gd name="T21" fmla="*/ 51 h 140"/>
              <a:gd name="T22" fmla="*/ 93 w 110"/>
              <a:gd name="T23" fmla="*/ 57 h 140"/>
              <a:gd name="T24" fmla="*/ 93 w 110"/>
              <a:gd name="T25" fmla="*/ 77 h 140"/>
              <a:gd name="T26" fmla="*/ 78 w 110"/>
              <a:gd name="T27" fmla="*/ 82 h 140"/>
              <a:gd name="T28" fmla="*/ 62 w 110"/>
              <a:gd name="T29" fmla="*/ 108 h 140"/>
              <a:gd name="T30" fmla="*/ 42 w 110"/>
              <a:gd name="T31" fmla="*/ 118 h 140"/>
              <a:gd name="T32" fmla="*/ 21 w 110"/>
              <a:gd name="T33" fmla="*/ 133 h 140"/>
              <a:gd name="T34" fmla="*/ 0 w 110"/>
              <a:gd name="T35" fmla="*/ 139 h 140"/>
              <a:gd name="T36" fmla="*/ 0 w 110"/>
              <a:gd name="T37" fmla="*/ 139 h 1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0"/>
              <a:gd name="T58" fmla="*/ 0 h 140"/>
              <a:gd name="T59" fmla="*/ 110 w 110"/>
              <a:gd name="T60" fmla="*/ 140 h 1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0" h="140">
                <a:moveTo>
                  <a:pt x="0" y="139"/>
                </a:moveTo>
                <a:lnTo>
                  <a:pt x="27" y="118"/>
                </a:lnTo>
                <a:lnTo>
                  <a:pt x="42" y="108"/>
                </a:lnTo>
                <a:lnTo>
                  <a:pt x="62" y="77"/>
                </a:lnTo>
                <a:lnTo>
                  <a:pt x="78" y="57"/>
                </a:lnTo>
                <a:lnTo>
                  <a:pt x="93" y="51"/>
                </a:lnTo>
                <a:lnTo>
                  <a:pt x="93" y="26"/>
                </a:lnTo>
                <a:lnTo>
                  <a:pt x="103" y="0"/>
                </a:lnTo>
                <a:lnTo>
                  <a:pt x="103" y="16"/>
                </a:lnTo>
                <a:lnTo>
                  <a:pt x="103" y="26"/>
                </a:lnTo>
                <a:lnTo>
                  <a:pt x="109" y="51"/>
                </a:lnTo>
                <a:lnTo>
                  <a:pt x="93" y="57"/>
                </a:lnTo>
                <a:lnTo>
                  <a:pt x="93" y="77"/>
                </a:lnTo>
                <a:lnTo>
                  <a:pt x="78" y="82"/>
                </a:lnTo>
                <a:lnTo>
                  <a:pt x="62" y="108"/>
                </a:lnTo>
                <a:lnTo>
                  <a:pt x="42" y="118"/>
                </a:lnTo>
                <a:lnTo>
                  <a:pt x="21" y="133"/>
                </a:lnTo>
                <a:lnTo>
                  <a:pt x="0" y="13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0" name="Freeform 99"/>
          <p:cNvSpPr>
            <a:spLocks noChangeArrowheads="1"/>
          </p:cNvSpPr>
          <p:nvPr/>
        </p:nvSpPr>
        <p:spPr bwMode="auto">
          <a:xfrm>
            <a:off x="7786117" y="3525838"/>
            <a:ext cx="42862" cy="49212"/>
          </a:xfrm>
          <a:custGeom>
            <a:avLst/>
            <a:gdLst>
              <a:gd name="T0" fmla="*/ 68 w 69"/>
              <a:gd name="T1" fmla="*/ 78 h 79"/>
              <a:gd name="T2" fmla="*/ 52 w 69"/>
              <a:gd name="T3" fmla="*/ 68 h 79"/>
              <a:gd name="T4" fmla="*/ 37 w 69"/>
              <a:gd name="T5" fmla="*/ 41 h 79"/>
              <a:gd name="T6" fmla="*/ 16 w 69"/>
              <a:gd name="T7" fmla="*/ 37 h 79"/>
              <a:gd name="T8" fmla="*/ 0 w 69"/>
              <a:gd name="T9" fmla="*/ 10 h 79"/>
              <a:gd name="T10" fmla="*/ 41 w 69"/>
              <a:gd name="T11" fmla="*/ 0 h 79"/>
              <a:gd name="T12" fmla="*/ 52 w 69"/>
              <a:gd name="T13" fmla="*/ 10 h 79"/>
              <a:gd name="T14" fmla="*/ 57 w 69"/>
              <a:gd name="T15" fmla="*/ 21 h 79"/>
              <a:gd name="T16" fmla="*/ 52 w 69"/>
              <a:gd name="T17" fmla="*/ 37 h 79"/>
              <a:gd name="T18" fmla="*/ 68 w 69"/>
              <a:gd name="T19" fmla="*/ 78 h 79"/>
              <a:gd name="T20" fmla="*/ 68 w 69"/>
              <a:gd name="T21" fmla="*/ 78 h 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79"/>
              <a:gd name="T35" fmla="*/ 69 w 69"/>
              <a:gd name="T36" fmla="*/ 79 h 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79">
                <a:moveTo>
                  <a:pt x="68" y="78"/>
                </a:moveTo>
                <a:lnTo>
                  <a:pt x="52" y="68"/>
                </a:lnTo>
                <a:lnTo>
                  <a:pt x="37" y="41"/>
                </a:lnTo>
                <a:lnTo>
                  <a:pt x="16" y="37"/>
                </a:lnTo>
                <a:lnTo>
                  <a:pt x="0" y="10"/>
                </a:lnTo>
                <a:lnTo>
                  <a:pt x="41" y="0"/>
                </a:lnTo>
                <a:lnTo>
                  <a:pt x="52" y="10"/>
                </a:lnTo>
                <a:lnTo>
                  <a:pt x="57" y="21"/>
                </a:lnTo>
                <a:lnTo>
                  <a:pt x="52" y="37"/>
                </a:lnTo>
                <a:lnTo>
                  <a:pt x="68" y="7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1" name="Freeform 100"/>
          <p:cNvSpPr>
            <a:spLocks noChangeArrowheads="1"/>
          </p:cNvSpPr>
          <p:nvPr/>
        </p:nvSpPr>
        <p:spPr bwMode="auto">
          <a:xfrm>
            <a:off x="7740079" y="3575050"/>
            <a:ext cx="30163" cy="58738"/>
          </a:xfrm>
          <a:custGeom>
            <a:avLst/>
            <a:gdLst>
              <a:gd name="T0" fmla="*/ 31 w 48"/>
              <a:gd name="T1" fmla="*/ 93 h 94"/>
              <a:gd name="T2" fmla="*/ 16 w 48"/>
              <a:gd name="T3" fmla="*/ 73 h 94"/>
              <a:gd name="T4" fmla="*/ 6 w 48"/>
              <a:gd name="T5" fmla="*/ 73 h 94"/>
              <a:gd name="T6" fmla="*/ 0 w 48"/>
              <a:gd name="T7" fmla="*/ 51 h 94"/>
              <a:gd name="T8" fmla="*/ 16 w 48"/>
              <a:gd name="T9" fmla="*/ 41 h 94"/>
              <a:gd name="T10" fmla="*/ 31 w 48"/>
              <a:gd name="T11" fmla="*/ 4 h 94"/>
              <a:gd name="T12" fmla="*/ 41 w 48"/>
              <a:gd name="T13" fmla="*/ 0 h 94"/>
              <a:gd name="T14" fmla="*/ 47 w 48"/>
              <a:gd name="T15" fmla="*/ 4 h 94"/>
              <a:gd name="T16" fmla="*/ 41 w 48"/>
              <a:gd name="T17" fmla="*/ 31 h 94"/>
              <a:gd name="T18" fmla="*/ 31 w 48"/>
              <a:gd name="T19" fmla="*/ 67 h 94"/>
              <a:gd name="T20" fmla="*/ 41 w 48"/>
              <a:gd name="T21" fmla="*/ 93 h 94"/>
              <a:gd name="T22" fmla="*/ 31 w 48"/>
              <a:gd name="T23" fmla="*/ 93 h 94"/>
              <a:gd name="T24" fmla="*/ 31 w 48"/>
              <a:gd name="T25" fmla="*/ 93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94"/>
              <a:gd name="T41" fmla="*/ 48 w 48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94">
                <a:moveTo>
                  <a:pt x="31" y="93"/>
                </a:moveTo>
                <a:lnTo>
                  <a:pt x="16" y="73"/>
                </a:lnTo>
                <a:lnTo>
                  <a:pt x="6" y="73"/>
                </a:lnTo>
                <a:lnTo>
                  <a:pt x="0" y="51"/>
                </a:lnTo>
                <a:lnTo>
                  <a:pt x="16" y="41"/>
                </a:lnTo>
                <a:lnTo>
                  <a:pt x="31" y="4"/>
                </a:lnTo>
                <a:lnTo>
                  <a:pt x="41" y="0"/>
                </a:lnTo>
                <a:lnTo>
                  <a:pt x="47" y="4"/>
                </a:lnTo>
                <a:lnTo>
                  <a:pt x="41" y="31"/>
                </a:lnTo>
                <a:lnTo>
                  <a:pt x="31" y="67"/>
                </a:lnTo>
                <a:lnTo>
                  <a:pt x="41" y="93"/>
                </a:lnTo>
                <a:lnTo>
                  <a:pt x="31" y="9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2" name="Freeform 101"/>
          <p:cNvSpPr>
            <a:spLocks noChangeArrowheads="1"/>
          </p:cNvSpPr>
          <p:nvPr/>
        </p:nvSpPr>
        <p:spPr bwMode="auto">
          <a:xfrm>
            <a:off x="7792467" y="3559175"/>
            <a:ext cx="26987" cy="42863"/>
          </a:xfrm>
          <a:custGeom>
            <a:avLst/>
            <a:gdLst>
              <a:gd name="T0" fmla="*/ 31 w 43"/>
              <a:gd name="T1" fmla="*/ 67 h 68"/>
              <a:gd name="T2" fmla="*/ 15 w 43"/>
              <a:gd name="T3" fmla="*/ 26 h 68"/>
              <a:gd name="T4" fmla="*/ 6 w 43"/>
              <a:gd name="T5" fmla="*/ 26 h 68"/>
              <a:gd name="T6" fmla="*/ 0 w 43"/>
              <a:gd name="T7" fmla="*/ 0 h 68"/>
              <a:gd name="T8" fmla="*/ 6 w 43"/>
              <a:gd name="T9" fmla="*/ 10 h 68"/>
              <a:gd name="T10" fmla="*/ 26 w 43"/>
              <a:gd name="T11" fmla="*/ 10 h 68"/>
              <a:gd name="T12" fmla="*/ 26 w 43"/>
              <a:gd name="T13" fmla="*/ 26 h 68"/>
              <a:gd name="T14" fmla="*/ 42 w 43"/>
              <a:gd name="T15" fmla="*/ 57 h 68"/>
              <a:gd name="T16" fmla="*/ 31 w 43"/>
              <a:gd name="T17" fmla="*/ 67 h 68"/>
              <a:gd name="T18" fmla="*/ 31 w 43"/>
              <a:gd name="T19" fmla="*/ 67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68"/>
              <a:gd name="T32" fmla="*/ 43 w 43"/>
              <a:gd name="T33" fmla="*/ 68 h 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68">
                <a:moveTo>
                  <a:pt x="31" y="67"/>
                </a:moveTo>
                <a:lnTo>
                  <a:pt x="15" y="26"/>
                </a:lnTo>
                <a:lnTo>
                  <a:pt x="6" y="26"/>
                </a:lnTo>
                <a:lnTo>
                  <a:pt x="0" y="0"/>
                </a:lnTo>
                <a:lnTo>
                  <a:pt x="6" y="10"/>
                </a:lnTo>
                <a:lnTo>
                  <a:pt x="26" y="10"/>
                </a:lnTo>
                <a:lnTo>
                  <a:pt x="26" y="26"/>
                </a:lnTo>
                <a:lnTo>
                  <a:pt x="42" y="57"/>
                </a:lnTo>
                <a:lnTo>
                  <a:pt x="31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3" name="Freeform 102"/>
          <p:cNvSpPr>
            <a:spLocks noChangeArrowheads="1"/>
          </p:cNvSpPr>
          <p:nvPr/>
        </p:nvSpPr>
        <p:spPr bwMode="auto">
          <a:xfrm>
            <a:off x="7765479" y="3568700"/>
            <a:ext cx="14288" cy="49213"/>
          </a:xfrm>
          <a:custGeom>
            <a:avLst/>
            <a:gdLst>
              <a:gd name="T0" fmla="*/ 6 w 22"/>
              <a:gd name="T1" fmla="*/ 77 h 78"/>
              <a:gd name="T2" fmla="*/ 0 w 22"/>
              <a:gd name="T3" fmla="*/ 77 h 78"/>
              <a:gd name="T4" fmla="*/ 15 w 22"/>
              <a:gd name="T5" fmla="*/ 36 h 78"/>
              <a:gd name="T6" fmla="*/ 21 w 22"/>
              <a:gd name="T7" fmla="*/ 0 h 78"/>
              <a:gd name="T8" fmla="*/ 21 w 22"/>
              <a:gd name="T9" fmla="*/ 41 h 78"/>
              <a:gd name="T10" fmla="*/ 15 w 22"/>
              <a:gd name="T11" fmla="*/ 51 h 78"/>
              <a:gd name="T12" fmla="*/ 6 w 22"/>
              <a:gd name="T13" fmla="*/ 77 h 78"/>
              <a:gd name="T14" fmla="*/ 6 w 22"/>
              <a:gd name="T15" fmla="*/ 77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78"/>
              <a:gd name="T26" fmla="*/ 22 w 22"/>
              <a:gd name="T27" fmla="*/ 78 h 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78">
                <a:moveTo>
                  <a:pt x="6" y="77"/>
                </a:moveTo>
                <a:lnTo>
                  <a:pt x="0" y="77"/>
                </a:lnTo>
                <a:lnTo>
                  <a:pt x="15" y="36"/>
                </a:lnTo>
                <a:lnTo>
                  <a:pt x="21" y="0"/>
                </a:lnTo>
                <a:lnTo>
                  <a:pt x="21" y="41"/>
                </a:lnTo>
                <a:lnTo>
                  <a:pt x="15" y="51"/>
                </a:lnTo>
                <a:lnTo>
                  <a:pt x="6" y="7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4" name="Freeform 103"/>
          <p:cNvSpPr>
            <a:spLocks noChangeArrowheads="1"/>
          </p:cNvSpPr>
          <p:nvPr/>
        </p:nvSpPr>
        <p:spPr bwMode="auto">
          <a:xfrm>
            <a:off x="7779767" y="3602038"/>
            <a:ext cx="23812" cy="15875"/>
          </a:xfrm>
          <a:custGeom>
            <a:avLst/>
            <a:gdLst>
              <a:gd name="T0" fmla="*/ 26 w 37"/>
              <a:gd name="T1" fmla="*/ 26 h 27"/>
              <a:gd name="T2" fmla="*/ 0 w 37"/>
              <a:gd name="T3" fmla="*/ 16 h 27"/>
              <a:gd name="T4" fmla="*/ 10 w 37"/>
              <a:gd name="T5" fmla="*/ 10 h 27"/>
              <a:gd name="T6" fmla="*/ 26 w 37"/>
              <a:gd name="T7" fmla="*/ 0 h 27"/>
              <a:gd name="T8" fmla="*/ 36 w 37"/>
              <a:gd name="T9" fmla="*/ 10 h 27"/>
              <a:gd name="T10" fmla="*/ 26 w 37"/>
              <a:gd name="T11" fmla="*/ 26 h 27"/>
              <a:gd name="T12" fmla="*/ 26 w 37"/>
              <a:gd name="T13" fmla="*/ 26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27"/>
              <a:gd name="T23" fmla="*/ 37 w 37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27">
                <a:moveTo>
                  <a:pt x="26" y="26"/>
                </a:moveTo>
                <a:lnTo>
                  <a:pt x="0" y="16"/>
                </a:lnTo>
                <a:lnTo>
                  <a:pt x="10" y="10"/>
                </a:lnTo>
                <a:lnTo>
                  <a:pt x="26" y="0"/>
                </a:lnTo>
                <a:lnTo>
                  <a:pt x="36" y="10"/>
                </a:lnTo>
                <a:lnTo>
                  <a:pt x="26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5" name="Freeform 104"/>
          <p:cNvSpPr>
            <a:spLocks noChangeArrowheads="1"/>
          </p:cNvSpPr>
          <p:nvPr/>
        </p:nvSpPr>
        <p:spPr bwMode="auto">
          <a:xfrm>
            <a:off x="5235004" y="2932113"/>
            <a:ext cx="601663" cy="495300"/>
          </a:xfrm>
          <a:custGeom>
            <a:avLst/>
            <a:gdLst>
              <a:gd name="T0" fmla="*/ 67 w 950"/>
              <a:gd name="T1" fmla="*/ 150 h 782"/>
              <a:gd name="T2" fmla="*/ 109 w 950"/>
              <a:gd name="T3" fmla="*/ 119 h 782"/>
              <a:gd name="T4" fmla="*/ 135 w 950"/>
              <a:gd name="T5" fmla="*/ 92 h 782"/>
              <a:gd name="T6" fmla="*/ 104 w 950"/>
              <a:gd name="T7" fmla="*/ 41 h 782"/>
              <a:gd name="T8" fmla="*/ 161 w 950"/>
              <a:gd name="T9" fmla="*/ 21 h 782"/>
              <a:gd name="T10" fmla="*/ 239 w 950"/>
              <a:gd name="T11" fmla="*/ 10 h 782"/>
              <a:gd name="T12" fmla="*/ 362 w 950"/>
              <a:gd name="T13" fmla="*/ 78 h 782"/>
              <a:gd name="T14" fmla="*/ 394 w 950"/>
              <a:gd name="T15" fmla="*/ 92 h 782"/>
              <a:gd name="T16" fmla="*/ 446 w 950"/>
              <a:gd name="T17" fmla="*/ 150 h 782"/>
              <a:gd name="T18" fmla="*/ 564 w 950"/>
              <a:gd name="T19" fmla="*/ 160 h 782"/>
              <a:gd name="T20" fmla="*/ 595 w 950"/>
              <a:gd name="T21" fmla="*/ 176 h 782"/>
              <a:gd name="T22" fmla="*/ 622 w 950"/>
              <a:gd name="T23" fmla="*/ 212 h 782"/>
              <a:gd name="T24" fmla="*/ 638 w 950"/>
              <a:gd name="T25" fmla="*/ 227 h 782"/>
              <a:gd name="T26" fmla="*/ 652 w 950"/>
              <a:gd name="T27" fmla="*/ 253 h 782"/>
              <a:gd name="T28" fmla="*/ 679 w 950"/>
              <a:gd name="T29" fmla="*/ 284 h 782"/>
              <a:gd name="T30" fmla="*/ 674 w 950"/>
              <a:gd name="T31" fmla="*/ 295 h 782"/>
              <a:gd name="T32" fmla="*/ 689 w 950"/>
              <a:gd name="T33" fmla="*/ 325 h 782"/>
              <a:gd name="T34" fmla="*/ 720 w 950"/>
              <a:gd name="T35" fmla="*/ 368 h 782"/>
              <a:gd name="T36" fmla="*/ 740 w 950"/>
              <a:gd name="T37" fmla="*/ 378 h 782"/>
              <a:gd name="T38" fmla="*/ 762 w 950"/>
              <a:gd name="T39" fmla="*/ 413 h 782"/>
              <a:gd name="T40" fmla="*/ 787 w 950"/>
              <a:gd name="T41" fmla="*/ 454 h 782"/>
              <a:gd name="T42" fmla="*/ 932 w 950"/>
              <a:gd name="T43" fmla="*/ 470 h 782"/>
              <a:gd name="T44" fmla="*/ 932 w 950"/>
              <a:gd name="T45" fmla="*/ 584 h 782"/>
              <a:gd name="T46" fmla="*/ 652 w 950"/>
              <a:gd name="T47" fmla="*/ 672 h 782"/>
              <a:gd name="T48" fmla="*/ 554 w 950"/>
              <a:gd name="T49" fmla="*/ 781 h 782"/>
              <a:gd name="T50" fmla="*/ 472 w 950"/>
              <a:gd name="T51" fmla="*/ 703 h 782"/>
              <a:gd name="T52" fmla="*/ 419 w 950"/>
              <a:gd name="T53" fmla="*/ 714 h 782"/>
              <a:gd name="T54" fmla="*/ 415 w 950"/>
              <a:gd name="T55" fmla="*/ 744 h 782"/>
              <a:gd name="T56" fmla="*/ 362 w 950"/>
              <a:gd name="T57" fmla="*/ 714 h 782"/>
              <a:gd name="T58" fmla="*/ 296 w 950"/>
              <a:gd name="T59" fmla="*/ 620 h 782"/>
              <a:gd name="T60" fmla="*/ 239 w 950"/>
              <a:gd name="T61" fmla="*/ 569 h 782"/>
              <a:gd name="T62" fmla="*/ 213 w 950"/>
              <a:gd name="T63" fmla="*/ 497 h 782"/>
              <a:gd name="T64" fmla="*/ 171 w 950"/>
              <a:gd name="T65" fmla="*/ 403 h 782"/>
              <a:gd name="T66" fmla="*/ 119 w 950"/>
              <a:gd name="T67" fmla="*/ 362 h 782"/>
              <a:gd name="T68" fmla="*/ 94 w 950"/>
              <a:gd name="T69" fmla="*/ 310 h 782"/>
              <a:gd name="T70" fmla="*/ 37 w 950"/>
              <a:gd name="T71" fmla="*/ 212 h 782"/>
              <a:gd name="T72" fmla="*/ 0 w 950"/>
              <a:gd name="T73" fmla="*/ 202 h 782"/>
              <a:gd name="T74" fmla="*/ 10 w 950"/>
              <a:gd name="T75" fmla="*/ 145 h 7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0"/>
              <a:gd name="T115" fmla="*/ 0 h 782"/>
              <a:gd name="T116" fmla="*/ 950 w 950"/>
              <a:gd name="T117" fmla="*/ 782 h 7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0" h="782">
                <a:moveTo>
                  <a:pt x="10" y="145"/>
                </a:moveTo>
                <a:lnTo>
                  <a:pt x="67" y="150"/>
                </a:lnTo>
                <a:lnTo>
                  <a:pt x="104" y="119"/>
                </a:lnTo>
                <a:lnTo>
                  <a:pt x="109" y="119"/>
                </a:lnTo>
                <a:lnTo>
                  <a:pt x="129" y="108"/>
                </a:lnTo>
                <a:lnTo>
                  <a:pt x="135" y="92"/>
                </a:lnTo>
                <a:lnTo>
                  <a:pt x="145" y="82"/>
                </a:lnTo>
                <a:lnTo>
                  <a:pt x="104" y="41"/>
                </a:lnTo>
                <a:lnTo>
                  <a:pt x="104" y="36"/>
                </a:lnTo>
                <a:lnTo>
                  <a:pt x="161" y="21"/>
                </a:lnTo>
                <a:lnTo>
                  <a:pt x="197" y="0"/>
                </a:lnTo>
                <a:lnTo>
                  <a:pt x="239" y="10"/>
                </a:lnTo>
                <a:lnTo>
                  <a:pt x="327" y="62"/>
                </a:lnTo>
                <a:lnTo>
                  <a:pt x="362" y="78"/>
                </a:lnTo>
                <a:lnTo>
                  <a:pt x="368" y="82"/>
                </a:lnTo>
                <a:lnTo>
                  <a:pt x="394" y="92"/>
                </a:lnTo>
                <a:lnTo>
                  <a:pt x="394" y="129"/>
                </a:lnTo>
                <a:lnTo>
                  <a:pt x="446" y="150"/>
                </a:lnTo>
                <a:lnTo>
                  <a:pt x="529" y="150"/>
                </a:lnTo>
                <a:lnTo>
                  <a:pt x="564" y="160"/>
                </a:lnTo>
                <a:lnTo>
                  <a:pt x="570" y="176"/>
                </a:lnTo>
                <a:lnTo>
                  <a:pt x="595" y="176"/>
                </a:lnTo>
                <a:lnTo>
                  <a:pt x="607" y="202"/>
                </a:lnTo>
                <a:lnTo>
                  <a:pt x="622" y="212"/>
                </a:lnTo>
                <a:lnTo>
                  <a:pt x="622" y="227"/>
                </a:lnTo>
                <a:lnTo>
                  <a:pt x="638" y="227"/>
                </a:lnTo>
                <a:lnTo>
                  <a:pt x="638" y="237"/>
                </a:lnTo>
                <a:lnTo>
                  <a:pt x="652" y="253"/>
                </a:lnTo>
                <a:lnTo>
                  <a:pt x="674" y="258"/>
                </a:lnTo>
                <a:lnTo>
                  <a:pt x="679" y="284"/>
                </a:lnTo>
                <a:lnTo>
                  <a:pt x="679" y="295"/>
                </a:lnTo>
                <a:lnTo>
                  <a:pt x="674" y="295"/>
                </a:lnTo>
                <a:lnTo>
                  <a:pt x="679" y="310"/>
                </a:lnTo>
                <a:lnTo>
                  <a:pt x="689" y="325"/>
                </a:lnTo>
                <a:lnTo>
                  <a:pt x="705" y="346"/>
                </a:lnTo>
                <a:lnTo>
                  <a:pt x="720" y="368"/>
                </a:lnTo>
                <a:lnTo>
                  <a:pt x="730" y="368"/>
                </a:lnTo>
                <a:lnTo>
                  <a:pt x="740" y="378"/>
                </a:lnTo>
                <a:lnTo>
                  <a:pt x="746" y="393"/>
                </a:lnTo>
                <a:lnTo>
                  <a:pt x="762" y="413"/>
                </a:lnTo>
                <a:lnTo>
                  <a:pt x="783" y="434"/>
                </a:lnTo>
                <a:lnTo>
                  <a:pt x="787" y="454"/>
                </a:lnTo>
                <a:lnTo>
                  <a:pt x="922" y="476"/>
                </a:lnTo>
                <a:lnTo>
                  <a:pt x="932" y="470"/>
                </a:lnTo>
                <a:lnTo>
                  <a:pt x="949" y="497"/>
                </a:lnTo>
                <a:lnTo>
                  <a:pt x="932" y="584"/>
                </a:lnTo>
                <a:lnTo>
                  <a:pt x="798" y="636"/>
                </a:lnTo>
                <a:lnTo>
                  <a:pt x="652" y="672"/>
                </a:lnTo>
                <a:lnTo>
                  <a:pt x="580" y="771"/>
                </a:lnTo>
                <a:lnTo>
                  <a:pt x="554" y="781"/>
                </a:lnTo>
                <a:lnTo>
                  <a:pt x="554" y="744"/>
                </a:lnTo>
                <a:lnTo>
                  <a:pt x="472" y="703"/>
                </a:lnTo>
                <a:lnTo>
                  <a:pt x="435" y="714"/>
                </a:lnTo>
                <a:lnTo>
                  <a:pt x="419" y="714"/>
                </a:lnTo>
                <a:lnTo>
                  <a:pt x="415" y="714"/>
                </a:lnTo>
                <a:lnTo>
                  <a:pt x="415" y="744"/>
                </a:lnTo>
                <a:lnTo>
                  <a:pt x="389" y="760"/>
                </a:lnTo>
                <a:lnTo>
                  <a:pt x="362" y="714"/>
                </a:lnTo>
                <a:lnTo>
                  <a:pt x="337" y="687"/>
                </a:lnTo>
                <a:lnTo>
                  <a:pt x="296" y="620"/>
                </a:lnTo>
                <a:lnTo>
                  <a:pt x="270" y="579"/>
                </a:lnTo>
                <a:lnTo>
                  <a:pt x="239" y="569"/>
                </a:lnTo>
                <a:lnTo>
                  <a:pt x="213" y="527"/>
                </a:lnTo>
                <a:lnTo>
                  <a:pt x="213" y="497"/>
                </a:lnTo>
                <a:lnTo>
                  <a:pt x="213" y="476"/>
                </a:lnTo>
                <a:lnTo>
                  <a:pt x="171" y="403"/>
                </a:lnTo>
                <a:lnTo>
                  <a:pt x="135" y="388"/>
                </a:lnTo>
                <a:lnTo>
                  <a:pt x="119" y="362"/>
                </a:lnTo>
                <a:lnTo>
                  <a:pt x="129" y="352"/>
                </a:lnTo>
                <a:lnTo>
                  <a:pt x="94" y="310"/>
                </a:lnTo>
                <a:lnTo>
                  <a:pt x="62" y="253"/>
                </a:lnTo>
                <a:lnTo>
                  <a:pt x="37" y="212"/>
                </a:lnTo>
                <a:lnTo>
                  <a:pt x="21" y="202"/>
                </a:lnTo>
                <a:lnTo>
                  <a:pt x="0" y="202"/>
                </a:lnTo>
                <a:lnTo>
                  <a:pt x="10" y="170"/>
                </a:lnTo>
                <a:lnTo>
                  <a:pt x="10" y="14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6" name="Freeform 105"/>
          <p:cNvSpPr>
            <a:spLocks noChangeArrowheads="1"/>
          </p:cNvSpPr>
          <p:nvPr/>
        </p:nvSpPr>
        <p:spPr bwMode="auto">
          <a:xfrm>
            <a:off x="6527229" y="3611563"/>
            <a:ext cx="61913" cy="111125"/>
          </a:xfrm>
          <a:custGeom>
            <a:avLst/>
            <a:gdLst>
              <a:gd name="T0" fmla="*/ 41 w 99"/>
              <a:gd name="T1" fmla="*/ 176 h 177"/>
              <a:gd name="T2" fmla="*/ 26 w 99"/>
              <a:gd name="T3" fmla="*/ 149 h 177"/>
              <a:gd name="T4" fmla="*/ 16 w 99"/>
              <a:gd name="T5" fmla="*/ 108 h 177"/>
              <a:gd name="T6" fmla="*/ 0 w 99"/>
              <a:gd name="T7" fmla="*/ 77 h 177"/>
              <a:gd name="T8" fmla="*/ 10 w 99"/>
              <a:gd name="T9" fmla="*/ 77 h 177"/>
              <a:gd name="T10" fmla="*/ 16 w 99"/>
              <a:gd name="T11" fmla="*/ 41 h 177"/>
              <a:gd name="T12" fmla="*/ 10 w 99"/>
              <a:gd name="T13" fmla="*/ 36 h 177"/>
              <a:gd name="T14" fmla="*/ 16 w 99"/>
              <a:gd name="T15" fmla="*/ 26 h 177"/>
              <a:gd name="T16" fmla="*/ 26 w 99"/>
              <a:gd name="T17" fmla="*/ 10 h 177"/>
              <a:gd name="T18" fmla="*/ 16 w 99"/>
              <a:gd name="T19" fmla="*/ 0 h 177"/>
              <a:gd name="T20" fmla="*/ 57 w 99"/>
              <a:gd name="T21" fmla="*/ 26 h 177"/>
              <a:gd name="T22" fmla="*/ 57 w 99"/>
              <a:gd name="T23" fmla="*/ 36 h 177"/>
              <a:gd name="T24" fmla="*/ 78 w 99"/>
              <a:gd name="T25" fmla="*/ 57 h 177"/>
              <a:gd name="T26" fmla="*/ 98 w 99"/>
              <a:gd name="T27" fmla="*/ 104 h 177"/>
              <a:gd name="T28" fmla="*/ 92 w 99"/>
              <a:gd name="T29" fmla="*/ 149 h 177"/>
              <a:gd name="T30" fmla="*/ 41 w 99"/>
              <a:gd name="T31" fmla="*/ 176 h 177"/>
              <a:gd name="T32" fmla="*/ 41 w 99"/>
              <a:gd name="T33" fmla="*/ 176 h 1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177"/>
              <a:gd name="T53" fmla="*/ 99 w 99"/>
              <a:gd name="T54" fmla="*/ 177 h 1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177">
                <a:moveTo>
                  <a:pt x="41" y="176"/>
                </a:moveTo>
                <a:lnTo>
                  <a:pt x="26" y="149"/>
                </a:lnTo>
                <a:lnTo>
                  <a:pt x="16" y="108"/>
                </a:lnTo>
                <a:lnTo>
                  <a:pt x="0" y="77"/>
                </a:lnTo>
                <a:lnTo>
                  <a:pt x="10" y="77"/>
                </a:lnTo>
                <a:lnTo>
                  <a:pt x="16" y="41"/>
                </a:lnTo>
                <a:lnTo>
                  <a:pt x="10" y="36"/>
                </a:lnTo>
                <a:lnTo>
                  <a:pt x="16" y="26"/>
                </a:lnTo>
                <a:lnTo>
                  <a:pt x="26" y="10"/>
                </a:lnTo>
                <a:lnTo>
                  <a:pt x="16" y="0"/>
                </a:lnTo>
                <a:lnTo>
                  <a:pt x="57" y="26"/>
                </a:lnTo>
                <a:lnTo>
                  <a:pt x="57" y="36"/>
                </a:lnTo>
                <a:lnTo>
                  <a:pt x="78" y="57"/>
                </a:lnTo>
                <a:lnTo>
                  <a:pt x="98" y="104"/>
                </a:lnTo>
                <a:lnTo>
                  <a:pt x="92" y="149"/>
                </a:lnTo>
                <a:lnTo>
                  <a:pt x="41" y="17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7" name="Freeform 106"/>
          <p:cNvSpPr>
            <a:spLocks noChangeArrowheads="1"/>
          </p:cNvSpPr>
          <p:nvPr/>
        </p:nvSpPr>
        <p:spPr bwMode="auto">
          <a:xfrm>
            <a:off x="5250879" y="2767013"/>
            <a:ext cx="177800" cy="160337"/>
          </a:xfrm>
          <a:custGeom>
            <a:avLst/>
            <a:gdLst>
              <a:gd name="T0" fmla="*/ 11 w 281"/>
              <a:gd name="T1" fmla="*/ 67 h 254"/>
              <a:gd name="T2" fmla="*/ 16 w 281"/>
              <a:gd name="T3" fmla="*/ 77 h 254"/>
              <a:gd name="T4" fmla="*/ 37 w 281"/>
              <a:gd name="T5" fmla="*/ 67 h 254"/>
              <a:gd name="T6" fmla="*/ 41 w 281"/>
              <a:gd name="T7" fmla="*/ 62 h 254"/>
              <a:gd name="T8" fmla="*/ 41 w 281"/>
              <a:gd name="T9" fmla="*/ 51 h 254"/>
              <a:gd name="T10" fmla="*/ 41 w 281"/>
              <a:gd name="T11" fmla="*/ 26 h 254"/>
              <a:gd name="T12" fmla="*/ 52 w 281"/>
              <a:gd name="T13" fmla="*/ 26 h 254"/>
              <a:gd name="T14" fmla="*/ 62 w 281"/>
              <a:gd name="T15" fmla="*/ 36 h 254"/>
              <a:gd name="T16" fmla="*/ 84 w 281"/>
              <a:gd name="T17" fmla="*/ 36 h 254"/>
              <a:gd name="T18" fmla="*/ 109 w 281"/>
              <a:gd name="T19" fmla="*/ 26 h 254"/>
              <a:gd name="T20" fmla="*/ 145 w 281"/>
              <a:gd name="T21" fmla="*/ 36 h 254"/>
              <a:gd name="T22" fmla="*/ 176 w 281"/>
              <a:gd name="T23" fmla="*/ 36 h 254"/>
              <a:gd name="T24" fmla="*/ 213 w 281"/>
              <a:gd name="T25" fmla="*/ 10 h 254"/>
              <a:gd name="T26" fmla="*/ 233 w 281"/>
              <a:gd name="T27" fmla="*/ 10 h 254"/>
              <a:gd name="T28" fmla="*/ 254 w 281"/>
              <a:gd name="T29" fmla="*/ 10 h 254"/>
              <a:gd name="T30" fmla="*/ 270 w 281"/>
              <a:gd name="T31" fmla="*/ 0 h 254"/>
              <a:gd name="T32" fmla="*/ 280 w 281"/>
              <a:gd name="T33" fmla="*/ 10 h 254"/>
              <a:gd name="T34" fmla="*/ 270 w 281"/>
              <a:gd name="T35" fmla="*/ 26 h 254"/>
              <a:gd name="T36" fmla="*/ 244 w 281"/>
              <a:gd name="T37" fmla="*/ 41 h 254"/>
              <a:gd name="T38" fmla="*/ 244 w 281"/>
              <a:gd name="T39" fmla="*/ 62 h 254"/>
              <a:gd name="T40" fmla="*/ 244 w 281"/>
              <a:gd name="T41" fmla="*/ 82 h 254"/>
              <a:gd name="T42" fmla="*/ 244 w 281"/>
              <a:gd name="T43" fmla="*/ 119 h 254"/>
              <a:gd name="T44" fmla="*/ 233 w 281"/>
              <a:gd name="T45" fmla="*/ 145 h 254"/>
              <a:gd name="T46" fmla="*/ 203 w 281"/>
              <a:gd name="T47" fmla="*/ 170 h 254"/>
              <a:gd name="T48" fmla="*/ 145 w 281"/>
              <a:gd name="T49" fmla="*/ 202 h 254"/>
              <a:gd name="T50" fmla="*/ 104 w 281"/>
              <a:gd name="T51" fmla="*/ 233 h 254"/>
              <a:gd name="T52" fmla="*/ 62 w 281"/>
              <a:gd name="T53" fmla="*/ 253 h 254"/>
              <a:gd name="T54" fmla="*/ 41 w 281"/>
              <a:gd name="T55" fmla="*/ 253 h 254"/>
              <a:gd name="T56" fmla="*/ 37 w 281"/>
              <a:gd name="T57" fmla="*/ 253 h 254"/>
              <a:gd name="T58" fmla="*/ 27 w 281"/>
              <a:gd name="T59" fmla="*/ 243 h 254"/>
              <a:gd name="T60" fmla="*/ 0 w 281"/>
              <a:gd name="T61" fmla="*/ 243 h 254"/>
              <a:gd name="T62" fmla="*/ 16 w 281"/>
              <a:gd name="T63" fmla="*/ 217 h 254"/>
              <a:gd name="T64" fmla="*/ 16 w 281"/>
              <a:gd name="T65" fmla="*/ 212 h 254"/>
              <a:gd name="T66" fmla="*/ 27 w 281"/>
              <a:gd name="T67" fmla="*/ 192 h 254"/>
              <a:gd name="T68" fmla="*/ 27 w 281"/>
              <a:gd name="T69" fmla="*/ 186 h 254"/>
              <a:gd name="T70" fmla="*/ 41 w 281"/>
              <a:gd name="T71" fmla="*/ 170 h 254"/>
              <a:gd name="T72" fmla="*/ 41 w 281"/>
              <a:gd name="T73" fmla="*/ 149 h 254"/>
              <a:gd name="T74" fmla="*/ 41 w 281"/>
              <a:gd name="T75" fmla="*/ 135 h 254"/>
              <a:gd name="T76" fmla="*/ 11 w 281"/>
              <a:gd name="T77" fmla="*/ 145 h 254"/>
              <a:gd name="T78" fmla="*/ 11 w 281"/>
              <a:gd name="T79" fmla="*/ 124 h 254"/>
              <a:gd name="T80" fmla="*/ 11 w 281"/>
              <a:gd name="T81" fmla="*/ 108 h 254"/>
              <a:gd name="T82" fmla="*/ 0 w 281"/>
              <a:gd name="T83" fmla="*/ 92 h 254"/>
              <a:gd name="T84" fmla="*/ 11 w 281"/>
              <a:gd name="T85" fmla="*/ 67 h 254"/>
              <a:gd name="T86" fmla="*/ 11 w 281"/>
              <a:gd name="T87" fmla="*/ 67 h 2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1"/>
              <a:gd name="T133" fmla="*/ 0 h 254"/>
              <a:gd name="T134" fmla="*/ 281 w 281"/>
              <a:gd name="T135" fmla="*/ 254 h 25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1" h="254">
                <a:moveTo>
                  <a:pt x="11" y="67"/>
                </a:moveTo>
                <a:lnTo>
                  <a:pt x="16" y="77"/>
                </a:lnTo>
                <a:lnTo>
                  <a:pt x="37" y="67"/>
                </a:lnTo>
                <a:lnTo>
                  <a:pt x="41" y="62"/>
                </a:lnTo>
                <a:lnTo>
                  <a:pt x="41" y="51"/>
                </a:lnTo>
                <a:lnTo>
                  <a:pt x="41" y="26"/>
                </a:lnTo>
                <a:lnTo>
                  <a:pt x="52" y="26"/>
                </a:lnTo>
                <a:lnTo>
                  <a:pt x="62" y="36"/>
                </a:lnTo>
                <a:lnTo>
                  <a:pt x="84" y="36"/>
                </a:lnTo>
                <a:lnTo>
                  <a:pt x="109" y="26"/>
                </a:lnTo>
                <a:lnTo>
                  <a:pt x="145" y="36"/>
                </a:lnTo>
                <a:lnTo>
                  <a:pt x="176" y="36"/>
                </a:lnTo>
                <a:lnTo>
                  <a:pt x="213" y="10"/>
                </a:lnTo>
                <a:lnTo>
                  <a:pt x="233" y="10"/>
                </a:lnTo>
                <a:lnTo>
                  <a:pt x="254" y="10"/>
                </a:lnTo>
                <a:lnTo>
                  <a:pt x="270" y="0"/>
                </a:lnTo>
                <a:lnTo>
                  <a:pt x="280" y="10"/>
                </a:lnTo>
                <a:lnTo>
                  <a:pt x="270" y="26"/>
                </a:lnTo>
                <a:lnTo>
                  <a:pt x="244" y="41"/>
                </a:lnTo>
                <a:lnTo>
                  <a:pt x="244" y="62"/>
                </a:lnTo>
                <a:lnTo>
                  <a:pt x="244" y="82"/>
                </a:lnTo>
                <a:lnTo>
                  <a:pt x="244" y="119"/>
                </a:lnTo>
                <a:lnTo>
                  <a:pt x="233" y="145"/>
                </a:lnTo>
                <a:lnTo>
                  <a:pt x="203" y="170"/>
                </a:lnTo>
                <a:lnTo>
                  <a:pt x="145" y="202"/>
                </a:lnTo>
                <a:lnTo>
                  <a:pt x="104" y="233"/>
                </a:lnTo>
                <a:lnTo>
                  <a:pt x="62" y="253"/>
                </a:lnTo>
                <a:lnTo>
                  <a:pt x="41" y="253"/>
                </a:lnTo>
                <a:lnTo>
                  <a:pt x="37" y="253"/>
                </a:lnTo>
                <a:lnTo>
                  <a:pt x="27" y="243"/>
                </a:lnTo>
                <a:lnTo>
                  <a:pt x="0" y="243"/>
                </a:lnTo>
                <a:lnTo>
                  <a:pt x="16" y="217"/>
                </a:lnTo>
                <a:lnTo>
                  <a:pt x="16" y="212"/>
                </a:lnTo>
                <a:lnTo>
                  <a:pt x="27" y="192"/>
                </a:lnTo>
                <a:lnTo>
                  <a:pt x="27" y="186"/>
                </a:lnTo>
                <a:lnTo>
                  <a:pt x="41" y="170"/>
                </a:lnTo>
                <a:lnTo>
                  <a:pt x="41" y="149"/>
                </a:lnTo>
                <a:lnTo>
                  <a:pt x="41" y="135"/>
                </a:lnTo>
                <a:lnTo>
                  <a:pt x="11" y="145"/>
                </a:lnTo>
                <a:lnTo>
                  <a:pt x="11" y="124"/>
                </a:lnTo>
                <a:lnTo>
                  <a:pt x="11" y="108"/>
                </a:lnTo>
                <a:lnTo>
                  <a:pt x="0" y="92"/>
                </a:lnTo>
                <a:lnTo>
                  <a:pt x="11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8" name="Freeform 107"/>
          <p:cNvSpPr>
            <a:spLocks noChangeArrowheads="1"/>
          </p:cNvSpPr>
          <p:nvPr/>
        </p:nvSpPr>
        <p:spPr bwMode="auto">
          <a:xfrm>
            <a:off x="7016179" y="3282950"/>
            <a:ext cx="234950" cy="447675"/>
          </a:xfrm>
          <a:custGeom>
            <a:avLst/>
            <a:gdLst>
              <a:gd name="T0" fmla="*/ 109 w 370"/>
              <a:gd name="T1" fmla="*/ 16 h 705"/>
              <a:gd name="T2" fmla="*/ 135 w 370"/>
              <a:gd name="T3" fmla="*/ 26 h 705"/>
              <a:gd name="T4" fmla="*/ 135 w 370"/>
              <a:gd name="T5" fmla="*/ 51 h 705"/>
              <a:gd name="T6" fmla="*/ 155 w 370"/>
              <a:gd name="T7" fmla="*/ 57 h 705"/>
              <a:gd name="T8" fmla="*/ 155 w 370"/>
              <a:gd name="T9" fmla="*/ 98 h 705"/>
              <a:gd name="T10" fmla="*/ 166 w 370"/>
              <a:gd name="T11" fmla="*/ 139 h 705"/>
              <a:gd name="T12" fmla="*/ 192 w 370"/>
              <a:gd name="T13" fmla="*/ 124 h 705"/>
              <a:gd name="T14" fmla="*/ 223 w 370"/>
              <a:gd name="T15" fmla="*/ 124 h 705"/>
              <a:gd name="T16" fmla="*/ 249 w 370"/>
              <a:gd name="T17" fmla="*/ 118 h 705"/>
              <a:gd name="T18" fmla="*/ 285 w 370"/>
              <a:gd name="T19" fmla="*/ 108 h 705"/>
              <a:gd name="T20" fmla="*/ 327 w 370"/>
              <a:gd name="T21" fmla="*/ 160 h 705"/>
              <a:gd name="T22" fmla="*/ 331 w 370"/>
              <a:gd name="T23" fmla="*/ 186 h 705"/>
              <a:gd name="T24" fmla="*/ 358 w 370"/>
              <a:gd name="T25" fmla="*/ 217 h 705"/>
              <a:gd name="T26" fmla="*/ 369 w 370"/>
              <a:gd name="T27" fmla="*/ 233 h 705"/>
              <a:gd name="T28" fmla="*/ 369 w 370"/>
              <a:gd name="T29" fmla="*/ 284 h 705"/>
              <a:gd name="T30" fmla="*/ 352 w 370"/>
              <a:gd name="T31" fmla="*/ 300 h 705"/>
              <a:gd name="T32" fmla="*/ 327 w 370"/>
              <a:gd name="T33" fmla="*/ 300 h 705"/>
              <a:gd name="T34" fmla="*/ 259 w 370"/>
              <a:gd name="T35" fmla="*/ 300 h 705"/>
              <a:gd name="T36" fmla="*/ 233 w 370"/>
              <a:gd name="T37" fmla="*/ 351 h 705"/>
              <a:gd name="T38" fmla="*/ 264 w 370"/>
              <a:gd name="T39" fmla="*/ 423 h 705"/>
              <a:gd name="T40" fmla="*/ 207 w 370"/>
              <a:gd name="T41" fmla="*/ 382 h 705"/>
              <a:gd name="T42" fmla="*/ 176 w 370"/>
              <a:gd name="T43" fmla="*/ 341 h 705"/>
              <a:gd name="T44" fmla="*/ 135 w 370"/>
              <a:gd name="T45" fmla="*/ 382 h 705"/>
              <a:gd name="T46" fmla="*/ 114 w 370"/>
              <a:gd name="T47" fmla="*/ 444 h 705"/>
              <a:gd name="T48" fmla="*/ 98 w 370"/>
              <a:gd name="T49" fmla="*/ 501 h 705"/>
              <a:gd name="T50" fmla="*/ 135 w 370"/>
              <a:gd name="T51" fmla="*/ 542 h 705"/>
              <a:gd name="T52" fmla="*/ 150 w 370"/>
              <a:gd name="T53" fmla="*/ 574 h 705"/>
              <a:gd name="T54" fmla="*/ 192 w 370"/>
              <a:gd name="T55" fmla="*/ 652 h 705"/>
              <a:gd name="T56" fmla="*/ 233 w 370"/>
              <a:gd name="T57" fmla="*/ 682 h 705"/>
              <a:gd name="T58" fmla="*/ 217 w 370"/>
              <a:gd name="T59" fmla="*/ 694 h 705"/>
              <a:gd name="T60" fmla="*/ 202 w 370"/>
              <a:gd name="T61" fmla="*/ 704 h 705"/>
              <a:gd name="T62" fmla="*/ 192 w 370"/>
              <a:gd name="T63" fmla="*/ 682 h 705"/>
              <a:gd name="T64" fmla="*/ 150 w 370"/>
              <a:gd name="T65" fmla="*/ 666 h 705"/>
              <a:gd name="T66" fmla="*/ 114 w 370"/>
              <a:gd name="T67" fmla="*/ 625 h 705"/>
              <a:gd name="T68" fmla="*/ 82 w 370"/>
              <a:gd name="T69" fmla="*/ 574 h 705"/>
              <a:gd name="T70" fmla="*/ 72 w 370"/>
              <a:gd name="T71" fmla="*/ 599 h 705"/>
              <a:gd name="T72" fmla="*/ 57 w 370"/>
              <a:gd name="T73" fmla="*/ 558 h 705"/>
              <a:gd name="T74" fmla="*/ 72 w 370"/>
              <a:gd name="T75" fmla="*/ 511 h 705"/>
              <a:gd name="T76" fmla="*/ 82 w 370"/>
              <a:gd name="T77" fmla="*/ 491 h 705"/>
              <a:gd name="T78" fmla="*/ 98 w 370"/>
              <a:gd name="T79" fmla="*/ 434 h 705"/>
              <a:gd name="T80" fmla="*/ 94 w 370"/>
              <a:gd name="T81" fmla="*/ 356 h 705"/>
              <a:gd name="T82" fmla="*/ 47 w 370"/>
              <a:gd name="T83" fmla="*/ 284 h 705"/>
              <a:gd name="T84" fmla="*/ 57 w 370"/>
              <a:gd name="T85" fmla="*/ 247 h 705"/>
              <a:gd name="T86" fmla="*/ 67 w 370"/>
              <a:gd name="T87" fmla="*/ 217 h 705"/>
              <a:gd name="T88" fmla="*/ 47 w 370"/>
              <a:gd name="T89" fmla="*/ 175 h 705"/>
              <a:gd name="T90" fmla="*/ 6 w 370"/>
              <a:gd name="T91" fmla="*/ 108 h 705"/>
              <a:gd name="T92" fmla="*/ 0 w 370"/>
              <a:gd name="T93" fmla="*/ 98 h 705"/>
              <a:gd name="T94" fmla="*/ 6 w 370"/>
              <a:gd name="T95" fmla="*/ 67 h 705"/>
              <a:gd name="T96" fmla="*/ 26 w 370"/>
              <a:gd name="T97" fmla="*/ 41 h 705"/>
              <a:gd name="T98" fmla="*/ 57 w 370"/>
              <a:gd name="T99" fmla="*/ 16 h 705"/>
              <a:gd name="T100" fmla="*/ 82 w 370"/>
              <a:gd name="T101" fmla="*/ 10 h 705"/>
              <a:gd name="T102" fmla="*/ 109 w 370"/>
              <a:gd name="T103" fmla="*/ 0 h 70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705"/>
              <a:gd name="T158" fmla="*/ 370 w 370"/>
              <a:gd name="T159" fmla="*/ 705 h 70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705">
                <a:moveTo>
                  <a:pt x="109" y="0"/>
                </a:moveTo>
                <a:lnTo>
                  <a:pt x="109" y="16"/>
                </a:lnTo>
                <a:lnTo>
                  <a:pt x="114" y="10"/>
                </a:lnTo>
                <a:lnTo>
                  <a:pt x="135" y="26"/>
                </a:lnTo>
                <a:lnTo>
                  <a:pt x="125" y="41"/>
                </a:lnTo>
                <a:lnTo>
                  <a:pt x="135" y="51"/>
                </a:lnTo>
                <a:lnTo>
                  <a:pt x="150" y="41"/>
                </a:lnTo>
                <a:lnTo>
                  <a:pt x="155" y="57"/>
                </a:lnTo>
                <a:lnTo>
                  <a:pt x="166" y="67"/>
                </a:lnTo>
                <a:lnTo>
                  <a:pt x="155" y="98"/>
                </a:lnTo>
                <a:lnTo>
                  <a:pt x="155" y="134"/>
                </a:lnTo>
                <a:lnTo>
                  <a:pt x="166" y="139"/>
                </a:lnTo>
                <a:lnTo>
                  <a:pt x="182" y="124"/>
                </a:lnTo>
                <a:lnTo>
                  <a:pt x="192" y="124"/>
                </a:lnTo>
                <a:lnTo>
                  <a:pt x="207" y="108"/>
                </a:lnTo>
                <a:lnTo>
                  <a:pt x="223" y="124"/>
                </a:lnTo>
                <a:lnTo>
                  <a:pt x="233" y="118"/>
                </a:lnTo>
                <a:lnTo>
                  <a:pt x="249" y="118"/>
                </a:lnTo>
                <a:lnTo>
                  <a:pt x="259" y="98"/>
                </a:lnTo>
                <a:lnTo>
                  <a:pt x="285" y="108"/>
                </a:lnTo>
                <a:lnTo>
                  <a:pt x="301" y="124"/>
                </a:lnTo>
                <a:lnTo>
                  <a:pt x="327" y="160"/>
                </a:lnTo>
                <a:lnTo>
                  <a:pt x="327" y="165"/>
                </a:lnTo>
                <a:lnTo>
                  <a:pt x="331" y="186"/>
                </a:lnTo>
                <a:lnTo>
                  <a:pt x="342" y="206"/>
                </a:lnTo>
                <a:lnTo>
                  <a:pt x="358" y="217"/>
                </a:lnTo>
                <a:lnTo>
                  <a:pt x="358" y="227"/>
                </a:lnTo>
                <a:lnTo>
                  <a:pt x="369" y="233"/>
                </a:lnTo>
                <a:lnTo>
                  <a:pt x="369" y="247"/>
                </a:lnTo>
                <a:lnTo>
                  <a:pt x="369" y="284"/>
                </a:lnTo>
                <a:lnTo>
                  <a:pt x="358" y="300"/>
                </a:lnTo>
                <a:lnTo>
                  <a:pt x="352" y="300"/>
                </a:lnTo>
                <a:lnTo>
                  <a:pt x="331" y="294"/>
                </a:lnTo>
                <a:lnTo>
                  <a:pt x="327" y="300"/>
                </a:lnTo>
                <a:lnTo>
                  <a:pt x="290" y="294"/>
                </a:lnTo>
                <a:lnTo>
                  <a:pt x="259" y="300"/>
                </a:lnTo>
                <a:lnTo>
                  <a:pt x="259" y="335"/>
                </a:lnTo>
                <a:lnTo>
                  <a:pt x="233" y="351"/>
                </a:lnTo>
                <a:lnTo>
                  <a:pt x="243" y="378"/>
                </a:lnTo>
                <a:lnTo>
                  <a:pt x="264" y="423"/>
                </a:lnTo>
                <a:lnTo>
                  <a:pt x="249" y="408"/>
                </a:lnTo>
                <a:lnTo>
                  <a:pt x="207" y="382"/>
                </a:lnTo>
                <a:lnTo>
                  <a:pt x="166" y="378"/>
                </a:lnTo>
                <a:lnTo>
                  <a:pt x="176" y="341"/>
                </a:lnTo>
                <a:lnTo>
                  <a:pt x="135" y="351"/>
                </a:lnTo>
                <a:lnTo>
                  <a:pt x="135" y="382"/>
                </a:lnTo>
                <a:lnTo>
                  <a:pt x="135" y="408"/>
                </a:lnTo>
                <a:lnTo>
                  <a:pt x="114" y="444"/>
                </a:lnTo>
                <a:lnTo>
                  <a:pt x="109" y="486"/>
                </a:lnTo>
                <a:lnTo>
                  <a:pt x="98" y="501"/>
                </a:lnTo>
                <a:lnTo>
                  <a:pt x="109" y="553"/>
                </a:lnTo>
                <a:lnTo>
                  <a:pt x="135" y="542"/>
                </a:lnTo>
                <a:lnTo>
                  <a:pt x="140" y="574"/>
                </a:lnTo>
                <a:lnTo>
                  <a:pt x="150" y="574"/>
                </a:lnTo>
                <a:lnTo>
                  <a:pt x="166" y="641"/>
                </a:lnTo>
                <a:lnTo>
                  <a:pt x="192" y="652"/>
                </a:lnTo>
                <a:lnTo>
                  <a:pt x="217" y="652"/>
                </a:lnTo>
                <a:lnTo>
                  <a:pt x="233" y="682"/>
                </a:lnTo>
                <a:lnTo>
                  <a:pt x="223" y="682"/>
                </a:lnTo>
                <a:lnTo>
                  <a:pt x="217" y="694"/>
                </a:lnTo>
                <a:lnTo>
                  <a:pt x="207" y="682"/>
                </a:lnTo>
                <a:lnTo>
                  <a:pt x="202" y="704"/>
                </a:lnTo>
                <a:lnTo>
                  <a:pt x="182" y="704"/>
                </a:lnTo>
                <a:lnTo>
                  <a:pt x="192" y="682"/>
                </a:lnTo>
                <a:lnTo>
                  <a:pt x="155" y="662"/>
                </a:lnTo>
                <a:lnTo>
                  <a:pt x="150" y="666"/>
                </a:lnTo>
                <a:lnTo>
                  <a:pt x="135" y="641"/>
                </a:lnTo>
                <a:lnTo>
                  <a:pt x="114" y="625"/>
                </a:lnTo>
                <a:lnTo>
                  <a:pt x="94" y="594"/>
                </a:lnTo>
                <a:lnTo>
                  <a:pt x="82" y="574"/>
                </a:lnTo>
                <a:lnTo>
                  <a:pt x="72" y="584"/>
                </a:lnTo>
                <a:lnTo>
                  <a:pt x="72" y="599"/>
                </a:lnTo>
                <a:lnTo>
                  <a:pt x="67" y="594"/>
                </a:lnTo>
                <a:lnTo>
                  <a:pt x="57" y="558"/>
                </a:lnTo>
                <a:lnTo>
                  <a:pt x="67" y="527"/>
                </a:lnTo>
                <a:lnTo>
                  <a:pt x="72" y="511"/>
                </a:lnTo>
                <a:lnTo>
                  <a:pt x="72" y="501"/>
                </a:lnTo>
                <a:lnTo>
                  <a:pt x="82" y="491"/>
                </a:lnTo>
                <a:lnTo>
                  <a:pt x="82" y="476"/>
                </a:lnTo>
                <a:lnTo>
                  <a:pt x="98" y="434"/>
                </a:lnTo>
                <a:lnTo>
                  <a:pt x="109" y="408"/>
                </a:lnTo>
                <a:lnTo>
                  <a:pt x="94" y="356"/>
                </a:lnTo>
                <a:lnTo>
                  <a:pt x="94" y="335"/>
                </a:lnTo>
                <a:lnTo>
                  <a:pt x="47" y="284"/>
                </a:lnTo>
                <a:lnTo>
                  <a:pt x="47" y="268"/>
                </a:lnTo>
                <a:lnTo>
                  <a:pt x="57" y="247"/>
                </a:lnTo>
                <a:lnTo>
                  <a:pt x="57" y="227"/>
                </a:lnTo>
                <a:lnTo>
                  <a:pt x="67" y="217"/>
                </a:lnTo>
                <a:lnTo>
                  <a:pt x="57" y="190"/>
                </a:lnTo>
                <a:lnTo>
                  <a:pt x="47" y="175"/>
                </a:lnTo>
                <a:lnTo>
                  <a:pt x="16" y="124"/>
                </a:lnTo>
                <a:lnTo>
                  <a:pt x="6" y="108"/>
                </a:lnTo>
                <a:lnTo>
                  <a:pt x="0" y="108"/>
                </a:lnTo>
                <a:lnTo>
                  <a:pt x="0" y="98"/>
                </a:lnTo>
                <a:lnTo>
                  <a:pt x="6" y="92"/>
                </a:lnTo>
                <a:lnTo>
                  <a:pt x="6" y="67"/>
                </a:lnTo>
                <a:lnTo>
                  <a:pt x="16" y="51"/>
                </a:lnTo>
                <a:lnTo>
                  <a:pt x="26" y="41"/>
                </a:lnTo>
                <a:lnTo>
                  <a:pt x="67" y="30"/>
                </a:lnTo>
                <a:lnTo>
                  <a:pt x="57" y="16"/>
                </a:lnTo>
                <a:lnTo>
                  <a:pt x="72" y="26"/>
                </a:lnTo>
                <a:lnTo>
                  <a:pt x="82" y="10"/>
                </a:lnTo>
                <a:lnTo>
                  <a:pt x="109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9" name="Freeform 108"/>
          <p:cNvSpPr>
            <a:spLocks noChangeArrowheads="1"/>
          </p:cNvSpPr>
          <p:nvPr/>
        </p:nvSpPr>
        <p:spPr bwMode="auto">
          <a:xfrm>
            <a:off x="5704904" y="3119438"/>
            <a:ext cx="141288" cy="114300"/>
          </a:xfrm>
          <a:custGeom>
            <a:avLst/>
            <a:gdLst>
              <a:gd name="T0" fmla="*/ 0 w 224"/>
              <a:gd name="T1" fmla="*/ 83 h 182"/>
              <a:gd name="T2" fmla="*/ 6 w 224"/>
              <a:gd name="T3" fmla="*/ 73 h 182"/>
              <a:gd name="T4" fmla="*/ 6 w 224"/>
              <a:gd name="T5" fmla="*/ 93 h 182"/>
              <a:gd name="T6" fmla="*/ 16 w 224"/>
              <a:gd name="T7" fmla="*/ 98 h 182"/>
              <a:gd name="T8" fmla="*/ 21 w 224"/>
              <a:gd name="T9" fmla="*/ 108 h 182"/>
              <a:gd name="T10" fmla="*/ 47 w 224"/>
              <a:gd name="T11" fmla="*/ 108 h 182"/>
              <a:gd name="T12" fmla="*/ 58 w 224"/>
              <a:gd name="T13" fmla="*/ 98 h 182"/>
              <a:gd name="T14" fmla="*/ 109 w 224"/>
              <a:gd name="T15" fmla="*/ 98 h 182"/>
              <a:gd name="T16" fmla="*/ 130 w 224"/>
              <a:gd name="T17" fmla="*/ 93 h 182"/>
              <a:gd name="T18" fmla="*/ 150 w 224"/>
              <a:gd name="T19" fmla="*/ 73 h 182"/>
              <a:gd name="T20" fmla="*/ 176 w 224"/>
              <a:gd name="T21" fmla="*/ 41 h 182"/>
              <a:gd name="T22" fmla="*/ 197 w 224"/>
              <a:gd name="T23" fmla="*/ 15 h 182"/>
              <a:gd name="T24" fmla="*/ 207 w 224"/>
              <a:gd name="T25" fmla="*/ 0 h 182"/>
              <a:gd name="T26" fmla="*/ 218 w 224"/>
              <a:gd name="T27" fmla="*/ 10 h 182"/>
              <a:gd name="T28" fmla="*/ 218 w 224"/>
              <a:gd name="T29" fmla="*/ 26 h 182"/>
              <a:gd name="T30" fmla="*/ 218 w 224"/>
              <a:gd name="T31" fmla="*/ 51 h 182"/>
              <a:gd name="T32" fmla="*/ 207 w 224"/>
              <a:gd name="T33" fmla="*/ 51 h 182"/>
              <a:gd name="T34" fmla="*/ 197 w 224"/>
              <a:gd name="T35" fmla="*/ 57 h 182"/>
              <a:gd name="T36" fmla="*/ 207 w 224"/>
              <a:gd name="T37" fmla="*/ 93 h 182"/>
              <a:gd name="T38" fmla="*/ 218 w 224"/>
              <a:gd name="T39" fmla="*/ 93 h 182"/>
              <a:gd name="T40" fmla="*/ 223 w 224"/>
              <a:gd name="T41" fmla="*/ 108 h 182"/>
              <a:gd name="T42" fmla="*/ 218 w 224"/>
              <a:gd name="T43" fmla="*/ 108 h 182"/>
              <a:gd name="T44" fmla="*/ 197 w 224"/>
              <a:gd name="T45" fmla="*/ 108 h 182"/>
              <a:gd name="T46" fmla="*/ 197 w 224"/>
              <a:gd name="T47" fmla="*/ 124 h 182"/>
              <a:gd name="T48" fmla="*/ 192 w 224"/>
              <a:gd name="T49" fmla="*/ 140 h 182"/>
              <a:gd name="T50" fmla="*/ 192 w 224"/>
              <a:gd name="T51" fmla="*/ 175 h 182"/>
              <a:gd name="T52" fmla="*/ 182 w 224"/>
              <a:gd name="T53" fmla="*/ 181 h 182"/>
              <a:gd name="T54" fmla="*/ 47 w 224"/>
              <a:gd name="T55" fmla="*/ 160 h 182"/>
              <a:gd name="T56" fmla="*/ 42 w 224"/>
              <a:gd name="T57" fmla="*/ 140 h 182"/>
              <a:gd name="T58" fmla="*/ 21 w 224"/>
              <a:gd name="T59" fmla="*/ 118 h 182"/>
              <a:gd name="T60" fmla="*/ 6 w 224"/>
              <a:gd name="T61" fmla="*/ 98 h 182"/>
              <a:gd name="T62" fmla="*/ 0 w 224"/>
              <a:gd name="T63" fmla="*/ 83 h 182"/>
              <a:gd name="T64" fmla="*/ 0 w 224"/>
              <a:gd name="T65" fmla="*/ 83 h 1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4"/>
              <a:gd name="T100" fmla="*/ 0 h 182"/>
              <a:gd name="T101" fmla="*/ 224 w 224"/>
              <a:gd name="T102" fmla="*/ 182 h 1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4" h="182">
                <a:moveTo>
                  <a:pt x="0" y="83"/>
                </a:moveTo>
                <a:lnTo>
                  <a:pt x="6" y="73"/>
                </a:lnTo>
                <a:lnTo>
                  <a:pt x="6" y="93"/>
                </a:lnTo>
                <a:lnTo>
                  <a:pt x="16" y="98"/>
                </a:lnTo>
                <a:lnTo>
                  <a:pt x="21" y="108"/>
                </a:lnTo>
                <a:lnTo>
                  <a:pt x="47" y="108"/>
                </a:lnTo>
                <a:lnTo>
                  <a:pt x="58" y="98"/>
                </a:lnTo>
                <a:lnTo>
                  <a:pt x="109" y="98"/>
                </a:lnTo>
                <a:lnTo>
                  <a:pt x="130" y="93"/>
                </a:lnTo>
                <a:lnTo>
                  <a:pt x="150" y="73"/>
                </a:lnTo>
                <a:lnTo>
                  <a:pt x="176" y="41"/>
                </a:lnTo>
                <a:lnTo>
                  <a:pt x="197" y="15"/>
                </a:lnTo>
                <a:lnTo>
                  <a:pt x="207" y="0"/>
                </a:lnTo>
                <a:lnTo>
                  <a:pt x="218" y="10"/>
                </a:lnTo>
                <a:lnTo>
                  <a:pt x="218" y="26"/>
                </a:lnTo>
                <a:lnTo>
                  <a:pt x="218" y="51"/>
                </a:lnTo>
                <a:lnTo>
                  <a:pt x="207" y="51"/>
                </a:lnTo>
                <a:lnTo>
                  <a:pt x="197" y="57"/>
                </a:lnTo>
                <a:lnTo>
                  <a:pt x="207" y="93"/>
                </a:lnTo>
                <a:lnTo>
                  <a:pt x="218" y="93"/>
                </a:lnTo>
                <a:lnTo>
                  <a:pt x="223" y="108"/>
                </a:lnTo>
                <a:lnTo>
                  <a:pt x="218" y="108"/>
                </a:lnTo>
                <a:lnTo>
                  <a:pt x="197" y="108"/>
                </a:lnTo>
                <a:lnTo>
                  <a:pt x="197" y="124"/>
                </a:lnTo>
                <a:lnTo>
                  <a:pt x="192" y="140"/>
                </a:lnTo>
                <a:lnTo>
                  <a:pt x="192" y="175"/>
                </a:lnTo>
                <a:lnTo>
                  <a:pt x="182" y="181"/>
                </a:lnTo>
                <a:lnTo>
                  <a:pt x="47" y="160"/>
                </a:lnTo>
                <a:lnTo>
                  <a:pt x="42" y="140"/>
                </a:lnTo>
                <a:lnTo>
                  <a:pt x="21" y="118"/>
                </a:lnTo>
                <a:lnTo>
                  <a:pt x="6" y="98"/>
                </a:lnTo>
                <a:lnTo>
                  <a:pt x="0" y="8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0" name="Freeform 109"/>
          <p:cNvSpPr>
            <a:spLocks noChangeArrowheads="1"/>
          </p:cNvSpPr>
          <p:nvPr/>
        </p:nvSpPr>
        <p:spPr bwMode="auto">
          <a:xfrm>
            <a:off x="7138417" y="3194050"/>
            <a:ext cx="227012" cy="450850"/>
          </a:xfrm>
          <a:custGeom>
            <a:avLst/>
            <a:gdLst>
              <a:gd name="T0" fmla="*/ 10 w 359"/>
              <a:gd name="T1" fmla="*/ 41 h 711"/>
              <a:gd name="T2" fmla="*/ 31 w 359"/>
              <a:gd name="T3" fmla="*/ 41 h 711"/>
              <a:gd name="T4" fmla="*/ 57 w 359"/>
              <a:gd name="T5" fmla="*/ 31 h 711"/>
              <a:gd name="T6" fmla="*/ 83 w 359"/>
              <a:gd name="T7" fmla="*/ 31 h 711"/>
              <a:gd name="T8" fmla="*/ 109 w 359"/>
              <a:gd name="T9" fmla="*/ 6 h 711"/>
              <a:gd name="T10" fmla="*/ 151 w 359"/>
              <a:gd name="T11" fmla="*/ 16 h 711"/>
              <a:gd name="T12" fmla="*/ 202 w 359"/>
              <a:gd name="T13" fmla="*/ 21 h 711"/>
              <a:gd name="T14" fmla="*/ 227 w 359"/>
              <a:gd name="T15" fmla="*/ 88 h 711"/>
              <a:gd name="T16" fmla="*/ 259 w 359"/>
              <a:gd name="T17" fmla="*/ 88 h 711"/>
              <a:gd name="T18" fmla="*/ 233 w 359"/>
              <a:gd name="T19" fmla="*/ 99 h 711"/>
              <a:gd name="T20" fmla="*/ 217 w 359"/>
              <a:gd name="T21" fmla="*/ 114 h 711"/>
              <a:gd name="T22" fmla="*/ 202 w 359"/>
              <a:gd name="T23" fmla="*/ 156 h 711"/>
              <a:gd name="T24" fmla="*/ 176 w 359"/>
              <a:gd name="T25" fmla="*/ 171 h 711"/>
              <a:gd name="T26" fmla="*/ 202 w 359"/>
              <a:gd name="T27" fmla="*/ 259 h 711"/>
              <a:gd name="T28" fmla="*/ 259 w 359"/>
              <a:gd name="T29" fmla="*/ 331 h 711"/>
              <a:gd name="T30" fmla="*/ 285 w 359"/>
              <a:gd name="T31" fmla="*/ 347 h 711"/>
              <a:gd name="T32" fmla="*/ 316 w 359"/>
              <a:gd name="T33" fmla="*/ 388 h 711"/>
              <a:gd name="T34" fmla="*/ 327 w 359"/>
              <a:gd name="T35" fmla="*/ 415 h 711"/>
              <a:gd name="T36" fmla="*/ 352 w 359"/>
              <a:gd name="T37" fmla="*/ 497 h 711"/>
              <a:gd name="T38" fmla="*/ 352 w 359"/>
              <a:gd name="T39" fmla="*/ 518 h 711"/>
              <a:gd name="T40" fmla="*/ 358 w 359"/>
              <a:gd name="T41" fmla="*/ 533 h 711"/>
              <a:gd name="T42" fmla="*/ 358 w 359"/>
              <a:gd name="T43" fmla="*/ 560 h 711"/>
              <a:gd name="T44" fmla="*/ 316 w 359"/>
              <a:gd name="T45" fmla="*/ 601 h 711"/>
              <a:gd name="T46" fmla="*/ 290 w 359"/>
              <a:gd name="T47" fmla="*/ 616 h 711"/>
              <a:gd name="T48" fmla="*/ 243 w 359"/>
              <a:gd name="T49" fmla="*/ 642 h 711"/>
              <a:gd name="T50" fmla="*/ 217 w 359"/>
              <a:gd name="T51" fmla="*/ 652 h 711"/>
              <a:gd name="T52" fmla="*/ 192 w 359"/>
              <a:gd name="T53" fmla="*/ 683 h 711"/>
              <a:gd name="T54" fmla="*/ 161 w 359"/>
              <a:gd name="T55" fmla="*/ 658 h 711"/>
              <a:gd name="T56" fmla="*/ 161 w 359"/>
              <a:gd name="T57" fmla="*/ 632 h 711"/>
              <a:gd name="T58" fmla="*/ 139 w 359"/>
              <a:gd name="T59" fmla="*/ 626 h 711"/>
              <a:gd name="T60" fmla="*/ 207 w 359"/>
              <a:gd name="T61" fmla="*/ 601 h 711"/>
              <a:gd name="T62" fmla="*/ 202 w 359"/>
              <a:gd name="T63" fmla="*/ 564 h 711"/>
              <a:gd name="T64" fmla="*/ 243 w 359"/>
              <a:gd name="T65" fmla="*/ 548 h 711"/>
              <a:gd name="T66" fmla="*/ 274 w 359"/>
              <a:gd name="T67" fmla="*/ 533 h 711"/>
              <a:gd name="T68" fmla="*/ 270 w 359"/>
              <a:gd name="T69" fmla="*/ 456 h 711"/>
              <a:gd name="T70" fmla="*/ 270 w 359"/>
              <a:gd name="T71" fmla="*/ 425 h 711"/>
              <a:gd name="T72" fmla="*/ 270 w 359"/>
              <a:gd name="T73" fmla="*/ 388 h 711"/>
              <a:gd name="T74" fmla="*/ 259 w 359"/>
              <a:gd name="T75" fmla="*/ 358 h 711"/>
              <a:gd name="T76" fmla="*/ 207 w 359"/>
              <a:gd name="T77" fmla="*/ 305 h 711"/>
              <a:gd name="T78" fmla="*/ 166 w 359"/>
              <a:gd name="T79" fmla="*/ 259 h 711"/>
              <a:gd name="T80" fmla="*/ 139 w 359"/>
              <a:gd name="T81" fmla="*/ 233 h 711"/>
              <a:gd name="T82" fmla="*/ 94 w 359"/>
              <a:gd name="T83" fmla="*/ 182 h 711"/>
              <a:gd name="T84" fmla="*/ 124 w 359"/>
              <a:gd name="T85" fmla="*/ 182 h 711"/>
              <a:gd name="T86" fmla="*/ 119 w 359"/>
              <a:gd name="T87" fmla="*/ 140 h 711"/>
              <a:gd name="T88" fmla="*/ 98 w 359"/>
              <a:gd name="T89" fmla="*/ 125 h 711"/>
              <a:gd name="T90" fmla="*/ 31 w 359"/>
              <a:gd name="T91" fmla="*/ 109 h 711"/>
              <a:gd name="T92" fmla="*/ 31 w 359"/>
              <a:gd name="T93" fmla="*/ 72 h 711"/>
              <a:gd name="T94" fmla="*/ 0 w 359"/>
              <a:gd name="T95" fmla="*/ 47 h 7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9"/>
              <a:gd name="T145" fmla="*/ 0 h 711"/>
              <a:gd name="T146" fmla="*/ 359 w 359"/>
              <a:gd name="T147" fmla="*/ 711 h 71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9" h="711">
                <a:moveTo>
                  <a:pt x="0" y="47"/>
                </a:moveTo>
                <a:lnTo>
                  <a:pt x="10" y="41"/>
                </a:lnTo>
                <a:lnTo>
                  <a:pt x="16" y="41"/>
                </a:lnTo>
                <a:lnTo>
                  <a:pt x="31" y="41"/>
                </a:lnTo>
                <a:lnTo>
                  <a:pt x="41" y="31"/>
                </a:lnTo>
                <a:lnTo>
                  <a:pt x="57" y="31"/>
                </a:lnTo>
                <a:lnTo>
                  <a:pt x="72" y="47"/>
                </a:lnTo>
                <a:lnTo>
                  <a:pt x="83" y="31"/>
                </a:lnTo>
                <a:lnTo>
                  <a:pt x="109" y="21"/>
                </a:lnTo>
                <a:lnTo>
                  <a:pt x="109" y="6"/>
                </a:lnTo>
                <a:lnTo>
                  <a:pt x="135" y="0"/>
                </a:lnTo>
                <a:lnTo>
                  <a:pt x="151" y="16"/>
                </a:lnTo>
                <a:lnTo>
                  <a:pt x="192" y="21"/>
                </a:lnTo>
                <a:lnTo>
                  <a:pt x="202" y="21"/>
                </a:lnTo>
                <a:lnTo>
                  <a:pt x="192" y="47"/>
                </a:lnTo>
                <a:lnTo>
                  <a:pt x="227" y="88"/>
                </a:lnTo>
                <a:lnTo>
                  <a:pt x="249" y="84"/>
                </a:lnTo>
                <a:lnTo>
                  <a:pt x="259" y="88"/>
                </a:lnTo>
                <a:lnTo>
                  <a:pt x="249" y="99"/>
                </a:lnTo>
                <a:lnTo>
                  <a:pt x="233" y="99"/>
                </a:lnTo>
                <a:lnTo>
                  <a:pt x="233" y="114"/>
                </a:lnTo>
                <a:lnTo>
                  <a:pt x="217" y="114"/>
                </a:lnTo>
                <a:lnTo>
                  <a:pt x="202" y="129"/>
                </a:lnTo>
                <a:lnTo>
                  <a:pt x="202" y="156"/>
                </a:lnTo>
                <a:lnTo>
                  <a:pt x="192" y="166"/>
                </a:lnTo>
                <a:lnTo>
                  <a:pt x="176" y="171"/>
                </a:lnTo>
                <a:lnTo>
                  <a:pt x="166" y="217"/>
                </a:lnTo>
                <a:lnTo>
                  <a:pt x="202" y="259"/>
                </a:lnTo>
                <a:lnTo>
                  <a:pt x="217" y="290"/>
                </a:lnTo>
                <a:lnTo>
                  <a:pt x="259" y="331"/>
                </a:lnTo>
                <a:lnTo>
                  <a:pt x="274" y="342"/>
                </a:lnTo>
                <a:lnTo>
                  <a:pt x="285" y="347"/>
                </a:lnTo>
                <a:lnTo>
                  <a:pt x="300" y="368"/>
                </a:lnTo>
                <a:lnTo>
                  <a:pt x="316" y="388"/>
                </a:lnTo>
                <a:lnTo>
                  <a:pt x="327" y="388"/>
                </a:lnTo>
                <a:lnTo>
                  <a:pt x="327" y="415"/>
                </a:lnTo>
                <a:lnTo>
                  <a:pt x="352" y="482"/>
                </a:lnTo>
                <a:lnTo>
                  <a:pt x="352" y="497"/>
                </a:lnTo>
                <a:lnTo>
                  <a:pt x="358" y="507"/>
                </a:lnTo>
                <a:lnTo>
                  <a:pt x="352" y="518"/>
                </a:lnTo>
                <a:lnTo>
                  <a:pt x="352" y="523"/>
                </a:lnTo>
                <a:lnTo>
                  <a:pt x="358" y="533"/>
                </a:lnTo>
                <a:lnTo>
                  <a:pt x="352" y="548"/>
                </a:lnTo>
                <a:lnTo>
                  <a:pt x="358" y="560"/>
                </a:lnTo>
                <a:lnTo>
                  <a:pt x="342" y="585"/>
                </a:lnTo>
                <a:lnTo>
                  <a:pt x="316" y="601"/>
                </a:lnTo>
                <a:lnTo>
                  <a:pt x="300" y="601"/>
                </a:lnTo>
                <a:lnTo>
                  <a:pt x="290" y="616"/>
                </a:lnTo>
                <a:lnTo>
                  <a:pt x="249" y="632"/>
                </a:lnTo>
                <a:lnTo>
                  <a:pt x="243" y="642"/>
                </a:lnTo>
                <a:lnTo>
                  <a:pt x="233" y="668"/>
                </a:lnTo>
                <a:lnTo>
                  <a:pt x="217" y="652"/>
                </a:lnTo>
                <a:lnTo>
                  <a:pt x="217" y="683"/>
                </a:lnTo>
                <a:lnTo>
                  <a:pt x="192" y="683"/>
                </a:lnTo>
                <a:lnTo>
                  <a:pt x="161" y="710"/>
                </a:lnTo>
                <a:lnTo>
                  <a:pt x="161" y="658"/>
                </a:lnTo>
                <a:lnTo>
                  <a:pt x="166" y="652"/>
                </a:lnTo>
                <a:lnTo>
                  <a:pt x="161" y="632"/>
                </a:lnTo>
                <a:lnTo>
                  <a:pt x="151" y="632"/>
                </a:lnTo>
                <a:lnTo>
                  <a:pt x="139" y="626"/>
                </a:lnTo>
                <a:lnTo>
                  <a:pt x="182" y="605"/>
                </a:lnTo>
                <a:lnTo>
                  <a:pt x="207" y="601"/>
                </a:lnTo>
                <a:lnTo>
                  <a:pt x="207" y="585"/>
                </a:lnTo>
                <a:lnTo>
                  <a:pt x="202" y="564"/>
                </a:lnTo>
                <a:lnTo>
                  <a:pt x="217" y="560"/>
                </a:lnTo>
                <a:lnTo>
                  <a:pt x="243" y="548"/>
                </a:lnTo>
                <a:lnTo>
                  <a:pt x="259" y="544"/>
                </a:lnTo>
                <a:lnTo>
                  <a:pt x="274" y="533"/>
                </a:lnTo>
                <a:lnTo>
                  <a:pt x="274" y="497"/>
                </a:lnTo>
                <a:lnTo>
                  <a:pt x="270" y="456"/>
                </a:lnTo>
                <a:lnTo>
                  <a:pt x="270" y="440"/>
                </a:lnTo>
                <a:lnTo>
                  <a:pt x="270" y="425"/>
                </a:lnTo>
                <a:lnTo>
                  <a:pt x="270" y="409"/>
                </a:lnTo>
                <a:lnTo>
                  <a:pt x="270" y="388"/>
                </a:lnTo>
                <a:lnTo>
                  <a:pt x="259" y="388"/>
                </a:lnTo>
                <a:lnTo>
                  <a:pt x="259" y="358"/>
                </a:lnTo>
                <a:lnTo>
                  <a:pt x="227" y="331"/>
                </a:lnTo>
                <a:lnTo>
                  <a:pt x="207" y="305"/>
                </a:lnTo>
                <a:lnTo>
                  <a:pt x="182" y="280"/>
                </a:lnTo>
                <a:lnTo>
                  <a:pt x="166" y="259"/>
                </a:lnTo>
                <a:lnTo>
                  <a:pt x="151" y="239"/>
                </a:lnTo>
                <a:lnTo>
                  <a:pt x="139" y="233"/>
                </a:lnTo>
                <a:lnTo>
                  <a:pt x="94" y="197"/>
                </a:lnTo>
                <a:lnTo>
                  <a:pt x="94" y="182"/>
                </a:lnTo>
                <a:lnTo>
                  <a:pt x="109" y="182"/>
                </a:lnTo>
                <a:lnTo>
                  <a:pt x="124" y="182"/>
                </a:lnTo>
                <a:lnTo>
                  <a:pt x="124" y="156"/>
                </a:lnTo>
                <a:lnTo>
                  <a:pt x="119" y="140"/>
                </a:lnTo>
                <a:lnTo>
                  <a:pt x="109" y="140"/>
                </a:lnTo>
                <a:lnTo>
                  <a:pt x="98" y="125"/>
                </a:lnTo>
                <a:lnTo>
                  <a:pt x="67" y="125"/>
                </a:lnTo>
                <a:lnTo>
                  <a:pt x="31" y="109"/>
                </a:lnTo>
                <a:lnTo>
                  <a:pt x="31" y="84"/>
                </a:lnTo>
                <a:lnTo>
                  <a:pt x="31" y="72"/>
                </a:lnTo>
                <a:lnTo>
                  <a:pt x="10" y="62"/>
                </a:lnTo>
                <a:lnTo>
                  <a:pt x="0" y="4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1" name="Freeform 110"/>
          <p:cNvSpPr>
            <a:spLocks noChangeArrowheads="1"/>
          </p:cNvSpPr>
          <p:nvPr/>
        </p:nvSpPr>
        <p:spPr bwMode="auto">
          <a:xfrm>
            <a:off x="1748854" y="3440113"/>
            <a:ext cx="66675" cy="39687"/>
          </a:xfrm>
          <a:custGeom>
            <a:avLst/>
            <a:gdLst>
              <a:gd name="T0" fmla="*/ 0 w 105"/>
              <a:gd name="T1" fmla="*/ 37 h 64"/>
              <a:gd name="T2" fmla="*/ 16 w 105"/>
              <a:gd name="T3" fmla="*/ 21 h 64"/>
              <a:gd name="T4" fmla="*/ 26 w 105"/>
              <a:gd name="T5" fmla="*/ 0 h 64"/>
              <a:gd name="T6" fmla="*/ 61 w 105"/>
              <a:gd name="T7" fmla="*/ 11 h 64"/>
              <a:gd name="T8" fmla="*/ 93 w 105"/>
              <a:gd name="T9" fmla="*/ 27 h 64"/>
              <a:gd name="T10" fmla="*/ 104 w 105"/>
              <a:gd name="T11" fmla="*/ 53 h 64"/>
              <a:gd name="T12" fmla="*/ 83 w 105"/>
              <a:gd name="T13" fmla="*/ 63 h 64"/>
              <a:gd name="T14" fmla="*/ 36 w 105"/>
              <a:gd name="T15" fmla="*/ 53 h 64"/>
              <a:gd name="T16" fmla="*/ 0 w 105"/>
              <a:gd name="T17" fmla="*/ 37 h 64"/>
              <a:gd name="T18" fmla="*/ 0 w 105"/>
              <a:gd name="T19" fmla="*/ 3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64"/>
              <a:gd name="T32" fmla="*/ 105 w 105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64">
                <a:moveTo>
                  <a:pt x="0" y="37"/>
                </a:moveTo>
                <a:lnTo>
                  <a:pt x="16" y="21"/>
                </a:lnTo>
                <a:lnTo>
                  <a:pt x="26" y="0"/>
                </a:lnTo>
                <a:lnTo>
                  <a:pt x="61" y="11"/>
                </a:lnTo>
                <a:lnTo>
                  <a:pt x="93" y="27"/>
                </a:lnTo>
                <a:lnTo>
                  <a:pt x="104" y="53"/>
                </a:lnTo>
                <a:lnTo>
                  <a:pt x="83" y="63"/>
                </a:lnTo>
                <a:lnTo>
                  <a:pt x="36" y="53"/>
                </a:lnTo>
                <a:lnTo>
                  <a:pt x="0" y="3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2" name="Freeform 111"/>
          <p:cNvSpPr>
            <a:spLocks noChangeArrowheads="1"/>
          </p:cNvSpPr>
          <p:nvPr/>
        </p:nvSpPr>
        <p:spPr bwMode="auto">
          <a:xfrm>
            <a:off x="7387654" y="3690938"/>
            <a:ext cx="266700" cy="187325"/>
          </a:xfrm>
          <a:custGeom>
            <a:avLst/>
            <a:gdLst>
              <a:gd name="T0" fmla="*/ 202 w 420"/>
              <a:gd name="T1" fmla="*/ 109 h 296"/>
              <a:gd name="T2" fmla="*/ 207 w 420"/>
              <a:gd name="T3" fmla="*/ 145 h 296"/>
              <a:gd name="T4" fmla="*/ 227 w 420"/>
              <a:gd name="T5" fmla="*/ 129 h 296"/>
              <a:gd name="T6" fmla="*/ 243 w 420"/>
              <a:gd name="T7" fmla="*/ 129 h 296"/>
              <a:gd name="T8" fmla="*/ 227 w 420"/>
              <a:gd name="T9" fmla="*/ 109 h 296"/>
              <a:gd name="T10" fmla="*/ 233 w 420"/>
              <a:gd name="T11" fmla="*/ 103 h 296"/>
              <a:gd name="T12" fmla="*/ 243 w 420"/>
              <a:gd name="T13" fmla="*/ 78 h 296"/>
              <a:gd name="T14" fmla="*/ 258 w 420"/>
              <a:gd name="T15" fmla="*/ 68 h 296"/>
              <a:gd name="T16" fmla="*/ 270 w 420"/>
              <a:gd name="T17" fmla="*/ 78 h 296"/>
              <a:gd name="T18" fmla="*/ 285 w 420"/>
              <a:gd name="T19" fmla="*/ 37 h 296"/>
              <a:gd name="T20" fmla="*/ 301 w 420"/>
              <a:gd name="T21" fmla="*/ 0 h 296"/>
              <a:gd name="T22" fmla="*/ 311 w 420"/>
              <a:gd name="T23" fmla="*/ 11 h 296"/>
              <a:gd name="T24" fmla="*/ 311 w 420"/>
              <a:gd name="T25" fmla="*/ 26 h 296"/>
              <a:gd name="T26" fmla="*/ 315 w 420"/>
              <a:gd name="T27" fmla="*/ 11 h 296"/>
              <a:gd name="T28" fmla="*/ 326 w 420"/>
              <a:gd name="T29" fmla="*/ 11 h 296"/>
              <a:gd name="T30" fmla="*/ 326 w 420"/>
              <a:gd name="T31" fmla="*/ 26 h 296"/>
              <a:gd name="T32" fmla="*/ 342 w 420"/>
              <a:gd name="T33" fmla="*/ 26 h 296"/>
              <a:gd name="T34" fmla="*/ 342 w 420"/>
              <a:gd name="T35" fmla="*/ 41 h 296"/>
              <a:gd name="T36" fmla="*/ 352 w 420"/>
              <a:gd name="T37" fmla="*/ 52 h 296"/>
              <a:gd name="T38" fmla="*/ 358 w 420"/>
              <a:gd name="T39" fmla="*/ 52 h 296"/>
              <a:gd name="T40" fmla="*/ 358 w 420"/>
              <a:gd name="T41" fmla="*/ 62 h 296"/>
              <a:gd name="T42" fmla="*/ 352 w 420"/>
              <a:gd name="T43" fmla="*/ 68 h 296"/>
              <a:gd name="T44" fmla="*/ 368 w 420"/>
              <a:gd name="T45" fmla="*/ 68 h 296"/>
              <a:gd name="T46" fmla="*/ 378 w 420"/>
              <a:gd name="T47" fmla="*/ 62 h 296"/>
              <a:gd name="T48" fmla="*/ 399 w 420"/>
              <a:gd name="T49" fmla="*/ 78 h 296"/>
              <a:gd name="T50" fmla="*/ 419 w 420"/>
              <a:gd name="T51" fmla="*/ 78 h 296"/>
              <a:gd name="T52" fmla="*/ 419 w 420"/>
              <a:gd name="T53" fmla="*/ 93 h 296"/>
              <a:gd name="T54" fmla="*/ 399 w 420"/>
              <a:gd name="T55" fmla="*/ 93 h 296"/>
              <a:gd name="T56" fmla="*/ 383 w 420"/>
              <a:gd name="T57" fmla="*/ 103 h 296"/>
              <a:gd name="T58" fmla="*/ 378 w 420"/>
              <a:gd name="T59" fmla="*/ 103 h 296"/>
              <a:gd name="T60" fmla="*/ 368 w 420"/>
              <a:gd name="T61" fmla="*/ 103 h 296"/>
              <a:gd name="T62" fmla="*/ 393 w 420"/>
              <a:gd name="T63" fmla="*/ 129 h 296"/>
              <a:gd name="T64" fmla="*/ 358 w 420"/>
              <a:gd name="T65" fmla="*/ 135 h 296"/>
              <a:gd name="T66" fmla="*/ 352 w 420"/>
              <a:gd name="T67" fmla="*/ 129 h 296"/>
              <a:gd name="T68" fmla="*/ 342 w 420"/>
              <a:gd name="T69" fmla="*/ 135 h 296"/>
              <a:gd name="T70" fmla="*/ 352 w 420"/>
              <a:gd name="T71" fmla="*/ 150 h 296"/>
              <a:gd name="T72" fmla="*/ 274 w 420"/>
              <a:gd name="T73" fmla="*/ 145 h 296"/>
              <a:gd name="T74" fmla="*/ 258 w 420"/>
              <a:gd name="T75" fmla="*/ 197 h 296"/>
              <a:gd name="T76" fmla="*/ 233 w 420"/>
              <a:gd name="T77" fmla="*/ 201 h 296"/>
              <a:gd name="T78" fmla="*/ 227 w 420"/>
              <a:gd name="T79" fmla="*/ 254 h 296"/>
              <a:gd name="T80" fmla="*/ 182 w 420"/>
              <a:gd name="T81" fmla="*/ 279 h 296"/>
              <a:gd name="T82" fmla="*/ 139 w 420"/>
              <a:gd name="T83" fmla="*/ 295 h 296"/>
              <a:gd name="T84" fmla="*/ 82 w 420"/>
              <a:gd name="T85" fmla="*/ 285 h 296"/>
              <a:gd name="T86" fmla="*/ 57 w 420"/>
              <a:gd name="T87" fmla="*/ 285 h 296"/>
              <a:gd name="T88" fmla="*/ 10 w 420"/>
              <a:gd name="T89" fmla="*/ 269 h 296"/>
              <a:gd name="T90" fmla="*/ 0 w 420"/>
              <a:gd name="T91" fmla="*/ 243 h 296"/>
              <a:gd name="T92" fmla="*/ 26 w 420"/>
              <a:gd name="T93" fmla="*/ 243 h 296"/>
              <a:gd name="T94" fmla="*/ 41 w 420"/>
              <a:gd name="T95" fmla="*/ 254 h 296"/>
              <a:gd name="T96" fmla="*/ 52 w 420"/>
              <a:gd name="T97" fmla="*/ 254 h 296"/>
              <a:gd name="T98" fmla="*/ 57 w 420"/>
              <a:gd name="T99" fmla="*/ 228 h 296"/>
              <a:gd name="T100" fmla="*/ 67 w 420"/>
              <a:gd name="T101" fmla="*/ 201 h 296"/>
              <a:gd name="T102" fmla="*/ 94 w 420"/>
              <a:gd name="T103" fmla="*/ 197 h 296"/>
              <a:gd name="T104" fmla="*/ 139 w 420"/>
              <a:gd name="T105" fmla="*/ 176 h 296"/>
              <a:gd name="T106" fmla="*/ 192 w 420"/>
              <a:gd name="T107" fmla="*/ 119 h 296"/>
              <a:gd name="T108" fmla="*/ 202 w 420"/>
              <a:gd name="T109" fmla="*/ 109 h 296"/>
              <a:gd name="T110" fmla="*/ 202 w 420"/>
              <a:gd name="T111" fmla="*/ 109 h 2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0"/>
              <a:gd name="T169" fmla="*/ 0 h 296"/>
              <a:gd name="T170" fmla="*/ 420 w 420"/>
              <a:gd name="T171" fmla="*/ 296 h 2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0" h="296">
                <a:moveTo>
                  <a:pt x="202" y="109"/>
                </a:moveTo>
                <a:lnTo>
                  <a:pt x="207" y="145"/>
                </a:lnTo>
                <a:lnTo>
                  <a:pt x="227" y="129"/>
                </a:lnTo>
                <a:lnTo>
                  <a:pt x="243" y="129"/>
                </a:lnTo>
                <a:lnTo>
                  <a:pt x="227" y="109"/>
                </a:lnTo>
                <a:lnTo>
                  <a:pt x="233" y="103"/>
                </a:lnTo>
                <a:lnTo>
                  <a:pt x="243" y="78"/>
                </a:lnTo>
                <a:lnTo>
                  <a:pt x="258" y="68"/>
                </a:lnTo>
                <a:lnTo>
                  <a:pt x="270" y="78"/>
                </a:lnTo>
                <a:lnTo>
                  <a:pt x="285" y="37"/>
                </a:lnTo>
                <a:lnTo>
                  <a:pt x="301" y="0"/>
                </a:lnTo>
                <a:lnTo>
                  <a:pt x="311" y="11"/>
                </a:lnTo>
                <a:lnTo>
                  <a:pt x="311" y="26"/>
                </a:lnTo>
                <a:lnTo>
                  <a:pt x="315" y="11"/>
                </a:lnTo>
                <a:lnTo>
                  <a:pt x="326" y="11"/>
                </a:lnTo>
                <a:lnTo>
                  <a:pt x="326" y="26"/>
                </a:lnTo>
                <a:lnTo>
                  <a:pt x="342" y="26"/>
                </a:lnTo>
                <a:lnTo>
                  <a:pt x="342" y="41"/>
                </a:lnTo>
                <a:lnTo>
                  <a:pt x="352" y="52"/>
                </a:lnTo>
                <a:lnTo>
                  <a:pt x="358" y="52"/>
                </a:lnTo>
                <a:lnTo>
                  <a:pt x="358" y="62"/>
                </a:lnTo>
                <a:lnTo>
                  <a:pt x="352" y="68"/>
                </a:lnTo>
                <a:lnTo>
                  <a:pt x="368" y="68"/>
                </a:lnTo>
                <a:lnTo>
                  <a:pt x="378" y="62"/>
                </a:lnTo>
                <a:lnTo>
                  <a:pt x="399" y="78"/>
                </a:lnTo>
                <a:lnTo>
                  <a:pt x="419" y="78"/>
                </a:lnTo>
                <a:lnTo>
                  <a:pt x="419" y="93"/>
                </a:lnTo>
                <a:lnTo>
                  <a:pt x="399" y="93"/>
                </a:lnTo>
                <a:lnTo>
                  <a:pt x="383" y="103"/>
                </a:lnTo>
                <a:lnTo>
                  <a:pt x="378" y="103"/>
                </a:lnTo>
                <a:lnTo>
                  <a:pt x="368" y="103"/>
                </a:lnTo>
                <a:lnTo>
                  <a:pt x="393" y="129"/>
                </a:lnTo>
                <a:lnTo>
                  <a:pt x="358" y="135"/>
                </a:lnTo>
                <a:lnTo>
                  <a:pt x="352" y="129"/>
                </a:lnTo>
                <a:lnTo>
                  <a:pt x="342" y="135"/>
                </a:lnTo>
                <a:lnTo>
                  <a:pt x="352" y="150"/>
                </a:lnTo>
                <a:lnTo>
                  <a:pt x="274" y="145"/>
                </a:lnTo>
                <a:lnTo>
                  <a:pt x="258" y="197"/>
                </a:lnTo>
                <a:lnTo>
                  <a:pt x="233" y="201"/>
                </a:lnTo>
                <a:lnTo>
                  <a:pt x="227" y="254"/>
                </a:lnTo>
                <a:lnTo>
                  <a:pt x="182" y="279"/>
                </a:lnTo>
                <a:lnTo>
                  <a:pt x="139" y="295"/>
                </a:lnTo>
                <a:lnTo>
                  <a:pt x="82" y="285"/>
                </a:lnTo>
                <a:lnTo>
                  <a:pt x="57" y="285"/>
                </a:lnTo>
                <a:lnTo>
                  <a:pt x="10" y="269"/>
                </a:lnTo>
                <a:lnTo>
                  <a:pt x="0" y="243"/>
                </a:lnTo>
                <a:lnTo>
                  <a:pt x="26" y="243"/>
                </a:lnTo>
                <a:lnTo>
                  <a:pt x="41" y="254"/>
                </a:lnTo>
                <a:lnTo>
                  <a:pt x="52" y="254"/>
                </a:lnTo>
                <a:lnTo>
                  <a:pt x="57" y="228"/>
                </a:lnTo>
                <a:lnTo>
                  <a:pt x="67" y="201"/>
                </a:lnTo>
                <a:lnTo>
                  <a:pt x="94" y="197"/>
                </a:lnTo>
                <a:lnTo>
                  <a:pt x="139" y="176"/>
                </a:lnTo>
                <a:lnTo>
                  <a:pt x="192" y="119"/>
                </a:lnTo>
                <a:lnTo>
                  <a:pt x="202" y="10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3" name="Freeform 112"/>
          <p:cNvSpPr>
            <a:spLocks noChangeArrowheads="1"/>
          </p:cNvSpPr>
          <p:nvPr/>
        </p:nvSpPr>
        <p:spPr bwMode="auto">
          <a:xfrm>
            <a:off x="7208267" y="3844925"/>
            <a:ext cx="15875" cy="17463"/>
          </a:xfrm>
          <a:custGeom>
            <a:avLst/>
            <a:gdLst>
              <a:gd name="T0" fmla="*/ 26 w 27"/>
              <a:gd name="T1" fmla="*/ 0 h 28"/>
              <a:gd name="T2" fmla="*/ 15 w 27"/>
              <a:gd name="T3" fmla="*/ 16 h 28"/>
              <a:gd name="T4" fmla="*/ 10 w 27"/>
              <a:gd name="T5" fmla="*/ 27 h 28"/>
              <a:gd name="T6" fmla="*/ 0 w 27"/>
              <a:gd name="T7" fmla="*/ 16 h 28"/>
              <a:gd name="T8" fmla="*/ 0 w 27"/>
              <a:gd name="T9" fmla="*/ 11 h 28"/>
              <a:gd name="T10" fmla="*/ 26 w 27"/>
              <a:gd name="T11" fmla="*/ 0 h 28"/>
              <a:gd name="T12" fmla="*/ 26 w 27"/>
              <a:gd name="T13" fmla="*/ 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28"/>
              <a:gd name="T23" fmla="*/ 27 w 27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28">
                <a:moveTo>
                  <a:pt x="26" y="0"/>
                </a:moveTo>
                <a:lnTo>
                  <a:pt x="15" y="16"/>
                </a:lnTo>
                <a:lnTo>
                  <a:pt x="10" y="27"/>
                </a:lnTo>
                <a:lnTo>
                  <a:pt x="0" y="16"/>
                </a:lnTo>
                <a:lnTo>
                  <a:pt x="0" y="11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4" name="Freeform 113"/>
          <p:cNvSpPr>
            <a:spLocks noChangeArrowheads="1"/>
          </p:cNvSpPr>
          <p:nvPr/>
        </p:nvSpPr>
        <p:spPr bwMode="auto">
          <a:xfrm>
            <a:off x="5481067" y="3378200"/>
            <a:ext cx="122237" cy="138113"/>
          </a:xfrm>
          <a:custGeom>
            <a:avLst/>
            <a:gdLst>
              <a:gd name="T0" fmla="*/ 30 w 192"/>
              <a:gd name="T1" fmla="*/ 217 h 218"/>
              <a:gd name="T2" fmla="*/ 26 w 192"/>
              <a:gd name="T3" fmla="*/ 191 h 218"/>
              <a:gd name="T4" fmla="*/ 15 w 192"/>
              <a:gd name="T5" fmla="*/ 145 h 218"/>
              <a:gd name="T6" fmla="*/ 0 w 192"/>
              <a:gd name="T7" fmla="*/ 98 h 218"/>
              <a:gd name="T8" fmla="*/ 0 w 192"/>
              <a:gd name="T9" fmla="*/ 78 h 218"/>
              <a:gd name="T10" fmla="*/ 0 w 192"/>
              <a:gd name="T11" fmla="*/ 57 h 218"/>
              <a:gd name="T12" fmla="*/ 26 w 192"/>
              <a:gd name="T13" fmla="*/ 41 h 218"/>
              <a:gd name="T14" fmla="*/ 26 w 192"/>
              <a:gd name="T15" fmla="*/ 11 h 218"/>
              <a:gd name="T16" fmla="*/ 30 w 192"/>
              <a:gd name="T17" fmla="*/ 11 h 218"/>
              <a:gd name="T18" fmla="*/ 46 w 192"/>
              <a:gd name="T19" fmla="*/ 11 h 218"/>
              <a:gd name="T20" fmla="*/ 83 w 192"/>
              <a:gd name="T21" fmla="*/ 0 h 218"/>
              <a:gd name="T22" fmla="*/ 165 w 192"/>
              <a:gd name="T23" fmla="*/ 41 h 218"/>
              <a:gd name="T24" fmla="*/ 165 w 192"/>
              <a:gd name="T25" fmla="*/ 78 h 218"/>
              <a:gd name="T26" fmla="*/ 191 w 192"/>
              <a:gd name="T27" fmla="*/ 68 h 218"/>
              <a:gd name="T28" fmla="*/ 175 w 192"/>
              <a:gd name="T29" fmla="*/ 109 h 218"/>
              <a:gd name="T30" fmla="*/ 150 w 192"/>
              <a:gd name="T31" fmla="*/ 135 h 218"/>
              <a:gd name="T32" fmla="*/ 150 w 192"/>
              <a:gd name="T33" fmla="*/ 160 h 218"/>
              <a:gd name="T34" fmla="*/ 181 w 192"/>
              <a:gd name="T35" fmla="*/ 145 h 218"/>
              <a:gd name="T36" fmla="*/ 181 w 192"/>
              <a:gd name="T37" fmla="*/ 150 h 218"/>
              <a:gd name="T38" fmla="*/ 155 w 192"/>
              <a:gd name="T39" fmla="*/ 166 h 218"/>
              <a:gd name="T40" fmla="*/ 124 w 192"/>
              <a:gd name="T41" fmla="*/ 176 h 218"/>
              <a:gd name="T42" fmla="*/ 30 w 192"/>
              <a:gd name="T43" fmla="*/ 217 h 218"/>
              <a:gd name="T44" fmla="*/ 30 w 192"/>
              <a:gd name="T45" fmla="*/ 217 h 21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218"/>
              <a:gd name="T71" fmla="*/ 192 w 192"/>
              <a:gd name="T72" fmla="*/ 218 h 21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218">
                <a:moveTo>
                  <a:pt x="30" y="217"/>
                </a:moveTo>
                <a:lnTo>
                  <a:pt x="26" y="191"/>
                </a:lnTo>
                <a:lnTo>
                  <a:pt x="15" y="145"/>
                </a:lnTo>
                <a:lnTo>
                  <a:pt x="0" y="98"/>
                </a:lnTo>
                <a:lnTo>
                  <a:pt x="0" y="78"/>
                </a:lnTo>
                <a:lnTo>
                  <a:pt x="0" y="57"/>
                </a:lnTo>
                <a:lnTo>
                  <a:pt x="26" y="41"/>
                </a:lnTo>
                <a:lnTo>
                  <a:pt x="26" y="11"/>
                </a:lnTo>
                <a:lnTo>
                  <a:pt x="30" y="11"/>
                </a:lnTo>
                <a:lnTo>
                  <a:pt x="46" y="11"/>
                </a:lnTo>
                <a:lnTo>
                  <a:pt x="83" y="0"/>
                </a:lnTo>
                <a:lnTo>
                  <a:pt x="165" y="41"/>
                </a:lnTo>
                <a:lnTo>
                  <a:pt x="165" y="78"/>
                </a:lnTo>
                <a:lnTo>
                  <a:pt x="191" y="68"/>
                </a:lnTo>
                <a:lnTo>
                  <a:pt x="175" y="109"/>
                </a:lnTo>
                <a:lnTo>
                  <a:pt x="150" y="135"/>
                </a:lnTo>
                <a:lnTo>
                  <a:pt x="150" y="160"/>
                </a:lnTo>
                <a:lnTo>
                  <a:pt x="181" y="145"/>
                </a:lnTo>
                <a:lnTo>
                  <a:pt x="181" y="150"/>
                </a:lnTo>
                <a:lnTo>
                  <a:pt x="155" y="166"/>
                </a:lnTo>
                <a:lnTo>
                  <a:pt x="124" y="176"/>
                </a:lnTo>
                <a:lnTo>
                  <a:pt x="30" y="21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5" name="Freeform 114"/>
          <p:cNvSpPr>
            <a:spLocks noChangeArrowheads="1"/>
          </p:cNvSpPr>
          <p:nvPr/>
        </p:nvSpPr>
        <p:spPr bwMode="auto">
          <a:xfrm>
            <a:off x="5500117" y="3335338"/>
            <a:ext cx="274637" cy="187325"/>
          </a:xfrm>
          <a:custGeom>
            <a:avLst/>
            <a:gdLst>
              <a:gd name="T0" fmla="*/ 379 w 432"/>
              <a:gd name="T1" fmla="*/ 0 h 296"/>
              <a:gd name="T2" fmla="*/ 431 w 432"/>
              <a:gd name="T3" fmla="*/ 108 h 296"/>
              <a:gd name="T4" fmla="*/ 393 w 432"/>
              <a:gd name="T5" fmla="*/ 124 h 296"/>
              <a:gd name="T6" fmla="*/ 389 w 432"/>
              <a:gd name="T7" fmla="*/ 150 h 296"/>
              <a:gd name="T8" fmla="*/ 389 w 432"/>
              <a:gd name="T9" fmla="*/ 160 h 296"/>
              <a:gd name="T10" fmla="*/ 280 w 432"/>
              <a:gd name="T11" fmla="*/ 201 h 296"/>
              <a:gd name="T12" fmla="*/ 254 w 432"/>
              <a:gd name="T13" fmla="*/ 211 h 296"/>
              <a:gd name="T14" fmla="*/ 233 w 432"/>
              <a:gd name="T15" fmla="*/ 233 h 296"/>
              <a:gd name="T16" fmla="*/ 213 w 432"/>
              <a:gd name="T17" fmla="*/ 233 h 296"/>
              <a:gd name="T18" fmla="*/ 203 w 432"/>
              <a:gd name="T19" fmla="*/ 233 h 296"/>
              <a:gd name="T20" fmla="*/ 160 w 432"/>
              <a:gd name="T21" fmla="*/ 258 h 296"/>
              <a:gd name="T22" fmla="*/ 104 w 432"/>
              <a:gd name="T23" fmla="*/ 268 h 296"/>
              <a:gd name="T24" fmla="*/ 78 w 432"/>
              <a:gd name="T25" fmla="*/ 274 h 296"/>
              <a:gd name="T26" fmla="*/ 78 w 432"/>
              <a:gd name="T27" fmla="*/ 295 h 296"/>
              <a:gd name="T28" fmla="*/ 52 w 432"/>
              <a:gd name="T29" fmla="*/ 295 h 296"/>
              <a:gd name="T30" fmla="*/ 16 w 432"/>
              <a:gd name="T31" fmla="*/ 295 h 296"/>
              <a:gd name="T32" fmla="*/ 0 w 432"/>
              <a:gd name="T33" fmla="*/ 284 h 296"/>
              <a:gd name="T34" fmla="*/ 94 w 432"/>
              <a:gd name="T35" fmla="*/ 243 h 296"/>
              <a:gd name="T36" fmla="*/ 125 w 432"/>
              <a:gd name="T37" fmla="*/ 233 h 296"/>
              <a:gd name="T38" fmla="*/ 150 w 432"/>
              <a:gd name="T39" fmla="*/ 217 h 296"/>
              <a:gd name="T40" fmla="*/ 150 w 432"/>
              <a:gd name="T41" fmla="*/ 211 h 296"/>
              <a:gd name="T42" fmla="*/ 119 w 432"/>
              <a:gd name="T43" fmla="*/ 227 h 296"/>
              <a:gd name="T44" fmla="*/ 119 w 432"/>
              <a:gd name="T45" fmla="*/ 201 h 296"/>
              <a:gd name="T46" fmla="*/ 145 w 432"/>
              <a:gd name="T47" fmla="*/ 176 h 296"/>
              <a:gd name="T48" fmla="*/ 160 w 432"/>
              <a:gd name="T49" fmla="*/ 135 h 296"/>
              <a:gd name="T50" fmla="*/ 233 w 432"/>
              <a:gd name="T51" fmla="*/ 36 h 296"/>
              <a:gd name="T52" fmla="*/ 379 w 432"/>
              <a:gd name="T53" fmla="*/ 0 h 296"/>
              <a:gd name="T54" fmla="*/ 379 w 432"/>
              <a:gd name="T55" fmla="*/ 0 h 2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2"/>
              <a:gd name="T85" fmla="*/ 0 h 296"/>
              <a:gd name="T86" fmla="*/ 432 w 432"/>
              <a:gd name="T87" fmla="*/ 296 h 29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2" h="296">
                <a:moveTo>
                  <a:pt x="379" y="0"/>
                </a:moveTo>
                <a:lnTo>
                  <a:pt x="431" y="108"/>
                </a:lnTo>
                <a:lnTo>
                  <a:pt x="393" y="124"/>
                </a:lnTo>
                <a:lnTo>
                  <a:pt x="389" y="150"/>
                </a:lnTo>
                <a:lnTo>
                  <a:pt x="389" y="160"/>
                </a:lnTo>
                <a:lnTo>
                  <a:pt x="280" y="201"/>
                </a:lnTo>
                <a:lnTo>
                  <a:pt x="254" y="211"/>
                </a:lnTo>
                <a:lnTo>
                  <a:pt x="233" y="233"/>
                </a:lnTo>
                <a:lnTo>
                  <a:pt x="213" y="233"/>
                </a:lnTo>
                <a:lnTo>
                  <a:pt x="203" y="233"/>
                </a:lnTo>
                <a:lnTo>
                  <a:pt x="160" y="258"/>
                </a:lnTo>
                <a:lnTo>
                  <a:pt x="104" y="268"/>
                </a:lnTo>
                <a:lnTo>
                  <a:pt x="78" y="274"/>
                </a:lnTo>
                <a:lnTo>
                  <a:pt x="78" y="295"/>
                </a:lnTo>
                <a:lnTo>
                  <a:pt x="52" y="295"/>
                </a:lnTo>
                <a:lnTo>
                  <a:pt x="16" y="295"/>
                </a:lnTo>
                <a:lnTo>
                  <a:pt x="0" y="284"/>
                </a:lnTo>
                <a:lnTo>
                  <a:pt x="94" y="243"/>
                </a:lnTo>
                <a:lnTo>
                  <a:pt x="125" y="233"/>
                </a:lnTo>
                <a:lnTo>
                  <a:pt x="150" y="217"/>
                </a:lnTo>
                <a:lnTo>
                  <a:pt x="150" y="211"/>
                </a:lnTo>
                <a:lnTo>
                  <a:pt x="119" y="227"/>
                </a:lnTo>
                <a:lnTo>
                  <a:pt x="119" y="201"/>
                </a:lnTo>
                <a:lnTo>
                  <a:pt x="145" y="176"/>
                </a:lnTo>
                <a:lnTo>
                  <a:pt x="160" y="135"/>
                </a:lnTo>
                <a:lnTo>
                  <a:pt x="233" y="36"/>
                </a:lnTo>
                <a:lnTo>
                  <a:pt x="379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6" name="Freeform 115"/>
          <p:cNvSpPr>
            <a:spLocks noChangeArrowheads="1"/>
          </p:cNvSpPr>
          <p:nvPr/>
        </p:nvSpPr>
        <p:spPr bwMode="auto">
          <a:xfrm>
            <a:off x="7328917" y="3300413"/>
            <a:ext cx="66675" cy="58737"/>
          </a:xfrm>
          <a:custGeom>
            <a:avLst/>
            <a:gdLst>
              <a:gd name="T0" fmla="*/ 37 w 105"/>
              <a:gd name="T1" fmla="*/ 4 h 94"/>
              <a:gd name="T2" fmla="*/ 27 w 105"/>
              <a:gd name="T3" fmla="*/ 4 h 94"/>
              <a:gd name="T4" fmla="*/ 27 w 105"/>
              <a:gd name="T5" fmla="*/ 26 h 94"/>
              <a:gd name="T6" fmla="*/ 0 w 105"/>
              <a:gd name="T7" fmla="*/ 41 h 94"/>
              <a:gd name="T8" fmla="*/ 0 w 105"/>
              <a:gd name="T9" fmla="*/ 73 h 94"/>
              <a:gd name="T10" fmla="*/ 42 w 105"/>
              <a:gd name="T11" fmla="*/ 93 h 94"/>
              <a:gd name="T12" fmla="*/ 58 w 105"/>
              <a:gd name="T13" fmla="*/ 73 h 94"/>
              <a:gd name="T14" fmla="*/ 84 w 105"/>
              <a:gd name="T15" fmla="*/ 67 h 94"/>
              <a:gd name="T16" fmla="*/ 84 w 105"/>
              <a:gd name="T17" fmla="*/ 41 h 94"/>
              <a:gd name="T18" fmla="*/ 104 w 105"/>
              <a:gd name="T19" fmla="*/ 26 h 94"/>
              <a:gd name="T20" fmla="*/ 104 w 105"/>
              <a:gd name="T21" fmla="*/ 4 h 94"/>
              <a:gd name="T22" fmla="*/ 94 w 105"/>
              <a:gd name="T23" fmla="*/ 0 h 94"/>
              <a:gd name="T24" fmla="*/ 84 w 105"/>
              <a:gd name="T25" fmla="*/ 4 h 94"/>
              <a:gd name="T26" fmla="*/ 42 w 105"/>
              <a:gd name="T27" fmla="*/ 4 h 94"/>
              <a:gd name="T28" fmla="*/ 37 w 105"/>
              <a:gd name="T29" fmla="*/ 4 h 94"/>
              <a:gd name="T30" fmla="*/ 37 w 105"/>
              <a:gd name="T31" fmla="*/ 4 h 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"/>
              <a:gd name="T49" fmla="*/ 0 h 94"/>
              <a:gd name="T50" fmla="*/ 105 w 105"/>
              <a:gd name="T51" fmla="*/ 94 h 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" h="94">
                <a:moveTo>
                  <a:pt x="37" y="4"/>
                </a:moveTo>
                <a:lnTo>
                  <a:pt x="27" y="4"/>
                </a:lnTo>
                <a:lnTo>
                  <a:pt x="27" y="26"/>
                </a:lnTo>
                <a:lnTo>
                  <a:pt x="0" y="41"/>
                </a:lnTo>
                <a:lnTo>
                  <a:pt x="0" y="73"/>
                </a:lnTo>
                <a:lnTo>
                  <a:pt x="42" y="93"/>
                </a:lnTo>
                <a:lnTo>
                  <a:pt x="58" y="73"/>
                </a:lnTo>
                <a:lnTo>
                  <a:pt x="84" y="67"/>
                </a:lnTo>
                <a:lnTo>
                  <a:pt x="84" y="41"/>
                </a:lnTo>
                <a:lnTo>
                  <a:pt x="104" y="26"/>
                </a:lnTo>
                <a:lnTo>
                  <a:pt x="104" y="4"/>
                </a:lnTo>
                <a:lnTo>
                  <a:pt x="94" y="0"/>
                </a:lnTo>
                <a:lnTo>
                  <a:pt x="84" y="4"/>
                </a:lnTo>
                <a:lnTo>
                  <a:pt x="42" y="4"/>
                </a:lnTo>
                <a:lnTo>
                  <a:pt x="37" y="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7" name="Freeform 116"/>
          <p:cNvSpPr>
            <a:spLocks noChangeArrowheads="1"/>
          </p:cNvSpPr>
          <p:nvPr/>
        </p:nvSpPr>
        <p:spPr bwMode="auto">
          <a:xfrm>
            <a:off x="6389117" y="3756025"/>
            <a:ext cx="9525" cy="9525"/>
          </a:xfrm>
          <a:custGeom>
            <a:avLst/>
            <a:gdLst>
              <a:gd name="T0" fmla="*/ 10 w 17"/>
              <a:gd name="T1" fmla="*/ 6 h 17"/>
              <a:gd name="T2" fmla="*/ 16 w 17"/>
              <a:gd name="T3" fmla="*/ 16 h 17"/>
              <a:gd name="T4" fmla="*/ 10 w 17"/>
              <a:gd name="T5" fmla="*/ 16 h 17"/>
              <a:gd name="T6" fmla="*/ 0 w 17"/>
              <a:gd name="T7" fmla="*/ 16 h 17"/>
              <a:gd name="T8" fmla="*/ 0 w 17"/>
              <a:gd name="T9" fmla="*/ 0 h 17"/>
              <a:gd name="T10" fmla="*/ 10 w 17"/>
              <a:gd name="T11" fmla="*/ 0 h 17"/>
              <a:gd name="T12" fmla="*/ 10 w 17"/>
              <a:gd name="T13" fmla="*/ 6 h 17"/>
              <a:gd name="T14" fmla="*/ 10 w 17"/>
              <a:gd name="T15" fmla="*/ 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7"/>
              <a:gd name="T26" fmla="*/ 17 w 1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7">
                <a:moveTo>
                  <a:pt x="10" y="6"/>
                </a:moveTo>
                <a:lnTo>
                  <a:pt x="16" y="16"/>
                </a:lnTo>
                <a:lnTo>
                  <a:pt x="10" y="16"/>
                </a:lnTo>
                <a:lnTo>
                  <a:pt x="0" y="16"/>
                </a:lnTo>
                <a:lnTo>
                  <a:pt x="0" y="0"/>
                </a:lnTo>
                <a:lnTo>
                  <a:pt x="10" y="0"/>
                </a:lnTo>
                <a:lnTo>
                  <a:pt x="10" y="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8" name="Freeform 117"/>
          <p:cNvSpPr>
            <a:spLocks noChangeArrowheads="1"/>
          </p:cNvSpPr>
          <p:nvPr/>
        </p:nvSpPr>
        <p:spPr bwMode="auto">
          <a:xfrm>
            <a:off x="5490592" y="2093913"/>
            <a:ext cx="1062037" cy="542925"/>
          </a:xfrm>
          <a:custGeom>
            <a:avLst/>
            <a:gdLst>
              <a:gd name="T0" fmla="*/ 1667 w 1674"/>
              <a:gd name="T1" fmla="*/ 342 h 856"/>
              <a:gd name="T2" fmla="*/ 1622 w 1674"/>
              <a:gd name="T3" fmla="*/ 362 h 856"/>
              <a:gd name="T4" fmla="*/ 1622 w 1674"/>
              <a:gd name="T5" fmla="*/ 445 h 856"/>
              <a:gd name="T6" fmla="*/ 1522 w 1674"/>
              <a:gd name="T7" fmla="*/ 533 h 856"/>
              <a:gd name="T8" fmla="*/ 1522 w 1674"/>
              <a:gd name="T9" fmla="*/ 560 h 856"/>
              <a:gd name="T10" fmla="*/ 1430 w 1674"/>
              <a:gd name="T11" fmla="*/ 585 h 856"/>
              <a:gd name="T12" fmla="*/ 1491 w 1674"/>
              <a:gd name="T13" fmla="*/ 678 h 856"/>
              <a:gd name="T14" fmla="*/ 1450 w 1674"/>
              <a:gd name="T15" fmla="*/ 746 h 856"/>
              <a:gd name="T16" fmla="*/ 1264 w 1674"/>
              <a:gd name="T17" fmla="*/ 709 h 856"/>
              <a:gd name="T18" fmla="*/ 1207 w 1674"/>
              <a:gd name="T19" fmla="*/ 689 h 856"/>
              <a:gd name="T20" fmla="*/ 1031 w 1674"/>
              <a:gd name="T21" fmla="*/ 797 h 856"/>
              <a:gd name="T22" fmla="*/ 990 w 1674"/>
              <a:gd name="T23" fmla="*/ 818 h 856"/>
              <a:gd name="T24" fmla="*/ 937 w 1674"/>
              <a:gd name="T25" fmla="*/ 828 h 856"/>
              <a:gd name="T26" fmla="*/ 870 w 1674"/>
              <a:gd name="T27" fmla="*/ 803 h 856"/>
              <a:gd name="T28" fmla="*/ 845 w 1674"/>
              <a:gd name="T29" fmla="*/ 750 h 856"/>
              <a:gd name="T30" fmla="*/ 804 w 1674"/>
              <a:gd name="T31" fmla="*/ 719 h 856"/>
              <a:gd name="T32" fmla="*/ 684 w 1674"/>
              <a:gd name="T33" fmla="*/ 705 h 856"/>
              <a:gd name="T34" fmla="*/ 596 w 1674"/>
              <a:gd name="T35" fmla="*/ 668 h 856"/>
              <a:gd name="T36" fmla="*/ 612 w 1674"/>
              <a:gd name="T37" fmla="*/ 611 h 856"/>
              <a:gd name="T38" fmla="*/ 622 w 1674"/>
              <a:gd name="T39" fmla="*/ 528 h 856"/>
              <a:gd name="T40" fmla="*/ 601 w 1674"/>
              <a:gd name="T41" fmla="*/ 528 h 856"/>
              <a:gd name="T42" fmla="*/ 461 w 1674"/>
              <a:gd name="T43" fmla="*/ 570 h 856"/>
              <a:gd name="T44" fmla="*/ 436 w 1674"/>
              <a:gd name="T45" fmla="*/ 689 h 856"/>
              <a:gd name="T46" fmla="*/ 436 w 1674"/>
              <a:gd name="T47" fmla="*/ 818 h 856"/>
              <a:gd name="T48" fmla="*/ 358 w 1674"/>
              <a:gd name="T49" fmla="*/ 787 h 856"/>
              <a:gd name="T50" fmla="*/ 295 w 1674"/>
              <a:gd name="T51" fmla="*/ 813 h 856"/>
              <a:gd name="T52" fmla="*/ 295 w 1674"/>
              <a:gd name="T53" fmla="*/ 813 h 856"/>
              <a:gd name="T54" fmla="*/ 295 w 1674"/>
              <a:gd name="T55" fmla="*/ 750 h 856"/>
              <a:gd name="T56" fmla="*/ 244 w 1674"/>
              <a:gd name="T57" fmla="*/ 746 h 856"/>
              <a:gd name="T58" fmla="*/ 187 w 1674"/>
              <a:gd name="T59" fmla="*/ 662 h 856"/>
              <a:gd name="T60" fmla="*/ 234 w 1674"/>
              <a:gd name="T61" fmla="*/ 662 h 856"/>
              <a:gd name="T62" fmla="*/ 228 w 1674"/>
              <a:gd name="T63" fmla="*/ 621 h 856"/>
              <a:gd name="T64" fmla="*/ 285 w 1674"/>
              <a:gd name="T65" fmla="*/ 595 h 856"/>
              <a:gd name="T66" fmla="*/ 244 w 1674"/>
              <a:gd name="T67" fmla="*/ 528 h 856"/>
              <a:gd name="T68" fmla="*/ 187 w 1674"/>
              <a:gd name="T69" fmla="*/ 517 h 856"/>
              <a:gd name="T70" fmla="*/ 135 w 1674"/>
              <a:gd name="T71" fmla="*/ 554 h 856"/>
              <a:gd name="T72" fmla="*/ 42 w 1674"/>
              <a:gd name="T73" fmla="*/ 409 h 856"/>
              <a:gd name="T74" fmla="*/ 52 w 1674"/>
              <a:gd name="T75" fmla="*/ 259 h 856"/>
              <a:gd name="T76" fmla="*/ 244 w 1674"/>
              <a:gd name="T77" fmla="*/ 270 h 856"/>
              <a:gd name="T78" fmla="*/ 487 w 1674"/>
              <a:gd name="T79" fmla="*/ 227 h 856"/>
              <a:gd name="T80" fmla="*/ 704 w 1674"/>
              <a:gd name="T81" fmla="*/ 26 h 856"/>
              <a:gd name="T82" fmla="*/ 948 w 1674"/>
              <a:gd name="T83" fmla="*/ 0 h 856"/>
              <a:gd name="T84" fmla="*/ 1170 w 1674"/>
              <a:gd name="T85" fmla="*/ 57 h 856"/>
              <a:gd name="T86" fmla="*/ 1403 w 1674"/>
              <a:gd name="T87" fmla="*/ 243 h 856"/>
              <a:gd name="T88" fmla="*/ 1600 w 1674"/>
              <a:gd name="T89" fmla="*/ 295 h 856"/>
              <a:gd name="T90" fmla="*/ 1673 w 1674"/>
              <a:gd name="T91" fmla="*/ 311 h 8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74"/>
              <a:gd name="T139" fmla="*/ 0 h 856"/>
              <a:gd name="T140" fmla="*/ 1674 w 1674"/>
              <a:gd name="T141" fmla="*/ 856 h 85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74" h="856">
                <a:moveTo>
                  <a:pt x="1673" y="311"/>
                </a:moveTo>
                <a:lnTo>
                  <a:pt x="1667" y="342"/>
                </a:lnTo>
                <a:lnTo>
                  <a:pt x="1647" y="352"/>
                </a:lnTo>
                <a:lnTo>
                  <a:pt x="1622" y="362"/>
                </a:lnTo>
                <a:lnTo>
                  <a:pt x="1643" y="425"/>
                </a:lnTo>
                <a:lnTo>
                  <a:pt x="1622" y="445"/>
                </a:lnTo>
                <a:lnTo>
                  <a:pt x="1534" y="445"/>
                </a:lnTo>
                <a:lnTo>
                  <a:pt x="1522" y="533"/>
                </a:lnTo>
                <a:lnTo>
                  <a:pt x="1538" y="544"/>
                </a:lnTo>
                <a:lnTo>
                  <a:pt x="1522" y="560"/>
                </a:lnTo>
                <a:lnTo>
                  <a:pt x="1497" y="554"/>
                </a:lnTo>
                <a:lnTo>
                  <a:pt x="1430" y="585"/>
                </a:lnTo>
                <a:lnTo>
                  <a:pt x="1450" y="585"/>
                </a:lnTo>
                <a:lnTo>
                  <a:pt x="1491" y="678"/>
                </a:lnTo>
                <a:lnTo>
                  <a:pt x="1481" y="750"/>
                </a:lnTo>
                <a:lnTo>
                  <a:pt x="1450" y="746"/>
                </a:lnTo>
                <a:lnTo>
                  <a:pt x="1450" y="730"/>
                </a:lnTo>
                <a:lnTo>
                  <a:pt x="1264" y="709"/>
                </a:lnTo>
                <a:lnTo>
                  <a:pt x="1264" y="693"/>
                </a:lnTo>
                <a:lnTo>
                  <a:pt x="1207" y="689"/>
                </a:lnTo>
                <a:lnTo>
                  <a:pt x="1088" y="750"/>
                </a:lnTo>
                <a:lnTo>
                  <a:pt x="1031" y="797"/>
                </a:lnTo>
                <a:lnTo>
                  <a:pt x="994" y="797"/>
                </a:lnTo>
                <a:lnTo>
                  <a:pt x="990" y="818"/>
                </a:lnTo>
                <a:lnTo>
                  <a:pt x="969" y="855"/>
                </a:lnTo>
                <a:lnTo>
                  <a:pt x="937" y="828"/>
                </a:lnTo>
                <a:lnTo>
                  <a:pt x="964" y="818"/>
                </a:lnTo>
                <a:lnTo>
                  <a:pt x="870" y="803"/>
                </a:lnTo>
                <a:lnTo>
                  <a:pt x="829" y="787"/>
                </a:lnTo>
                <a:lnTo>
                  <a:pt x="845" y="750"/>
                </a:lnTo>
                <a:lnTo>
                  <a:pt x="804" y="750"/>
                </a:lnTo>
                <a:lnTo>
                  <a:pt x="804" y="719"/>
                </a:lnTo>
                <a:lnTo>
                  <a:pt x="777" y="709"/>
                </a:lnTo>
                <a:lnTo>
                  <a:pt x="684" y="705"/>
                </a:lnTo>
                <a:lnTo>
                  <a:pt x="627" y="678"/>
                </a:lnTo>
                <a:lnTo>
                  <a:pt x="596" y="668"/>
                </a:lnTo>
                <a:lnTo>
                  <a:pt x="596" y="642"/>
                </a:lnTo>
                <a:lnTo>
                  <a:pt x="612" y="611"/>
                </a:lnTo>
                <a:lnTo>
                  <a:pt x="612" y="580"/>
                </a:lnTo>
                <a:lnTo>
                  <a:pt x="622" y="528"/>
                </a:lnTo>
                <a:lnTo>
                  <a:pt x="612" y="517"/>
                </a:lnTo>
                <a:lnTo>
                  <a:pt x="601" y="528"/>
                </a:lnTo>
                <a:lnTo>
                  <a:pt x="518" y="560"/>
                </a:lnTo>
                <a:lnTo>
                  <a:pt x="461" y="570"/>
                </a:lnTo>
                <a:lnTo>
                  <a:pt x="436" y="611"/>
                </a:lnTo>
                <a:lnTo>
                  <a:pt x="436" y="689"/>
                </a:lnTo>
                <a:lnTo>
                  <a:pt x="436" y="750"/>
                </a:lnTo>
                <a:lnTo>
                  <a:pt x="436" y="818"/>
                </a:lnTo>
                <a:lnTo>
                  <a:pt x="383" y="803"/>
                </a:lnTo>
                <a:lnTo>
                  <a:pt x="358" y="787"/>
                </a:lnTo>
                <a:lnTo>
                  <a:pt x="317" y="777"/>
                </a:lnTo>
                <a:lnTo>
                  <a:pt x="295" y="813"/>
                </a:lnTo>
                <a:lnTo>
                  <a:pt x="317" y="845"/>
                </a:lnTo>
                <a:lnTo>
                  <a:pt x="295" y="813"/>
                </a:lnTo>
                <a:lnTo>
                  <a:pt x="295" y="771"/>
                </a:lnTo>
                <a:lnTo>
                  <a:pt x="295" y="750"/>
                </a:lnTo>
                <a:lnTo>
                  <a:pt x="270" y="746"/>
                </a:lnTo>
                <a:lnTo>
                  <a:pt x="244" y="746"/>
                </a:lnTo>
                <a:lnTo>
                  <a:pt x="207" y="678"/>
                </a:lnTo>
                <a:lnTo>
                  <a:pt x="187" y="662"/>
                </a:lnTo>
                <a:lnTo>
                  <a:pt x="207" y="662"/>
                </a:lnTo>
                <a:lnTo>
                  <a:pt x="234" y="662"/>
                </a:lnTo>
                <a:lnTo>
                  <a:pt x="207" y="637"/>
                </a:lnTo>
                <a:lnTo>
                  <a:pt x="228" y="621"/>
                </a:lnTo>
                <a:lnTo>
                  <a:pt x="311" y="611"/>
                </a:lnTo>
                <a:lnTo>
                  <a:pt x="285" y="595"/>
                </a:lnTo>
                <a:lnTo>
                  <a:pt x="285" y="517"/>
                </a:lnTo>
                <a:lnTo>
                  <a:pt x="244" y="528"/>
                </a:lnTo>
                <a:lnTo>
                  <a:pt x="228" y="513"/>
                </a:lnTo>
                <a:lnTo>
                  <a:pt x="187" y="517"/>
                </a:lnTo>
                <a:lnTo>
                  <a:pt x="166" y="533"/>
                </a:lnTo>
                <a:lnTo>
                  <a:pt x="135" y="554"/>
                </a:lnTo>
                <a:lnTo>
                  <a:pt x="94" y="554"/>
                </a:lnTo>
                <a:lnTo>
                  <a:pt x="42" y="409"/>
                </a:lnTo>
                <a:lnTo>
                  <a:pt x="0" y="409"/>
                </a:lnTo>
                <a:lnTo>
                  <a:pt x="52" y="259"/>
                </a:lnTo>
                <a:lnTo>
                  <a:pt x="140" y="243"/>
                </a:lnTo>
                <a:lnTo>
                  <a:pt x="244" y="270"/>
                </a:lnTo>
                <a:lnTo>
                  <a:pt x="518" y="300"/>
                </a:lnTo>
                <a:lnTo>
                  <a:pt x="487" y="227"/>
                </a:lnTo>
                <a:lnTo>
                  <a:pt x="518" y="57"/>
                </a:lnTo>
                <a:lnTo>
                  <a:pt x="704" y="26"/>
                </a:lnTo>
                <a:lnTo>
                  <a:pt x="829" y="31"/>
                </a:lnTo>
                <a:lnTo>
                  <a:pt x="948" y="0"/>
                </a:lnTo>
                <a:lnTo>
                  <a:pt x="1036" y="78"/>
                </a:lnTo>
                <a:lnTo>
                  <a:pt x="1170" y="57"/>
                </a:lnTo>
                <a:lnTo>
                  <a:pt x="1315" y="150"/>
                </a:lnTo>
                <a:lnTo>
                  <a:pt x="1403" y="243"/>
                </a:lnTo>
                <a:lnTo>
                  <a:pt x="1522" y="259"/>
                </a:lnTo>
                <a:lnTo>
                  <a:pt x="1600" y="295"/>
                </a:lnTo>
                <a:lnTo>
                  <a:pt x="1673" y="31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9" name="Freeform 118"/>
          <p:cNvSpPr>
            <a:spLocks noChangeArrowheads="1"/>
          </p:cNvSpPr>
          <p:nvPr/>
        </p:nvSpPr>
        <p:spPr bwMode="auto">
          <a:xfrm>
            <a:off x="6165279" y="2530475"/>
            <a:ext cx="266700" cy="141288"/>
          </a:xfrm>
          <a:custGeom>
            <a:avLst/>
            <a:gdLst>
              <a:gd name="T0" fmla="*/ 419 w 420"/>
              <a:gd name="T1" fmla="*/ 61 h 223"/>
              <a:gd name="T2" fmla="*/ 352 w 420"/>
              <a:gd name="T3" fmla="*/ 98 h 223"/>
              <a:gd name="T4" fmla="*/ 336 w 420"/>
              <a:gd name="T5" fmla="*/ 124 h 223"/>
              <a:gd name="T6" fmla="*/ 284 w 420"/>
              <a:gd name="T7" fmla="*/ 129 h 223"/>
              <a:gd name="T8" fmla="*/ 280 w 420"/>
              <a:gd name="T9" fmla="*/ 155 h 223"/>
              <a:gd name="T10" fmla="*/ 243 w 420"/>
              <a:gd name="T11" fmla="*/ 165 h 223"/>
              <a:gd name="T12" fmla="*/ 233 w 420"/>
              <a:gd name="T13" fmla="*/ 155 h 223"/>
              <a:gd name="T14" fmla="*/ 212 w 420"/>
              <a:gd name="T15" fmla="*/ 165 h 223"/>
              <a:gd name="T16" fmla="*/ 170 w 420"/>
              <a:gd name="T17" fmla="*/ 191 h 223"/>
              <a:gd name="T18" fmla="*/ 176 w 420"/>
              <a:gd name="T19" fmla="*/ 222 h 223"/>
              <a:gd name="T20" fmla="*/ 160 w 420"/>
              <a:gd name="T21" fmla="*/ 222 h 223"/>
              <a:gd name="T22" fmla="*/ 26 w 420"/>
              <a:gd name="T23" fmla="*/ 181 h 223"/>
              <a:gd name="T24" fmla="*/ 62 w 420"/>
              <a:gd name="T25" fmla="*/ 181 h 223"/>
              <a:gd name="T26" fmla="*/ 78 w 420"/>
              <a:gd name="T27" fmla="*/ 165 h 223"/>
              <a:gd name="T28" fmla="*/ 119 w 420"/>
              <a:gd name="T29" fmla="*/ 129 h 223"/>
              <a:gd name="T30" fmla="*/ 92 w 420"/>
              <a:gd name="T31" fmla="*/ 129 h 223"/>
              <a:gd name="T32" fmla="*/ 41 w 420"/>
              <a:gd name="T33" fmla="*/ 108 h 223"/>
              <a:gd name="T34" fmla="*/ 0 w 420"/>
              <a:gd name="T35" fmla="*/ 108 h 223"/>
              <a:gd name="T36" fmla="*/ 26 w 420"/>
              <a:gd name="T37" fmla="*/ 61 h 223"/>
              <a:gd name="T38" fmla="*/ 145 w 420"/>
              <a:gd name="T39" fmla="*/ 0 h 223"/>
              <a:gd name="T40" fmla="*/ 202 w 420"/>
              <a:gd name="T41" fmla="*/ 4 h 223"/>
              <a:gd name="T42" fmla="*/ 202 w 420"/>
              <a:gd name="T43" fmla="*/ 20 h 223"/>
              <a:gd name="T44" fmla="*/ 388 w 420"/>
              <a:gd name="T45" fmla="*/ 41 h 223"/>
              <a:gd name="T46" fmla="*/ 388 w 420"/>
              <a:gd name="T47" fmla="*/ 57 h 223"/>
              <a:gd name="T48" fmla="*/ 419 w 420"/>
              <a:gd name="T49" fmla="*/ 61 h 223"/>
              <a:gd name="T50" fmla="*/ 419 w 420"/>
              <a:gd name="T51" fmla="*/ 61 h 2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0"/>
              <a:gd name="T79" fmla="*/ 0 h 223"/>
              <a:gd name="T80" fmla="*/ 420 w 420"/>
              <a:gd name="T81" fmla="*/ 223 h 2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0" h="223">
                <a:moveTo>
                  <a:pt x="419" y="61"/>
                </a:moveTo>
                <a:lnTo>
                  <a:pt x="352" y="98"/>
                </a:lnTo>
                <a:lnTo>
                  <a:pt x="336" y="124"/>
                </a:lnTo>
                <a:lnTo>
                  <a:pt x="284" y="129"/>
                </a:lnTo>
                <a:lnTo>
                  <a:pt x="280" y="155"/>
                </a:lnTo>
                <a:lnTo>
                  <a:pt x="243" y="165"/>
                </a:lnTo>
                <a:lnTo>
                  <a:pt x="233" y="155"/>
                </a:lnTo>
                <a:lnTo>
                  <a:pt x="212" y="165"/>
                </a:lnTo>
                <a:lnTo>
                  <a:pt x="170" y="191"/>
                </a:lnTo>
                <a:lnTo>
                  <a:pt x="176" y="222"/>
                </a:lnTo>
                <a:lnTo>
                  <a:pt x="160" y="222"/>
                </a:lnTo>
                <a:lnTo>
                  <a:pt x="26" y="181"/>
                </a:lnTo>
                <a:lnTo>
                  <a:pt x="62" y="181"/>
                </a:lnTo>
                <a:lnTo>
                  <a:pt x="78" y="165"/>
                </a:lnTo>
                <a:lnTo>
                  <a:pt x="119" y="129"/>
                </a:lnTo>
                <a:lnTo>
                  <a:pt x="92" y="129"/>
                </a:lnTo>
                <a:lnTo>
                  <a:pt x="41" y="108"/>
                </a:lnTo>
                <a:lnTo>
                  <a:pt x="0" y="108"/>
                </a:lnTo>
                <a:lnTo>
                  <a:pt x="26" y="61"/>
                </a:lnTo>
                <a:lnTo>
                  <a:pt x="145" y="0"/>
                </a:lnTo>
                <a:lnTo>
                  <a:pt x="202" y="4"/>
                </a:lnTo>
                <a:lnTo>
                  <a:pt x="202" y="20"/>
                </a:lnTo>
                <a:lnTo>
                  <a:pt x="388" y="41"/>
                </a:lnTo>
                <a:lnTo>
                  <a:pt x="388" y="57"/>
                </a:lnTo>
                <a:lnTo>
                  <a:pt x="419" y="6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0" name="Freeform 119"/>
          <p:cNvSpPr>
            <a:spLocks noChangeArrowheads="1"/>
          </p:cNvSpPr>
          <p:nvPr/>
        </p:nvSpPr>
        <p:spPr bwMode="auto">
          <a:xfrm>
            <a:off x="5768404" y="2449513"/>
            <a:ext cx="473075" cy="307975"/>
          </a:xfrm>
          <a:custGeom>
            <a:avLst/>
            <a:gdLst>
              <a:gd name="T0" fmla="*/ 466 w 747"/>
              <a:gd name="T1" fmla="*/ 476 h 487"/>
              <a:gd name="T2" fmla="*/ 466 w 747"/>
              <a:gd name="T3" fmla="*/ 434 h 487"/>
              <a:gd name="T4" fmla="*/ 316 w 747"/>
              <a:gd name="T5" fmla="*/ 347 h 487"/>
              <a:gd name="T6" fmla="*/ 284 w 747"/>
              <a:gd name="T7" fmla="*/ 325 h 487"/>
              <a:gd name="T8" fmla="*/ 227 w 747"/>
              <a:gd name="T9" fmla="*/ 284 h 487"/>
              <a:gd name="T10" fmla="*/ 202 w 747"/>
              <a:gd name="T11" fmla="*/ 237 h 487"/>
              <a:gd name="T12" fmla="*/ 139 w 747"/>
              <a:gd name="T13" fmla="*/ 212 h 487"/>
              <a:gd name="T14" fmla="*/ 98 w 747"/>
              <a:gd name="T15" fmla="*/ 171 h 487"/>
              <a:gd name="T16" fmla="*/ 93 w 747"/>
              <a:gd name="T17" fmla="*/ 118 h 487"/>
              <a:gd name="T18" fmla="*/ 57 w 747"/>
              <a:gd name="T19" fmla="*/ 171 h 487"/>
              <a:gd name="T20" fmla="*/ 26 w 747"/>
              <a:gd name="T21" fmla="*/ 253 h 487"/>
              <a:gd name="T22" fmla="*/ 0 w 747"/>
              <a:gd name="T23" fmla="*/ 191 h 487"/>
              <a:gd name="T24" fmla="*/ 0 w 747"/>
              <a:gd name="T25" fmla="*/ 51 h 487"/>
              <a:gd name="T26" fmla="*/ 83 w 747"/>
              <a:gd name="T27" fmla="*/ 0 h 487"/>
              <a:gd name="T28" fmla="*/ 93 w 747"/>
              <a:gd name="T29" fmla="*/ 103 h 487"/>
              <a:gd name="T30" fmla="*/ 134 w 747"/>
              <a:gd name="T31" fmla="*/ 118 h 487"/>
              <a:gd name="T32" fmla="*/ 192 w 747"/>
              <a:gd name="T33" fmla="*/ 118 h 487"/>
              <a:gd name="T34" fmla="*/ 341 w 747"/>
              <a:gd name="T35" fmla="*/ 149 h 487"/>
              <a:gd name="T36" fmla="*/ 368 w 747"/>
              <a:gd name="T37" fmla="*/ 191 h 487"/>
              <a:gd name="T38" fmla="*/ 394 w 747"/>
              <a:gd name="T39" fmla="*/ 227 h 487"/>
              <a:gd name="T40" fmla="*/ 528 w 747"/>
              <a:gd name="T41" fmla="*/ 259 h 487"/>
              <a:gd name="T42" fmla="*/ 533 w 747"/>
              <a:gd name="T43" fmla="*/ 294 h 487"/>
              <a:gd name="T44" fmla="*/ 559 w 747"/>
              <a:gd name="T45" fmla="*/ 237 h 487"/>
              <a:gd name="T46" fmla="*/ 652 w 747"/>
              <a:gd name="T47" fmla="*/ 191 h 487"/>
              <a:gd name="T48" fmla="*/ 668 w 747"/>
              <a:gd name="T49" fmla="*/ 237 h 487"/>
              <a:gd name="T50" fmla="*/ 746 w 747"/>
              <a:gd name="T51" fmla="*/ 259 h 487"/>
              <a:gd name="T52" fmla="*/ 689 w 747"/>
              <a:gd name="T53" fmla="*/ 310 h 487"/>
              <a:gd name="T54" fmla="*/ 652 w 747"/>
              <a:gd name="T55" fmla="*/ 284 h 487"/>
              <a:gd name="T56" fmla="*/ 642 w 747"/>
              <a:gd name="T57" fmla="*/ 253 h 487"/>
              <a:gd name="T58" fmla="*/ 595 w 747"/>
              <a:gd name="T59" fmla="*/ 335 h 487"/>
              <a:gd name="T60" fmla="*/ 517 w 747"/>
              <a:gd name="T61" fmla="*/ 351 h 487"/>
              <a:gd name="T62" fmla="*/ 533 w 747"/>
              <a:gd name="T63" fmla="*/ 377 h 487"/>
              <a:gd name="T64" fmla="*/ 528 w 747"/>
              <a:gd name="T65" fmla="*/ 434 h 487"/>
              <a:gd name="T66" fmla="*/ 502 w 747"/>
              <a:gd name="T67" fmla="*/ 486 h 4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47"/>
              <a:gd name="T103" fmla="*/ 0 h 487"/>
              <a:gd name="T104" fmla="*/ 747 w 747"/>
              <a:gd name="T105" fmla="*/ 487 h 4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47" h="487">
                <a:moveTo>
                  <a:pt x="502" y="486"/>
                </a:moveTo>
                <a:lnTo>
                  <a:pt x="466" y="476"/>
                </a:lnTo>
                <a:lnTo>
                  <a:pt x="476" y="455"/>
                </a:lnTo>
                <a:lnTo>
                  <a:pt x="466" y="434"/>
                </a:lnTo>
                <a:lnTo>
                  <a:pt x="435" y="434"/>
                </a:lnTo>
                <a:lnTo>
                  <a:pt x="316" y="347"/>
                </a:lnTo>
                <a:lnTo>
                  <a:pt x="300" y="351"/>
                </a:lnTo>
                <a:lnTo>
                  <a:pt x="284" y="325"/>
                </a:lnTo>
                <a:lnTo>
                  <a:pt x="249" y="279"/>
                </a:lnTo>
                <a:lnTo>
                  <a:pt x="227" y="284"/>
                </a:lnTo>
                <a:lnTo>
                  <a:pt x="207" y="284"/>
                </a:lnTo>
                <a:lnTo>
                  <a:pt x="202" y="237"/>
                </a:lnTo>
                <a:lnTo>
                  <a:pt x="186" y="227"/>
                </a:lnTo>
                <a:lnTo>
                  <a:pt x="139" y="212"/>
                </a:lnTo>
                <a:lnTo>
                  <a:pt x="134" y="171"/>
                </a:lnTo>
                <a:lnTo>
                  <a:pt x="98" y="171"/>
                </a:lnTo>
                <a:lnTo>
                  <a:pt x="93" y="145"/>
                </a:lnTo>
                <a:lnTo>
                  <a:pt x="93" y="118"/>
                </a:lnTo>
                <a:lnTo>
                  <a:pt x="67" y="145"/>
                </a:lnTo>
                <a:lnTo>
                  <a:pt x="57" y="171"/>
                </a:lnTo>
                <a:lnTo>
                  <a:pt x="77" y="243"/>
                </a:lnTo>
                <a:lnTo>
                  <a:pt x="26" y="253"/>
                </a:lnTo>
                <a:lnTo>
                  <a:pt x="0" y="259"/>
                </a:lnTo>
                <a:lnTo>
                  <a:pt x="0" y="191"/>
                </a:lnTo>
                <a:lnTo>
                  <a:pt x="0" y="129"/>
                </a:lnTo>
                <a:lnTo>
                  <a:pt x="0" y="51"/>
                </a:lnTo>
                <a:lnTo>
                  <a:pt x="26" y="10"/>
                </a:lnTo>
                <a:lnTo>
                  <a:pt x="83" y="0"/>
                </a:lnTo>
                <a:lnTo>
                  <a:pt x="67" y="108"/>
                </a:lnTo>
                <a:lnTo>
                  <a:pt x="93" y="103"/>
                </a:lnTo>
                <a:lnTo>
                  <a:pt x="108" y="118"/>
                </a:lnTo>
                <a:lnTo>
                  <a:pt x="134" y="118"/>
                </a:lnTo>
                <a:lnTo>
                  <a:pt x="161" y="108"/>
                </a:lnTo>
                <a:lnTo>
                  <a:pt x="192" y="118"/>
                </a:lnTo>
                <a:lnTo>
                  <a:pt x="249" y="145"/>
                </a:lnTo>
                <a:lnTo>
                  <a:pt x="341" y="149"/>
                </a:lnTo>
                <a:lnTo>
                  <a:pt x="368" y="159"/>
                </a:lnTo>
                <a:lnTo>
                  <a:pt x="368" y="191"/>
                </a:lnTo>
                <a:lnTo>
                  <a:pt x="409" y="191"/>
                </a:lnTo>
                <a:lnTo>
                  <a:pt x="394" y="227"/>
                </a:lnTo>
                <a:lnTo>
                  <a:pt x="435" y="243"/>
                </a:lnTo>
                <a:lnTo>
                  <a:pt x="528" y="259"/>
                </a:lnTo>
                <a:lnTo>
                  <a:pt x="502" y="269"/>
                </a:lnTo>
                <a:lnTo>
                  <a:pt x="533" y="294"/>
                </a:lnTo>
                <a:lnTo>
                  <a:pt x="554" y="259"/>
                </a:lnTo>
                <a:lnTo>
                  <a:pt x="559" y="237"/>
                </a:lnTo>
                <a:lnTo>
                  <a:pt x="595" y="237"/>
                </a:lnTo>
                <a:lnTo>
                  <a:pt x="652" y="191"/>
                </a:lnTo>
                <a:lnTo>
                  <a:pt x="627" y="237"/>
                </a:lnTo>
                <a:lnTo>
                  <a:pt x="668" y="237"/>
                </a:lnTo>
                <a:lnTo>
                  <a:pt x="719" y="259"/>
                </a:lnTo>
                <a:lnTo>
                  <a:pt x="746" y="259"/>
                </a:lnTo>
                <a:lnTo>
                  <a:pt x="705" y="294"/>
                </a:lnTo>
                <a:lnTo>
                  <a:pt x="689" y="310"/>
                </a:lnTo>
                <a:lnTo>
                  <a:pt x="652" y="310"/>
                </a:lnTo>
                <a:lnTo>
                  <a:pt x="652" y="284"/>
                </a:lnTo>
                <a:lnTo>
                  <a:pt x="668" y="269"/>
                </a:lnTo>
                <a:lnTo>
                  <a:pt x="642" y="253"/>
                </a:lnTo>
                <a:lnTo>
                  <a:pt x="611" y="259"/>
                </a:lnTo>
                <a:lnTo>
                  <a:pt x="595" y="335"/>
                </a:lnTo>
                <a:lnTo>
                  <a:pt x="559" y="335"/>
                </a:lnTo>
                <a:lnTo>
                  <a:pt x="517" y="351"/>
                </a:lnTo>
                <a:lnTo>
                  <a:pt x="517" y="367"/>
                </a:lnTo>
                <a:lnTo>
                  <a:pt x="533" y="377"/>
                </a:lnTo>
                <a:lnTo>
                  <a:pt x="559" y="377"/>
                </a:lnTo>
                <a:lnTo>
                  <a:pt x="528" y="434"/>
                </a:lnTo>
                <a:lnTo>
                  <a:pt x="502" y="48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1" name="Freeform 120"/>
          <p:cNvSpPr>
            <a:spLocks noChangeArrowheads="1"/>
          </p:cNvSpPr>
          <p:nvPr/>
        </p:nvSpPr>
        <p:spPr bwMode="auto">
          <a:xfrm>
            <a:off x="6085904" y="2609850"/>
            <a:ext cx="234950" cy="165100"/>
          </a:xfrm>
          <a:custGeom>
            <a:avLst/>
            <a:gdLst>
              <a:gd name="T0" fmla="*/ 285 w 370"/>
              <a:gd name="T1" fmla="*/ 98 h 260"/>
              <a:gd name="T2" fmla="*/ 301 w 370"/>
              <a:gd name="T3" fmla="*/ 139 h 260"/>
              <a:gd name="T4" fmla="*/ 317 w 370"/>
              <a:gd name="T5" fmla="*/ 139 h 260"/>
              <a:gd name="T6" fmla="*/ 342 w 370"/>
              <a:gd name="T7" fmla="*/ 151 h 260"/>
              <a:gd name="T8" fmla="*/ 369 w 370"/>
              <a:gd name="T9" fmla="*/ 208 h 260"/>
              <a:gd name="T10" fmla="*/ 352 w 370"/>
              <a:gd name="T11" fmla="*/ 223 h 260"/>
              <a:gd name="T12" fmla="*/ 337 w 370"/>
              <a:gd name="T13" fmla="*/ 218 h 260"/>
              <a:gd name="T14" fmla="*/ 327 w 370"/>
              <a:gd name="T15" fmla="*/ 218 h 260"/>
              <a:gd name="T16" fmla="*/ 301 w 370"/>
              <a:gd name="T17" fmla="*/ 208 h 260"/>
              <a:gd name="T18" fmla="*/ 270 w 370"/>
              <a:gd name="T19" fmla="*/ 223 h 260"/>
              <a:gd name="T20" fmla="*/ 244 w 370"/>
              <a:gd name="T21" fmla="*/ 243 h 260"/>
              <a:gd name="T22" fmla="*/ 217 w 370"/>
              <a:gd name="T23" fmla="*/ 259 h 260"/>
              <a:gd name="T24" fmla="*/ 203 w 370"/>
              <a:gd name="T25" fmla="*/ 181 h 260"/>
              <a:gd name="T26" fmla="*/ 192 w 370"/>
              <a:gd name="T27" fmla="*/ 176 h 260"/>
              <a:gd name="T28" fmla="*/ 166 w 370"/>
              <a:gd name="T29" fmla="*/ 155 h 260"/>
              <a:gd name="T30" fmla="*/ 150 w 370"/>
              <a:gd name="T31" fmla="*/ 192 h 260"/>
              <a:gd name="T32" fmla="*/ 161 w 370"/>
              <a:gd name="T33" fmla="*/ 202 h 260"/>
              <a:gd name="T34" fmla="*/ 119 w 370"/>
              <a:gd name="T35" fmla="*/ 218 h 260"/>
              <a:gd name="T36" fmla="*/ 109 w 370"/>
              <a:gd name="T37" fmla="*/ 233 h 260"/>
              <a:gd name="T38" fmla="*/ 99 w 370"/>
              <a:gd name="T39" fmla="*/ 223 h 260"/>
              <a:gd name="T40" fmla="*/ 57 w 370"/>
              <a:gd name="T41" fmla="*/ 249 h 260"/>
              <a:gd name="T42" fmla="*/ 0 w 370"/>
              <a:gd name="T43" fmla="*/ 233 h 260"/>
              <a:gd name="T44" fmla="*/ 27 w 370"/>
              <a:gd name="T45" fmla="*/ 181 h 260"/>
              <a:gd name="T46" fmla="*/ 57 w 370"/>
              <a:gd name="T47" fmla="*/ 124 h 260"/>
              <a:gd name="T48" fmla="*/ 31 w 370"/>
              <a:gd name="T49" fmla="*/ 124 h 260"/>
              <a:gd name="T50" fmla="*/ 16 w 370"/>
              <a:gd name="T51" fmla="*/ 114 h 260"/>
              <a:gd name="T52" fmla="*/ 16 w 370"/>
              <a:gd name="T53" fmla="*/ 98 h 260"/>
              <a:gd name="T54" fmla="*/ 57 w 370"/>
              <a:gd name="T55" fmla="*/ 83 h 260"/>
              <a:gd name="T56" fmla="*/ 94 w 370"/>
              <a:gd name="T57" fmla="*/ 83 h 260"/>
              <a:gd name="T58" fmla="*/ 109 w 370"/>
              <a:gd name="T59" fmla="*/ 6 h 260"/>
              <a:gd name="T60" fmla="*/ 140 w 370"/>
              <a:gd name="T61" fmla="*/ 0 h 260"/>
              <a:gd name="T62" fmla="*/ 166 w 370"/>
              <a:gd name="T63" fmla="*/ 16 h 260"/>
              <a:gd name="T64" fmla="*/ 150 w 370"/>
              <a:gd name="T65" fmla="*/ 31 h 260"/>
              <a:gd name="T66" fmla="*/ 150 w 370"/>
              <a:gd name="T67" fmla="*/ 57 h 260"/>
              <a:gd name="T68" fmla="*/ 285 w 370"/>
              <a:gd name="T69" fmla="*/ 98 h 260"/>
              <a:gd name="T70" fmla="*/ 285 w 370"/>
              <a:gd name="T71" fmla="*/ 98 h 2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0"/>
              <a:gd name="T109" fmla="*/ 0 h 260"/>
              <a:gd name="T110" fmla="*/ 370 w 370"/>
              <a:gd name="T111" fmla="*/ 260 h 2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0" h="260">
                <a:moveTo>
                  <a:pt x="285" y="98"/>
                </a:moveTo>
                <a:lnTo>
                  <a:pt x="301" y="139"/>
                </a:lnTo>
                <a:lnTo>
                  <a:pt x="317" y="139"/>
                </a:lnTo>
                <a:lnTo>
                  <a:pt x="342" y="151"/>
                </a:lnTo>
                <a:lnTo>
                  <a:pt x="369" y="208"/>
                </a:lnTo>
                <a:lnTo>
                  <a:pt x="352" y="223"/>
                </a:lnTo>
                <a:lnTo>
                  <a:pt x="337" y="218"/>
                </a:lnTo>
                <a:lnTo>
                  <a:pt x="327" y="218"/>
                </a:lnTo>
                <a:lnTo>
                  <a:pt x="301" y="208"/>
                </a:lnTo>
                <a:lnTo>
                  <a:pt x="270" y="223"/>
                </a:lnTo>
                <a:lnTo>
                  <a:pt x="244" y="243"/>
                </a:lnTo>
                <a:lnTo>
                  <a:pt x="217" y="259"/>
                </a:lnTo>
                <a:lnTo>
                  <a:pt x="203" y="181"/>
                </a:lnTo>
                <a:lnTo>
                  <a:pt x="192" y="176"/>
                </a:lnTo>
                <a:lnTo>
                  <a:pt x="166" y="155"/>
                </a:lnTo>
                <a:lnTo>
                  <a:pt x="150" y="192"/>
                </a:lnTo>
                <a:lnTo>
                  <a:pt x="161" y="202"/>
                </a:lnTo>
                <a:lnTo>
                  <a:pt x="119" y="218"/>
                </a:lnTo>
                <a:lnTo>
                  <a:pt x="109" y="233"/>
                </a:lnTo>
                <a:lnTo>
                  <a:pt x="99" y="223"/>
                </a:lnTo>
                <a:lnTo>
                  <a:pt x="57" y="249"/>
                </a:lnTo>
                <a:lnTo>
                  <a:pt x="0" y="233"/>
                </a:lnTo>
                <a:lnTo>
                  <a:pt x="27" y="181"/>
                </a:lnTo>
                <a:lnTo>
                  <a:pt x="57" y="124"/>
                </a:lnTo>
                <a:lnTo>
                  <a:pt x="31" y="124"/>
                </a:lnTo>
                <a:lnTo>
                  <a:pt x="16" y="114"/>
                </a:lnTo>
                <a:lnTo>
                  <a:pt x="16" y="98"/>
                </a:lnTo>
                <a:lnTo>
                  <a:pt x="57" y="83"/>
                </a:lnTo>
                <a:lnTo>
                  <a:pt x="94" y="83"/>
                </a:lnTo>
                <a:lnTo>
                  <a:pt x="109" y="6"/>
                </a:lnTo>
                <a:lnTo>
                  <a:pt x="140" y="0"/>
                </a:lnTo>
                <a:lnTo>
                  <a:pt x="166" y="16"/>
                </a:lnTo>
                <a:lnTo>
                  <a:pt x="150" y="31"/>
                </a:lnTo>
                <a:lnTo>
                  <a:pt x="150" y="57"/>
                </a:lnTo>
                <a:lnTo>
                  <a:pt x="285" y="9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2" name="Freeform 121"/>
          <p:cNvSpPr>
            <a:spLocks noChangeArrowheads="1"/>
          </p:cNvSpPr>
          <p:nvPr/>
        </p:nvSpPr>
        <p:spPr bwMode="auto">
          <a:xfrm>
            <a:off x="5677917" y="2524125"/>
            <a:ext cx="392112" cy="309563"/>
          </a:xfrm>
          <a:custGeom>
            <a:avLst/>
            <a:gdLst>
              <a:gd name="T0" fmla="*/ 197 w 619"/>
              <a:gd name="T1" fmla="*/ 52 h 488"/>
              <a:gd name="T2" fmla="*/ 207 w 619"/>
              <a:gd name="T3" fmla="*/ 27 h 488"/>
              <a:gd name="T4" fmla="*/ 233 w 619"/>
              <a:gd name="T5" fmla="*/ 0 h 488"/>
              <a:gd name="T6" fmla="*/ 233 w 619"/>
              <a:gd name="T7" fmla="*/ 27 h 488"/>
              <a:gd name="T8" fmla="*/ 239 w 619"/>
              <a:gd name="T9" fmla="*/ 52 h 488"/>
              <a:gd name="T10" fmla="*/ 274 w 619"/>
              <a:gd name="T11" fmla="*/ 52 h 488"/>
              <a:gd name="T12" fmla="*/ 280 w 619"/>
              <a:gd name="T13" fmla="*/ 94 h 488"/>
              <a:gd name="T14" fmla="*/ 342 w 619"/>
              <a:gd name="T15" fmla="*/ 119 h 488"/>
              <a:gd name="T16" fmla="*/ 348 w 619"/>
              <a:gd name="T17" fmla="*/ 166 h 488"/>
              <a:gd name="T18" fmla="*/ 368 w 619"/>
              <a:gd name="T19" fmla="*/ 166 h 488"/>
              <a:gd name="T20" fmla="*/ 389 w 619"/>
              <a:gd name="T21" fmla="*/ 160 h 488"/>
              <a:gd name="T22" fmla="*/ 425 w 619"/>
              <a:gd name="T23" fmla="*/ 202 h 488"/>
              <a:gd name="T24" fmla="*/ 441 w 619"/>
              <a:gd name="T25" fmla="*/ 228 h 488"/>
              <a:gd name="T26" fmla="*/ 456 w 619"/>
              <a:gd name="T27" fmla="*/ 228 h 488"/>
              <a:gd name="T28" fmla="*/ 550 w 619"/>
              <a:gd name="T29" fmla="*/ 290 h 488"/>
              <a:gd name="T30" fmla="*/ 576 w 619"/>
              <a:gd name="T31" fmla="*/ 315 h 488"/>
              <a:gd name="T32" fmla="*/ 607 w 619"/>
              <a:gd name="T33" fmla="*/ 315 h 488"/>
              <a:gd name="T34" fmla="*/ 618 w 619"/>
              <a:gd name="T35" fmla="*/ 336 h 488"/>
              <a:gd name="T36" fmla="*/ 607 w 619"/>
              <a:gd name="T37" fmla="*/ 358 h 488"/>
              <a:gd name="T38" fmla="*/ 576 w 619"/>
              <a:gd name="T39" fmla="*/ 368 h 488"/>
              <a:gd name="T40" fmla="*/ 576 w 619"/>
              <a:gd name="T41" fmla="*/ 409 h 488"/>
              <a:gd name="T42" fmla="*/ 509 w 619"/>
              <a:gd name="T43" fmla="*/ 446 h 488"/>
              <a:gd name="T44" fmla="*/ 519 w 619"/>
              <a:gd name="T45" fmla="*/ 450 h 488"/>
              <a:gd name="T46" fmla="*/ 477 w 619"/>
              <a:gd name="T47" fmla="*/ 487 h 488"/>
              <a:gd name="T48" fmla="*/ 477 w 619"/>
              <a:gd name="T49" fmla="*/ 466 h 488"/>
              <a:gd name="T50" fmla="*/ 425 w 619"/>
              <a:gd name="T51" fmla="*/ 450 h 488"/>
              <a:gd name="T52" fmla="*/ 415 w 619"/>
              <a:gd name="T53" fmla="*/ 399 h 488"/>
              <a:gd name="T54" fmla="*/ 306 w 619"/>
              <a:gd name="T55" fmla="*/ 352 h 488"/>
              <a:gd name="T56" fmla="*/ 249 w 619"/>
              <a:gd name="T57" fmla="*/ 336 h 488"/>
              <a:gd name="T58" fmla="*/ 239 w 619"/>
              <a:gd name="T59" fmla="*/ 315 h 488"/>
              <a:gd name="T60" fmla="*/ 197 w 619"/>
              <a:gd name="T61" fmla="*/ 326 h 488"/>
              <a:gd name="T62" fmla="*/ 166 w 619"/>
              <a:gd name="T63" fmla="*/ 326 h 488"/>
              <a:gd name="T64" fmla="*/ 141 w 619"/>
              <a:gd name="T65" fmla="*/ 368 h 488"/>
              <a:gd name="T66" fmla="*/ 99 w 619"/>
              <a:gd name="T67" fmla="*/ 378 h 488"/>
              <a:gd name="T68" fmla="*/ 88 w 619"/>
              <a:gd name="T69" fmla="*/ 290 h 488"/>
              <a:gd name="T70" fmla="*/ 47 w 619"/>
              <a:gd name="T71" fmla="*/ 270 h 488"/>
              <a:gd name="T72" fmla="*/ 47 w 619"/>
              <a:gd name="T73" fmla="*/ 248 h 488"/>
              <a:gd name="T74" fmla="*/ 73 w 619"/>
              <a:gd name="T75" fmla="*/ 248 h 488"/>
              <a:gd name="T76" fmla="*/ 57 w 619"/>
              <a:gd name="T77" fmla="*/ 233 h 488"/>
              <a:gd name="T78" fmla="*/ 31 w 619"/>
              <a:gd name="T79" fmla="*/ 243 h 488"/>
              <a:gd name="T80" fmla="*/ 21 w 619"/>
              <a:gd name="T81" fmla="*/ 182 h 488"/>
              <a:gd name="T82" fmla="*/ 31 w 619"/>
              <a:gd name="T83" fmla="*/ 182 h 488"/>
              <a:gd name="T84" fmla="*/ 57 w 619"/>
              <a:gd name="T85" fmla="*/ 182 h 488"/>
              <a:gd name="T86" fmla="*/ 88 w 619"/>
              <a:gd name="T87" fmla="*/ 192 h 488"/>
              <a:gd name="T88" fmla="*/ 99 w 619"/>
              <a:gd name="T89" fmla="*/ 182 h 488"/>
              <a:gd name="T90" fmla="*/ 99 w 619"/>
              <a:gd name="T91" fmla="*/ 166 h 488"/>
              <a:gd name="T92" fmla="*/ 73 w 619"/>
              <a:gd name="T93" fmla="*/ 150 h 488"/>
              <a:gd name="T94" fmla="*/ 57 w 619"/>
              <a:gd name="T95" fmla="*/ 119 h 488"/>
              <a:gd name="T96" fmla="*/ 31 w 619"/>
              <a:gd name="T97" fmla="*/ 109 h 488"/>
              <a:gd name="T98" fmla="*/ 16 w 619"/>
              <a:gd name="T99" fmla="*/ 135 h 488"/>
              <a:gd name="T100" fmla="*/ 21 w 619"/>
              <a:gd name="T101" fmla="*/ 166 h 488"/>
              <a:gd name="T102" fmla="*/ 0 w 619"/>
              <a:gd name="T103" fmla="*/ 135 h 488"/>
              <a:gd name="T104" fmla="*/ 21 w 619"/>
              <a:gd name="T105" fmla="*/ 99 h 488"/>
              <a:gd name="T106" fmla="*/ 62 w 619"/>
              <a:gd name="T107" fmla="*/ 109 h 488"/>
              <a:gd name="T108" fmla="*/ 88 w 619"/>
              <a:gd name="T109" fmla="*/ 125 h 488"/>
              <a:gd name="T110" fmla="*/ 141 w 619"/>
              <a:gd name="T111" fmla="*/ 140 h 488"/>
              <a:gd name="T112" fmla="*/ 166 w 619"/>
              <a:gd name="T113" fmla="*/ 135 h 488"/>
              <a:gd name="T114" fmla="*/ 218 w 619"/>
              <a:gd name="T115" fmla="*/ 125 h 488"/>
              <a:gd name="T116" fmla="*/ 197 w 619"/>
              <a:gd name="T117" fmla="*/ 52 h 488"/>
              <a:gd name="T118" fmla="*/ 197 w 619"/>
              <a:gd name="T119" fmla="*/ 52 h 4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9"/>
              <a:gd name="T181" fmla="*/ 0 h 488"/>
              <a:gd name="T182" fmla="*/ 619 w 619"/>
              <a:gd name="T183" fmla="*/ 488 h 4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9" h="488">
                <a:moveTo>
                  <a:pt x="197" y="52"/>
                </a:moveTo>
                <a:lnTo>
                  <a:pt x="207" y="27"/>
                </a:lnTo>
                <a:lnTo>
                  <a:pt x="233" y="0"/>
                </a:lnTo>
                <a:lnTo>
                  <a:pt x="233" y="27"/>
                </a:lnTo>
                <a:lnTo>
                  <a:pt x="239" y="52"/>
                </a:lnTo>
                <a:lnTo>
                  <a:pt x="274" y="52"/>
                </a:lnTo>
                <a:lnTo>
                  <a:pt x="280" y="94"/>
                </a:lnTo>
                <a:lnTo>
                  <a:pt x="342" y="119"/>
                </a:lnTo>
                <a:lnTo>
                  <a:pt x="348" y="166"/>
                </a:lnTo>
                <a:lnTo>
                  <a:pt x="368" y="166"/>
                </a:lnTo>
                <a:lnTo>
                  <a:pt x="389" y="160"/>
                </a:lnTo>
                <a:lnTo>
                  <a:pt x="425" y="202"/>
                </a:lnTo>
                <a:lnTo>
                  <a:pt x="441" y="228"/>
                </a:lnTo>
                <a:lnTo>
                  <a:pt x="456" y="228"/>
                </a:lnTo>
                <a:lnTo>
                  <a:pt x="550" y="290"/>
                </a:lnTo>
                <a:lnTo>
                  <a:pt x="576" y="315"/>
                </a:lnTo>
                <a:lnTo>
                  <a:pt x="607" y="315"/>
                </a:lnTo>
                <a:lnTo>
                  <a:pt x="618" y="336"/>
                </a:lnTo>
                <a:lnTo>
                  <a:pt x="607" y="358"/>
                </a:lnTo>
                <a:lnTo>
                  <a:pt x="576" y="368"/>
                </a:lnTo>
                <a:lnTo>
                  <a:pt x="576" y="409"/>
                </a:lnTo>
                <a:lnTo>
                  <a:pt x="509" y="446"/>
                </a:lnTo>
                <a:lnTo>
                  <a:pt x="519" y="450"/>
                </a:lnTo>
                <a:lnTo>
                  <a:pt x="477" y="487"/>
                </a:lnTo>
                <a:lnTo>
                  <a:pt x="477" y="466"/>
                </a:lnTo>
                <a:lnTo>
                  <a:pt x="425" y="450"/>
                </a:lnTo>
                <a:lnTo>
                  <a:pt x="415" y="399"/>
                </a:lnTo>
                <a:lnTo>
                  <a:pt x="306" y="352"/>
                </a:lnTo>
                <a:lnTo>
                  <a:pt x="249" y="336"/>
                </a:lnTo>
                <a:lnTo>
                  <a:pt x="239" y="315"/>
                </a:lnTo>
                <a:lnTo>
                  <a:pt x="197" y="326"/>
                </a:lnTo>
                <a:lnTo>
                  <a:pt x="166" y="326"/>
                </a:lnTo>
                <a:lnTo>
                  <a:pt x="141" y="368"/>
                </a:lnTo>
                <a:lnTo>
                  <a:pt x="99" y="378"/>
                </a:lnTo>
                <a:lnTo>
                  <a:pt x="88" y="290"/>
                </a:lnTo>
                <a:lnTo>
                  <a:pt x="47" y="270"/>
                </a:lnTo>
                <a:lnTo>
                  <a:pt x="47" y="248"/>
                </a:lnTo>
                <a:lnTo>
                  <a:pt x="73" y="248"/>
                </a:lnTo>
                <a:lnTo>
                  <a:pt x="57" y="233"/>
                </a:lnTo>
                <a:lnTo>
                  <a:pt x="31" y="243"/>
                </a:lnTo>
                <a:lnTo>
                  <a:pt x="21" y="182"/>
                </a:lnTo>
                <a:lnTo>
                  <a:pt x="31" y="182"/>
                </a:lnTo>
                <a:lnTo>
                  <a:pt x="57" y="182"/>
                </a:lnTo>
                <a:lnTo>
                  <a:pt x="88" y="192"/>
                </a:lnTo>
                <a:lnTo>
                  <a:pt x="99" y="182"/>
                </a:lnTo>
                <a:lnTo>
                  <a:pt x="99" y="166"/>
                </a:lnTo>
                <a:lnTo>
                  <a:pt x="73" y="150"/>
                </a:lnTo>
                <a:lnTo>
                  <a:pt x="57" y="119"/>
                </a:lnTo>
                <a:lnTo>
                  <a:pt x="31" y="109"/>
                </a:lnTo>
                <a:lnTo>
                  <a:pt x="16" y="135"/>
                </a:lnTo>
                <a:lnTo>
                  <a:pt x="21" y="166"/>
                </a:lnTo>
                <a:lnTo>
                  <a:pt x="0" y="135"/>
                </a:lnTo>
                <a:lnTo>
                  <a:pt x="21" y="99"/>
                </a:lnTo>
                <a:lnTo>
                  <a:pt x="62" y="109"/>
                </a:lnTo>
                <a:lnTo>
                  <a:pt x="88" y="125"/>
                </a:lnTo>
                <a:lnTo>
                  <a:pt x="141" y="140"/>
                </a:lnTo>
                <a:lnTo>
                  <a:pt x="166" y="135"/>
                </a:lnTo>
                <a:lnTo>
                  <a:pt x="218" y="125"/>
                </a:lnTo>
                <a:lnTo>
                  <a:pt x="197" y="5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3" name="Freeform 122"/>
          <p:cNvSpPr>
            <a:spLocks noChangeArrowheads="1"/>
          </p:cNvSpPr>
          <p:nvPr/>
        </p:nvSpPr>
        <p:spPr bwMode="auto">
          <a:xfrm>
            <a:off x="4965129" y="2947988"/>
            <a:ext cx="339725" cy="301625"/>
          </a:xfrm>
          <a:custGeom>
            <a:avLst/>
            <a:gdLst>
              <a:gd name="T0" fmla="*/ 10 w 536"/>
              <a:gd name="T1" fmla="*/ 16 h 477"/>
              <a:gd name="T2" fmla="*/ 31 w 536"/>
              <a:gd name="T3" fmla="*/ 16 h 477"/>
              <a:gd name="T4" fmla="*/ 68 w 536"/>
              <a:gd name="T5" fmla="*/ 16 h 477"/>
              <a:gd name="T6" fmla="*/ 176 w 536"/>
              <a:gd name="T7" fmla="*/ 41 h 477"/>
              <a:gd name="T8" fmla="*/ 233 w 536"/>
              <a:gd name="T9" fmla="*/ 37 h 477"/>
              <a:gd name="T10" fmla="*/ 233 w 536"/>
              <a:gd name="T11" fmla="*/ 16 h 477"/>
              <a:gd name="T12" fmla="*/ 249 w 536"/>
              <a:gd name="T13" fmla="*/ 26 h 477"/>
              <a:gd name="T14" fmla="*/ 259 w 536"/>
              <a:gd name="T15" fmla="*/ 16 h 477"/>
              <a:gd name="T16" fmla="*/ 295 w 536"/>
              <a:gd name="T17" fmla="*/ 26 h 477"/>
              <a:gd name="T18" fmla="*/ 311 w 536"/>
              <a:gd name="T19" fmla="*/ 41 h 477"/>
              <a:gd name="T20" fmla="*/ 311 w 536"/>
              <a:gd name="T21" fmla="*/ 26 h 477"/>
              <a:gd name="T22" fmla="*/ 317 w 536"/>
              <a:gd name="T23" fmla="*/ 26 h 477"/>
              <a:gd name="T24" fmla="*/ 327 w 536"/>
              <a:gd name="T25" fmla="*/ 37 h 477"/>
              <a:gd name="T26" fmla="*/ 358 w 536"/>
              <a:gd name="T27" fmla="*/ 37 h 477"/>
              <a:gd name="T28" fmla="*/ 405 w 536"/>
              <a:gd name="T29" fmla="*/ 26 h 477"/>
              <a:gd name="T30" fmla="*/ 409 w 536"/>
              <a:gd name="T31" fmla="*/ 0 h 477"/>
              <a:gd name="T32" fmla="*/ 419 w 536"/>
              <a:gd name="T33" fmla="*/ 16 h 477"/>
              <a:gd name="T34" fmla="*/ 409 w 536"/>
              <a:gd name="T35" fmla="*/ 37 h 477"/>
              <a:gd name="T36" fmla="*/ 425 w 536"/>
              <a:gd name="T37" fmla="*/ 57 h 477"/>
              <a:gd name="T38" fmla="*/ 435 w 536"/>
              <a:gd name="T39" fmla="*/ 82 h 477"/>
              <a:gd name="T40" fmla="*/ 435 w 536"/>
              <a:gd name="T41" fmla="*/ 119 h 477"/>
              <a:gd name="T42" fmla="*/ 425 w 536"/>
              <a:gd name="T43" fmla="*/ 119 h 477"/>
              <a:gd name="T44" fmla="*/ 425 w 536"/>
              <a:gd name="T45" fmla="*/ 135 h 477"/>
              <a:gd name="T46" fmla="*/ 419 w 536"/>
              <a:gd name="T47" fmla="*/ 176 h 477"/>
              <a:gd name="T48" fmla="*/ 409 w 536"/>
              <a:gd name="T49" fmla="*/ 192 h 477"/>
              <a:gd name="T50" fmla="*/ 368 w 536"/>
              <a:gd name="T51" fmla="*/ 160 h 477"/>
              <a:gd name="T52" fmla="*/ 358 w 536"/>
              <a:gd name="T53" fmla="*/ 135 h 477"/>
              <a:gd name="T54" fmla="*/ 352 w 536"/>
              <a:gd name="T55" fmla="*/ 125 h 477"/>
              <a:gd name="T56" fmla="*/ 337 w 536"/>
              <a:gd name="T57" fmla="*/ 104 h 477"/>
              <a:gd name="T58" fmla="*/ 327 w 536"/>
              <a:gd name="T59" fmla="*/ 104 h 477"/>
              <a:gd name="T60" fmla="*/ 327 w 536"/>
              <a:gd name="T61" fmla="*/ 109 h 477"/>
              <a:gd name="T62" fmla="*/ 337 w 536"/>
              <a:gd name="T63" fmla="*/ 125 h 477"/>
              <a:gd name="T64" fmla="*/ 378 w 536"/>
              <a:gd name="T65" fmla="*/ 186 h 477"/>
              <a:gd name="T66" fmla="*/ 378 w 536"/>
              <a:gd name="T67" fmla="*/ 202 h 477"/>
              <a:gd name="T68" fmla="*/ 405 w 536"/>
              <a:gd name="T69" fmla="*/ 243 h 477"/>
              <a:gd name="T70" fmla="*/ 425 w 536"/>
              <a:gd name="T71" fmla="*/ 284 h 477"/>
              <a:gd name="T72" fmla="*/ 477 w 536"/>
              <a:gd name="T73" fmla="*/ 378 h 477"/>
              <a:gd name="T74" fmla="*/ 487 w 536"/>
              <a:gd name="T75" fmla="*/ 388 h 477"/>
              <a:gd name="T76" fmla="*/ 477 w 536"/>
              <a:gd name="T77" fmla="*/ 388 h 477"/>
              <a:gd name="T78" fmla="*/ 492 w 536"/>
              <a:gd name="T79" fmla="*/ 435 h 477"/>
              <a:gd name="T80" fmla="*/ 513 w 536"/>
              <a:gd name="T81" fmla="*/ 445 h 477"/>
              <a:gd name="T82" fmla="*/ 518 w 536"/>
              <a:gd name="T83" fmla="*/ 460 h 477"/>
              <a:gd name="T84" fmla="*/ 535 w 536"/>
              <a:gd name="T85" fmla="*/ 476 h 477"/>
              <a:gd name="T86" fmla="*/ 26 w 536"/>
              <a:gd name="T87" fmla="*/ 471 h 477"/>
              <a:gd name="T88" fmla="*/ 10 w 536"/>
              <a:gd name="T89" fmla="*/ 125 h 477"/>
              <a:gd name="T90" fmla="*/ 0 w 536"/>
              <a:gd name="T91" fmla="*/ 82 h 477"/>
              <a:gd name="T92" fmla="*/ 10 w 536"/>
              <a:gd name="T93" fmla="*/ 57 h 477"/>
              <a:gd name="T94" fmla="*/ 0 w 536"/>
              <a:gd name="T95" fmla="*/ 26 h 477"/>
              <a:gd name="T96" fmla="*/ 10 w 536"/>
              <a:gd name="T97" fmla="*/ 16 h 477"/>
              <a:gd name="T98" fmla="*/ 10 w 536"/>
              <a:gd name="T99" fmla="*/ 16 h 47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36"/>
              <a:gd name="T151" fmla="*/ 0 h 477"/>
              <a:gd name="T152" fmla="*/ 536 w 536"/>
              <a:gd name="T153" fmla="*/ 477 h 47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36" h="477">
                <a:moveTo>
                  <a:pt x="10" y="16"/>
                </a:moveTo>
                <a:lnTo>
                  <a:pt x="31" y="16"/>
                </a:lnTo>
                <a:lnTo>
                  <a:pt x="68" y="16"/>
                </a:lnTo>
                <a:lnTo>
                  <a:pt x="176" y="41"/>
                </a:lnTo>
                <a:lnTo>
                  <a:pt x="233" y="37"/>
                </a:lnTo>
                <a:lnTo>
                  <a:pt x="233" y="16"/>
                </a:lnTo>
                <a:lnTo>
                  <a:pt x="249" y="26"/>
                </a:lnTo>
                <a:lnTo>
                  <a:pt x="259" y="16"/>
                </a:lnTo>
                <a:lnTo>
                  <a:pt x="295" y="26"/>
                </a:lnTo>
                <a:lnTo>
                  <a:pt x="311" y="41"/>
                </a:lnTo>
                <a:lnTo>
                  <a:pt x="311" y="26"/>
                </a:lnTo>
                <a:lnTo>
                  <a:pt x="317" y="26"/>
                </a:lnTo>
                <a:lnTo>
                  <a:pt x="327" y="37"/>
                </a:lnTo>
                <a:lnTo>
                  <a:pt x="358" y="37"/>
                </a:lnTo>
                <a:lnTo>
                  <a:pt x="405" y="26"/>
                </a:lnTo>
                <a:lnTo>
                  <a:pt x="409" y="0"/>
                </a:lnTo>
                <a:lnTo>
                  <a:pt x="419" y="16"/>
                </a:lnTo>
                <a:lnTo>
                  <a:pt x="409" y="37"/>
                </a:lnTo>
                <a:lnTo>
                  <a:pt x="425" y="57"/>
                </a:lnTo>
                <a:lnTo>
                  <a:pt x="435" y="82"/>
                </a:lnTo>
                <a:lnTo>
                  <a:pt x="435" y="119"/>
                </a:lnTo>
                <a:lnTo>
                  <a:pt x="425" y="119"/>
                </a:lnTo>
                <a:lnTo>
                  <a:pt x="425" y="135"/>
                </a:lnTo>
                <a:lnTo>
                  <a:pt x="419" y="176"/>
                </a:lnTo>
                <a:lnTo>
                  <a:pt x="409" y="192"/>
                </a:lnTo>
                <a:lnTo>
                  <a:pt x="368" y="160"/>
                </a:lnTo>
                <a:lnTo>
                  <a:pt x="358" y="135"/>
                </a:lnTo>
                <a:lnTo>
                  <a:pt x="352" y="125"/>
                </a:lnTo>
                <a:lnTo>
                  <a:pt x="337" y="104"/>
                </a:lnTo>
                <a:lnTo>
                  <a:pt x="327" y="104"/>
                </a:lnTo>
                <a:lnTo>
                  <a:pt x="327" y="109"/>
                </a:lnTo>
                <a:lnTo>
                  <a:pt x="337" y="125"/>
                </a:lnTo>
                <a:lnTo>
                  <a:pt x="378" y="186"/>
                </a:lnTo>
                <a:lnTo>
                  <a:pt x="378" y="202"/>
                </a:lnTo>
                <a:lnTo>
                  <a:pt x="405" y="243"/>
                </a:lnTo>
                <a:lnTo>
                  <a:pt x="425" y="284"/>
                </a:lnTo>
                <a:lnTo>
                  <a:pt x="477" y="378"/>
                </a:lnTo>
                <a:lnTo>
                  <a:pt x="487" y="388"/>
                </a:lnTo>
                <a:lnTo>
                  <a:pt x="477" y="388"/>
                </a:lnTo>
                <a:lnTo>
                  <a:pt x="492" y="435"/>
                </a:lnTo>
                <a:lnTo>
                  <a:pt x="513" y="445"/>
                </a:lnTo>
                <a:lnTo>
                  <a:pt x="518" y="460"/>
                </a:lnTo>
                <a:lnTo>
                  <a:pt x="535" y="476"/>
                </a:lnTo>
                <a:lnTo>
                  <a:pt x="26" y="471"/>
                </a:lnTo>
                <a:lnTo>
                  <a:pt x="10" y="125"/>
                </a:lnTo>
                <a:lnTo>
                  <a:pt x="0" y="82"/>
                </a:lnTo>
                <a:lnTo>
                  <a:pt x="10" y="57"/>
                </a:lnTo>
                <a:lnTo>
                  <a:pt x="0" y="26"/>
                </a:lnTo>
                <a:lnTo>
                  <a:pt x="1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4" name="Freeform 123" descr="Écossais"/>
          <p:cNvSpPr>
            <a:spLocks noChangeArrowheads="1"/>
          </p:cNvSpPr>
          <p:nvPr/>
        </p:nvSpPr>
        <p:spPr bwMode="auto">
          <a:xfrm>
            <a:off x="4041204" y="2784475"/>
            <a:ext cx="577850" cy="550863"/>
          </a:xfrm>
          <a:custGeom>
            <a:avLst/>
            <a:gdLst>
              <a:gd name="T0" fmla="*/ 300 w 912"/>
              <a:gd name="T1" fmla="*/ 98 h 871"/>
              <a:gd name="T2" fmla="*/ 341 w 912"/>
              <a:gd name="T3" fmla="*/ 78 h 871"/>
              <a:gd name="T4" fmla="*/ 372 w 912"/>
              <a:gd name="T5" fmla="*/ 57 h 871"/>
              <a:gd name="T6" fmla="*/ 450 w 912"/>
              <a:gd name="T7" fmla="*/ 26 h 871"/>
              <a:gd name="T8" fmla="*/ 517 w 912"/>
              <a:gd name="T9" fmla="*/ 16 h 871"/>
              <a:gd name="T10" fmla="*/ 570 w 912"/>
              <a:gd name="T11" fmla="*/ 10 h 871"/>
              <a:gd name="T12" fmla="*/ 611 w 912"/>
              <a:gd name="T13" fmla="*/ 26 h 871"/>
              <a:gd name="T14" fmla="*/ 652 w 912"/>
              <a:gd name="T15" fmla="*/ 0 h 871"/>
              <a:gd name="T16" fmla="*/ 678 w 912"/>
              <a:gd name="T17" fmla="*/ 10 h 871"/>
              <a:gd name="T18" fmla="*/ 719 w 912"/>
              <a:gd name="T19" fmla="*/ 16 h 871"/>
              <a:gd name="T20" fmla="*/ 750 w 912"/>
              <a:gd name="T21" fmla="*/ 16 h 871"/>
              <a:gd name="T22" fmla="*/ 735 w 912"/>
              <a:gd name="T23" fmla="*/ 37 h 871"/>
              <a:gd name="T24" fmla="*/ 735 w 912"/>
              <a:gd name="T25" fmla="*/ 109 h 871"/>
              <a:gd name="T26" fmla="*/ 719 w 912"/>
              <a:gd name="T27" fmla="*/ 186 h 871"/>
              <a:gd name="T28" fmla="*/ 746 w 912"/>
              <a:gd name="T29" fmla="*/ 228 h 871"/>
              <a:gd name="T30" fmla="*/ 792 w 912"/>
              <a:gd name="T31" fmla="*/ 337 h 871"/>
              <a:gd name="T32" fmla="*/ 813 w 912"/>
              <a:gd name="T33" fmla="*/ 451 h 871"/>
              <a:gd name="T34" fmla="*/ 813 w 912"/>
              <a:gd name="T35" fmla="*/ 517 h 871"/>
              <a:gd name="T36" fmla="*/ 818 w 912"/>
              <a:gd name="T37" fmla="*/ 580 h 871"/>
              <a:gd name="T38" fmla="*/ 834 w 912"/>
              <a:gd name="T39" fmla="*/ 621 h 871"/>
              <a:gd name="T40" fmla="*/ 885 w 912"/>
              <a:gd name="T41" fmla="*/ 627 h 871"/>
              <a:gd name="T42" fmla="*/ 870 w 912"/>
              <a:gd name="T43" fmla="*/ 688 h 871"/>
              <a:gd name="T44" fmla="*/ 642 w 912"/>
              <a:gd name="T45" fmla="*/ 839 h 871"/>
              <a:gd name="T46" fmla="*/ 528 w 912"/>
              <a:gd name="T47" fmla="*/ 870 h 871"/>
              <a:gd name="T48" fmla="*/ 528 w 912"/>
              <a:gd name="T49" fmla="*/ 844 h 871"/>
              <a:gd name="T50" fmla="*/ 502 w 912"/>
              <a:gd name="T51" fmla="*/ 817 h 871"/>
              <a:gd name="T52" fmla="*/ 460 w 912"/>
              <a:gd name="T53" fmla="*/ 803 h 871"/>
              <a:gd name="T54" fmla="*/ 435 w 912"/>
              <a:gd name="T55" fmla="*/ 776 h 871"/>
              <a:gd name="T56" fmla="*/ 0 w 912"/>
              <a:gd name="T57" fmla="*/ 471 h 871"/>
              <a:gd name="T58" fmla="*/ 16 w 912"/>
              <a:gd name="T59" fmla="*/ 394 h 871"/>
              <a:gd name="T60" fmla="*/ 83 w 912"/>
              <a:gd name="T61" fmla="*/ 368 h 871"/>
              <a:gd name="T62" fmla="*/ 114 w 912"/>
              <a:gd name="T63" fmla="*/ 368 h 871"/>
              <a:gd name="T64" fmla="*/ 202 w 912"/>
              <a:gd name="T65" fmla="*/ 316 h 871"/>
              <a:gd name="T66" fmla="*/ 217 w 912"/>
              <a:gd name="T67" fmla="*/ 284 h 871"/>
              <a:gd name="T68" fmla="*/ 249 w 912"/>
              <a:gd name="T69" fmla="*/ 269 h 871"/>
              <a:gd name="T70" fmla="*/ 326 w 912"/>
              <a:gd name="T71" fmla="*/ 243 h 871"/>
              <a:gd name="T72" fmla="*/ 326 w 912"/>
              <a:gd name="T73" fmla="*/ 217 h 871"/>
              <a:gd name="T74" fmla="*/ 310 w 912"/>
              <a:gd name="T75" fmla="*/ 166 h 871"/>
              <a:gd name="T76" fmla="*/ 300 w 912"/>
              <a:gd name="T77" fmla="*/ 119 h 871"/>
              <a:gd name="T78" fmla="*/ 284 w 912"/>
              <a:gd name="T79" fmla="*/ 98 h 8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12"/>
              <a:gd name="T121" fmla="*/ 0 h 871"/>
              <a:gd name="T122" fmla="*/ 912 w 912"/>
              <a:gd name="T123" fmla="*/ 871 h 8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12" h="871">
                <a:moveTo>
                  <a:pt x="284" y="98"/>
                </a:moveTo>
                <a:lnTo>
                  <a:pt x="300" y="98"/>
                </a:lnTo>
                <a:lnTo>
                  <a:pt x="316" y="83"/>
                </a:lnTo>
                <a:lnTo>
                  <a:pt x="341" y="78"/>
                </a:lnTo>
                <a:lnTo>
                  <a:pt x="357" y="67"/>
                </a:lnTo>
                <a:lnTo>
                  <a:pt x="372" y="57"/>
                </a:lnTo>
                <a:lnTo>
                  <a:pt x="398" y="41"/>
                </a:lnTo>
                <a:lnTo>
                  <a:pt x="450" y="26"/>
                </a:lnTo>
                <a:lnTo>
                  <a:pt x="492" y="26"/>
                </a:lnTo>
                <a:lnTo>
                  <a:pt x="517" y="16"/>
                </a:lnTo>
                <a:lnTo>
                  <a:pt x="533" y="10"/>
                </a:lnTo>
                <a:lnTo>
                  <a:pt x="570" y="10"/>
                </a:lnTo>
                <a:lnTo>
                  <a:pt x="595" y="26"/>
                </a:lnTo>
                <a:lnTo>
                  <a:pt x="611" y="26"/>
                </a:lnTo>
                <a:lnTo>
                  <a:pt x="627" y="16"/>
                </a:lnTo>
                <a:lnTo>
                  <a:pt x="652" y="0"/>
                </a:lnTo>
                <a:lnTo>
                  <a:pt x="658" y="0"/>
                </a:lnTo>
                <a:lnTo>
                  <a:pt x="678" y="10"/>
                </a:lnTo>
                <a:lnTo>
                  <a:pt x="683" y="0"/>
                </a:lnTo>
                <a:lnTo>
                  <a:pt x="719" y="16"/>
                </a:lnTo>
                <a:lnTo>
                  <a:pt x="750" y="10"/>
                </a:lnTo>
                <a:lnTo>
                  <a:pt x="750" y="16"/>
                </a:lnTo>
                <a:lnTo>
                  <a:pt x="735" y="26"/>
                </a:lnTo>
                <a:lnTo>
                  <a:pt x="735" y="37"/>
                </a:lnTo>
                <a:lnTo>
                  <a:pt x="735" y="67"/>
                </a:lnTo>
                <a:lnTo>
                  <a:pt x="735" y="109"/>
                </a:lnTo>
                <a:lnTo>
                  <a:pt x="705" y="151"/>
                </a:lnTo>
                <a:lnTo>
                  <a:pt x="719" y="186"/>
                </a:lnTo>
                <a:lnTo>
                  <a:pt x="735" y="192"/>
                </a:lnTo>
                <a:lnTo>
                  <a:pt x="746" y="228"/>
                </a:lnTo>
                <a:lnTo>
                  <a:pt x="777" y="243"/>
                </a:lnTo>
                <a:lnTo>
                  <a:pt x="792" y="337"/>
                </a:lnTo>
                <a:lnTo>
                  <a:pt x="803" y="394"/>
                </a:lnTo>
                <a:lnTo>
                  <a:pt x="813" y="451"/>
                </a:lnTo>
                <a:lnTo>
                  <a:pt x="803" y="476"/>
                </a:lnTo>
                <a:lnTo>
                  <a:pt x="813" y="517"/>
                </a:lnTo>
                <a:lnTo>
                  <a:pt x="792" y="539"/>
                </a:lnTo>
                <a:lnTo>
                  <a:pt x="818" y="580"/>
                </a:lnTo>
                <a:lnTo>
                  <a:pt x="818" y="596"/>
                </a:lnTo>
                <a:lnTo>
                  <a:pt x="834" y="621"/>
                </a:lnTo>
                <a:lnTo>
                  <a:pt x="854" y="611"/>
                </a:lnTo>
                <a:lnTo>
                  <a:pt x="885" y="627"/>
                </a:lnTo>
                <a:lnTo>
                  <a:pt x="911" y="662"/>
                </a:lnTo>
                <a:lnTo>
                  <a:pt x="870" y="688"/>
                </a:lnTo>
                <a:lnTo>
                  <a:pt x="709" y="776"/>
                </a:lnTo>
                <a:lnTo>
                  <a:pt x="642" y="839"/>
                </a:lnTo>
                <a:lnTo>
                  <a:pt x="570" y="864"/>
                </a:lnTo>
                <a:lnTo>
                  <a:pt x="528" y="870"/>
                </a:lnTo>
                <a:lnTo>
                  <a:pt x="517" y="864"/>
                </a:lnTo>
                <a:lnTo>
                  <a:pt x="528" y="844"/>
                </a:lnTo>
                <a:lnTo>
                  <a:pt x="517" y="829"/>
                </a:lnTo>
                <a:lnTo>
                  <a:pt x="502" y="817"/>
                </a:lnTo>
                <a:lnTo>
                  <a:pt x="482" y="813"/>
                </a:lnTo>
                <a:lnTo>
                  <a:pt x="460" y="803"/>
                </a:lnTo>
                <a:lnTo>
                  <a:pt x="435" y="787"/>
                </a:lnTo>
                <a:lnTo>
                  <a:pt x="435" y="776"/>
                </a:lnTo>
                <a:lnTo>
                  <a:pt x="165" y="585"/>
                </a:lnTo>
                <a:lnTo>
                  <a:pt x="0" y="471"/>
                </a:lnTo>
                <a:lnTo>
                  <a:pt x="0" y="404"/>
                </a:lnTo>
                <a:lnTo>
                  <a:pt x="16" y="394"/>
                </a:lnTo>
                <a:lnTo>
                  <a:pt x="57" y="368"/>
                </a:lnTo>
                <a:lnTo>
                  <a:pt x="83" y="368"/>
                </a:lnTo>
                <a:lnTo>
                  <a:pt x="98" y="362"/>
                </a:lnTo>
                <a:lnTo>
                  <a:pt x="114" y="368"/>
                </a:lnTo>
                <a:lnTo>
                  <a:pt x="149" y="362"/>
                </a:lnTo>
                <a:lnTo>
                  <a:pt x="202" y="316"/>
                </a:lnTo>
                <a:lnTo>
                  <a:pt x="217" y="300"/>
                </a:lnTo>
                <a:lnTo>
                  <a:pt x="217" y="284"/>
                </a:lnTo>
                <a:lnTo>
                  <a:pt x="217" y="274"/>
                </a:lnTo>
                <a:lnTo>
                  <a:pt x="249" y="269"/>
                </a:lnTo>
                <a:lnTo>
                  <a:pt x="249" y="254"/>
                </a:lnTo>
                <a:lnTo>
                  <a:pt x="326" y="243"/>
                </a:lnTo>
                <a:lnTo>
                  <a:pt x="326" y="233"/>
                </a:lnTo>
                <a:lnTo>
                  <a:pt x="326" y="217"/>
                </a:lnTo>
                <a:lnTo>
                  <a:pt x="316" y="202"/>
                </a:lnTo>
                <a:lnTo>
                  <a:pt x="310" y="166"/>
                </a:lnTo>
                <a:lnTo>
                  <a:pt x="310" y="145"/>
                </a:lnTo>
                <a:lnTo>
                  <a:pt x="300" y="119"/>
                </a:lnTo>
                <a:lnTo>
                  <a:pt x="284" y="9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5" name="Freeform 124"/>
          <p:cNvSpPr>
            <a:spLocks noChangeArrowheads="1"/>
          </p:cNvSpPr>
          <p:nvPr/>
        </p:nvSpPr>
        <p:spPr bwMode="auto">
          <a:xfrm>
            <a:off x="4603179" y="4048125"/>
            <a:ext cx="352425" cy="349250"/>
          </a:xfrm>
          <a:custGeom>
            <a:avLst/>
            <a:gdLst>
              <a:gd name="T0" fmla="*/ 82 w 555"/>
              <a:gd name="T1" fmla="*/ 0 h 551"/>
              <a:gd name="T2" fmla="*/ 119 w 555"/>
              <a:gd name="T3" fmla="*/ 0 h 551"/>
              <a:gd name="T4" fmla="*/ 228 w 555"/>
              <a:gd name="T5" fmla="*/ 0 h 551"/>
              <a:gd name="T6" fmla="*/ 233 w 555"/>
              <a:gd name="T7" fmla="*/ 31 h 551"/>
              <a:gd name="T8" fmla="*/ 243 w 555"/>
              <a:gd name="T9" fmla="*/ 57 h 551"/>
              <a:gd name="T10" fmla="*/ 311 w 555"/>
              <a:gd name="T11" fmla="*/ 98 h 551"/>
              <a:gd name="T12" fmla="*/ 352 w 555"/>
              <a:gd name="T13" fmla="*/ 88 h 551"/>
              <a:gd name="T14" fmla="*/ 362 w 555"/>
              <a:gd name="T15" fmla="*/ 73 h 551"/>
              <a:gd name="T16" fmla="*/ 383 w 555"/>
              <a:gd name="T17" fmla="*/ 47 h 551"/>
              <a:gd name="T18" fmla="*/ 409 w 555"/>
              <a:gd name="T19" fmla="*/ 68 h 551"/>
              <a:gd name="T20" fmla="*/ 461 w 555"/>
              <a:gd name="T21" fmla="*/ 98 h 551"/>
              <a:gd name="T22" fmla="*/ 450 w 555"/>
              <a:gd name="T23" fmla="*/ 156 h 551"/>
              <a:gd name="T24" fmla="*/ 477 w 555"/>
              <a:gd name="T25" fmla="*/ 182 h 551"/>
              <a:gd name="T26" fmla="*/ 477 w 555"/>
              <a:gd name="T27" fmla="*/ 233 h 551"/>
              <a:gd name="T28" fmla="*/ 491 w 555"/>
              <a:gd name="T29" fmla="*/ 233 h 551"/>
              <a:gd name="T30" fmla="*/ 538 w 555"/>
              <a:gd name="T31" fmla="*/ 223 h 551"/>
              <a:gd name="T32" fmla="*/ 554 w 555"/>
              <a:gd name="T33" fmla="*/ 223 h 551"/>
              <a:gd name="T34" fmla="*/ 554 w 555"/>
              <a:gd name="T35" fmla="*/ 306 h 551"/>
              <a:gd name="T36" fmla="*/ 554 w 555"/>
              <a:gd name="T37" fmla="*/ 327 h 551"/>
              <a:gd name="T38" fmla="*/ 461 w 555"/>
              <a:gd name="T39" fmla="*/ 466 h 551"/>
              <a:gd name="T40" fmla="*/ 518 w 555"/>
              <a:gd name="T41" fmla="*/ 533 h 551"/>
              <a:gd name="T42" fmla="*/ 419 w 555"/>
              <a:gd name="T43" fmla="*/ 550 h 551"/>
              <a:gd name="T44" fmla="*/ 378 w 555"/>
              <a:gd name="T45" fmla="*/ 550 h 551"/>
              <a:gd name="T46" fmla="*/ 301 w 555"/>
              <a:gd name="T47" fmla="*/ 533 h 551"/>
              <a:gd name="T48" fmla="*/ 119 w 555"/>
              <a:gd name="T49" fmla="*/ 523 h 551"/>
              <a:gd name="T50" fmla="*/ 82 w 555"/>
              <a:gd name="T51" fmla="*/ 508 h 551"/>
              <a:gd name="T52" fmla="*/ 41 w 555"/>
              <a:gd name="T53" fmla="*/ 518 h 551"/>
              <a:gd name="T54" fmla="*/ 16 w 555"/>
              <a:gd name="T55" fmla="*/ 518 h 551"/>
              <a:gd name="T56" fmla="*/ 10 w 555"/>
              <a:gd name="T57" fmla="*/ 482 h 551"/>
              <a:gd name="T58" fmla="*/ 16 w 555"/>
              <a:gd name="T59" fmla="*/ 451 h 551"/>
              <a:gd name="T60" fmla="*/ 37 w 555"/>
              <a:gd name="T61" fmla="*/ 368 h 551"/>
              <a:gd name="T62" fmla="*/ 57 w 555"/>
              <a:gd name="T63" fmla="*/ 316 h 551"/>
              <a:gd name="T64" fmla="*/ 94 w 555"/>
              <a:gd name="T65" fmla="*/ 290 h 551"/>
              <a:gd name="T66" fmla="*/ 94 w 555"/>
              <a:gd name="T67" fmla="*/ 218 h 551"/>
              <a:gd name="T68" fmla="*/ 68 w 555"/>
              <a:gd name="T69" fmla="*/ 141 h 551"/>
              <a:gd name="T70" fmla="*/ 57 w 555"/>
              <a:gd name="T71" fmla="*/ 47 h 551"/>
              <a:gd name="T72" fmla="*/ 57 w 555"/>
              <a:gd name="T73" fmla="*/ 6 h 551"/>
              <a:gd name="T74" fmla="*/ 68 w 555"/>
              <a:gd name="T75" fmla="*/ 0 h 55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5"/>
              <a:gd name="T115" fmla="*/ 0 h 551"/>
              <a:gd name="T116" fmla="*/ 555 w 555"/>
              <a:gd name="T117" fmla="*/ 551 h 55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5" h="551">
                <a:moveTo>
                  <a:pt x="68" y="0"/>
                </a:moveTo>
                <a:lnTo>
                  <a:pt x="82" y="0"/>
                </a:lnTo>
                <a:lnTo>
                  <a:pt x="98" y="6"/>
                </a:lnTo>
                <a:lnTo>
                  <a:pt x="119" y="0"/>
                </a:lnTo>
                <a:lnTo>
                  <a:pt x="202" y="0"/>
                </a:lnTo>
                <a:lnTo>
                  <a:pt x="228" y="0"/>
                </a:lnTo>
                <a:lnTo>
                  <a:pt x="233" y="21"/>
                </a:lnTo>
                <a:lnTo>
                  <a:pt x="233" y="31"/>
                </a:lnTo>
                <a:lnTo>
                  <a:pt x="243" y="47"/>
                </a:lnTo>
                <a:lnTo>
                  <a:pt x="243" y="57"/>
                </a:lnTo>
                <a:lnTo>
                  <a:pt x="270" y="98"/>
                </a:lnTo>
                <a:lnTo>
                  <a:pt x="311" y="98"/>
                </a:lnTo>
                <a:lnTo>
                  <a:pt x="315" y="88"/>
                </a:lnTo>
                <a:lnTo>
                  <a:pt x="352" y="88"/>
                </a:lnTo>
                <a:lnTo>
                  <a:pt x="352" y="73"/>
                </a:lnTo>
                <a:lnTo>
                  <a:pt x="362" y="73"/>
                </a:lnTo>
                <a:lnTo>
                  <a:pt x="362" y="57"/>
                </a:lnTo>
                <a:lnTo>
                  <a:pt x="383" y="47"/>
                </a:lnTo>
                <a:lnTo>
                  <a:pt x="409" y="41"/>
                </a:lnTo>
                <a:lnTo>
                  <a:pt x="409" y="68"/>
                </a:lnTo>
                <a:lnTo>
                  <a:pt x="450" y="68"/>
                </a:lnTo>
                <a:lnTo>
                  <a:pt x="461" y="98"/>
                </a:lnTo>
                <a:lnTo>
                  <a:pt x="471" y="125"/>
                </a:lnTo>
                <a:lnTo>
                  <a:pt x="450" y="156"/>
                </a:lnTo>
                <a:lnTo>
                  <a:pt x="471" y="176"/>
                </a:lnTo>
                <a:lnTo>
                  <a:pt x="477" y="182"/>
                </a:lnTo>
                <a:lnTo>
                  <a:pt x="477" y="218"/>
                </a:lnTo>
                <a:lnTo>
                  <a:pt x="477" y="233"/>
                </a:lnTo>
                <a:lnTo>
                  <a:pt x="487" y="243"/>
                </a:lnTo>
                <a:lnTo>
                  <a:pt x="491" y="233"/>
                </a:lnTo>
                <a:lnTo>
                  <a:pt x="513" y="233"/>
                </a:lnTo>
                <a:lnTo>
                  <a:pt x="538" y="223"/>
                </a:lnTo>
                <a:lnTo>
                  <a:pt x="554" y="233"/>
                </a:lnTo>
                <a:lnTo>
                  <a:pt x="554" y="223"/>
                </a:lnTo>
                <a:lnTo>
                  <a:pt x="554" y="274"/>
                </a:lnTo>
                <a:lnTo>
                  <a:pt x="554" y="306"/>
                </a:lnTo>
                <a:lnTo>
                  <a:pt x="554" y="316"/>
                </a:lnTo>
                <a:lnTo>
                  <a:pt x="554" y="327"/>
                </a:lnTo>
                <a:lnTo>
                  <a:pt x="471" y="327"/>
                </a:lnTo>
                <a:lnTo>
                  <a:pt x="461" y="466"/>
                </a:lnTo>
                <a:lnTo>
                  <a:pt x="503" y="503"/>
                </a:lnTo>
                <a:lnTo>
                  <a:pt x="518" y="533"/>
                </a:lnTo>
                <a:lnTo>
                  <a:pt x="435" y="550"/>
                </a:lnTo>
                <a:lnTo>
                  <a:pt x="419" y="550"/>
                </a:lnTo>
                <a:lnTo>
                  <a:pt x="403" y="550"/>
                </a:lnTo>
                <a:lnTo>
                  <a:pt x="378" y="550"/>
                </a:lnTo>
                <a:lnTo>
                  <a:pt x="315" y="544"/>
                </a:lnTo>
                <a:lnTo>
                  <a:pt x="301" y="533"/>
                </a:lnTo>
                <a:lnTo>
                  <a:pt x="295" y="518"/>
                </a:lnTo>
                <a:lnTo>
                  <a:pt x="119" y="523"/>
                </a:lnTo>
                <a:lnTo>
                  <a:pt x="109" y="523"/>
                </a:lnTo>
                <a:lnTo>
                  <a:pt x="82" y="508"/>
                </a:lnTo>
                <a:lnTo>
                  <a:pt x="68" y="503"/>
                </a:lnTo>
                <a:lnTo>
                  <a:pt x="41" y="518"/>
                </a:lnTo>
                <a:lnTo>
                  <a:pt x="37" y="518"/>
                </a:lnTo>
                <a:lnTo>
                  <a:pt x="16" y="518"/>
                </a:lnTo>
                <a:lnTo>
                  <a:pt x="10" y="518"/>
                </a:lnTo>
                <a:lnTo>
                  <a:pt x="10" y="482"/>
                </a:lnTo>
                <a:lnTo>
                  <a:pt x="0" y="461"/>
                </a:lnTo>
                <a:lnTo>
                  <a:pt x="16" y="451"/>
                </a:lnTo>
                <a:lnTo>
                  <a:pt x="37" y="409"/>
                </a:lnTo>
                <a:lnTo>
                  <a:pt x="37" y="368"/>
                </a:lnTo>
                <a:lnTo>
                  <a:pt x="52" y="331"/>
                </a:lnTo>
                <a:lnTo>
                  <a:pt x="57" y="316"/>
                </a:lnTo>
                <a:lnTo>
                  <a:pt x="78" y="301"/>
                </a:lnTo>
                <a:lnTo>
                  <a:pt x="94" y="290"/>
                </a:lnTo>
                <a:lnTo>
                  <a:pt x="98" y="249"/>
                </a:lnTo>
                <a:lnTo>
                  <a:pt x="94" y="218"/>
                </a:lnTo>
                <a:lnTo>
                  <a:pt x="78" y="182"/>
                </a:lnTo>
                <a:lnTo>
                  <a:pt x="68" y="141"/>
                </a:lnTo>
                <a:lnTo>
                  <a:pt x="82" y="125"/>
                </a:lnTo>
                <a:lnTo>
                  <a:pt x="57" y="47"/>
                </a:lnTo>
                <a:lnTo>
                  <a:pt x="37" y="6"/>
                </a:lnTo>
                <a:lnTo>
                  <a:pt x="57" y="6"/>
                </a:lnTo>
                <a:lnTo>
                  <a:pt x="68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6" name="Freeform 125"/>
          <p:cNvSpPr>
            <a:spLocks noChangeArrowheads="1"/>
          </p:cNvSpPr>
          <p:nvPr/>
        </p:nvSpPr>
        <p:spPr bwMode="auto">
          <a:xfrm>
            <a:off x="4619054" y="4005263"/>
            <a:ext cx="26988" cy="36512"/>
          </a:xfrm>
          <a:custGeom>
            <a:avLst/>
            <a:gdLst>
              <a:gd name="T0" fmla="*/ 0 w 43"/>
              <a:gd name="T1" fmla="*/ 31 h 58"/>
              <a:gd name="T2" fmla="*/ 15 w 43"/>
              <a:gd name="T3" fmla="*/ 16 h 58"/>
              <a:gd name="T4" fmla="*/ 15 w 43"/>
              <a:gd name="T5" fmla="*/ 6 h 58"/>
              <a:gd name="T6" fmla="*/ 31 w 43"/>
              <a:gd name="T7" fmla="*/ 0 h 58"/>
              <a:gd name="T8" fmla="*/ 42 w 43"/>
              <a:gd name="T9" fmla="*/ 6 h 58"/>
              <a:gd name="T10" fmla="*/ 42 w 43"/>
              <a:gd name="T11" fmla="*/ 16 h 58"/>
              <a:gd name="T12" fmla="*/ 26 w 43"/>
              <a:gd name="T13" fmla="*/ 31 h 58"/>
              <a:gd name="T14" fmla="*/ 26 w 43"/>
              <a:gd name="T15" fmla="*/ 57 h 58"/>
              <a:gd name="T16" fmla="*/ 11 w 43"/>
              <a:gd name="T17" fmla="*/ 57 h 58"/>
              <a:gd name="T18" fmla="*/ 11 w 43"/>
              <a:gd name="T19" fmla="*/ 47 h 58"/>
              <a:gd name="T20" fmla="*/ 0 w 43"/>
              <a:gd name="T21" fmla="*/ 31 h 58"/>
              <a:gd name="T22" fmla="*/ 0 w 43"/>
              <a:gd name="T23" fmla="*/ 31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58"/>
              <a:gd name="T38" fmla="*/ 43 w 43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58">
                <a:moveTo>
                  <a:pt x="0" y="31"/>
                </a:moveTo>
                <a:lnTo>
                  <a:pt x="15" y="16"/>
                </a:lnTo>
                <a:lnTo>
                  <a:pt x="15" y="6"/>
                </a:lnTo>
                <a:lnTo>
                  <a:pt x="31" y="0"/>
                </a:lnTo>
                <a:lnTo>
                  <a:pt x="42" y="6"/>
                </a:lnTo>
                <a:lnTo>
                  <a:pt x="42" y="16"/>
                </a:lnTo>
                <a:lnTo>
                  <a:pt x="26" y="31"/>
                </a:lnTo>
                <a:lnTo>
                  <a:pt x="26" y="57"/>
                </a:lnTo>
                <a:lnTo>
                  <a:pt x="11" y="57"/>
                </a:lnTo>
                <a:lnTo>
                  <a:pt x="11" y="47"/>
                </a:lnTo>
                <a:lnTo>
                  <a:pt x="0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7" name="Freeform 126"/>
          <p:cNvSpPr>
            <a:spLocks noChangeArrowheads="1"/>
          </p:cNvSpPr>
          <p:nvPr/>
        </p:nvSpPr>
        <p:spPr bwMode="auto">
          <a:xfrm>
            <a:off x="5214367" y="3368675"/>
            <a:ext cx="422275" cy="417513"/>
          </a:xfrm>
          <a:custGeom>
            <a:avLst/>
            <a:gdLst>
              <a:gd name="T0" fmla="*/ 248 w 665"/>
              <a:gd name="T1" fmla="*/ 52 h 660"/>
              <a:gd name="T2" fmla="*/ 285 w 665"/>
              <a:gd name="T3" fmla="*/ 135 h 660"/>
              <a:gd name="T4" fmla="*/ 290 w 665"/>
              <a:gd name="T5" fmla="*/ 114 h 660"/>
              <a:gd name="T6" fmla="*/ 316 w 665"/>
              <a:gd name="T7" fmla="*/ 140 h 660"/>
              <a:gd name="T8" fmla="*/ 378 w 665"/>
              <a:gd name="T9" fmla="*/ 182 h 660"/>
              <a:gd name="T10" fmla="*/ 424 w 665"/>
              <a:gd name="T11" fmla="*/ 233 h 660"/>
              <a:gd name="T12" fmla="*/ 446 w 665"/>
              <a:gd name="T13" fmla="*/ 244 h 660"/>
              <a:gd name="T14" fmla="*/ 409 w 665"/>
              <a:gd name="T15" fmla="*/ 259 h 660"/>
              <a:gd name="T16" fmla="*/ 383 w 665"/>
              <a:gd name="T17" fmla="*/ 290 h 660"/>
              <a:gd name="T18" fmla="*/ 424 w 665"/>
              <a:gd name="T19" fmla="*/ 317 h 660"/>
              <a:gd name="T20" fmla="*/ 424 w 665"/>
              <a:gd name="T21" fmla="*/ 342 h 660"/>
              <a:gd name="T22" fmla="*/ 487 w 665"/>
              <a:gd name="T23" fmla="*/ 399 h 660"/>
              <a:gd name="T24" fmla="*/ 664 w 665"/>
              <a:gd name="T25" fmla="*/ 450 h 660"/>
              <a:gd name="T26" fmla="*/ 518 w 665"/>
              <a:gd name="T27" fmla="*/ 585 h 660"/>
              <a:gd name="T28" fmla="*/ 446 w 665"/>
              <a:gd name="T29" fmla="*/ 627 h 660"/>
              <a:gd name="T30" fmla="*/ 399 w 665"/>
              <a:gd name="T31" fmla="*/ 637 h 660"/>
              <a:gd name="T32" fmla="*/ 352 w 665"/>
              <a:gd name="T33" fmla="*/ 627 h 660"/>
              <a:gd name="T34" fmla="*/ 311 w 665"/>
              <a:gd name="T35" fmla="*/ 627 h 660"/>
              <a:gd name="T36" fmla="*/ 244 w 665"/>
              <a:gd name="T37" fmla="*/ 653 h 660"/>
              <a:gd name="T38" fmla="*/ 150 w 665"/>
              <a:gd name="T39" fmla="*/ 611 h 660"/>
              <a:gd name="T40" fmla="*/ 125 w 665"/>
              <a:gd name="T41" fmla="*/ 570 h 660"/>
              <a:gd name="T42" fmla="*/ 98 w 665"/>
              <a:gd name="T43" fmla="*/ 549 h 660"/>
              <a:gd name="T44" fmla="*/ 57 w 665"/>
              <a:gd name="T45" fmla="*/ 503 h 660"/>
              <a:gd name="T46" fmla="*/ 0 w 665"/>
              <a:gd name="T47" fmla="*/ 461 h 660"/>
              <a:gd name="T48" fmla="*/ 31 w 665"/>
              <a:gd name="T49" fmla="*/ 435 h 660"/>
              <a:gd name="T50" fmla="*/ 52 w 665"/>
              <a:gd name="T51" fmla="*/ 378 h 660"/>
              <a:gd name="T52" fmla="*/ 57 w 665"/>
              <a:gd name="T53" fmla="*/ 342 h 660"/>
              <a:gd name="T54" fmla="*/ 84 w 665"/>
              <a:gd name="T55" fmla="*/ 327 h 660"/>
              <a:gd name="T56" fmla="*/ 98 w 665"/>
              <a:gd name="T57" fmla="*/ 274 h 660"/>
              <a:gd name="T58" fmla="*/ 135 w 665"/>
              <a:gd name="T59" fmla="*/ 233 h 660"/>
              <a:gd name="T60" fmla="*/ 150 w 665"/>
              <a:gd name="T61" fmla="*/ 151 h 660"/>
              <a:gd name="T62" fmla="*/ 166 w 665"/>
              <a:gd name="T63" fmla="*/ 68 h 660"/>
              <a:gd name="T64" fmla="*/ 192 w 665"/>
              <a:gd name="T65" fmla="*/ 41 h 660"/>
              <a:gd name="T66" fmla="*/ 207 w 665"/>
              <a:gd name="T67" fmla="*/ 16 h 660"/>
              <a:gd name="T68" fmla="*/ 233 w 665"/>
              <a:gd name="T69" fmla="*/ 0 h 6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5"/>
              <a:gd name="T106" fmla="*/ 0 h 660"/>
              <a:gd name="T107" fmla="*/ 665 w 665"/>
              <a:gd name="T108" fmla="*/ 660 h 6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5" h="660">
                <a:moveTo>
                  <a:pt x="233" y="0"/>
                </a:moveTo>
                <a:lnTo>
                  <a:pt x="248" y="52"/>
                </a:lnTo>
                <a:lnTo>
                  <a:pt x="270" y="99"/>
                </a:lnTo>
                <a:lnTo>
                  <a:pt x="285" y="135"/>
                </a:lnTo>
                <a:lnTo>
                  <a:pt x="290" y="135"/>
                </a:lnTo>
                <a:lnTo>
                  <a:pt x="290" y="114"/>
                </a:lnTo>
                <a:lnTo>
                  <a:pt x="311" y="140"/>
                </a:lnTo>
                <a:lnTo>
                  <a:pt x="316" y="140"/>
                </a:lnTo>
                <a:lnTo>
                  <a:pt x="342" y="151"/>
                </a:lnTo>
                <a:lnTo>
                  <a:pt x="378" y="182"/>
                </a:lnTo>
                <a:lnTo>
                  <a:pt x="399" y="217"/>
                </a:lnTo>
                <a:lnTo>
                  <a:pt x="424" y="233"/>
                </a:lnTo>
                <a:lnTo>
                  <a:pt x="434" y="233"/>
                </a:lnTo>
                <a:lnTo>
                  <a:pt x="446" y="244"/>
                </a:lnTo>
                <a:lnTo>
                  <a:pt x="424" y="249"/>
                </a:lnTo>
                <a:lnTo>
                  <a:pt x="409" y="259"/>
                </a:lnTo>
                <a:lnTo>
                  <a:pt x="399" y="274"/>
                </a:lnTo>
                <a:lnTo>
                  <a:pt x="383" y="290"/>
                </a:lnTo>
                <a:lnTo>
                  <a:pt x="393" y="317"/>
                </a:lnTo>
                <a:lnTo>
                  <a:pt x="424" y="317"/>
                </a:lnTo>
                <a:lnTo>
                  <a:pt x="434" y="327"/>
                </a:lnTo>
                <a:lnTo>
                  <a:pt x="424" y="342"/>
                </a:lnTo>
                <a:lnTo>
                  <a:pt x="461" y="384"/>
                </a:lnTo>
                <a:lnTo>
                  <a:pt x="487" y="399"/>
                </a:lnTo>
                <a:lnTo>
                  <a:pt x="622" y="450"/>
                </a:lnTo>
                <a:lnTo>
                  <a:pt x="664" y="450"/>
                </a:lnTo>
                <a:lnTo>
                  <a:pt x="534" y="585"/>
                </a:lnTo>
                <a:lnTo>
                  <a:pt x="518" y="585"/>
                </a:lnTo>
                <a:lnTo>
                  <a:pt x="461" y="601"/>
                </a:lnTo>
                <a:lnTo>
                  <a:pt x="446" y="627"/>
                </a:lnTo>
                <a:lnTo>
                  <a:pt x="420" y="627"/>
                </a:lnTo>
                <a:lnTo>
                  <a:pt x="399" y="637"/>
                </a:lnTo>
                <a:lnTo>
                  <a:pt x="368" y="637"/>
                </a:lnTo>
                <a:lnTo>
                  <a:pt x="352" y="627"/>
                </a:lnTo>
                <a:lnTo>
                  <a:pt x="326" y="627"/>
                </a:lnTo>
                <a:lnTo>
                  <a:pt x="311" y="627"/>
                </a:lnTo>
                <a:lnTo>
                  <a:pt x="290" y="659"/>
                </a:lnTo>
                <a:lnTo>
                  <a:pt x="244" y="653"/>
                </a:lnTo>
                <a:lnTo>
                  <a:pt x="202" y="627"/>
                </a:lnTo>
                <a:lnTo>
                  <a:pt x="150" y="611"/>
                </a:lnTo>
                <a:lnTo>
                  <a:pt x="125" y="601"/>
                </a:lnTo>
                <a:lnTo>
                  <a:pt x="125" y="570"/>
                </a:lnTo>
                <a:lnTo>
                  <a:pt x="109" y="570"/>
                </a:lnTo>
                <a:lnTo>
                  <a:pt x="98" y="549"/>
                </a:lnTo>
                <a:lnTo>
                  <a:pt x="94" y="529"/>
                </a:lnTo>
                <a:lnTo>
                  <a:pt x="57" y="503"/>
                </a:lnTo>
                <a:lnTo>
                  <a:pt x="31" y="476"/>
                </a:lnTo>
                <a:lnTo>
                  <a:pt x="0" y="461"/>
                </a:lnTo>
                <a:lnTo>
                  <a:pt x="0" y="435"/>
                </a:lnTo>
                <a:lnTo>
                  <a:pt x="31" y="435"/>
                </a:lnTo>
                <a:lnTo>
                  <a:pt x="52" y="425"/>
                </a:lnTo>
                <a:lnTo>
                  <a:pt x="52" y="378"/>
                </a:lnTo>
                <a:lnTo>
                  <a:pt x="57" y="358"/>
                </a:lnTo>
                <a:lnTo>
                  <a:pt x="57" y="342"/>
                </a:lnTo>
                <a:lnTo>
                  <a:pt x="68" y="327"/>
                </a:lnTo>
                <a:lnTo>
                  <a:pt x="84" y="327"/>
                </a:lnTo>
                <a:lnTo>
                  <a:pt x="94" y="317"/>
                </a:lnTo>
                <a:lnTo>
                  <a:pt x="98" y="274"/>
                </a:lnTo>
                <a:lnTo>
                  <a:pt x="119" y="244"/>
                </a:lnTo>
                <a:lnTo>
                  <a:pt x="135" y="233"/>
                </a:lnTo>
                <a:lnTo>
                  <a:pt x="140" y="207"/>
                </a:lnTo>
                <a:lnTo>
                  <a:pt x="150" y="151"/>
                </a:lnTo>
                <a:lnTo>
                  <a:pt x="166" y="94"/>
                </a:lnTo>
                <a:lnTo>
                  <a:pt x="166" y="68"/>
                </a:lnTo>
                <a:lnTo>
                  <a:pt x="176" y="41"/>
                </a:lnTo>
                <a:lnTo>
                  <a:pt x="192" y="41"/>
                </a:lnTo>
                <a:lnTo>
                  <a:pt x="192" y="31"/>
                </a:lnTo>
                <a:lnTo>
                  <a:pt x="207" y="16"/>
                </a:lnTo>
                <a:lnTo>
                  <a:pt x="228" y="27"/>
                </a:lnTo>
                <a:lnTo>
                  <a:pt x="233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8" name="Freeform 127"/>
          <p:cNvSpPr>
            <a:spLocks noChangeArrowheads="1"/>
          </p:cNvSpPr>
          <p:nvPr/>
        </p:nvSpPr>
        <p:spPr bwMode="auto">
          <a:xfrm>
            <a:off x="4301554" y="3525838"/>
            <a:ext cx="84138" cy="177800"/>
          </a:xfrm>
          <a:custGeom>
            <a:avLst/>
            <a:gdLst>
              <a:gd name="T0" fmla="*/ 73 w 135"/>
              <a:gd name="T1" fmla="*/ 21 h 281"/>
              <a:gd name="T2" fmla="*/ 83 w 135"/>
              <a:gd name="T3" fmla="*/ 0 h 281"/>
              <a:gd name="T4" fmla="*/ 93 w 135"/>
              <a:gd name="T5" fmla="*/ 0 h 281"/>
              <a:gd name="T6" fmla="*/ 108 w 135"/>
              <a:gd name="T7" fmla="*/ 21 h 281"/>
              <a:gd name="T8" fmla="*/ 124 w 135"/>
              <a:gd name="T9" fmla="*/ 37 h 281"/>
              <a:gd name="T10" fmla="*/ 124 w 135"/>
              <a:gd name="T11" fmla="*/ 41 h 281"/>
              <a:gd name="T12" fmla="*/ 134 w 135"/>
              <a:gd name="T13" fmla="*/ 78 h 281"/>
              <a:gd name="T14" fmla="*/ 124 w 135"/>
              <a:gd name="T15" fmla="*/ 94 h 281"/>
              <a:gd name="T16" fmla="*/ 124 w 135"/>
              <a:gd name="T17" fmla="*/ 109 h 281"/>
              <a:gd name="T18" fmla="*/ 119 w 135"/>
              <a:gd name="T19" fmla="*/ 119 h 281"/>
              <a:gd name="T20" fmla="*/ 108 w 135"/>
              <a:gd name="T21" fmla="*/ 145 h 281"/>
              <a:gd name="T22" fmla="*/ 93 w 135"/>
              <a:gd name="T23" fmla="*/ 151 h 281"/>
              <a:gd name="T24" fmla="*/ 93 w 135"/>
              <a:gd name="T25" fmla="*/ 176 h 281"/>
              <a:gd name="T26" fmla="*/ 93 w 135"/>
              <a:gd name="T27" fmla="*/ 227 h 281"/>
              <a:gd name="T28" fmla="*/ 98 w 135"/>
              <a:gd name="T29" fmla="*/ 270 h 281"/>
              <a:gd name="T30" fmla="*/ 73 w 135"/>
              <a:gd name="T31" fmla="*/ 270 h 281"/>
              <a:gd name="T32" fmla="*/ 41 w 135"/>
              <a:gd name="T33" fmla="*/ 280 h 281"/>
              <a:gd name="T34" fmla="*/ 41 w 135"/>
              <a:gd name="T35" fmla="*/ 259 h 281"/>
              <a:gd name="T36" fmla="*/ 41 w 135"/>
              <a:gd name="T37" fmla="*/ 254 h 281"/>
              <a:gd name="T38" fmla="*/ 41 w 135"/>
              <a:gd name="T39" fmla="*/ 145 h 281"/>
              <a:gd name="T40" fmla="*/ 31 w 135"/>
              <a:gd name="T41" fmla="*/ 129 h 281"/>
              <a:gd name="T42" fmla="*/ 26 w 135"/>
              <a:gd name="T43" fmla="*/ 109 h 281"/>
              <a:gd name="T44" fmla="*/ 10 w 135"/>
              <a:gd name="T45" fmla="*/ 94 h 281"/>
              <a:gd name="T46" fmla="*/ 0 w 135"/>
              <a:gd name="T47" fmla="*/ 68 h 281"/>
              <a:gd name="T48" fmla="*/ 16 w 135"/>
              <a:gd name="T49" fmla="*/ 62 h 281"/>
              <a:gd name="T50" fmla="*/ 31 w 135"/>
              <a:gd name="T51" fmla="*/ 52 h 281"/>
              <a:gd name="T52" fmla="*/ 57 w 135"/>
              <a:gd name="T53" fmla="*/ 41 h 281"/>
              <a:gd name="T54" fmla="*/ 73 w 135"/>
              <a:gd name="T55" fmla="*/ 21 h 281"/>
              <a:gd name="T56" fmla="*/ 73 w 135"/>
              <a:gd name="T57" fmla="*/ 21 h 28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5"/>
              <a:gd name="T88" fmla="*/ 0 h 281"/>
              <a:gd name="T89" fmla="*/ 135 w 135"/>
              <a:gd name="T90" fmla="*/ 281 h 28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5" h="281">
                <a:moveTo>
                  <a:pt x="73" y="21"/>
                </a:moveTo>
                <a:lnTo>
                  <a:pt x="83" y="0"/>
                </a:lnTo>
                <a:lnTo>
                  <a:pt x="93" y="0"/>
                </a:lnTo>
                <a:lnTo>
                  <a:pt x="108" y="21"/>
                </a:lnTo>
                <a:lnTo>
                  <a:pt x="124" y="37"/>
                </a:lnTo>
                <a:lnTo>
                  <a:pt x="124" y="41"/>
                </a:lnTo>
                <a:lnTo>
                  <a:pt x="134" y="78"/>
                </a:lnTo>
                <a:lnTo>
                  <a:pt x="124" y="94"/>
                </a:lnTo>
                <a:lnTo>
                  <a:pt x="124" y="109"/>
                </a:lnTo>
                <a:lnTo>
                  <a:pt x="119" y="119"/>
                </a:lnTo>
                <a:lnTo>
                  <a:pt x="108" y="145"/>
                </a:lnTo>
                <a:lnTo>
                  <a:pt x="93" y="151"/>
                </a:lnTo>
                <a:lnTo>
                  <a:pt x="93" y="176"/>
                </a:lnTo>
                <a:lnTo>
                  <a:pt x="93" y="227"/>
                </a:lnTo>
                <a:lnTo>
                  <a:pt x="98" y="270"/>
                </a:lnTo>
                <a:lnTo>
                  <a:pt x="73" y="270"/>
                </a:lnTo>
                <a:lnTo>
                  <a:pt x="41" y="280"/>
                </a:lnTo>
                <a:lnTo>
                  <a:pt x="41" y="259"/>
                </a:lnTo>
                <a:lnTo>
                  <a:pt x="41" y="254"/>
                </a:lnTo>
                <a:lnTo>
                  <a:pt x="41" y="145"/>
                </a:lnTo>
                <a:lnTo>
                  <a:pt x="31" y="129"/>
                </a:lnTo>
                <a:lnTo>
                  <a:pt x="26" y="109"/>
                </a:lnTo>
                <a:lnTo>
                  <a:pt x="10" y="94"/>
                </a:lnTo>
                <a:lnTo>
                  <a:pt x="0" y="68"/>
                </a:lnTo>
                <a:lnTo>
                  <a:pt x="16" y="62"/>
                </a:lnTo>
                <a:lnTo>
                  <a:pt x="31" y="52"/>
                </a:lnTo>
                <a:lnTo>
                  <a:pt x="57" y="41"/>
                </a:lnTo>
                <a:lnTo>
                  <a:pt x="73" y="2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9" name="Freeform 128"/>
          <p:cNvSpPr>
            <a:spLocks noChangeArrowheads="1"/>
          </p:cNvSpPr>
          <p:nvPr/>
        </p:nvSpPr>
        <p:spPr bwMode="auto">
          <a:xfrm>
            <a:off x="4833367" y="4394200"/>
            <a:ext cx="252412" cy="268288"/>
          </a:xfrm>
          <a:custGeom>
            <a:avLst/>
            <a:gdLst>
              <a:gd name="T0" fmla="*/ 238 w 400"/>
              <a:gd name="T1" fmla="*/ 0 h 425"/>
              <a:gd name="T2" fmla="*/ 248 w 400"/>
              <a:gd name="T3" fmla="*/ 26 h 425"/>
              <a:gd name="T4" fmla="*/ 275 w 400"/>
              <a:gd name="T5" fmla="*/ 57 h 425"/>
              <a:gd name="T6" fmla="*/ 275 w 400"/>
              <a:gd name="T7" fmla="*/ 73 h 425"/>
              <a:gd name="T8" fmla="*/ 301 w 400"/>
              <a:gd name="T9" fmla="*/ 88 h 425"/>
              <a:gd name="T10" fmla="*/ 326 w 400"/>
              <a:gd name="T11" fmla="*/ 98 h 425"/>
              <a:gd name="T12" fmla="*/ 332 w 400"/>
              <a:gd name="T13" fmla="*/ 124 h 425"/>
              <a:gd name="T14" fmla="*/ 342 w 400"/>
              <a:gd name="T15" fmla="*/ 124 h 425"/>
              <a:gd name="T16" fmla="*/ 348 w 400"/>
              <a:gd name="T17" fmla="*/ 155 h 425"/>
              <a:gd name="T18" fmla="*/ 358 w 400"/>
              <a:gd name="T19" fmla="*/ 176 h 425"/>
              <a:gd name="T20" fmla="*/ 373 w 400"/>
              <a:gd name="T21" fmla="*/ 176 h 425"/>
              <a:gd name="T22" fmla="*/ 399 w 400"/>
              <a:gd name="T23" fmla="*/ 181 h 425"/>
              <a:gd name="T24" fmla="*/ 399 w 400"/>
              <a:gd name="T25" fmla="*/ 206 h 425"/>
              <a:gd name="T26" fmla="*/ 383 w 400"/>
              <a:gd name="T27" fmla="*/ 222 h 425"/>
              <a:gd name="T28" fmla="*/ 368 w 400"/>
              <a:gd name="T29" fmla="*/ 222 h 425"/>
              <a:gd name="T30" fmla="*/ 342 w 400"/>
              <a:gd name="T31" fmla="*/ 249 h 425"/>
              <a:gd name="T32" fmla="*/ 332 w 400"/>
              <a:gd name="T33" fmla="*/ 249 h 425"/>
              <a:gd name="T34" fmla="*/ 326 w 400"/>
              <a:gd name="T35" fmla="*/ 259 h 425"/>
              <a:gd name="T36" fmla="*/ 316 w 400"/>
              <a:gd name="T37" fmla="*/ 263 h 425"/>
              <a:gd name="T38" fmla="*/ 301 w 400"/>
              <a:gd name="T39" fmla="*/ 284 h 425"/>
              <a:gd name="T40" fmla="*/ 301 w 400"/>
              <a:gd name="T41" fmla="*/ 306 h 425"/>
              <a:gd name="T42" fmla="*/ 285 w 400"/>
              <a:gd name="T43" fmla="*/ 316 h 425"/>
              <a:gd name="T44" fmla="*/ 260 w 400"/>
              <a:gd name="T45" fmla="*/ 326 h 425"/>
              <a:gd name="T46" fmla="*/ 238 w 400"/>
              <a:gd name="T47" fmla="*/ 367 h 425"/>
              <a:gd name="T48" fmla="*/ 217 w 400"/>
              <a:gd name="T49" fmla="*/ 367 h 425"/>
              <a:gd name="T50" fmla="*/ 192 w 400"/>
              <a:gd name="T51" fmla="*/ 367 h 425"/>
              <a:gd name="T52" fmla="*/ 166 w 400"/>
              <a:gd name="T53" fmla="*/ 367 h 425"/>
              <a:gd name="T54" fmla="*/ 140 w 400"/>
              <a:gd name="T55" fmla="*/ 351 h 425"/>
              <a:gd name="T56" fmla="*/ 115 w 400"/>
              <a:gd name="T57" fmla="*/ 351 h 425"/>
              <a:gd name="T58" fmla="*/ 115 w 400"/>
              <a:gd name="T59" fmla="*/ 383 h 425"/>
              <a:gd name="T60" fmla="*/ 88 w 400"/>
              <a:gd name="T61" fmla="*/ 408 h 425"/>
              <a:gd name="T62" fmla="*/ 72 w 400"/>
              <a:gd name="T63" fmla="*/ 408 h 425"/>
              <a:gd name="T64" fmla="*/ 72 w 400"/>
              <a:gd name="T65" fmla="*/ 414 h 425"/>
              <a:gd name="T66" fmla="*/ 47 w 400"/>
              <a:gd name="T67" fmla="*/ 414 h 425"/>
              <a:gd name="T68" fmla="*/ 21 w 400"/>
              <a:gd name="T69" fmla="*/ 424 h 425"/>
              <a:gd name="T70" fmla="*/ 21 w 400"/>
              <a:gd name="T71" fmla="*/ 398 h 425"/>
              <a:gd name="T72" fmla="*/ 31 w 400"/>
              <a:gd name="T73" fmla="*/ 383 h 425"/>
              <a:gd name="T74" fmla="*/ 21 w 400"/>
              <a:gd name="T75" fmla="*/ 367 h 425"/>
              <a:gd name="T76" fmla="*/ 16 w 400"/>
              <a:gd name="T77" fmla="*/ 341 h 425"/>
              <a:gd name="T78" fmla="*/ 0 w 400"/>
              <a:gd name="T79" fmla="*/ 326 h 425"/>
              <a:gd name="T80" fmla="*/ 6 w 400"/>
              <a:gd name="T81" fmla="*/ 191 h 425"/>
              <a:gd name="T82" fmla="*/ 47 w 400"/>
              <a:gd name="T83" fmla="*/ 191 h 425"/>
              <a:gd name="T84" fmla="*/ 57 w 400"/>
              <a:gd name="T85" fmla="*/ 26 h 425"/>
              <a:gd name="T86" fmla="*/ 115 w 400"/>
              <a:gd name="T87" fmla="*/ 16 h 425"/>
              <a:gd name="T88" fmla="*/ 150 w 400"/>
              <a:gd name="T89" fmla="*/ 4 h 425"/>
              <a:gd name="T90" fmla="*/ 166 w 400"/>
              <a:gd name="T91" fmla="*/ 26 h 425"/>
              <a:gd name="T92" fmla="*/ 197 w 400"/>
              <a:gd name="T93" fmla="*/ 4 h 425"/>
              <a:gd name="T94" fmla="*/ 207 w 400"/>
              <a:gd name="T95" fmla="*/ 4 h 425"/>
              <a:gd name="T96" fmla="*/ 223 w 400"/>
              <a:gd name="T97" fmla="*/ 0 h 425"/>
              <a:gd name="T98" fmla="*/ 238 w 400"/>
              <a:gd name="T99" fmla="*/ 0 h 425"/>
              <a:gd name="T100" fmla="*/ 238 w 400"/>
              <a:gd name="T101" fmla="*/ 0 h 4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0"/>
              <a:gd name="T154" fmla="*/ 0 h 425"/>
              <a:gd name="T155" fmla="*/ 400 w 400"/>
              <a:gd name="T156" fmla="*/ 425 h 4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0" h="425">
                <a:moveTo>
                  <a:pt x="238" y="0"/>
                </a:moveTo>
                <a:lnTo>
                  <a:pt x="248" y="26"/>
                </a:lnTo>
                <a:lnTo>
                  <a:pt x="275" y="57"/>
                </a:lnTo>
                <a:lnTo>
                  <a:pt x="275" y="73"/>
                </a:lnTo>
                <a:lnTo>
                  <a:pt x="301" y="88"/>
                </a:lnTo>
                <a:lnTo>
                  <a:pt x="326" y="98"/>
                </a:lnTo>
                <a:lnTo>
                  <a:pt x="332" y="124"/>
                </a:lnTo>
                <a:lnTo>
                  <a:pt x="342" y="124"/>
                </a:lnTo>
                <a:lnTo>
                  <a:pt x="348" y="155"/>
                </a:lnTo>
                <a:lnTo>
                  <a:pt x="358" y="176"/>
                </a:lnTo>
                <a:lnTo>
                  <a:pt x="373" y="176"/>
                </a:lnTo>
                <a:lnTo>
                  <a:pt x="399" y="181"/>
                </a:lnTo>
                <a:lnTo>
                  <a:pt x="399" y="206"/>
                </a:lnTo>
                <a:lnTo>
                  <a:pt x="383" y="222"/>
                </a:lnTo>
                <a:lnTo>
                  <a:pt x="368" y="222"/>
                </a:lnTo>
                <a:lnTo>
                  <a:pt x="342" y="249"/>
                </a:lnTo>
                <a:lnTo>
                  <a:pt x="332" y="249"/>
                </a:lnTo>
                <a:lnTo>
                  <a:pt x="326" y="259"/>
                </a:lnTo>
                <a:lnTo>
                  <a:pt x="316" y="263"/>
                </a:lnTo>
                <a:lnTo>
                  <a:pt x="301" y="284"/>
                </a:lnTo>
                <a:lnTo>
                  <a:pt x="301" y="306"/>
                </a:lnTo>
                <a:lnTo>
                  <a:pt x="285" y="316"/>
                </a:lnTo>
                <a:lnTo>
                  <a:pt x="260" y="326"/>
                </a:lnTo>
                <a:lnTo>
                  <a:pt x="238" y="367"/>
                </a:lnTo>
                <a:lnTo>
                  <a:pt x="217" y="367"/>
                </a:lnTo>
                <a:lnTo>
                  <a:pt x="192" y="367"/>
                </a:lnTo>
                <a:lnTo>
                  <a:pt x="166" y="367"/>
                </a:lnTo>
                <a:lnTo>
                  <a:pt x="140" y="351"/>
                </a:lnTo>
                <a:lnTo>
                  <a:pt x="115" y="351"/>
                </a:lnTo>
                <a:lnTo>
                  <a:pt x="115" y="383"/>
                </a:lnTo>
                <a:lnTo>
                  <a:pt x="88" y="408"/>
                </a:lnTo>
                <a:lnTo>
                  <a:pt x="72" y="408"/>
                </a:lnTo>
                <a:lnTo>
                  <a:pt x="72" y="414"/>
                </a:lnTo>
                <a:lnTo>
                  <a:pt x="47" y="414"/>
                </a:lnTo>
                <a:lnTo>
                  <a:pt x="21" y="424"/>
                </a:lnTo>
                <a:lnTo>
                  <a:pt x="21" y="398"/>
                </a:lnTo>
                <a:lnTo>
                  <a:pt x="31" y="383"/>
                </a:lnTo>
                <a:lnTo>
                  <a:pt x="21" y="367"/>
                </a:lnTo>
                <a:lnTo>
                  <a:pt x="16" y="341"/>
                </a:lnTo>
                <a:lnTo>
                  <a:pt x="0" y="326"/>
                </a:lnTo>
                <a:lnTo>
                  <a:pt x="6" y="191"/>
                </a:lnTo>
                <a:lnTo>
                  <a:pt x="47" y="191"/>
                </a:lnTo>
                <a:lnTo>
                  <a:pt x="57" y="26"/>
                </a:lnTo>
                <a:lnTo>
                  <a:pt x="115" y="16"/>
                </a:lnTo>
                <a:lnTo>
                  <a:pt x="150" y="4"/>
                </a:lnTo>
                <a:lnTo>
                  <a:pt x="166" y="26"/>
                </a:lnTo>
                <a:lnTo>
                  <a:pt x="197" y="4"/>
                </a:lnTo>
                <a:lnTo>
                  <a:pt x="207" y="4"/>
                </a:lnTo>
                <a:lnTo>
                  <a:pt x="223" y="0"/>
                </a:lnTo>
                <a:lnTo>
                  <a:pt x="238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0" name="Freeform 129"/>
          <p:cNvSpPr>
            <a:spLocks noChangeArrowheads="1"/>
          </p:cNvSpPr>
          <p:nvPr/>
        </p:nvSpPr>
        <p:spPr bwMode="auto">
          <a:xfrm>
            <a:off x="4126929" y="3448050"/>
            <a:ext cx="220663" cy="163513"/>
          </a:xfrm>
          <a:custGeom>
            <a:avLst/>
            <a:gdLst>
              <a:gd name="T0" fmla="*/ 249 w 350"/>
              <a:gd name="T1" fmla="*/ 10 h 260"/>
              <a:gd name="T2" fmla="*/ 249 w 350"/>
              <a:gd name="T3" fmla="*/ 26 h 260"/>
              <a:gd name="T4" fmla="*/ 260 w 350"/>
              <a:gd name="T5" fmla="*/ 41 h 260"/>
              <a:gd name="T6" fmla="*/ 264 w 350"/>
              <a:gd name="T7" fmla="*/ 57 h 260"/>
              <a:gd name="T8" fmla="*/ 285 w 350"/>
              <a:gd name="T9" fmla="*/ 77 h 260"/>
              <a:gd name="T10" fmla="*/ 301 w 350"/>
              <a:gd name="T11" fmla="*/ 77 h 260"/>
              <a:gd name="T12" fmla="*/ 301 w 350"/>
              <a:gd name="T13" fmla="*/ 83 h 260"/>
              <a:gd name="T14" fmla="*/ 285 w 350"/>
              <a:gd name="T15" fmla="*/ 83 h 260"/>
              <a:gd name="T16" fmla="*/ 285 w 350"/>
              <a:gd name="T17" fmla="*/ 93 h 260"/>
              <a:gd name="T18" fmla="*/ 317 w 350"/>
              <a:gd name="T19" fmla="*/ 108 h 260"/>
              <a:gd name="T20" fmla="*/ 332 w 350"/>
              <a:gd name="T21" fmla="*/ 108 h 260"/>
              <a:gd name="T22" fmla="*/ 342 w 350"/>
              <a:gd name="T23" fmla="*/ 119 h 260"/>
              <a:gd name="T24" fmla="*/ 332 w 350"/>
              <a:gd name="T25" fmla="*/ 124 h 260"/>
              <a:gd name="T26" fmla="*/ 349 w 350"/>
              <a:gd name="T27" fmla="*/ 145 h 260"/>
              <a:gd name="T28" fmla="*/ 332 w 350"/>
              <a:gd name="T29" fmla="*/ 165 h 260"/>
              <a:gd name="T30" fmla="*/ 307 w 350"/>
              <a:gd name="T31" fmla="*/ 176 h 260"/>
              <a:gd name="T32" fmla="*/ 291 w 350"/>
              <a:gd name="T33" fmla="*/ 186 h 260"/>
              <a:gd name="T34" fmla="*/ 275 w 350"/>
              <a:gd name="T35" fmla="*/ 192 h 260"/>
              <a:gd name="T36" fmla="*/ 260 w 350"/>
              <a:gd name="T37" fmla="*/ 192 h 260"/>
              <a:gd name="T38" fmla="*/ 249 w 350"/>
              <a:gd name="T39" fmla="*/ 192 h 260"/>
              <a:gd name="T40" fmla="*/ 239 w 350"/>
              <a:gd name="T41" fmla="*/ 186 h 260"/>
              <a:gd name="T42" fmla="*/ 223 w 350"/>
              <a:gd name="T43" fmla="*/ 186 h 260"/>
              <a:gd name="T44" fmla="*/ 219 w 350"/>
              <a:gd name="T45" fmla="*/ 192 h 260"/>
              <a:gd name="T46" fmla="*/ 115 w 350"/>
              <a:gd name="T47" fmla="*/ 186 h 260"/>
              <a:gd name="T48" fmla="*/ 109 w 350"/>
              <a:gd name="T49" fmla="*/ 202 h 260"/>
              <a:gd name="T50" fmla="*/ 115 w 350"/>
              <a:gd name="T51" fmla="*/ 233 h 260"/>
              <a:gd name="T52" fmla="*/ 115 w 350"/>
              <a:gd name="T53" fmla="*/ 259 h 260"/>
              <a:gd name="T54" fmla="*/ 84 w 350"/>
              <a:gd name="T55" fmla="*/ 233 h 260"/>
              <a:gd name="T56" fmla="*/ 58 w 350"/>
              <a:gd name="T57" fmla="*/ 233 h 260"/>
              <a:gd name="T58" fmla="*/ 47 w 350"/>
              <a:gd name="T59" fmla="*/ 253 h 260"/>
              <a:gd name="T60" fmla="*/ 31 w 350"/>
              <a:gd name="T61" fmla="*/ 253 h 260"/>
              <a:gd name="T62" fmla="*/ 16 w 350"/>
              <a:gd name="T63" fmla="*/ 228 h 260"/>
              <a:gd name="T64" fmla="*/ 0 w 350"/>
              <a:gd name="T65" fmla="*/ 218 h 260"/>
              <a:gd name="T66" fmla="*/ 0 w 350"/>
              <a:gd name="T67" fmla="*/ 206 h 260"/>
              <a:gd name="T68" fmla="*/ 0 w 350"/>
              <a:gd name="T69" fmla="*/ 192 h 260"/>
              <a:gd name="T70" fmla="*/ 6 w 350"/>
              <a:gd name="T71" fmla="*/ 176 h 260"/>
              <a:gd name="T72" fmla="*/ 0 w 350"/>
              <a:gd name="T73" fmla="*/ 150 h 260"/>
              <a:gd name="T74" fmla="*/ 21 w 350"/>
              <a:gd name="T75" fmla="*/ 145 h 260"/>
              <a:gd name="T76" fmla="*/ 31 w 350"/>
              <a:gd name="T77" fmla="*/ 145 h 260"/>
              <a:gd name="T78" fmla="*/ 47 w 350"/>
              <a:gd name="T79" fmla="*/ 124 h 260"/>
              <a:gd name="T80" fmla="*/ 47 w 350"/>
              <a:gd name="T81" fmla="*/ 108 h 260"/>
              <a:gd name="T82" fmla="*/ 58 w 350"/>
              <a:gd name="T83" fmla="*/ 108 h 260"/>
              <a:gd name="T84" fmla="*/ 47 w 350"/>
              <a:gd name="T85" fmla="*/ 83 h 260"/>
              <a:gd name="T86" fmla="*/ 68 w 350"/>
              <a:gd name="T87" fmla="*/ 77 h 260"/>
              <a:gd name="T88" fmla="*/ 84 w 350"/>
              <a:gd name="T89" fmla="*/ 93 h 260"/>
              <a:gd name="T90" fmla="*/ 99 w 350"/>
              <a:gd name="T91" fmla="*/ 83 h 260"/>
              <a:gd name="T92" fmla="*/ 88 w 350"/>
              <a:gd name="T93" fmla="*/ 67 h 260"/>
              <a:gd name="T94" fmla="*/ 109 w 350"/>
              <a:gd name="T95" fmla="*/ 67 h 260"/>
              <a:gd name="T96" fmla="*/ 115 w 350"/>
              <a:gd name="T97" fmla="*/ 57 h 260"/>
              <a:gd name="T98" fmla="*/ 151 w 350"/>
              <a:gd name="T99" fmla="*/ 41 h 260"/>
              <a:gd name="T100" fmla="*/ 156 w 350"/>
              <a:gd name="T101" fmla="*/ 16 h 260"/>
              <a:gd name="T102" fmla="*/ 197 w 350"/>
              <a:gd name="T103" fmla="*/ 16 h 260"/>
              <a:gd name="T104" fmla="*/ 207 w 350"/>
              <a:gd name="T105" fmla="*/ 0 h 260"/>
              <a:gd name="T106" fmla="*/ 249 w 350"/>
              <a:gd name="T107" fmla="*/ 10 h 260"/>
              <a:gd name="T108" fmla="*/ 249 w 350"/>
              <a:gd name="T109" fmla="*/ 10 h 2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50"/>
              <a:gd name="T166" fmla="*/ 0 h 260"/>
              <a:gd name="T167" fmla="*/ 350 w 350"/>
              <a:gd name="T168" fmla="*/ 260 h 26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50" h="260">
                <a:moveTo>
                  <a:pt x="249" y="10"/>
                </a:moveTo>
                <a:lnTo>
                  <a:pt x="249" y="26"/>
                </a:lnTo>
                <a:lnTo>
                  <a:pt x="260" y="41"/>
                </a:lnTo>
                <a:lnTo>
                  <a:pt x="264" y="57"/>
                </a:lnTo>
                <a:lnTo>
                  <a:pt x="285" y="77"/>
                </a:lnTo>
                <a:lnTo>
                  <a:pt x="301" y="77"/>
                </a:lnTo>
                <a:lnTo>
                  <a:pt x="301" y="83"/>
                </a:lnTo>
                <a:lnTo>
                  <a:pt x="285" y="83"/>
                </a:lnTo>
                <a:lnTo>
                  <a:pt x="285" y="93"/>
                </a:lnTo>
                <a:lnTo>
                  <a:pt x="317" y="108"/>
                </a:lnTo>
                <a:lnTo>
                  <a:pt x="332" y="108"/>
                </a:lnTo>
                <a:lnTo>
                  <a:pt x="342" y="119"/>
                </a:lnTo>
                <a:lnTo>
                  <a:pt x="332" y="124"/>
                </a:lnTo>
                <a:lnTo>
                  <a:pt x="349" y="145"/>
                </a:lnTo>
                <a:lnTo>
                  <a:pt x="332" y="165"/>
                </a:lnTo>
                <a:lnTo>
                  <a:pt x="307" y="176"/>
                </a:lnTo>
                <a:lnTo>
                  <a:pt x="291" y="186"/>
                </a:lnTo>
                <a:lnTo>
                  <a:pt x="275" y="192"/>
                </a:lnTo>
                <a:lnTo>
                  <a:pt x="260" y="192"/>
                </a:lnTo>
                <a:lnTo>
                  <a:pt x="249" y="192"/>
                </a:lnTo>
                <a:lnTo>
                  <a:pt x="239" y="186"/>
                </a:lnTo>
                <a:lnTo>
                  <a:pt x="223" y="186"/>
                </a:lnTo>
                <a:lnTo>
                  <a:pt x="219" y="192"/>
                </a:lnTo>
                <a:lnTo>
                  <a:pt x="115" y="186"/>
                </a:lnTo>
                <a:lnTo>
                  <a:pt x="109" y="202"/>
                </a:lnTo>
                <a:lnTo>
                  <a:pt x="115" y="233"/>
                </a:lnTo>
                <a:lnTo>
                  <a:pt x="115" y="259"/>
                </a:lnTo>
                <a:lnTo>
                  <a:pt x="84" y="233"/>
                </a:lnTo>
                <a:lnTo>
                  <a:pt x="58" y="233"/>
                </a:lnTo>
                <a:lnTo>
                  <a:pt x="47" y="253"/>
                </a:lnTo>
                <a:lnTo>
                  <a:pt x="31" y="253"/>
                </a:lnTo>
                <a:lnTo>
                  <a:pt x="16" y="228"/>
                </a:lnTo>
                <a:lnTo>
                  <a:pt x="0" y="218"/>
                </a:lnTo>
                <a:lnTo>
                  <a:pt x="0" y="206"/>
                </a:lnTo>
                <a:lnTo>
                  <a:pt x="0" y="192"/>
                </a:lnTo>
                <a:lnTo>
                  <a:pt x="6" y="176"/>
                </a:lnTo>
                <a:lnTo>
                  <a:pt x="0" y="150"/>
                </a:lnTo>
                <a:lnTo>
                  <a:pt x="21" y="145"/>
                </a:lnTo>
                <a:lnTo>
                  <a:pt x="31" y="145"/>
                </a:lnTo>
                <a:lnTo>
                  <a:pt x="47" y="124"/>
                </a:lnTo>
                <a:lnTo>
                  <a:pt x="47" y="108"/>
                </a:lnTo>
                <a:lnTo>
                  <a:pt x="58" y="108"/>
                </a:lnTo>
                <a:lnTo>
                  <a:pt x="47" y="83"/>
                </a:lnTo>
                <a:lnTo>
                  <a:pt x="68" y="77"/>
                </a:lnTo>
                <a:lnTo>
                  <a:pt x="84" y="93"/>
                </a:lnTo>
                <a:lnTo>
                  <a:pt x="99" y="83"/>
                </a:lnTo>
                <a:lnTo>
                  <a:pt x="88" y="67"/>
                </a:lnTo>
                <a:lnTo>
                  <a:pt x="109" y="67"/>
                </a:lnTo>
                <a:lnTo>
                  <a:pt x="115" y="57"/>
                </a:lnTo>
                <a:lnTo>
                  <a:pt x="151" y="41"/>
                </a:lnTo>
                <a:lnTo>
                  <a:pt x="156" y="16"/>
                </a:lnTo>
                <a:lnTo>
                  <a:pt x="197" y="16"/>
                </a:lnTo>
                <a:lnTo>
                  <a:pt x="207" y="0"/>
                </a:lnTo>
                <a:lnTo>
                  <a:pt x="249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1" name="Freeform 130"/>
          <p:cNvSpPr>
            <a:spLocks noChangeArrowheads="1"/>
          </p:cNvSpPr>
          <p:nvPr/>
        </p:nvSpPr>
        <p:spPr bwMode="auto">
          <a:xfrm>
            <a:off x="5096892" y="3946525"/>
            <a:ext cx="58737" cy="61913"/>
          </a:xfrm>
          <a:custGeom>
            <a:avLst/>
            <a:gdLst>
              <a:gd name="T0" fmla="*/ 0 w 95"/>
              <a:gd name="T1" fmla="*/ 16 h 100"/>
              <a:gd name="T2" fmla="*/ 26 w 95"/>
              <a:gd name="T3" fmla="*/ 11 h 100"/>
              <a:gd name="T4" fmla="*/ 26 w 95"/>
              <a:gd name="T5" fmla="*/ 27 h 100"/>
              <a:gd name="T6" fmla="*/ 41 w 95"/>
              <a:gd name="T7" fmla="*/ 16 h 100"/>
              <a:gd name="T8" fmla="*/ 51 w 95"/>
              <a:gd name="T9" fmla="*/ 11 h 100"/>
              <a:gd name="T10" fmla="*/ 67 w 95"/>
              <a:gd name="T11" fmla="*/ 0 h 100"/>
              <a:gd name="T12" fmla="*/ 78 w 95"/>
              <a:gd name="T13" fmla="*/ 16 h 100"/>
              <a:gd name="T14" fmla="*/ 78 w 95"/>
              <a:gd name="T15" fmla="*/ 27 h 100"/>
              <a:gd name="T16" fmla="*/ 94 w 95"/>
              <a:gd name="T17" fmla="*/ 31 h 100"/>
              <a:gd name="T18" fmla="*/ 94 w 95"/>
              <a:gd name="T19" fmla="*/ 52 h 100"/>
              <a:gd name="T20" fmla="*/ 78 w 95"/>
              <a:gd name="T21" fmla="*/ 68 h 100"/>
              <a:gd name="T22" fmla="*/ 51 w 95"/>
              <a:gd name="T23" fmla="*/ 93 h 100"/>
              <a:gd name="T24" fmla="*/ 26 w 95"/>
              <a:gd name="T25" fmla="*/ 99 h 100"/>
              <a:gd name="T26" fmla="*/ 26 w 95"/>
              <a:gd name="T27" fmla="*/ 93 h 100"/>
              <a:gd name="T28" fmla="*/ 21 w 95"/>
              <a:gd name="T29" fmla="*/ 68 h 100"/>
              <a:gd name="T30" fmla="*/ 21 w 95"/>
              <a:gd name="T31" fmla="*/ 52 h 100"/>
              <a:gd name="T32" fmla="*/ 21 w 95"/>
              <a:gd name="T33" fmla="*/ 41 h 100"/>
              <a:gd name="T34" fmla="*/ 10 w 95"/>
              <a:gd name="T35" fmla="*/ 31 h 100"/>
              <a:gd name="T36" fmla="*/ 0 w 95"/>
              <a:gd name="T37" fmla="*/ 16 h 100"/>
              <a:gd name="T38" fmla="*/ 0 w 95"/>
              <a:gd name="T39" fmla="*/ 16 h 1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5"/>
              <a:gd name="T61" fmla="*/ 0 h 100"/>
              <a:gd name="T62" fmla="*/ 95 w 95"/>
              <a:gd name="T63" fmla="*/ 100 h 1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5" h="100">
                <a:moveTo>
                  <a:pt x="0" y="16"/>
                </a:moveTo>
                <a:lnTo>
                  <a:pt x="26" y="11"/>
                </a:lnTo>
                <a:lnTo>
                  <a:pt x="26" y="27"/>
                </a:lnTo>
                <a:lnTo>
                  <a:pt x="41" y="16"/>
                </a:lnTo>
                <a:lnTo>
                  <a:pt x="51" y="11"/>
                </a:lnTo>
                <a:lnTo>
                  <a:pt x="67" y="0"/>
                </a:lnTo>
                <a:lnTo>
                  <a:pt x="78" y="16"/>
                </a:lnTo>
                <a:lnTo>
                  <a:pt x="78" y="27"/>
                </a:lnTo>
                <a:lnTo>
                  <a:pt x="94" y="31"/>
                </a:lnTo>
                <a:lnTo>
                  <a:pt x="94" y="52"/>
                </a:lnTo>
                <a:lnTo>
                  <a:pt x="78" y="68"/>
                </a:lnTo>
                <a:lnTo>
                  <a:pt x="51" y="93"/>
                </a:lnTo>
                <a:lnTo>
                  <a:pt x="26" y="99"/>
                </a:lnTo>
                <a:lnTo>
                  <a:pt x="26" y="93"/>
                </a:lnTo>
                <a:lnTo>
                  <a:pt x="21" y="68"/>
                </a:lnTo>
                <a:lnTo>
                  <a:pt x="21" y="52"/>
                </a:lnTo>
                <a:lnTo>
                  <a:pt x="21" y="41"/>
                </a:lnTo>
                <a:lnTo>
                  <a:pt x="10" y="31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2" name="Freeform 131"/>
          <p:cNvSpPr>
            <a:spLocks noChangeArrowheads="1"/>
          </p:cNvSpPr>
          <p:nvPr/>
        </p:nvSpPr>
        <p:spPr bwMode="auto">
          <a:xfrm>
            <a:off x="5458842" y="3522663"/>
            <a:ext cx="42862" cy="53975"/>
          </a:xfrm>
          <a:custGeom>
            <a:avLst/>
            <a:gdLst>
              <a:gd name="T0" fmla="*/ 62 w 68"/>
              <a:gd name="T1" fmla="*/ 0 h 84"/>
              <a:gd name="T2" fmla="*/ 67 w 68"/>
              <a:gd name="T3" fmla="*/ 30 h 84"/>
              <a:gd name="T4" fmla="*/ 37 w 68"/>
              <a:gd name="T5" fmla="*/ 46 h 84"/>
              <a:gd name="T6" fmla="*/ 37 w 68"/>
              <a:gd name="T7" fmla="*/ 57 h 84"/>
              <a:gd name="T8" fmla="*/ 62 w 68"/>
              <a:gd name="T9" fmla="*/ 46 h 84"/>
              <a:gd name="T10" fmla="*/ 67 w 68"/>
              <a:gd name="T11" fmla="*/ 57 h 84"/>
              <a:gd name="T12" fmla="*/ 62 w 68"/>
              <a:gd name="T13" fmla="*/ 67 h 84"/>
              <a:gd name="T14" fmla="*/ 51 w 68"/>
              <a:gd name="T15" fmla="*/ 83 h 84"/>
              <a:gd name="T16" fmla="*/ 41 w 68"/>
              <a:gd name="T17" fmla="*/ 73 h 84"/>
              <a:gd name="T18" fmla="*/ 10 w 68"/>
              <a:gd name="T19" fmla="*/ 73 h 84"/>
              <a:gd name="T20" fmla="*/ 0 w 68"/>
              <a:gd name="T21" fmla="*/ 46 h 84"/>
              <a:gd name="T22" fmla="*/ 16 w 68"/>
              <a:gd name="T23" fmla="*/ 30 h 84"/>
              <a:gd name="T24" fmla="*/ 26 w 68"/>
              <a:gd name="T25" fmla="*/ 15 h 84"/>
              <a:gd name="T26" fmla="*/ 41 w 68"/>
              <a:gd name="T27" fmla="*/ 4 h 84"/>
              <a:gd name="T28" fmla="*/ 62 w 68"/>
              <a:gd name="T29" fmla="*/ 0 h 84"/>
              <a:gd name="T30" fmla="*/ 62 w 68"/>
              <a:gd name="T31" fmla="*/ 0 h 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8"/>
              <a:gd name="T49" fmla="*/ 0 h 84"/>
              <a:gd name="T50" fmla="*/ 68 w 68"/>
              <a:gd name="T51" fmla="*/ 84 h 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8" h="84">
                <a:moveTo>
                  <a:pt x="62" y="0"/>
                </a:moveTo>
                <a:lnTo>
                  <a:pt x="67" y="30"/>
                </a:lnTo>
                <a:lnTo>
                  <a:pt x="37" y="46"/>
                </a:lnTo>
                <a:lnTo>
                  <a:pt x="37" y="57"/>
                </a:lnTo>
                <a:lnTo>
                  <a:pt x="62" y="46"/>
                </a:lnTo>
                <a:lnTo>
                  <a:pt x="67" y="57"/>
                </a:lnTo>
                <a:lnTo>
                  <a:pt x="62" y="67"/>
                </a:lnTo>
                <a:lnTo>
                  <a:pt x="51" y="83"/>
                </a:lnTo>
                <a:lnTo>
                  <a:pt x="41" y="73"/>
                </a:lnTo>
                <a:lnTo>
                  <a:pt x="10" y="73"/>
                </a:lnTo>
                <a:lnTo>
                  <a:pt x="0" y="46"/>
                </a:lnTo>
                <a:lnTo>
                  <a:pt x="16" y="30"/>
                </a:lnTo>
                <a:lnTo>
                  <a:pt x="26" y="15"/>
                </a:lnTo>
                <a:lnTo>
                  <a:pt x="41" y="4"/>
                </a:lnTo>
                <a:lnTo>
                  <a:pt x="62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3" name="Freeform 132"/>
          <p:cNvSpPr>
            <a:spLocks noChangeArrowheads="1"/>
          </p:cNvSpPr>
          <p:nvPr/>
        </p:nvSpPr>
        <p:spPr bwMode="auto">
          <a:xfrm>
            <a:off x="4041204" y="3575050"/>
            <a:ext cx="165100" cy="180975"/>
          </a:xfrm>
          <a:custGeom>
            <a:avLst/>
            <a:gdLst>
              <a:gd name="T0" fmla="*/ 26 w 260"/>
              <a:gd name="T1" fmla="*/ 26 h 285"/>
              <a:gd name="T2" fmla="*/ 41 w 260"/>
              <a:gd name="T3" fmla="*/ 4 h 285"/>
              <a:gd name="T4" fmla="*/ 46 w 260"/>
              <a:gd name="T5" fmla="*/ 16 h 285"/>
              <a:gd name="T6" fmla="*/ 67 w 260"/>
              <a:gd name="T7" fmla="*/ 26 h 285"/>
              <a:gd name="T8" fmla="*/ 67 w 260"/>
              <a:gd name="T9" fmla="*/ 16 h 285"/>
              <a:gd name="T10" fmla="*/ 73 w 260"/>
              <a:gd name="T11" fmla="*/ 4 h 285"/>
              <a:gd name="T12" fmla="*/ 83 w 260"/>
              <a:gd name="T13" fmla="*/ 0 h 285"/>
              <a:gd name="T14" fmla="*/ 93 w 260"/>
              <a:gd name="T15" fmla="*/ 0 h 285"/>
              <a:gd name="T16" fmla="*/ 98 w 260"/>
              <a:gd name="T17" fmla="*/ 16 h 285"/>
              <a:gd name="T18" fmla="*/ 114 w 260"/>
              <a:gd name="T19" fmla="*/ 16 h 285"/>
              <a:gd name="T20" fmla="*/ 134 w 260"/>
              <a:gd name="T21" fmla="*/ 4 h 285"/>
              <a:gd name="T22" fmla="*/ 134 w 260"/>
              <a:gd name="T23" fmla="*/ 16 h 285"/>
              <a:gd name="T24" fmla="*/ 150 w 260"/>
              <a:gd name="T25" fmla="*/ 26 h 285"/>
              <a:gd name="T26" fmla="*/ 165 w 260"/>
              <a:gd name="T27" fmla="*/ 51 h 285"/>
              <a:gd name="T28" fmla="*/ 181 w 260"/>
              <a:gd name="T29" fmla="*/ 51 h 285"/>
              <a:gd name="T30" fmla="*/ 192 w 260"/>
              <a:gd name="T31" fmla="*/ 31 h 285"/>
              <a:gd name="T32" fmla="*/ 218 w 260"/>
              <a:gd name="T33" fmla="*/ 31 h 285"/>
              <a:gd name="T34" fmla="*/ 249 w 260"/>
              <a:gd name="T35" fmla="*/ 57 h 285"/>
              <a:gd name="T36" fmla="*/ 249 w 260"/>
              <a:gd name="T37" fmla="*/ 67 h 285"/>
              <a:gd name="T38" fmla="*/ 259 w 260"/>
              <a:gd name="T39" fmla="*/ 98 h 285"/>
              <a:gd name="T40" fmla="*/ 259 w 260"/>
              <a:gd name="T41" fmla="*/ 114 h 285"/>
              <a:gd name="T42" fmla="*/ 243 w 260"/>
              <a:gd name="T43" fmla="*/ 124 h 285"/>
              <a:gd name="T44" fmla="*/ 243 w 260"/>
              <a:gd name="T45" fmla="*/ 149 h 285"/>
              <a:gd name="T46" fmla="*/ 222 w 260"/>
              <a:gd name="T47" fmla="*/ 176 h 285"/>
              <a:gd name="T48" fmla="*/ 243 w 260"/>
              <a:gd name="T49" fmla="*/ 217 h 285"/>
              <a:gd name="T50" fmla="*/ 249 w 260"/>
              <a:gd name="T51" fmla="*/ 243 h 285"/>
              <a:gd name="T52" fmla="*/ 249 w 260"/>
              <a:gd name="T53" fmla="*/ 258 h 285"/>
              <a:gd name="T54" fmla="*/ 233 w 260"/>
              <a:gd name="T55" fmla="*/ 248 h 285"/>
              <a:gd name="T56" fmla="*/ 233 w 260"/>
              <a:gd name="T57" fmla="*/ 233 h 285"/>
              <a:gd name="T58" fmla="*/ 222 w 260"/>
              <a:gd name="T59" fmla="*/ 248 h 285"/>
              <a:gd name="T60" fmla="*/ 202 w 260"/>
              <a:gd name="T61" fmla="*/ 243 h 285"/>
              <a:gd name="T62" fmla="*/ 181 w 260"/>
              <a:gd name="T63" fmla="*/ 248 h 285"/>
              <a:gd name="T64" fmla="*/ 134 w 260"/>
              <a:gd name="T65" fmla="*/ 248 h 285"/>
              <a:gd name="T66" fmla="*/ 93 w 260"/>
              <a:gd name="T67" fmla="*/ 258 h 285"/>
              <a:gd name="T68" fmla="*/ 41 w 260"/>
              <a:gd name="T69" fmla="*/ 284 h 285"/>
              <a:gd name="T70" fmla="*/ 31 w 260"/>
              <a:gd name="T71" fmla="*/ 248 h 285"/>
              <a:gd name="T72" fmla="*/ 41 w 260"/>
              <a:gd name="T73" fmla="*/ 217 h 285"/>
              <a:gd name="T74" fmla="*/ 31 w 260"/>
              <a:gd name="T75" fmla="*/ 206 h 285"/>
              <a:gd name="T76" fmla="*/ 26 w 260"/>
              <a:gd name="T77" fmla="*/ 202 h 285"/>
              <a:gd name="T78" fmla="*/ 4 w 260"/>
              <a:gd name="T79" fmla="*/ 202 h 285"/>
              <a:gd name="T80" fmla="*/ 0 w 260"/>
              <a:gd name="T81" fmla="*/ 180 h 285"/>
              <a:gd name="T82" fmla="*/ 0 w 260"/>
              <a:gd name="T83" fmla="*/ 176 h 285"/>
              <a:gd name="T84" fmla="*/ 0 w 260"/>
              <a:gd name="T85" fmla="*/ 160 h 285"/>
              <a:gd name="T86" fmla="*/ 0 w 260"/>
              <a:gd name="T87" fmla="*/ 139 h 285"/>
              <a:gd name="T88" fmla="*/ 4 w 260"/>
              <a:gd name="T89" fmla="*/ 139 h 285"/>
              <a:gd name="T90" fmla="*/ 16 w 260"/>
              <a:gd name="T91" fmla="*/ 114 h 285"/>
              <a:gd name="T92" fmla="*/ 4 w 260"/>
              <a:gd name="T93" fmla="*/ 108 h 285"/>
              <a:gd name="T94" fmla="*/ 16 w 260"/>
              <a:gd name="T95" fmla="*/ 98 h 285"/>
              <a:gd name="T96" fmla="*/ 31 w 260"/>
              <a:gd name="T97" fmla="*/ 98 h 285"/>
              <a:gd name="T98" fmla="*/ 26 w 260"/>
              <a:gd name="T99" fmla="*/ 82 h 285"/>
              <a:gd name="T100" fmla="*/ 26 w 260"/>
              <a:gd name="T101" fmla="*/ 72 h 285"/>
              <a:gd name="T102" fmla="*/ 26 w 260"/>
              <a:gd name="T103" fmla="*/ 57 h 285"/>
              <a:gd name="T104" fmla="*/ 16 w 260"/>
              <a:gd name="T105" fmla="*/ 51 h 285"/>
              <a:gd name="T106" fmla="*/ 16 w 260"/>
              <a:gd name="T107" fmla="*/ 31 h 285"/>
              <a:gd name="T108" fmla="*/ 26 w 260"/>
              <a:gd name="T109" fmla="*/ 26 h 285"/>
              <a:gd name="T110" fmla="*/ 26 w 260"/>
              <a:gd name="T111" fmla="*/ 26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0"/>
              <a:gd name="T169" fmla="*/ 0 h 285"/>
              <a:gd name="T170" fmla="*/ 260 w 260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0" h="285">
                <a:moveTo>
                  <a:pt x="26" y="26"/>
                </a:moveTo>
                <a:lnTo>
                  <a:pt x="41" y="4"/>
                </a:lnTo>
                <a:lnTo>
                  <a:pt x="46" y="16"/>
                </a:lnTo>
                <a:lnTo>
                  <a:pt x="67" y="26"/>
                </a:lnTo>
                <a:lnTo>
                  <a:pt x="67" y="16"/>
                </a:lnTo>
                <a:lnTo>
                  <a:pt x="73" y="4"/>
                </a:lnTo>
                <a:lnTo>
                  <a:pt x="83" y="0"/>
                </a:lnTo>
                <a:lnTo>
                  <a:pt x="93" y="0"/>
                </a:lnTo>
                <a:lnTo>
                  <a:pt x="98" y="16"/>
                </a:lnTo>
                <a:lnTo>
                  <a:pt x="114" y="16"/>
                </a:lnTo>
                <a:lnTo>
                  <a:pt x="134" y="4"/>
                </a:lnTo>
                <a:lnTo>
                  <a:pt x="134" y="16"/>
                </a:lnTo>
                <a:lnTo>
                  <a:pt x="150" y="26"/>
                </a:lnTo>
                <a:lnTo>
                  <a:pt x="165" y="51"/>
                </a:lnTo>
                <a:lnTo>
                  <a:pt x="181" y="51"/>
                </a:lnTo>
                <a:lnTo>
                  <a:pt x="192" y="31"/>
                </a:lnTo>
                <a:lnTo>
                  <a:pt x="218" y="31"/>
                </a:lnTo>
                <a:lnTo>
                  <a:pt x="249" y="57"/>
                </a:lnTo>
                <a:lnTo>
                  <a:pt x="249" y="67"/>
                </a:lnTo>
                <a:lnTo>
                  <a:pt x="259" y="98"/>
                </a:lnTo>
                <a:lnTo>
                  <a:pt x="259" y="114"/>
                </a:lnTo>
                <a:lnTo>
                  <a:pt x="243" y="124"/>
                </a:lnTo>
                <a:lnTo>
                  <a:pt x="243" y="149"/>
                </a:lnTo>
                <a:lnTo>
                  <a:pt x="222" y="176"/>
                </a:lnTo>
                <a:lnTo>
                  <a:pt x="243" y="217"/>
                </a:lnTo>
                <a:lnTo>
                  <a:pt x="249" y="243"/>
                </a:lnTo>
                <a:lnTo>
                  <a:pt x="249" y="258"/>
                </a:lnTo>
                <a:lnTo>
                  <a:pt x="233" y="248"/>
                </a:lnTo>
                <a:lnTo>
                  <a:pt x="233" y="233"/>
                </a:lnTo>
                <a:lnTo>
                  <a:pt x="222" y="248"/>
                </a:lnTo>
                <a:lnTo>
                  <a:pt x="202" y="243"/>
                </a:lnTo>
                <a:lnTo>
                  <a:pt x="181" y="248"/>
                </a:lnTo>
                <a:lnTo>
                  <a:pt x="134" y="248"/>
                </a:lnTo>
                <a:lnTo>
                  <a:pt x="93" y="258"/>
                </a:lnTo>
                <a:lnTo>
                  <a:pt x="41" y="284"/>
                </a:lnTo>
                <a:lnTo>
                  <a:pt x="31" y="248"/>
                </a:lnTo>
                <a:lnTo>
                  <a:pt x="41" y="217"/>
                </a:lnTo>
                <a:lnTo>
                  <a:pt x="31" y="206"/>
                </a:lnTo>
                <a:lnTo>
                  <a:pt x="26" y="202"/>
                </a:lnTo>
                <a:lnTo>
                  <a:pt x="4" y="202"/>
                </a:lnTo>
                <a:lnTo>
                  <a:pt x="0" y="180"/>
                </a:lnTo>
                <a:lnTo>
                  <a:pt x="0" y="176"/>
                </a:lnTo>
                <a:lnTo>
                  <a:pt x="0" y="160"/>
                </a:lnTo>
                <a:lnTo>
                  <a:pt x="0" y="139"/>
                </a:lnTo>
                <a:lnTo>
                  <a:pt x="4" y="139"/>
                </a:lnTo>
                <a:lnTo>
                  <a:pt x="16" y="114"/>
                </a:lnTo>
                <a:lnTo>
                  <a:pt x="4" y="108"/>
                </a:lnTo>
                <a:lnTo>
                  <a:pt x="16" y="98"/>
                </a:lnTo>
                <a:lnTo>
                  <a:pt x="31" y="98"/>
                </a:lnTo>
                <a:lnTo>
                  <a:pt x="26" y="82"/>
                </a:lnTo>
                <a:lnTo>
                  <a:pt x="26" y="72"/>
                </a:lnTo>
                <a:lnTo>
                  <a:pt x="26" y="57"/>
                </a:lnTo>
                <a:lnTo>
                  <a:pt x="16" y="51"/>
                </a:lnTo>
                <a:lnTo>
                  <a:pt x="16" y="31"/>
                </a:lnTo>
                <a:lnTo>
                  <a:pt x="26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4" name="Freeform 133"/>
          <p:cNvSpPr>
            <a:spLocks noChangeArrowheads="1"/>
          </p:cNvSpPr>
          <p:nvPr/>
        </p:nvSpPr>
        <p:spPr bwMode="auto">
          <a:xfrm>
            <a:off x="4526979" y="3814763"/>
            <a:ext cx="168275" cy="174625"/>
          </a:xfrm>
          <a:custGeom>
            <a:avLst/>
            <a:gdLst>
              <a:gd name="T0" fmla="*/ 119 w 266"/>
              <a:gd name="T1" fmla="*/ 4 h 275"/>
              <a:gd name="T2" fmla="*/ 119 w 266"/>
              <a:gd name="T3" fmla="*/ 0 h 275"/>
              <a:gd name="T4" fmla="*/ 156 w 266"/>
              <a:gd name="T5" fmla="*/ 0 h 275"/>
              <a:gd name="T6" fmla="*/ 187 w 266"/>
              <a:gd name="T7" fmla="*/ 0 h 275"/>
              <a:gd name="T8" fmla="*/ 202 w 266"/>
              <a:gd name="T9" fmla="*/ 0 h 275"/>
              <a:gd name="T10" fmla="*/ 213 w 266"/>
              <a:gd name="T11" fmla="*/ 0 h 275"/>
              <a:gd name="T12" fmla="*/ 202 w 266"/>
              <a:gd name="T13" fmla="*/ 16 h 275"/>
              <a:gd name="T14" fmla="*/ 202 w 266"/>
              <a:gd name="T15" fmla="*/ 46 h 275"/>
              <a:gd name="T16" fmla="*/ 217 w 266"/>
              <a:gd name="T17" fmla="*/ 41 h 275"/>
              <a:gd name="T18" fmla="*/ 238 w 266"/>
              <a:gd name="T19" fmla="*/ 41 h 275"/>
              <a:gd name="T20" fmla="*/ 244 w 266"/>
              <a:gd name="T21" fmla="*/ 46 h 275"/>
              <a:gd name="T22" fmla="*/ 254 w 266"/>
              <a:gd name="T23" fmla="*/ 61 h 275"/>
              <a:gd name="T24" fmla="*/ 244 w 266"/>
              <a:gd name="T25" fmla="*/ 72 h 275"/>
              <a:gd name="T26" fmla="*/ 238 w 266"/>
              <a:gd name="T27" fmla="*/ 82 h 275"/>
              <a:gd name="T28" fmla="*/ 238 w 266"/>
              <a:gd name="T29" fmla="*/ 108 h 275"/>
              <a:gd name="T30" fmla="*/ 265 w 266"/>
              <a:gd name="T31" fmla="*/ 124 h 275"/>
              <a:gd name="T32" fmla="*/ 265 w 266"/>
              <a:gd name="T33" fmla="*/ 165 h 275"/>
              <a:gd name="T34" fmla="*/ 254 w 266"/>
              <a:gd name="T35" fmla="*/ 180 h 275"/>
              <a:gd name="T36" fmla="*/ 244 w 266"/>
              <a:gd name="T37" fmla="*/ 196 h 275"/>
              <a:gd name="T38" fmla="*/ 244 w 266"/>
              <a:gd name="T39" fmla="*/ 217 h 275"/>
              <a:gd name="T40" fmla="*/ 238 w 266"/>
              <a:gd name="T41" fmla="*/ 217 h 275"/>
              <a:gd name="T42" fmla="*/ 228 w 266"/>
              <a:gd name="T43" fmla="*/ 196 h 275"/>
              <a:gd name="T44" fmla="*/ 202 w 266"/>
              <a:gd name="T45" fmla="*/ 206 h 275"/>
              <a:gd name="T46" fmla="*/ 171 w 266"/>
              <a:gd name="T47" fmla="*/ 180 h 275"/>
              <a:gd name="T48" fmla="*/ 160 w 266"/>
              <a:gd name="T49" fmla="*/ 206 h 275"/>
              <a:gd name="T50" fmla="*/ 145 w 266"/>
              <a:gd name="T51" fmla="*/ 206 h 275"/>
              <a:gd name="T52" fmla="*/ 135 w 266"/>
              <a:gd name="T53" fmla="*/ 196 h 275"/>
              <a:gd name="T54" fmla="*/ 129 w 266"/>
              <a:gd name="T55" fmla="*/ 222 h 275"/>
              <a:gd name="T56" fmla="*/ 145 w 266"/>
              <a:gd name="T57" fmla="*/ 233 h 275"/>
              <a:gd name="T58" fmla="*/ 145 w 266"/>
              <a:gd name="T59" fmla="*/ 263 h 275"/>
              <a:gd name="T60" fmla="*/ 135 w 266"/>
              <a:gd name="T61" fmla="*/ 263 h 275"/>
              <a:gd name="T62" fmla="*/ 129 w 266"/>
              <a:gd name="T63" fmla="*/ 258 h 275"/>
              <a:gd name="T64" fmla="*/ 119 w 266"/>
              <a:gd name="T65" fmla="*/ 263 h 275"/>
              <a:gd name="T66" fmla="*/ 104 w 266"/>
              <a:gd name="T67" fmla="*/ 274 h 275"/>
              <a:gd name="T68" fmla="*/ 62 w 266"/>
              <a:gd name="T69" fmla="*/ 233 h 275"/>
              <a:gd name="T70" fmla="*/ 47 w 266"/>
              <a:gd name="T71" fmla="*/ 217 h 275"/>
              <a:gd name="T72" fmla="*/ 62 w 266"/>
              <a:gd name="T73" fmla="*/ 222 h 275"/>
              <a:gd name="T74" fmla="*/ 62 w 266"/>
              <a:gd name="T75" fmla="*/ 217 h 275"/>
              <a:gd name="T76" fmla="*/ 37 w 266"/>
              <a:gd name="T77" fmla="*/ 206 h 275"/>
              <a:gd name="T78" fmla="*/ 26 w 266"/>
              <a:gd name="T79" fmla="*/ 190 h 275"/>
              <a:gd name="T80" fmla="*/ 37 w 266"/>
              <a:gd name="T81" fmla="*/ 190 h 275"/>
              <a:gd name="T82" fmla="*/ 26 w 266"/>
              <a:gd name="T83" fmla="*/ 180 h 275"/>
              <a:gd name="T84" fmla="*/ 37 w 266"/>
              <a:gd name="T85" fmla="*/ 170 h 275"/>
              <a:gd name="T86" fmla="*/ 26 w 266"/>
              <a:gd name="T87" fmla="*/ 165 h 275"/>
              <a:gd name="T88" fmla="*/ 21 w 266"/>
              <a:gd name="T89" fmla="*/ 170 h 275"/>
              <a:gd name="T90" fmla="*/ 11 w 266"/>
              <a:gd name="T91" fmla="*/ 149 h 275"/>
              <a:gd name="T92" fmla="*/ 0 w 266"/>
              <a:gd name="T93" fmla="*/ 129 h 275"/>
              <a:gd name="T94" fmla="*/ 21 w 266"/>
              <a:gd name="T95" fmla="*/ 129 h 275"/>
              <a:gd name="T96" fmla="*/ 26 w 266"/>
              <a:gd name="T97" fmla="*/ 98 h 275"/>
              <a:gd name="T98" fmla="*/ 37 w 266"/>
              <a:gd name="T99" fmla="*/ 108 h 275"/>
              <a:gd name="T100" fmla="*/ 52 w 266"/>
              <a:gd name="T101" fmla="*/ 98 h 275"/>
              <a:gd name="T102" fmla="*/ 26 w 266"/>
              <a:gd name="T103" fmla="*/ 88 h 275"/>
              <a:gd name="T104" fmla="*/ 26 w 266"/>
              <a:gd name="T105" fmla="*/ 72 h 275"/>
              <a:gd name="T106" fmla="*/ 37 w 266"/>
              <a:gd name="T107" fmla="*/ 72 h 275"/>
              <a:gd name="T108" fmla="*/ 37 w 266"/>
              <a:gd name="T109" fmla="*/ 57 h 275"/>
              <a:gd name="T110" fmla="*/ 68 w 266"/>
              <a:gd name="T111" fmla="*/ 57 h 275"/>
              <a:gd name="T112" fmla="*/ 94 w 266"/>
              <a:gd name="T113" fmla="*/ 57 h 275"/>
              <a:gd name="T114" fmla="*/ 119 w 266"/>
              <a:gd name="T115" fmla="*/ 57 h 275"/>
              <a:gd name="T116" fmla="*/ 119 w 266"/>
              <a:gd name="T117" fmla="*/ 4 h 275"/>
              <a:gd name="T118" fmla="*/ 119 w 266"/>
              <a:gd name="T119" fmla="*/ 4 h 2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6"/>
              <a:gd name="T181" fmla="*/ 0 h 275"/>
              <a:gd name="T182" fmla="*/ 266 w 266"/>
              <a:gd name="T183" fmla="*/ 275 h 27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6" h="275">
                <a:moveTo>
                  <a:pt x="119" y="4"/>
                </a:moveTo>
                <a:lnTo>
                  <a:pt x="119" y="0"/>
                </a:lnTo>
                <a:lnTo>
                  <a:pt x="156" y="0"/>
                </a:lnTo>
                <a:lnTo>
                  <a:pt x="187" y="0"/>
                </a:lnTo>
                <a:lnTo>
                  <a:pt x="202" y="0"/>
                </a:lnTo>
                <a:lnTo>
                  <a:pt x="213" y="0"/>
                </a:lnTo>
                <a:lnTo>
                  <a:pt x="202" y="16"/>
                </a:lnTo>
                <a:lnTo>
                  <a:pt x="202" y="46"/>
                </a:lnTo>
                <a:lnTo>
                  <a:pt x="217" y="41"/>
                </a:lnTo>
                <a:lnTo>
                  <a:pt x="238" y="41"/>
                </a:lnTo>
                <a:lnTo>
                  <a:pt x="244" y="46"/>
                </a:lnTo>
                <a:lnTo>
                  <a:pt x="254" y="61"/>
                </a:lnTo>
                <a:lnTo>
                  <a:pt x="244" y="72"/>
                </a:lnTo>
                <a:lnTo>
                  <a:pt x="238" y="82"/>
                </a:lnTo>
                <a:lnTo>
                  <a:pt x="238" y="108"/>
                </a:lnTo>
                <a:lnTo>
                  <a:pt x="265" y="124"/>
                </a:lnTo>
                <a:lnTo>
                  <a:pt x="265" y="165"/>
                </a:lnTo>
                <a:lnTo>
                  <a:pt x="254" y="180"/>
                </a:lnTo>
                <a:lnTo>
                  <a:pt x="244" y="196"/>
                </a:lnTo>
                <a:lnTo>
                  <a:pt x="244" y="217"/>
                </a:lnTo>
                <a:lnTo>
                  <a:pt x="238" y="217"/>
                </a:lnTo>
                <a:lnTo>
                  <a:pt x="228" y="196"/>
                </a:lnTo>
                <a:lnTo>
                  <a:pt x="202" y="206"/>
                </a:lnTo>
                <a:lnTo>
                  <a:pt x="171" y="180"/>
                </a:lnTo>
                <a:lnTo>
                  <a:pt x="160" y="206"/>
                </a:lnTo>
                <a:lnTo>
                  <a:pt x="145" y="206"/>
                </a:lnTo>
                <a:lnTo>
                  <a:pt x="135" y="196"/>
                </a:lnTo>
                <a:lnTo>
                  <a:pt x="129" y="222"/>
                </a:lnTo>
                <a:lnTo>
                  <a:pt x="145" y="233"/>
                </a:lnTo>
                <a:lnTo>
                  <a:pt x="145" y="263"/>
                </a:lnTo>
                <a:lnTo>
                  <a:pt x="135" y="263"/>
                </a:lnTo>
                <a:lnTo>
                  <a:pt x="129" y="258"/>
                </a:lnTo>
                <a:lnTo>
                  <a:pt x="119" y="263"/>
                </a:lnTo>
                <a:lnTo>
                  <a:pt x="104" y="274"/>
                </a:lnTo>
                <a:lnTo>
                  <a:pt x="62" y="233"/>
                </a:lnTo>
                <a:lnTo>
                  <a:pt x="47" y="217"/>
                </a:lnTo>
                <a:lnTo>
                  <a:pt x="62" y="222"/>
                </a:lnTo>
                <a:lnTo>
                  <a:pt x="62" y="217"/>
                </a:lnTo>
                <a:lnTo>
                  <a:pt x="37" y="206"/>
                </a:lnTo>
                <a:lnTo>
                  <a:pt x="26" y="190"/>
                </a:lnTo>
                <a:lnTo>
                  <a:pt x="37" y="190"/>
                </a:lnTo>
                <a:lnTo>
                  <a:pt x="26" y="180"/>
                </a:lnTo>
                <a:lnTo>
                  <a:pt x="37" y="170"/>
                </a:lnTo>
                <a:lnTo>
                  <a:pt x="26" y="165"/>
                </a:lnTo>
                <a:lnTo>
                  <a:pt x="21" y="170"/>
                </a:lnTo>
                <a:lnTo>
                  <a:pt x="11" y="149"/>
                </a:lnTo>
                <a:lnTo>
                  <a:pt x="0" y="129"/>
                </a:lnTo>
                <a:lnTo>
                  <a:pt x="21" y="129"/>
                </a:lnTo>
                <a:lnTo>
                  <a:pt x="26" y="98"/>
                </a:lnTo>
                <a:lnTo>
                  <a:pt x="37" y="108"/>
                </a:lnTo>
                <a:lnTo>
                  <a:pt x="52" y="98"/>
                </a:lnTo>
                <a:lnTo>
                  <a:pt x="26" y="88"/>
                </a:lnTo>
                <a:lnTo>
                  <a:pt x="26" y="72"/>
                </a:lnTo>
                <a:lnTo>
                  <a:pt x="37" y="72"/>
                </a:lnTo>
                <a:lnTo>
                  <a:pt x="37" y="57"/>
                </a:lnTo>
                <a:lnTo>
                  <a:pt x="68" y="57"/>
                </a:lnTo>
                <a:lnTo>
                  <a:pt x="94" y="57"/>
                </a:lnTo>
                <a:lnTo>
                  <a:pt x="119" y="57"/>
                </a:lnTo>
                <a:lnTo>
                  <a:pt x="119" y="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5" name="Freeform 134"/>
          <p:cNvSpPr>
            <a:spLocks noChangeArrowheads="1"/>
          </p:cNvSpPr>
          <p:nvPr/>
        </p:nvSpPr>
        <p:spPr bwMode="auto">
          <a:xfrm>
            <a:off x="3801492" y="3482975"/>
            <a:ext cx="92075" cy="23813"/>
          </a:xfrm>
          <a:custGeom>
            <a:avLst/>
            <a:gdLst>
              <a:gd name="T0" fmla="*/ 10 w 146"/>
              <a:gd name="T1" fmla="*/ 10 h 37"/>
              <a:gd name="T2" fmla="*/ 57 w 146"/>
              <a:gd name="T3" fmla="*/ 0 h 37"/>
              <a:gd name="T4" fmla="*/ 93 w 146"/>
              <a:gd name="T5" fmla="*/ 0 h 37"/>
              <a:gd name="T6" fmla="*/ 118 w 146"/>
              <a:gd name="T7" fmla="*/ 10 h 37"/>
              <a:gd name="T8" fmla="*/ 145 w 146"/>
              <a:gd name="T9" fmla="*/ 10 h 37"/>
              <a:gd name="T10" fmla="*/ 124 w 146"/>
              <a:gd name="T11" fmla="*/ 26 h 37"/>
              <a:gd name="T12" fmla="*/ 82 w 146"/>
              <a:gd name="T13" fmla="*/ 10 h 37"/>
              <a:gd name="T14" fmla="*/ 67 w 146"/>
              <a:gd name="T15" fmla="*/ 20 h 37"/>
              <a:gd name="T16" fmla="*/ 51 w 146"/>
              <a:gd name="T17" fmla="*/ 20 h 37"/>
              <a:gd name="T18" fmla="*/ 51 w 146"/>
              <a:gd name="T19" fmla="*/ 26 h 37"/>
              <a:gd name="T20" fmla="*/ 0 w 146"/>
              <a:gd name="T21" fmla="*/ 36 h 37"/>
              <a:gd name="T22" fmla="*/ 0 w 146"/>
              <a:gd name="T23" fmla="*/ 26 h 37"/>
              <a:gd name="T24" fmla="*/ 10 w 146"/>
              <a:gd name="T25" fmla="*/ 20 h 37"/>
              <a:gd name="T26" fmla="*/ 10 w 146"/>
              <a:gd name="T27" fmla="*/ 10 h 37"/>
              <a:gd name="T28" fmla="*/ 10 w 146"/>
              <a:gd name="T29" fmla="*/ 1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6"/>
              <a:gd name="T46" fmla="*/ 0 h 37"/>
              <a:gd name="T47" fmla="*/ 146 w 146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6" h="37">
                <a:moveTo>
                  <a:pt x="10" y="10"/>
                </a:moveTo>
                <a:lnTo>
                  <a:pt x="57" y="0"/>
                </a:lnTo>
                <a:lnTo>
                  <a:pt x="93" y="0"/>
                </a:lnTo>
                <a:lnTo>
                  <a:pt x="118" y="10"/>
                </a:lnTo>
                <a:lnTo>
                  <a:pt x="145" y="10"/>
                </a:lnTo>
                <a:lnTo>
                  <a:pt x="124" y="26"/>
                </a:lnTo>
                <a:lnTo>
                  <a:pt x="82" y="10"/>
                </a:lnTo>
                <a:lnTo>
                  <a:pt x="67" y="20"/>
                </a:lnTo>
                <a:lnTo>
                  <a:pt x="51" y="20"/>
                </a:lnTo>
                <a:lnTo>
                  <a:pt x="51" y="26"/>
                </a:lnTo>
                <a:lnTo>
                  <a:pt x="0" y="36"/>
                </a:lnTo>
                <a:lnTo>
                  <a:pt x="0" y="26"/>
                </a:lnTo>
                <a:lnTo>
                  <a:pt x="10" y="20"/>
                </a:lnTo>
                <a:lnTo>
                  <a:pt x="10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6" name="Freeform 135"/>
          <p:cNvSpPr>
            <a:spLocks noChangeArrowheads="1"/>
          </p:cNvSpPr>
          <p:nvPr/>
        </p:nvSpPr>
        <p:spPr bwMode="auto">
          <a:xfrm>
            <a:off x="4182492" y="3565525"/>
            <a:ext cx="128587" cy="174625"/>
          </a:xfrm>
          <a:custGeom>
            <a:avLst/>
            <a:gdLst>
              <a:gd name="T0" fmla="*/ 27 w 204"/>
              <a:gd name="T1" fmla="*/ 72 h 275"/>
              <a:gd name="T2" fmla="*/ 27 w 204"/>
              <a:gd name="T3" fmla="*/ 47 h 275"/>
              <a:gd name="T4" fmla="*/ 21 w 204"/>
              <a:gd name="T5" fmla="*/ 16 h 275"/>
              <a:gd name="T6" fmla="*/ 27 w 204"/>
              <a:gd name="T7" fmla="*/ 0 h 275"/>
              <a:gd name="T8" fmla="*/ 130 w 204"/>
              <a:gd name="T9" fmla="*/ 6 h 275"/>
              <a:gd name="T10" fmla="*/ 135 w 204"/>
              <a:gd name="T11" fmla="*/ 0 h 275"/>
              <a:gd name="T12" fmla="*/ 150 w 204"/>
              <a:gd name="T13" fmla="*/ 0 h 275"/>
              <a:gd name="T14" fmla="*/ 161 w 204"/>
              <a:gd name="T15" fmla="*/ 6 h 275"/>
              <a:gd name="T16" fmla="*/ 150 w 204"/>
              <a:gd name="T17" fmla="*/ 16 h 275"/>
              <a:gd name="T18" fmla="*/ 172 w 204"/>
              <a:gd name="T19" fmla="*/ 31 h 275"/>
              <a:gd name="T20" fmla="*/ 172 w 204"/>
              <a:gd name="T21" fmla="*/ 47 h 275"/>
              <a:gd name="T22" fmla="*/ 161 w 204"/>
              <a:gd name="T23" fmla="*/ 67 h 275"/>
              <a:gd name="T24" fmla="*/ 176 w 204"/>
              <a:gd name="T25" fmla="*/ 72 h 275"/>
              <a:gd name="T26" fmla="*/ 176 w 204"/>
              <a:gd name="T27" fmla="*/ 88 h 275"/>
              <a:gd name="T28" fmla="*/ 176 w 204"/>
              <a:gd name="T29" fmla="*/ 98 h 275"/>
              <a:gd name="T30" fmla="*/ 187 w 204"/>
              <a:gd name="T31" fmla="*/ 114 h 275"/>
              <a:gd name="T32" fmla="*/ 176 w 204"/>
              <a:gd name="T33" fmla="*/ 129 h 275"/>
              <a:gd name="T34" fmla="*/ 176 w 204"/>
              <a:gd name="T35" fmla="*/ 149 h 275"/>
              <a:gd name="T36" fmla="*/ 176 w 204"/>
              <a:gd name="T37" fmla="*/ 176 h 275"/>
              <a:gd name="T38" fmla="*/ 187 w 204"/>
              <a:gd name="T39" fmla="*/ 207 h 275"/>
              <a:gd name="T40" fmla="*/ 203 w 204"/>
              <a:gd name="T41" fmla="*/ 222 h 275"/>
              <a:gd name="T42" fmla="*/ 197 w 204"/>
              <a:gd name="T43" fmla="*/ 233 h 275"/>
              <a:gd name="T44" fmla="*/ 161 w 204"/>
              <a:gd name="T45" fmla="*/ 237 h 275"/>
              <a:gd name="T46" fmla="*/ 135 w 204"/>
              <a:gd name="T47" fmla="*/ 248 h 275"/>
              <a:gd name="T48" fmla="*/ 88 w 204"/>
              <a:gd name="T49" fmla="*/ 264 h 275"/>
              <a:gd name="T50" fmla="*/ 62 w 204"/>
              <a:gd name="T51" fmla="*/ 274 h 275"/>
              <a:gd name="T52" fmla="*/ 27 w 204"/>
              <a:gd name="T53" fmla="*/ 274 h 275"/>
              <a:gd name="T54" fmla="*/ 27 w 204"/>
              <a:gd name="T55" fmla="*/ 258 h 275"/>
              <a:gd name="T56" fmla="*/ 21 w 204"/>
              <a:gd name="T57" fmla="*/ 233 h 275"/>
              <a:gd name="T58" fmla="*/ 0 w 204"/>
              <a:gd name="T59" fmla="*/ 191 h 275"/>
              <a:gd name="T60" fmla="*/ 21 w 204"/>
              <a:gd name="T61" fmla="*/ 165 h 275"/>
              <a:gd name="T62" fmla="*/ 21 w 204"/>
              <a:gd name="T63" fmla="*/ 139 h 275"/>
              <a:gd name="T64" fmla="*/ 37 w 204"/>
              <a:gd name="T65" fmla="*/ 129 h 275"/>
              <a:gd name="T66" fmla="*/ 37 w 204"/>
              <a:gd name="T67" fmla="*/ 114 h 275"/>
              <a:gd name="T68" fmla="*/ 27 w 204"/>
              <a:gd name="T69" fmla="*/ 82 h 275"/>
              <a:gd name="T70" fmla="*/ 27 w 204"/>
              <a:gd name="T71" fmla="*/ 72 h 275"/>
              <a:gd name="T72" fmla="*/ 27 w 204"/>
              <a:gd name="T73" fmla="*/ 72 h 27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4"/>
              <a:gd name="T112" fmla="*/ 0 h 275"/>
              <a:gd name="T113" fmla="*/ 204 w 204"/>
              <a:gd name="T114" fmla="*/ 275 h 27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4" h="275">
                <a:moveTo>
                  <a:pt x="27" y="72"/>
                </a:moveTo>
                <a:lnTo>
                  <a:pt x="27" y="47"/>
                </a:lnTo>
                <a:lnTo>
                  <a:pt x="21" y="16"/>
                </a:lnTo>
                <a:lnTo>
                  <a:pt x="27" y="0"/>
                </a:lnTo>
                <a:lnTo>
                  <a:pt x="130" y="6"/>
                </a:lnTo>
                <a:lnTo>
                  <a:pt x="135" y="0"/>
                </a:lnTo>
                <a:lnTo>
                  <a:pt x="150" y="0"/>
                </a:lnTo>
                <a:lnTo>
                  <a:pt x="161" y="6"/>
                </a:lnTo>
                <a:lnTo>
                  <a:pt x="150" y="16"/>
                </a:lnTo>
                <a:lnTo>
                  <a:pt x="172" y="31"/>
                </a:lnTo>
                <a:lnTo>
                  <a:pt x="172" y="47"/>
                </a:lnTo>
                <a:lnTo>
                  <a:pt x="161" y="67"/>
                </a:lnTo>
                <a:lnTo>
                  <a:pt x="176" y="72"/>
                </a:lnTo>
                <a:lnTo>
                  <a:pt x="176" y="88"/>
                </a:lnTo>
                <a:lnTo>
                  <a:pt x="176" y="98"/>
                </a:lnTo>
                <a:lnTo>
                  <a:pt x="187" y="114"/>
                </a:lnTo>
                <a:lnTo>
                  <a:pt x="176" y="129"/>
                </a:lnTo>
                <a:lnTo>
                  <a:pt x="176" y="149"/>
                </a:lnTo>
                <a:lnTo>
                  <a:pt x="176" y="176"/>
                </a:lnTo>
                <a:lnTo>
                  <a:pt x="187" y="207"/>
                </a:lnTo>
                <a:lnTo>
                  <a:pt x="203" y="222"/>
                </a:lnTo>
                <a:lnTo>
                  <a:pt x="197" y="233"/>
                </a:lnTo>
                <a:lnTo>
                  <a:pt x="161" y="237"/>
                </a:lnTo>
                <a:lnTo>
                  <a:pt x="135" y="248"/>
                </a:lnTo>
                <a:lnTo>
                  <a:pt x="88" y="264"/>
                </a:lnTo>
                <a:lnTo>
                  <a:pt x="62" y="274"/>
                </a:lnTo>
                <a:lnTo>
                  <a:pt x="27" y="274"/>
                </a:lnTo>
                <a:lnTo>
                  <a:pt x="27" y="258"/>
                </a:lnTo>
                <a:lnTo>
                  <a:pt x="21" y="233"/>
                </a:lnTo>
                <a:lnTo>
                  <a:pt x="0" y="191"/>
                </a:lnTo>
                <a:lnTo>
                  <a:pt x="21" y="165"/>
                </a:lnTo>
                <a:lnTo>
                  <a:pt x="21" y="139"/>
                </a:lnTo>
                <a:lnTo>
                  <a:pt x="37" y="129"/>
                </a:lnTo>
                <a:lnTo>
                  <a:pt x="37" y="114"/>
                </a:lnTo>
                <a:lnTo>
                  <a:pt x="27" y="82"/>
                </a:lnTo>
                <a:lnTo>
                  <a:pt x="27" y="7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7" name="Freeform 136"/>
          <p:cNvSpPr>
            <a:spLocks noChangeArrowheads="1"/>
          </p:cNvSpPr>
          <p:nvPr/>
        </p:nvSpPr>
        <p:spPr bwMode="auto">
          <a:xfrm>
            <a:off x="3853879" y="3516313"/>
            <a:ext cx="207963" cy="153987"/>
          </a:xfrm>
          <a:custGeom>
            <a:avLst/>
            <a:gdLst>
              <a:gd name="T0" fmla="*/ 62 w 328"/>
              <a:gd name="T1" fmla="*/ 0 h 244"/>
              <a:gd name="T2" fmla="*/ 93 w 328"/>
              <a:gd name="T3" fmla="*/ 0 h 244"/>
              <a:gd name="T4" fmla="*/ 93 w 328"/>
              <a:gd name="T5" fmla="*/ 11 h 244"/>
              <a:gd name="T6" fmla="*/ 119 w 328"/>
              <a:gd name="T7" fmla="*/ 16 h 244"/>
              <a:gd name="T8" fmla="*/ 135 w 328"/>
              <a:gd name="T9" fmla="*/ 11 h 244"/>
              <a:gd name="T10" fmla="*/ 145 w 328"/>
              <a:gd name="T11" fmla="*/ 11 h 244"/>
              <a:gd name="T12" fmla="*/ 171 w 328"/>
              <a:gd name="T13" fmla="*/ 11 h 244"/>
              <a:gd name="T14" fmla="*/ 171 w 328"/>
              <a:gd name="T15" fmla="*/ 16 h 244"/>
              <a:gd name="T16" fmla="*/ 176 w 328"/>
              <a:gd name="T17" fmla="*/ 26 h 244"/>
              <a:gd name="T18" fmla="*/ 186 w 328"/>
              <a:gd name="T19" fmla="*/ 26 h 244"/>
              <a:gd name="T20" fmla="*/ 202 w 328"/>
              <a:gd name="T21" fmla="*/ 41 h 244"/>
              <a:gd name="T22" fmla="*/ 228 w 328"/>
              <a:gd name="T23" fmla="*/ 26 h 244"/>
              <a:gd name="T24" fmla="*/ 243 w 328"/>
              <a:gd name="T25" fmla="*/ 26 h 244"/>
              <a:gd name="T26" fmla="*/ 254 w 328"/>
              <a:gd name="T27" fmla="*/ 16 h 244"/>
              <a:gd name="T28" fmla="*/ 259 w 328"/>
              <a:gd name="T29" fmla="*/ 11 h 244"/>
              <a:gd name="T30" fmla="*/ 280 w 328"/>
              <a:gd name="T31" fmla="*/ 41 h 244"/>
              <a:gd name="T32" fmla="*/ 284 w 328"/>
              <a:gd name="T33" fmla="*/ 52 h 244"/>
              <a:gd name="T34" fmla="*/ 296 w 328"/>
              <a:gd name="T35" fmla="*/ 57 h 244"/>
              <a:gd name="T36" fmla="*/ 296 w 328"/>
              <a:gd name="T37" fmla="*/ 78 h 244"/>
              <a:gd name="T38" fmla="*/ 300 w 328"/>
              <a:gd name="T39" fmla="*/ 84 h 244"/>
              <a:gd name="T40" fmla="*/ 300 w 328"/>
              <a:gd name="T41" fmla="*/ 98 h 244"/>
              <a:gd name="T42" fmla="*/ 321 w 328"/>
              <a:gd name="T43" fmla="*/ 119 h 244"/>
              <a:gd name="T44" fmla="*/ 311 w 328"/>
              <a:gd name="T45" fmla="*/ 125 h 244"/>
              <a:gd name="T46" fmla="*/ 311 w 328"/>
              <a:gd name="T47" fmla="*/ 145 h 244"/>
              <a:gd name="T48" fmla="*/ 321 w 328"/>
              <a:gd name="T49" fmla="*/ 150 h 244"/>
              <a:gd name="T50" fmla="*/ 321 w 328"/>
              <a:gd name="T51" fmla="*/ 166 h 244"/>
              <a:gd name="T52" fmla="*/ 321 w 328"/>
              <a:gd name="T53" fmla="*/ 176 h 244"/>
              <a:gd name="T54" fmla="*/ 327 w 328"/>
              <a:gd name="T55" fmla="*/ 192 h 244"/>
              <a:gd name="T56" fmla="*/ 311 w 328"/>
              <a:gd name="T57" fmla="*/ 192 h 244"/>
              <a:gd name="T58" fmla="*/ 300 w 328"/>
              <a:gd name="T59" fmla="*/ 202 h 244"/>
              <a:gd name="T60" fmla="*/ 311 w 328"/>
              <a:gd name="T61" fmla="*/ 207 h 244"/>
              <a:gd name="T62" fmla="*/ 300 w 328"/>
              <a:gd name="T63" fmla="*/ 233 h 244"/>
              <a:gd name="T64" fmla="*/ 296 w 328"/>
              <a:gd name="T65" fmla="*/ 233 h 244"/>
              <a:gd name="T66" fmla="*/ 280 w 328"/>
              <a:gd name="T67" fmla="*/ 227 h 244"/>
              <a:gd name="T68" fmla="*/ 280 w 328"/>
              <a:gd name="T69" fmla="*/ 243 h 244"/>
              <a:gd name="T70" fmla="*/ 259 w 328"/>
              <a:gd name="T71" fmla="*/ 243 h 244"/>
              <a:gd name="T72" fmla="*/ 243 w 328"/>
              <a:gd name="T73" fmla="*/ 243 h 244"/>
              <a:gd name="T74" fmla="*/ 243 w 328"/>
              <a:gd name="T75" fmla="*/ 217 h 244"/>
              <a:gd name="T76" fmla="*/ 233 w 328"/>
              <a:gd name="T77" fmla="*/ 192 h 244"/>
              <a:gd name="T78" fmla="*/ 212 w 328"/>
              <a:gd name="T79" fmla="*/ 192 h 244"/>
              <a:gd name="T80" fmla="*/ 192 w 328"/>
              <a:gd name="T81" fmla="*/ 192 h 244"/>
              <a:gd name="T82" fmla="*/ 192 w 328"/>
              <a:gd name="T83" fmla="*/ 166 h 244"/>
              <a:gd name="T84" fmla="*/ 186 w 328"/>
              <a:gd name="T85" fmla="*/ 160 h 244"/>
              <a:gd name="T86" fmla="*/ 186 w 328"/>
              <a:gd name="T87" fmla="*/ 145 h 244"/>
              <a:gd name="T88" fmla="*/ 171 w 328"/>
              <a:gd name="T89" fmla="*/ 119 h 244"/>
              <a:gd name="T90" fmla="*/ 124 w 328"/>
              <a:gd name="T91" fmla="*/ 125 h 244"/>
              <a:gd name="T92" fmla="*/ 119 w 328"/>
              <a:gd name="T93" fmla="*/ 125 h 244"/>
              <a:gd name="T94" fmla="*/ 104 w 328"/>
              <a:gd name="T95" fmla="*/ 150 h 244"/>
              <a:gd name="T96" fmla="*/ 93 w 328"/>
              <a:gd name="T97" fmla="*/ 150 h 244"/>
              <a:gd name="T98" fmla="*/ 78 w 328"/>
              <a:gd name="T99" fmla="*/ 166 h 244"/>
              <a:gd name="T100" fmla="*/ 67 w 328"/>
              <a:gd name="T101" fmla="*/ 150 h 244"/>
              <a:gd name="T102" fmla="*/ 62 w 328"/>
              <a:gd name="T103" fmla="*/ 135 h 244"/>
              <a:gd name="T104" fmla="*/ 26 w 328"/>
              <a:gd name="T105" fmla="*/ 109 h 244"/>
              <a:gd name="T106" fmla="*/ 16 w 328"/>
              <a:gd name="T107" fmla="*/ 94 h 244"/>
              <a:gd name="T108" fmla="*/ 0 w 328"/>
              <a:gd name="T109" fmla="*/ 84 h 244"/>
              <a:gd name="T110" fmla="*/ 16 w 328"/>
              <a:gd name="T111" fmla="*/ 57 h 244"/>
              <a:gd name="T112" fmla="*/ 51 w 328"/>
              <a:gd name="T113" fmla="*/ 41 h 244"/>
              <a:gd name="T114" fmla="*/ 62 w 328"/>
              <a:gd name="T115" fmla="*/ 26 h 244"/>
              <a:gd name="T116" fmla="*/ 51 w 328"/>
              <a:gd name="T117" fmla="*/ 16 h 244"/>
              <a:gd name="T118" fmla="*/ 62 w 328"/>
              <a:gd name="T119" fmla="*/ 11 h 244"/>
              <a:gd name="T120" fmla="*/ 62 w 328"/>
              <a:gd name="T121" fmla="*/ 0 h 244"/>
              <a:gd name="T122" fmla="*/ 62 w 328"/>
              <a:gd name="T123" fmla="*/ 0 h 2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8"/>
              <a:gd name="T187" fmla="*/ 0 h 244"/>
              <a:gd name="T188" fmla="*/ 328 w 328"/>
              <a:gd name="T189" fmla="*/ 244 h 2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8" h="244">
                <a:moveTo>
                  <a:pt x="62" y="0"/>
                </a:moveTo>
                <a:lnTo>
                  <a:pt x="93" y="0"/>
                </a:lnTo>
                <a:lnTo>
                  <a:pt x="93" y="11"/>
                </a:lnTo>
                <a:lnTo>
                  <a:pt x="119" y="16"/>
                </a:lnTo>
                <a:lnTo>
                  <a:pt x="135" y="11"/>
                </a:lnTo>
                <a:lnTo>
                  <a:pt x="145" y="11"/>
                </a:lnTo>
                <a:lnTo>
                  <a:pt x="171" y="11"/>
                </a:lnTo>
                <a:lnTo>
                  <a:pt x="171" y="16"/>
                </a:lnTo>
                <a:lnTo>
                  <a:pt x="176" y="26"/>
                </a:lnTo>
                <a:lnTo>
                  <a:pt x="186" y="26"/>
                </a:lnTo>
                <a:lnTo>
                  <a:pt x="202" y="41"/>
                </a:lnTo>
                <a:lnTo>
                  <a:pt x="228" y="26"/>
                </a:lnTo>
                <a:lnTo>
                  <a:pt x="243" y="26"/>
                </a:lnTo>
                <a:lnTo>
                  <a:pt x="254" y="16"/>
                </a:lnTo>
                <a:lnTo>
                  <a:pt x="259" y="11"/>
                </a:lnTo>
                <a:lnTo>
                  <a:pt x="280" y="41"/>
                </a:lnTo>
                <a:lnTo>
                  <a:pt x="284" y="52"/>
                </a:lnTo>
                <a:lnTo>
                  <a:pt x="296" y="57"/>
                </a:lnTo>
                <a:lnTo>
                  <a:pt x="296" y="78"/>
                </a:lnTo>
                <a:lnTo>
                  <a:pt x="300" y="84"/>
                </a:lnTo>
                <a:lnTo>
                  <a:pt x="300" y="98"/>
                </a:lnTo>
                <a:lnTo>
                  <a:pt x="321" y="119"/>
                </a:lnTo>
                <a:lnTo>
                  <a:pt x="311" y="125"/>
                </a:lnTo>
                <a:lnTo>
                  <a:pt x="311" y="145"/>
                </a:lnTo>
                <a:lnTo>
                  <a:pt x="321" y="150"/>
                </a:lnTo>
                <a:lnTo>
                  <a:pt x="321" y="166"/>
                </a:lnTo>
                <a:lnTo>
                  <a:pt x="321" y="176"/>
                </a:lnTo>
                <a:lnTo>
                  <a:pt x="327" y="192"/>
                </a:lnTo>
                <a:lnTo>
                  <a:pt x="311" y="192"/>
                </a:lnTo>
                <a:lnTo>
                  <a:pt x="300" y="202"/>
                </a:lnTo>
                <a:lnTo>
                  <a:pt x="311" y="207"/>
                </a:lnTo>
                <a:lnTo>
                  <a:pt x="300" y="233"/>
                </a:lnTo>
                <a:lnTo>
                  <a:pt x="296" y="233"/>
                </a:lnTo>
                <a:lnTo>
                  <a:pt x="280" y="227"/>
                </a:lnTo>
                <a:lnTo>
                  <a:pt x="280" y="243"/>
                </a:lnTo>
                <a:lnTo>
                  <a:pt x="259" y="243"/>
                </a:lnTo>
                <a:lnTo>
                  <a:pt x="243" y="243"/>
                </a:lnTo>
                <a:lnTo>
                  <a:pt x="243" y="217"/>
                </a:lnTo>
                <a:lnTo>
                  <a:pt x="233" y="192"/>
                </a:lnTo>
                <a:lnTo>
                  <a:pt x="212" y="192"/>
                </a:lnTo>
                <a:lnTo>
                  <a:pt x="192" y="192"/>
                </a:lnTo>
                <a:lnTo>
                  <a:pt x="192" y="166"/>
                </a:lnTo>
                <a:lnTo>
                  <a:pt x="186" y="160"/>
                </a:lnTo>
                <a:lnTo>
                  <a:pt x="186" y="145"/>
                </a:lnTo>
                <a:lnTo>
                  <a:pt x="171" y="119"/>
                </a:lnTo>
                <a:lnTo>
                  <a:pt x="124" y="125"/>
                </a:lnTo>
                <a:lnTo>
                  <a:pt x="119" y="125"/>
                </a:lnTo>
                <a:lnTo>
                  <a:pt x="104" y="150"/>
                </a:lnTo>
                <a:lnTo>
                  <a:pt x="93" y="150"/>
                </a:lnTo>
                <a:lnTo>
                  <a:pt x="78" y="166"/>
                </a:lnTo>
                <a:lnTo>
                  <a:pt x="67" y="150"/>
                </a:lnTo>
                <a:lnTo>
                  <a:pt x="62" y="135"/>
                </a:lnTo>
                <a:lnTo>
                  <a:pt x="26" y="109"/>
                </a:lnTo>
                <a:lnTo>
                  <a:pt x="16" y="94"/>
                </a:lnTo>
                <a:lnTo>
                  <a:pt x="0" y="84"/>
                </a:lnTo>
                <a:lnTo>
                  <a:pt x="16" y="57"/>
                </a:lnTo>
                <a:lnTo>
                  <a:pt x="51" y="41"/>
                </a:lnTo>
                <a:lnTo>
                  <a:pt x="62" y="26"/>
                </a:lnTo>
                <a:lnTo>
                  <a:pt x="51" y="16"/>
                </a:lnTo>
                <a:lnTo>
                  <a:pt x="62" y="11"/>
                </a:lnTo>
                <a:lnTo>
                  <a:pt x="62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8" name="Freeform 137"/>
          <p:cNvSpPr>
            <a:spLocks noChangeArrowheads="1"/>
          </p:cNvSpPr>
          <p:nvPr/>
        </p:nvSpPr>
        <p:spPr bwMode="auto">
          <a:xfrm>
            <a:off x="3807842" y="3516313"/>
            <a:ext cx="85725" cy="53975"/>
          </a:xfrm>
          <a:custGeom>
            <a:avLst/>
            <a:gdLst>
              <a:gd name="T0" fmla="*/ 0 w 136"/>
              <a:gd name="T1" fmla="*/ 16 h 85"/>
              <a:gd name="T2" fmla="*/ 31 w 136"/>
              <a:gd name="T3" fmla="*/ 11 h 85"/>
              <a:gd name="T4" fmla="*/ 47 w 136"/>
              <a:gd name="T5" fmla="*/ 11 h 85"/>
              <a:gd name="T6" fmla="*/ 67 w 136"/>
              <a:gd name="T7" fmla="*/ 0 h 85"/>
              <a:gd name="T8" fmla="*/ 135 w 136"/>
              <a:gd name="T9" fmla="*/ 0 h 85"/>
              <a:gd name="T10" fmla="*/ 135 w 136"/>
              <a:gd name="T11" fmla="*/ 11 h 85"/>
              <a:gd name="T12" fmla="*/ 124 w 136"/>
              <a:gd name="T13" fmla="*/ 16 h 85"/>
              <a:gd name="T14" fmla="*/ 135 w 136"/>
              <a:gd name="T15" fmla="*/ 26 h 85"/>
              <a:gd name="T16" fmla="*/ 124 w 136"/>
              <a:gd name="T17" fmla="*/ 41 h 85"/>
              <a:gd name="T18" fmla="*/ 88 w 136"/>
              <a:gd name="T19" fmla="*/ 57 h 85"/>
              <a:gd name="T20" fmla="*/ 72 w 136"/>
              <a:gd name="T21" fmla="*/ 84 h 85"/>
              <a:gd name="T22" fmla="*/ 67 w 136"/>
              <a:gd name="T23" fmla="*/ 68 h 85"/>
              <a:gd name="T24" fmla="*/ 57 w 136"/>
              <a:gd name="T25" fmla="*/ 78 h 85"/>
              <a:gd name="T26" fmla="*/ 57 w 136"/>
              <a:gd name="T27" fmla="*/ 41 h 85"/>
              <a:gd name="T28" fmla="*/ 31 w 136"/>
              <a:gd name="T29" fmla="*/ 41 h 85"/>
              <a:gd name="T30" fmla="*/ 31 w 136"/>
              <a:gd name="T31" fmla="*/ 37 h 85"/>
              <a:gd name="T32" fmla="*/ 16 w 136"/>
              <a:gd name="T33" fmla="*/ 26 h 85"/>
              <a:gd name="T34" fmla="*/ 0 w 136"/>
              <a:gd name="T35" fmla="*/ 16 h 85"/>
              <a:gd name="T36" fmla="*/ 0 w 136"/>
              <a:gd name="T37" fmla="*/ 16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85"/>
              <a:gd name="T59" fmla="*/ 136 w 136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85">
                <a:moveTo>
                  <a:pt x="0" y="16"/>
                </a:moveTo>
                <a:lnTo>
                  <a:pt x="31" y="11"/>
                </a:lnTo>
                <a:lnTo>
                  <a:pt x="47" y="11"/>
                </a:lnTo>
                <a:lnTo>
                  <a:pt x="67" y="0"/>
                </a:lnTo>
                <a:lnTo>
                  <a:pt x="135" y="0"/>
                </a:lnTo>
                <a:lnTo>
                  <a:pt x="135" y="11"/>
                </a:lnTo>
                <a:lnTo>
                  <a:pt x="124" y="16"/>
                </a:lnTo>
                <a:lnTo>
                  <a:pt x="135" y="26"/>
                </a:lnTo>
                <a:lnTo>
                  <a:pt x="124" y="41"/>
                </a:lnTo>
                <a:lnTo>
                  <a:pt x="88" y="57"/>
                </a:lnTo>
                <a:lnTo>
                  <a:pt x="72" y="84"/>
                </a:lnTo>
                <a:lnTo>
                  <a:pt x="67" y="68"/>
                </a:lnTo>
                <a:lnTo>
                  <a:pt x="57" y="78"/>
                </a:lnTo>
                <a:lnTo>
                  <a:pt x="57" y="41"/>
                </a:lnTo>
                <a:lnTo>
                  <a:pt x="31" y="41"/>
                </a:lnTo>
                <a:lnTo>
                  <a:pt x="31" y="37"/>
                </a:lnTo>
                <a:lnTo>
                  <a:pt x="16" y="26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59" name="Freeform 138"/>
          <p:cNvSpPr>
            <a:spLocks noChangeArrowheads="1"/>
          </p:cNvSpPr>
          <p:nvPr/>
        </p:nvSpPr>
        <p:spPr bwMode="auto">
          <a:xfrm>
            <a:off x="4517454" y="3506788"/>
            <a:ext cx="217488" cy="311150"/>
          </a:xfrm>
          <a:custGeom>
            <a:avLst/>
            <a:gdLst>
              <a:gd name="T0" fmla="*/ 270 w 344"/>
              <a:gd name="T1" fmla="*/ 0 h 493"/>
              <a:gd name="T2" fmla="*/ 285 w 344"/>
              <a:gd name="T3" fmla="*/ 27 h 493"/>
              <a:gd name="T4" fmla="*/ 295 w 344"/>
              <a:gd name="T5" fmla="*/ 73 h 493"/>
              <a:gd name="T6" fmla="*/ 301 w 344"/>
              <a:gd name="T7" fmla="*/ 125 h 493"/>
              <a:gd name="T8" fmla="*/ 280 w 344"/>
              <a:gd name="T9" fmla="*/ 141 h 493"/>
              <a:gd name="T10" fmla="*/ 254 w 344"/>
              <a:gd name="T11" fmla="*/ 161 h 493"/>
              <a:gd name="T12" fmla="*/ 301 w 344"/>
              <a:gd name="T13" fmla="*/ 202 h 493"/>
              <a:gd name="T14" fmla="*/ 321 w 344"/>
              <a:gd name="T15" fmla="*/ 243 h 493"/>
              <a:gd name="T16" fmla="*/ 301 w 344"/>
              <a:gd name="T17" fmla="*/ 270 h 493"/>
              <a:gd name="T18" fmla="*/ 280 w 344"/>
              <a:gd name="T19" fmla="*/ 316 h 493"/>
              <a:gd name="T20" fmla="*/ 285 w 344"/>
              <a:gd name="T21" fmla="*/ 358 h 493"/>
              <a:gd name="T22" fmla="*/ 301 w 344"/>
              <a:gd name="T23" fmla="*/ 394 h 493"/>
              <a:gd name="T24" fmla="*/ 336 w 344"/>
              <a:gd name="T25" fmla="*/ 451 h 493"/>
              <a:gd name="T26" fmla="*/ 336 w 344"/>
              <a:gd name="T27" fmla="*/ 476 h 493"/>
              <a:gd name="T28" fmla="*/ 285 w 344"/>
              <a:gd name="T29" fmla="*/ 476 h 493"/>
              <a:gd name="T30" fmla="*/ 203 w 344"/>
              <a:gd name="T31" fmla="*/ 487 h 493"/>
              <a:gd name="T32" fmla="*/ 135 w 344"/>
              <a:gd name="T33" fmla="*/ 487 h 493"/>
              <a:gd name="T34" fmla="*/ 78 w 344"/>
              <a:gd name="T35" fmla="*/ 487 h 493"/>
              <a:gd name="T36" fmla="*/ 62 w 344"/>
              <a:gd name="T37" fmla="*/ 441 h 493"/>
              <a:gd name="T38" fmla="*/ 41 w 344"/>
              <a:gd name="T39" fmla="*/ 409 h 493"/>
              <a:gd name="T40" fmla="*/ 27 w 344"/>
              <a:gd name="T41" fmla="*/ 394 h 493"/>
              <a:gd name="T42" fmla="*/ 0 w 344"/>
              <a:gd name="T43" fmla="*/ 384 h 493"/>
              <a:gd name="T44" fmla="*/ 27 w 344"/>
              <a:gd name="T45" fmla="*/ 316 h 493"/>
              <a:gd name="T46" fmla="*/ 78 w 344"/>
              <a:gd name="T47" fmla="*/ 274 h 493"/>
              <a:gd name="T48" fmla="*/ 104 w 344"/>
              <a:gd name="T49" fmla="*/ 270 h 493"/>
              <a:gd name="T50" fmla="*/ 119 w 344"/>
              <a:gd name="T51" fmla="*/ 290 h 493"/>
              <a:gd name="T52" fmla="*/ 150 w 344"/>
              <a:gd name="T53" fmla="*/ 274 h 493"/>
              <a:gd name="T54" fmla="*/ 150 w 344"/>
              <a:gd name="T55" fmla="*/ 259 h 493"/>
              <a:gd name="T56" fmla="*/ 192 w 344"/>
              <a:gd name="T57" fmla="*/ 192 h 493"/>
              <a:gd name="T58" fmla="*/ 217 w 344"/>
              <a:gd name="T59" fmla="*/ 161 h 493"/>
              <a:gd name="T60" fmla="*/ 228 w 344"/>
              <a:gd name="T61" fmla="*/ 125 h 493"/>
              <a:gd name="T62" fmla="*/ 244 w 344"/>
              <a:gd name="T63" fmla="*/ 84 h 493"/>
              <a:gd name="T64" fmla="*/ 280 w 344"/>
              <a:gd name="T65" fmla="*/ 68 h 493"/>
              <a:gd name="T66" fmla="*/ 254 w 344"/>
              <a:gd name="T67" fmla="*/ 31 h 493"/>
              <a:gd name="T68" fmla="*/ 254 w 344"/>
              <a:gd name="T69" fmla="*/ 0 h 4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4"/>
              <a:gd name="T106" fmla="*/ 0 h 493"/>
              <a:gd name="T107" fmla="*/ 344 w 344"/>
              <a:gd name="T108" fmla="*/ 493 h 49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4" h="493">
                <a:moveTo>
                  <a:pt x="254" y="0"/>
                </a:moveTo>
                <a:lnTo>
                  <a:pt x="270" y="0"/>
                </a:lnTo>
                <a:lnTo>
                  <a:pt x="270" y="16"/>
                </a:lnTo>
                <a:lnTo>
                  <a:pt x="285" y="27"/>
                </a:lnTo>
                <a:lnTo>
                  <a:pt x="295" y="52"/>
                </a:lnTo>
                <a:lnTo>
                  <a:pt x="295" y="73"/>
                </a:lnTo>
                <a:lnTo>
                  <a:pt x="295" y="99"/>
                </a:lnTo>
                <a:lnTo>
                  <a:pt x="301" y="125"/>
                </a:lnTo>
                <a:lnTo>
                  <a:pt x="321" y="141"/>
                </a:lnTo>
                <a:lnTo>
                  <a:pt x="280" y="141"/>
                </a:lnTo>
                <a:lnTo>
                  <a:pt x="259" y="141"/>
                </a:lnTo>
                <a:lnTo>
                  <a:pt x="254" y="161"/>
                </a:lnTo>
                <a:lnTo>
                  <a:pt x="285" y="192"/>
                </a:lnTo>
                <a:lnTo>
                  <a:pt x="301" y="202"/>
                </a:lnTo>
                <a:lnTo>
                  <a:pt x="311" y="233"/>
                </a:lnTo>
                <a:lnTo>
                  <a:pt x="321" y="243"/>
                </a:lnTo>
                <a:lnTo>
                  <a:pt x="321" y="259"/>
                </a:lnTo>
                <a:lnTo>
                  <a:pt x="301" y="270"/>
                </a:lnTo>
                <a:lnTo>
                  <a:pt x="285" y="311"/>
                </a:lnTo>
                <a:lnTo>
                  <a:pt x="280" y="316"/>
                </a:lnTo>
                <a:lnTo>
                  <a:pt x="280" y="352"/>
                </a:lnTo>
                <a:lnTo>
                  <a:pt x="285" y="358"/>
                </a:lnTo>
                <a:lnTo>
                  <a:pt x="285" y="384"/>
                </a:lnTo>
                <a:lnTo>
                  <a:pt x="301" y="394"/>
                </a:lnTo>
                <a:lnTo>
                  <a:pt x="301" y="419"/>
                </a:lnTo>
                <a:lnTo>
                  <a:pt x="336" y="451"/>
                </a:lnTo>
                <a:lnTo>
                  <a:pt x="343" y="451"/>
                </a:lnTo>
                <a:lnTo>
                  <a:pt x="336" y="476"/>
                </a:lnTo>
                <a:lnTo>
                  <a:pt x="343" y="487"/>
                </a:lnTo>
                <a:lnTo>
                  <a:pt x="285" y="476"/>
                </a:lnTo>
                <a:lnTo>
                  <a:pt x="217" y="487"/>
                </a:lnTo>
                <a:lnTo>
                  <a:pt x="203" y="487"/>
                </a:lnTo>
                <a:lnTo>
                  <a:pt x="172" y="487"/>
                </a:lnTo>
                <a:lnTo>
                  <a:pt x="135" y="487"/>
                </a:lnTo>
                <a:lnTo>
                  <a:pt x="135" y="492"/>
                </a:lnTo>
                <a:lnTo>
                  <a:pt x="78" y="487"/>
                </a:lnTo>
                <a:lnTo>
                  <a:pt x="62" y="476"/>
                </a:lnTo>
                <a:lnTo>
                  <a:pt x="62" y="441"/>
                </a:lnTo>
                <a:lnTo>
                  <a:pt x="62" y="419"/>
                </a:lnTo>
                <a:lnTo>
                  <a:pt x="41" y="409"/>
                </a:lnTo>
                <a:lnTo>
                  <a:pt x="37" y="409"/>
                </a:lnTo>
                <a:lnTo>
                  <a:pt x="27" y="394"/>
                </a:lnTo>
                <a:lnTo>
                  <a:pt x="11" y="384"/>
                </a:lnTo>
                <a:lnTo>
                  <a:pt x="0" y="384"/>
                </a:lnTo>
                <a:lnTo>
                  <a:pt x="16" y="352"/>
                </a:lnTo>
                <a:lnTo>
                  <a:pt x="27" y="316"/>
                </a:lnTo>
                <a:lnTo>
                  <a:pt x="52" y="290"/>
                </a:lnTo>
                <a:lnTo>
                  <a:pt x="78" y="274"/>
                </a:lnTo>
                <a:lnTo>
                  <a:pt x="94" y="274"/>
                </a:lnTo>
                <a:lnTo>
                  <a:pt x="104" y="270"/>
                </a:lnTo>
                <a:lnTo>
                  <a:pt x="119" y="286"/>
                </a:lnTo>
                <a:lnTo>
                  <a:pt x="119" y="290"/>
                </a:lnTo>
                <a:lnTo>
                  <a:pt x="135" y="290"/>
                </a:lnTo>
                <a:lnTo>
                  <a:pt x="150" y="274"/>
                </a:lnTo>
                <a:lnTo>
                  <a:pt x="160" y="274"/>
                </a:lnTo>
                <a:lnTo>
                  <a:pt x="150" y="259"/>
                </a:lnTo>
                <a:lnTo>
                  <a:pt x="176" y="207"/>
                </a:lnTo>
                <a:lnTo>
                  <a:pt x="192" y="192"/>
                </a:lnTo>
                <a:lnTo>
                  <a:pt x="192" y="166"/>
                </a:lnTo>
                <a:lnTo>
                  <a:pt x="217" y="161"/>
                </a:lnTo>
                <a:lnTo>
                  <a:pt x="213" y="141"/>
                </a:lnTo>
                <a:lnTo>
                  <a:pt x="228" y="125"/>
                </a:lnTo>
                <a:lnTo>
                  <a:pt x="228" y="109"/>
                </a:lnTo>
                <a:lnTo>
                  <a:pt x="244" y="84"/>
                </a:lnTo>
                <a:lnTo>
                  <a:pt x="259" y="94"/>
                </a:lnTo>
                <a:lnTo>
                  <a:pt x="280" y="68"/>
                </a:lnTo>
                <a:lnTo>
                  <a:pt x="270" y="41"/>
                </a:lnTo>
                <a:lnTo>
                  <a:pt x="254" y="31"/>
                </a:lnTo>
                <a:lnTo>
                  <a:pt x="254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0" name="Freeform 139"/>
          <p:cNvSpPr>
            <a:spLocks noChangeArrowheads="1"/>
          </p:cNvSpPr>
          <p:nvPr/>
        </p:nvSpPr>
        <p:spPr bwMode="auto">
          <a:xfrm>
            <a:off x="5241354" y="3740150"/>
            <a:ext cx="227013" cy="282575"/>
          </a:xfrm>
          <a:custGeom>
            <a:avLst/>
            <a:gdLst>
              <a:gd name="T0" fmla="*/ 11 w 359"/>
              <a:gd name="T1" fmla="*/ 41 h 446"/>
              <a:gd name="T2" fmla="*/ 16 w 359"/>
              <a:gd name="T3" fmla="*/ 26 h 446"/>
              <a:gd name="T4" fmla="*/ 42 w 359"/>
              <a:gd name="T5" fmla="*/ 16 h 446"/>
              <a:gd name="T6" fmla="*/ 68 w 359"/>
              <a:gd name="T7" fmla="*/ 0 h 446"/>
              <a:gd name="T8" fmla="*/ 78 w 359"/>
              <a:gd name="T9" fmla="*/ 16 h 446"/>
              <a:gd name="T10" fmla="*/ 84 w 359"/>
              <a:gd name="T11" fmla="*/ 16 h 446"/>
              <a:gd name="T12" fmla="*/ 109 w 359"/>
              <a:gd name="T13" fmla="*/ 26 h 446"/>
              <a:gd name="T14" fmla="*/ 161 w 359"/>
              <a:gd name="T15" fmla="*/ 41 h 446"/>
              <a:gd name="T16" fmla="*/ 203 w 359"/>
              <a:gd name="T17" fmla="*/ 67 h 446"/>
              <a:gd name="T18" fmla="*/ 249 w 359"/>
              <a:gd name="T19" fmla="*/ 72 h 446"/>
              <a:gd name="T20" fmla="*/ 270 w 359"/>
              <a:gd name="T21" fmla="*/ 41 h 446"/>
              <a:gd name="T22" fmla="*/ 285 w 359"/>
              <a:gd name="T23" fmla="*/ 41 h 446"/>
              <a:gd name="T24" fmla="*/ 311 w 359"/>
              <a:gd name="T25" fmla="*/ 41 h 446"/>
              <a:gd name="T26" fmla="*/ 327 w 359"/>
              <a:gd name="T27" fmla="*/ 51 h 446"/>
              <a:gd name="T28" fmla="*/ 358 w 359"/>
              <a:gd name="T29" fmla="*/ 51 h 446"/>
              <a:gd name="T30" fmla="*/ 317 w 359"/>
              <a:gd name="T31" fmla="*/ 98 h 446"/>
              <a:gd name="T32" fmla="*/ 317 w 359"/>
              <a:gd name="T33" fmla="*/ 259 h 446"/>
              <a:gd name="T34" fmla="*/ 342 w 359"/>
              <a:gd name="T35" fmla="*/ 290 h 446"/>
              <a:gd name="T36" fmla="*/ 337 w 359"/>
              <a:gd name="T37" fmla="*/ 310 h 446"/>
              <a:gd name="T38" fmla="*/ 311 w 359"/>
              <a:gd name="T39" fmla="*/ 326 h 446"/>
              <a:gd name="T40" fmla="*/ 311 w 359"/>
              <a:gd name="T41" fmla="*/ 337 h 446"/>
              <a:gd name="T42" fmla="*/ 295 w 359"/>
              <a:gd name="T43" fmla="*/ 341 h 446"/>
              <a:gd name="T44" fmla="*/ 275 w 359"/>
              <a:gd name="T45" fmla="*/ 352 h 446"/>
              <a:gd name="T46" fmla="*/ 270 w 359"/>
              <a:gd name="T47" fmla="*/ 378 h 446"/>
              <a:gd name="T48" fmla="*/ 249 w 359"/>
              <a:gd name="T49" fmla="*/ 419 h 446"/>
              <a:gd name="T50" fmla="*/ 233 w 359"/>
              <a:gd name="T51" fmla="*/ 445 h 446"/>
              <a:gd name="T52" fmla="*/ 176 w 359"/>
              <a:gd name="T53" fmla="*/ 394 h 446"/>
              <a:gd name="T54" fmla="*/ 176 w 359"/>
              <a:gd name="T55" fmla="*/ 367 h 446"/>
              <a:gd name="T56" fmla="*/ 16 w 359"/>
              <a:gd name="T57" fmla="*/ 269 h 446"/>
              <a:gd name="T58" fmla="*/ 0 w 359"/>
              <a:gd name="T59" fmla="*/ 269 h 446"/>
              <a:gd name="T60" fmla="*/ 0 w 359"/>
              <a:gd name="T61" fmla="*/ 217 h 446"/>
              <a:gd name="T62" fmla="*/ 31 w 359"/>
              <a:gd name="T63" fmla="*/ 165 h 446"/>
              <a:gd name="T64" fmla="*/ 52 w 359"/>
              <a:gd name="T65" fmla="*/ 139 h 446"/>
              <a:gd name="T66" fmla="*/ 31 w 359"/>
              <a:gd name="T67" fmla="*/ 98 h 446"/>
              <a:gd name="T68" fmla="*/ 27 w 359"/>
              <a:gd name="T69" fmla="*/ 72 h 446"/>
              <a:gd name="T70" fmla="*/ 27 w 359"/>
              <a:gd name="T71" fmla="*/ 57 h 446"/>
              <a:gd name="T72" fmla="*/ 11 w 359"/>
              <a:gd name="T73" fmla="*/ 51 h 446"/>
              <a:gd name="T74" fmla="*/ 11 w 359"/>
              <a:gd name="T75" fmla="*/ 41 h 446"/>
              <a:gd name="T76" fmla="*/ 11 w 359"/>
              <a:gd name="T77" fmla="*/ 41 h 44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9"/>
              <a:gd name="T118" fmla="*/ 0 h 446"/>
              <a:gd name="T119" fmla="*/ 359 w 359"/>
              <a:gd name="T120" fmla="*/ 446 h 44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9" h="446">
                <a:moveTo>
                  <a:pt x="11" y="41"/>
                </a:moveTo>
                <a:lnTo>
                  <a:pt x="16" y="26"/>
                </a:lnTo>
                <a:lnTo>
                  <a:pt x="42" y="16"/>
                </a:lnTo>
                <a:lnTo>
                  <a:pt x="68" y="0"/>
                </a:lnTo>
                <a:lnTo>
                  <a:pt x="78" y="16"/>
                </a:lnTo>
                <a:lnTo>
                  <a:pt x="84" y="16"/>
                </a:lnTo>
                <a:lnTo>
                  <a:pt x="109" y="26"/>
                </a:lnTo>
                <a:lnTo>
                  <a:pt x="161" y="41"/>
                </a:lnTo>
                <a:lnTo>
                  <a:pt x="203" y="67"/>
                </a:lnTo>
                <a:lnTo>
                  <a:pt x="249" y="72"/>
                </a:lnTo>
                <a:lnTo>
                  <a:pt x="270" y="41"/>
                </a:lnTo>
                <a:lnTo>
                  <a:pt x="285" y="41"/>
                </a:lnTo>
                <a:lnTo>
                  <a:pt x="311" y="41"/>
                </a:lnTo>
                <a:lnTo>
                  <a:pt x="327" y="51"/>
                </a:lnTo>
                <a:lnTo>
                  <a:pt x="358" y="51"/>
                </a:lnTo>
                <a:lnTo>
                  <a:pt x="317" y="98"/>
                </a:lnTo>
                <a:lnTo>
                  <a:pt x="317" y="259"/>
                </a:lnTo>
                <a:lnTo>
                  <a:pt x="342" y="290"/>
                </a:lnTo>
                <a:lnTo>
                  <a:pt x="337" y="310"/>
                </a:lnTo>
                <a:lnTo>
                  <a:pt x="311" y="326"/>
                </a:lnTo>
                <a:lnTo>
                  <a:pt x="311" y="337"/>
                </a:lnTo>
                <a:lnTo>
                  <a:pt x="295" y="341"/>
                </a:lnTo>
                <a:lnTo>
                  <a:pt x="275" y="352"/>
                </a:lnTo>
                <a:lnTo>
                  <a:pt x="270" y="378"/>
                </a:lnTo>
                <a:lnTo>
                  <a:pt x="249" y="419"/>
                </a:lnTo>
                <a:lnTo>
                  <a:pt x="233" y="445"/>
                </a:lnTo>
                <a:lnTo>
                  <a:pt x="176" y="394"/>
                </a:lnTo>
                <a:lnTo>
                  <a:pt x="176" y="367"/>
                </a:lnTo>
                <a:lnTo>
                  <a:pt x="16" y="269"/>
                </a:lnTo>
                <a:lnTo>
                  <a:pt x="0" y="269"/>
                </a:lnTo>
                <a:lnTo>
                  <a:pt x="0" y="217"/>
                </a:lnTo>
                <a:lnTo>
                  <a:pt x="31" y="165"/>
                </a:lnTo>
                <a:lnTo>
                  <a:pt x="52" y="139"/>
                </a:lnTo>
                <a:lnTo>
                  <a:pt x="31" y="98"/>
                </a:lnTo>
                <a:lnTo>
                  <a:pt x="27" y="72"/>
                </a:lnTo>
                <a:lnTo>
                  <a:pt x="27" y="57"/>
                </a:lnTo>
                <a:lnTo>
                  <a:pt x="11" y="51"/>
                </a:lnTo>
                <a:lnTo>
                  <a:pt x="11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1" name="Freeform 140"/>
          <p:cNvSpPr>
            <a:spLocks noChangeArrowheads="1"/>
          </p:cNvSpPr>
          <p:nvPr/>
        </p:nvSpPr>
        <p:spPr bwMode="auto">
          <a:xfrm>
            <a:off x="5498529" y="4211638"/>
            <a:ext cx="3175" cy="17462"/>
          </a:xfrm>
          <a:custGeom>
            <a:avLst/>
            <a:gdLst>
              <a:gd name="T0" fmla="*/ 5 w 6"/>
              <a:gd name="T1" fmla="*/ 27 h 28"/>
              <a:gd name="T2" fmla="*/ 0 w 6"/>
              <a:gd name="T3" fmla="*/ 16 h 28"/>
              <a:gd name="T4" fmla="*/ 0 w 6"/>
              <a:gd name="T5" fmla="*/ 6 h 28"/>
              <a:gd name="T6" fmla="*/ 0 w 6"/>
              <a:gd name="T7" fmla="*/ 0 h 28"/>
              <a:gd name="T8" fmla="*/ 5 w 6"/>
              <a:gd name="T9" fmla="*/ 0 h 28"/>
              <a:gd name="T10" fmla="*/ 5 w 6"/>
              <a:gd name="T11" fmla="*/ 27 h 28"/>
              <a:gd name="T12" fmla="*/ 5 w 6"/>
              <a:gd name="T13" fmla="*/ 2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8"/>
              <a:gd name="T23" fmla="*/ 6 w 6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8">
                <a:moveTo>
                  <a:pt x="5" y="27"/>
                </a:moveTo>
                <a:lnTo>
                  <a:pt x="0" y="16"/>
                </a:lnTo>
                <a:lnTo>
                  <a:pt x="0" y="6"/>
                </a:lnTo>
                <a:lnTo>
                  <a:pt x="0" y="0"/>
                </a:lnTo>
                <a:lnTo>
                  <a:pt x="5" y="0"/>
                </a:lnTo>
                <a:lnTo>
                  <a:pt x="5" y="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2" name="Freeform 141"/>
          <p:cNvSpPr>
            <a:spLocks noChangeArrowheads="1"/>
          </p:cNvSpPr>
          <p:nvPr/>
        </p:nvSpPr>
        <p:spPr bwMode="auto">
          <a:xfrm>
            <a:off x="4593654" y="3776663"/>
            <a:ext cx="209550" cy="249237"/>
          </a:xfrm>
          <a:custGeom>
            <a:avLst/>
            <a:gdLst>
              <a:gd name="T0" fmla="*/ 244 w 333"/>
              <a:gd name="T1" fmla="*/ 36 h 395"/>
              <a:gd name="T2" fmla="*/ 285 w 333"/>
              <a:gd name="T3" fmla="*/ 0 h 395"/>
              <a:gd name="T4" fmla="*/ 332 w 333"/>
              <a:gd name="T5" fmla="*/ 0 h 395"/>
              <a:gd name="T6" fmla="*/ 326 w 333"/>
              <a:gd name="T7" fmla="*/ 41 h 395"/>
              <a:gd name="T8" fmla="*/ 311 w 333"/>
              <a:gd name="T9" fmla="*/ 104 h 395"/>
              <a:gd name="T10" fmla="*/ 301 w 333"/>
              <a:gd name="T11" fmla="*/ 151 h 395"/>
              <a:gd name="T12" fmla="*/ 301 w 333"/>
              <a:gd name="T13" fmla="*/ 186 h 395"/>
              <a:gd name="T14" fmla="*/ 258 w 333"/>
              <a:gd name="T15" fmla="*/ 212 h 395"/>
              <a:gd name="T16" fmla="*/ 244 w 333"/>
              <a:gd name="T17" fmla="*/ 243 h 395"/>
              <a:gd name="T18" fmla="*/ 223 w 333"/>
              <a:gd name="T19" fmla="*/ 285 h 395"/>
              <a:gd name="T20" fmla="*/ 217 w 333"/>
              <a:gd name="T21" fmla="*/ 337 h 395"/>
              <a:gd name="T22" fmla="*/ 182 w 333"/>
              <a:gd name="T23" fmla="*/ 363 h 395"/>
              <a:gd name="T24" fmla="*/ 160 w 333"/>
              <a:gd name="T25" fmla="*/ 388 h 395"/>
              <a:gd name="T26" fmla="*/ 140 w 333"/>
              <a:gd name="T27" fmla="*/ 363 h 395"/>
              <a:gd name="T28" fmla="*/ 114 w 333"/>
              <a:gd name="T29" fmla="*/ 378 h 395"/>
              <a:gd name="T30" fmla="*/ 94 w 333"/>
              <a:gd name="T31" fmla="*/ 368 h 395"/>
              <a:gd name="T32" fmla="*/ 72 w 333"/>
              <a:gd name="T33" fmla="*/ 363 h 395"/>
              <a:gd name="T34" fmla="*/ 57 w 333"/>
              <a:gd name="T35" fmla="*/ 378 h 395"/>
              <a:gd name="T36" fmla="*/ 31 w 333"/>
              <a:gd name="T37" fmla="*/ 378 h 395"/>
              <a:gd name="T38" fmla="*/ 16 w 333"/>
              <a:gd name="T39" fmla="*/ 326 h 395"/>
              <a:gd name="T40" fmla="*/ 31 w 333"/>
              <a:gd name="T41" fmla="*/ 326 h 395"/>
              <a:gd name="T42" fmla="*/ 41 w 333"/>
              <a:gd name="T43" fmla="*/ 296 h 395"/>
              <a:gd name="T44" fmla="*/ 31 w 333"/>
              <a:gd name="T45" fmla="*/ 259 h 395"/>
              <a:gd name="T46" fmla="*/ 57 w 333"/>
              <a:gd name="T47" fmla="*/ 269 h 395"/>
              <a:gd name="T48" fmla="*/ 98 w 333"/>
              <a:gd name="T49" fmla="*/ 269 h 395"/>
              <a:gd name="T50" fmla="*/ 135 w 333"/>
              <a:gd name="T51" fmla="*/ 280 h 395"/>
              <a:gd name="T52" fmla="*/ 140 w 333"/>
              <a:gd name="T53" fmla="*/ 259 h 395"/>
              <a:gd name="T54" fmla="*/ 160 w 333"/>
              <a:gd name="T55" fmla="*/ 228 h 395"/>
              <a:gd name="T56" fmla="*/ 135 w 333"/>
              <a:gd name="T57" fmla="*/ 171 h 395"/>
              <a:gd name="T58" fmla="*/ 140 w 333"/>
              <a:gd name="T59" fmla="*/ 135 h 395"/>
              <a:gd name="T60" fmla="*/ 140 w 333"/>
              <a:gd name="T61" fmla="*/ 108 h 395"/>
              <a:gd name="T62" fmla="*/ 114 w 333"/>
              <a:gd name="T63" fmla="*/ 104 h 395"/>
              <a:gd name="T64" fmla="*/ 98 w 333"/>
              <a:gd name="T65" fmla="*/ 78 h 395"/>
              <a:gd name="T66" fmla="*/ 98 w 333"/>
              <a:gd name="T67" fmla="*/ 62 h 395"/>
              <a:gd name="T68" fmla="*/ 223 w 333"/>
              <a:gd name="T69" fmla="*/ 62 h 39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395"/>
              <a:gd name="T107" fmla="*/ 333 w 333"/>
              <a:gd name="T108" fmla="*/ 395 h 39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395">
                <a:moveTo>
                  <a:pt x="223" y="62"/>
                </a:moveTo>
                <a:lnTo>
                  <a:pt x="244" y="36"/>
                </a:lnTo>
                <a:lnTo>
                  <a:pt x="248" y="0"/>
                </a:lnTo>
                <a:lnTo>
                  <a:pt x="285" y="0"/>
                </a:lnTo>
                <a:lnTo>
                  <a:pt x="311" y="0"/>
                </a:lnTo>
                <a:lnTo>
                  <a:pt x="332" y="0"/>
                </a:lnTo>
                <a:lnTo>
                  <a:pt x="332" y="26"/>
                </a:lnTo>
                <a:lnTo>
                  <a:pt x="326" y="41"/>
                </a:lnTo>
                <a:lnTo>
                  <a:pt x="311" y="78"/>
                </a:lnTo>
                <a:lnTo>
                  <a:pt x="311" y="104"/>
                </a:lnTo>
                <a:lnTo>
                  <a:pt x="301" y="124"/>
                </a:lnTo>
                <a:lnTo>
                  <a:pt x="301" y="151"/>
                </a:lnTo>
                <a:lnTo>
                  <a:pt x="301" y="171"/>
                </a:lnTo>
                <a:lnTo>
                  <a:pt x="301" y="186"/>
                </a:lnTo>
                <a:lnTo>
                  <a:pt x="274" y="212"/>
                </a:lnTo>
                <a:lnTo>
                  <a:pt x="258" y="212"/>
                </a:lnTo>
                <a:lnTo>
                  <a:pt x="248" y="233"/>
                </a:lnTo>
                <a:lnTo>
                  <a:pt x="244" y="243"/>
                </a:lnTo>
                <a:lnTo>
                  <a:pt x="223" y="259"/>
                </a:lnTo>
                <a:lnTo>
                  <a:pt x="223" y="285"/>
                </a:lnTo>
                <a:lnTo>
                  <a:pt x="223" y="310"/>
                </a:lnTo>
                <a:lnTo>
                  <a:pt x="217" y="337"/>
                </a:lnTo>
                <a:lnTo>
                  <a:pt x="202" y="353"/>
                </a:lnTo>
                <a:lnTo>
                  <a:pt x="182" y="363"/>
                </a:lnTo>
                <a:lnTo>
                  <a:pt x="176" y="368"/>
                </a:lnTo>
                <a:lnTo>
                  <a:pt x="160" y="388"/>
                </a:lnTo>
                <a:lnTo>
                  <a:pt x="150" y="368"/>
                </a:lnTo>
                <a:lnTo>
                  <a:pt x="140" y="363"/>
                </a:lnTo>
                <a:lnTo>
                  <a:pt x="125" y="363"/>
                </a:lnTo>
                <a:lnTo>
                  <a:pt x="114" y="378"/>
                </a:lnTo>
                <a:lnTo>
                  <a:pt x="98" y="378"/>
                </a:lnTo>
                <a:lnTo>
                  <a:pt x="94" y="368"/>
                </a:lnTo>
                <a:lnTo>
                  <a:pt x="84" y="368"/>
                </a:lnTo>
                <a:lnTo>
                  <a:pt x="72" y="363"/>
                </a:lnTo>
                <a:lnTo>
                  <a:pt x="57" y="368"/>
                </a:lnTo>
                <a:lnTo>
                  <a:pt x="57" y="378"/>
                </a:lnTo>
                <a:lnTo>
                  <a:pt x="41" y="394"/>
                </a:lnTo>
                <a:lnTo>
                  <a:pt x="31" y="378"/>
                </a:lnTo>
                <a:lnTo>
                  <a:pt x="0" y="337"/>
                </a:lnTo>
                <a:lnTo>
                  <a:pt x="16" y="326"/>
                </a:lnTo>
                <a:lnTo>
                  <a:pt x="26" y="321"/>
                </a:lnTo>
                <a:lnTo>
                  <a:pt x="31" y="326"/>
                </a:lnTo>
                <a:lnTo>
                  <a:pt x="41" y="326"/>
                </a:lnTo>
                <a:lnTo>
                  <a:pt x="41" y="296"/>
                </a:lnTo>
                <a:lnTo>
                  <a:pt x="26" y="285"/>
                </a:lnTo>
                <a:lnTo>
                  <a:pt x="31" y="259"/>
                </a:lnTo>
                <a:lnTo>
                  <a:pt x="41" y="269"/>
                </a:lnTo>
                <a:lnTo>
                  <a:pt x="57" y="269"/>
                </a:lnTo>
                <a:lnTo>
                  <a:pt x="68" y="243"/>
                </a:lnTo>
                <a:lnTo>
                  <a:pt x="98" y="269"/>
                </a:lnTo>
                <a:lnTo>
                  <a:pt x="125" y="259"/>
                </a:lnTo>
                <a:lnTo>
                  <a:pt x="135" y="280"/>
                </a:lnTo>
                <a:lnTo>
                  <a:pt x="140" y="280"/>
                </a:lnTo>
                <a:lnTo>
                  <a:pt x="140" y="259"/>
                </a:lnTo>
                <a:lnTo>
                  <a:pt x="150" y="243"/>
                </a:lnTo>
                <a:lnTo>
                  <a:pt x="160" y="228"/>
                </a:lnTo>
                <a:lnTo>
                  <a:pt x="160" y="186"/>
                </a:lnTo>
                <a:lnTo>
                  <a:pt x="135" y="171"/>
                </a:lnTo>
                <a:lnTo>
                  <a:pt x="135" y="145"/>
                </a:lnTo>
                <a:lnTo>
                  <a:pt x="140" y="135"/>
                </a:lnTo>
                <a:lnTo>
                  <a:pt x="150" y="124"/>
                </a:lnTo>
                <a:lnTo>
                  <a:pt x="140" y="108"/>
                </a:lnTo>
                <a:lnTo>
                  <a:pt x="135" y="104"/>
                </a:lnTo>
                <a:lnTo>
                  <a:pt x="114" y="104"/>
                </a:lnTo>
                <a:lnTo>
                  <a:pt x="98" y="108"/>
                </a:lnTo>
                <a:lnTo>
                  <a:pt x="98" y="78"/>
                </a:lnTo>
                <a:lnTo>
                  <a:pt x="109" y="62"/>
                </a:lnTo>
                <a:lnTo>
                  <a:pt x="98" y="62"/>
                </a:lnTo>
                <a:lnTo>
                  <a:pt x="166" y="51"/>
                </a:lnTo>
                <a:lnTo>
                  <a:pt x="223" y="6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3" name="Freeform 142"/>
          <p:cNvSpPr>
            <a:spLocks noChangeArrowheads="1"/>
          </p:cNvSpPr>
          <p:nvPr/>
        </p:nvSpPr>
        <p:spPr bwMode="auto">
          <a:xfrm>
            <a:off x="3961829" y="3636963"/>
            <a:ext cx="104775" cy="119062"/>
          </a:xfrm>
          <a:custGeom>
            <a:avLst/>
            <a:gdLst>
              <a:gd name="T0" fmla="*/ 41 w 167"/>
              <a:gd name="T1" fmla="*/ 0 h 187"/>
              <a:gd name="T2" fmla="*/ 62 w 167"/>
              <a:gd name="T3" fmla="*/ 0 h 187"/>
              <a:gd name="T4" fmla="*/ 72 w 167"/>
              <a:gd name="T5" fmla="*/ 26 h 187"/>
              <a:gd name="T6" fmla="*/ 72 w 167"/>
              <a:gd name="T7" fmla="*/ 51 h 187"/>
              <a:gd name="T8" fmla="*/ 88 w 167"/>
              <a:gd name="T9" fmla="*/ 51 h 187"/>
              <a:gd name="T10" fmla="*/ 109 w 167"/>
              <a:gd name="T11" fmla="*/ 51 h 187"/>
              <a:gd name="T12" fmla="*/ 109 w 167"/>
              <a:gd name="T13" fmla="*/ 36 h 187"/>
              <a:gd name="T14" fmla="*/ 125 w 167"/>
              <a:gd name="T15" fmla="*/ 41 h 187"/>
              <a:gd name="T16" fmla="*/ 125 w 167"/>
              <a:gd name="T17" fmla="*/ 62 h 187"/>
              <a:gd name="T18" fmla="*/ 125 w 167"/>
              <a:gd name="T19" fmla="*/ 78 h 187"/>
              <a:gd name="T20" fmla="*/ 125 w 167"/>
              <a:gd name="T21" fmla="*/ 82 h 187"/>
              <a:gd name="T22" fmla="*/ 129 w 167"/>
              <a:gd name="T23" fmla="*/ 104 h 187"/>
              <a:gd name="T24" fmla="*/ 150 w 167"/>
              <a:gd name="T25" fmla="*/ 104 h 187"/>
              <a:gd name="T26" fmla="*/ 156 w 167"/>
              <a:gd name="T27" fmla="*/ 108 h 187"/>
              <a:gd name="T28" fmla="*/ 166 w 167"/>
              <a:gd name="T29" fmla="*/ 119 h 187"/>
              <a:gd name="T30" fmla="*/ 156 w 167"/>
              <a:gd name="T31" fmla="*/ 150 h 187"/>
              <a:gd name="T32" fmla="*/ 166 w 167"/>
              <a:gd name="T33" fmla="*/ 186 h 187"/>
              <a:gd name="T34" fmla="*/ 125 w 167"/>
              <a:gd name="T35" fmla="*/ 176 h 187"/>
              <a:gd name="T36" fmla="*/ 47 w 167"/>
              <a:gd name="T37" fmla="*/ 119 h 187"/>
              <a:gd name="T38" fmla="*/ 0 w 167"/>
              <a:gd name="T39" fmla="*/ 78 h 187"/>
              <a:gd name="T40" fmla="*/ 16 w 167"/>
              <a:gd name="T41" fmla="*/ 51 h 187"/>
              <a:gd name="T42" fmla="*/ 31 w 167"/>
              <a:gd name="T43" fmla="*/ 36 h 187"/>
              <a:gd name="T44" fmla="*/ 31 w 167"/>
              <a:gd name="T45" fmla="*/ 16 h 187"/>
              <a:gd name="T46" fmla="*/ 41 w 167"/>
              <a:gd name="T47" fmla="*/ 16 h 187"/>
              <a:gd name="T48" fmla="*/ 41 w 167"/>
              <a:gd name="T49" fmla="*/ 0 h 187"/>
              <a:gd name="T50" fmla="*/ 41 w 167"/>
              <a:gd name="T51" fmla="*/ 0 h 18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7"/>
              <a:gd name="T79" fmla="*/ 0 h 187"/>
              <a:gd name="T80" fmla="*/ 167 w 167"/>
              <a:gd name="T81" fmla="*/ 187 h 18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7" h="187">
                <a:moveTo>
                  <a:pt x="41" y="0"/>
                </a:moveTo>
                <a:lnTo>
                  <a:pt x="62" y="0"/>
                </a:lnTo>
                <a:lnTo>
                  <a:pt x="72" y="26"/>
                </a:lnTo>
                <a:lnTo>
                  <a:pt x="72" y="51"/>
                </a:lnTo>
                <a:lnTo>
                  <a:pt x="88" y="51"/>
                </a:lnTo>
                <a:lnTo>
                  <a:pt x="109" y="51"/>
                </a:lnTo>
                <a:lnTo>
                  <a:pt x="109" y="36"/>
                </a:lnTo>
                <a:lnTo>
                  <a:pt x="125" y="41"/>
                </a:lnTo>
                <a:lnTo>
                  <a:pt x="125" y="62"/>
                </a:lnTo>
                <a:lnTo>
                  <a:pt x="125" y="78"/>
                </a:lnTo>
                <a:lnTo>
                  <a:pt x="125" y="82"/>
                </a:lnTo>
                <a:lnTo>
                  <a:pt x="129" y="104"/>
                </a:lnTo>
                <a:lnTo>
                  <a:pt x="150" y="104"/>
                </a:lnTo>
                <a:lnTo>
                  <a:pt x="156" y="108"/>
                </a:lnTo>
                <a:lnTo>
                  <a:pt x="166" y="119"/>
                </a:lnTo>
                <a:lnTo>
                  <a:pt x="156" y="150"/>
                </a:lnTo>
                <a:lnTo>
                  <a:pt x="166" y="186"/>
                </a:lnTo>
                <a:lnTo>
                  <a:pt x="125" y="176"/>
                </a:lnTo>
                <a:lnTo>
                  <a:pt x="47" y="119"/>
                </a:lnTo>
                <a:lnTo>
                  <a:pt x="0" y="78"/>
                </a:lnTo>
                <a:lnTo>
                  <a:pt x="16" y="51"/>
                </a:lnTo>
                <a:lnTo>
                  <a:pt x="31" y="36"/>
                </a:lnTo>
                <a:lnTo>
                  <a:pt x="31" y="16"/>
                </a:lnTo>
                <a:lnTo>
                  <a:pt x="41" y="16"/>
                </a:lnTo>
                <a:lnTo>
                  <a:pt x="41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4" name="Freeform 143"/>
          <p:cNvSpPr>
            <a:spLocks noChangeArrowheads="1"/>
          </p:cNvSpPr>
          <p:nvPr/>
        </p:nvSpPr>
        <p:spPr bwMode="auto">
          <a:xfrm>
            <a:off x="4542854" y="2911475"/>
            <a:ext cx="438150" cy="407988"/>
          </a:xfrm>
          <a:custGeom>
            <a:avLst/>
            <a:gdLst>
              <a:gd name="T0" fmla="*/ 0 w 690"/>
              <a:gd name="T1" fmla="*/ 135 h 644"/>
              <a:gd name="T2" fmla="*/ 11 w 690"/>
              <a:gd name="T3" fmla="*/ 135 h 644"/>
              <a:gd name="T4" fmla="*/ 37 w 690"/>
              <a:gd name="T5" fmla="*/ 109 h 644"/>
              <a:gd name="T6" fmla="*/ 27 w 690"/>
              <a:gd name="T7" fmla="*/ 72 h 644"/>
              <a:gd name="T8" fmla="*/ 62 w 690"/>
              <a:gd name="T9" fmla="*/ 41 h 644"/>
              <a:gd name="T10" fmla="*/ 94 w 690"/>
              <a:gd name="T11" fmla="*/ 31 h 644"/>
              <a:gd name="T12" fmla="*/ 84 w 690"/>
              <a:gd name="T13" fmla="*/ 16 h 644"/>
              <a:gd name="T14" fmla="*/ 84 w 690"/>
              <a:gd name="T15" fmla="*/ 0 h 644"/>
              <a:gd name="T16" fmla="*/ 130 w 690"/>
              <a:gd name="T17" fmla="*/ 6 h 644"/>
              <a:gd name="T18" fmla="*/ 176 w 690"/>
              <a:gd name="T19" fmla="*/ 16 h 644"/>
              <a:gd name="T20" fmla="*/ 203 w 690"/>
              <a:gd name="T21" fmla="*/ 26 h 644"/>
              <a:gd name="T22" fmla="*/ 244 w 690"/>
              <a:gd name="T23" fmla="*/ 31 h 644"/>
              <a:gd name="T24" fmla="*/ 260 w 690"/>
              <a:gd name="T25" fmla="*/ 72 h 644"/>
              <a:gd name="T26" fmla="*/ 327 w 690"/>
              <a:gd name="T27" fmla="*/ 94 h 644"/>
              <a:gd name="T28" fmla="*/ 420 w 690"/>
              <a:gd name="T29" fmla="*/ 139 h 644"/>
              <a:gd name="T30" fmla="*/ 446 w 690"/>
              <a:gd name="T31" fmla="*/ 114 h 644"/>
              <a:gd name="T32" fmla="*/ 456 w 690"/>
              <a:gd name="T33" fmla="*/ 94 h 644"/>
              <a:gd name="T34" fmla="*/ 446 w 690"/>
              <a:gd name="T35" fmla="*/ 52 h 644"/>
              <a:gd name="T36" fmla="*/ 461 w 690"/>
              <a:gd name="T37" fmla="*/ 26 h 644"/>
              <a:gd name="T38" fmla="*/ 497 w 690"/>
              <a:gd name="T39" fmla="*/ 16 h 644"/>
              <a:gd name="T40" fmla="*/ 503 w 690"/>
              <a:gd name="T41" fmla="*/ 16 h 644"/>
              <a:gd name="T42" fmla="*/ 513 w 690"/>
              <a:gd name="T43" fmla="*/ 6 h 644"/>
              <a:gd name="T44" fmla="*/ 544 w 690"/>
              <a:gd name="T45" fmla="*/ 6 h 644"/>
              <a:gd name="T46" fmla="*/ 571 w 690"/>
              <a:gd name="T47" fmla="*/ 16 h 644"/>
              <a:gd name="T48" fmla="*/ 581 w 690"/>
              <a:gd name="T49" fmla="*/ 31 h 644"/>
              <a:gd name="T50" fmla="*/ 622 w 690"/>
              <a:gd name="T51" fmla="*/ 52 h 644"/>
              <a:gd name="T52" fmla="*/ 673 w 690"/>
              <a:gd name="T53" fmla="*/ 72 h 644"/>
              <a:gd name="T54" fmla="*/ 663 w 690"/>
              <a:gd name="T55" fmla="*/ 82 h 644"/>
              <a:gd name="T56" fmla="*/ 673 w 690"/>
              <a:gd name="T57" fmla="*/ 114 h 644"/>
              <a:gd name="T58" fmla="*/ 663 w 690"/>
              <a:gd name="T59" fmla="*/ 139 h 644"/>
              <a:gd name="T60" fmla="*/ 673 w 690"/>
              <a:gd name="T61" fmla="*/ 182 h 644"/>
              <a:gd name="T62" fmla="*/ 689 w 690"/>
              <a:gd name="T63" fmla="*/ 528 h 644"/>
              <a:gd name="T64" fmla="*/ 689 w 690"/>
              <a:gd name="T65" fmla="*/ 626 h 644"/>
              <a:gd name="T66" fmla="*/ 648 w 690"/>
              <a:gd name="T67" fmla="*/ 626 h 644"/>
              <a:gd name="T68" fmla="*/ 648 w 690"/>
              <a:gd name="T69" fmla="*/ 643 h 644"/>
              <a:gd name="T70" fmla="*/ 295 w 690"/>
              <a:gd name="T71" fmla="*/ 466 h 644"/>
              <a:gd name="T72" fmla="*/ 244 w 690"/>
              <a:gd name="T73" fmla="*/ 486 h 644"/>
              <a:gd name="T74" fmla="*/ 213 w 690"/>
              <a:gd name="T75" fmla="*/ 501 h 644"/>
              <a:gd name="T76" fmla="*/ 176 w 690"/>
              <a:gd name="T77" fmla="*/ 476 h 644"/>
              <a:gd name="T78" fmla="*/ 119 w 690"/>
              <a:gd name="T79" fmla="*/ 460 h 644"/>
              <a:gd name="T80" fmla="*/ 94 w 690"/>
              <a:gd name="T81" fmla="*/ 425 h 644"/>
              <a:gd name="T82" fmla="*/ 62 w 690"/>
              <a:gd name="T83" fmla="*/ 409 h 644"/>
              <a:gd name="T84" fmla="*/ 42 w 690"/>
              <a:gd name="T85" fmla="*/ 419 h 644"/>
              <a:gd name="T86" fmla="*/ 27 w 690"/>
              <a:gd name="T87" fmla="*/ 393 h 644"/>
              <a:gd name="T88" fmla="*/ 27 w 690"/>
              <a:gd name="T89" fmla="*/ 378 h 644"/>
              <a:gd name="T90" fmla="*/ 0 w 690"/>
              <a:gd name="T91" fmla="*/ 337 h 644"/>
              <a:gd name="T92" fmla="*/ 21 w 690"/>
              <a:gd name="T93" fmla="*/ 315 h 644"/>
              <a:gd name="T94" fmla="*/ 11 w 690"/>
              <a:gd name="T95" fmla="*/ 274 h 644"/>
              <a:gd name="T96" fmla="*/ 21 w 690"/>
              <a:gd name="T97" fmla="*/ 249 h 644"/>
              <a:gd name="T98" fmla="*/ 11 w 690"/>
              <a:gd name="T99" fmla="*/ 192 h 644"/>
              <a:gd name="T100" fmla="*/ 0 w 690"/>
              <a:gd name="T101" fmla="*/ 135 h 644"/>
              <a:gd name="T102" fmla="*/ 0 w 690"/>
              <a:gd name="T103" fmla="*/ 135 h 6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0"/>
              <a:gd name="T157" fmla="*/ 0 h 644"/>
              <a:gd name="T158" fmla="*/ 690 w 690"/>
              <a:gd name="T159" fmla="*/ 644 h 6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0" h="644">
                <a:moveTo>
                  <a:pt x="0" y="135"/>
                </a:moveTo>
                <a:lnTo>
                  <a:pt x="11" y="135"/>
                </a:lnTo>
                <a:lnTo>
                  <a:pt x="37" y="109"/>
                </a:lnTo>
                <a:lnTo>
                  <a:pt x="27" y="72"/>
                </a:lnTo>
                <a:lnTo>
                  <a:pt x="62" y="41"/>
                </a:lnTo>
                <a:lnTo>
                  <a:pt x="94" y="31"/>
                </a:lnTo>
                <a:lnTo>
                  <a:pt x="84" y="16"/>
                </a:lnTo>
                <a:lnTo>
                  <a:pt x="84" y="0"/>
                </a:lnTo>
                <a:lnTo>
                  <a:pt x="130" y="6"/>
                </a:lnTo>
                <a:lnTo>
                  <a:pt x="176" y="16"/>
                </a:lnTo>
                <a:lnTo>
                  <a:pt x="203" y="26"/>
                </a:lnTo>
                <a:lnTo>
                  <a:pt x="244" y="31"/>
                </a:lnTo>
                <a:lnTo>
                  <a:pt x="260" y="72"/>
                </a:lnTo>
                <a:lnTo>
                  <a:pt x="327" y="94"/>
                </a:lnTo>
                <a:lnTo>
                  <a:pt x="420" y="139"/>
                </a:lnTo>
                <a:lnTo>
                  <a:pt x="446" y="114"/>
                </a:lnTo>
                <a:lnTo>
                  <a:pt x="456" y="94"/>
                </a:lnTo>
                <a:lnTo>
                  <a:pt x="446" y="52"/>
                </a:lnTo>
                <a:lnTo>
                  <a:pt x="461" y="26"/>
                </a:lnTo>
                <a:lnTo>
                  <a:pt x="497" y="16"/>
                </a:lnTo>
                <a:lnTo>
                  <a:pt x="503" y="16"/>
                </a:lnTo>
                <a:lnTo>
                  <a:pt x="513" y="6"/>
                </a:lnTo>
                <a:lnTo>
                  <a:pt x="544" y="6"/>
                </a:lnTo>
                <a:lnTo>
                  <a:pt x="571" y="16"/>
                </a:lnTo>
                <a:lnTo>
                  <a:pt x="581" y="31"/>
                </a:lnTo>
                <a:lnTo>
                  <a:pt x="622" y="52"/>
                </a:lnTo>
                <a:lnTo>
                  <a:pt x="673" y="72"/>
                </a:lnTo>
                <a:lnTo>
                  <a:pt x="663" y="82"/>
                </a:lnTo>
                <a:lnTo>
                  <a:pt x="673" y="114"/>
                </a:lnTo>
                <a:lnTo>
                  <a:pt x="663" y="139"/>
                </a:lnTo>
                <a:lnTo>
                  <a:pt x="673" y="182"/>
                </a:lnTo>
                <a:lnTo>
                  <a:pt x="689" y="528"/>
                </a:lnTo>
                <a:lnTo>
                  <a:pt x="689" y="626"/>
                </a:lnTo>
                <a:lnTo>
                  <a:pt x="648" y="626"/>
                </a:lnTo>
                <a:lnTo>
                  <a:pt x="648" y="643"/>
                </a:lnTo>
                <a:lnTo>
                  <a:pt x="295" y="466"/>
                </a:lnTo>
                <a:lnTo>
                  <a:pt x="244" y="486"/>
                </a:lnTo>
                <a:lnTo>
                  <a:pt x="213" y="501"/>
                </a:lnTo>
                <a:lnTo>
                  <a:pt x="176" y="476"/>
                </a:lnTo>
                <a:lnTo>
                  <a:pt x="119" y="460"/>
                </a:lnTo>
                <a:lnTo>
                  <a:pt x="94" y="425"/>
                </a:lnTo>
                <a:lnTo>
                  <a:pt x="62" y="409"/>
                </a:lnTo>
                <a:lnTo>
                  <a:pt x="42" y="419"/>
                </a:lnTo>
                <a:lnTo>
                  <a:pt x="27" y="393"/>
                </a:lnTo>
                <a:lnTo>
                  <a:pt x="27" y="378"/>
                </a:lnTo>
                <a:lnTo>
                  <a:pt x="0" y="337"/>
                </a:lnTo>
                <a:lnTo>
                  <a:pt x="21" y="315"/>
                </a:lnTo>
                <a:lnTo>
                  <a:pt x="11" y="274"/>
                </a:lnTo>
                <a:lnTo>
                  <a:pt x="21" y="249"/>
                </a:lnTo>
                <a:lnTo>
                  <a:pt x="11" y="192"/>
                </a:lnTo>
                <a:lnTo>
                  <a:pt x="0" y="13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5" name="Freeform 144"/>
          <p:cNvSpPr>
            <a:spLocks noChangeArrowheads="1"/>
          </p:cNvSpPr>
          <p:nvPr/>
        </p:nvSpPr>
        <p:spPr bwMode="auto">
          <a:xfrm>
            <a:off x="5481067" y="4229100"/>
            <a:ext cx="217487" cy="407988"/>
          </a:xfrm>
          <a:custGeom>
            <a:avLst/>
            <a:gdLst>
              <a:gd name="T0" fmla="*/ 67 w 343"/>
              <a:gd name="T1" fmla="*/ 625 h 643"/>
              <a:gd name="T2" fmla="*/ 14 w 343"/>
              <a:gd name="T3" fmla="*/ 584 h 643"/>
              <a:gd name="T4" fmla="*/ 4 w 343"/>
              <a:gd name="T5" fmla="*/ 517 h 643"/>
              <a:gd name="T6" fmla="*/ 14 w 343"/>
              <a:gd name="T7" fmla="*/ 439 h 643"/>
              <a:gd name="T8" fmla="*/ 67 w 343"/>
              <a:gd name="T9" fmla="*/ 372 h 643"/>
              <a:gd name="T10" fmla="*/ 67 w 343"/>
              <a:gd name="T11" fmla="*/ 347 h 643"/>
              <a:gd name="T12" fmla="*/ 46 w 343"/>
              <a:gd name="T13" fmla="*/ 315 h 643"/>
              <a:gd name="T14" fmla="*/ 67 w 343"/>
              <a:gd name="T15" fmla="*/ 217 h 643"/>
              <a:gd name="T16" fmla="*/ 92 w 343"/>
              <a:gd name="T17" fmla="*/ 191 h 643"/>
              <a:gd name="T18" fmla="*/ 124 w 343"/>
              <a:gd name="T19" fmla="*/ 191 h 643"/>
              <a:gd name="T20" fmla="*/ 139 w 343"/>
              <a:gd name="T21" fmla="*/ 175 h 643"/>
              <a:gd name="T22" fmla="*/ 149 w 343"/>
              <a:gd name="T23" fmla="*/ 165 h 643"/>
              <a:gd name="T24" fmla="*/ 180 w 343"/>
              <a:gd name="T25" fmla="*/ 165 h 643"/>
              <a:gd name="T26" fmla="*/ 190 w 343"/>
              <a:gd name="T27" fmla="*/ 149 h 643"/>
              <a:gd name="T28" fmla="*/ 206 w 343"/>
              <a:gd name="T29" fmla="*/ 139 h 643"/>
              <a:gd name="T30" fmla="*/ 233 w 343"/>
              <a:gd name="T31" fmla="*/ 124 h 643"/>
              <a:gd name="T32" fmla="*/ 222 w 343"/>
              <a:gd name="T33" fmla="*/ 98 h 643"/>
              <a:gd name="T34" fmla="*/ 233 w 343"/>
              <a:gd name="T35" fmla="*/ 98 h 643"/>
              <a:gd name="T36" fmla="*/ 243 w 343"/>
              <a:gd name="T37" fmla="*/ 72 h 643"/>
              <a:gd name="T38" fmla="*/ 258 w 343"/>
              <a:gd name="T39" fmla="*/ 67 h 643"/>
              <a:gd name="T40" fmla="*/ 274 w 343"/>
              <a:gd name="T41" fmla="*/ 46 h 643"/>
              <a:gd name="T42" fmla="*/ 284 w 343"/>
              <a:gd name="T43" fmla="*/ 16 h 643"/>
              <a:gd name="T44" fmla="*/ 290 w 343"/>
              <a:gd name="T45" fmla="*/ 16 h 643"/>
              <a:gd name="T46" fmla="*/ 300 w 343"/>
              <a:gd name="T47" fmla="*/ 30 h 643"/>
              <a:gd name="T48" fmla="*/ 331 w 343"/>
              <a:gd name="T49" fmla="*/ 108 h 643"/>
              <a:gd name="T50" fmla="*/ 325 w 343"/>
              <a:gd name="T51" fmla="*/ 181 h 643"/>
              <a:gd name="T52" fmla="*/ 300 w 343"/>
              <a:gd name="T53" fmla="*/ 165 h 643"/>
              <a:gd name="T54" fmla="*/ 310 w 343"/>
              <a:gd name="T55" fmla="*/ 206 h 643"/>
              <a:gd name="T56" fmla="*/ 290 w 343"/>
              <a:gd name="T57" fmla="*/ 259 h 643"/>
              <a:gd name="T58" fmla="*/ 206 w 343"/>
              <a:gd name="T59" fmla="*/ 476 h 643"/>
              <a:gd name="T60" fmla="*/ 134 w 343"/>
              <a:gd name="T61" fmla="*/ 625 h 643"/>
              <a:gd name="T62" fmla="*/ 82 w 343"/>
              <a:gd name="T63" fmla="*/ 642 h 6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3"/>
              <a:gd name="T97" fmla="*/ 0 h 643"/>
              <a:gd name="T98" fmla="*/ 343 w 343"/>
              <a:gd name="T99" fmla="*/ 643 h 6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3" h="643">
                <a:moveTo>
                  <a:pt x="82" y="642"/>
                </a:moveTo>
                <a:lnTo>
                  <a:pt x="67" y="625"/>
                </a:lnTo>
                <a:lnTo>
                  <a:pt x="30" y="615"/>
                </a:lnTo>
                <a:lnTo>
                  <a:pt x="14" y="584"/>
                </a:lnTo>
                <a:lnTo>
                  <a:pt x="14" y="533"/>
                </a:lnTo>
                <a:lnTo>
                  <a:pt x="4" y="517"/>
                </a:lnTo>
                <a:lnTo>
                  <a:pt x="0" y="465"/>
                </a:lnTo>
                <a:lnTo>
                  <a:pt x="14" y="439"/>
                </a:lnTo>
                <a:lnTo>
                  <a:pt x="26" y="435"/>
                </a:lnTo>
                <a:lnTo>
                  <a:pt x="67" y="372"/>
                </a:lnTo>
                <a:lnTo>
                  <a:pt x="67" y="367"/>
                </a:lnTo>
                <a:lnTo>
                  <a:pt x="67" y="347"/>
                </a:lnTo>
                <a:lnTo>
                  <a:pt x="57" y="331"/>
                </a:lnTo>
                <a:lnTo>
                  <a:pt x="46" y="315"/>
                </a:lnTo>
                <a:lnTo>
                  <a:pt x="46" y="274"/>
                </a:lnTo>
                <a:lnTo>
                  <a:pt x="67" y="217"/>
                </a:lnTo>
                <a:lnTo>
                  <a:pt x="72" y="196"/>
                </a:lnTo>
                <a:lnTo>
                  <a:pt x="92" y="191"/>
                </a:lnTo>
                <a:lnTo>
                  <a:pt x="108" y="181"/>
                </a:lnTo>
                <a:lnTo>
                  <a:pt x="124" y="191"/>
                </a:lnTo>
                <a:lnTo>
                  <a:pt x="124" y="181"/>
                </a:lnTo>
                <a:lnTo>
                  <a:pt x="139" y="175"/>
                </a:lnTo>
                <a:lnTo>
                  <a:pt x="155" y="181"/>
                </a:lnTo>
                <a:lnTo>
                  <a:pt x="149" y="165"/>
                </a:lnTo>
                <a:lnTo>
                  <a:pt x="180" y="149"/>
                </a:lnTo>
                <a:lnTo>
                  <a:pt x="180" y="165"/>
                </a:lnTo>
                <a:lnTo>
                  <a:pt x="202" y="155"/>
                </a:lnTo>
                <a:lnTo>
                  <a:pt x="190" y="149"/>
                </a:lnTo>
                <a:lnTo>
                  <a:pt x="206" y="124"/>
                </a:lnTo>
                <a:lnTo>
                  <a:pt x="206" y="139"/>
                </a:lnTo>
                <a:lnTo>
                  <a:pt x="222" y="124"/>
                </a:lnTo>
                <a:lnTo>
                  <a:pt x="233" y="124"/>
                </a:lnTo>
                <a:lnTo>
                  <a:pt x="217" y="114"/>
                </a:lnTo>
                <a:lnTo>
                  <a:pt x="222" y="98"/>
                </a:lnTo>
                <a:lnTo>
                  <a:pt x="233" y="108"/>
                </a:lnTo>
                <a:lnTo>
                  <a:pt x="233" y="98"/>
                </a:lnTo>
                <a:lnTo>
                  <a:pt x="222" y="72"/>
                </a:lnTo>
                <a:lnTo>
                  <a:pt x="243" y="72"/>
                </a:lnTo>
                <a:lnTo>
                  <a:pt x="243" y="82"/>
                </a:lnTo>
                <a:lnTo>
                  <a:pt x="258" y="67"/>
                </a:lnTo>
                <a:lnTo>
                  <a:pt x="263" y="72"/>
                </a:lnTo>
                <a:lnTo>
                  <a:pt x="274" y="46"/>
                </a:lnTo>
                <a:lnTo>
                  <a:pt x="263" y="20"/>
                </a:lnTo>
                <a:lnTo>
                  <a:pt x="284" y="16"/>
                </a:lnTo>
                <a:lnTo>
                  <a:pt x="290" y="0"/>
                </a:lnTo>
                <a:lnTo>
                  <a:pt x="290" y="16"/>
                </a:lnTo>
                <a:lnTo>
                  <a:pt x="300" y="16"/>
                </a:lnTo>
                <a:lnTo>
                  <a:pt x="300" y="30"/>
                </a:lnTo>
                <a:lnTo>
                  <a:pt x="310" y="41"/>
                </a:lnTo>
                <a:lnTo>
                  <a:pt x="331" y="108"/>
                </a:lnTo>
                <a:lnTo>
                  <a:pt x="342" y="149"/>
                </a:lnTo>
                <a:lnTo>
                  <a:pt x="325" y="181"/>
                </a:lnTo>
                <a:lnTo>
                  <a:pt x="310" y="165"/>
                </a:lnTo>
                <a:lnTo>
                  <a:pt x="300" y="165"/>
                </a:lnTo>
                <a:lnTo>
                  <a:pt x="300" y="181"/>
                </a:lnTo>
                <a:lnTo>
                  <a:pt x="310" y="206"/>
                </a:lnTo>
                <a:lnTo>
                  <a:pt x="290" y="237"/>
                </a:lnTo>
                <a:lnTo>
                  <a:pt x="290" y="259"/>
                </a:lnTo>
                <a:lnTo>
                  <a:pt x="258" y="357"/>
                </a:lnTo>
                <a:lnTo>
                  <a:pt x="206" y="476"/>
                </a:lnTo>
                <a:lnTo>
                  <a:pt x="155" y="610"/>
                </a:lnTo>
                <a:lnTo>
                  <a:pt x="134" y="625"/>
                </a:lnTo>
                <a:lnTo>
                  <a:pt x="108" y="631"/>
                </a:lnTo>
                <a:lnTo>
                  <a:pt x="82" y="64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6" name="Freeform 145"/>
          <p:cNvSpPr>
            <a:spLocks noChangeArrowheads="1"/>
          </p:cNvSpPr>
          <p:nvPr/>
        </p:nvSpPr>
        <p:spPr bwMode="auto">
          <a:xfrm>
            <a:off x="5204842" y="4148138"/>
            <a:ext cx="88900" cy="228600"/>
          </a:xfrm>
          <a:custGeom>
            <a:avLst/>
            <a:gdLst>
              <a:gd name="T0" fmla="*/ 6 w 142"/>
              <a:gd name="T1" fmla="*/ 0 h 363"/>
              <a:gd name="T2" fmla="*/ 31 w 142"/>
              <a:gd name="T3" fmla="*/ 10 h 363"/>
              <a:gd name="T4" fmla="*/ 47 w 142"/>
              <a:gd name="T5" fmla="*/ 20 h 363"/>
              <a:gd name="T6" fmla="*/ 73 w 142"/>
              <a:gd name="T7" fmla="*/ 77 h 363"/>
              <a:gd name="T8" fmla="*/ 73 w 142"/>
              <a:gd name="T9" fmla="*/ 102 h 363"/>
              <a:gd name="T10" fmla="*/ 84 w 142"/>
              <a:gd name="T11" fmla="*/ 108 h 363"/>
              <a:gd name="T12" fmla="*/ 73 w 142"/>
              <a:gd name="T13" fmla="*/ 134 h 363"/>
              <a:gd name="T14" fmla="*/ 73 w 142"/>
              <a:gd name="T15" fmla="*/ 196 h 363"/>
              <a:gd name="T16" fmla="*/ 88 w 142"/>
              <a:gd name="T17" fmla="*/ 196 h 363"/>
              <a:gd name="T18" fmla="*/ 110 w 142"/>
              <a:gd name="T19" fmla="*/ 212 h 363"/>
              <a:gd name="T20" fmla="*/ 125 w 142"/>
              <a:gd name="T21" fmla="*/ 243 h 363"/>
              <a:gd name="T22" fmla="*/ 141 w 142"/>
              <a:gd name="T23" fmla="*/ 253 h 363"/>
              <a:gd name="T24" fmla="*/ 135 w 142"/>
              <a:gd name="T25" fmla="*/ 278 h 363"/>
              <a:gd name="T26" fmla="*/ 125 w 142"/>
              <a:gd name="T27" fmla="*/ 310 h 363"/>
              <a:gd name="T28" fmla="*/ 114 w 142"/>
              <a:gd name="T29" fmla="*/ 320 h 363"/>
              <a:gd name="T30" fmla="*/ 110 w 142"/>
              <a:gd name="T31" fmla="*/ 320 h 363"/>
              <a:gd name="T32" fmla="*/ 110 w 142"/>
              <a:gd name="T33" fmla="*/ 346 h 363"/>
              <a:gd name="T34" fmla="*/ 100 w 142"/>
              <a:gd name="T35" fmla="*/ 362 h 363"/>
              <a:gd name="T36" fmla="*/ 88 w 142"/>
              <a:gd name="T37" fmla="*/ 346 h 363"/>
              <a:gd name="T38" fmla="*/ 73 w 142"/>
              <a:gd name="T39" fmla="*/ 320 h 363"/>
              <a:gd name="T40" fmla="*/ 68 w 142"/>
              <a:gd name="T41" fmla="*/ 304 h 363"/>
              <a:gd name="T42" fmla="*/ 73 w 142"/>
              <a:gd name="T43" fmla="*/ 278 h 363"/>
              <a:gd name="T44" fmla="*/ 73 w 142"/>
              <a:gd name="T45" fmla="*/ 243 h 363"/>
              <a:gd name="T46" fmla="*/ 57 w 142"/>
              <a:gd name="T47" fmla="*/ 237 h 363"/>
              <a:gd name="T48" fmla="*/ 31 w 142"/>
              <a:gd name="T49" fmla="*/ 243 h 363"/>
              <a:gd name="T50" fmla="*/ 16 w 142"/>
              <a:gd name="T51" fmla="*/ 212 h 363"/>
              <a:gd name="T52" fmla="*/ 6 w 142"/>
              <a:gd name="T53" fmla="*/ 216 h 363"/>
              <a:gd name="T54" fmla="*/ 0 w 142"/>
              <a:gd name="T55" fmla="*/ 196 h 363"/>
              <a:gd name="T56" fmla="*/ 6 w 142"/>
              <a:gd name="T57" fmla="*/ 175 h 363"/>
              <a:gd name="T58" fmla="*/ 6 w 142"/>
              <a:gd name="T59" fmla="*/ 149 h 363"/>
              <a:gd name="T60" fmla="*/ 27 w 142"/>
              <a:gd name="T61" fmla="*/ 149 h 363"/>
              <a:gd name="T62" fmla="*/ 31 w 142"/>
              <a:gd name="T63" fmla="*/ 145 h 363"/>
              <a:gd name="T64" fmla="*/ 16 w 142"/>
              <a:gd name="T65" fmla="*/ 129 h 363"/>
              <a:gd name="T66" fmla="*/ 27 w 142"/>
              <a:gd name="T67" fmla="*/ 118 h 363"/>
              <a:gd name="T68" fmla="*/ 27 w 142"/>
              <a:gd name="T69" fmla="*/ 87 h 363"/>
              <a:gd name="T70" fmla="*/ 27 w 142"/>
              <a:gd name="T71" fmla="*/ 67 h 363"/>
              <a:gd name="T72" fmla="*/ 41 w 142"/>
              <a:gd name="T73" fmla="*/ 61 h 363"/>
              <a:gd name="T74" fmla="*/ 41 w 142"/>
              <a:gd name="T75" fmla="*/ 51 h 363"/>
              <a:gd name="T76" fmla="*/ 31 w 142"/>
              <a:gd name="T77" fmla="*/ 36 h 363"/>
              <a:gd name="T78" fmla="*/ 16 w 142"/>
              <a:gd name="T79" fmla="*/ 20 h 363"/>
              <a:gd name="T80" fmla="*/ 6 w 142"/>
              <a:gd name="T81" fmla="*/ 0 h 363"/>
              <a:gd name="T82" fmla="*/ 6 w 142"/>
              <a:gd name="T83" fmla="*/ 0 h 3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2"/>
              <a:gd name="T127" fmla="*/ 0 h 363"/>
              <a:gd name="T128" fmla="*/ 142 w 142"/>
              <a:gd name="T129" fmla="*/ 363 h 3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2" h="363">
                <a:moveTo>
                  <a:pt x="6" y="0"/>
                </a:moveTo>
                <a:lnTo>
                  <a:pt x="31" y="10"/>
                </a:lnTo>
                <a:lnTo>
                  <a:pt x="47" y="20"/>
                </a:lnTo>
                <a:lnTo>
                  <a:pt x="73" y="77"/>
                </a:lnTo>
                <a:lnTo>
                  <a:pt x="73" y="102"/>
                </a:lnTo>
                <a:lnTo>
                  <a:pt x="84" y="108"/>
                </a:lnTo>
                <a:lnTo>
                  <a:pt x="73" y="134"/>
                </a:lnTo>
                <a:lnTo>
                  <a:pt x="73" y="196"/>
                </a:lnTo>
                <a:lnTo>
                  <a:pt x="88" y="196"/>
                </a:lnTo>
                <a:lnTo>
                  <a:pt x="110" y="212"/>
                </a:lnTo>
                <a:lnTo>
                  <a:pt x="125" y="243"/>
                </a:lnTo>
                <a:lnTo>
                  <a:pt x="141" y="253"/>
                </a:lnTo>
                <a:lnTo>
                  <a:pt x="135" y="278"/>
                </a:lnTo>
                <a:lnTo>
                  <a:pt x="125" y="310"/>
                </a:lnTo>
                <a:lnTo>
                  <a:pt x="114" y="320"/>
                </a:lnTo>
                <a:lnTo>
                  <a:pt x="110" y="320"/>
                </a:lnTo>
                <a:lnTo>
                  <a:pt x="110" y="346"/>
                </a:lnTo>
                <a:lnTo>
                  <a:pt x="100" y="362"/>
                </a:lnTo>
                <a:lnTo>
                  <a:pt x="88" y="346"/>
                </a:lnTo>
                <a:lnTo>
                  <a:pt x="73" y="320"/>
                </a:lnTo>
                <a:lnTo>
                  <a:pt x="68" y="304"/>
                </a:lnTo>
                <a:lnTo>
                  <a:pt x="73" y="278"/>
                </a:lnTo>
                <a:lnTo>
                  <a:pt x="73" y="243"/>
                </a:lnTo>
                <a:lnTo>
                  <a:pt x="57" y="237"/>
                </a:lnTo>
                <a:lnTo>
                  <a:pt x="31" y="243"/>
                </a:lnTo>
                <a:lnTo>
                  <a:pt x="16" y="212"/>
                </a:lnTo>
                <a:lnTo>
                  <a:pt x="6" y="216"/>
                </a:lnTo>
                <a:lnTo>
                  <a:pt x="0" y="196"/>
                </a:lnTo>
                <a:lnTo>
                  <a:pt x="6" y="175"/>
                </a:lnTo>
                <a:lnTo>
                  <a:pt x="6" y="149"/>
                </a:lnTo>
                <a:lnTo>
                  <a:pt x="27" y="149"/>
                </a:lnTo>
                <a:lnTo>
                  <a:pt x="31" y="145"/>
                </a:lnTo>
                <a:lnTo>
                  <a:pt x="16" y="129"/>
                </a:lnTo>
                <a:lnTo>
                  <a:pt x="27" y="118"/>
                </a:lnTo>
                <a:lnTo>
                  <a:pt x="27" y="87"/>
                </a:lnTo>
                <a:lnTo>
                  <a:pt x="27" y="67"/>
                </a:lnTo>
                <a:lnTo>
                  <a:pt x="41" y="61"/>
                </a:lnTo>
                <a:lnTo>
                  <a:pt x="41" y="51"/>
                </a:lnTo>
                <a:lnTo>
                  <a:pt x="31" y="36"/>
                </a:lnTo>
                <a:lnTo>
                  <a:pt x="16" y="20"/>
                </a:lnTo>
                <a:lnTo>
                  <a:pt x="6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7" name="Freeform 146"/>
          <p:cNvSpPr>
            <a:spLocks noChangeArrowheads="1"/>
          </p:cNvSpPr>
          <p:nvPr/>
        </p:nvSpPr>
        <p:spPr bwMode="auto">
          <a:xfrm>
            <a:off x="3939604" y="3154363"/>
            <a:ext cx="463550" cy="438150"/>
          </a:xfrm>
          <a:custGeom>
            <a:avLst/>
            <a:gdLst>
              <a:gd name="T0" fmla="*/ 595 w 732"/>
              <a:gd name="T1" fmla="*/ 191 h 689"/>
              <a:gd name="T2" fmla="*/ 621 w 732"/>
              <a:gd name="T3" fmla="*/ 217 h 689"/>
              <a:gd name="T4" fmla="*/ 662 w 732"/>
              <a:gd name="T5" fmla="*/ 232 h 689"/>
              <a:gd name="T6" fmla="*/ 689 w 732"/>
              <a:gd name="T7" fmla="*/ 259 h 689"/>
              <a:gd name="T8" fmla="*/ 689 w 732"/>
              <a:gd name="T9" fmla="*/ 284 h 689"/>
              <a:gd name="T10" fmla="*/ 731 w 732"/>
              <a:gd name="T11" fmla="*/ 367 h 689"/>
              <a:gd name="T12" fmla="*/ 709 w 732"/>
              <a:gd name="T13" fmla="*/ 419 h 689"/>
              <a:gd name="T14" fmla="*/ 678 w 732"/>
              <a:gd name="T15" fmla="*/ 445 h 689"/>
              <a:gd name="T16" fmla="*/ 585 w 732"/>
              <a:gd name="T17" fmla="*/ 460 h 689"/>
              <a:gd name="T18" fmla="*/ 501 w 732"/>
              <a:gd name="T19" fmla="*/ 460 h 689"/>
              <a:gd name="T20" fmla="*/ 450 w 732"/>
              <a:gd name="T21" fmla="*/ 476 h 689"/>
              <a:gd name="T22" fmla="*/ 409 w 732"/>
              <a:gd name="T23" fmla="*/ 517 h 689"/>
              <a:gd name="T24" fmla="*/ 382 w 732"/>
              <a:gd name="T25" fmla="*/ 527 h 689"/>
              <a:gd name="T26" fmla="*/ 378 w 732"/>
              <a:gd name="T27" fmla="*/ 553 h 689"/>
              <a:gd name="T28" fmla="*/ 341 w 732"/>
              <a:gd name="T29" fmla="*/ 543 h 689"/>
              <a:gd name="T30" fmla="*/ 341 w 732"/>
              <a:gd name="T31" fmla="*/ 569 h 689"/>
              <a:gd name="T32" fmla="*/ 325 w 732"/>
              <a:gd name="T33" fmla="*/ 605 h 689"/>
              <a:gd name="T34" fmla="*/ 294 w 732"/>
              <a:gd name="T35" fmla="*/ 610 h 689"/>
              <a:gd name="T36" fmla="*/ 294 w 732"/>
              <a:gd name="T37" fmla="*/ 652 h 689"/>
              <a:gd name="T38" fmla="*/ 274 w 732"/>
              <a:gd name="T39" fmla="*/ 678 h 689"/>
              <a:gd name="T40" fmla="*/ 253 w 732"/>
              <a:gd name="T41" fmla="*/ 662 h 689"/>
              <a:gd name="T42" fmla="*/ 233 w 732"/>
              <a:gd name="T43" fmla="*/ 667 h 689"/>
              <a:gd name="T44" fmla="*/ 227 w 732"/>
              <a:gd name="T45" fmla="*/ 688 h 689"/>
              <a:gd name="T46" fmla="*/ 202 w 732"/>
              <a:gd name="T47" fmla="*/ 667 h 689"/>
              <a:gd name="T48" fmla="*/ 165 w 732"/>
              <a:gd name="T49" fmla="*/ 667 h 689"/>
              <a:gd name="T50" fmla="*/ 160 w 732"/>
              <a:gd name="T51" fmla="*/ 647 h 689"/>
              <a:gd name="T52" fmla="*/ 149 w 732"/>
              <a:gd name="T53" fmla="*/ 621 h 689"/>
              <a:gd name="T54" fmla="*/ 124 w 732"/>
              <a:gd name="T55" fmla="*/ 580 h 689"/>
              <a:gd name="T56" fmla="*/ 108 w 732"/>
              <a:gd name="T57" fmla="*/ 594 h 689"/>
              <a:gd name="T58" fmla="*/ 67 w 732"/>
              <a:gd name="T59" fmla="*/ 610 h 689"/>
              <a:gd name="T60" fmla="*/ 41 w 732"/>
              <a:gd name="T61" fmla="*/ 594 h 689"/>
              <a:gd name="T62" fmla="*/ 36 w 732"/>
              <a:gd name="T63" fmla="*/ 580 h 689"/>
              <a:gd name="T64" fmla="*/ 16 w 732"/>
              <a:gd name="T65" fmla="*/ 543 h 689"/>
              <a:gd name="T66" fmla="*/ 0 w 732"/>
              <a:gd name="T67" fmla="*/ 527 h 689"/>
              <a:gd name="T68" fmla="*/ 0 w 732"/>
              <a:gd name="T69" fmla="*/ 496 h 689"/>
              <a:gd name="T70" fmla="*/ 10 w 732"/>
              <a:gd name="T71" fmla="*/ 470 h 689"/>
              <a:gd name="T72" fmla="*/ 26 w 732"/>
              <a:gd name="T73" fmla="*/ 429 h 689"/>
              <a:gd name="T74" fmla="*/ 57 w 732"/>
              <a:gd name="T75" fmla="*/ 435 h 689"/>
              <a:gd name="T76" fmla="*/ 119 w 732"/>
              <a:gd name="T77" fmla="*/ 435 h 689"/>
              <a:gd name="T78" fmla="*/ 284 w 732"/>
              <a:gd name="T79" fmla="*/ 445 h 689"/>
              <a:gd name="T80" fmla="*/ 284 w 732"/>
              <a:gd name="T81" fmla="*/ 392 h 689"/>
              <a:gd name="T82" fmla="*/ 325 w 732"/>
              <a:gd name="T83" fmla="*/ 0 h 6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2"/>
              <a:gd name="T127" fmla="*/ 0 h 689"/>
              <a:gd name="T128" fmla="*/ 732 w 732"/>
              <a:gd name="T129" fmla="*/ 689 h 68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2" h="689">
                <a:moveTo>
                  <a:pt x="325" y="0"/>
                </a:moveTo>
                <a:lnTo>
                  <a:pt x="595" y="191"/>
                </a:lnTo>
                <a:lnTo>
                  <a:pt x="595" y="202"/>
                </a:lnTo>
                <a:lnTo>
                  <a:pt x="621" y="217"/>
                </a:lnTo>
                <a:lnTo>
                  <a:pt x="642" y="227"/>
                </a:lnTo>
                <a:lnTo>
                  <a:pt x="662" y="232"/>
                </a:lnTo>
                <a:lnTo>
                  <a:pt x="678" y="243"/>
                </a:lnTo>
                <a:lnTo>
                  <a:pt x="689" y="259"/>
                </a:lnTo>
                <a:lnTo>
                  <a:pt x="678" y="279"/>
                </a:lnTo>
                <a:lnTo>
                  <a:pt x="689" y="284"/>
                </a:lnTo>
                <a:lnTo>
                  <a:pt x="731" y="279"/>
                </a:lnTo>
                <a:lnTo>
                  <a:pt x="731" y="367"/>
                </a:lnTo>
                <a:lnTo>
                  <a:pt x="719" y="377"/>
                </a:lnTo>
                <a:lnTo>
                  <a:pt x="709" y="419"/>
                </a:lnTo>
                <a:lnTo>
                  <a:pt x="693" y="449"/>
                </a:lnTo>
                <a:lnTo>
                  <a:pt x="678" y="445"/>
                </a:lnTo>
                <a:lnTo>
                  <a:pt x="595" y="449"/>
                </a:lnTo>
                <a:lnTo>
                  <a:pt x="585" y="460"/>
                </a:lnTo>
                <a:lnTo>
                  <a:pt x="543" y="470"/>
                </a:lnTo>
                <a:lnTo>
                  <a:pt x="501" y="460"/>
                </a:lnTo>
                <a:lnTo>
                  <a:pt x="491" y="476"/>
                </a:lnTo>
                <a:lnTo>
                  <a:pt x="450" y="476"/>
                </a:lnTo>
                <a:lnTo>
                  <a:pt x="445" y="502"/>
                </a:lnTo>
                <a:lnTo>
                  <a:pt x="409" y="517"/>
                </a:lnTo>
                <a:lnTo>
                  <a:pt x="403" y="527"/>
                </a:lnTo>
                <a:lnTo>
                  <a:pt x="382" y="527"/>
                </a:lnTo>
                <a:lnTo>
                  <a:pt x="393" y="543"/>
                </a:lnTo>
                <a:lnTo>
                  <a:pt x="378" y="553"/>
                </a:lnTo>
                <a:lnTo>
                  <a:pt x="362" y="537"/>
                </a:lnTo>
                <a:lnTo>
                  <a:pt x="341" y="543"/>
                </a:lnTo>
                <a:lnTo>
                  <a:pt x="352" y="569"/>
                </a:lnTo>
                <a:lnTo>
                  <a:pt x="341" y="569"/>
                </a:lnTo>
                <a:lnTo>
                  <a:pt x="341" y="584"/>
                </a:lnTo>
                <a:lnTo>
                  <a:pt x="325" y="605"/>
                </a:lnTo>
                <a:lnTo>
                  <a:pt x="315" y="605"/>
                </a:lnTo>
                <a:lnTo>
                  <a:pt x="294" y="610"/>
                </a:lnTo>
                <a:lnTo>
                  <a:pt x="300" y="637"/>
                </a:lnTo>
                <a:lnTo>
                  <a:pt x="294" y="652"/>
                </a:lnTo>
                <a:lnTo>
                  <a:pt x="294" y="667"/>
                </a:lnTo>
                <a:lnTo>
                  <a:pt x="274" y="678"/>
                </a:lnTo>
                <a:lnTo>
                  <a:pt x="259" y="678"/>
                </a:lnTo>
                <a:lnTo>
                  <a:pt x="253" y="662"/>
                </a:lnTo>
                <a:lnTo>
                  <a:pt x="243" y="662"/>
                </a:lnTo>
                <a:lnTo>
                  <a:pt x="233" y="667"/>
                </a:lnTo>
                <a:lnTo>
                  <a:pt x="227" y="678"/>
                </a:lnTo>
                <a:lnTo>
                  <a:pt x="227" y="688"/>
                </a:lnTo>
                <a:lnTo>
                  <a:pt x="206" y="678"/>
                </a:lnTo>
                <a:lnTo>
                  <a:pt x="202" y="667"/>
                </a:lnTo>
                <a:lnTo>
                  <a:pt x="186" y="688"/>
                </a:lnTo>
                <a:lnTo>
                  <a:pt x="165" y="667"/>
                </a:lnTo>
                <a:lnTo>
                  <a:pt x="165" y="652"/>
                </a:lnTo>
                <a:lnTo>
                  <a:pt x="160" y="647"/>
                </a:lnTo>
                <a:lnTo>
                  <a:pt x="160" y="625"/>
                </a:lnTo>
                <a:lnTo>
                  <a:pt x="149" y="621"/>
                </a:lnTo>
                <a:lnTo>
                  <a:pt x="145" y="610"/>
                </a:lnTo>
                <a:lnTo>
                  <a:pt x="124" y="580"/>
                </a:lnTo>
                <a:lnTo>
                  <a:pt x="119" y="584"/>
                </a:lnTo>
                <a:lnTo>
                  <a:pt x="108" y="594"/>
                </a:lnTo>
                <a:lnTo>
                  <a:pt x="92" y="594"/>
                </a:lnTo>
                <a:lnTo>
                  <a:pt x="67" y="610"/>
                </a:lnTo>
                <a:lnTo>
                  <a:pt x="51" y="594"/>
                </a:lnTo>
                <a:lnTo>
                  <a:pt x="41" y="594"/>
                </a:lnTo>
                <a:lnTo>
                  <a:pt x="36" y="584"/>
                </a:lnTo>
                <a:lnTo>
                  <a:pt x="36" y="580"/>
                </a:lnTo>
                <a:lnTo>
                  <a:pt x="36" y="559"/>
                </a:lnTo>
                <a:lnTo>
                  <a:pt x="16" y="543"/>
                </a:lnTo>
                <a:lnTo>
                  <a:pt x="10" y="543"/>
                </a:lnTo>
                <a:lnTo>
                  <a:pt x="0" y="527"/>
                </a:lnTo>
                <a:lnTo>
                  <a:pt x="10" y="502"/>
                </a:lnTo>
                <a:lnTo>
                  <a:pt x="0" y="496"/>
                </a:lnTo>
                <a:lnTo>
                  <a:pt x="0" y="476"/>
                </a:lnTo>
                <a:lnTo>
                  <a:pt x="10" y="470"/>
                </a:lnTo>
                <a:lnTo>
                  <a:pt x="10" y="449"/>
                </a:lnTo>
                <a:lnTo>
                  <a:pt x="26" y="429"/>
                </a:lnTo>
                <a:lnTo>
                  <a:pt x="51" y="449"/>
                </a:lnTo>
                <a:lnTo>
                  <a:pt x="57" y="435"/>
                </a:lnTo>
                <a:lnTo>
                  <a:pt x="108" y="445"/>
                </a:lnTo>
                <a:lnTo>
                  <a:pt x="119" y="435"/>
                </a:lnTo>
                <a:lnTo>
                  <a:pt x="124" y="445"/>
                </a:lnTo>
                <a:lnTo>
                  <a:pt x="284" y="445"/>
                </a:lnTo>
                <a:lnTo>
                  <a:pt x="300" y="408"/>
                </a:lnTo>
                <a:lnTo>
                  <a:pt x="284" y="392"/>
                </a:lnTo>
                <a:lnTo>
                  <a:pt x="253" y="0"/>
                </a:lnTo>
                <a:lnTo>
                  <a:pt x="325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8" name="Freeform 147"/>
          <p:cNvSpPr>
            <a:spLocks noChangeArrowheads="1"/>
          </p:cNvSpPr>
          <p:nvPr/>
        </p:nvSpPr>
        <p:spPr bwMode="auto">
          <a:xfrm>
            <a:off x="3801492" y="2825750"/>
            <a:ext cx="446087" cy="449263"/>
          </a:xfrm>
          <a:custGeom>
            <a:avLst/>
            <a:gdLst>
              <a:gd name="T0" fmla="*/ 662 w 705"/>
              <a:gd name="T1" fmla="*/ 31 h 707"/>
              <a:gd name="T2" fmla="*/ 677 w 705"/>
              <a:gd name="T3" fmla="*/ 52 h 707"/>
              <a:gd name="T4" fmla="*/ 687 w 705"/>
              <a:gd name="T5" fmla="*/ 78 h 707"/>
              <a:gd name="T6" fmla="*/ 687 w 705"/>
              <a:gd name="T7" fmla="*/ 99 h 707"/>
              <a:gd name="T8" fmla="*/ 694 w 705"/>
              <a:gd name="T9" fmla="*/ 135 h 707"/>
              <a:gd name="T10" fmla="*/ 704 w 705"/>
              <a:gd name="T11" fmla="*/ 151 h 707"/>
              <a:gd name="T12" fmla="*/ 704 w 705"/>
              <a:gd name="T13" fmla="*/ 166 h 707"/>
              <a:gd name="T14" fmla="*/ 704 w 705"/>
              <a:gd name="T15" fmla="*/ 176 h 707"/>
              <a:gd name="T16" fmla="*/ 626 w 705"/>
              <a:gd name="T17" fmla="*/ 187 h 707"/>
              <a:gd name="T18" fmla="*/ 626 w 705"/>
              <a:gd name="T19" fmla="*/ 202 h 707"/>
              <a:gd name="T20" fmla="*/ 595 w 705"/>
              <a:gd name="T21" fmla="*/ 207 h 707"/>
              <a:gd name="T22" fmla="*/ 595 w 705"/>
              <a:gd name="T23" fmla="*/ 217 h 707"/>
              <a:gd name="T24" fmla="*/ 595 w 705"/>
              <a:gd name="T25" fmla="*/ 233 h 707"/>
              <a:gd name="T26" fmla="*/ 579 w 705"/>
              <a:gd name="T27" fmla="*/ 249 h 707"/>
              <a:gd name="T28" fmla="*/ 527 w 705"/>
              <a:gd name="T29" fmla="*/ 296 h 707"/>
              <a:gd name="T30" fmla="*/ 491 w 705"/>
              <a:gd name="T31" fmla="*/ 301 h 707"/>
              <a:gd name="T32" fmla="*/ 476 w 705"/>
              <a:gd name="T33" fmla="*/ 296 h 707"/>
              <a:gd name="T34" fmla="*/ 460 w 705"/>
              <a:gd name="T35" fmla="*/ 301 h 707"/>
              <a:gd name="T36" fmla="*/ 434 w 705"/>
              <a:gd name="T37" fmla="*/ 301 h 707"/>
              <a:gd name="T38" fmla="*/ 393 w 705"/>
              <a:gd name="T39" fmla="*/ 327 h 707"/>
              <a:gd name="T40" fmla="*/ 378 w 705"/>
              <a:gd name="T41" fmla="*/ 337 h 707"/>
              <a:gd name="T42" fmla="*/ 378 w 705"/>
              <a:gd name="T43" fmla="*/ 404 h 707"/>
              <a:gd name="T44" fmla="*/ 378 w 705"/>
              <a:gd name="T45" fmla="*/ 472 h 707"/>
              <a:gd name="T46" fmla="*/ 227 w 705"/>
              <a:gd name="T47" fmla="*/ 476 h 707"/>
              <a:gd name="T48" fmla="*/ 227 w 705"/>
              <a:gd name="T49" fmla="*/ 586 h 707"/>
              <a:gd name="T50" fmla="*/ 186 w 705"/>
              <a:gd name="T51" fmla="*/ 601 h 707"/>
              <a:gd name="T52" fmla="*/ 175 w 705"/>
              <a:gd name="T53" fmla="*/ 611 h 707"/>
              <a:gd name="T54" fmla="*/ 175 w 705"/>
              <a:gd name="T55" fmla="*/ 627 h 707"/>
              <a:gd name="T56" fmla="*/ 175 w 705"/>
              <a:gd name="T57" fmla="*/ 689 h 707"/>
              <a:gd name="T58" fmla="*/ 10 w 705"/>
              <a:gd name="T59" fmla="*/ 689 h 707"/>
              <a:gd name="T60" fmla="*/ 0 w 705"/>
              <a:gd name="T61" fmla="*/ 706 h 707"/>
              <a:gd name="T62" fmla="*/ 10 w 705"/>
              <a:gd name="T63" fmla="*/ 664 h 707"/>
              <a:gd name="T64" fmla="*/ 26 w 705"/>
              <a:gd name="T65" fmla="*/ 642 h 707"/>
              <a:gd name="T66" fmla="*/ 36 w 705"/>
              <a:gd name="T67" fmla="*/ 627 h 707"/>
              <a:gd name="T68" fmla="*/ 41 w 705"/>
              <a:gd name="T69" fmla="*/ 611 h 707"/>
              <a:gd name="T70" fmla="*/ 51 w 705"/>
              <a:gd name="T71" fmla="*/ 596 h 707"/>
              <a:gd name="T72" fmla="*/ 67 w 705"/>
              <a:gd name="T73" fmla="*/ 570 h 707"/>
              <a:gd name="T74" fmla="*/ 98 w 705"/>
              <a:gd name="T75" fmla="*/ 534 h 707"/>
              <a:gd name="T76" fmla="*/ 98 w 705"/>
              <a:gd name="T77" fmla="*/ 503 h 707"/>
              <a:gd name="T78" fmla="*/ 118 w 705"/>
              <a:gd name="T79" fmla="*/ 472 h 707"/>
              <a:gd name="T80" fmla="*/ 160 w 705"/>
              <a:gd name="T81" fmla="*/ 425 h 707"/>
              <a:gd name="T82" fmla="*/ 186 w 705"/>
              <a:gd name="T83" fmla="*/ 384 h 707"/>
              <a:gd name="T84" fmla="*/ 233 w 705"/>
              <a:gd name="T85" fmla="*/ 368 h 707"/>
              <a:gd name="T86" fmla="*/ 268 w 705"/>
              <a:gd name="T87" fmla="*/ 352 h 707"/>
              <a:gd name="T88" fmla="*/ 310 w 705"/>
              <a:gd name="T89" fmla="*/ 311 h 707"/>
              <a:gd name="T90" fmla="*/ 336 w 705"/>
              <a:gd name="T91" fmla="*/ 270 h 707"/>
              <a:gd name="T92" fmla="*/ 325 w 705"/>
              <a:gd name="T93" fmla="*/ 249 h 707"/>
              <a:gd name="T94" fmla="*/ 325 w 705"/>
              <a:gd name="T95" fmla="*/ 207 h 707"/>
              <a:gd name="T96" fmla="*/ 341 w 705"/>
              <a:gd name="T97" fmla="*/ 187 h 707"/>
              <a:gd name="T98" fmla="*/ 351 w 705"/>
              <a:gd name="T99" fmla="*/ 161 h 707"/>
              <a:gd name="T100" fmla="*/ 378 w 705"/>
              <a:gd name="T101" fmla="*/ 125 h 707"/>
              <a:gd name="T102" fmla="*/ 409 w 705"/>
              <a:gd name="T103" fmla="*/ 109 h 707"/>
              <a:gd name="T104" fmla="*/ 460 w 705"/>
              <a:gd name="T105" fmla="*/ 84 h 707"/>
              <a:gd name="T106" fmla="*/ 476 w 705"/>
              <a:gd name="T107" fmla="*/ 42 h 707"/>
              <a:gd name="T108" fmla="*/ 491 w 705"/>
              <a:gd name="T109" fmla="*/ 0 h 707"/>
              <a:gd name="T110" fmla="*/ 517 w 705"/>
              <a:gd name="T111" fmla="*/ 0 h 707"/>
              <a:gd name="T112" fmla="*/ 542 w 705"/>
              <a:gd name="T113" fmla="*/ 27 h 707"/>
              <a:gd name="T114" fmla="*/ 585 w 705"/>
              <a:gd name="T115" fmla="*/ 27 h 707"/>
              <a:gd name="T116" fmla="*/ 610 w 705"/>
              <a:gd name="T117" fmla="*/ 27 h 707"/>
              <a:gd name="T118" fmla="*/ 626 w 705"/>
              <a:gd name="T119" fmla="*/ 16 h 707"/>
              <a:gd name="T120" fmla="*/ 636 w 705"/>
              <a:gd name="T121" fmla="*/ 31 h 707"/>
              <a:gd name="T122" fmla="*/ 662 w 705"/>
              <a:gd name="T123" fmla="*/ 31 h 707"/>
              <a:gd name="T124" fmla="*/ 662 w 705"/>
              <a:gd name="T125" fmla="*/ 31 h 7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5"/>
              <a:gd name="T190" fmla="*/ 0 h 707"/>
              <a:gd name="T191" fmla="*/ 705 w 705"/>
              <a:gd name="T192" fmla="*/ 707 h 70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5" h="707">
                <a:moveTo>
                  <a:pt x="662" y="31"/>
                </a:moveTo>
                <a:lnTo>
                  <a:pt x="677" y="52"/>
                </a:lnTo>
                <a:lnTo>
                  <a:pt x="687" y="78"/>
                </a:lnTo>
                <a:lnTo>
                  <a:pt x="687" y="99"/>
                </a:lnTo>
                <a:lnTo>
                  <a:pt x="694" y="135"/>
                </a:lnTo>
                <a:lnTo>
                  <a:pt x="704" y="151"/>
                </a:lnTo>
                <a:lnTo>
                  <a:pt x="704" y="166"/>
                </a:lnTo>
                <a:lnTo>
                  <a:pt x="704" y="176"/>
                </a:lnTo>
                <a:lnTo>
                  <a:pt x="626" y="187"/>
                </a:lnTo>
                <a:lnTo>
                  <a:pt x="626" y="202"/>
                </a:lnTo>
                <a:lnTo>
                  <a:pt x="595" y="207"/>
                </a:lnTo>
                <a:lnTo>
                  <a:pt x="595" y="217"/>
                </a:lnTo>
                <a:lnTo>
                  <a:pt x="595" y="233"/>
                </a:lnTo>
                <a:lnTo>
                  <a:pt x="579" y="249"/>
                </a:lnTo>
                <a:lnTo>
                  <a:pt x="527" y="296"/>
                </a:lnTo>
                <a:lnTo>
                  <a:pt x="491" y="301"/>
                </a:lnTo>
                <a:lnTo>
                  <a:pt x="476" y="296"/>
                </a:lnTo>
                <a:lnTo>
                  <a:pt x="460" y="301"/>
                </a:lnTo>
                <a:lnTo>
                  <a:pt x="434" y="301"/>
                </a:lnTo>
                <a:lnTo>
                  <a:pt x="393" y="327"/>
                </a:lnTo>
                <a:lnTo>
                  <a:pt x="378" y="337"/>
                </a:lnTo>
                <a:lnTo>
                  <a:pt x="378" y="404"/>
                </a:lnTo>
                <a:lnTo>
                  <a:pt x="378" y="472"/>
                </a:lnTo>
                <a:lnTo>
                  <a:pt x="227" y="476"/>
                </a:lnTo>
                <a:lnTo>
                  <a:pt x="227" y="586"/>
                </a:lnTo>
                <a:lnTo>
                  <a:pt x="186" y="601"/>
                </a:lnTo>
                <a:lnTo>
                  <a:pt x="175" y="611"/>
                </a:lnTo>
                <a:lnTo>
                  <a:pt x="175" y="627"/>
                </a:lnTo>
                <a:lnTo>
                  <a:pt x="175" y="689"/>
                </a:lnTo>
                <a:lnTo>
                  <a:pt x="10" y="689"/>
                </a:lnTo>
                <a:lnTo>
                  <a:pt x="0" y="706"/>
                </a:lnTo>
                <a:lnTo>
                  <a:pt x="10" y="664"/>
                </a:lnTo>
                <a:lnTo>
                  <a:pt x="26" y="642"/>
                </a:lnTo>
                <a:lnTo>
                  <a:pt x="36" y="627"/>
                </a:lnTo>
                <a:lnTo>
                  <a:pt x="41" y="611"/>
                </a:lnTo>
                <a:lnTo>
                  <a:pt x="51" y="596"/>
                </a:lnTo>
                <a:lnTo>
                  <a:pt x="67" y="570"/>
                </a:lnTo>
                <a:lnTo>
                  <a:pt x="98" y="534"/>
                </a:lnTo>
                <a:lnTo>
                  <a:pt x="98" y="503"/>
                </a:lnTo>
                <a:lnTo>
                  <a:pt x="118" y="472"/>
                </a:lnTo>
                <a:lnTo>
                  <a:pt x="160" y="425"/>
                </a:lnTo>
                <a:lnTo>
                  <a:pt x="186" y="384"/>
                </a:lnTo>
                <a:lnTo>
                  <a:pt x="233" y="368"/>
                </a:lnTo>
                <a:lnTo>
                  <a:pt x="268" y="352"/>
                </a:lnTo>
                <a:lnTo>
                  <a:pt x="310" y="311"/>
                </a:lnTo>
                <a:lnTo>
                  <a:pt x="336" y="270"/>
                </a:lnTo>
                <a:lnTo>
                  <a:pt x="325" y="249"/>
                </a:lnTo>
                <a:lnTo>
                  <a:pt x="325" y="207"/>
                </a:lnTo>
                <a:lnTo>
                  <a:pt x="341" y="187"/>
                </a:lnTo>
                <a:lnTo>
                  <a:pt x="351" y="161"/>
                </a:lnTo>
                <a:lnTo>
                  <a:pt x="378" y="125"/>
                </a:lnTo>
                <a:lnTo>
                  <a:pt x="409" y="109"/>
                </a:lnTo>
                <a:lnTo>
                  <a:pt x="460" y="84"/>
                </a:lnTo>
                <a:lnTo>
                  <a:pt x="476" y="42"/>
                </a:lnTo>
                <a:lnTo>
                  <a:pt x="491" y="0"/>
                </a:lnTo>
                <a:lnTo>
                  <a:pt x="517" y="0"/>
                </a:lnTo>
                <a:lnTo>
                  <a:pt x="542" y="27"/>
                </a:lnTo>
                <a:lnTo>
                  <a:pt x="585" y="27"/>
                </a:lnTo>
                <a:lnTo>
                  <a:pt x="610" y="27"/>
                </a:lnTo>
                <a:lnTo>
                  <a:pt x="626" y="16"/>
                </a:lnTo>
                <a:lnTo>
                  <a:pt x="636" y="31"/>
                </a:lnTo>
                <a:lnTo>
                  <a:pt x="662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69" name="Freeform 148"/>
          <p:cNvSpPr>
            <a:spLocks noChangeArrowheads="1"/>
          </p:cNvSpPr>
          <p:nvPr/>
        </p:nvSpPr>
        <p:spPr bwMode="auto">
          <a:xfrm>
            <a:off x="3801492" y="3082925"/>
            <a:ext cx="344487" cy="374650"/>
          </a:xfrm>
          <a:custGeom>
            <a:avLst/>
            <a:gdLst>
              <a:gd name="T0" fmla="*/ 378 w 544"/>
              <a:gd name="T1" fmla="*/ 0 h 592"/>
              <a:gd name="T2" fmla="*/ 543 w 544"/>
              <a:gd name="T3" fmla="*/ 115 h 592"/>
              <a:gd name="T4" fmla="*/ 470 w 544"/>
              <a:gd name="T5" fmla="*/ 115 h 592"/>
              <a:gd name="T6" fmla="*/ 502 w 544"/>
              <a:gd name="T7" fmla="*/ 507 h 592"/>
              <a:gd name="T8" fmla="*/ 517 w 544"/>
              <a:gd name="T9" fmla="*/ 523 h 592"/>
              <a:gd name="T10" fmla="*/ 502 w 544"/>
              <a:gd name="T11" fmla="*/ 560 h 592"/>
              <a:gd name="T12" fmla="*/ 341 w 544"/>
              <a:gd name="T13" fmla="*/ 560 h 592"/>
              <a:gd name="T14" fmla="*/ 337 w 544"/>
              <a:gd name="T15" fmla="*/ 550 h 592"/>
              <a:gd name="T16" fmla="*/ 326 w 544"/>
              <a:gd name="T17" fmla="*/ 560 h 592"/>
              <a:gd name="T18" fmla="*/ 274 w 544"/>
              <a:gd name="T19" fmla="*/ 550 h 592"/>
              <a:gd name="T20" fmla="*/ 269 w 544"/>
              <a:gd name="T21" fmla="*/ 564 h 592"/>
              <a:gd name="T22" fmla="*/ 243 w 544"/>
              <a:gd name="T23" fmla="*/ 544 h 592"/>
              <a:gd name="T24" fmla="*/ 227 w 544"/>
              <a:gd name="T25" fmla="*/ 564 h 592"/>
              <a:gd name="T26" fmla="*/ 227 w 544"/>
              <a:gd name="T27" fmla="*/ 586 h 592"/>
              <a:gd name="T28" fmla="*/ 217 w 544"/>
              <a:gd name="T29" fmla="*/ 591 h 592"/>
              <a:gd name="T30" fmla="*/ 191 w 544"/>
              <a:gd name="T31" fmla="*/ 586 h 592"/>
              <a:gd name="T32" fmla="*/ 186 w 544"/>
              <a:gd name="T33" fmla="*/ 575 h 592"/>
              <a:gd name="T34" fmla="*/ 175 w 544"/>
              <a:gd name="T35" fmla="*/ 560 h 592"/>
              <a:gd name="T36" fmla="*/ 165 w 544"/>
              <a:gd name="T37" fmla="*/ 560 h 592"/>
              <a:gd name="T38" fmla="*/ 161 w 544"/>
              <a:gd name="T39" fmla="*/ 534 h 592"/>
              <a:gd name="T40" fmla="*/ 145 w 544"/>
              <a:gd name="T41" fmla="*/ 534 h 592"/>
              <a:gd name="T42" fmla="*/ 124 w 544"/>
              <a:gd name="T43" fmla="*/ 507 h 592"/>
              <a:gd name="T44" fmla="*/ 108 w 544"/>
              <a:gd name="T45" fmla="*/ 503 h 592"/>
              <a:gd name="T46" fmla="*/ 67 w 544"/>
              <a:gd name="T47" fmla="*/ 507 h 592"/>
              <a:gd name="T48" fmla="*/ 36 w 544"/>
              <a:gd name="T49" fmla="*/ 507 h 592"/>
              <a:gd name="T50" fmla="*/ 14 w 544"/>
              <a:gd name="T51" fmla="*/ 523 h 592"/>
              <a:gd name="T52" fmla="*/ 26 w 544"/>
              <a:gd name="T53" fmla="*/ 492 h 592"/>
              <a:gd name="T54" fmla="*/ 41 w 544"/>
              <a:gd name="T55" fmla="*/ 450 h 592"/>
              <a:gd name="T56" fmla="*/ 36 w 544"/>
              <a:gd name="T57" fmla="*/ 399 h 592"/>
              <a:gd name="T58" fmla="*/ 14 w 544"/>
              <a:gd name="T59" fmla="*/ 373 h 592"/>
              <a:gd name="T60" fmla="*/ 36 w 544"/>
              <a:gd name="T61" fmla="*/ 373 h 592"/>
              <a:gd name="T62" fmla="*/ 36 w 544"/>
              <a:gd name="T63" fmla="*/ 347 h 592"/>
              <a:gd name="T64" fmla="*/ 26 w 544"/>
              <a:gd name="T65" fmla="*/ 317 h 592"/>
              <a:gd name="T66" fmla="*/ 14 w 544"/>
              <a:gd name="T67" fmla="*/ 327 h 592"/>
              <a:gd name="T68" fmla="*/ 10 w 544"/>
              <a:gd name="T69" fmla="*/ 301 h 592"/>
              <a:gd name="T70" fmla="*/ 0 w 544"/>
              <a:gd name="T71" fmla="*/ 301 h 592"/>
              <a:gd name="T72" fmla="*/ 10 w 544"/>
              <a:gd name="T73" fmla="*/ 285 h 592"/>
              <a:gd name="T74" fmla="*/ 175 w 544"/>
              <a:gd name="T75" fmla="*/ 285 h 592"/>
              <a:gd name="T76" fmla="*/ 175 w 544"/>
              <a:gd name="T77" fmla="*/ 223 h 592"/>
              <a:gd name="T78" fmla="*/ 175 w 544"/>
              <a:gd name="T79" fmla="*/ 207 h 592"/>
              <a:gd name="T80" fmla="*/ 186 w 544"/>
              <a:gd name="T81" fmla="*/ 197 h 592"/>
              <a:gd name="T82" fmla="*/ 227 w 544"/>
              <a:gd name="T83" fmla="*/ 182 h 592"/>
              <a:gd name="T84" fmla="*/ 227 w 544"/>
              <a:gd name="T85" fmla="*/ 72 h 592"/>
              <a:gd name="T86" fmla="*/ 378 w 544"/>
              <a:gd name="T87" fmla="*/ 68 h 592"/>
              <a:gd name="T88" fmla="*/ 378 w 544"/>
              <a:gd name="T89" fmla="*/ 0 h 592"/>
              <a:gd name="T90" fmla="*/ 378 w 544"/>
              <a:gd name="T91" fmla="*/ 0 h 5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4"/>
              <a:gd name="T139" fmla="*/ 0 h 592"/>
              <a:gd name="T140" fmla="*/ 544 w 544"/>
              <a:gd name="T141" fmla="*/ 592 h 59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4" h="592">
                <a:moveTo>
                  <a:pt x="378" y="0"/>
                </a:moveTo>
                <a:lnTo>
                  <a:pt x="543" y="115"/>
                </a:lnTo>
                <a:lnTo>
                  <a:pt x="470" y="115"/>
                </a:lnTo>
                <a:lnTo>
                  <a:pt x="502" y="507"/>
                </a:lnTo>
                <a:lnTo>
                  <a:pt x="517" y="523"/>
                </a:lnTo>
                <a:lnTo>
                  <a:pt x="502" y="560"/>
                </a:lnTo>
                <a:lnTo>
                  <a:pt x="341" y="560"/>
                </a:lnTo>
                <a:lnTo>
                  <a:pt x="337" y="550"/>
                </a:lnTo>
                <a:lnTo>
                  <a:pt x="326" y="560"/>
                </a:lnTo>
                <a:lnTo>
                  <a:pt x="274" y="550"/>
                </a:lnTo>
                <a:lnTo>
                  <a:pt x="269" y="564"/>
                </a:lnTo>
                <a:lnTo>
                  <a:pt x="243" y="544"/>
                </a:lnTo>
                <a:lnTo>
                  <a:pt x="227" y="564"/>
                </a:lnTo>
                <a:lnTo>
                  <a:pt x="227" y="586"/>
                </a:lnTo>
                <a:lnTo>
                  <a:pt x="217" y="591"/>
                </a:lnTo>
                <a:lnTo>
                  <a:pt x="191" y="586"/>
                </a:lnTo>
                <a:lnTo>
                  <a:pt x="186" y="575"/>
                </a:lnTo>
                <a:lnTo>
                  <a:pt x="175" y="560"/>
                </a:lnTo>
                <a:lnTo>
                  <a:pt x="165" y="560"/>
                </a:lnTo>
                <a:lnTo>
                  <a:pt x="161" y="534"/>
                </a:lnTo>
                <a:lnTo>
                  <a:pt x="145" y="534"/>
                </a:lnTo>
                <a:lnTo>
                  <a:pt x="124" y="507"/>
                </a:lnTo>
                <a:lnTo>
                  <a:pt x="108" y="503"/>
                </a:lnTo>
                <a:lnTo>
                  <a:pt x="67" y="507"/>
                </a:lnTo>
                <a:lnTo>
                  <a:pt x="36" y="507"/>
                </a:lnTo>
                <a:lnTo>
                  <a:pt x="14" y="523"/>
                </a:lnTo>
                <a:lnTo>
                  <a:pt x="26" y="492"/>
                </a:lnTo>
                <a:lnTo>
                  <a:pt x="41" y="450"/>
                </a:lnTo>
                <a:lnTo>
                  <a:pt x="36" y="399"/>
                </a:lnTo>
                <a:lnTo>
                  <a:pt x="14" y="373"/>
                </a:lnTo>
                <a:lnTo>
                  <a:pt x="36" y="373"/>
                </a:lnTo>
                <a:lnTo>
                  <a:pt x="36" y="347"/>
                </a:lnTo>
                <a:lnTo>
                  <a:pt x="26" y="317"/>
                </a:lnTo>
                <a:lnTo>
                  <a:pt x="14" y="327"/>
                </a:lnTo>
                <a:lnTo>
                  <a:pt x="10" y="301"/>
                </a:lnTo>
                <a:lnTo>
                  <a:pt x="0" y="301"/>
                </a:lnTo>
                <a:lnTo>
                  <a:pt x="10" y="285"/>
                </a:lnTo>
                <a:lnTo>
                  <a:pt x="175" y="285"/>
                </a:lnTo>
                <a:lnTo>
                  <a:pt x="175" y="223"/>
                </a:lnTo>
                <a:lnTo>
                  <a:pt x="175" y="207"/>
                </a:lnTo>
                <a:lnTo>
                  <a:pt x="186" y="197"/>
                </a:lnTo>
                <a:lnTo>
                  <a:pt x="227" y="182"/>
                </a:lnTo>
                <a:lnTo>
                  <a:pt x="227" y="72"/>
                </a:lnTo>
                <a:lnTo>
                  <a:pt x="378" y="68"/>
                </a:lnTo>
                <a:lnTo>
                  <a:pt x="378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0" name="Freeform 149"/>
          <p:cNvSpPr>
            <a:spLocks noChangeArrowheads="1"/>
          </p:cNvSpPr>
          <p:nvPr/>
        </p:nvSpPr>
        <p:spPr bwMode="auto">
          <a:xfrm>
            <a:off x="5885879" y="4465638"/>
            <a:ext cx="9525" cy="22225"/>
          </a:xfrm>
          <a:custGeom>
            <a:avLst/>
            <a:gdLst>
              <a:gd name="T0" fmla="*/ 6 w 17"/>
              <a:gd name="T1" fmla="*/ 36 h 37"/>
              <a:gd name="T2" fmla="*/ 0 w 17"/>
              <a:gd name="T3" fmla="*/ 26 h 37"/>
              <a:gd name="T4" fmla="*/ 0 w 17"/>
              <a:gd name="T5" fmla="*/ 20 h 37"/>
              <a:gd name="T6" fmla="*/ 6 w 17"/>
              <a:gd name="T7" fmla="*/ 0 h 37"/>
              <a:gd name="T8" fmla="*/ 16 w 17"/>
              <a:gd name="T9" fmla="*/ 20 h 37"/>
              <a:gd name="T10" fmla="*/ 6 w 17"/>
              <a:gd name="T11" fmla="*/ 36 h 37"/>
              <a:gd name="T12" fmla="*/ 6 w 17"/>
              <a:gd name="T13" fmla="*/ 36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37"/>
              <a:gd name="T23" fmla="*/ 17 w 17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37">
                <a:moveTo>
                  <a:pt x="6" y="36"/>
                </a:moveTo>
                <a:lnTo>
                  <a:pt x="0" y="26"/>
                </a:lnTo>
                <a:lnTo>
                  <a:pt x="0" y="20"/>
                </a:lnTo>
                <a:lnTo>
                  <a:pt x="6" y="0"/>
                </a:lnTo>
                <a:lnTo>
                  <a:pt x="16" y="20"/>
                </a:lnTo>
                <a:lnTo>
                  <a:pt x="6" y="3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1" name="Freeform 150"/>
          <p:cNvSpPr>
            <a:spLocks noChangeArrowheads="1"/>
          </p:cNvSpPr>
          <p:nvPr/>
        </p:nvSpPr>
        <p:spPr bwMode="auto">
          <a:xfrm>
            <a:off x="5122292" y="4186238"/>
            <a:ext cx="306387" cy="484187"/>
          </a:xfrm>
          <a:custGeom>
            <a:avLst/>
            <a:gdLst>
              <a:gd name="T0" fmla="*/ 243 w 484"/>
              <a:gd name="T1" fmla="*/ 41 h 763"/>
              <a:gd name="T2" fmla="*/ 270 w 484"/>
              <a:gd name="T3" fmla="*/ 41 h 763"/>
              <a:gd name="T4" fmla="*/ 306 w 484"/>
              <a:gd name="T5" fmla="*/ 47 h 763"/>
              <a:gd name="T6" fmla="*/ 337 w 484"/>
              <a:gd name="T7" fmla="*/ 47 h 763"/>
              <a:gd name="T8" fmla="*/ 363 w 484"/>
              <a:gd name="T9" fmla="*/ 31 h 763"/>
              <a:gd name="T10" fmla="*/ 378 w 484"/>
              <a:gd name="T11" fmla="*/ 41 h 763"/>
              <a:gd name="T12" fmla="*/ 415 w 484"/>
              <a:gd name="T13" fmla="*/ 26 h 763"/>
              <a:gd name="T14" fmla="*/ 462 w 484"/>
              <a:gd name="T15" fmla="*/ 0 h 763"/>
              <a:gd name="T16" fmla="*/ 462 w 484"/>
              <a:gd name="T17" fmla="*/ 41 h 763"/>
              <a:gd name="T18" fmla="*/ 462 w 484"/>
              <a:gd name="T19" fmla="*/ 88 h 763"/>
              <a:gd name="T20" fmla="*/ 462 w 484"/>
              <a:gd name="T21" fmla="*/ 114 h 763"/>
              <a:gd name="T22" fmla="*/ 472 w 484"/>
              <a:gd name="T23" fmla="*/ 176 h 763"/>
              <a:gd name="T24" fmla="*/ 472 w 484"/>
              <a:gd name="T25" fmla="*/ 197 h 763"/>
              <a:gd name="T26" fmla="*/ 472 w 484"/>
              <a:gd name="T27" fmla="*/ 217 h 763"/>
              <a:gd name="T28" fmla="*/ 435 w 484"/>
              <a:gd name="T29" fmla="*/ 258 h 763"/>
              <a:gd name="T30" fmla="*/ 419 w 484"/>
              <a:gd name="T31" fmla="*/ 274 h 763"/>
              <a:gd name="T32" fmla="*/ 389 w 484"/>
              <a:gd name="T33" fmla="*/ 300 h 763"/>
              <a:gd name="T34" fmla="*/ 306 w 484"/>
              <a:gd name="T35" fmla="*/ 331 h 763"/>
              <a:gd name="T36" fmla="*/ 296 w 484"/>
              <a:gd name="T37" fmla="*/ 352 h 763"/>
              <a:gd name="T38" fmla="*/ 243 w 484"/>
              <a:gd name="T39" fmla="*/ 393 h 763"/>
              <a:gd name="T40" fmla="*/ 197 w 484"/>
              <a:gd name="T41" fmla="*/ 450 h 763"/>
              <a:gd name="T42" fmla="*/ 213 w 484"/>
              <a:gd name="T43" fmla="*/ 507 h 763"/>
              <a:gd name="T44" fmla="*/ 218 w 484"/>
              <a:gd name="T45" fmla="*/ 533 h 763"/>
              <a:gd name="T46" fmla="*/ 229 w 484"/>
              <a:gd name="T47" fmla="*/ 575 h 763"/>
              <a:gd name="T48" fmla="*/ 213 w 484"/>
              <a:gd name="T49" fmla="*/ 626 h 763"/>
              <a:gd name="T50" fmla="*/ 229 w 484"/>
              <a:gd name="T51" fmla="*/ 632 h 763"/>
              <a:gd name="T52" fmla="*/ 135 w 484"/>
              <a:gd name="T53" fmla="*/ 677 h 763"/>
              <a:gd name="T54" fmla="*/ 104 w 484"/>
              <a:gd name="T55" fmla="*/ 699 h 763"/>
              <a:gd name="T56" fmla="*/ 94 w 484"/>
              <a:gd name="T57" fmla="*/ 724 h 763"/>
              <a:gd name="T58" fmla="*/ 104 w 484"/>
              <a:gd name="T59" fmla="*/ 724 h 763"/>
              <a:gd name="T60" fmla="*/ 88 w 484"/>
              <a:gd name="T61" fmla="*/ 762 h 763"/>
              <a:gd name="T62" fmla="*/ 78 w 484"/>
              <a:gd name="T63" fmla="*/ 724 h 763"/>
              <a:gd name="T64" fmla="*/ 68 w 484"/>
              <a:gd name="T65" fmla="*/ 699 h 763"/>
              <a:gd name="T66" fmla="*/ 68 w 484"/>
              <a:gd name="T67" fmla="*/ 632 h 763"/>
              <a:gd name="T68" fmla="*/ 62 w 484"/>
              <a:gd name="T69" fmla="*/ 575 h 763"/>
              <a:gd name="T70" fmla="*/ 47 w 484"/>
              <a:gd name="T71" fmla="*/ 544 h 763"/>
              <a:gd name="T72" fmla="*/ 104 w 484"/>
              <a:gd name="T73" fmla="*/ 481 h 763"/>
              <a:gd name="T74" fmla="*/ 109 w 484"/>
              <a:gd name="T75" fmla="*/ 450 h 763"/>
              <a:gd name="T76" fmla="*/ 119 w 484"/>
              <a:gd name="T77" fmla="*/ 409 h 763"/>
              <a:gd name="T78" fmla="*/ 119 w 484"/>
              <a:gd name="T79" fmla="*/ 372 h 763"/>
              <a:gd name="T80" fmla="*/ 119 w 484"/>
              <a:gd name="T81" fmla="*/ 368 h 763"/>
              <a:gd name="T82" fmla="*/ 129 w 484"/>
              <a:gd name="T83" fmla="*/ 352 h 763"/>
              <a:gd name="T84" fmla="*/ 129 w 484"/>
              <a:gd name="T85" fmla="*/ 300 h 763"/>
              <a:gd name="T86" fmla="*/ 119 w 484"/>
              <a:gd name="T87" fmla="*/ 264 h 763"/>
              <a:gd name="T88" fmla="*/ 78 w 484"/>
              <a:gd name="T89" fmla="*/ 258 h 763"/>
              <a:gd name="T90" fmla="*/ 52 w 484"/>
              <a:gd name="T91" fmla="*/ 243 h 763"/>
              <a:gd name="T92" fmla="*/ 10 w 484"/>
              <a:gd name="T93" fmla="*/ 233 h 763"/>
              <a:gd name="T94" fmla="*/ 0 w 484"/>
              <a:gd name="T95" fmla="*/ 197 h 763"/>
              <a:gd name="T96" fmla="*/ 145 w 484"/>
              <a:gd name="T97" fmla="*/ 150 h 763"/>
              <a:gd name="T98" fmla="*/ 186 w 484"/>
              <a:gd name="T99" fmla="*/ 176 h 763"/>
              <a:gd name="T100" fmla="*/ 202 w 484"/>
              <a:gd name="T101" fmla="*/ 217 h 763"/>
              <a:gd name="T102" fmla="*/ 202 w 484"/>
              <a:gd name="T103" fmla="*/ 258 h 763"/>
              <a:gd name="T104" fmla="*/ 229 w 484"/>
              <a:gd name="T105" fmla="*/ 300 h 763"/>
              <a:gd name="T106" fmla="*/ 239 w 484"/>
              <a:gd name="T107" fmla="*/ 258 h 763"/>
              <a:gd name="T108" fmla="*/ 254 w 484"/>
              <a:gd name="T109" fmla="*/ 248 h 763"/>
              <a:gd name="T110" fmla="*/ 270 w 484"/>
              <a:gd name="T111" fmla="*/ 192 h 763"/>
              <a:gd name="T112" fmla="*/ 239 w 484"/>
              <a:gd name="T113" fmla="*/ 150 h 763"/>
              <a:gd name="T114" fmla="*/ 202 w 484"/>
              <a:gd name="T115" fmla="*/ 135 h 763"/>
              <a:gd name="T116" fmla="*/ 213 w 484"/>
              <a:gd name="T117" fmla="*/ 47 h 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4"/>
              <a:gd name="T178" fmla="*/ 0 h 763"/>
              <a:gd name="T179" fmla="*/ 484 w 484"/>
              <a:gd name="T180" fmla="*/ 763 h 7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4" h="763">
                <a:moveTo>
                  <a:pt x="213" y="47"/>
                </a:moveTo>
                <a:lnTo>
                  <a:pt x="243" y="41"/>
                </a:lnTo>
                <a:lnTo>
                  <a:pt x="254" y="47"/>
                </a:lnTo>
                <a:lnTo>
                  <a:pt x="270" y="41"/>
                </a:lnTo>
                <a:lnTo>
                  <a:pt x="286" y="47"/>
                </a:lnTo>
                <a:lnTo>
                  <a:pt x="306" y="47"/>
                </a:lnTo>
                <a:lnTo>
                  <a:pt x="311" y="47"/>
                </a:lnTo>
                <a:lnTo>
                  <a:pt x="337" y="47"/>
                </a:lnTo>
                <a:lnTo>
                  <a:pt x="352" y="41"/>
                </a:lnTo>
                <a:lnTo>
                  <a:pt x="363" y="31"/>
                </a:lnTo>
                <a:lnTo>
                  <a:pt x="378" y="31"/>
                </a:lnTo>
                <a:lnTo>
                  <a:pt x="378" y="41"/>
                </a:lnTo>
                <a:lnTo>
                  <a:pt x="394" y="31"/>
                </a:lnTo>
                <a:lnTo>
                  <a:pt x="415" y="26"/>
                </a:lnTo>
                <a:lnTo>
                  <a:pt x="446" y="16"/>
                </a:lnTo>
                <a:lnTo>
                  <a:pt x="462" y="0"/>
                </a:lnTo>
                <a:lnTo>
                  <a:pt x="472" y="16"/>
                </a:lnTo>
                <a:lnTo>
                  <a:pt x="462" y="41"/>
                </a:lnTo>
                <a:lnTo>
                  <a:pt x="462" y="68"/>
                </a:lnTo>
                <a:lnTo>
                  <a:pt x="462" y="88"/>
                </a:lnTo>
                <a:lnTo>
                  <a:pt x="472" y="109"/>
                </a:lnTo>
                <a:lnTo>
                  <a:pt x="462" y="114"/>
                </a:lnTo>
                <a:lnTo>
                  <a:pt x="472" y="135"/>
                </a:lnTo>
                <a:lnTo>
                  <a:pt x="472" y="176"/>
                </a:lnTo>
                <a:lnTo>
                  <a:pt x="483" y="182"/>
                </a:lnTo>
                <a:lnTo>
                  <a:pt x="472" y="197"/>
                </a:lnTo>
                <a:lnTo>
                  <a:pt x="462" y="207"/>
                </a:lnTo>
                <a:lnTo>
                  <a:pt x="472" y="217"/>
                </a:lnTo>
                <a:lnTo>
                  <a:pt x="456" y="233"/>
                </a:lnTo>
                <a:lnTo>
                  <a:pt x="435" y="258"/>
                </a:lnTo>
                <a:lnTo>
                  <a:pt x="431" y="264"/>
                </a:lnTo>
                <a:lnTo>
                  <a:pt x="419" y="274"/>
                </a:lnTo>
                <a:lnTo>
                  <a:pt x="394" y="285"/>
                </a:lnTo>
                <a:lnTo>
                  <a:pt x="389" y="300"/>
                </a:lnTo>
                <a:lnTo>
                  <a:pt x="337" y="315"/>
                </a:lnTo>
                <a:lnTo>
                  <a:pt x="306" y="331"/>
                </a:lnTo>
                <a:lnTo>
                  <a:pt x="296" y="342"/>
                </a:lnTo>
                <a:lnTo>
                  <a:pt x="296" y="352"/>
                </a:lnTo>
                <a:lnTo>
                  <a:pt x="270" y="372"/>
                </a:lnTo>
                <a:lnTo>
                  <a:pt x="243" y="393"/>
                </a:lnTo>
                <a:lnTo>
                  <a:pt x="202" y="434"/>
                </a:lnTo>
                <a:lnTo>
                  <a:pt x="197" y="450"/>
                </a:lnTo>
                <a:lnTo>
                  <a:pt x="202" y="476"/>
                </a:lnTo>
                <a:lnTo>
                  <a:pt x="213" y="507"/>
                </a:lnTo>
                <a:lnTo>
                  <a:pt x="218" y="544"/>
                </a:lnTo>
                <a:lnTo>
                  <a:pt x="218" y="533"/>
                </a:lnTo>
                <a:lnTo>
                  <a:pt x="229" y="544"/>
                </a:lnTo>
                <a:lnTo>
                  <a:pt x="229" y="575"/>
                </a:lnTo>
                <a:lnTo>
                  <a:pt x="218" y="589"/>
                </a:lnTo>
                <a:lnTo>
                  <a:pt x="213" y="626"/>
                </a:lnTo>
                <a:lnTo>
                  <a:pt x="218" y="616"/>
                </a:lnTo>
                <a:lnTo>
                  <a:pt x="229" y="632"/>
                </a:lnTo>
                <a:lnTo>
                  <a:pt x="202" y="652"/>
                </a:lnTo>
                <a:lnTo>
                  <a:pt x="135" y="677"/>
                </a:lnTo>
                <a:lnTo>
                  <a:pt x="119" y="683"/>
                </a:lnTo>
                <a:lnTo>
                  <a:pt x="104" y="699"/>
                </a:lnTo>
                <a:lnTo>
                  <a:pt x="88" y="709"/>
                </a:lnTo>
                <a:lnTo>
                  <a:pt x="94" y="724"/>
                </a:lnTo>
                <a:lnTo>
                  <a:pt x="104" y="719"/>
                </a:lnTo>
                <a:lnTo>
                  <a:pt x="104" y="724"/>
                </a:lnTo>
                <a:lnTo>
                  <a:pt x="104" y="762"/>
                </a:lnTo>
                <a:lnTo>
                  <a:pt x="88" y="762"/>
                </a:lnTo>
                <a:lnTo>
                  <a:pt x="68" y="750"/>
                </a:lnTo>
                <a:lnTo>
                  <a:pt x="78" y="724"/>
                </a:lnTo>
                <a:lnTo>
                  <a:pt x="68" y="709"/>
                </a:lnTo>
                <a:lnTo>
                  <a:pt x="68" y="699"/>
                </a:lnTo>
                <a:lnTo>
                  <a:pt x="68" y="667"/>
                </a:lnTo>
                <a:lnTo>
                  <a:pt x="68" y="632"/>
                </a:lnTo>
                <a:lnTo>
                  <a:pt x="52" y="589"/>
                </a:lnTo>
                <a:lnTo>
                  <a:pt x="62" y="575"/>
                </a:lnTo>
                <a:lnTo>
                  <a:pt x="52" y="569"/>
                </a:lnTo>
                <a:lnTo>
                  <a:pt x="47" y="544"/>
                </a:lnTo>
                <a:lnTo>
                  <a:pt x="94" y="502"/>
                </a:lnTo>
                <a:lnTo>
                  <a:pt x="104" y="481"/>
                </a:lnTo>
                <a:lnTo>
                  <a:pt x="104" y="466"/>
                </a:lnTo>
                <a:lnTo>
                  <a:pt x="109" y="450"/>
                </a:lnTo>
                <a:lnTo>
                  <a:pt x="129" y="424"/>
                </a:lnTo>
                <a:lnTo>
                  <a:pt x="119" y="409"/>
                </a:lnTo>
                <a:lnTo>
                  <a:pt x="119" y="393"/>
                </a:lnTo>
                <a:lnTo>
                  <a:pt x="119" y="372"/>
                </a:lnTo>
                <a:lnTo>
                  <a:pt x="129" y="372"/>
                </a:lnTo>
                <a:lnTo>
                  <a:pt x="119" y="368"/>
                </a:lnTo>
                <a:lnTo>
                  <a:pt x="129" y="358"/>
                </a:lnTo>
                <a:lnTo>
                  <a:pt x="129" y="352"/>
                </a:lnTo>
                <a:lnTo>
                  <a:pt x="129" y="326"/>
                </a:lnTo>
                <a:lnTo>
                  <a:pt x="129" y="300"/>
                </a:lnTo>
                <a:lnTo>
                  <a:pt x="119" y="274"/>
                </a:lnTo>
                <a:lnTo>
                  <a:pt x="119" y="264"/>
                </a:lnTo>
                <a:lnTo>
                  <a:pt x="88" y="264"/>
                </a:lnTo>
                <a:lnTo>
                  <a:pt x="78" y="258"/>
                </a:lnTo>
                <a:lnTo>
                  <a:pt x="62" y="248"/>
                </a:lnTo>
                <a:lnTo>
                  <a:pt x="52" y="243"/>
                </a:lnTo>
                <a:lnTo>
                  <a:pt x="21" y="248"/>
                </a:lnTo>
                <a:lnTo>
                  <a:pt x="10" y="233"/>
                </a:lnTo>
                <a:lnTo>
                  <a:pt x="10" y="217"/>
                </a:lnTo>
                <a:lnTo>
                  <a:pt x="0" y="197"/>
                </a:lnTo>
                <a:lnTo>
                  <a:pt x="135" y="155"/>
                </a:lnTo>
                <a:lnTo>
                  <a:pt x="145" y="150"/>
                </a:lnTo>
                <a:lnTo>
                  <a:pt x="161" y="182"/>
                </a:lnTo>
                <a:lnTo>
                  <a:pt x="186" y="176"/>
                </a:lnTo>
                <a:lnTo>
                  <a:pt x="202" y="182"/>
                </a:lnTo>
                <a:lnTo>
                  <a:pt x="202" y="217"/>
                </a:lnTo>
                <a:lnTo>
                  <a:pt x="197" y="243"/>
                </a:lnTo>
                <a:lnTo>
                  <a:pt x="202" y="258"/>
                </a:lnTo>
                <a:lnTo>
                  <a:pt x="218" y="285"/>
                </a:lnTo>
                <a:lnTo>
                  <a:pt x="229" y="300"/>
                </a:lnTo>
                <a:lnTo>
                  <a:pt x="239" y="285"/>
                </a:lnTo>
                <a:lnTo>
                  <a:pt x="239" y="258"/>
                </a:lnTo>
                <a:lnTo>
                  <a:pt x="243" y="258"/>
                </a:lnTo>
                <a:lnTo>
                  <a:pt x="254" y="248"/>
                </a:lnTo>
                <a:lnTo>
                  <a:pt x="264" y="217"/>
                </a:lnTo>
                <a:lnTo>
                  <a:pt x="270" y="192"/>
                </a:lnTo>
                <a:lnTo>
                  <a:pt x="254" y="182"/>
                </a:lnTo>
                <a:lnTo>
                  <a:pt x="239" y="150"/>
                </a:lnTo>
                <a:lnTo>
                  <a:pt x="218" y="135"/>
                </a:lnTo>
                <a:lnTo>
                  <a:pt x="202" y="135"/>
                </a:lnTo>
                <a:lnTo>
                  <a:pt x="202" y="72"/>
                </a:lnTo>
                <a:lnTo>
                  <a:pt x="213" y="4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2" name="Freeform 151"/>
          <p:cNvSpPr>
            <a:spLocks noChangeArrowheads="1"/>
          </p:cNvSpPr>
          <p:nvPr/>
        </p:nvSpPr>
        <p:spPr bwMode="auto">
          <a:xfrm>
            <a:off x="4609529" y="4367213"/>
            <a:ext cx="374650" cy="358775"/>
          </a:xfrm>
          <a:custGeom>
            <a:avLst/>
            <a:gdLst>
              <a:gd name="T0" fmla="*/ 508 w 592"/>
              <a:gd name="T1" fmla="*/ 30 h 566"/>
              <a:gd name="T2" fmla="*/ 544 w 592"/>
              <a:gd name="T3" fmla="*/ 20 h 566"/>
              <a:gd name="T4" fmla="*/ 550 w 592"/>
              <a:gd name="T5" fmla="*/ 20 h 566"/>
              <a:gd name="T6" fmla="*/ 575 w 592"/>
              <a:gd name="T7" fmla="*/ 30 h 566"/>
              <a:gd name="T8" fmla="*/ 591 w 592"/>
              <a:gd name="T9" fmla="*/ 41 h 566"/>
              <a:gd name="T10" fmla="*/ 575 w 592"/>
              <a:gd name="T11" fmla="*/ 41 h 566"/>
              <a:gd name="T12" fmla="*/ 560 w 592"/>
              <a:gd name="T13" fmla="*/ 46 h 566"/>
              <a:gd name="T14" fmla="*/ 550 w 592"/>
              <a:gd name="T15" fmla="*/ 46 h 566"/>
              <a:gd name="T16" fmla="*/ 518 w 592"/>
              <a:gd name="T17" fmla="*/ 67 h 566"/>
              <a:gd name="T18" fmla="*/ 503 w 592"/>
              <a:gd name="T19" fmla="*/ 46 h 566"/>
              <a:gd name="T20" fmla="*/ 467 w 592"/>
              <a:gd name="T21" fmla="*/ 57 h 566"/>
              <a:gd name="T22" fmla="*/ 409 w 592"/>
              <a:gd name="T23" fmla="*/ 67 h 566"/>
              <a:gd name="T24" fmla="*/ 399 w 592"/>
              <a:gd name="T25" fmla="*/ 232 h 566"/>
              <a:gd name="T26" fmla="*/ 358 w 592"/>
              <a:gd name="T27" fmla="*/ 232 h 566"/>
              <a:gd name="T28" fmla="*/ 352 w 592"/>
              <a:gd name="T29" fmla="*/ 367 h 566"/>
              <a:gd name="T30" fmla="*/ 342 w 592"/>
              <a:gd name="T31" fmla="*/ 543 h 566"/>
              <a:gd name="T32" fmla="*/ 327 w 592"/>
              <a:gd name="T33" fmla="*/ 543 h 566"/>
              <a:gd name="T34" fmla="*/ 305 w 592"/>
              <a:gd name="T35" fmla="*/ 558 h 566"/>
              <a:gd name="T36" fmla="*/ 301 w 592"/>
              <a:gd name="T37" fmla="*/ 565 h 566"/>
              <a:gd name="T38" fmla="*/ 285 w 592"/>
              <a:gd name="T39" fmla="*/ 558 h 566"/>
              <a:gd name="T40" fmla="*/ 264 w 592"/>
              <a:gd name="T41" fmla="*/ 558 h 566"/>
              <a:gd name="T42" fmla="*/ 249 w 592"/>
              <a:gd name="T43" fmla="*/ 558 h 566"/>
              <a:gd name="T44" fmla="*/ 223 w 592"/>
              <a:gd name="T45" fmla="*/ 548 h 566"/>
              <a:gd name="T46" fmla="*/ 223 w 592"/>
              <a:gd name="T47" fmla="*/ 522 h 566"/>
              <a:gd name="T48" fmla="*/ 219 w 592"/>
              <a:gd name="T49" fmla="*/ 522 h 566"/>
              <a:gd name="T50" fmla="*/ 207 w 592"/>
              <a:gd name="T51" fmla="*/ 522 h 566"/>
              <a:gd name="T52" fmla="*/ 197 w 592"/>
              <a:gd name="T53" fmla="*/ 543 h 566"/>
              <a:gd name="T54" fmla="*/ 192 w 592"/>
              <a:gd name="T55" fmla="*/ 548 h 566"/>
              <a:gd name="T56" fmla="*/ 156 w 592"/>
              <a:gd name="T57" fmla="*/ 517 h 566"/>
              <a:gd name="T58" fmla="*/ 140 w 592"/>
              <a:gd name="T59" fmla="*/ 476 h 566"/>
              <a:gd name="T60" fmla="*/ 140 w 592"/>
              <a:gd name="T61" fmla="*/ 455 h 566"/>
              <a:gd name="T62" fmla="*/ 135 w 592"/>
              <a:gd name="T63" fmla="*/ 439 h 566"/>
              <a:gd name="T64" fmla="*/ 125 w 592"/>
              <a:gd name="T65" fmla="*/ 382 h 566"/>
              <a:gd name="T66" fmla="*/ 115 w 592"/>
              <a:gd name="T67" fmla="*/ 357 h 566"/>
              <a:gd name="T68" fmla="*/ 109 w 592"/>
              <a:gd name="T69" fmla="*/ 315 h 566"/>
              <a:gd name="T70" fmla="*/ 109 w 592"/>
              <a:gd name="T71" fmla="*/ 284 h 566"/>
              <a:gd name="T72" fmla="*/ 109 w 592"/>
              <a:gd name="T73" fmla="*/ 259 h 566"/>
              <a:gd name="T74" fmla="*/ 88 w 592"/>
              <a:gd name="T75" fmla="*/ 232 h 566"/>
              <a:gd name="T76" fmla="*/ 58 w 592"/>
              <a:gd name="T77" fmla="*/ 155 h 566"/>
              <a:gd name="T78" fmla="*/ 27 w 592"/>
              <a:gd name="T79" fmla="*/ 98 h 566"/>
              <a:gd name="T80" fmla="*/ 16 w 592"/>
              <a:gd name="T81" fmla="*/ 72 h 566"/>
              <a:gd name="T82" fmla="*/ 0 w 592"/>
              <a:gd name="T83" fmla="*/ 41 h 566"/>
              <a:gd name="T84" fmla="*/ 0 w 592"/>
              <a:gd name="T85" fmla="*/ 14 h 566"/>
              <a:gd name="T86" fmla="*/ 6 w 592"/>
              <a:gd name="T87" fmla="*/ 14 h 566"/>
              <a:gd name="T88" fmla="*/ 27 w 592"/>
              <a:gd name="T89" fmla="*/ 14 h 566"/>
              <a:gd name="T90" fmla="*/ 31 w 592"/>
              <a:gd name="T91" fmla="*/ 14 h 566"/>
              <a:gd name="T92" fmla="*/ 58 w 592"/>
              <a:gd name="T93" fmla="*/ 0 h 566"/>
              <a:gd name="T94" fmla="*/ 72 w 592"/>
              <a:gd name="T95" fmla="*/ 4 h 566"/>
              <a:gd name="T96" fmla="*/ 99 w 592"/>
              <a:gd name="T97" fmla="*/ 20 h 566"/>
              <a:gd name="T98" fmla="*/ 109 w 592"/>
              <a:gd name="T99" fmla="*/ 20 h 566"/>
              <a:gd name="T100" fmla="*/ 285 w 592"/>
              <a:gd name="T101" fmla="*/ 14 h 566"/>
              <a:gd name="T102" fmla="*/ 291 w 592"/>
              <a:gd name="T103" fmla="*/ 30 h 566"/>
              <a:gd name="T104" fmla="*/ 305 w 592"/>
              <a:gd name="T105" fmla="*/ 41 h 566"/>
              <a:gd name="T106" fmla="*/ 368 w 592"/>
              <a:gd name="T107" fmla="*/ 46 h 566"/>
              <a:gd name="T108" fmla="*/ 394 w 592"/>
              <a:gd name="T109" fmla="*/ 46 h 566"/>
              <a:gd name="T110" fmla="*/ 409 w 592"/>
              <a:gd name="T111" fmla="*/ 46 h 566"/>
              <a:gd name="T112" fmla="*/ 425 w 592"/>
              <a:gd name="T113" fmla="*/ 46 h 566"/>
              <a:gd name="T114" fmla="*/ 508 w 592"/>
              <a:gd name="T115" fmla="*/ 30 h 566"/>
              <a:gd name="T116" fmla="*/ 508 w 592"/>
              <a:gd name="T117" fmla="*/ 30 h 5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2"/>
              <a:gd name="T178" fmla="*/ 0 h 566"/>
              <a:gd name="T179" fmla="*/ 592 w 592"/>
              <a:gd name="T180" fmla="*/ 566 h 56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2" h="566">
                <a:moveTo>
                  <a:pt x="508" y="30"/>
                </a:moveTo>
                <a:lnTo>
                  <a:pt x="544" y="20"/>
                </a:lnTo>
                <a:lnTo>
                  <a:pt x="550" y="20"/>
                </a:lnTo>
                <a:lnTo>
                  <a:pt x="575" y="30"/>
                </a:lnTo>
                <a:lnTo>
                  <a:pt x="591" y="41"/>
                </a:lnTo>
                <a:lnTo>
                  <a:pt x="575" y="41"/>
                </a:lnTo>
                <a:lnTo>
                  <a:pt x="560" y="46"/>
                </a:lnTo>
                <a:lnTo>
                  <a:pt x="550" y="46"/>
                </a:lnTo>
                <a:lnTo>
                  <a:pt x="518" y="67"/>
                </a:lnTo>
                <a:lnTo>
                  <a:pt x="503" y="46"/>
                </a:lnTo>
                <a:lnTo>
                  <a:pt x="467" y="57"/>
                </a:lnTo>
                <a:lnTo>
                  <a:pt x="409" y="67"/>
                </a:lnTo>
                <a:lnTo>
                  <a:pt x="399" y="232"/>
                </a:lnTo>
                <a:lnTo>
                  <a:pt x="358" y="232"/>
                </a:lnTo>
                <a:lnTo>
                  <a:pt x="352" y="367"/>
                </a:lnTo>
                <a:lnTo>
                  <a:pt x="342" y="543"/>
                </a:lnTo>
                <a:lnTo>
                  <a:pt x="327" y="543"/>
                </a:lnTo>
                <a:lnTo>
                  <a:pt x="305" y="558"/>
                </a:lnTo>
                <a:lnTo>
                  <a:pt x="301" y="565"/>
                </a:lnTo>
                <a:lnTo>
                  <a:pt x="285" y="558"/>
                </a:lnTo>
                <a:lnTo>
                  <a:pt x="264" y="558"/>
                </a:lnTo>
                <a:lnTo>
                  <a:pt x="249" y="558"/>
                </a:lnTo>
                <a:lnTo>
                  <a:pt x="223" y="548"/>
                </a:lnTo>
                <a:lnTo>
                  <a:pt x="223" y="522"/>
                </a:lnTo>
                <a:lnTo>
                  <a:pt x="219" y="522"/>
                </a:lnTo>
                <a:lnTo>
                  <a:pt x="207" y="522"/>
                </a:lnTo>
                <a:lnTo>
                  <a:pt x="197" y="543"/>
                </a:lnTo>
                <a:lnTo>
                  <a:pt x="192" y="548"/>
                </a:lnTo>
                <a:lnTo>
                  <a:pt x="156" y="517"/>
                </a:lnTo>
                <a:lnTo>
                  <a:pt x="140" y="476"/>
                </a:lnTo>
                <a:lnTo>
                  <a:pt x="140" y="455"/>
                </a:lnTo>
                <a:lnTo>
                  <a:pt x="135" y="439"/>
                </a:lnTo>
                <a:lnTo>
                  <a:pt x="125" y="382"/>
                </a:lnTo>
                <a:lnTo>
                  <a:pt x="115" y="357"/>
                </a:lnTo>
                <a:lnTo>
                  <a:pt x="109" y="315"/>
                </a:lnTo>
                <a:lnTo>
                  <a:pt x="109" y="284"/>
                </a:lnTo>
                <a:lnTo>
                  <a:pt x="109" y="259"/>
                </a:lnTo>
                <a:lnTo>
                  <a:pt x="88" y="232"/>
                </a:lnTo>
                <a:lnTo>
                  <a:pt x="58" y="155"/>
                </a:lnTo>
                <a:lnTo>
                  <a:pt x="27" y="98"/>
                </a:lnTo>
                <a:lnTo>
                  <a:pt x="16" y="72"/>
                </a:lnTo>
                <a:lnTo>
                  <a:pt x="0" y="41"/>
                </a:lnTo>
                <a:lnTo>
                  <a:pt x="0" y="14"/>
                </a:lnTo>
                <a:lnTo>
                  <a:pt x="6" y="14"/>
                </a:lnTo>
                <a:lnTo>
                  <a:pt x="27" y="14"/>
                </a:lnTo>
                <a:lnTo>
                  <a:pt x="31" y="14"/>
                </a:lnTo>
                <a:lnTo>
                  <a:pt x="58" y="0"/>
                </a:lnTo>
                <a:lnTo>
                  <a:pt x="72" y="4"/>
                </a:lnTo>
                <a:lnTo>
                  <a:pt x="99" y="20"/>
                </a:lnTo>
                <a:lnTo>
                  <a:pt x="109" y="20"/>
                </a:lnTo>
                <a:lnTo>
                  <a:pt x="285" y="14"/>
                </a:lnTo>
                <a:lnTo>
                  <a:pt x="291" y="30"/>
                </a:lnTo>
                <a:lnTo>
                  <a:pt x="305" y="41"/>
                </a:lnTo>
                <a:lnTo>
                  <a:pt x="368" y="46"/>
                </a:lnTo>
                <a:lnTo>
                  <a:pt x="394" y="46"/>
                </a:lnTo>
                <a:lnTo>
                  <a:pt x="409" y="46"/>
                </a:lnTo>
                <a:lnTo>
                  <a:pt x="425" y="46"/>
                </a:lnTo>
                <a:lnTo>
                  <a:pt x="508" y="3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3" name="Freeform 152"/>
          <p:cNvSpPr>
            <a:spLocks noChangeArrowheads="1"/>
          </p:cNvSpPr>
          <p:nvPr/>
        </p:nvSpPr>
        <p:spPr bwMode="auto">
          <a:xfrm>
            <a:off x="4284092" y="3203575"/>
            <a:ext cx="441325" cy="346075"/>
          </a:xfrm>
          <a:custGeom>
            <a:avLst/>
            <a:gdLst>
              <a:gd name="T0" fmla="*/ 586 w 696"/>
              <a:gd name="T1" fmla="*/ 16 h 545"/>
              <a:gd name="T2" fmla="*/ 654 w 696"/>
              <a:gd name="T3" fmla="*/ 26 h 545"/>
              <a:gd name="T4" fmla="*/ 664 w 696"/>
              <a:gd name="T5" fmla="*/ 94 h 545"/>
              <a:gd name="T6" fmla="*/ 679 w 696"/>
              <a:gd name="T7" fmla="*/ 125 h 545"/>
              <a:gd name="T8" fmla="*/ 689 w 696"/>
              <a:gd name="T9" fmla="*/ 155 h 545"/>
              <a:gd name="T10" fmla="*/ 612 w 696"/>
              <a:gd name="T11" fmla="*/ 383 h 545"/>
              <a:gd name="T12" fmla="*/ 597 w 696"/>
              <a:gd name="T13" fmla="*/ 419 h 545"/>
              <a:gd name="T14" fmla="*/ 586 w 696"/>
              <a:gd name="T15" fmla="*/ 460 h 545"/>
              <a:gd name="T16" fmla="*/ 555 w 696"/>
              <a:gd name="T17" fmla="*/ 476 h 545"/>
              <a:gd name="T18" fmla="*/ 462 w 696"/>
              <a:gd name="T19" fmla="*/ 466 h 545"/>
              <a:gd name="T20" fmla="*/ 431 w 696"/>
              <a:gd name="T21" fmla="*/ 481 h 545"/>
              <a:gd name="T22" fmla="*/ 352 w 696"/>
              <a:gd name="T23" fmla="*/ 466 h 545"/>
              <a:gd name="T24" fmla="*/ 286 w 696"/>
              <a:gd name="T25" fmla="*/ 460 h 545"/>
              <a:gd name="T26" fmla="*/ 234 w 696"/>
              <a:gd name="T27" fmla="*/ 440 h 545"/>
              <a:gd name="T28" fmla="*/ 203 w 696"/>
              <a:gd name="T29" fmla="*/ 450 h 545"/>
              <a:gd name="T30" fmla="*/ 176 w 696"/>
              <a:gd name="T31" fmla="*/ 481 h 545"/>
              <a:gd name="T32" fmla="*/ 151 w 696"/>
              <a:gd name="T33" fmla="*/ 544 h 545"/>
              <a:gd name="T34" fmla="*/ 119 w 696"/>
              <a:gd name="T35" fmla="*/ 507 h 545"/>
              <a:gd name="T36" fmla="*/ 99 w 696"/>
              <a:gd name="T37" fmla="*/ 528 h 545"/>
              <a:gd name="T38" fmla="*/ 94 w 696"/>
              <a:gd name="T39" fmla="*/ 503 h 545"/>
              <a:gd name="T40" fmla="*/ 68 w 696"/>
              <a:gd name="T41" fmla="*/ 492 h 545"/>
              <a:gd name="T42" fmla="*/ 37 w 696"/>
              <a:gd name="T43" fmla="*/ 466 h 545"/>
              <a:gd name="T44" fmla="*/ 52 w 696"/>
              <a:gd name="T45" fmla="*/ 460 h 545"/>
              <a:gd name="T46" fmla="*/ 16 w 696"/>
              <a:gd name="T47" fmla="*/ 440 h 545"/>
              <a:gd name="T48" fmla="*/ 0 w 696"/>
              <a:gd name="T49" fmla="*/ 409 h 545"/>
              <a:gd name="T50" fmla="*/ 42 w 696"/>
              <a:gd name="T51" fmla="*/ 383 h 545"/>
              <a:gd name="T52" fmla="*/ 135 w 696"/>
              <a:gd name="T53" fmla="*/ 368 h 545"/>
              <a:gd name="T54" fmla="*/ 166 w 696"/>
              <a:gd name="T55" fmla="*/ 342 h 545"/>
              <a:gd name="T56" fmla="*/ 187 w 696"/>
              <a:gd name="T57" fmla="*/ 290 h 545"/>
              <a:gd name="T58" fmla="*/ 260 w 696"/>
              <a:gd name="T59" fmla="*/ 176 h 545"/>
              <a:gd name="T60" fmla="*/ 487 w 696"/>
              <a:gd name="T61" fmla="*/ 26 h 545"/>
              <a:gd name="T62" fmla="*/ 529 w 696"/>
              <a:gd name="T63" fmla="*/ 0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6"/>
              <a:gd name="T97" fmla="*/ 0 h 545"/>
              <a:gd name="T98" fmla="*/ 696 w 696"/>
              <a:gd name="T99" fmla="*/ 545 h 5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6" h="545">
                <a:moveTo>
                  <a:pt x="529" y="0"/>
                </a:moveTo>
                <a:lnTo>
                  <a:pt x="586" y="16"/>
                </a:lnTo>
                <a:lnTo>
                  <a:pt x="622" y="41"/>
                </a:lnTo>
                <a:lnTo>
                  <a:pt x="654" y="26"/>
                </a:lnTo>
                <a:lnTo>
                  <a:pt x="664" y="57"/>
                </a:lnTo>
                <a:lnTo>
                  <a:pt x="664" y="94"/>
                </a:lnTo>
                <a:lnTo>
                  <a:pt x="679" y="109"/>
                </a:lnTo>
                <a:lnTo>
                  <a:pt x="679" y="125"/>
                </a:lnTo>
                <a:lnTo>
                  <a:pt x="695" y="150"/>
                </a:lnTo>
                <a:lnTo>
                  <a:pt x="689" y="155"/>
                </a:lnTo>
                <a:lnTo>
                  <a:pt x="679" y="300"/>
                </a:lnTo>
                <a:lnTo>
                  <a:pt x="612" y="383"/>
                </a:lnTo>
                <a:lnTo>
                  <a:pt x="601" y="399"/>
                </a:lnTo>
                <a:lnTo>
                  <a:pt x="597" y="419"/>
                </a:lnTo>
                <a:lnTo>
                  <a:pt x="597" y="440"/>
                </a:lnTo>
                <a:lnTo>
                  <a:pt x="586" y="460"/>
                </a:lnTo>
                <a:lnTo>
                  <a:pt x="571" y="466"/>
                </a:lnTo>
                <a:lnTo>
                  <a:pt x="555" y="476"/>
                </a:lnTo>
                <a:lnTo>
                  <a:pt x="477" y="460"/>
                </a:lnTo>
                <a:lnTo>
                  <a:pt x="462" y="466"/>
                </a:lnTo>
                <a:lnTo>
                  <a:pt x="446" y="476"/>
                </a:lnTo>
                <a:lnTo>
                  <a:pt x="431" y="481"/>
                </a:lnTo>
                <a:lnTo>
                  <a:pt x="405" y="492"/>
                </a:lnTo>
                <a:lnTo>
                  <a:pt x="352" y="466"/>
                </a:lnTo>
                <a:lnTo>
                  <a:pt x="301" y="476"/>
                </a:lnTo>
                <a:lnTo>
                  <a:pt x="286" y="460"/>
                </a:lnTo>
                <a:lnTo>
                  <a:pt x="260" y="450"/>
                </a:lnTo>
                <a:lnTo>
                  <a:pt x="234" y="440"/>
                </a:lnTo>
                <a:lnTo>
                  <a:pt x="234" y="450"/>
                </a:lnTo>
                <a:lnTo>
                  <a:pt x="203" y="450"/>
                </a:lnTo>
                <a:lnTo>
                  <a:pt x="187" y="460"/>
                </a:lnTo>
                <a:lnTo>
                  <a:pt x="176" y="481"/>
                </a:lnTo>
                <a:lnTo>
                  <a:pt x="151" y="503"/>
                </a:lnTo>
                <a:lnTo>
                  <a:pt x="151" y="544"/>
                </a:lnTo>
                <a:lnTo>
                  <a:pt x="135" y="528"/>
                </a:lnTo>
                <a:lnTo>
                  <a:pt x="119" y="507"/>
                </a:lnTo>
                <a:lnTo>
                  <a:pt x="109" y="507"/>
                </a:lnTo>
                <a:lnTo>
                  <a:pt x="99" y="528"/>
                </a:lnTo>
                <a:lnTo>
                  <a:pt x="84" y="507"/>
                </a:lnTo>
                <a:lnTo>
                  <a:pt x="94" y="503"/>
                </a:lnTo>
                <a:lnTo>
                  <a:pt x="84" y="492"/>
                </a:lnTo>
                <a:lnTo>
                  <a:pt x="68" y="492"/>
                </a:lnTo>
                <a:lnTo>
                  <a:pt x="37" y="476"/>
                </a:lnTo>
                <a:lnTo>
                  <a:pt x="37" y="466"/>
                </a:lnTo>
                <a:lnTo>
                  <a:pt x="52" y="466"/>
                </a:lnTo>
                <a:lnTo>
                  <a:pt x="52" y="460"/>
                </a:lnTo>
                <a:lnTo>
                  <a:pt x="37" y="460"/>
                </a:lnTo>
                <a:lnTo>
                  <a:pt x="16" y="440"/>
                </a:lnTo>
                <a:lnTo>
                  <a:pt x="11" y="425"/>
                </a:lnTo>
                <a:lnTo>
                  <a:pt x="0" y="409"/>
                </a:lnTo>
                <a:lnTo>
                  <a:pt x="0" y="393"/>
                </a:lnTo>
                <a:lnTo>
                  <a:pt x="42" y="383"/>
                </a:lnTo>
                <a:lnTo>
                  <a:pt x="52" y="372"/>
                </a:lnTo>
                <a:lnTo>
                  <a:pt x="135" y="368"/>
                </a:lnTo>
                <a:lnTo>
                  <a:pt x="151" y="372"/>
                </a:lnTo>
                <a:lnTo>
                  <a:pt x="166" y="342"/>
                </a:lnTo>
                <a:lnTo>
                  <a:pt x="176" y="300"/>
                </a:lnTo>
                <a:lnTo>
                  <a:pt x="187" y="290"/>
                </a:lnTo>
                <a:lnTo>
                  <a:pt x="187" y="202"/>
                </a:lnTo>
                <a:lnTo>
                  <a:pt x="260" y="176"/>
                </a:lnTo>
                <a:lnTo>
                  <a:pt x="327" y="114"/>
                </a:lnTo>
                <a:lnTo>
                  <a:pt x="487" y="26"/>
                </a:lnTo>
                <a:lnTo>
                  <a:pt x="529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4" name="Freeform 153"/>
          <p:cNvSpPr>
            <a:spLocks noChangeArrowheads="1"/>
          </p:cNvSpPr>
          <p:nvPr/>
        </p:nvSpPr>
        <p:spPr bwMode="auto">
          <a:xfrm>
            <a:off x="4360292" y="3482975"/>
            <a:ext cx="334962" cy="276225"/>
          </a:xfrm>
          <a:custGeom>
            <a:avLst/>
            <a:gdLst>
              <a:gd name="T0" fmla="*/ 492 w 529"/>
              <a:gd name="T1" fmla="*/ 26 h 436"/>
              <a:gd name="T2" fmla="*/ 502 w 529"/>
              <a:gd name="T3" fmla="*/ 67 h 436"/>
              <a:gd name="T4" fmla="*/ 528 w 529"/>
              <a:gd name="T5" fmla="*/ 104 h 436"/>
              <a:gd name="T6" fmla="*/ 492 w 529"/>
              <a:gd name="T7" fmla="*/ 119 h 436"/>
              <a:gd name="T8" fmla="*/ 477 w 529"/>
              <a:gd name="T9" fmla="*/ 161 h 436"/>
              <a:gd name="T10" fmla="*/ 466 w 529"/>
              <a:gd name="T11" fmla="*/ 196 h 436"/>
              <a:gd name="T12" fmla="*/ 440 w 529"/>
              <a:gd name="T13" fmla="*/ 227 h 436"/>
              <a:gd name="T14" fmla="*/ 399 w 529"/>
              <a:gd name="T15" fmla="*/ 294 h 436"/>
              <a:gd name="T16" fmla="*/ 399 w 529"/>
              <a:gd name="T17" fmla="*/ 310 h 436"/>
              <a:gd name="T18" fmla="*/ 368 w 529"/>
              <a:gd name="T19" fmla="*/ 326 h 436"/>
              <a:gd name="T20" fmla="*/ 352 w 529"/>
              <a:gd name="T21" fmla="*/ 306 h 436"/>
              <a:gd name="T22" fmla="*/ 326 w 529"/>
              <a:gd name="T23" fmla="*/ 310 h 436"/>
              <a:gd name="T24" fmla="*/ 275 w 529"/>
              <a:gd name="T25" fmla="*/ 351 h 436"/>
              <a:gd name="T26" fmla="*/ 248 w 529"/>
              <a:gd name="T27" fmla="*/ 419 h 436"/>
              <a:gd name="T28" fmla="*/ 244 w 529"/>
              <a:gd name="T29" fmla="*/ 419 h 436"/>
              <a:gd name="T30" fmla="*/ 182 w 529"/>
              <a:gd name="T31" fmla="*/ 419 h 436"/>
              <a:gd name="T32" fmla="*/ 150 w 529"/>
              <a:gd name="T33" fmla="*/ 435 h 436"/>
              <a:gd name="T34" fmla="*/ 109 w 529"/>
              <a:gd name="T35" fmla="*/ 394 h 436"/>
              <a:gd name="T36" fmla="*/ 115 w 529"/>
              <a:gd name="T37" fmla="*/ 378 h 436"/>
              <a:gd name="T38" fmla="*/ 94 w 529"/>
              <a:gd name="T39" fmla="*/ 351 h 436"/>
              <a:gd name="T40" fmla="*/ 6 w 529"/>
              <a:gd name="T41" fmla="*/ 337 h 436"/>
              <a:gd name="T42" fmla="*/ 0 w 529"/>
              <a:gd name="T43" fmla="*/ 243 h 436"/>
              <a:gd name="T44" fmla="*/ 16 w 529"/>
              <a:gd name="T45" fmla="*/ 212 h 436"/>
              <a:gd name="T46" fmla="*/ 31 w 529"/>
              <a:gd name="T47" fmla="*/ 176 h 436"/>
              <a:gd name="T48" fmla="*/ 41 w 529"/>
              <a:gd name="T49" fmla="*/ 145 h 436"/>
              <a:gd name="T50" fmla="*/ 31 w 529"/>
              <a:gd name="T51" fmla="*/ 104 h 436"/>
              <a:gd name="T52" fmla="*/ 57 w 529"/>
              <a:gd name="T53" fmla="*/ 41 h 436"/>
              <a:gd name="T54" fmla="*/ 84 w 529"/>
              <a:gd name="T55" fmla="*/ 10 h 436"/>
              <a:gd name="T56" fmla="*/ 115 w 529"/>
              <a:gd name="T57" fmla="*/ 0 h 436"/>
              <a:gd name="T58" fmla="*/ 166 w 529"/>
              <a:gd name="T59" fmla="*/ 20 h 436"/>
              <a:gd name="T60" fmla="*/ 233 w 529"/>
              <a:gd name="T61" fmla="*/ 26 h 436"/>
              <a:gd name="T62" fmla="*/ 311 w 529"/>
              <a:gd name="T63" fmla="*/ 41 h 436"/>
              <a:gd name="T64" fmla="*/ 342 w 529"/>
              <a:gd name="T65" fmla="*/ 26 h 436"/>
              <a:gd name="T66" fmla="*/ 435 w 529"/>
              <a:gd name="T67" fmla="*/ 36 h 436"/>
              <a:gd name="T68" fmla="*/ 466 w 529"/>
              <a:gd name="T69" fmla="*/ 20 h 436"/>
              <a:gd name="T70" fmla="*/ 477 w 529"/>
              <a:gd name="T71" fmla="*/ 0 h 4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9"/>
              <a:gd name="T109" fmla="*/ 0 h 436"/>
              <a:gd name="T110" fmla="*/ 529 w 529"/>
              <a:gd name="T111" fmla="*/ 436 h 4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9" h="436">
                <a:moveTo>
                  <a:pt x="477" y="0"/>
                </a:moveTo>
                <a:lnTo>
                  <a:pt x="492" y="26"/>
                </a:lnTo>
                <a:lnTo>
                  <a:pt x="502" y="36"/>
                </a:lnTo>
                <a:lnTo>
                  <a:pt x="502" y="67"/>
                </a:lnTo>
                <a:lnTo>
                  <a:pt x="518" y="77"/>
                </a:lnTo>
                <a:lnTo>
                  <a:pt x="528" y="104"/>
                </a:lnTo>
                <a:lnTo>
                  <a:pt x="508" y="129"/>
                </a:lnTo>
                <a:lnTo>
                  <a:pt x="492" y="119"/>
                </a:lnTo>
                <a:lnTo>
                  <a:pt x="477" y="145"/>
                </a:lnTo>
                <a:lnTo>
                  <a:pt x="477" y="161"/>
                </a:lnTo>
                <a:lnTo>
                  <a:pt x="461" y="176"/>
                </a:lnTo>
                <a:lnTo>
                  <a:pt x="466" y="196"/>
                </a:lnTo>
                <a:lnTo>
                  <a:pt x="440" y="202"/>
                </a:lnTo>
                <a:lnTo>
                  <a:pt x="440" y="227"/>
                </a:lnTo>
                <a:lnTo>
                  <a:pt x="424" y="243"/>
                </a:lnTo>
                <a:lnTo>
                  <a:pt x="399" y="294"/>
                </a:lnTo>
                <a:lnTo>
                  <a:pt x="409" y="310"/>
                </a:lnTo>
                <a:lnTo>
                  <a:pt x="399" y="310"/>
                </a:lnTo>
                <a:lnTo>
                  <a:pt x="383" y="326"/>
                </a:lnTo>
                <a:lnTo>
                  <a:pt x="368" y="326"/>
                </a:lnTo>
                <a:lnTo>
                  <a:pt x="368" y="321"/>
                </a:lnTo>
                <a:lnTo>
                  <a:pt x="352" y="306"/>
                </a:lnTo>
                <a:lnTo>
                  <a:pt x="342" y="310"/>
                </a:lnTo>
                <a:lnTo>
                  <a:pt x="326" y="310"/>
                </a:lnTo>
                <a:lnTo>
                  <a:pt x="301" y="326"/>
                </a:lnTo>
                <a:lnTo>
                  <a:pt x="275" y="351"/>
                </a:lnTo>
                <a:lnTo>
                  <a:pt x="264" y="388"/>
                </a:lnTo>
                <a:lnTo>
                  <a:pt x="248" y="419"/>
                </a:lnTo>
                <a:lnTo>
                  <a:pt x="244" y="414"/>
                </a:lnTo>
                <a:lnTo>
                  <a:pt x="244" y="419"/>
                </a:lnTo>
                <a:lnTo>
                  <a:pt x="207" y="429"/>
                </a:lnTo>
                <a:lnTo>
                  <a:pt x="182" y="419"/>
                </a:lnTo>
                <a:lnTo>
                  <a:pt x="182" y="429"/>
                </a:lnTo>
                <a:lnTo>
                  <a:pt x="150" y="435"/>
                </a:lnTo>
                <a:lnTo>
                  <a:pt x="135" y="429"/>
                </a:lnTo>
                <a:lnTo>
                  <a:pt x="109" y="394"/>
                </a:lnTo>
                <a:lnTo>
                  <a:pt x="115" y="388"/>
                </a:lnTo>
                <a:lnTo>
                  <a:pt x="115" y="378"/>
                </a:lnTo>
                <a:lnTo>
                  <a:pt x="99" y="378"/>
                </a:lnTo>
                <a:lnTo>
                  <a:pt x="94" y="351"/>
                </a:lnTo>
                <a:lnTo>
                  <a:pt x="57" y="337"/>
                </a:lnTo>
                <a:lnTo>
                  <a:pt x="6" y="337"/>
                </a:lnTo>
                <a:lnTo>
                  <a:pt x="0" y="294"/>
                </a:lnTo>
                <a:lnTo>
                  <a:pt x="0" y="243"/>
                </a:lnTo>
                <a:lnTo>
                  <a:pt x="0" y="217"/>
                </a:lnTo>
                <a:lnTo>
                  <a:pt x="16" y="212"/>
                </a:lnTo>
                <a:lnTo>
                  <a:pt x="27" y="186"/>
                </a:lnTo>
                <a:lnTo>
                  <a:pt x="31" y="176"/>
                </a:lnTo>
                <a:lnTo>
                  <a:pt x="31" y="161"/>
                </a:lnTo>
                <a:lnTo>
                  <a:pt x="41" y="145"/>
                </a:lnTo>
                <a:lnTo>
                  <a:pt x="31" y="108"/>
                </a:lnTo>
                <a:lnTo>
                  <a:pt x="31" y="104"/>
                </a:lnTo>
                <a:lnTo>
                  <a:pt x="31" y="62"/>
                </a:lnTo>
                <a:lnTo>
                  <a:pt x="57" y="41"/>
                </a:lnTo>
                <a:lnTo>
                  <a:pt x="68" y="20"/>
                </a:lnTo>
                <a:lnTo>
                  <a:pt x="84" y="10"/>
                </a:lnTo>
                <a:lnTo>
                  <a:pt x="115" y="10"/>
                </a:lnTo>
                <a:lnTo>
                  <a:pt x="115" y="0"/>
                </a:lnTo>
                <a:lnTo>
                  <a:pt x="140" y="10"/>
                </a:lnTo>
                <a:lnTo>
                  <a:pt x="166" y="20"/>
                </a:lnTo>
                <a:lnTo>
                  <a:pt x="182" y="36"/>
                </a:lnTo>
                <a:lnTo>
                  <a:pt x="233" y="26"/>
                </a:lnTo>
                <a:lnTo>
                  <a:pt x="285" y="51"/>
                </a:lnTo>
                <a:lnTo>
                  <a:pt x="311" y="41"/>
                </a:lnTo>
                <a:lnTo>
                  <a:pt x="326" y="36"/>
                </a:lnTo>
                <a:lnTo>
                  <a:pt x="342" y="26"/>
                </a:lnTo>
                <a:lnTo>
                  <a:pt x="357" y="20"/>
                </a:lnTo>
                <a:lnTo>
                  <a:pt x="435" y="36"/>
                </a:lnTo>
                <a:lnTo>
                  <a:pt x="451" y="26"/>
                </a:lnTo>
                <a:lnTo>
                  <a:pt x="466" y="20"/>
                </a:lnTo>
                <a:lnTo>
                  <a:pt x="477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5" name="Freeform 154"/>
          <p:cNvSpPr>
            <a:spLocks noChangeArrowheads="1"/>
          </p:cNvSpPr>
          <p:nvPr/>
        </p:nvSpPr>
        <p:spPr bwMode="auto">
          <a:xfrm>
            <a:off x="5096892" y="3913188"/>
            <a:ext cx="55562" cy="50800"/>
          </a:xfrm>
          <a:custGeom>
            <a:avLst/>
            <a:gdLst>
              <a:gd name="T0" fmla="*/ 36 w 89"/>
              <a:gd name="T1" fmla="*/ 10 h 79"/>
              <a:gd name="T2" fmla="*/ 51 w 89"/>
              <a:gd name="T3" fmla="*/ 10 h 79"/>
              <a:gd name="T4" fmla="*/ 51 w 89"/>
              <a:gd name="T5" fmla="*/ 16 h 79"/>
              <a:gd name="T6" fmla="*/ 78 w 89"/>
              <a:gd name="T7" fmla="*/ 0 h 79"/>
              <a:gd name="T8" fmla="*/ 88 w 89"/>
              <a:gd name="T9" fmla="*/ 26 h 79"/>
              <a:gd name="T10" fmla="*/ 88 w 89"/>
              <a:gd name="T11" fmla="*/ 51 h 79"/>
              <a:gd name="T12" fmla="*/ 88 w 89"/>
              <a:gd name="T13" fmla="*/ 62 h 79"/>
              <a:gd name="T14" fmla="*/ 78 w 89"/>
              <a:gd name="T15" fmla="*/ 67 h 79"/>
              <a:gd name="T16" fmla="*/ 67 w 89"/>
              <a:gd name="T17" fmla="*/ 51 h 79"/>
              <a:gd name="T18" fmla="*/ 51 w 89"/>
              <a:gd name="T19" fmla="*/ 62 h 79"/>
              <a:gd name="T20" fmla="*/ 41 w 89"/>
              <a:gd name="T21" fmla="*/ 67 h 79"/>
              <a:gd name="T22" fmla="*/ 26 w 89"/>
              <a:gd name="T23" fmla="*/ 78 h 79"/>
              <a:gd name="T24" fmla="*/ 26 w 89"/>
              <a:gd name="T25" fmla="*/ 62 h 79"/>
              <a:gd name="T26" fmla="*/ 0 w 89"/>
              <a:gd name="T27" fmla="*/ 67 h 79"/>
              <a:gd name="T28" fmla="*/ 0 w 89"/>
              <a:gd name="T29" fmla="*/ 62 h 79"/>
              <a:gd name="T30" fmla="*/ 10 w 89"/>
              <a:gd name="T31" fmla="*/ 51 h 79"/>
              <a:gd name="T32" fmla="*/ 21 w 89"/>
              <a:gd name="T33" fmla="*/ 26 h 79"/>
              <a:gd name="T34" fmla="*/ 36 w 89"/>
              <a:gd name="T35" fmla="*/ 16 h 79"/>
              <a:gd name="T36" fmla="*/ 36 w 89"/>
              <a:gd name="T37" fmla="*/ 10 h 79"/>
              <a:gd name="T38" fmla="*/ 36 w 89"/>
              <a:gd name="T39" fmla="*/ 10 h 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9"/>
              <a:gd name="T61" fmla="*/ 0 h 79"/>
              <a:gd name="T62" fmla="*/ 89 w 89"/>
              <a:gd name="T63" fmla="*/ 79 h 7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9" h="79">
                <a:moveTo>
                  <a:pt x="36" y="10"/>
                </a:moveTo>
                <a:lnTo>
                  <a:pt x="51" y="10"/>
                </a:lnTo>
                <a:lnTo>
                  <a:pt x="51" y="16"/>
                </a:lnTo>
                <a:lnTo>
                  <a:pt x="78" y="0"/>
                </a:lnTo>
                <a:lnTo>
                  <a:pt x="88" y="26"/>
                </a:lnTo>
                <a:lnTo>
                  <a:pt x="88" y="51"/>
                </a:lnTo>
                <a:lnTo>
                  <a:pt x="88" y="62"/>
                </a:lnTo>
                <a:lnTo>
                  <a:pt x="78" y="67"/>
                </a:lnTo>
                <a:lnTo>
                  <a:pt x="67" y="51"/>
                </a:lnTo>
                <a:lnTo>
                  <a:pt x="51" y="62"/>
                </a:lnTo>
                <a:lnTo>
                  <a:pt x="41" y="67"/>
                </a:lnTo>
                <a:lnTo>
                  <a:pt x="26" y="78"/>
                </a:lnTo>
                <a:lnTo>
                  <a:pt x="26" y="62"/>
                </a:lnTo>
                <a:lnTo>
                  <a:pt x="0" y="67"/>
                </a:lnTo>
                <a:lnTo>
                  <a:pt x="0" y="62"/>
                </a:lnTo>
                <a:lnTo>
                  <a:pt x="10" y="51"/>
                </a:lnTo>
                <a:lnTo>
                  <a:pt x="21" y="26"/>
                </a:lnTo>
                <a:lnTo>
                  <a:pt x="36" y="16"/>
                </a:lnTo>
                <a:lnTo>
                  <a:pt x="36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6" name="Freeform 155"/>
          <p:cNvSpPr>
            <a:spLocks noChangeArrowheads="1"/>
          </p:cNvSpPr>
          <p:nvPr/>
        </p:nvSpPr>
        <p:spPr bwMode="auto">
          <a:xfrm>
            <a:off x="4895279" y="4117975"/>
            <a:ext cx="334963" cy="285750"/>
          </a:xfrm>
          <a:custGeom>
            <a:avLst/>
            <a:gdLst>
              <a:gd name="T0" fmla="*/ 419 w 528"/>
              <a:gd name="T1" fmla="*/ 26 h 452"/>
              <a:gd name="T2" fmla="*/ 444 w 528"/>
              <a:gd name="T3" fmla="*/ 31 h 452"/>
              <a:gd name="T4" fmla="*/ 476 w 528"/>
              <a:gd name="T5" fmla="*/ 41 h 452"/>
              <a:gd name="T6" fmla="*/ 491 w 528"/>
              <a:gd name="T7" fmla="*/ 47 h 452"/>
              <a:gd name="T8" fmla="*/ 517 w 528"/>
              <a:gd name="T9" fmla="*/ 82 h 452"/>
              <a:gd name="T10" fmla="*/ 527 w 528"/>
              <a:gd name="T11" fmla="*/ 108 h 452"/>
              <a:gd name="T12" fmla="*/ 512 w 528"/>
              <a:gd name="T13" fmla="*/ 134 h 452"/>
              <a:gd name="T14" fmla="*/ 501 w 528"/>
              <a:gd name="T15" fmla="*/ 176 h 452"/>
              <a:gd name="T16" fmla="*/ 512 w 528"/>
              <a:gd name="T17" fmla="*/ 196 h 452"/>
              <a:gd name="T18" fmla="*/ 491 w 528"/>
              <a:gd name="T19" fmla="*/ 222 h 452"/>
              <a:gd name="T20" fmla="*/ 491 w 528"/>
              <a:gd name="T21" fmla="*/ 263 h 452"/>
              <a:gd name="T22" fmla="*/ 366 w 528"/>
              <a:gd name="T23" fmla="*/ 325 h 452"/>
              <a:gd name="T24" fmla="*/ 356 w 528"/>
              <a:gd name="T25" fmla="*/ 341 h 452"/>
              <a:gd name="T26" fmla="*/ 300 w 528"/>
              <a:gd name="T27" fmla="*/ 351 h 452"/>
              <a:gd name="T28" fmla="*/ 274 w 528"/>
              <a:gd name="T29" fmla="*/ 382 h 452"/>
              <a:gd name="T30" fmla="*/ 227 w 528"/>
              <a:gd name="T31" fmla="*/ 439 h 452"/>
              <a:gd name="T32" fmla="*/ 202 w 528"/>
              <a:gd name="T33" fmla="*/ 439 h 452"/>
              <a:gd name="T34" fmla="*/ 139 w 528"/>
              <a:gd name="T35" fmla="*/ 434 h 452"/>
              <a:gd name="T36" fmla="*/ 98 w 528"/>
              <a:gd name="T37" fmla="*/ 413 h 452"/>
              <a:gd name="T38" fmla="*/ 57 w 528"/>
              <a:gd name="T39" fmla="*/ 423 h 452"/>
              <a:gd name="T40" fmla="*/ 0 w 528"/>
              <a:gd name="T41" fmla="*/ 356 h 452"/>
              <a:gd name="T42" fmla="*/ 92 w 528"/>
              <a:gd name="T43" fmla="*/ 217 h 452"/>
              <a:gd name="T44" fmla="*/ 92 w 528"/>
              <a:gd name="T45" fmla="*/ 196 h 452"/>
              <a:gd name="T46" fmla="*/ 92 w 528"/>
              <a:gd name="T47" fmla="*/ 114 h 452"/>
              <a:gd name="T48" fmla="*/ 118 w 528"/>
              <a:gd name="T49" fmla="*/ 149 h 452"/>
              <a:gd name="T50" fmla="*/ 160 w 528"/>
              <a:gd name="T51" fmla="*/ 149 h 452"/>
              <a:gd name="T52" fmla="*/ 206 w 528"/>
              <a:gd name="T53" fmla="*/ 165 h 452"/>
              <a:gd name="T54" fmla="*/ 227 w 528"/>
              <a:gd name="T55" fmla="*/ 149 h 452"/>
              <a:gd name="T56" fmla="*/ 258 w 528"/>
              <a:gd name="T57" fmla="*/ 180 h 452"/>
              <a:gd name="T58" fmla="*/ 310 w 528"/>
              <a:gd name="T59" fmla="*/ 217 h 452"/>
              <a:gd name="T60" fmla="*/ 341 w 528"/>
              <a:gd name="T61" fmla="*/ 222 h 452"/>
              <a:gd name="T62" fmla="*/ 351 w 528"/>
              <a:gd name="T63" fmla="*/ 180 h 452"/>
              <a:gd name="T64" fmla="*/ 336 w 528"/>
              <a:gd name="T65" fmla="*/ 192 h 452"/>
              <a:gd name="T66" fmla="*/ 294 w 528"/>
              <a:gd name="T67" fmla="*/ 165 h 452"/>
              <a:gd name="T68" fmla="*/ 294 w 528"/>
              <a:gd name="T69" fmla="*/ 134 h 452"/>
              <a:gd name="T70" fmla="*/ 300 w 528"/>
              <a:gd name="T71" fmla="*/ 98 h 452"/>
              <a:gd name="T72" fmla="*/ 294 w 528"/>
              <a:gd name="T73" fmla="*/ 57 h 452"/>
              <a:gd name="T74" fmla="*/ 315 w 528"/>
              <a:gd name="T75" fmla="*/ 16 h 452"/>
              <a:gd name="T76" fmla="*/ 403 w 528"/>
              <a:gd name="T77" fmla="*/ 0 h 4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28"/>
              <a:gd name="T118" fmla="*/ 0 h 452"/>
              <a:gd name="T119" fmla="*/ 528 w 528"/>
              <a:gd name="T120" fmla="*/ 452 h 4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28" h="452">
                <a:moveTo>
                  <a:pt x="403" y="0"/>
                </a:moveTo>
                <a:lnTo>
                  <a:pt x="419" y="26"/>
                </a:lnTo>
                <a:lnTo>
                  <a:pt x="434" y="26"/>
                </a:lnTo>
                <a:lnTo>
                  <a:pt x="444" y="31"/>
                </a:lnTo>
                <a:lnTo>
                  <a:pt x="460" y="41"/>
                </a:lnTo>
                <a:lnTo>
                  <a:pt x="476" y="41"/>
                </a:lnTo>
                <a:lnTo>
                  <a:pt x="486" y="47"/>
                </a:lnTo>
                <a:lnTo>
                  <a:pt x="491" y="47"/>
                </a:lnTo>
                <a:lnTo>
                  <a:pt x="501" y="67"/>
                </a:lnTo>
                <a:lnTo>
                  <a:pt x="517" y="82"/>
                </a:lnTo>
                <a:lnTo>
                  <a:pt x="527" y="98"/>
                </a:lnTo>
                <a:lnTo>
                  <a:pt x="527" y="108"/>
                </a:lnTo>
                <a:lnTo>
                  <a:pt x="512" y="114"/>
                </a:lnTo>
                <a:lnTo>
                  <a:pt x="512" y="134"/>
                </a:lnTo>
                <a:lnTo>
                  <a:pt x="512" y="165"/>
                </a:lnTo>
                <a:lnTo>
                  <a:pt x="501" y="176"/>
                </a:lnTo>
                <a:lnTo>
                  <a:pt x="517" y="192"/>
                </a:lnTo>
                <a:lnTo>
                  <a:pt x="512" y="196"/>
                </a:lnTo>
                <a:lnTo>
                  <a:pt x="491" y="196"/>
                </a:lnTo>
                <a:lnTo>
                  <a:pt x="491" y="222"/>
                </a:lnTo>
                <a:lnTo>
                  <a:pt x="486" y="243"/>
                </a:lnTo>
                <a:lnTo>
                  <a:pt x="491" y="263"/>
                </a:lnTo>
                <a:lnTo>
                  <a:pt x="356" y="305"/>
                </a:lnTo>
                <a:lnTo>
                  <a:pt x="366" y="325"/>
                </a:lnTo>
                <a:lnTo>
                  <a:pt x="366" y="341"/>
                </a:lnTo>
                <a:lnTo>
                  <a:pt x="356" y="341"/>
                </a:lnTo>
                <a:lnTo>
                  <a:pt x="336" y="341"/>
                </a:lnTo>
                <a:lnTo>
                  <a:pt x="300" y="351"/>
                </a:lnTo>
                <a:lnTo>
                  <a:pt x="300" y="372"/>
                </a:lnTo>
                <a:lnTo>
                  <a:pt x="274" y="382"/>
                </a:lnTo>
                <a:lnTo>
                  <a:pt x="248" y="398"/>
                </a:lnTo>
                <a:lnTo>
                  <a:pt x="227" y="439"/>
                </a:lnTo>
                <a:lnTo>
                  <a:pt x="206" y="451"/>
                </a:lnTo>
                <a:lnTo>
                  <a:pt x="202" y="439"/>
                </a:lnTo>
                <a:lnTo>
                  <a:pt x="160" y="439"/>
                </a:lnTo>
                <a:lnTo>
                  <a:pt x="139" y="434"/>
                </a:lnTo>
                <a:lnTo>
                  <a:pt x="124" y="423"/>
                </a:lnTo>
                <a:lnTo>
                  <a:pt x="98" y="413"/>
                </a:lnTo>
                <a:lnTo>
                  <a:pt x="92" y="413"/>
                </a:lnTo>
                <a:lnTo>
                  <a:pt x="57" y="423"/>
                </a:lnTo>
                <a:lnTo>
                  <a:pt x="41" y="393"/>
                </a:lnTo>
                <a:lnTo>
                  <a:pt x="0" y="356"/>
                </a:lnTo>
                <a:lnTo>
                  <a:pt x="10" y="217"/>
                </a:lnTo>
                <a:lnTo>
                  <a:pt x="92" y="217"/>
                </a:lnTo>
                <a:lnTo>
                  <a:pt x="92" y="206"/>
                </a:lnTo>
                <a:lnTo>
                  <a:pt x="92" y="196"/>
                </a:lnTo>
                <a:lnTo>
                  <a:pt x="92" y="165"/>
                </a:lnTo>
                <a:lnTo>
                  <a:pt x="92" y="114"/>
                </a:lnTo>
                <a:lnTo>
                  <a:pt x="108" y="124"/>
                </a:lnTo>
                <a:lnTo>
                  <a:pt x="118" y="149"/>
                </a:lnTo>
                <a:lnTo>
                  <a:pt x="149" y="124"/>
                </a:lnTo>
                <a:lnTo>
                  <a:pt x="160" y="149"/>
                </a:lnTo>
                <a:lnTo>
                  <a:pt x="190" y="165"/>
                </a:lnTo>
                <a:lnTo>
                  <a:pt x="206" y="165"/>
                </a:lnTo>
                <a:lnTo>
                  <a:pt x="227" y="165"/>
                </a:lnTo>
                <a:lnTo>
                  <a:pt x="227" y="149"/>
                </a:lnTo>
                <a:lnTo>
                  <a:pt x="233" y="149"/>
                </a:lnTo>
                <a:lnTo>
                  <a:pt x="258" y="180"/>
                </a:lnTo>
                <a:lnTo>
                  <a:pt x="284" y="180"/>
                </a:lnTo>
                <a:lnTo>
                  <a:pt x="310" y="217"/>
                </a:lnTo>
                <a:lnTo>
                  <a:pt x="315" y="233"/>
                </a:lnTo>
                <a:lnTo>
                  <a:pt x="341" y="222"/>
                </a:lnTo>
                <a:lnTo>
                  <a:pt x="341" y="233"/>
                </a:lnTo>
                <a:lnTo>
                  <a:pt x="351" y="180"/>
                </a:lnTo>
                <a:lnTo>
                  <a:pt x="336" y="180"/>
                </a:lnTo>
                <a:lnTo>
                  <a:pt x="336" y="192"/>
                </a:lnTo>
                <a:lnTo>
                  <a:pt x="315" y="180"/>
                </a:lnTo>
                <a:lnTo>
                  <a:pt x="294" y="165"/>
                </a:lnTo>
                <a:lnTo>
                  <a:pt x="284" y="155"/>
                </a:lnTo>
                <a:lnTo>
                  <a:pt x="294" y="134"/>
                </a:lnTo>
                <a:lnTo>
                  <a:pt x="294" y="114"/>
                </a:lnTo>
                <a:lnTo>
                  <a:pt x="300" y="98"/>
                </a:lnTo>
                <a:lnTo>
                  <a:pt x="300" y="67"/>
                </a:lnTo>
                <a:lnTo>
                  <a:pt x="294" y="57"/>
                </a:lnTo>
                <a:lnTo>
                  <a:pt x="310" y="41"/>
                </a:lnTo>
                <a:lnTo>
                  <a:pt x="315" y="16"/>
                </a:lnTo>
                <a:lnTo>
                  <a:pt x="315" y="4"/>
                </a:lnTo>
                <a:lnTo>
                  <a:pt x="403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7" name="Freeform 156"/>
          <p:cNvSpPr>
            <a:spLocks noChangeArrowheads="1"/>
          </p:cNvSpPr>
          <p:nvPr/>
        </p:nvSpPr>
        <p:spPr bwMode="auto">
          <a:xfrm>
            <a:off x="3790379" y="3402013"/>
            <a:ext cx="171450" cy="123825"/>
          </a:xfrm>
          <a:custGeom>
            <a:avLst/>
            <a:gdLst>
              <a:gd name="T0" fmla="*/ 30 w 270"/>
              <a:gd name="T1" fmla="*/ 20 h 197"/>
              <a:gd name="T2" fmla="*/ 51 w 270"/>
              <a:gd name="T3" fmla="*/ 4 h 197"/>
              <a:gd name="T4" fmla="*/ 83 w 270"/>
              <a:gd name="T5" fmla="*/ 4 h 197"/>
              <a:gd name="T6" fmla="*/ 124 w 270"/>
              <a:gd name="T7" fmla="*/ 0 h 197"/>
              <a:gd name="T8" fmla="*/ 139 w 270"/>
              <a:gd name="T9" fmla="*/ 4 h 197"/>
              <a:gd name="T10" fmla="*/ 161 w 270"/>
              <a:gd name="T11" fmla="*/ 31 h 197"/>
              <a:gd name="T12" fmla="*/ 176 w 270"/>
              <a:gd name="T13" fmla="*/ 31 h 197"/>
              <a:gd name="T14" fmla="*/ 181 w 270"/>
              <a:gd name="T15" fmla="*/ 57 h 197"/>
              <a:gd name="T16" fmla="*/ 191 w 270"/>
              <a:gd name="T17" fmla="*/ 57 h 197"/>
              <a:gd name="T18" fmla="*/ 202 w 270"/>
              <a:gd name="T19" fmla="*/ 72 h 197"/>
              <a:gd name="T20" fmla="*/ 206 w 270"/>
              <a:gd name="T21" fmla="*/ 82 h 197"/>
              <a:gd name="T22" fmla="*/ 233 w 270"/>
              <a:gd name="T23" fmla="*/ 88 h 197"/>
              <a:gd name="T24" fmla="*/ 233 w 270"/>
              <a:gd name="T25" fmla="*/ 108 h 197"/>
              <a:gd name="T26" fmla="*/ 243 w 270"/>
              <a:gd name="T27" fmla="*/ 114 h 197"/>
              <a:gd name="T28" fmla="*/ 233 w 270"/>
              <a:gd name="T29" fmla="*/ 139 h 197"/>
              <a:gd name="T30" fmla="*/ 243 w 270"/>
              <a:gd name="T31" fmla="*/ 155 h 197"/>
              <a:gd name="T32" fmla="*/ 249 w 270"/>
              <a:gd name="T33" fmla="*/ 155 h 197"/>
              <a:gd name="T34" fmla="*/ 269 w 270"/>
              <a:gd name="T35" fmla="*/ 170 h 197"/>
              <a:gd name="T36" fmla="*/ 269 w 270"/>
              <a:gd name="T37" fmla="*/ 191 h 197"/>
              <a:gd name="T38" fmla="*/ 243 w 270"/>
              <a:gd name="T39" fmla="*/ 191 h 197"/>
              <a:gd name="T40" fmla="*/ 233 w 270"/>
              <a:gd name="T41" fmla="*/ 191 h 197"/>
              <a:gd name="T42" fmla="*/ 218 w 270"/>
              <a:gd name="T43" fmla="*/ 196 h 197"/>
              <a:gd name="T44" fmla="*/ 191 w 270"/>
              <a:gd name="T45" fmla="*/ 191 h 197"/>
              <a:gd name="T46" fmla="*/ 191 w 270"/>
              <a:gd name="T47" fmla="*/ 180 h 197"/>
              <a:gd name="T48" fmla="*/ 161 w 270"/>
              <a:gd name="T49" fmla="*/ 180 h 197"/>
              <a:gd name="T50" fmla="*/ 93 w 270"/>
              <a:gd name="T51" fmla="*/ 180 h 197"/>
              <a:gd name="T52" fmla="*/ 73 w 270"/>
              <a:gd name="T53" fmla="*/ 191 h 197"/>
              <a:gd name="T54" fmla="*/ 57 w 270"/>
              <a:gd name="T55" fmla="*/ 191 h 197"/>
              <a:gd name="T56" fmla="*/ 26 w 270"/>
              <a:gd name="T57" fmla="*/ 196 h 197"/>
              <a:gd name="T58" fmla="*/ 57 w 270"/>
              <a:gd name="T59" fmla="*/ 180 h 197"/>
              <a:gd name="T60" fmla="*/ 26 w 270"/>
              <a:gd name="T61" fmla="*/ 180 h 197"/>
              <a:gd name="T62" fmla="*/ 16 w 270"/>
              <a:gd name="T63" fmla="*/ 165 h 197"/>
              <a:gd name="T64" fmla="*/ 67 w 270"/>
              <a:gd name="T65" fmla="*/ 155 h 197"/>
              <a:gd name="T66" fmla="*/ 67 w 270"/>
              <a:gd name="T67" fmla="*/ 149 h 197"/>
              <a:gd name="T68" fmla="*/ 83 w 270"/>
              <a:gd name="T69" fmla="*/ 149 h 197"/>
              <a:gd name="T70" fmla="*/ 98 w 270"/>
              <a:gd name="T71" fmla="*/ 139 h 197"/>
              <a:gd name="T72" fmla="*/ 139 w 270"/>
              <a:gd name="T73" fmla="*/ 155 h 197"/>
              <a:gd name="T74" fmla="*/ 161 w 270"/>
              <a:gd name="T75" fmla="*/ 139 h 197"/>
              <a:gd name="T76" fmla="*/ 134 w 270"/>
              <a:gd name="T77" fmla="*/ 139 h 197"/>
              <a:gd name="T78" fmla="*/ 108 w 270"/>
              <a:gd name="T79" fmla="*/ 129 h 197"/>
              <a:gd name="T80" fmla="*/ 73 w 270"/>
              <a:gd name="T81" fmla="*/ 129 h 197"/>
              <a:gd name="T82" fmla="*/ 26 w 270"/>
              <a:gd name="T83" fmla="*/ 139 h 197"/>
              <a:gd name="T84" fmla="*/ 26 w 270"/>
              <a:gd name="T85" fmla="*/ 129 h 197"/>
              <a:gd name="T86" fmla="*/ 30 w 270"/>
              <a:gd name="T87" fmla="*/ 124 h 197"/>
              <a:gd name="T88" fmla="*/ 16 w 270"/>
              <a:gd name="T89" fmla="*/ 124 h 197"/>
              <a:gd name="T90" fmla="*/ 4 w 270"/>
              <a:gd name="T91" fmla="*/ 114 h 197"/>
              <a:gd name="T92" fmla="*/ 0 w 270"/>
              <a:gd name="T93" fmla="*/ 88 h 197"/>
              <a:gd name="T94" fmla="*/ 4 w 270"/>
              <a:gd name="T95" fmla="*/ 72 h 197"/>
              <a:gd name="T96" fmla="*/ 26 w 270"/>
              <a:gd name="T97" fmla="*/ 47 h 197"/>
              <a:gd name="T98" fmla="*/ 30 w 270"/>
              <a:gd name="T99" fmla="*/ 20 h 197"/>
              <a:gd name="T100" fmla="*/ 30 w 270"/>
              <a:gd name="T101" fmla="*/ 20 h 1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0"/>
              <a:gd name="T154" fmla="*/ 0 h 197"/>
              <a:gd name="T155" fmla="*/ 270 w 270"/>
              <a:gd name="T156" fmla="*/ 197 h 1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0" h="197">
                <a:moveTo>
                  <a:pt x="30" y="20"/>
                </a:moveTo>
                <a:lnTo>
                  <a:pt x="51" y="4"/>
                </a:lnTo>
                <a:lnTo>
                  <a:pt x="83" y="4"/>
                </a:lnTo>
                <a:lnTo>
                  <a:pt x="124" y="0"/>
                </a:lnTo>
                <a:lnTo>
                  <a:pt x="139" y="4"/>
                </a:lnTo>
                <a:lnTo>
                  <a:pt x="161" y="31"/>
                </a:lnTo>
                <a:lnTo>
                  <a:pt x="176" y="31"/>
                </a:lnTo>
                <a:lnTo>
                  <a:pt x="181" y="57"/>
                </a:lnTo>
                <a:lnTo>
                  <a:pt x="191" y="57"/>
                </a:lnTo>
                <a:lnTo>
                  <a:pt x="202" y="72"/>
                </a:lnTo>
                <a:lnTo>
                  <a:pt x="206" y="82"/>
                </a:lnTo>
                <a:lnTo>
                  <a:pt x="233" y="88"/>
                </a:lnTo>
                <a:lnTo>
                  <a:pt x="233" y="108"/>
                </a:lnTo>
                <a:lnTo>
                  <a:pt x="243" y="114"/>
                </a:lnTo>
                <a:lnTo>
                  <a:pt x="233" y="139"/>
                </a:lnTo>
                <a:lnTo>
                  <a:pt x="243" y="155"/>
                </a:lnTo>
                <a:lnTo>
                  <a:pt x="249" y="155"/>
                </a:lnTo>
                <a:lnTo>
                  <a:pt x="269" y="170"/>
                </a:lnTo>
                <a:lnTo>
                  <a:pt x="269" y="191"/>
                </a:lnTo>
                <a:lnTo>
                  <a:pt x="243" y="191"/>
                </a:lnTo>
                <a:lnTo>
                  <a:pt x="233" y="191"/>
                </a:lnTo>
                <a:lnTo>
                  <a:pt x="218" y="196"/>
                </a:lnTo>
                <a:lnTo>
                  <a:pt x="191" y="191"/>
                </a:lnTo>
                <a:lnTo>
                  <a:pt x="191" y="180"/>
                </a:lnTo>
                <a:lnTo>
                  <a:pt x="161" y="180"/>
                </a:lnTo>
                <a:lnTo>
                  <a:pt x="93" y="180"/>
                </a:lnTo>
                <a:lnTo>
                  <a:pt x="73" y="191"/>
                </a:lnTo>
                <a:lnTo>
                  <a:pt x="57" y="191"/>
                </a:lnTo>
                <a:lnTo>
                  <a:pt x="26" y="196"/>
                </a:lnTo>
                <a:lnTo>
                  <a:pt x="57" y="180"/>
                </a:lnTo>
                <a:lnTo>
                  <a:pt x="26" y="180"/>
                </a:lnTo>
                <a:lnTo>
                  <a:pt x="16" y="165"/>
                </a:lnTo>
                <a:lnTo>
                  <a:pt x="67" y="155"/>
                </a:lnTo>
                <a:lnTo>
                  <a:pt x="67" y="149"/>
                </a:lnTo>
                <a:lnTo>
                  <a:pt x="83" y="149"/>
                </a:lnTo>
                <a:lnTo>
                  <a:pt x="98" y="139"/>
                </a:lnTo>
                <a:lnTo>
                  <a:pt x="139" y="155"/>
                </a:lnTo>
                <a:lnTo>
                  <a:pt x="161" y="139"/>
                </a:lnTo>
                <a:lnTo>
                  <a:pt x="134" y="139"/>
                </a:lnTo>
                <a:lnTo>
                  <a:pt x="108" y="129"/>
                </a:lnTo>
                <a:lnTo>
                  <a:pt x="73" y="129"/>
                </a:lnTo>
                <a:lnTo>
                  <a:pt x="26" y="139"/>
                </a:lnTo>
                <a:lnTo>
                  <a:pt x="26" y="129"/>
                </a:lnTo>
                <a:lnTo>
                  <a:pt x="30" y="124"/>
                </a:lnTo>
                <a:lnTo>
                  <a:pt x="16" y="124"/>
                </a:lnTo>
                <a:lnTo>
                  <a:pt x="4" y="114"/>
                </a:lnTo>
                <a:lnTo>
                  <a:pt x="0" y="88"/>
                </a:lnTo>
                <a:lnTo>
                  <a:pt x="4" y="72"/>
                </a:lnTo>
                <a:lnTo>
                  <a:pt x="26" y="47"/>
                </a:lnTo>
                <a:lnTo>
                  <a:pt x="30" y="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8" name="Freeform 157"/>
          <p:cNvSpPr>
            <a:spLocks noChangeArrowheads="1"/>
          </p:cNvSpPr>
          <p:nvPr/>
        </p:nvSpPr>
        <p:spPr bwMode="auto">
          <a:xfrm>
            <a:off x="3903092" y="3592513"/>
            <a:ext cx="85725" cy="95250"/>
          </a:xfrm>
          <a:custGeom>
            <a:avLst/>
            <a:gdLst>
              <a:gd name="T0" fmla="*/ 0 w 135"/>
              <a:gd name="T1" fmla="*/ 47 h 152"/>
              <a:gd name="T2" fmla="*/ 15 w 135"/>
              <a:gd name="T3" fmla="*/ 31 h 152"/>
              <a:gd name="T4" fmla="*/ 26 w 135"/>
              <a:gd name="T5" fmla="*/ 31 h 152"/>
              <a:gd name="T6" fmla="*/ 41 w 135"/>
              <a:gd name="T7" fmla="*/ 6 h 152"/>
              <a:gd name="T8" fmla="*/ 46 w 135"/>
              <a:gd name="T9" fmla="*/ 6 h 152"/>
              <a:gd name="T10" fmla="*/ 93 w 135"/>
              <a:gd name="T11" fmla="*/ 0 h 152"/>
              <a:gd name="T12" fmla="*/ 108 w 135"/>
              <a:gd name="T13" fmla="*/ 26 h 152"/>
              <a:gd name="T14" fmla="*/ 108 w 135"/>
              <a:gd name="T15" fmla="*/ 41 h 152"/>
              <a:gd name="T16" fmla="*/ 114 w 135"/>
              <a:gd name="T17" fmla="*/ 47 h 152"/>
              <a:gd name="T18" fmla="*/ 114 w 135"/>
              <a:gd name="T19" fmla="*/ 73 h 152"/>
              <a:gd name="T20" fmla="*/ 134 w 135"/>
              <a:gd name="T21" fmla="*/ 73 h 152"/>
              <a:gd name="T22" fmla="*/ 134 w 135"/>
              <a:gd name="T23" fmla="*/ 88 h 152"/>
              <a:gd name="T24" fmla="*/ 124 w 135"/>
              <a:gd name="T25" fmla="*/ 88 h 152"/>
              <a:gd name="T26" fmla="*/ 124 w 135"/>
              <a:gd name="T27" fmla="*/ 108 h 152"/>
              <a:gd name="T28" fmla="*/ 108 w 135"/>
              <a:gd name="T29" fmla="*/ 124 h 152"/>
              <a:gd name="T30" fmla="*/ 93 w 135"/>
              <a:gd name="T31" fmla="*/ 151 h 152"/>
              <a:gd name="T32" fmla="*/ 57 w 135"/>
              <a:gd name="T33" fmla="*/ 135 h 152"/>
              <a:gd name="T34" fmla="*/ 15 w 135"/>
              <a:gd name="T35" fmla="*/ 114 h 152"/>
              <a:gd name="T36" fmla="*/ 15 w 135"/>
              <a:gd name="T37" fmla="*/ 98 h 152"/>
              <a:gd name="T38" fmla="*/ 0 w 135"/>
              <a:gd name="T39" fmla="*/ 73 h 152"/>
              <a:gd name="T40" fmla="*/ 0 w 135"/>
              <a:gd name="T41" fmla="*/ 57 h 152"/>
              <a:gd name="T42" fmla="*/ 0 w 135"/>
              <a:gd name="T43" fmla="*/ 47 h 152"/>
              <a:gd name="T44" fmla="*/ 0 w 135"/>
              <a:gd name="T45" fmla="*/ 47 h 1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5"/>
              <a:gd name="T70" fmla="*/ 0 h 152"/>
              <a:gd name="T71" fmla="*/ 135 w 135"/>
              <a:gd name="T72" fmla="*/ 152 h 1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5" h="152">
                <a:moveTo>
                  <a:pt x="0" y="47"/>
                </a:moveTo>
                <a:lnTo>
                  <a:pt x="15" y="31"/>
                </a:lnTo>
                <a:lnTo>
                  <a:pt x="26" y="31"/>
                </a:lnTo>
                <a:lnTo>
                  <a:pt x="41" y="6"/>
                </a:lnTo>
                <a:lnTo>
                  <a:pt x="46" y="6"/>
                </a:lnTo>
                <a:lnTo>
                  <a:pt x="93" y="0"/>
                </a:lnTo>
                <a:lnTo>
                  <a:pt x="108" y="26"/>
                </a:lnTo>
                <a:lnTo>
                  <a:pt x="108" y="41"/>
                </a:lnTo>
                <a:lnTo>
                  <a:pt x="114" y="47"/>
                </a:lnTo>
                <a:lnTo>
                  <a:pt x="114" y="73"/>
                </a:lnTo>
                <a:lnTo>
                  <a:pt x="134" y="73"/>
                </a:lnTo>
                <a:lnTo>
                  <a:pt x="134" y="88"/>
                </a:lnTo>
                <a:lnTo>
                  <a:pt x="124" y="88"/>
                </a:lnTo>
                <a:lnTo>
                  <a:pt x="124" y="108"/>
                </a:lnTo>
                <a:lnTo>
                  <a:pt x="108" y="124"/>
                </a:lnTo>
                <a:lnTo>
                  <a:pt x="93" y="151"/>
                </a:lnTo>
                <a:lnTo>
                  <a:pt x="57" y="135"/>
                </a:lnTo>
                <a:lnTo>
                  <a:pt x="15" y="114"/>
                </a:lnTo>
                <a:lnTo>
                  <a:pt x="15" y="98"/>
                </a:lnTo>
                <a:lnTo>
                  <a:pt x="0" y="73"/>
                </a:lnTo>
                <a:lnTo>
                  <a:pt x="0" y="57"/>
                </a:lnTo>
                <a:lnTo>
                  <a:pt x="0" y="4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79" name="Freeform 158"/>
          <p:cNvSpPr>
            <a:spLocks noChangeArrowheads="1"/>
          </p:cNvSpPr>
          <p:nvPr/>
        </p:nvSpPr>
        <p:spPr bwMode="auto">
          <a:xfrm>
            <a:off x="4984179" y="4333875"/>
            <a:ext cx="222250" cy="198438"/>
          </a:xfrm>
          <a:custGeom>
            <a:avLst/>
            <a:gdLst>
              <a:gd name="T0" fmla="*/ 0 w 349"/>
              <a:gd name="T1" fmla="*/ 94 h 312"/>
              <a:gd name="T2" fmla="*/ 21 w 349"/>
              <a:gd name="T3" fmla="*/ 98 h 312"/>
              <a:gd name="T4" fmla="*/ 62 w 349"/>
              <a:gd name="T5" fmla="*/ 98 h 312"/>
              <a:gd name="T6" fmla="*/ 67 w 349"/>
              <a:gd name="T7" fmla="*/ 109 h 312"/>
              <a:gd name="T8" fmla="*/ 88 w 349"/>
              <a:gd name="T9" fmla="*/ 98 h 312"/>
              <a:gd name="T10" fmla="*/ 109 w 349"/>
              <a:gd name="T11" fmla="*/ 57 h 312"/>
              <a:gd name="T12" fmla="*/ 135 w 349"/>
              <a:gd name="T13" fmla="*/ 41 h 312"/>
              <a:gd name="T14" fmla="*/ 161 w 349"/>
              <a:gd name="T15" fmla="*/ 31 h 312"/>
              <a:gd name="T16" fmla="*/ 161 w 349"/>
              <a:gd name="T17" fmla="*/ 10 h 312"/>
              <a:gd name="T18" fmla="*/ 197 w 349"/>
              <a:gd name="T19" fmla="*/ 0 h 312"/>
              <a:gd name="T20" fmla="*/ 218 w 349"/>
              <a:gd name="T21" fmla="*/ 0 h 312"/>
              <a:gd name="T22" fmla="*/ 228 w 349"/>
              <a:gd name="T23" fmla="*/ 0 h 312"/>
              <a:gd name="T24" fmla="*/ 239 w 349"/>
              <a:gd name="T25" fmla="*/ 16 h 312"/>
              <a:gd name="T26" fmla="*/ 270 w 349"/>
              <a:gd name="T27" fmla="*/ 10 h 312"/>
              <a:gd name="T28" fmla="*/ 280 w 349"/>
              <a:gd name="T29" fmla="*/ 16 h 312"/>
              <a:gd name="T30" fmla="*/ 296 w 349"/>
              <a:gd name="T31" fmla="*/ 26 h 312"/>
              <a:gd name="T32" fmla="*/ 306 w 349"/>
              <a:gd name="T33" fmla="*/ 31 h 312"/>
              <a:gd name="T34" fmla="*/ 337 w 349"/>
              <a:gd name="T35" fmla="*/ 31 h 312"/>
              <a:gd name="T36" fmla="*/ 337 w 349"/>
              <a:gd name="T37" fmla="*/ 41 h 312"/>
              <a:gd name="T38" fmla="*/ 348 w 349"/>
              <a:gd name="T39" fmla="*/ 67 h 312"/>
              <a:gd name="T40" fmla="*/ 348 w 349"/>
              <a:gd name="T41" fmla="*/ 94 h 312"/>
              <a:gd name="T42" fmla="*/ 348 w 349"/>
              <a:gd name="T43" fmla="*/ 119 h 312"/>
              <a:gd name="T44" fmla="*/ 348 w 349"/>
              <a:gd name="T45" fmla="*/ 125 h 312"/>
              <a:gd name="T46" fmla="*/ 337 w 349"/>
              <a:gd name="T47" fmla="*/ 135 h 312"/>
              <a:gd name="T48" fmla="*/ 348 w 349"/>
              <a:gd name="T49" fmla="*/ 139 h 312"/>
              <a:gd name="T50" fmla="*/ 337 w 349"/>
              <a:gd name="T51" fmla="*/ 139 h 312"/>
              <a:gd name="T52" fmla="*/ 337 w 349"/>
              <a:gd name="T53" fmla="*/ 160 h 312"/>
              <a:gd name="T54" fmla="*/ 337 w 349"/>
              <a:gd name="T55" fmla="*/ 176 h 312"/>
              <a:gd name="T56" fmla="*/ 348 w 349"/>
              <a:gd name="T57" fmla="*/ 192 h 312"/>
              <a:gd name="T58" fmla="*/ 327 w 349"/>
              <a:gd name="T59" fmla="*/ 217 h 312"/>
              <a:gd name="T60" fmla="*/ 321 w 349"/>
              <a:gd name="T61" fmla="*/ 233 h 312"/>
              <a:gd name="T62" fmla="*/ 321 w 349"/>
              <a:gd name="T63" fmla="*/ 248 h 312"/>
              <a:gd name="T64" fmla="*/ 311 w 349"/>
              <a:gd name="T65" fmla="*/ 270 h 312"/>
              <a:gd name="T66" fmla="*/ 264 w 349"/>
              <a:gd name="T67" fmla="*/ 311 h 312"/>
              <a:gd name="T68" fmla="*/ 254 w 349"/>
              <a:gd name="T69" fmla="*/ 300 h 312"/>
              <a:gd name="T70" fmla="*/ 228 w 349"/>
              <a:gd name="T71" fmla="*/ 311 h 312"/>
              <a:gd name="T72" fmla="*/ 202 w 349"/>
              <a:gd name="T73" fmla="*/ 300 h 312"/>
              <a:gd name="T74" fmla="*/ 176 w 349"/>
              <a:gd name="T75" fmla="*/ 300 h 312"/>
              <a:gd name="T76" fmla="*/ 161 w 349"/>
              <a:gd name="T77" fmla="*/ 300 h 312"/>
              <a:gd name="T78" fmla="*/ 161 w 349"/>
              <a:gd name="T79" fmla="*/ 274 h 312"/>
              <a:gd name="T80" fmla="*/ 135 w 349"/>
              <a:gd name="T81" fmla="*/ 270 h 312"/>
              <a:gd name="T82" fmla="*/ 119 w 349"/>
              <a:gd name="T83" fmla="*/ 270 h 312"/>
              <a:gd name="T84" fmla="*/ 109 w 349"/>
              <a:gd name="T85" fmla="*/ 248 h 312"/>
              <a:gd name="T86" fmla="*/ 104 w 349"/>
              <a:gd name="T87" fmla="*/ 217 h 312"/>
              <a:gd name="T88" fmla="*/ 94 w 349"/>
              <a:gd name="T89" fmla="*/ 217 h 312"/>
              <a:gd name="T90" fmla="*/ 88 w 349"/>
              <a:gd name="T91" fmla="*/ 192 h 312"/>
              <a:gd name="T92" fmla="*/ 62 w 349"/>
              <a:gd name="T93" fmla="*/ 182 h 312"/>
              <a:gd name="T94" fmla="*/ 37 w 349"/>
              <a:gd name="T95" fmla="*/ 166 h 312"/>
              <a:gd name="T96" fmla="*/ 37 w 349"/>
              <a:gd name="T97" fmla="*/ 150 h 312"/>
              <a:gd name="T98" fmla="*/ 10 w 349"/>
              <a:gd name="T99" fmla="*/ 119 h 312"/>
              <a:gd name="T100" fmla="*/ 0 w 349"/>
              <a:gd name="T101" fmla="*/ 94 h 312"/>
              <a:gd name="T102" fmla="*/ 0 w 349"/>
              <a:gd name="T103" fmla="*/ 94 h 3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9"/>
              <a:gd name="T157" fmla="*/ 0 h 312"/>
              <a:gd name="T158" fmla="*/ 349 w 349"/>
              <a:gd name="T159" fmla="*/ 312 h 31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9" h="312">
                <a:moveTo>
                  <a:pt x="0" y="94"/>
                </a:moveTo>
                <a:lnTo>
                  <a:pt x="21" y="98"/>
                </a:lnTo>
                <a:lnTo>
                  <a:pt x="62" y="98"/>
                </a:lnTo>
                <a:lnTo>
                  <a:pt x="67" y="109"/>
                </a:lnTo>
                <a:lnTo>
                  <a:pt x="88" y="98"/>
                </a:lnTo>
                <a:lnTo>
                  <a:pt x="109" y="57"/>
                </a:lnTo>
                <a:lnTo>
                  <a:pt x="135" y="41"/>
                </a:lnTo>
                <a:lnTo>
                  <a:pt x="161" y="31"/>
                </a:lnTo>
                <a:lnTo>
                  <a:pt x="161" y="10"/>
                </a:lnTo>
                <a:lnTo>
                  <a:pt x="197" y="0"/>
                </a:lnTo>
                <a:lnTo>
                  <a:pt x="218" y="0"/>
                </a:lnTo>
                <a:lnTo>
                  <a:pt x="228" y="0"/>
                </a:lnTo>
                <a:lnTo>
                  <a:pt x="239" y="16"/>
                </a:lnTo>
                <a:lnTo>
                  <a:pt x="270" y="10"/>
                </a:lnTo>
                <a:lnTo>
                  <a:pt x="280" y="16"/>
                </a:lnTo>
                <a:lnTo>
                  <a:pt x="296" y="26"/>
                </a:lnTo>
                <a:lnTo>
                  <a:pt x="306" y="31"/>
                </a:lnTo>
                <a:lnTo>
                  <a:pt x="337" y="31"/>
                </a:lnTo>
                <a:lnTo>
                  <a:pt x="337" y="41"/>
                </a:lnTo>
                <a:lnTo>
                  <a:pt x="348" y="67"/>
                </a:lnTo>
                <a:lnTo>
                  <a:pt x="348" y="94"/>
                </a:lnTo>
                <a:lnTo>
                  <a:pt x="348" y="119"/>
                </a:lnTo>
                <a:lnTo>
                  <a:pt x="348" y="125"/>
                </a:lnTo>
                <a:lnTo>
                  <a:pt x="337" y="135"/>
                </a:lnTo>
                <a:lnTo>
                  <a:pt x="348" y="139"/>
                </a:lnTo>
                <a:lnTo>
                  <a:pt x="337" y="139"/>
                </a:lnTo>
                <a:lnTo>
                  <a:pt x="337" y="160"/>
                </a:lnTo>
                <a:lnTo>
                  <a:pt x="337" y="176"/>
                </a:lnTo>
                <a:lnTo>
                  <a:pt x="348" y="192"/>
                </a:lnTo>
                <a:lnTo>
                  <a:pt x="327" y="217"/>
                </a:lnTo>
                <a:lnTo>
                  <a:pt x="321" y="233"/>
                </a:lnTo>
                <a:lnTo>
                  <a:pt x="321" y="248"/>
                </a:lnTo>
                <a:lnTo>
                  <a:pt x="311" y="270"/>
                </a:lnTo>
                <a:lnTo>
                  <a:pt x="264" y="311"/>
                </a:lnTo>
                <a:lnTo>
                  <a:pt x="254" y="300"/>
                </a:lnTo>
                <a:lnTo>
                  <a:pt x="228" y="311"/>
                </a:lnTo>
                <a:lnTo>
                  <a:pt x="202" y="300"/>
                </a:lnTo>
                <a:lnTo>
                  <a:pt x="176" y="300"/>
                </a:lnTo>
                <a:lnTo>
                  <a:pt x="161" y="300"/>
                </a:lnTo>
                <a:lnTo>
                  <a:pt x="161" y="274"/>
                </a:lnTo>
                <a:lnTo>
                  <a:pt x="135" y="270"/>
                </a:lnTo>
                <a:lnTo>
                  <a:pt x="119" y="270"/>
                </a:lnTo>
                <a:lnTo>
                  <a:pt x="109" y="248"/>
                </a:lnTo>
                <a:lnTo>
                  <a:pt x="104" y="217"/>
                </a:lnTo>
                <a:lnTo>
                  <a:pt x="94" y="217"/>
                </a:lnTo>
                <a:lnTo>
                  <a:pt x="88" y="192"/>
                </a:lnTo>
                <a:lnTo>
                  <a:pt x="62" y="182"/>
                </a:lnTo>
                <a:lnTo>
                  <a:pt x="37" y="166"/>
                </a:lnTo>
                <a:lnTo>
                  <a:pt x="37" y="150"/>
                </a:lnTo>
                <a:lnTo>
                  <a:pt x="10" y="119"/>
                </a:lnTo>
                <a:lnTo>
                  <a:pt x="0" y="9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0" name="Freeform 159"/>
          <p:cNvSpPr>
            <a:spLocks noChangeArrowheads="1"/>
          </p:cNvSpPr>
          <p:nvPr/>
        </p:nvSpPr>
        <p:spPr bwMode="auto">
          <a:xfrm>
            <a:off x="5441379" y="3541713"/>
            <a:ext cx="282575" cy="382587"/>
          </a:xfrm>
          <a:custGeom>
            <a:avLst/>
            <a:gdLst>
              <a:gd name="T0" fmla="*/ 77 w 446"/>
              <a:gd name="T1" fmla="*/ 52 h 603"/>
              <a:gd name="T2" fmla="*/ 88 w 446"/>
              <a:gd name="T3" fmla="*/ 37 h 603"/>
              <a:gd name="T4" fmla="*/ 93 w 446"/>
              <a:gd name="T5" fmla="*/ 27 h 603"/>
              <a:gd name="T6" fmla="*/ 129 w 446"/>
              <a:gd name="T7" fmla="*/ 68 h 603"/>
              <a:gd name="T8" fmla="*/ 155 w 446"/>
              <a:gd name="T9" fmla="*/ 78 h 603"/>
              <a:gd name="T10" fmla="*/ 202 w 446"/>
              <a:gd name="T11" fmla="*/ 52 h 603"/>
              <a:gd name="T12" fmla="*/ 237 w 446"/>
              <a:gd name="T13" fmla="*/ 57 h 603"/>
              <a:gd name="T14" fmla="*/ 280 w 446"/>
              <a:gd name="T15" fmla="*/ 42 h 603"/>
              <a:gd name="T16" fmla="*/ 295 w 446"/>
              <a:gd name="T17" fmla="*/ 42 h 603"/>
              <a:gd name="T18" fmla="*/ 337 w 446"/>
              <a:gd name="T19" fmla="*/ 37 h 603"/>
              <a:gd name="T20" fmla="*/ 362 w 446"/>
              <a:gd name="T21" fmla="*/ 37 h 603"/>
              <a:gd name="T22" fmla="*/ 394 w 446"/>
              <a:gd name="T23" fmla="*/ 27 h 603"/>
              <a:gd name="T24" fmla="*/ 414 w 446"/>
              <a:gd name="T25" fmla="*/ 16 h 603"/>
              <a:gd name="T26" fmla="*/ 419 w 446"/>
              <a:gd name="T27" fmla="*/ 0 h 603"/>
              <a:gd name="T28" fmla="*/ 445 w 446"/>
              <a:gd name="T29" fmla="*/ 11 h 603"/>
              <a:gd name="T30" fmla="*/ 435 w 446"/>
              <a:gd name="T31" fmla="*/ 37 h 603"/>
              <a:gd name="T32" fmla="*/ 435 w 446"/>
              <a:gd name="T33" fmla="*/ 42 h 603"/>
              <a:gd name="T34" fmla="*/ 435 w 446"/>
              <a:gd name="T35" fmla="*/ 78 h 603"/>
              <a:gd name="T36" fmla="*/ 429 w 446"/>
              <a:gd name="T37" fmla="*/ 119 h 603"/>
              <a:gd name="T38" fmla="*/ 394 w 446"/>
              <a:gd name="T39" fmla="*/ 166 h 603"/>
              <a:gd name="T40" fmla="*/ 388 w 446"/>
              <a:gd name="T41" fmla="*/ 186 h 603"/>
              <a:gd name="T42" fmla="*/ 388 w 446"/>
              <a:gd name="T43" fmla="*/ 202 h 603"/>
              <a:gd name="T44" fmla="*/ 352 w 446"/>
              <a:gd name="T45" fmla="*/ 254 h 603"/>
              <a:gd name="T46" fmla="*/ 352 w 446"/>
              <a:gd name="T47" fmla="*/ 270 h 603"/>
              <a:gd name="T48" fmla="*/ 306 w 446"/>
              <a:gd name="T49" fmla="*/ 342 h 603"/>
              <a:gd name="T50" fmla="*/ 227 w 446"/>
              <a:gd name="T51" fmla="*/ 419 h 603"/>
              <a:gd name="T52" fmla="*/ 176 w 446"/>
              <a:gd name="T53" fmla="*/ 462 h 603"/>
              <a:gd name="T54" fmla="*/ 93 w 446"/>
              <a:gd name="T55" fmla="*/ 528 h 603"/>
              <a:gd name="T56" fmla="*/ 26 w 446"/>
              <a:gd name="T57" fmla="*/ 602 h 603"/>
              <a:gd name="T58" fmla="*/ 0 w 446"/>
              <a:gd name="T59" fmla="*/ 570 h 603"/>
              <a:gd name="T60" fmla="*/ 0 w 446"/>
              <a:gd name="T61" fmla="*/ 409 h 603"/>
              <a:gd name="T62" fmla="*/ 41 w 446"/>
              <a:gd name="T63" fmla="*/ 362 h 603"/>
              <a:gd name="T64" fmla="*/ 62 w 446"/>
              <a:gd name="T65" fmla="*/ 352 h 603"/>
              <a:gd name="T66" fmla="*/ 88 w 446"/>
              <a:gd name="T67" fmla="*/ 352 h 603"/>
              <a:gd name="T68" fmla="*/ 104 w 446"/>
              <a:gd name="T69" fmla="*/ 327 h 603"/>
              <a:gd name="T70" fmla="*/ 161 w 446"/>
              <a:gd name="T71" fmla="*/ 311 h 603"/>
              <a:gd name="T72" fmla="*/ 176 w 446"/>
              <a:gd name="T73" fmla="*/ 311 h 603"/>
              <a:gd name="T74" fmla="*/ 306 w 446"/>
              <a:gd name="T75" fmla="*/ 176 h 603"/>
              <a:gd name="T76" fmla="*/ 264 w 446"/>
              <a:gd name="T77" fmla="*/ 176 h 603"/>
              <a:gd name="T78" fmla="*/ 129 w 446"/>
              <a:gd name="T79" fmla="*/ 125 h 603"/>
              <a:gd name="T80" fmla="*/ 104 w 446"/>
              <a:gd name="T81" fmla="*/ 109 h 603"/>
              <a:gd name="T82" fmla="*/ 67 w 446"/>
              <a:gd name="T83" fmla="*/ 68 h 603"/>
              <a:gd name="T84" fmla="*/ 77 w 446"/>
              <a:gd name="T85" fmla="*/ 52 h 603"/>
              <a:gd name="T86" fmla="*/ 77 w 446"/>
              <a:gd name="T87" fmla="*/ 52 h 60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6"/>
              <a:gd name="T133" fmla="*/ 0 h 603"/>
              <a:gd name="T134" fmla="*/ 446 w 446"/>
              <a:gd name="T135" fmla="*/ 603 h 60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6" h="603">
                <a:moveTo>
                  <a:pt x="77" y="52"/>
                </a:moveTo>
                <a:lnTo>
                  <a:pt x="88" y="37"/>
                </a:lnTo>
                <a:lnTo>
                  <a:pt x="93" y="27"/>
                </a:lnTo>
                <a:lnTo>
                  <a:pt x="129" y="68"/>
                </a:lnTo>
                <a:lnTo>
                  <a:pt x="155" y="78"/>
                </a:lnTo>
                <a:lnTo>
                  <a:pt x="202" y="52"/>
                </a:lnTo>
                <a:lnTo>
                  <a:pt x="237" y="57"/>
                </a:lnTo>
                <a:lnTo>
                  <a:pt x="280" y="42"/>
                </a:lnTo>
                <a:lnTo>
                  <a:pt x="295" y="42"/>
                </a:lnTo>
                <a:lnTo>
                  <a:pt x="337" y="37"/>
                </a:lnTo>
                <a:lnTo>
                  <a:pt x="362" y="37"/>
                </a:lnTo>
                <a:lnTo>
                  <a:pt x="394" y="27"/>
                </a:lnTo>
                <a:lnTo>
                  <a:pt x="414" y="16"/>
                </a:lnTo>
                <a:lnTo>
                  <a:pt x="419" y="0"/>
                </a:lnTo>
                <a:lnTo>
                  <a:pt x="445" y="11"/>
                </a:lnTo>
                <a:lnTo>
                  <a:pt x="435" y="37"/>
                </a:lnTo>
                <a:lnTo>
                  <a:pt x="435" y="42"/>
                </a:lnTo>
                <a:lnTo>
                  <a:pt x="435" y="78"/>
                </a:lnTo>
                <a:lnTo>
                  <a:pt x="429" y="119"/>
                </a:lnTo>
                <a:lnTo>
                  <a:pt x="394" y="166"/>
                </a:lnTo>
                <a:lnTo>
                  <a:pt x="388" y="186"/>
                </a:lnTo>
                <a:lnTo>
                  <a:pt x="388" y="202"/>
                </a:lnTo>
                <a:lnTo>
                  <a:pt x="352" y="254"/>
                </a:lnTo>
                <a:lnTo>
                  <a:pt x="352" y="270"/>
                </a:lnTo>
                <a:lnTo>
                  <a:pt x="306" y="342"/>
                </a:lnTo>
                <a:lnTo>
                  <a:pt x="227" y="419"/>
                </a:lnTo>
                <a:lnTo>
                  <a:pt x="176" y="462"/>
                </a:lnTo>
                <a:lnTo>
                  <a:pt x="93" y="528"/>
                </a:lnTo>
                <a:lnTo>
                  <a:pt x="26" y="602"/>
                </a:lnTo>
                <a:lnTo>
                  <a:pt x="0" y="570"/>
                </a:lnTo>
                <a:lnTo>
                  <a:pt x="0" y="409"/>
                </a:lnTo>
                <a:lnTo>
                  <a:pt x="41" y="362"/>
                </a:lnTo>
                <a:lnTo>
                  <a:pt x="62" y="352"/>
                </a:lnTo>
                <a:lnTo>
                  <a:pt x="88" y="352"/>
                </a:lnTo>
                <a:lnTo>
                  <a:pt x="104" y="327"/>
                </a:lnTo>
                <a:lnTo>
                  <a:pt x="161" y="311"/>
                </a:lnTo>
                <a:lnTo>
                  <a:pt x="176" y="311"/>
                </a:lnTo>
                <a:lnTo>
                  <a:pt x="306" y="176"/>
                </a:lnTo>
                <a:lnTo>
                  <a:pt x="264" y="176"/>
                </a:lnTo>
                <a:lnTo>
                  <a:pt x="129" y="125"/>
                </a:lnTo>
                <a:lnTo>
                  <a:pt x="104" y="109"/>
                </a:lnTo>
                <a:lnTo>
                  <a:pt x="67" y="68"/>
                </a:lnTo>
                <a:lnTo>
                  <a:pt x="77" y="5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1" name="Freeform 160"/>
          <p:cNvSpPr>
            <a:spLocks noChangeArrowheads="1"/>
          </p:cNvSpPr>
          <p:nvPr/>
        </p:nvSpPr>
        <p:spPr bwMode="auto">
          <a:xfrm>
            <a:off x="4731767" y="4524375"/>
            <a:ext cx="457200" cy="388938"/>
          </a:xfrm>
          <a:custGeom>
            <a:avLst/>
            <a:gdLst>
              <a:gd name="T0" fmla="*/ 544 w 721"/>
              <a:gd name="T1" fmla="*/ 16 h 612"/>
              <a:gd name="T2" fmla="*/ 503 w 721"/>
              <a:gd name="T3" fmla="*/ 42 h 612"/>
              <a:gd name="T4" fmla="*/ 487 w 721"/>
              <a:gd name="T5" fmla="*/ 52 h 612"/>
              <a:gd name="T6" fmla="*/ 461 w 721"/>
              <a:gd name="T7" fmla="*/ 78 h 612"/>
              <a:gd name="T8" fmla="*/ 446 w 721"/>
              <a:gd name="T9" fmla="*/ 109 h 612"/>
              <a:gd name="T10" fmla="*/ 399 w 721"/>
              <a:gd name="T11" fmla="*/ 161 h 612"/>
              <a:gd name="T12" fmla="*/ 352 w 721"/>
              <a:gd name="T13" fmla="*/ 161 h 612"/>
              <a:gd name="T14" fmla="*/ 301 w 721"/>
              <a:gd name="T15" fmla="*/ 145 h 612"/>
              <a:gd name="T16" fmla="*/ 275 w 721"/>
              <a:gd name="T17" fmla="*/ 176 h 612"/>
              <a:gd name="T18" fmla="*/ 233 w 721"/>
              <a:gd name="T19" fmla="*/ 202 h 612"/>
              <a:gd name="T20" fmla="*/ 207 w 721"/>
              <a:gd name="T21" fmla="*/ 207 h 612"/>
              <a:gd name="T22" fmla="*/ 182 w 721"/>
              <a:gd name="T23" fmla="*/ 192 h 612"/>
              <a:gd name="T24" fmla="*/ 182 w 721"/>
              <a:gd name="T25" fmla="*/ 161 h 612"/>
              <a:gd name="T26" fmla="*/ 160 w 721"/>
              <a:gd name="T27" fmla="*/ 119 h 612"/>
              <a:gd name="T28" fmla="*/ 135 w 721"/>
              <a:gd name="T29" fmla="*/ 295 h 612"/>
              <a:gd name="T30" fmla="*/ 109 w 721"/>
              <a:gd name="T31" fmla="*/ 317 h 612"/>
              <a:gd name="T32" fmla="*/ 72 w 721"/>
              <a:gd name="T33" fmla="*/ 311 h 612"/>
              <a:gd name="T34" fmla="*/ 31 w 721"/>
              <a:gd name="T35" fmla="*/ 301 h 612"/>
              <a:gd name="T36" fmla="*/ 27 w 721"/>
              <a:gd name="T37" fmla="*/ 274 h 612"/>
              <a:gd name="T38" fmla="*/ 5 w 721"/>
              <a:gd name="T39" fmla="*/ 295 h 612"/>
              <a:gd name="T40" fmla="*/ 5 w 721"/>
              <a:gd name="T41" fmla="*/ 327 h 612"/>
              <a:gd name="T42" fmla="*/ 68 w 721"/>
              <a:gd name="T43" fmla="*/ 450 h 612"/>
              <a:gd name="T44" fmla="*/ 68 w 721"/>
              <a:gd name="T45" fmla="*/ 503 h 612"/>
              <a:gd name="T46" fmla="*/ 52 w 721"/>
              <a:gd name="T47" fmla="*/ 513 h 612"/>
              <a:gd name="T48" fmla="*/ 68 w 721"/>
              <a:gd name="T49" fmla="*/ 580 h 612"/>
              <a:gd name="T50" fmla="*/ 72 w 721"/>
              <a:gd name="T51" fmla="*/ 570 h 612"/>
              <a:gd name="T52" fmla="*/ 94 w 721"/>
              <a:gd name="T53" fmla="*/ 585 h 612"/>
              <a:gd name="T54" fmla="*/ 114 w 721"/>
              <a:gd name="T55" fmla="*/ 601 h 612"/>
              <a:gd name="T56" fmla="*/ 150 w 721"/>
              <a:gd name="T57" fmla="*/ 595 h 612"/>
              <a:gd name="T58" fmla="*/ 202 w 721"/>
              <a:gd name="T59" fmla="*/ 585 h 612"/>
              <a:gd name="T60" fmla="*/ 233 w 721"/>
              <a:gd name="T61" fmla="*/ 570 h 612"/>
              <a:gd name="T62" fmla="*/ 301 w 721"/>
              <a:gd name="T63" fmla="*/ 570 h 612"/>
              <a:gd name="T64" fmla="*/ 358 w 721"/>
              <a:gd name="T65" fmla="*/ 570 h 612"/>
              <a:gd name="T66" fmla="*/ 393 w 721"/>
              <a:gd name="T67" fmla="*/ 560 h 612"/>
              <a:gd name="T68" fmla="*/ 508 w 721"/>
              <a:gd name="T69" fmla="*/ 503 h 612"/>
              <a:gd name="T70" fmla="*/ 596 w 721"/>
              <a:gd name="T71" fmla="*/ 425 h 612"/>
              <a:gd name="T72" fmla="*/ 626 w 721"/>
              <a:gd name="T73" fmla="*/ 378 h 612"/>
              <a:gd name="T74" fmla="*/ 684 w 721"/>
              <a:gd name="T75" fmla="*/ 311 h 612"/>
              <a:gd name="T76" fmla="*/ 720 w 721"/>
              <a:gd name="T77" fmla="*/ 229 h 612"/>
              <a:gd name="T78" fmla="*/ 684 w 721"/>
              <a:gd name="T79" fmla="*/ 217 h 612"/>
              <a:gd name="T80" fmla="*/ 653 w 721"/>
              <a:gd name="T81" fmla="*/ 233 h 612"/>
              <a:gd name="T82" fmla="*/ 653 w 721"/>
              <a:gd name="T83" fmla="*/ 176 h 612"/>
              <a:gd name="T84" fmla="*/ 684 w 721"/>
              <a:gd name="T85" fmla="*/ 166 h 612"/>
              <a:gd name="T86" fmla="*/ 684 w 721"/>
              <a:gd name="T87" fmla="*/ 99 h 612"/>
              <a:gd name="T88" fmla="*/ 679 w 721"/>
              <a:gd name="T89" fmla="*/ 42 h 612"/>
              <a:gd name="T90" fmla="*/ 663 w 721"/>
              <a:gd name="T91" fmla="*/ 11 h 612"/>
              <a:gd name="T92" fmla="*/ 626 w 721"/>
              <a:gd name="T93" fmla="*/ 11 h 612"/>
              <a:gd name="T94" fmla="*/ 575 w 721"/>
              <a:gd name="T95" fmla="*/ 0 h 612"/>
              <a:gd name="T96" fmla="*/ 559 w 721"/>
              <a:gd name="T97" fmla="*/ 0 h 6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1"/>
              <a:gd name="T148" fmla="*/ 0 h 612"/>
              <a:gd name="T149" fmla="*/ 721 w 721"/>
              <a:gd name="T150" fmla="*/ 612 h 61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1" h="612">
                <a:moveTo>
                  <a:pt x="559" y="0"/>
                </a:moveTo>
                <a:lnTo>
                  <a:pt x="544" y="16"/>
                </a:lnTo>
                <a:lnTo>
                  <a:pt x="528" y="16"/>
                </a:lnTo>
                <a:lnTo>
                  <a:pt x="503" y="42"/>
                </a:lnTo>
                <a:lnTo>
                  <a:pt x="493" y="42"/>
                </a:lnTo>
                <a:lnTo>
                  <a:pt x="487" y="52"/>
                </a:lnTo>
                <a:lnTo>
                  <a:pt x="477" y="57"/>
                </a:lnTo>
                <a:lnTo>
                  <a:pt x="461" y="78"/>
                </a:lnTo>
                <a:lnTo>
                  <a:pt x="461" y="99"/>
                </a:lnTo>
                <a:lnTo>
                  <a:pt x="446" y="109"/>
                </a:lnTo>
                <a:lnTo>
                  <a:pt x="420" y="119"/>
                </a:lnTo>
                <a:lnTo>
                  <a:pt x="399" y="161"/>
                </a:lnTo>
                <a:lnTo>
                  <a:pt x="378" y="161"/>
                </a:lnTo>
                <a:lnTo>
                  <a:pt x="352" y="161"/>
                </a:lnTo>
                <a:lnTo>
                  <a:pt x="327" y="161"/>
                </a:lnTo>
                <a:lnTo>
                  <a:pt x="301" y="145"/>
                </a:lnTo>
                <a:lnTo>
                  <a:pt x="275" y="145"/>
                </a:lnTo>
                <a:lnTo>
                  <a:pt x="275" y="176"/>
                </a:lnTo>
                <a:lnTo>
                  <a:pt x="249" y="202"/>
                </a:lnTo>
                <a:lnTo>
                  <a:pt x="233" y="202"/>
                </a:lnTo>
                <a:lnTo>
                  <a:pt x="233" y="207"/>
                </a:lnTo>
                <a:lnTo>
                  <a:pt x="207" y="207"/>
                </a:lnTo>
                <a:lnTo>
                  <a:pt x="182" y="217"/>
                </a:lnTo>
                <a:lnTo>
                  <a:pt x="182" y="192"/>
                </a:lnTo>
                <a:lnTo>
                  <a:pt x="192" y="176"/>
                </a:lnTo>
                <a:lnTo>
                  <a:pt x="182" y="161"/>
                </a:lnTo>
                <a:lnTo>
                  <a:pt x="176" y="135"/>
                </a:lnTo>
                <a:lnTo>
                  <a:pt x="160" y="119"/>
                </a:lnTo>
                <a:lnTo>
                  <a:pt x="150" y="295"/>
                </a:lnTo>
                <a:lnTo>
                  <a:pt x="135" y="295"/>
                </a:lnTo>
                <a:lnTo>
                  <a:pt x="114" y="311"/>
                </a:lnTo>
                <a:lnTo>
                  <a:pt x="109" y="317"/>
                </a:lnTo>
                <a:lnTo>
                  <a:pt x="94" y="311"/>
                </a:lnTo>
                <a:lnTo>
                  <a:pt x="72" y="311"/>
                </a:lnTo>
                <a:lnTo>
                  <a:pt x="57" y="311"/>
                </a:lnTo>
                <a:lnTo>
                  <a:pt x="31" y="301"/>
                </a:lnTo>
                <a:lnTo>
                  <a:pt x="31" y="274"/>
                </a:lnTo>
                <a:lnTo>
                  <a:pt x="27" y="274"/>
                </a:lnTo>
                <a:lnTo>
                  <a:pt x="16" y="274"/>
                </a:lnTo>
                <a:lnTo>
                  <a:pt x="5" y="295"/>
                </a:lnTo>
                <a:lnTo>
                  <a:pt x="0" y="301"/>
                </a:lnTo>
                <a:lnTo>
                  <a:pt x="5" y="327"/>
                </a:lnTo>
                <a:lnTo>
                  <a:pt x="31" y="383"/>
                </a:lnTo>
                <a:lnTo>
                  <a:pt x="68" y="450"/>
                </a:lnTo>
                <a:lnTo>
                  <a:pt x="72" y="476"/>
                </a:lnTo>
                <a:lnTo>
                  <a:pt x="68" y="503"/>
                </a:lnTo>
                <a:lnTo>
                  <a:pt x="52" y="503"/>
                </a:lnTo>
                <a:lnTo>
                  <a:pt x="52" y="513"/>
                </a:lnTo>
                <a:lnTo>
                  <a:pt x="72" y="554"/>
                </a:lnTo>
                <a:lnTo>
                  <a:pt x="68" y="580"/>
                </a:lnTo>
                <a:lnTo>
                  <a:pt x="72" y="580"/>
                </a:lnTo>
                <a:lnTo>
                  <a:pt x="72" y="570"/>
                </a:lnTo>
                <a:lnTo>
                  <a:pt x="94" y="570"/>
                </a:lnTo>
                <a:lnTo>
                  <a:pt x="94" y="585"/>
                </a:lnTo>
                <a:lnTo>
                  <a:pt x="99" y="585"/>
                </a:lnTo>
                <a:lnTo>
                  <a:pt x="114" y="601"/>
                </a:lnTo>
                <a:lnTo>
                  <a:pt x="140" y="611"/>
                </a:lnTo>
                <a:lnTo>
                  <a:pt x="150" y="595"/>
                </a:lnTo>
                <a:lnTo>
                  <a:pt x="160" y="585"/>
                </a:lnTo>
                <a:lnTo>
                  <a:pt x="202" y="585"/>
                </a:lnTo>
                <a:lnTo>
                  <a:pt x="233" y="580"/>
                </a:lnTo>
                <a:lnTo>
                  <a:pt x="233" y="570"/>
                </a:lnTo>
                <a:lnTo>
                  <a:pt x="275" y="570"/>
                </a:lnTo>
                <a:lnTo>
                  <a:pt x="301" y="570"/>
                </a:lnTo>
                <a:lnTo>
                  <a:pt x="352" y="580"/>
                </a:lnTo>
                <a:lnTo>
                  <a:pt x="358" y="570"/>
                </a:lnTo>
                <a:lnTo>
                  <a:pt x="383" y="570"/>
                </a:lnTo>
                <a:lnTo>
                  <a:pt x="393" y="560"/>
                </a:lnTo>
                <a:lnTo>
                  <a:pt x="425" y="560"/>
                </a:lnTo>
                <a:lnTo>
                  <a:pt x="508" y="503"/>
                </a:lnTo>
                <a:lnTo>
                  <a:pt x="554" y="462"/>
                </a:lnTo>
                <a:lnTo>
                  <a:pt x="596" y="425"/>
                </a:lnTo>
                <a:lnTo>
                  <a:pt x="596" y="409"/>
                </a:lnTo>
                <a:lnTo>
                  <a:pt x="626" y="378"/>
                </a:lnTo>
                <a:lnTo>
                  <a:pt x="626" y="362"/>
                </a:lnTo>
                <a:lnTo>
                  <a:pt x="684" y="311"/>
                </a:lnTo>
                <a:lnTo>
                  <a:pt x="704" y="270"/>
                </a:lnTo>
                <a:lnTo>
                  <a:pt x="720" y="229"/>
                </a:lnTo>
                <a:lnTo>
                  <a:pt x="704" y="229"/>
                </a:lnTo>
                <a:lnTo>
                  <a:pt x="684" y="217"/>
                </a:lnTo>
                <a:lnTo>
                  <a:pt x="684" y="233"/>
                </a:lnTo>
                <a:lnTo>
                  <a:pt x="653" y="233"/>
                </a:lnTo>
                <a:lnTo>
                  <a:pt x="626" y="202"/>
                </a:lnTo>
                <a:lnTo>
                  <a:pt x="653" y="176"/>
                </a:lnTo>
                <a:lnTo>
                  <a:pt x="684" y="176"/>
                </a:lnTo>
                <a:lnTo>
                  <a:pt x="684" y="166"/>
                </a:lnTo>
                <a:lnTo>
                  <a:pt x="684" y="135"/>
                </a:lnTo>
                <a:lnTo>
                  <a:pt x="684" y="99"/>
                </a:lnTo>
                <a:lnTo>
                  <a:pt x="669" y="57"/>
                </a:lnTo>
                <a:lnTo>
                  <a:pt x="679" y="42"/>
                </a:lnTo>
                <a:lnTo>
                  <a:pt x="669" y="37"/>
                </a:lnTo>
                <a:lnTo>
                  <a:pt x="663" y="11"/>
                </a:lnTo>
                <a:lnTo>
                  <a:pt x="653" y="0"/>
                </a:lnTo>
                <a:lnTo>
                  <a:pt x="626" y="11"/>
                </a:lnTo>
                <a:lnTo>
                  <a:pt x="601" y="0"/>
                </a:lnTo>
                <a:lnTo>
                  <a:pt x="575" y="0"/>
                </a:lnTo>
                <a:lnTo>
                  <a:pt x="559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2" name="Freeform 161"/>
          <p:cNvSpPr>
            <a:spLocks noChangeArrowheads="1"/>
          </p:cNvSpPr>
          <p:nvPr/>
        </p:nvSpPr>
        <p:spPr bwMode="auto">
          <a:xfrm>
            <a:off x="5023867" y="4716463"/>
            <a:ext cx="61912" cy="65087"/>
          </a:xfrm>
          <a:custGeom>
            <a:avLst/>
            <a:gdLst>
              <a:gd name="T0" fmla="*/ 92 w 99"/>
              <a:gd name="T1" fmla="*/ 67 h 104"/>
              <a:gd name="T2" fmla="*/ 47 w 99"/>
              <a:gd name="T3" fmla="*/ 77 h 104"/>
              <a:gd name="T4" fmla="*/ 41 w 99"/>
              <a:gd name="T5" fmla="*/ 103 h 104"/>
              <a:gd name="T6" fmla="*/ 16 w 99"/>
              <a:gd name="T7" fmla="*/ 93 h 104"/>
              <a:gd name="T8" fmla="*/ 4 w 99"/>
              <a:gd name="T9" fmla="*/ 62 h 104"/>
              <a:gd name="T10" fmla="*/ 0 w 99"/>
              <a:gd name="T11" fmla="*/ 51 h 104"/>
              <a:gd name="T12" fmla="*/ 4 w 99"/>
              <a:gd name="T13" fmla="*/ 41 h 104"/>
              <a:gd name="T14" fmla="*/ 26 w 99"/>
              <a:gd name="T15" fmla="*/ 16 h 104"/>
              <a:gd name="T16" fmla="*/ 67 w 99"/>
              <a:gd name="T17" fmla="*/ 0 h 104"/>
              <a:gd name="T18" fmla="*/ 82 w 99"/>
              <a:gd name="T19" fmla="*/ 10 h 104"/>
              <a:gd name="T20" fmla="*/ 98 w 99"/>
              <a:gd name="T21" fmla="*/ 36 h 104"/>
              <a:gd name="T22" fmla="*/ 92 w 99"/>
              <a:gd name="T23" fmla="*/ 51 h 104"/>
              <a:gd name="T24" fmla="*/ 92 w 99"/>
              <a:gd name="T25" fmla="*/ 67 h 104"/>
              <a:gd name="T26" fmla="*/ 92 w 99"/>
              <a:gd name="T27" fmla="*/ 67 h 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9"/>
              <a:gd name="T43" fmla="*/ 0 h 104"/>
              <a:gd name="T44" fmla="*/ 99 w 99"/>
              <a:gd name="T45" fmla="*/ 104 h 1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9" h="104">
                <a:moveTo>
                  <a:pt x="92" y="67"/>
                </a:moveTo>
                <a:lnTo>
                  <a:pt x="47" y="77"/>
                </a:lnTo>
                <a:lnTo>
                  <a:pt x="41" y="103"/>
                </a:lnTo>
                <a:lnTo>
                  <a:pt x="16" y="93"/>
                </a:lnTo>
                <a:lnTo>
                  <a:pt x="4" y="62"/>
                </a:lnTo>
                <a:lnTo>
                  <a:pt x="0" y="51"/>
                </a:lnTo>
                <a:lnTo>
                  <a:pt x="4" y="41"/>
                </a:lnTo>
                <a:lnTo>
                  <a:pt x="26" y="16"/>
                </a:lnTo>
                <a:lnTo>
                  <a:pt x="67" y="0"/>
                </a:lnTo>
                <a:lnTo>
                  <a:pt x="82" y="10"/>
                </a:lnTo>
                <a:lnTo>
                  <a:pt x="98" y="36"/>
                </a:lnTo>
                <a:lnTo>
                  <a:pt x="92" y="51"/>
                </a:lnTo>
                <a:lnTo>
                  <a:pt x="92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3" name="Freeform 162"/>
          <p:cNvSpPr>
            <a:spLocks noChangeArrowheads="1"/>
          </p:cNvSpPr>
          <p:nvPr/>
        </p:nvSpPr>
        <p:spPr bwMode="auto">
          <a:xfrm>
            <a:off x="4903217" y="3246438"/>
            <a:ext cx="460375" cy="536575"/>
          </a:xfrm>
          <a:custGeom>
            <a:avLst/>
            <a:gdLst>
              <a:gd name="T0" fmla="*/ 632 w 726"/>
              <a:gd name="T1" fmla="*/ 4 h 844"/>
              <a:gd name="T2" fmla="*/ 658 w 726"/>
              <a:gd name="T3" fmla="*/ 46 h 844"/>
              <a:gd name="T4" fmla="*/ 674 w 726"/>
              <a:gd name="T5" fmla="*/ 149 h 844"/>
              <a:gd name="T6" fmla="*/ 721 w 726"/>
              <a:gd name="T7" fmla="*/ 181 h 844"/>
              <a:gd name="T8" fmla="*/ 721 w 726"/>
              <a:gd name="T9" fmla="*/ 217 h 844"/>
              <a:gd name="T10" fmla="*/ 684 w 726"/>
              <a:gd name="T11" fmla="*/ 222 h 844"/>
              <a:gd name="T12" fmla="*/ 668 w 726"/>
              <a:gd name="T13" fmla="*/ 232 h 844"/>
              <a:gd name="T14" fmla="*/ 658 w 726"/>
              <a:gd name="T15" fmla="*/ 284 h 844"/>
              <a:gd name="T16" fmla="*/ 632 w 726"/>
              <a:gd name="T17" fmla="*/ 398 h 844"/>
              <a:gd name="T18" fmla="*/ 611 w 726"/>
              <a:gd name="T19" fmla="*/ 435 h 844"/>
              <a:gd name="T20" fmla="*/ 585 w 726"/>
              <a:gd name="T21" fmla="*/ 507 h 844"/>
              <a:gd name="T22" fmla="*/ 560 w 726"/>
              <a:gd name="T23" fmla="*/ 517 h 844"/>
              <a:gd name="T24" fmla="*/ 549 w 726"/>
              <a:gd name="T25" fmla="*/ 549 h 844"/>
              <a:gd name="T26" fmla="*/ 544 w 726"/>
              <a:gd name="T27" fmla="*/ 615 h 844"/>
              <a:gd name="T28" fmla="*/ 492 w 726"/>
              <a:gd name="T29" fmla="*/ 625 h 844"/>
              <a:gd name="T30" fmla="*/ 523 w 726"/>
              <a:gd name="T31" fmla="*/ 667 h 844"/>
              <a:gd name="T32" fmla="*/ 585 w 726"/>
              <a:gd name="T33" fmla="*/ 719 h 844"/>
              <a:gd name="T34" fmla="*/ 601 w 726"/>
              <a:gd name="T35" fmla="*/ 760 h 844"/>
              <a:gd name="T36" fmla="*/ 617 w 726"/>
              <a:gd name="T37" fmla="*/ 792 h 844"/>
              <a:gd name="T38" fmla="*/ 601 w 726"/>
              <a:gd name="T39" fmla="*/ 776 h 844"/>
              <a:gd name="T40" fmla="*/ 549 w 726"/>
              <a:gd name="T41" fmla="*/ 802 h 844"/>
              <a:gd name="T42" fmla="*/ 517 w 726"/>
              <a:gd name="T43" fmla="*/ 833 h 844"/>
              <a:gd name="T44" fmla="*/ 456 w 726"/>
              <a:gd name="T45" fmla="*/ 833 h 844"/>
              <a:gd name="T46" fmla="*/ 435 w 726"/>
              <a:gd name="T47" fmla="*/ 833 h 844"/>
              <a:gd name="T48" fmla="*/ 394 w 726"/>
              <a:gd name="T49" fmla="*/ 833 h 844"/>
              <a:gd name="T50" fmla="*/ 341 w 726"/>
              <a:gd name="T51" fmla="*/ 792 h 844"/>
              <a:gd name="T52" fmla="*/ 331 w 726"/>
              <a:gd name="T53" fmla="*/ 802 h 844"/>
              <a:gd name="T54" fmla="*/ 306 w 726"/>
              <a:gd name="T55" fmla="*/ 792 h 844"/>
              <a:gd name="T56" fmla="*/ 290 w 726"/>
              <a:gd name="T57" fmla="*/ 807 h 844"/>
              <a:gd name="T58" fmla="*/ 259 w 726"/>
              <a:gd name="T59" fmla="*/ 792 h 844"/>
              <a:gd name="T60" fmla="*/ 239 w 726"/>
              <a:gd name="T61" fmla="*/ 766 h 844"/>
              <a:gd name="T62" fmla="*/ 207 w 726"/>
              <a:gd name="T63" fmla="*/ 724 h 844"/>
              <a:gd name="T64" fmla="*/ 192 w 726"/>
              <a:gd name="T65" fmla="*/ 693 h 844"/>
              <a:gd name="T66" fmla="*/ 176 w 726"/>
              <a:gd name="T67" fmla="*/ 678 h 844"/>
              <a:gd name="T68" fmla="*/ 139 w 726"/>
              <a:gd name="T69" fmla="*/ 641 h 844"/>
              <a:gd name="T70" fmla="*/ 98 w 726"/>
              <a:gd name="T71" fmla="*/ 625 h 844"/>
              <a:gd name="T72" fmla="*/ 72 w 726"/>
              <a:gd name="T73" fmla="*/ 610 h 844"/>
              <a:gd name="T74" fmla="*/ 67 w 726"/>
              <a:gd name="T75" fmla="*/ 590 h 844"/>
              <a:gd name="T76" fmla="*/ 72 w 726"/>
              <a:gd name="T77" fmla="*/ 574 h 844"/>
              <a:gd name="T78" fmla="*/ 41 w 726"/>
              <a:gd name="T79" fmla="*/ 517 h 844"/>
              <a:gd name="T80" fmla="*/ 41 w 726"/>
              <a:gd name="T81" fmla="*/ 492 h 844"/>
              <a:gd name="T82" fmla="*/ 20 w 726"/>
              <a:gd name="T83" fmla="*/ 460 h 844"/>
              <a:gd name="T84" fmla="*/ 16 w 726"/>
              <a:gd name="T85" fmla="*/ 435 h 844"/>
              <a:gd name="T86" fmla="*/ 0 w 726"/>
              <a:gd name="T87" fmla="*/ 435 h 844"/>
              <a:gd name="T88" fmla="*/ 16 w 726"/>
              <a:gd name="T89" fmla="*/ 398 h 844"/>
              <a:gd name="T90" fmla="*/ 20 w 726"/>
              <a:gd name="T91" fmla="*/ 357 h 844"/>
              <a:gd name="T92" fmla="*/ 20 w 726"/>
              <a:gd name="T93" fmla="*/ 331 h 844"/>
              <a:gd name="T94" fmla="*/ 31 w 726"/>
              <a:gd name="T95" fmla="*/ 300 h 844"/>
              <a:gd name="T96" fmla="*/ 83 w 726"/>
              <a:gd name="T97" fmla="*/ 284 h 844"/>
              <a:gd name="T98" fmla="*/ 83 w 726"/>
              <a:gd name="T99" fmla="*/ 98 h 844"/>
              <a:gd name="T100" fmla="*/ 124 w 726"/>
              <a:gd name="T101" fmla="*/ 0 h 8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26"/>
              <a:gd name="T154" fmla="*/ 0 h 844"/>
              <a:gd name="T155" fmla="*/ 726 w 726"/>
              <a:gd name="T156" fmla="*/ 844 h 8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26" h="844">
                <a:moveTo>
                  <a:pt x="124" y="0"/>
                </a:moveTo>
                <a:lnTo>
                  <a:pt x="632" y="4"/>
                </a:lnTo>
                <a:lnTo>
                  <a:pt x="642" y="30"/>
                </a:lnTo>
                <a:lnTo>
                  <a:pt x="658" y="46"/>
                </a:lnTo>
                <a:lnTo>
                  <a:pt x="652" y="46"/>
                </a:lnTo>
                <a:lnTo>
                  <a:pt x="674" y="149"/>
                </a:lnTo>
                <a:lnTo>
                  <a:pt x="694" y="165"/>
                </a:lnTo>
                <a:lnTo>
                  <a:pt x="721" y="181"/>
                </a:lnTo>
                <a:lnTo>
                  <a:pt x="725" y="191"/>
                </a:lnTo>
                <a:lnTo>
                  <a:pt x="721" y="217"/>
                </a:lnTo>
                <a:lnTo>
                  <a:pt x="699" y="206"/>
                </a:lnTo>
                <a:lnTo>
                  <a:pt x="684" y="222"/>
                </a:lnTo>
                <a:lnTo>
                  <a:pt x="684" y="232"/>
                </a:lnTo>
                <a:lnTo>
                  <a:pt x="668" y="232"/>
                </a:lnTo>
                <a:lnTo>
                  <a:pt x="658" y="259"/>
                </a:lnTo>
                <a:lnTo>
                  <a:pt x="658" y="284"/>
                </a:lnTo>
                <a:lnTo>
                  <a:pt x="642" y="341"/>
                </a:lnTo>
                <a:lnTo>
                  <a:pt x="632" y="398"/>
                </a:lnTo>
                <a:lnTo>
                  <a:pt x="627" y="424"/>
                </a:lnTo>
                <a:lnTo>
                  <a:pt x="611" y="435"/>
                </a:lnTo>
                <a:lnTo>
                  <a:pt x="590" y="465"/>
                </a:lnTo>
                <a:lnTo>
                  <a:pt x="585" y="507"/>
                </a:lnTo>
                <a:lnTo>
                  <a:pt x="575" y="517"/>
                </a:lnTo>
                <a:lnTo>
                  <a:pt x="560" y="517"/>
                </a:lnTo>
                <a:lnTo>
                  <a:pt x="549" y="533"/>
                </a:lnTo>
                <a:lnTo>
                  <a:pt x="549" y="549"/>
                </a:lnTo>
                <a:lnTo>
                  <a:pt x="544" y="569"/>
                </a:lnTo>
                <a:lnTo>
                  <a:pt x="544" y="615"/>
                </a:lnTo>
                <a:lnTo>
                  <a:pt x="523" y="625"/>
                </a:lnTo>
                <a:lnTo>
                  <a:pt x="492" y="625"/>
                </a:lnTo>
                <a:lnTo>
                  <a:pt x="492" y="651"/>
                </a:lnTo>
                <a:lnTo>
                  <a:pt x="523" y="667"/>
                </a:lnTo>
                <a:lnTo>
                  <a:pt x="549" y="693"/>
                </a:lnTo>
                <a:lnTo>
                  <a:pt x="585" y="719"/>
                </a:lnTo>
                <a:lnTo>
                  <a:pt x="590" y="739"/>
                </a:lnTo>
                <a:lnTo>
                  <a:pt x="601" y="760"/>
                </a:lnTo>
                <a:lnTo>
                  <a:pt x="617" y="760"/>
                </a:lnTo>
                <a:lnTo>
                  <a:pt x="617" y="792"/>
                </a:lnTo>
                <a:lnTo>
                  <a:pt x="611" y="792"/>
                </a:lnTo>
                <a:lnTo>
                  <a:pt x="601" y="776"/>
                </a:lnTo>
                <a:lnTo>
                  <a:pt x="575" y="792"/>
                </a:lnTo>
                <a:lnTo>
                  <a:pt x="549" y="802"/>
                </a:lnTo>
                <a:lnTo>
                  <a:pt x="544" y="817"/>
                </a:lnTo>
                <a:lnTo>
                  <a:pt x="517" y="833"/>
                </a:lnTo>
                <a:lnTo>
                  <a:pt x="482" y="833"/>
                </a:lnTo>
                <a:lnTo>
                  <a:pt x="456" y="833"/>
                </a:lnTo>
                <a:lnTo>
                  <a:pt x="451" y="843"/>
                </a:lnTo>
                <a:lnTo>
                  <a:pt x="435" y="833"/>
                </a:lnTo>
                <a:lnTo>
                  <a:pt x="399" y="827"/>
                </a:lnTo>
                <a:lnTo>
                  <a:pt x="394" y="833"/>
                </a:lnTo>
                <a:lnTo>
                  <a:pt x="357" y="807"/>
                </a:lnTo>
                <a:lnTo>
                  <a:pt x="341" y="792"/>
                </a:lnTo>
                <a:lnTo>
                  <a:pt x="331" y="792"/>
                </a:lnTo>
                <a:lnTo>
                  <a:pt x="331" y="802"/>
                </a:lnTo>
                <a:lnTo>
                  <a:pt x="306" y="802"/>
                </a:lnTo>
                <a:lnTo>
                  <a:pt x="306" y="792"/>
                </a:lnTo>
                <a:lnTo>
                  <a:pt x="300" y="802"/>
                </a:lnTo>
                <a:lnTo>
                  <a:pt x="290" y="807"/>
                </a:lnTo>
                <a:lnTo>
                  <a:pt x="274" y="802"/>
                </a:lnTo>
                <a:lnTo>
                  <a:pt x="259" y="792"/>
                </a:lnTo>
                <a:lnTo>
                  <a:pt x="259" y="776"/>
                </a:lnTo>
                <a:lnTo>
                  <a:pt x="239" y="766"/>
                </a:lnTo>
                <a:lnTo>
                  <a:pt x="233" y="739"/>
                </a:lnTo>
                <a:lnTo>
                  <a:pt x="207" y="724"/>
                </a:lnTo>
                <a:lnTo>
                  <a:pt x="196" y="698"/>
                </a:lnTo>
                <a:lnTo>
                  <a:pt x="192" y="693"/>
                </a:lnTo>
                <a:lnTo>
                  <a:pt x="181" y="693"/>
                </a:lnTo>
                <a:lnTo>
                  <a:pt x="176" y="678"/>
                </a:lnTo>
                <a:lnTo>
                  <a:pt x="151" y="678"/>
                </a:lnTo>
                <a:lnTo>
                  <a:pt x="139" y="641"/>
                </a:lnTo>
                <a:lnTo>
                  <a:pt x="124" y="625"/>
                </a:lnTo>
                <a:lnTo>
                  <a:pt x="98" y="625"/>
                </a:lnTo>
                <a:lnTo>
                  <a:pt x="98" y="610"/>
                </a:lnTo>
                <a:lnTo>
                  <a:pt x="72" y="610"/>
                </a:lnTo>
                <a:lnTo>
                  <a:pt x="67" y="600"/>
                </a:lnTo>
                <a:lnTo>
                  <a:pt x="67" y="590"/>
                </a:lnTo>
                <a:lnTo>
                  <a:pt x="57" y="584"/>
                </a:lnTo>
                <a:lnTo>
                  <a:pt x="72" y="574"/>
                </a:lnTo>
                <a:lnTo>
                  <a:pt x="67" y="549"/>
                </a:lnTo>
                <a:lnTo>
                  <a:pt x="41" y="517"/>
                </a:lnTo>
                <a:lnTo>
                  <a:pt x="31" y="507"/>
                </a:lnTo>
                <a:lnTo>
                  <a:pt x="41" y="492"/>
                </a:lnTo>
                <a:lnTo>
                  <a:pt x="20" y="481"/>
                </a:lnTo>
                <a:lnTo>
                  <a:pt x="20" y="460"/>
                </a:lnTo>
                <a:lnTo>
                  <a:pt x="16" y="439"/>
                </a:lnTo>
                <a:lnTo>
                  <a:pt x="16" y="435"/>
                </a:lnTo>
                <a:lnTo>
                  <a:pt x="5" y="424"/>
                </a:lnTo>
                <a:lnTo>
                  <a:pt x="0" y="435"/>
                </a:lnTo>
                <a:lnTo>
                  <a:pt x="0" y="414"/>
                </a:lnTo>
                <a:lnTo>
                  <a:pt x="16" y="398"/>
                </a:lnTo>
                <a:lnTo>
                  <a:pt x="5" y="372"/>
                </a:lnTo>
                <a:lnTo>
                  <a:pt x="20" y="357"/>
                </a:lnTo>
                <a:lnTo>
                  <a:pt x="16" y="341"/>
                </a:lnTo>
                <a:lnTo>
                  <a:pt x="20" y="331"/>
                </a:lnTo>
                <a:lnTo>
                  <a:pt x="41" y="304"/>
                </a:lnTo>
                <a:lnTo>
                  <a:pt x="31" y="300"/>
                </a:lnTo>
                <a:lnTo>
                  <a:pt x="47" y="290"/>
                </a:lnTo>
                <a:lnTo>
                  <a:pt x="83" y="284"/>
                </a:lnTo>
                <a:lnTo>
                  <a:pt x="83" y="114"/>
                </a:lnTo>
                <a:lnTo>
                  <a:pt x="83" y="98"/>
                </a:lnTo>
                <a:lnTo>
                  <a:pt x="124" y="98"/>
                </a:lnTo>
                <a:lnTo>
                  <a:pt x="124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4" name="Freeform 163"/>
          <p:cNvSpPr>
            <a:spLocks noChangeArrowheads="1"/>
          </p:cNvSpPr>
          <p:nvPr/>
        </p:nvSpPr>
        <p:spPr bwMode="auto">
          <a:xfrm>
            <a:off x="5128642" y="4637088"/>
            <a:ext cx="42862" cy="34925"/>
          </a:xfrm>
          <a:custGeom>
            <a:avLst/>
            <a:gdLst>
              <a:gd name="T0" fmla="*/ 58 w 69"/>
              <a:gd name="T1" fmla="*/ 0 h 58"/>
              <a:gd name="T2" fmla="*/ 68 w 69"/>
              <a:gd name="T3" fmla="*/ 16 h 58"/>
              <a:gd name="T4" fmla="*/ 58 w 69"/>
              <a:gd name="T5" fmla="*/ 41 h 58"/>
              <a:gd name="T6" fmla="*/ 58 w 69"/>
              <a:gd name="T7" fmla="*/ 57 h 58"/>
              <a:gd name="T8" fmla="*/ 27 w 69"/>
              <a:gd name="T9" fmla="*/ 57 h 58"/>
              <a:gd name="T10" fmla="*/ 0 w 69"/>
              <a:gd name="T11" fmla="*/ 26 h 58"/>
              <a:gd name="T12" fmla="*/ 27 w 69"/>
              <a:gd name="T13" fmla="*/ 0 h 58"/>
              <a:gd name="T14" fmla="*/ 58 w 69"/>
              <a:gd name="T15" fmla="*/ 0 h 58"/>
              <a:gd name="T16" fmla="*/ 58 w 69"/>
              <a:gd name="T17" fmla="*/ 0 h 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"/>
              <a:gd name="T28" fmla="*/ 0 h 58"/>
              <a:gd name="T29" fmla="*/ 69 w 69"/>
              <a:gd name="T30" fmla="*/ 58 h 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" h="58">
                <a:moveTo>
                  <a:pt x="58" y="0"/>
                </a:moveTo>
                <a:lnTo>
                  <a:pt x="68" y="16"/>
                </a:lnTo>
                <a:lnTo>
                  <a:pt x="58" y="41"/>
                </a:lnTo>
                <a:lnTo>
                  <a:pt x="58" y="57"/>
                </a:lnTo>
                <a:lnTo>
                  <a:pt x="27" y="57"/>
                </a:lnTo>
                <a:lnTo>
                  <a:pt x="0" y="26"/>
                </a:lnTo>
                <a:lnTo>
                  <a:pt x="27" y="0"/>
                </a:lnTo>
                <a:lnTo>
                  <a:pt x="58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5" name="Freeform 164"/>
          <p:cNvSpPr>
            <a:spLocks noChangeArrowheads="1"/>
          </p:cNvSpPr>
          <p:nvPr/>
        </p:nvSpPr>
        <p:spPr bwMode="auto">
          <a:xfrm>
            <a:off x="5112767" y="3910013"/>
            <a:ext cx="303212" cy="306387"/>
          </a:xfrm>
          <a:custGeom>
            <a:avLst/>
            <a:gdLst>
              <a:gd name="T0" fmla="*/ 68 w 478"/>
              <a:gd name="T1" fmla="*/ 0 h 484"/>
              <a:gd name="T2" fmla="*/ 202 w 478"/>
              <a:gd name="T3" fmla="*/ 0 h 484"/>
              <a:gd name="T4" fmla="*/ 378 w 478"/>
              <a:gd name="T5" fmla="*/ 98 h 484"/>
              <a:gd name="T6" fmla="*/ 435 w 478"/>
              <a:gd name="T7" fmla="*/ 176 h 484"/>
              <a:gd name="T8" fmla="*/ 420 w 478"/>
              <a:gd name="T9" fmla="*/ 239 h 484"/>
              <a:gd name="T10" fmla="*/ 435 w 478"/>
              <a:gd name="T11" fmla="*/ 264 h 484"/>
              <a:gd name="T12" fmla="*/ 446 w 478"/>
              <a:gd name="T13" fmla="*/ 286 h 484"/>
              <a:gd name="T14" fmla="*/ 446 w 478"/>
              <a:gd name="T15" fmla="*/ 316 h 484"/>
              <a:gd name="T16" fmla="*/ 446 w 478"/>
              <a:gd name="T17" fmla="*/ 374 h 484"/>
              <a:gd name="T18" fmla="*/ 471 w 478"/>
              <a:gd name="T19" fmla="*/ 415 h 484"/>
              <a:gd name="T20" fmla="*/ 477 w 478"/>
              <a:gd name="T21" fmla="*/ 435 h 484"/>
              <a:gd name="T22" fmla="*/ 430 w 478"/>
              <a:gd name="T23" fmla="*/ 461 h 484"/>
              <a:gd name="T24" fmla="*/ 393 w 478"/>
              <a:gd name="T25" fmla="*/ 476 h 484"/>
              <a:gd name="T26" fmla="*/ 378 w 478"/>
              <a:gd name="T27" fmla="*/ 466 h 484"/>
              <a:gd name="T28" fmla="*/ 352 w 478"/>
              <a:gd name="T29" fmla="*/ 483 h 484"/>
              <a:gd name="T30" fmla="*/ 321 w 478"/>
              <a:gd name="T31" fmla="*/ 483 h 484"/>
              <a:gd name="T32" fmla="*/ 285 w 478"/>
              <a:gd name="T33" fmla="*/ 476 h 484"/>
              <a:gd name="T34" fmla="*/ 258 w 478"/>
              <a:gd name="T35" fmla="*/ 476 h 484"/>
              <a:gd name="T36" fmla="*/ 217 w 478"/>
              <a:gd name="T37" fmla="*/ 476 h 484"/>
              <a:gd name="T38" fmla="*/ 192 w 478"/>
              <a:gd name="T39" fmla="*/ 394 h 484"/>
              <a:gd name="T40" fmla="*/ 150 w 478"/>
              <a:gd name="T41" fmla="*/ 374 h 484"/>
              <a:gd name="T42" fmla="*/ 135 w 478"/>
              <a:gd name="T43" fmla="*/ 368 h 484"/>
              <a:gd name="T44" fmla="*/ 104 w 478"/>
              <a:gd name="T45" fmla="*/ 358 h 484"/>
              <a:gd name="T46" fmla="*/ 78 w 478"/>
              <a:gd name="T47" fmla="*/ 352 h 484"/>
              <a:gd name="T48" fmla="*/ 41 w 478"/>
              <a:gd name="T49" fmla="*/ 286 h 484"/>
              <a:gd name="T50" fmla="*/ 0 w 478"/>
              <a:gd name="T51" fmla="*/ 233 h 484"/>
              <a:gd name="T52" fmla="*/ 0 w 478"/>
              <a:gd name="T53" fmla="*/ 176 h 484"/>
              <a:gd name="T54" fmla="*/ 26 w 478"/>
              <a:gd name="T55" fmla="*/ 151 h 484"/>
              <a:gd name="T56" fmla="*/ 68 w 478"/>
              <a:gd name="T57" fmla="*/ 109 h 484"/>
              <a:gd name="T58" fmla="*/ 52 w 478"/>
              <a:gd name="T59" fmla="*/ 84 h 484"/>
              <a:gd name="T60" fmla="*/ 62 w 478"/>
              <a:gd name="T61" fmla="*/ 68 h 484"/>
              <a:gd name="T62" fmla="*/ 62 w 478"/>
              <a:gd name="T63" fmla="*/ 31 h 484"/>
              <a:gd name="T64" fmla="*/ 52 w 478"/>
              <a:gd name="T65" fmla="*/ 6 h 4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78"/>
              <a:gd name="T100" fmla="*/ 0 h 484"/>
              <a:gd name="T101" fmla="*/ 478 w 478"/>
              <a:gd name="T102" fmla="*/ 484 h 4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78" h="484">
                <a:moveTo>
                  <a:pt x="52" y="6"/>
                </a:moveTo>
                <a:lnTo>
                  <a:pt x="68" y="0"/>
                </a:lnTo>
                <a:lnTo>
                  <a:pt x="135" y="0"/>
                </a:lnTo>
                <a:lnTo>
                  <a:pt x="202" y="0"/>
                </a:lnTo>
                <a:lnTo>
                  <a:pt x="217" y="0"/>
                </a:lnTo>
                <a:lnTo>
                  <a:pt x="378" y="98"/>
                </a:lnTo>
                <a:lnTo>
                  <a:pt x="378" y="125"/>
                </a:lnTo>
                <a:lnTo>
                  <a:pt x="435" y="176"/>
                </a:lnTo>
                <a:lnTo>
                  <a:pt x="420" y="207"/>
                </a:lnTo>
                <a:lnTo>
                  <a:pt x="420" y="239"/>
                </a:lnTo>
                <a:lnTo>
                  <a:pt x="430" y="259"/>
                </a:lnTo>
                <a:lnTo>
                  <a:pt x="435" y="264"/>
                </a:lnTo>
                <a:lnTo>
                  <a:pt x="446" y="274"/>
                </a:lnTo>
                <a:lnTo>
                  <a:pt x="446" y="286"/>
                </a:lnTo>
                <a:lnTo>
                  <a:pt x="435" y="290"/>
                </a:lnTo>
                <a:lnTo>
                  <a:pt x="446" y="316"/>
                </a:lnTo>
                <a:lnTo>
                  <a:pt x="435" y="342"/>
                </a:lnTo>
                <a:lnTo>
                  <a:pt x="446" y="374"/>
                </a:lnTo>
                <a:lnTo>
                  <a:pt x="450" y="409"/>
                </a:lnTo>
                <a:lnTo>
                  <a:pt x="471" y="415"/>
                </a:lnTo>
                <a:lnTo>
                  <a:pt x="477" y="425"/>
                </a:lnTo>
                <a:lnTo>
                  <a:pt x="477" y="435"/>
                </a:lnTo>
                <a:lnTo>
                  <a:pt x="461" y="451"/>
                </a:lnTo>
                <a:lnTo>
                  <a:pt x="430" y="461"/>
                </a:lnTo>
                <a:lnTo>
                  <a:pt x="409" y="466"/>
                </a:lnTo>
                <a:lnTo>
                  <a:pt x="393" y="476"/>
                </a:lnTo>
                <a:lnTo>
                  <a:pt x="393" y="466"/>
                </a:lnTo>
                <a:lnTo>
                  <a:pt x="378" y="466"/>
                </a:lnTo>
                <a:lnTo>
                  <a:pt x="368" y="476"/>
                </a:lnTo>
                <a:lnTo>
                  <a:pt x="352" y="483"/>
                </a:lnTo>
                <a:lnTo>
                  <a:pt x="326" y="483"/>
                </a:lnTo>
                <a:lnTo>
                  <a:pt x="321" y="483"/>
                </a:lnTo>
                <a:lnTo>
                  <a:pt x="301" y="483"/>
                </a:lnTo>
                <a:lnTo>
                  <a:pt x="285" y="476"/>
                </a:lnTo>
                <a:lnTo>
                  <a:pt x="270" y="483"/>
                </a:lnTo>
                <a:lnTo>
                  <a:pt x="258" y="476"/>
                </a:lnTo>
                <a:lnTo>
                  <a:pt x="228" y="483"/>
                </a:lnTo>
                <a:lnTo>
                  <a:pt x="217" y="476"/>
                </a:lnTo>
                <a:lnTo>
                  <a:pt x="217" y="451"/>
                </a:lnTo>
                <a:lnTo>
                  <a:pt x="192" y="394"/>
                </a:lnTo>
                <a:lnTo>
                  <a:pt x="176" y="384"/>
                </a:lnTo>
                <a:lnTo>
                  <a:pt x="150" y="374"/>
                </a:lnTo>
                <a:lnTo>
                  <a:pt x="145" y="374"/>
                </a:lnTo>
                <a:lnTo>
                  <a:pt x="135" y="368"/>
                </a:lnTo>
                <a:lnTo>
                  <a:pt x="119" y="368"/>
                </a:lnTo>
                <a:lnTo>
                  <a:pt x="104" y="358"/>
                </a:lnTo>
                <a:lnTo>
                  <a:pt x="94" y="352"/>
                </a:lnTo>
                <a:lnTo>
                  <a:pt x="78" y="352"/>
                </a:lnTo>
                <a:lnTo>
                  <a:pt x="62" y="327"/>
                </a:lnTo>
                <a:lnTo>
                  <a:pt x="41" y="286"/>
                </a:lnTo>
                <a:lnTo>
                  <a:pt x="16" y="259"/>
                </a:lnTo>
                <a:lnTo>
                  <a:pt x="0" y="233"/>
                </a:lnTo>
                <a:lnTo>
                  <a:pt x="0" y="197"/>
                </a:lnTo>
                <a:lnTo>
                  <a:pt x="0" y="176"/>
                </a:lnTo>
                <a:lnTo>
                  <a:pt x="0" y="156"/>
                </a:lnTo>
                <a:lnTo>
                  <a:pt x="26" y="151"/>
                </a:lnTo>
                <a:lnTo>
                  <a:pt x="52" y="125"/>
                </a:lnTo>
                <a:lnTo>
                  <a:pt x="68" y="109"/>
                </a:lnTo>
                <a:lnTo>
                  <a:pt x="68" y="88"/>
                </a:lnTo>
                <a:lnTo>
                  <a:pt x="52" y="84"/>
                </a:lnTo>
                <a:lnTo>
                  <a:pt x="52" y="73"/>
                </a:lnTo>
                <a:lnTo>
                  <a:pt x="62" y="68"/>
                </a:lnTo>
                <a:lnTo>
                  <a:pt x="62" y="57"/>
                </a:lnTo>
                <a:lnTo>
                  <a:pt x="62" y="31"/>
                </a:lnTo>
                <a:lnTo>
                  <a:pt x="52" y="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6" name="Freeform 165"/>
          <p:cNvSpPr>
            <a:spLocks noChangeArrowheads="1"/>
          </p:cNvSpPr>
          <p:nvPr/>
        </p:nvSpPr>
        <p:spPr bwMode="auto">
          <a:xfrm>
            <a:off x="4277742" y="3568700"/>
            <a:ext cx="49212" cy="138113"/>
          </a:xfrm>
          <a:custGeom>
            <a:avLst/>
            <a:gdLst>
              <a:gd name="T0" fmla="*/ 10 w 79"/>
              <a:gd name="T1" fmla="*/ 0 h 217"/>
              <a:gd name="T2" fmla="*/ 21 w 79"/>
              <a:gd name="T3" fmla="*/ 0 h 217"/>
              <a:gd name="T4" fmla="*/ 37 w 79"/>
              <a:gd name="T5" fmla="*/ 0 h 217"/>
              <a:gd name="T6" fmla="*/ 47 w 79"/>
              <a:gd name="T7" fmla="*/ 26 h 217"/>
              <a:gd name="T8" fmla="*/ 62 w 79"/>
              <a:gd name="T9" fmla="*/ 41 h 217"/>
              <a:gd name="T10" fmla="*/ 68 w 79"/>
              <a:gd name="T11" fmla="*/ 61 h 217"/>
              <a:gd name="T12" fmla="*/ 78 w 79"/>
              <a:gd name="T13" fmla="*/ 77 h 217"/>
              <a:gd name="T14" fmla="*/ 78 w 79"/>
              <a:gd name="T15" fmla="*/ 186 h 217"/>
              <a:gd name="T16" fmla="*/ 78 w 79"/>
              <a:gd name="T17" fmla="*/ 190 h 217"/>
              <a:gd name="T18" fmla="*/ 78 w 79"/>
              <a:gd name="T19" fmla="*/ 211 h 217"/>
              <a:gd name="T20" fmla="*/ 68 w 79"/>
              <a:gd name="T21" fmla="*/ 211 h 217"/>
              <a:gd name="T22" fmla="*/ 52 w 79"/>
              <a:gd name="T23" fmla="*/ 216 h 217"/>
              <a:gd name="T24" fmla="*/ 37 w 79"/>
              <a:gd name="T25" fmla="*/ 201 h 217"/>
              <a:gd name="T26" fmla="*/ 26 w 79"/>
              <a:gd name="T27" fmla="*/ 170 h 217"/>
              <a:gd name="T28" fmla="*/ 26 w 79"/>
              <a:gd name="T29" fmla="*/ 144 h 217"/>
              <a:gd name="T30" fmla="*/ 26 w 79"/>
              <a:gd name="T31" fmla="*/ 124 h 217"/>
              <a:gd name="T32" fmla="*/ 37 w 79"/>
              <a:gd name="T33" fmla="*/ 108 h 217"/>
              <a:gd name="T34" fmla="*/ 26 w 79"/>
              <a:gd name="T35" fmla="*/ 92 h 217"/>
              <a:gd name="T36" fmla="*/ 26 w 79"/>
              <a:gd name="T37" fmla="*/ 82 h 217"/>
              <a:gd name="T38" fmla="*/ 26 w 79"/>
              <a:gd name="T39" fmla="*/ 67 h 217"/>
              <a:gd name="T40" fmla="*/ 10 w 79"/>
              <a:gd name="T41" fmla="*/ 61 h 217"/>
              <a:gd name="T42" fmla="*/ 21 w 79"/>
              <a:gd name="T43" fmla="*/ 41 h 217"/>
              <a:gd name="T44" fmla="*/ 21 w 79"/>
              <a:gd name="T45" fmla="*/ 26 h 217"/>
              <a:gd name="T46" fmla="*/ 0 w 79"/>
              <a:gd name="T47" fmla="*/ 10 h 217"/>
              <a:gd name="T48" fmla="*/ 10 w 79"/>
              <a:gd name="T49" fmla="*/ 0 h 217"/>
              <a:gd name="T50" fmla="*/ 10 w 79"/>
              <a:gd name="T51" fmla="*/ 0 h 2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9"/>
              <a:gd name="T79" fmla="*/ 0 h 217"/>
              <a:gd name="T80" fmla="*/ 79 w 79"/>
              <a:gd name="T81" fmla="*/ 217 h 2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9" h="217">
                <a:moveTo>
                  <a:pt x="10" y="0"/>
                </a:moveTo>
                <a:lnTo>
                  <a:pt x="21" y="0"/>
                </a:lnTo>
                <a:lnTo>
                  <a:pt x="37" y="0"/>
                </a:lnTo>
                <a:lnTo>
                  <a:pt x="47" y="26"/>
                </a:lnTo>
                <a:lnTo>
                  <a:pt x="62" y="41"/>
                </a:lnTo>
                <a:lnTo>
                  <a:pt x="68" y="61"/>
                </a:lnTo>
                <a:lnTo>
                  <a:pt x="78" y="77"/>
                </a:lnTo>
                <a:lnTo>
                  <a:pt x="78" y="186"/>
                </a:lnTo>
                <a:lnTo>
                  <a:pt x="78" y="190"/>
                </a:lnTo>
                <a:lnTo>
                  <a:pt x="78" y="211"/>
                </a:lnTo>
                <a:lnTo>
                  <a:pt x="68" y="211"/>
                </a:lnTo>
                <a:lnTo>
                  <a:pt x="52" y="216"/>
                </a:lnTo>
                <a:lnTo>
                  <a:pt x="37" y="201"/>
                </a:lnTo>
                <a:lnTo>
                  <a:pt x="26" y="170"/>
                </a:lnTo>
                <a:lnTo>
                  <a:pt x="26" y="144"/>
                </a:lnTo>
                <a:lnTo>
                  <a:pt x="26" y="124"/>
                </a:lnTo>
                <a:lnTo>
                  <a:pt x="37" y="108"/>
                </a:lnTo>
                <a:lnTo>
                  <a:pt x="26" y="92"/>
                </a:lnTo>
                <a:lnTo>
                  <a:pt x="26" y="82"/>
                </a:lnTo>
                <a:lnTo>
                  <a:pt x="26" y="67"/>
                </a:lnTo>
                <a:lnTo>
                  <a:pt x="10" y="61"/>
                </a:lnTo>
                <a:lnTo>
                  <a:pt x="21" y="41"/>
                </a:lnTo>
                <a:lnTo>
                  <a:pt x="21" y="26"/>
                </a:lnTo>
                <a:lnTo>
                  <a:pt x="0" y="10"/>
                </a:lnTo>
                <a:lnTo>
                  <a:pt x="10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7" name="Freeform 166"/>
          <p:cNvSpPr>
            <a:spLocks noChangeArrowheads="1"/>
          </p:cNvSpPr>
          <p:nvPr/>
        </p:nvSpPr>
        <p:spPr bwMode="auto">
          <a:xfrm>
            <a:off x="4663504" y="3208338"/>
            <a:ext cx="292100" cy="463550"/>
          </a:xfrm>
          <a:custGeom>
            <a:avLst/>
            <a:gdLst>
              <a:gd name="T0" fmla="*/ 108 w 462"/>
              <a:gd name="T1" fmla="*/ 0 h 731"/>
              <a:gd name="T2" fmla="*/ 461 w 462"/>
              <a:gd name="T3" fmla="*/ 347 h 731"/>
              <a:gd name="T4" fmla="*/ 409 w 462"/>
              <a:gd name="T5" fmla="*/ 362 h 731"/>
              <a:gd name="T6" fmla="*/ 398 w 462"/>
              <a:gd name="T7" fmla="*/ 393 h 731"/>
              <a:gd name="T8" fmla="*/ 398 w 462"/>
              <a:gd name="T9" fmla="*/ 419 h 731"/>
              <a:gd name="T10" fmla="*/ 393 w 462"/>
              <a:gd name="T11" fmla="*/ 460 h 731"/>
              <a:gd name="T12" fmla="*/ 377 w 462"/>
              <a:gd name="T13" fmla="*/ 497 h 731"/>
              <a:gd name="T14" fmla="*/ 393 w 462"/>
              <a:gd name="T15" fmla="*/ 497 h 731"/>
              <a:gd name="T16" fmla="*/ 398 w 462"/>
              <a:gd name="T17" fmla="*/ 523 h 731"/>
              <a:gd name="T18" fmla="*/ 419 w 462"/>
              <a:gd name="T19" fmla="*/ 554 h 731"/>
              <a:gd name="T20" fmla="*/ 393 w 462"/>
              <a:gd name="T21" fmla="*/ 570 h 731"/>
              <a:gd name="T22" fmla="*/ 356 w 462"/>
              <a:gd name="T23" fmla="*/ 605 h 731"/>
              <a:gd name="T24" fmla="*/ 325 w 462"/>
              <a:gd name="T25" fmla="*/ 631 h 731"/>
              <a:gd name="T26" fmla="*/ 300 w 462"/>
              <a:gd name="T27" fmla="*/ 646 h 731"/>
              <a:gd name="T28" fmla="*/ 243 w 462"/>
              <a:gd name="T29" fmla="*/ 662 h 731"/>
              <a:gd name="T30" fmla="*/ 243 w 462"/>
              <a:gd name="T31" fmla="*/ 688 h 731"/>
              <a:gd name="T32" fmla="*/ 207 w 462"/>
              <a:gd name="T33" fmla="*/ 693 h 731"/>
              <a:gd name="T34" fmla="*/ 180 w 462"/>
              <a:gd name="T35" fmla="*/ 693 h 731"/>
              <a:gd name="T36" fmla="*/ 139 w 462"/>
              <a:gd name="T37" fmla="*/ 713 h 731"/>
              <a:gd name="T38" fmla="*/ 108 w 462"/>
              <a:gd name="T39" fmla="*/ 719 h 731"/>
              <a:gd name="T40" fmla="*/ 92 w 462"/>
              <a:gd name="T41" fmla="*/ 713 h 731"/>
              <a:gd name="T42" fmla="*/ 72 w 462"/>
              <a:gd name="T43" fmla="*/ 672 h 731"/>
              <a:gd name="T44" fmla="*/ 26 w 462"/>
              <a:gd name="T45" fmla="*/ 631 h 731"/>
              <a:gd name="T46" fmla="*/ 51 w 462"/>
              <a:gd name="T47" fmla="*/ 611 h 731"/>
              <a:gd name="T48" fmla="*/ 72 w 462"/>
              <a:gd name="T49" fmla="*/ 595 h 731"/>
              <a:gd name="T50" fmla="*/ 67 w 462"/>
              <a:gd name="T51" fmla="*/ 543 h 731"/>
              <a:gd name="T52" fmla="*/ 57 w 462"/>
              <a:gd name="T53" fmla="*/ 497 h 731"/>
              <a:gd name="T54" fmla="*/ 41 w 462"/>
              <a:gd name="T55" fmla="*/ 470 h 731"/>
              <a:gd name="T56" fmla="*/ 16 w 462"/>
              <a:gd name="T57" fmla="*/ 460 h 731"/>
              <a:gd name="T58" fmla="*/ 0 w 462"/>
              <a:gd name="T59" fmla="*/ 413 h 731"/>
              <a:gd name="T60" fmla="*/ 16 w 462"/>
              <a:gd name="T61" fmla="*/ 378 h 731"/>
              <a:gd name="T62" fmla="*/ 92 w 462"/>
              <a:gd name="T63" fmla="*/ 149 h 731"/>
              <a:gd name="T64" fmla="*/ 82 w 462"/>
              <a:gd name="T65" fmla="*/ 119 h 731"/>
              <a:gd name="T66" fmla="*/ 67 w 462"/>
              <a:gd name="T67" fmla="*/ 88 h 731"/>
              <a:gd name="T68" fmla="*/ 57 w 462"/>
              <a:gd name="T69" fmla="*/ 20 h 7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2"/>
              <a:gd name="T106" fmla="*/ 0 h 731"/>
              <a:gd name="T107" fmla="*/ 462 w 462"/>
              <a:gd name="T108" fmla="*/ 731 h 7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2" h="731">
                <a:moveTo>
                  <a:pt x="57" y="20"/>
                </a:moveTo>
                <a:lnTo>
                  <a:pt x="108" y="0"/>
                </a:lnTo>
                <a:lnTo>
                  <a:pt x="461" y="176"/>
                </a:lnTo>
                <a:lnTo>
                  <a:pt x="461" y="347"/>
                </a:lnTo>
                <a:lnTo>
                  <a:pt x="424" y="352"/>
                </a:lnTo>
                <a:lnTo>
                  <a:pt x="409" y="362"/>
                </a:lnTo>
                <a:lnTo>
                  <a:pt x="419" y="367"/>
                </a:lnTo>
                <a:lnTo>
                  <a:pt x="398" y="393"/>
                </a:lnTo>
                <a:lnTo>
                  <a:pt x="393" y="403"/>
                </a:lnTo>
                <a:lnTo>
                  <a:pt x="398" y="419"/>
                </a:lnTo>
                <a:lnTo>
                  <a:pt x="383" y="435"/>
                </a:lnTo>
                <a:lnTo>
                  <a:pt x="393" y="460"/>
                </a:lnTo>
                <a:lnTo>
                  <a:pt x="377" y="476"/>
                </a:lnTo>
                <a:lnTo>
                  <a:pt x="377" y="497"/>
                </a:lnTo>
                <a:lnTo>
                  <a:pt x="383" y="486"/>
                </a:lnTo>
                <a:lnTo>
                  <a:pt x="393" y="497"/>
                </a:lnTo>
                <a:lnTo>
                  <a:pt x="393" y="502"/>
                </a:lnTo>
                <a:lnTo>
                  <a:pt x="398" y="523"/>
                </a:lnTo>
                <a:lnTo>
                  <a:pt x="398" y="543"/>
                </a:lnTo>
                <a:lnTo>
                  <a:pt x="419" y="554"/>
                </a:lnTo>
                <a:lnTo>
                  <a:pt x="409" y="570"/>
                </a:lnTo>
                <a:lnTo>
                  <a:pt x="393" y="570"/>
                </a:lnTo>
                <a:lnTo>
                  <a:pt x="367" y="580"/>
                </a:lnTo>
                <a:lnTo>
                  <a:pt x="356" y="605"/>
                </a:lnTo>
                <a:lnTo>
                  <a:pt x="341" y="611"/>
                </a:lnTo>
                <a:lnTo>
                  <a:pt x="325" y="631"/>
                </a:lnTo>
                <a:lnTo>
                  <a:pt x="315" y="636"/>
                </a:lnTo>
                <a:lnTo>
                  <a:pt x="300" y="646"/>
                </a:lnTo>
                <a:lnTo>
                  <a:pt x="258" y="652"/>
                </a:lnTo>
                <a:lnTo>
                  <a:pt x="243" y="662"/>
                </a:lnTo>
                <a:lnTo>
                  <a:pt x="248" y="672"/>
                </a:lnTo>
                <a:lnTo>
                  <a:pt x="243" y="688"/>
                </a:lnTo>
                <a:lnTo>
                  <a:pt x="217" y="693"/>
                </a:lnTo>
                <a:lnTo>
                  <a:pt x="207" y="693"/>
                </a:lnTo>
                <a:lnTo>
                  <a:pt x="192" y="703"/>
                </a:lnTo>
                <a:lnTo>
                  <a:pt x="180" y="693"/>
                </a:lnTo>
                <a:lnTo>
                  <a:pt x="160" y="703"/>
                </a:lnTo>
                <a:lnTo>
                  <a:pt x="139" y="713"/>
                </a:lnTo>
                <a:lnTo>
                  <a:pt x="135" y="703"/>
                </a:lnTo>
                <a:lnTo>
                  <a:pt x="108" y="719"/>
                </a:lnTo>
                <a:lnTo>
                  <a:pt x="92" y="730"/>
                </a:lnTo>
                <a:lnTo>
                  <a:pt x="92" y="713"/>
                </a:lnTo>
                <a:lnTo>
                  <a:pt x="82" y="703"/>
                </a:lnTo>
                <a:lnTo>
                  <a:pt x="72" y="672"/>
                </a:lnTo>
                <a:lnTo>
                  <a:pt x="57" y="662"/>
                </a:lnTo>
                <a:lnTo>
                  <a:pt x="26" y="631"/>
                </a:lnTo>
                <a:lnTo>
                  <a:pt x="31" y="611"/>
                </a:lnTo>
                <a:lnTo>
                  <a:pt x="51" y="611"/>
                </a:lnTo>
                <a:lnTo>
                  <a:pt x="92" y="611"/>
                </a:lnTo>
                <a:lnTo>
                  <a:pt x="72" y="595"/>
                </a:lnTo>
                <a:lnTo>
                  <a:pt x="67" y="570"/>
                </a:lnTo>
                <a:lnTo>
                  <a:pt x="67" y="543"/>
                </a:lnTo>
                <a:lnTo>
                  <a:pt x="67" y="523"/>
                </a:lnTo>
                <a:lnTo>
                  <a:pt x="57" y="497"/>
                </a:lnTo>
                <a:lnTo>
                  <a:pt x="41" y="486"/>
                </a:lnTo>
                <a:lnTo>
                  <a:pt x="41" y="470"/>
                </a:lnTo>
                <a:lnTo>
                  <a:pt x="26" y="470"/>
                </a:lnTo>
                <a:lnTo>
                  <a:pt x="16" y="460"/>
                </a:lnTo>
                <a:lnTo>
                  <a:pt x="0" y="435"/>
                </a:lnTo>
                <a:lnTo>
                  <a:pt x="0" y="413"/>
                </a:lnTo>
                <a:lnTo>
                  <a:pt x="4" y="393"/>
                </a:lnTo>
                <a:lnTo>
                  <a:pt x="16" y="378"/>
                </a:lnTo>
                <a:lnTo>
                  <a:pt x="82" y="294"/>
                </a:lnTo>
                <a:lnTo>
                  <a:pt x="92" y="149"/>
                </a:lnTo>
                <a:lnTo>
                  <a:pt x="98" y="145"/>
                </a:lnTo>
                <a:lnTo>
                  <a:pt x="82" y="119"/>
                </a:lnTo>
                <a:lnTo>
                  <a:pt x="82" y="104"/>
                </a:lnTo>
                <a:lnTo>
                  <a:pt x="67" y="88"/>
                </a:lnTo>
                <a:lnTo>
                  <a:pt x="67" y="51"/>
                </a:lnTo>
                <a:lnTo>
                  <a:pt x="57" y="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8" name="Freeform 167"/>
          <p:cNvSpPr>
            <a:spLocks noChangeArrowheads="1"/>
          </p:cNvSpPr>
          <p:nvPr/>
        </p:nvSpPr>
        <p:spPr bwMode="auto">
          <a:xfrm>
            <a:off x="4488879" y="2773363"/>
            <a:ext cx="114300" cy="223837"/>
          </a:xfrm>
          <a:custGeom>
            <a:avLst/>
            <a:gdLst>
              <a:gd name="T0" fmla="*/ 46 w 182"/>
              <a:gd name="T1" fmla="*/ 26 h 353"/>
              <a:gd name="T2" fmla="*/ 61 w 182"/>
              <a:gd name="T3" fmla="*/ 6 h 353"/>
              <a:gd name="T4" fmla="*/ 87 w 182"/>
              <a:gd name="T5" fmla="*/ 0 h 353"/>
              <a:gd name="T6" fmla="*/ 108 w 182"/>
              <a:gd name="T7" fmla="*/ 6 h 353"/>
              <a:gd name="T8" fmla="*/ 114 w 182"/>
              <a:gd name="T9" fmla="*/ 31 h 353"/>
              <a:gd name="T10" fmla="*/ 140 w 182"/>
              <a:gd name="T11" fmla="*/ 16 h 353"/>
              <a:gd name="T12" fmla="*/ 150 w 182"/>
              <a:gd name="T13" fmla="*/ 26 h 353"/>
              <a:gd name="T14" fmla="*/ 130 w 182"/>
              <a:gd name="T15" fmla="*/ 41 h 353"/>
              <a:gd name="T16" fmla="*/ 124 w 182"/>
              <a:gd name="T17" fmla="*/ 67 h 353"/>
              <a:gd name="T18" fmla="*/ 140 w 182"/>
              <a:gd name="T19" fmla="*/ 82 h 353"/>
              <a:gd name="T20" fmla="*/ 150 w 182"/>
              <a:gd name="T21" fmla="*/ 109 h 353"/>
              <a:gd name="T22" fmla="*/ 130 w 182"/>
              <a:gd name="T23" fmla="*/ 135 h 353"/>
              <a:gd name="T24" fmla="*/ 108 w 182"/>
              <a:gd name="T25" fmla="*/ 160 h 353"/>
              <a:gd name="T26" fmla="*/ 114 w 182"/>
              <a:gd name="T27" fmla="*/ 182 h 353"/>
              <a:gd name="T28" fmla="*/ 130 w 182"/>
              <a:gd name="T29" fmla="*/ 182 h 353"/>
              <a:gd name="T30" fmla="*/ 130 w 182"/>
              <a:gd name="T31" fmla="*/ 192 h 353"/>
              <a:gd name="T32" fmla="*/ 150 w 182"/>
              <a:gd name="T33" fmla="*/ 192 h 353"/>
              <a:gd name="T34" fmla="*/ 155 w 182"/>
              <a:gd name="T35" fmla="*/ 202 h 353"/>
              <a:gd name="T36" fmla="*/ 171 w 182"/>
              <a:gd name="T37" fmla="*/ 217 h 353"/>
              <a:gd name="T38" fmla="*/ 171 w 182"/>
              <a:gd name="T39" fmla="*/ 233 h 353"/>
              <a:gd name="T40" fmla="*/ 181 w 182"/>
              <a:gd name="T41" fmla="*/ 248 h 353"/>
              <a:gd name="T42" fmla="*/ 150 w 182"/>
              <a:gd name="T43" fmla="*/ 258 h 353"/>
              <a:gd name="T44" fmla="*/ 114 w 182"/>
              <a:gd name="T45" fmla="*/ 290 h 353"/>
              <a:gd name="T46" fmla="*/ 124 w 182"/>
              <a:gd name="T47" fmla="*/ 326 h 353"/>
              <a:gd name="T48" fmla="*/ 98 w 182"/>
              <a:gd name="T49" fmla="*/ 352 h 353"/>
              <a:gd name="T50" fmla="*/ 87 w 182"/>
              <a:gd name="T51" fmla="*/ 352 h 353"/>
              <a:gd name="T52" fmla="*/ 73 w 182"/>
              <a:gd name="T53" fmla="*/ 258 h 353"/>
              <a:gd name="T54" fmla="*/ 41 w 182"/>
              <a:gd name="T55" fmla="*/ 243 h 353"/>
              <a:gd name="T56" fmla="*/ 30 w 182"/>
              <a:gd name="T57" fmla="*/ 207 h 353"/>
              <a:gd name="T58" fmla="*/ 15 w 182"/>
              <a:gd name="T59" fmla="*/ 202 h 353"/>
              <a:gd name="T60" fmla="*/ 0 w 182"/>
              <a:gd name="T61" fmla="*/ 166 h 353"/>
              <a:gd name="T62" fmla="*/ 30 w 182"/>
              <a:gd name="T63" fmla="*/ 125 h 353"/>
              <a:gd name="T64" fmla="*/ 30 w 182"/>
              <a:gd name="T65" fmla="*/ 82 h 353"/>
              <a:gd name="T66" fmla="*/ 30 w 182"/>
              <a:gd name="T67" fmla="*/ 52 h 353"/>
              <a:gd name="T68" fmla="*/ 30 w 182"/>
              <a:gd name="T69" fmla="*/ 41 h 353"/>
              <a:gd name="T70" fmla="*/ 46 w 182"/>
              <a:gd name="T71" fmla="*/ 31 h 353"/>
              <a:gd name="T72" fmla="*/ 46 w 182"/>
              <a:gd name="T73" fmla="*/ 26 h 353"/>
              <a:gd name="T74" fmla="*/ 46 w 182"/>
              <a:gd name="T75" fmla="*/ 26 h 3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2"/>
              <a:gd name="T115" fmla="*/ 0 h 353"/>
              <a:gd name="T116" fmla="*/ 182 w 182"/>
              <a:gd name="T117" fmla="*/ 353 h 35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2" h="353">
                <a:moveTo>
                  <a:pt x="46" y="26"/>
                </a:moveTo>
                <a:lnTo>
                  <a:pt x="61" y="6"/>
                </a:lnTo>
                <a:lnTo>
                  <a:pt x="87" y="0"/>
                </a:lnTo>
                <a:lnTo>
                  <a:pt x="108" y="6"/>
                </a:lnTo>
                <a:lnTo>
                  <a:pt x="114" y="31"/>
                </a:lnTo>
                <a:lnTo>
                  <a:pt x="140" y="16"/>
                </a:lnTo>
                <a:lnTo>
                  <a:pt x="150" y="26"/>
                </a:lnTo>
                <a:lnTo>
                  <a:pt x="130" y="41"/>
                </a:lnTo>
                <a:lnTo>
                  <a:pt x="124" y="67"/>
                </a:lnTo>
                <a:lnTo>
                  <a:pt x="140" y="82"/>
                </a:lnTo>
                <a:lnTo>
                  <a:pt x="150" y="109"/>
                </a:lnTo>
                <a:lnTo>
                  <a:pt x="130" y="135"/>
                </a:lnTo>
                <a:lnTo>
                  <a:pt x="108" y="160"/>
                </a:lnTo>
                <a:lnTo>
                  <a:pt x="114" y="182"/>
                </a:lnTo>
                <a:lnTo>
                  <a:pt x="130" y="182"/>
                </a:lnTo>
                <a:lnTo>
                  <a:pt x="130" y="192"/>
                </a:lnTo>
                <a:lnTo>
                  <a:pt x="150" y="192"/>
                </a:lnTo>
                <a:lnTo>
                  <a:pt x="155" y="202"/>
                </a:lnTo>
                <a:lnTo>
                  <a:pt x="171" y="217"/>
                </a:lnTo>
                <a:lnTo>
                  <a:pt x="171" y="233"/>
                </a:lnTo>
                <a:lnTo>
                  <a:pt x="181" y="248"/>
                </a:lnTo>
                <a:lnTo>
                  <a:pt x="150" y="258"/>
                </a:lnTo>
                <a:lnTo>
                  <a:pt x="114" y="290"/>
                </a:lnTo>
                <a:lnTo>
                  <a:pt x="124" y="326"/>
                </a:lnTo>
                <a:lnTo>
                  <a:pt x="98" y="352"/>
                </a:lnTo>
                <a:lnTo>
                  <a:pt x="87" y="352"/>
                </a:lnTo>
                <a:lnTo>
                  <a:pt x="73" y="258"/>
                </a:lnTo>
                <a:lnTo>
                  <a:pt x="41" y="243"/>
                </a:lnTo>
                <a:lnTo>
                  <a:pt x="30" y="207"/>
                </a:lnTo>
                <a:lnTo>
                  <a:pt x="15" y="202"/>
                </a:lnTo>
                <a:lnTo>
                  <a:pt x="0" y="166"/>
                </a:lnTo>
                <a:lnTo>
                  <a:pt x="30" y="125"/>
                </a:lnTo>
                <a:lnTo>
                  <a:pt x="30" y="82"/>
                </a:lnTo>
                <a:lnTo>
                  <a:pt x="30" y="52"/>
                </a:lnTo>
                <a:lnTo>
                  <a:pt x="30" y="41"/>
                </a:lnTo>
                <a:lnTo>
                  <a:pt x="46" y="31"/>
                </a:lnTo>
                <a:lnTo>
                  <a:pt x="46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89" name="Freeform 168"/>
          <p:cNvSpPr>
            <a:spLocks noChangeArrowheads="1"/>
          </p:cNvSpPr>
          <p:nvPr/>
        </p:nvSpPr>
        <p:spPr bwMode="auto">
          <a:xfrm>
            <a:off x="5119117" y="3765550"/>
            <a:ext cx="155575" cy="158750"/>
          </a:xfrm>
          <a:custGeom>
            <a:avLst/>
            <a:gdLst>
              <a:gd name="T0" fmla="*/ 52 w 245"/>
              <a:gd name="T1" fmla="*/ 16 h 250"/>
              <a:gd name="T2" fmla="*/ 58 w 245"/>
              <a:gd name="T3" fmla="*/ 10 h 250"/>
              <a:gd name="T4" fmla="*/ 94 w 245"/>
              <a:gd name="T5" fmla="*/ 16 h 250"/>
              <a:gd name="T6" fmla="*/ 109 w 245"/>
              <a:gd name="T7" fmla="*/ 26 h 250"/>
              <a:gd name="T8" fmla="*/ 115 w 245"/>
              <a:gd name="T9" fmla="*/ 16 h 250"/>
              <a:gd name="T10" fmla="*/ 140 w 245"/>
              <a:gd name="T11" fmla="*/ 16 h 250"/>
              <a:gd name="T12" fmla="*/ 176 w 245"/>
              <a:gd name="T13" fmla="*/ 16 h 250"/>
              <a:gd name="T14" fmla="*/ 203 w 245"/>
              <a:gd name="T15" fmla="*/ 0 h 250"/>
              <a:gd name="T16" fmla="*/ 203 w 245"/>
              <a:gd name="T17" fmla="*/ 10 h 250"/>
              <a:gd name="T18" fmla="*/ 218 w 245"/>
              <a:gd name="T19" fmla="*/ 16 h 250"/>
              <a:gd name="T20" fmla="*/ 218 w 245"/>
              <a:gd name="T21" fmla="*/ 31 h 250"/>
              <a:gd name="T22" fmla="*/ 223 w 245"/>
              <a:gd name="T23" fmla="*/ 57 h 250"/>
              <a:gd name="T24" fmla="*/ 244 w 245"/>
              <a:gd name="T25" fmla="*/ 98 h 250"/>
              <a:gd name="T26" fmla="*/ 223 w 245"/>
              <a:gd name="T27" fmla="*/ 124 h 250"/>
              <a:gd name="T28" fmla="*/ 192 w 245"/>
              <a:gd name="T29" fmla="*/ 176 h 250"/>
              <a:gd name="T30" fmla="*/ 192 w 245"/>
              <a:gd name="T31" fmla="*/ 228 h 250"/>
              <a:gd name="T32" fmla="*/ 125 w 245"/>
              <a:gd name="T33" fmla="*/ 228 h 250"/>
              <a:gd name="T34" fmla="*/ 58 w 245"/>
              <a:gd name="T35" fmla="*/ 228 h 250"/>
              <a:gd name="T36" fmla="*/ 42 w 245"/>
              <a:gd name="T37" fmla="*/ 233 h 250"/>
              <a:gd name="T38" fmla="*/ 16 w 245"/>
              <a:gd name="T39" fmla="*/ 249 h 250"/>
              <a:gd name="T40" fmla="*/ 16 w 245"/>
              <a:gd name="T41" fmla="*/ 243 h 250"/>
              <a:gd name="T42" fmla="*/ 0 w 245"/>
              <a:gd name="T43" fmla="*/ 243 h 250"/>
              <a:gd name="T44" fmla="*/ 6 w 245"/>
              <a:gd name="T45" fmla="*/ 186 h 250"/>
              <a:gd name="T46" fmla="*/ 16 w 245"/>
              <a:gd name="T47" fmla="*/ 161 h 250"/>
              <a:gd name="T48" fmla="*/ 31 w 245"/>
              <a:gd name="T49" fmla="*/ 135 h 250"/>
              <a:gd name="T50" fmla="*/ 58 w 245"/>
              <a:gd name="T51" fmla="*/ 109 h 250"/>
              <a:gd name="T52" fmla="*/ 74 w 245"/>
              <a:gd name="T53" fmla="*/ 94 h 250"/>
              <a:gd name="T54" fmla="*/ 58 w 245"/>
              <a:gd name="T55" fmla="*/ 67 h 250"/>
              <a:gd name="T56" fmla="*/ 58 w 245"/>
              <a:gd name="T57" fmla="*/ 51 h 250"/>
              <a:gd name="T58" fmla="*/ 58 w 245"/>
              <a:gd name="T59" fmla="*/ 31 h 250"/>
              <a:gd name="T60" fmla="*/ 52 w 245"/>
              <a:gd name="T61" fmla="*/ 16 h 250"/>
              <a:gd name="T62" fmla="*/ 52 w 245"/>
              <a:gd name="T63" fmla="*/ 16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5"/>
              <a:gd name="T97" fmla="*/ 0 h 250"/>
              <a:gd name="T98" fmla="*/ 245 w 245"/>
              <a:gd name="T99" fmla="*/ 250 h 2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5" h="250">
                <a:moveTo>
                  <a:pt x="52" y="16"/>
                </a:moveTo>
                <a:lnTo>
                  <a:pt x="58" y="10"/>
                </a:lnTo>
                <a:lnTo>
                  <a:pt x="94" y="16"/>
                </a:lnTo>
                <a:lnTo>
                  <a:pt x="109" y="26"/>
                </a:lnTo>
                <a:lnTo>
                  <a:pt x="115" y="16"/>
                </a:lnTo>
                <a:lnTo>
                  <a:pt x="140" y="16"/>
                </a:lnTo>
                <a:lnTo>
                  <a:pt x="176" y="16"/>
                </a:lnTo>
                <a:lnTo>
                  <a:pt x="203" y="0"/>
                </a:lnTo>
                <a:lnTo>
                  <a:pt x="203" y="10"/>
                </a:lnTo>
                <a:lnTo>
                  <a:pt x="218" y="16"/>
                </a:lnTo>
                <a:lnTo>
                  <a:pt x="218" y="31"/>
                </a:lnTo>
                <a:lnTo>
                  <a:pt x="223" y="57"/>
                </a:lnTo>
                <a:lnTo>
                  <a:pt x="244" y="98"/>
                </a:lnTo>
                <a:lnTo>
                  <a:pt x="223" y="124"/>
                </a:lnTo>
                <a:lnTo>
                  <a:pt x="192" y="176"/>
                </a:lnTo>
                <a:lnTo>
                  <a:pt x="192" y="228"/>
                </a:lnTo>
                <a:lnTo>
                  <a:pt x="125" y="228"/>
                </a:lnTo>
                <a:lnTo>
                  <a:pt x="58" y="228"/>
                </a:lnTo>
                <a:lnTo>
                  <a:pt x="42" y="233"/>
                </a:lnTo>
                <a:lnTo>
                  <a:pt x="16" y="249"/>
                </a:lnTo>
                <a:lnTo>
                  <a:pt x="16" y="243"/>
                </a:lnTo>
                <a:lnTo>
                  <a:pt x="0" y="243"/>
                </a:lnTo>
                <a:lnTo>
                  <a:pt x="6" y="186"/>
                </a:lnTo>
                <a:lnTo>
                  <a:pt x="16" y="161"/>
                </a:lnTo>
                <a:lnTo>
                  <a:pt x="31" y="135"/>
                </a:lnTo>
                <a:lnTo>
                  <a:pt x="58" y="109"/>
                </a:lnTo>
                <a:lnTo>
                  <a:pt x="74" y="94"/>
                </a:lnTo>
                <a:lnTo>
                  <a:pt x="58" y="67"/>
                </a:lnTo>
                <a:lnTo>
                  <a:pt x="58" y="51"/>
                </a:lnTo>
                <a:lnTo>
                  <a:pt x="58" y="31"/>
                </a:lnTo>
                <a:lnTo>
                  <a:pt x="52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0" name="Freeform 169"/>
          <p:cNvSpPr>
            <a:spLocks noChangeArrowheads="1"/>
          </p:cNvSpPr>
          <p:nvPr/>
        </p:nvSpPr>
        <p:spPr bwMode="auto">
          <a:xfrm>
            <a:off x="4626992" y="3729038"/>
            <a:ext cx="538162" cy="536575"/>
          </a:xfrm>
          <a:custGeom>
            <a:avLst/>
            <a:gdLst>
              <a:gd name="T0" fmla="*/ 279 w 850"/>
              <a:gd name="T1" fmla="*/ 41 h 845"/>
              <a:gd name="T2" fmla="*/ 356 w 850"/>
              <a:gd name="T3" fmla="*/ 31 h 845"/>
              <a:gd name="T4" fmla="*/ 434 w 850"/>
              <a:gd name="T5" fmla="*/ 47 h 845"/>
              <a:gd name="T6" fmla="*/ 476 w 850"/>
              <a:gd name="T7" fmla="*/ 31 h 845"/>
              <a:gd name="T8" fmla="*/ 543 w 850"/>
              <a:gd name="T9" fmla="*/ 16 h 845"/>
              <a:gd name="T10" fmla="*/ 585 w 850"/>
              <a:gd name="T11" fmla="*/ 6 h 845"/>
              <a:gd name="T12" fmla="*/ 626 w 850"/>
              <a:gd name="T13" fmla="*/ 6 h 845"/>
              <a:gd name="T14" fmla="*/ 657 w 850"/>
              <a:gd name="T15" fmla="*/ 6 h 845"/>
              <a:gd name="T16" fmla="*/ 693 w 850"/>
              <a:gd name="T17" fmla="*/ 31 h 845"/>
              <a:gd name="T18" fmla="*/ 734 w 850"/>
              <a:gd name="T19" fmla="*/ 41 h 845"/>
              <a:gd name="T20" fmla="*/ 765 w 850"/>
              <a:gd name="T21" fmla="*/ 41 h 845"/>
              <a:gd name="T22" fmla="*/ 791 w 850"/>
              <a:gd name="T23" fmla="*/ 47 h 845"/>
              <a:gd name="T24" fmla="*/ 833 w 850"/>
              <a:gd name="T25" fmla="*/ 108 h 845"/>
              <a:gd name="T26" fmla="*/ 833 w 850"/>
              <a:gd name="T27" fmla="*/ 166 h 845"/>
              <a:gd name="T28" fmla="*/ 781 w 850"/>
              <a:gd name="T29" fmla="*/ 243 h 845"/>
              <a:gd name="T30" fmla="*/ 761 w 850"/>
              <a:gd name="T31" fmla="*/ 315 h 845"/>
              <a:gd name="T32" fmla="*/ 740 w 850"/>
              <a:gd name="T33" fmla="*/ 357 h 845"/>
              <a:gd name="T34" fmla="*/ 761 w 850"/>
              <a:gd name="T35" fmla="*/ 394 h 845"/>
              <a:gd name="T36" fmla="*/ 765 w 850"/>
              <a:gd name="T37" fmla="*/ 440 h 845"/>
              <a:gd name="T38" fmla="*/ 765 w 850"/>
              <a:gd name="T39" fmla="*/ 517 h 845"/>
              <a:gd name="T40" fmla="*/ 828 w 850"/>
              <a:gd name="T41" fmla="*/ 611 h 845"/>
              <a:gd name="T42" fmla="*/ 734 w 850"/>
              <a:gd name="T43" fmla="*/ 652 h 845"/>
              <a:gd name="T44" fmla="*/ 724 w 850"/>
              <a:gd name="T45" fmla="*/ 709 h 845"/>
              <a:gd name="T46" fmla="*/ 709 w 850"/>
              <a:gd name="T47" fmla="*/ 766 h 845"/>
              <a:gd name="T48" fmla="*/ 761 w 850"/>
              <a:gd name="T49" fmla="*/ 803 h 845"/>
              <a:gd name="T50" fmla="*/ 765 w 850"/>
              <a:gd name="T51" fmla="*/ 844 h 845"/>
              <a:gd name="T52" fmla="*/ 734 w 850"/>
              <a:gd name="T53" fmla="*/ 828 h 845"/>
              <a:gd name="T54" fmla="*/ 657 w 850"/>
              <a:gd name="T55" fmla="*/ 760 h 845"/>
              <a:gd name="T56" fmla="*/ 631 w 850"/>
              <a:gd name="T57" fmla="*/ 776 h 845"/>
              <a:gd name="T58" fmla="*/ 574 w 850"/>
              <a:gd name="T59" fmla="*/ 735 h 845"/>
              <a:gd name="T60" fmla="*/ 517 w 850"/>
              <a:gd name="T61" fmla="*/ 725 h 845"/>
              <a:gd name="T62" fmla="*/ 476 w 850"/>
              <a:gd name="T63" fmla="*/ 735 h 845"/>
              <a:gd name="T64" fmla="*/ 440 w 850"/>
              <a:gd name="T65" fmla="*/ 735 h 845"/>
              <a:gd name="T66" fmla="*/ 434 w 850"/>
              <a:gd name="T67" fmla="*/ 678 h 845"/>
              <a:gd name="T68" fmla="*/ 424 w 850"/>
              <a:gd name="T69" fmla="*/ 600 h 845"/>
              <a:gd name="T70" fmla="*/ 372 w 850"/>
              <a:gd name="T71" fmla="*/ 543 h 845"/>
              <a:gd name="T72" fmla="*/ 325 w 850"/>
              <a:gd name="T73" fmla="*/ 574 h 845"/>
              <a:gd name="T74" fmla="*/ 279 w 850"/>
              <a:gd name="T75" fmla="*/ 590 h 845"/>
              <a:gd name="T76" fmla="*/ 206 w 850"/>
              <a:gd name="T77" fmla="*/ 559 h 845"/>
              <a:gd name="T78" fmla="*/ 196 w 850"/>
              <a:gd name="T79" fmla="*/ 523 h 845"/>
              <a:gd name="T80" fmla="*/ 82 w 850"/>
              <a:gd name="T81" fmla="*/ 502 h 845"/>
              <a:gd name="T82" fmla="*/ 31 w 850"/>
              <a:gd name="T83" fmla="*/ 502 h 845"/>
              <a:gd name="T84" fmla="*/ 15 w 850"/>
              <a:gd name="T85" fmla="*/ 492 h 845"/>
              <a:gd name="T86" fmla="*/ 31 w 850"/>
              <a:gd name="T87" fmla="*/ 440 h 845"/>
              <a:gd name="T88" fmla="*/ 61 w 850"/>
              <a:gd name="T89" fmla="*/ 450 h 845"/>
              <a:gd name="T90" fmla="*/ 98 w 850"/>
              <a:gd name="T91" fmla="*/ 440 h 845"/>
              <a:gd name="T92" fmla="*/ 129 w 850"/>
              <a:gd name="T93" fmla="*/ 435 h 845"/>
              <a:gd name="T94" fmla="*/ 170 w 850"/>
              <a:gd name="T95" fmla="*/ 382 h 845"/>
              <a:gd name="T96" fmla="*/ 192 w 850"/>
              <a:gd name="T97" fmla="*/ 315 h 845"/>
              <a:gd name="T98" fmla="*/ 222 w 850"/>
              <a:gd name="T99" fmla="*/ 284 h 845"/>
              <a:gd name="T100" fmla="*/ 248 w 850"/>
              <a:gd name="T101" fmla="*/ 223 h 845"/>
              <a:gd name="T102" fmla="*/ 258 w 850"/>
              <a:gd name="T103" fmla="*/ 150 h 845"/>
              <a:gd name="T104" fmla="*/ 279 w 850"/>
              <a:gd name="T105" fmla="*/ 72 h 8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50"/>
              <a:gd name="T160" fmla="*/ 0 h 845"/>
              <a:gd name="T161" fmla="*/ 850 w 850"/>
              <a:gd name="T162" fmla="*/ 845 h 8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50" h="845">
                <a:moveTo>
                  <a:pt x="279" y="72"/>
                </a:moveTo>
                <a:lnTo>
                  <a:pt x="279" y="47"/>
                </a:lnTo>
                <a:lnTo>
                  <a:pt x="279" y="41"/>
                </a:lnTo>
                <a:lnTo>
                  <a:pt x="300" y="26"/>
                </a:lnTo>
                <a:lnTo>
                  <a:pt x="325" y="6"/>
                </a:lnTo>
                <a:lnTo>
                  <a:pt x="356" y="31"/>
                </a:lnTo>
                <a:lnTo>
                  <a:pt x="382" y="41"/>
                </a:lnTo>
                <a:lnTo>
                  <a:pt x="409" y="47"/>
                </a:lnTo>
                <a:lnTo>
                  <a:pt x="434" y="47"/>
                </a:lnTo>
                <a:lnTo>
                  <a:pt x="450" y="57"/>
                </a:lnTo>
                <a:lnTo>
                  <a:pt x="466" y="31"/>
                </a:lnTo>
                <a:lnTo>
                  <a:pt x="476" y="31"/>
                </a:lnTo>
                <a:lnTo>
                  <a:pt x="501" y="31"/>
                </a:lnTo>
                <a:lnTo>
                  <a:pt x="517" y="26"/>
                </a:lnTo>
                <a:lnTo>
                  <a:pt x="543" y="16"/>
                </a:lnTo>
                <a:lnTo>
                  <a:pt x="558" y="16"/>
                </a:lnTo>
                <a:lnTo>
                  <a:pt x="574" y="16"/>
                </a:lnTo>
                <a:lnTo>
                  <a:pt x="585" y="6"/>
                </a:lnTo>
                <a:lnTo>
                  <a:pt x="589" y="0"/>
                </a:lnTo>
                <a:lnTo>
                  <a:pt x="610" y="6"/>
                </a:lnTo>
                <a:lnTo>
                  <a:pt x="626" y="6"/>
                </a:lnTo>
                <a:lnTo>
                  <a:pt x="631" y="16"/>
                </a:lnTo>
                <a:lnTo>
                  <a:pt x="652" y="16"/>
                </a:lnTo>
                <a:lnTo>
                  <a:pt x="657" y="6"/>
                </a:lnTo>
                <a:lnTo>
                  <a:pt x="673" y="6"/>
                </a:lnTo>
                <a:lnTo>
                  <a:pt x="693" y="16"/>
                </a:lnTo>
                <a:lnTo>
                  <a:pt x="693" y="31"/>
                </a:lnTo>
                <a:lnTo>
                  <a:pt x="709" y="41"/>
                </a:lnTo>
                <a:lnTo>
                  <a:pt x="724" y="47"/>
                </a:lnTo>
                <a:lnTo>
                  <a:pt x="734" y="41"/>
                </a:lnTo>
                <a:lnTo>
                  <a:pt x="740" y="31"/>
                </a:lnTo>
                <a:lnTo>
                  <a:pt x="740" y="41"/>
                </a:lnTo>
                <a:lnTo>
                  <a:pt x="765" y="41"/>
                </a:lnTo>
                <a:lnTo>
                  <a:pt x="765" y="31"/>
                </a:lnTo>
                <a:lnTo>
                  <a:pt x="775" y="31"/>
                </a:lnTo>
                <a:lnTo>
                  <a:pt x="791" y="47"/>
                </a:lnTo>
                <a:lnTo>
                  <a:pt x="828" y="72"/>
                </a:lnTo>
                <a:lnTo>
                  <a:pt x="833" y="88"/>
                </a:lnTo>
                <a:lnTo>
                  <a:pt x="833" y="108"/>
                </a:lnTo>
                <a:lnTo>
                  <a:pt x="833" y="124"/>
                </a:lnTo>
                <a:lnTo>
                  <a:pt x="849" y="150"/>
                </a:lnTo>
                <a:lnTo>
                  <a:pt x="833" y="166"/>
                </a:lnTo>
                <a:lnTo>
                  <a:pt x="807" y="192"/>
                </a:lnTo>
                <a:lnTo>
                  <a:pt x="791" y="217"/>
                </a:lnTo>
                <a:lnTo>
                  <a:pt x="781" y="243"/>
                </a:lnTo>
                <a:lnTo>
                  <a:pt x="775" y="300"/>
                </a:lnTo>
                <a:lnTo>
                  <a:pt x="775" y="305"/>
                </a:lnTo>
                <a:lnTo>
                  <a:pt x="761" y="315"/>
                </a:lnTo>
                <a:lnTo>
                  <a:pt x="750" y="341"/>
                </a:lnTo>
                <a:lnTo>
                  <a:pt x="740" y="352"/>
                </a:lnTo>
                <a:lnTo>
                  <a:pt x="740" y="357"/>
                </a:lnTo>
                <a:lnTo>
                  <a:pt x="750" y="372"/>
                </a:lnTo>
                <a:lnTo>
                  <a:pt x="761" y="382"/>
                </a:lnTo>
                <a:lnTo>
                  <a:pt x="761" y="394"/>
                </a:lnTo>
                <a:lnTo>
                  <a:pt x="761" y="409"/>
                </a:lnTo>
                <a:lnTo>
                  <a:pt x="765" y="435"/>
                </a:lnTo>
                <a:lnTo>
                  <a:pt x="765" y="440"/>
                </a:lnTo>
                <a:lnTo>
                  <a:pt x="765" y="460"/>
                </a:lnTo>
                <a:lnTo>
                  <a:pt x="765" y="482"/>
                </a:lnTo>
                <a:lnTo>
                  <a:pt x="765" y="517"/>
                </a:lnTo>
                <a:lnTo>
                  <a:pt x="781" y="543"/>
                </a:lnTo>
                <a:lnTo>
                  <a:pt x="807" y="570"/>
                </a:lnTo>
                <a:lnTo>
                  <a:pt x="828" y="611"/>
                </a:lnTo>
                <a:lnTo>
                  <a:pt x="740" y="615"/>
                </a:lnTo>
                <a:lnTo>
                  <a:pt x="740" y="627"/>
                </a:lnTo>
                <a:lnTo>
                  <a:pt x="734" y="652"/>
                </a:lnTo>
                <a:lnTo>
                  <a:pt x="719" y="668"/>
                </a:lnTo>
                <a:lnTo>
                  <a:pt x="724" y="678"/>
                </a:lnTo>
                <a:lnTo>
                  <a:pt x="724" y="709"/>
                </a:lnTo>
                <a:lnTo>
                  <a:pt x="719" y="725"/>
                </a:lnTo>
                <a:lnTo>
                  <a:pt x="719" y="745"/>
                </a:lnTo>
                <a:lnTo>
                  <a:pt x="709" y="766"/>
                </a:lnTo>
                <a:lnTo>
                  <a:pt x="719" y="776"/>
                </a:lnTo>
                <a:lnTo>
                  <a:pt x="740" y="791"/>
                </a:lnTo>
                <a:lnTo>
                  <a:pt x="761" y="803"/>
                </a:lnTo>
                <a:lnTo>
                  <a:pt x="761" y="791"/>
                </a:lnTo>
                <a:lnTo>
                  <a:pt x="775" y="791"/>
                </a:lnTo>
                <a:lnTo>
                  <a:pt x="765" y="844"/>
                </a:lnTo>
                <a:lnTo>
                  <a:pt x="765" y="833"/>
                </a:lnTo>
                <a:lnTo>
                  <a:pt x="740" y="844"/>
                </a:lnTo>
                <a:lnTo>
                  <a:pt x="734" y="828"/>
                </a:lnTo>
                <a:lnTo>
                  <a:pt x="709" y="791"/>
                </a:lnTo>
                <a:lnTo>
                  <a:pt x="683" y="791"/>
                </a:lnTo>
                <a:lnTo>
                  <a:pt x="657" y="760"/>
                </a:lnTo>
                <a:lnTo>
                  <a:pt x="652" y="760"/>
                </a:lnTo>
                <a:lnTo>
                  <a:pt x="652" y="776"/>
                </a:lnTo>
                <a:lnTo>
                  <a:pt x="631" y="776"/>
                </a:lnTo>
                <a:lnTo>
                  <a:pt x="615" y="776"/>
                </a:lnTo>
                <a:lnTo>
                  <a:pt x="585" y="760"/>
                </a:lnTo>
                <a:lnTo>
                  <a:pt x="574" y="735"/>
                </a:lnTo>
                <a:lnTo>
                  <a:pt x="543" y="760"/>
                </a:lnTo>
                <a:lnTo>
                  <a:pt x="533" y="735"/>
                </a:lnTo>
                <a:lnTo>
                  <a:pt x="517" y="725"/>
                </a:lnTo>
                <a:lnTo>
                  <a:pt x="517" y="735"/>
                </a:lnTo>
                <a:lnTo>
                  <a:pt x="501" y="725"/>
                </a:lnTo>
                <a:lnTo>
                  <a:pt x="476" y="735"/>
                </a:lnTo>
                <a:lnTo>
                  <a:pt x="455" y="735"/>
                </a:lnTo>
                <a:lnTo>
                  <a:pt x="450" y="745"/>
                </a:lnTo>
                <a:lnTo>
                  <a:pt x="440" y="735"/>
                </a:lnTo>
                <a:lnTo>
                  <a:pt x="440" y="719"/>
                </a:lnTo>
                <a:lnTo>
                  <a:pt x="440" y="683"/>
                </a:lnTo>
                <a:lnTo>
                  <a:pt x="434" y="678"/>
                </a:lnTo>
                <a:lnTo>
                  <a:pt x="413" y="658"/>
                </a:lnTo>
                <a:lnTo>
                  <a:pt x="434" y="627"/>
                </a:lnTo>
                <a:lnTo>
                  <a:pt x="424" y="600"/>
                </a:lnTo>
                <a:lnTo>
                  <a:pt x="413" y="570"/>
                </a:lnTo>
                <a:lnTo>
                  <a:pt x="372" y="570"/>
                </a:lnTo>
                <a:lnTo>
                  <a:pt x="372" y="543"/>
                </a:lnTo>
                <a:lnTo>
                  <a:pt x="346" y="548"/>
                </a:lnTo>
                <a:lnTo>
                  <a:pt x="325" y="559"/>
                </a:lnTo>
                <a:lnTo>
                  <a:pt x="325" y="574"/>
                </a:lnTo>
                <a:lnTo>
                  <a:pt x="315" y="574"/>
                </a:lnTo>
                <a:lnTo>
                  <a:pt x="315" y="590"/>
                </a:lnTo>
                <a:lnTo>
                  <a:pt x="279" y="590"/>
                </a:lnTo>
                <a:lnTo>
                  <a:pt x="274" y="600"/>
                </a:lnTo>
                <a:lnTo>
                  <a:pt x="233" y="600"/>
                </a:lnTo>
                <a:lnTo>
                  <a:pt x="206" y="559"/>
                </a:lnTo>
                <a:lnTo>
                  <a:pt x="206" y="548"/>
                </a:lnTo>
                <a:lnTo>
                  <a:pt x="196" y="533"/>
                </a:lnTo>
                <a:lnTo>
                  <a:pt x="196" y="523"/>
                </a:lnTo>
                <a:lnTo>
                  <a:pt x="192" y="502"/>
                </a:lnTo>
                <a:lnTo>
                  <a:pt x="165" y="502"/>
                </a:lnTo>
                <a:lnTo>
                  <a:pt x="82" y="502"/>
                </a:lnTo>
                <a:lnTo>
                  <a:pt x="61" y="507"/>
                </a:lnTo>
                <a:lnTo>
                  <a:pt x="46" y="502"/>
                </a:lnTo>
                <a:lnTo>
                  <a:pt x="31" y="502"/>
                </a:lnTo>
                <a:lnTo>
                  <a:pt x="3" y="502"/>
                </a:lnTo>
                <a:lnTo>
                  <a:pt x="0" y="492"/>
                </a:lnTo>
                <a:lnTo>
                  <a:pt x="15" y="492"/>
                </a:lnTo>
                <a:lnTo>
                  <a:pt x="15" y="466"/>
                </a:lnTo>
                <a:lnTo>
                  <a:pt x="31" y="450"/>
                </a:lnTo>
                <a:lnTo>
                  <a:pt x="31" y="440"/>
                </a:lnTo>
                <a:lnTo>
                  <a:pt x="41" y="440"/>
                </a:lnTo>
                <a:lnTo>
                  <a:pt x="46" y="450"/>
                </a:lnTo>
                <a:lnTo>
                  <a:pt x="61" y="450"/>
                </a:lnTo>
                <a:lnTo>
                  <a:pt x="72" y="435"/>
                </a:lnTo>
                <a:lnTo>
                  <a:pt x="88" y="435"/>
                </a:lnTo>
                <a:lnTo>
                  <a:pt x="98" y="440"/>
                </a:lnTo>
                <a:lnTo>
                  <a:pt x="108" y="460"/>
                </a:lnTo>
                <a:lnTo>
                  <a:pt x="124" y="440"/>
                </a:lnTo>
                <a:lnTo>
                  <a:pt x="129" y="435"/>
                </a:lnTo>
                <a:lnTo>
                  <a:pt x="149" y="425"/>
                </a:lnTo>
                <a:lnTo>
                  <a:pt x="165" y="409"/>
                </a:lnTo>
                <a:lnTo>
                  <a:pt x="170" y="382"/>
                </a:lnTo>
                <a:lnTo>
                  <a:pt x="170" y="357"/>
                </a:lnTo>
                <a:lnTo>
                  <a:pt x="170" y="331"/>
                </a:lnTo>
                <a:lnTo>
                  <a:pt x="192" y="315"/>
                </a:lnTo>
                <a:lnTo>
                  <a:pt x="196" y="305"/>
                </a:lnTo>
                <a:lnTo>
                  <a:pt x="206" y="284"/>
                </a:lnTo>
                <a:lnTo>
                  <a:pt x="222" y="284"/>
                </a:lnTo>
                <a:lnTo>
                  <a:pt x="248" y="259"/>
                </a:lnTo>
                <a:lnTo>
                  <a:pt x="248" y="243"/>
                </a:lnTo>
                <a:lnTo>
                  <a:pt x="248" y="223"/>
                </a:lnTo>
                <a:lnTo>
                  <a:pt x="248" y="196"/>
                </a:lnTo>
                <a:lnTo>
                  <a:pt x="258" y="176"/>
                </a:lnTo>
                <a:lnTo>
                  <a:pt x="258" y="150"/>
                </a:lnTo>
                <a:lnTo>
                  <a:pt x="274" y="114"/>
                </a:lnTo>
                <a:lnTo>
                  <a:pt x="279" y="98"/>
                </a:lnTo>
                <a:lnTo>
                  <a:pt x="279" y="7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1" name="Freeform 170"/>
          <p:cNvSpPr>
            <a:spLocks noChangeArrowheads="1"/>
          </p:cNvSpPr>
          <p:nvPr/>
        </p:nvSpPr>
        <p:spPr bwMode="auto">
          <a:xfrm>
            <a:off x="4695254" y="3568700"/>
            <a:ext cx="358775" cy="247650"/>
          </a:xfrm>
          <a:custGeom>
            <a:avLst/>
            <a:gdLst>
              <a:gd name="T0" fmla="*/ 57 w 567"/>
              <a:gd name="T1" fmla="*/ 149 h 390"/>
              <a:gd name="T2" fmla="*/ 88 w 567"/>
              <a:gd name="T3" fmla="*/ 144 h 390"/>
              <a:gd name="T4" fmla="*/ 129 w 567"/>
              <a:gd name="T5" fmla="*/ 124 h 390"/>
              <a:gd name="T6" fmla="*/ 156 w 567"/>
              <a:gd name="T7" fmla="*/ 124 h 390"/>
              <a:gd name="T8" fmla="*/ 192 w 567"/>
              <a:gd name="T9" fmla="*/ 118 h 390"/>
              <a:gd name="T10" fmla="*/ 192 w 567"/>
              <a:gd name="T11" fmla="*/ 93 h 390"/>
              <a:gd name="T12" fmla="*/ 248 w 567"/>
              <a:gd name="T13" fmla="*/ 77 h 390"/>
              <a:gd name="T14" fmla="*/ 274 w 567"/>
              <a:gd name="T15" fmla="*/ 61 h 390"/>
              <a:gd name="T16" fmla="*/ 305 w 567"/>
              <a:gd name="T17" fmla="*/ 36 h 390"/>
              <a:gd name="T18" fmla="*/ 342 w 567"/>
              <a:gd name="T19" fmla="*/ 0 h 390"/>
              <a:gd name="T20" fmla="*/ 368 w 567"/>
              <a:gd name="T21" fmla="*/ 10 h 390"/>
              <a:gd name="T22" fmla="*/ 399 w 567"/>
              <a:gd name="T23" fmla="*/ 67 h 390"/>
              <a:gd name="T24" fmla="*/ 393 w 567"/>
              <a:gd name="T25" fmla="*/ 82 h 390"/>
              <a:gd name="T26" fmla="*/ 399 w 567"/>
              <a:gd name="T27" fmla="*/ 103 h 390"/>
              <a:gd name="T28" fmla="*/ 425 w 567"/>
              <a:gd name="T29" fmla="*/ 118 h 390"/>
              <a:gd name="T30" fmla="*/ 466 w 567"/>
              <a:gd name="T31" fmla="*/ 134 h 390"/>
              <a:gd name="T32" fmla="*/ 502 w 567"/>
              <a:gd name="T33" fmla="*/ 171 h 390"/>
              <a:gd name="T34" fmla="*/ 518 w 567"/>
              <a:gd name="T35" fmla="*/ 186 h 390"/>
              <a:gd name="T36" fmla="*/ 534 w 567"/>
              <a:gd name="T37" fmla="*/ 216 h 390"/>
              <a:gd name="T38" fmla="*/ 566 w 567"/>
              <a:gd name="T39" fmla="*/ 259 h 390"/>
              <a:gd name="T40" fmla="*/ 544 w 567"/>
              <a:gd name="T41" fmla="*/ 269 h 390"/>
              <a:gd name="T42" fmla="*/ 518 w 567"/>
              <a:gd name="T43" fmla="*/ 259 h 390"/>
              <a:gd name="T44" fmla="*/ 481 w 567"/>
              <a:gd name="T45" fmla="*/ 253 h 390"/>
              <a:gd name="T46" fmla="*/ 466 w 567"/>
              <a:gd name="T47" fmla="*/ 269 h 390"/>
              <a:gd name="T48" fmla="*/ 435 w 567"/>
              <a:gd name="T49" fmla="*/ 269 h 390"/>
              <a:gd name="T50" fmla="*/ 393 w 567"/>
              <a:gd name="T51" fmla="*/ 284 h 390"/>
              <a:gd name="T52" fmla="*/ 358 w 567"/>
              <a:gd name="T53" fmla="*/ 284 h 390"/>
              <a:gd name="T54" fmla="*/ 326 w 567"/>
              <a:gd name="T55" fmla="*/ 300 h 390"/>
              <a:gd name="T56" fmla="*/ 274 w 567"/>
              <a:gd name="T57" fmla="*/ 294 h 390"/>
              <a:gd name="T58" fmla="*/ 217 w 567"/>
              <a:gd name="T59" fmla="*/ 259 h 390"/>
              <a:gd name="T60" fmla="*/ 170 w 567"/>
              <a:gd name="T61" fmla="*/ 294 h 390"/>
              <a:gd name="T62" fmla="*/ 170 w 567"/>
              <a:gd name="T63" fmla="*/ 325 h 390"/>
              <a:gd name="T64" fmla="*/ 125 w 567"/>
              <a:gd name="T65" fmla="*/ 325 h 390"/>
              <a:gd name="T66" fmla="*/ 84 w 567"/>
              <a:gd name="T67" fmla="*/ 361 h 390"/>
              <a:gd name="T68" fmla="*/ 57 w 567"/>
              <a:gd name="T69" fmla="*/ 377 h 390"/>
              <a:gd name="T70" fmla="*/ 57 w 567"/>
              <a:gd name="T71" fmla="*/ 351 h 390"/>
              <a:gd name="T72" fmla="*/ 21 w 567"/>
              <a:gd name="T73" fmla="*/ 294 h 390"/>
              <a:gd name="T74" fmla="*/ 6 w 567"/>
              <a:gd name="T75" fmla="*/ 259 h 390"/>
              <a:gd name="T76" fmla="*/ 0 w 567"/>
              <a:gd name="T77" fmla="*/ 216 h 390"/>
              <a:gd name="T78" fmla="*/ 21 w 567"/>
              <a:gd name="T79" fmla="*/ 171 h 390"/>
              <a:gd name="T80" fmla="*/ 41 w 567"/>
              <a:gd name="T81" fmla="*/ 159 h 3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67"/>
              <a:gd name="T124" fmla="*/ 0 h 390"/>
              <a:gd name="T125" fmla="*/ 567 w 567"/>
              <a:gd name="T126" fmla="*/ 390 h 39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67" h="390">
                <a:moveTo>
                  <a:pt x="41" y="159"/>
                </a:moveTo>
                <a:lnTo>
                  <a:pt x="57" y="149"/>
                </a:lnTo>
                <a:lnTo>
                  <a:pt x="84" y="134"/>
                </a:lnTo>
                <a:lnTo>
                  <a:pt x="88" y="144"/>
                </a:lnTo>
                <a:lnTo>
                  <a:pt x="109" y="134"/>
                </a:lnTo>
                <a:lnTo>
                  <a:pt x="129" y="124"/>
                </a:lnTo>
                <a:lnTo>
                  <a:pt x="140" y="134"/>
                </a:lnTo>
                <a:lnTo>
                  <a:pt x="156" y="124"/>
                </a:lnTo>
                <a:lnTo>
                  <a:pt x="166" y="124"/>
                </a:lnTo>
                <a:lnTo>
                  <a:pt x="192" y="118"/>
                </a:lnTo>
                <a:lnTo>
                  <a:pt x="197" y="103"/>
                </a:lnTo>
                <a:lnTo>
                  <a:pt x="192" y="93"/>
                </a:lnTo>
                <a:lnTo>
                  <a:pt x="207" y="82"/>
                </a:lnTo>
                <a:lnTo>
                  <a:pt x="248" y="77"/>
                </a:lnTo>
                <a:lnTo>
                  <a:pt x="264" y="67"/>
                </a:lnTo>
                <a:lnTo>
                  <a:pt x="274" y="61"/>
                </a:lnTo>
                <a:lnTo>
                  <a:pt x="290" y="41"/>
                </a:lnTo>
                <a:lnTo>
                  <a:pt x="305" y="36"/>
                </a:lnTo>
                <a:lnTo>
                  <a:pt x="316" y="10"/>
                </a:lnTo>
                <a:lnTo>
                  <a:pt x="342" y="0"/>
                </a:lnTo>
                <a:lnTo>
                  <a:pt x="358" y="0"/>
                </a:lnTo>
                <a:lnTo>
                  <a:pt x="368" y="10"/>
                </a:lnTo>
                <a:lnTo>
                  <a:pt x="393" y="41"/>
                </a:lnTo>
                <a:lnTo>
                  <a:pt x="399" y="67"/>
                </a:lnTo>
                <a:lnTo>
                  <a:pt x="383" y="77"/>
                </a:lnTo>
                <a:lnTo>
                  <a:pt x="393" y="82"/>
                </a:lnTo>
                <a:lnTo>
                  <a:pt x="393" y="93"/>
                </a:lnTo>
                <a:lnTo>
                  <a:pt x="399" y="103"/>
                </a:lnTo>
                <a:lnTo>
                  <a:pt x="425" y="103"/>
                </a:lnTo>
                <a:lnTo>
                  <a:pt x="425" y="118"/>
                </a:lnTo>
                <a:lnTo>
                  <a:pt x="450" y="118"/>
                </a:lnTo>
                <a:lnTo>
                  <a:pt x="466" y="134"/>
                </a:lnTo>
                <a:lnTo>
                  <a:pt x="477" y="171"/>
                </a:lnTo>
                <a:lnTo>
                  <a:pt x="502" y="171"/>
                </a:lnTo>
                <a:lnTo>
                  <a:pt x="507" y="186"/>
                </a:lnTo>
                <a:lnTo>
                  <a:pt x="518" y="186"/>
                </a:lnTo>
                <a:lnTo>
                  <a:pt x="523" y="191"/>
                </a:lnTo>
                <a:lnTo>
                  <a:pt x="534" y="216"/>
                </a:lnTo>
                <a:lnTo>
                  <a:pt x="559" y="232"/>
                </a:lnTo>
                <a:lnTo>
                  <a:pt x="566" y="259"/>
                </a:lnTo>
                <a:lnTo>
                  <a:pt x="549" y="259"/>
                </a:lnTo>
                <a:lnTo>
                  <a:pt x="544" y="269"/>
                </a:lnTo>
                <a:lnTo>
                  <a:pt x="523" y="269"/>
                </a:lnTo>
                <a:lnTo>
                  <a:pt x="518" y="259"/>
                </a:lnTo>
                <a:lnTo>
                  <a:pt x="502" y="259"/>
                </a:lnTo>
                <a:lnTo>
                  <a:pt x="481" y="253"/>
                </a:lnTo>
                <a:lnTo>
                  <a:pt x="477" y="259"/>
                </a:lnTo>
                <a:lnTo>
                  <a:pt x="466" y="269"/>
                </a:lnTo>
                <a:lnTo>
                  <a:pt x="450" y="269"/>
                </a:lnTo>
                <a:lnTo>
                  <a:pt x="435" y="269"/>
                </a:lnTo>
                <a:lnTo>
                  <a:pt x="409" y="279"/>
                </a:lnTo>
                <a:lnTo>
                  <a:pt x="393" y="284"/>
                </a:lnTo>
                <a:lnTo>
                  <a:pt x="368" y="284"/>
                </a:lnTo>
                <a:lnTo>
                  <a:pt x="358" y="284"/>
                </a:lnTo>
                <a:lnTo>
                  <a:pt x="342" y="310"/>
                </a:lnTo>
                <a:lnTo>
                  <a:pt x="326" y="300"/>
                </a:lnTo>
                <a:lnTo>
                  <a:pt x="301" y="300"/>
                </a:lnTo>
                <a:lnTo>
                  <a:pt x="274" y="294"/>
                </a:lnTo>
                <a:lnTo>
                  <a:pt x="248" y="284"/>
                </a:lnTo>
                <a:lnTo>
                  <a:pt x="217" y="259"/>
                </a:lnTo>
                <a:lnTo>
                  <a:pt x="192" y="279"/>
                </a:lnTo>
                <a:lnTo>
                  <a:pt x="170" y="294"/>
                </a:lnTo>
                <a:lnTo>
                  <a:pt x="170" y="300"/>
                </a:lnTo>
                <a:lnTo>
                  <a:pt x="170" y="325"/>
                </a:lnTo>
                <a:lnTo>
                  <a:pt x="150" y="325"/>
                </a:lnTo>
                <a:lnTo>
                  <a:pt x="125" y="325"/>
                </a:lnTo>
                <a:lnTo>
                  <a:pt x="88" y="325"/>
                </a:lnTo>
                <a:lnTo>
                  <a:pt x="84" y="361"/>
                </a:lnTo>
                <a:lnTo>
                  <a:pt x="62" y="389"/>
                </a:lnTo>
                <a:lnTo>
                  <a:pt x="57" y="377"/>
                </a:lnTo>
                <a:lnTo>
                  <a:pt x="62" y="351"/>
                </a:lnTo>
                <a:lnTo>
                  <a:pt x="57" y="351"/>
                </a:lnTo>
                <a:lnTo>
                  <a:pt x="21" y="320"/>
                </a:lnTo>
                <a:lnTo>
                  <a:pt x="21" y="294"/>
                </a:lnTo>
                <a:lnTo>
                  <a:pt x="6" y="284"/>
                </a:lnTo>
                <a:lnTo>
                  <a:pt x="6" y="259"/>
                </a:lnTo>
                <a:lnTo>
                  <a:pt x="0" y="253"/>
                </a:lnTo>
                <a:lnTo>
                  <a:pt x="0" y="216"/>
                </a:lnTo>
                <a:lnTo>
                  <a:pt x="6" y="212"/>
                </a:lnTo>
                <a:lnTo>
                  <a:pt x="21" y="171"/>
                </a:lnTo>
                <a:lnTo>
                  <a:pt x="41" y="15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2" name="Freeform 171"/>
          <p:cNvSpPr>
            <a:spLocks noChangeArrowheads="1"/>
          </p:cNvSpPr>
          <p:nvPr/>
        </p:nvSpPr>
        <p:spPr bwMode="auto">
          <a:xfrm>
            <a:off x="5023867" y="4716463"/>
            <a:ext cx="61912" cy="65087"/>
          </a:xfrm>
          <a:custGeom>
            <a:avLst/>
            <a:gdLst>
              <a:gd name="T0" fmla="*/ 26 w 99"/>
              <a:gd name="T1" fmla="*/ 16 h 104"/>
              <a:gd name="T2" fmla="*/ 67 w 99"/>
              <a:gd name="T3" fmla="*/ 0 h 104"/>
              <a:gd name="T4" fmla="*/ 82 w 99"/>
              <a:gd name="T5" fmla="*/ 10 h 104"/>
              <a:gd name="T6" fmla="*/ 98 w 99"/>
              <a:gd name="T7" fmla="*/ 36 h 104"/>
              <a:gd name="T8" fmla="*/ 92 w 99"/>
              <a:gd name="T9" fmla="*/ 51 h 104"/>
              <a:gd name="T10" fmla="*/ 92 w 99"/>
              <a:gd name="T11" fmla="*/ 67 h 104"/>
              <a:gd name="T12" fmla="*/ 47 w 99"/>
              <a:gd name="T13" fmla="*/ 77 h 104"/>
              <a:gd name="T14" fmla="*/ 41 w 99"/>
              <a:gd name="T15" fmla="*/ 103 h 104"/>
              <a:gd name="T16" fmla="*/ 16 w 99"/>
              <a:gd name="T17" fmla="*/ 93 h 104"/>
              <a:gd name="T18" fmla="*/ 4 w 99"/>
              <a:gd name="T19" fmla="*/ 62 h 104"/>
              <a:gd name="T20" fmla="*/ 0 w 99"/>
              <a:gd name="T21" fmla="*/ 51 h 104"/>
              <a:gd name="T22" fmla="*/ 4 w 99"/>
              <a:gd name="T23" fmla="*/ 41 h 104"/>
              <a:gd name="T24" fmla="*/ 26 w 99"/>
              <a:gd name="T25" fmla="*/ 16 h 104"/>
              <a:gd name="T26" fmla="*/ 26 w 99"/>
              <a:gd name="T27" fmla="*/ 16 h 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9"/>
              <a:gd name="T43" fmla="*/ 0 h 104"/>
              <a:gd name="T44" fmla="*/ 99 w 99"/>
              <a:gd name="T45" fmla="*/ 104 h 1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9" h="104">
                <a:moveTo>
                  <a:pt x="26" y="16"/>
                </a:moveTo>
                <a:lnTo>
                  <a:pt x="67" y="0"/>
                </a:lnTo>
                <a:lnTo>
                  <a:pt x="82" y="10"/>
                </a:lnTo>
                <a:lnTo>
                  <a:pt x="98" y="36"/>
                </a:lnTo>
                <a:lnTo>
                  <a:pt x="92" y="51"/>
                </a:lnTo>
                <a:lnTo>
                  <a:pt x="92" y="67"/>
                </a:lnTo>
                <a:lnTo>
                  <a:pt x="47" y="77"/>
                </a:lnTo>
                <a:lnTo>
                  <a:pt x="41" y="103"/>
                </a:lnTo>
                <a:lnTo>
                  <a:pt x="16" y="93"/>
                </a:lnTo>
                <a:lnTo>
                  <a:pt x="4" y="62"/>
                </a:lnTo>
                <a:lnTo>
                  <a:pt x="0" y="51"/>
                </a:lnTo>
                <a:lnTo>
                  <a:pt x="4" y="41"/>
                </a:lnTo>
                <a:lnTo>
                  <a:pt x="26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3" name="Freeform 172"/>
          <p:cNvSpPr>
            <a:spLocks noChangeArrowheads="1"/>
          </p:cNvSpPr>
          <p:nvPr/>
        </p:nvSpPr>
        <p:spPr bwMode="auto">
          <a:xfrm>
            <a:off x="2344167" y="4505325"/>
            <a:ext cx="447675" cy="1062038"/>
          </a:xfrm>
          <a:custGeom>
            <a:avLst/>
            <a:gdLst>
              <a:gd name="T0" fmla="*/ 135 w 707"/>
              <a:gd name="T1" fmla="*/ 4 h 1672"/>
              <a:gd name="T2" fmla="*/ 203 w 707"/>
              <a:gd name="T3" fmla="*/ 13 h 1672"/>
              <a:gd name="T4" fmla="*/ 286 w 707"/>
              <a:gd name="T5" fmla="*/ 4 h 1672"/>
              <a:gd name="T6" fmla="*/ 431 w 707"/>
              <a:gd name="T7" fmla="*/ 108 h 1672"/>
              <a:gd name="T8" fmla="*/ 540 w 707"/>
              <a:gd name="T9" fmla="*/ 155 h 1672"/>
              <a:gd name="T10" fmla="*/ 497 w 707"/>
              <a:gd name="T11" fmla="*/ 259 h 1672"/>
              <a:gd name="T12" fmla="*/ 628 w 707"/>
              <a:gd name="T13" fmla="*/ 263 h 1672"/>
              <a:gd name="T14" fmla="*/ 664 w 707"/>
              <a:gd name="T15" fmla="*/ 149 h 1672"/>
              <a:gd name="T16" fmla="*/ 706 w 707"/>
              <a:gd name="T17" fmla="*/ 216 h 1672"/>
              <a:gd name="T18" fmla="*/ 628 w 707"/>
              <a:gd name="T19" fmla="*/ 315 h 1672"/>
              <a:gd name="T20" fmla="*/ 565 w 707"/>
              <a:gd name="T21" fmla="*/ 408 h 1672"/>
              <a:gd name="T22" fmla="*/ 540 w 707"/>
              <a:gd name="T23" fmla="*/ 492 h 1672"/>
              <a:gd name="T24" fmla="*/ 540 w 707"/>
              <a:gd name="T25" fmla="*/ 564 h 1672"/>
              <a:gd name="T26" fmla="*/ 544 w 707"/>
              <a:gd name="T27" fmla="*/ 651 h 1672"/>
              <a:gd name="T28" fmla="*/ 597 w 707"/>
              <a:gd name="T29" fmla="*/ 693 h 1672"/>
              <a:gd name="T30" fmla="*/ 628 w 707"/>
              <a:gd name="T31" fmla="*/ 750 h 1672"/>
              <a:gd name="T32" fmla="*/ 529 w 707"/>
              <a:gd name="T33" fmla="*/ 858 h 1672"/>
              <a:gd name="T34" fmla="*/ 420 w 707"/>
              <a:gd name="T35" fmla="*/ 890 h 1672"/>
              <a:gd name="T36" fmla="*/ 420 w 707"/>
              <a:gd name="T37" fmla="*/ 968 h 1672"/>
              <a:gd name="T38" fmla="*/ 301 w 707"/>
              <a:gd name="T39" fmla="*/ 978 h 1672"/>
              <a:gd name="T40" fmla="*/ 327 w 707"/>
              <a:gd name="T41" fmla="*/ 1050 h 1672"/>
              <a:gd name="T42" fmla="*/ 379 w 707"/>
              <a:gd name="T43" fmla="*/ 1086 h 1672"/>
              <a:gd name="T44" fmla="*/ 327 w 707"/>
              <a:gd name="T45" fmla="*/ 1076 h 1672"/>
              <a:gd name="T46" fmla="*/ 322 w 707"/>
              <a:gd name="T47" fmla="*/ 1128 h 1672"/>
              <a:gd name="T48" fmla="*/ 296 w 707"/>
              <a:gd name="T49" fmla="*/ 1221 h 1672"/>
              <a:gd name="T50" fmla="*/ 301 w 707"/>
              <a:gd name="T51" fmla="*/ 1344 h 1672"/>
              <a:gd name="T52" fmla="*/ 286 w 707"/>
              <a:gd name="T53" fmla="*/ 1454 h 1672"/>
              <a:gd name="T54" fmla="*/ 244 w 707"/>
              <a:gd name="T55" fmla="*/ 1577 h 1672"/>
              <a:gd name="T56" fmla="*/ 244 w 707"/>
              <a:gd name="T57" fmla="*/ 1656 h 1672"/>
              <a:gd name="T58" fmla="*/ 109 w 707"/>
              <a:gd name="T59" fmla="*/ 1620 h 1672"/>
              <a:gd name="T60" fmla="*/ 52 w 707"/>
              <a:gd name="T61" fmla="*/ 1536 h 1672"/>
              <a:gd name="T62" fmla="*/ 78 w 707"/>
              <a:gd name="T63" fmla="*/ 1417 h 1672"/>
              <a:gd name="T64" fmla="*/ 78 w 707"/>
              <a:gd name="T65" fmla="*/ 1319 h 1672"/>
              <a:gd name="T66" fmla="*/ 68 w 707"/>
              <a:gd name="T67" fmla="*/ 1221 h 1672"/>
              <a:gd name="T68" fmla="*/ 78 w 707"/>
              <a:gd name="T69" fmla="*/ 1185 h 1672"/>
              <a:gd name="T70" fmla="*/ 42 w 707"/>
              <a:gd name="T71" fmla="*/ 1128 h 1672"/>
              <a:gd name="T72" fmla="*/ 37 w 707"/>
              <a:gd name="T73" fmla="*/ 1060 h 1672"/>
              <a:gd name="T74" fmla="*/ 16 w 707"/>
              <a:gd name="T75" fmla="*/ 874 h 1672"/>
              <a:gd name="T76" fmla="*/ 11 w 707"/>
              <a:gd name="T77" fmla="*/ 739 h 1672"/>
              <a:gd name="T78" fmla="*/ 42 w 707"/>
              <a:gd name="T79" fmla="*/ 615 h 1672"/>
              <a:gd name="T80" fmla="*/ 0 w 707"/>
              <a:gd name="T81" fmla="*/ 465 h 1672"/>
              <a:gd name="T82" fmla="*/ 37 w 707"/>
              <a:gd name="T83" fmla="*/ 300 h 1672"/>
              <a:gd name="T84" fmla="*/ 52 w 707"/>
              <a:gd name="T85" fmla="*/ 222 h 1672"/>
              <a:gd name="T86" fmla="*/ 52 w 707"/>
              <a:gd name="T87" fmla="*/ 139 h 1672"/>
              <a:gd name="T88" fmla="*/ 109 w 707"/>
              <a:gd name="T89" fmla="*/ 46 h 16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07"/>
              <a:gd name="T136" fmla="*/ 0 h 1672"/>
              <a:gd name="T137" fmla="*/ 707 w 707"/>
              <a:gd name="T138" fmla="*/ 1672 h 167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07" h="1672">
                <a:moveTo>
                  <a:pt x="109" y="46"/>
                </a:moveTo>
                <a:lnTo>
                  <a:pt x="119" y="13"/>
                </a:lnTo>
                <a:lnTo>
                  <a:pt x="135" y="4"/>
                </a:lnTo>
                <a:lnTo>
                  <a:pt x="135" y="0"/>
                </a:lnTo>
                <a:lnTo>
                  <a:pt x="161" y="13"/>
                </a:lnTo>
                <a:lnTo>
                  <a:pt x="203" y="13"/>
                </a:lnTo>
                <a:lnTo>
                  <a:pt x="229" y="40"/>
                </a:lnTo>
                <a:lnTo>
                  <a:pt x="244" y="4"/>
                </a:lnTo>
                <a:lnTo>
                  <a:pt x="286" y="4"/>
                </a:lnTo>
                <a:lnTo>
                  <a:pt x="337" y="57"/>
                </a:lnTo>
                <a:lnTo>
                  <a:pt x="379" y="98"/>
                </a:lnTo>
                <a:lnTo>
                  <a:pt x="431" y="108"/>
                </a:lnTo>
                <a:lnTo>
                  <a:pt x="472" y="129"/>
                </a:lnTo>
                <a:lnTo>
                  <a:pt x="519" y="139"/>
                </a:lnTo>
                <a:lnTo>
                  <a:pt x="540" y="155"/>
                </a:lnTo>
                <a:lnTo>
                  <a:pt x="529" y="191"/>
                </a:lnTo>
                <a:lnTo>
                  <a:pt x="513" y="216"/>
                </a:lnTo>
                <a:lnTo>
                  <a:pt x="497" y="259"/>
                </a:lnTo>
                <a:lnTo>
                  <a:pt x="544" y="263"/>
                </a:lnTo>
                <a:lnTo>
                  <a:pt x="586" y="284"/>
                </a:lnTo>
                <a:lnTo>
                  <a:pt x="628" y="263"/>
                </a:lnTo>
                <a:lnTo>
                  <a:pt x="664" y="232"/>
                </a:lnTo>
                <a:lnTo>
                  <a:pt x="674" y="191"/>
                </a:lnTo>
                <a:lnTo>
                  <a:pt x="664" y="149"/>
                </a:lnTo>
                <a:lnTo>
                  <a:pt x="674" y="108"/>
                </a:lnTo>
                <a:lnTo>
                  <a:pt x="679" y="175"/>
                </a:lnTo>
                <a:lnTo>
                  <a:pt x="706" y="216"/>
                </a:lnTo>
                <a:lnTo>
                  <a:pt x="695" y="259"/>
                </a:lnTo>
                <a:lnTo>
                  <a:pt x="664" y="284"/>
                </a:lnTo>
                <a:lnTo>
                  <a:pt x="628" y="315"/>
                </a:lnTo>
                <a:lnTo>
                  <a:pt x="607" y="347"/>
                </a:lnTo>
                <a:lnTo>
                  <a:pt x="581" y="382"/>
                </a:lnTo>
                <a:lnTo>
                  <a:pt x="565" y="408"/>
                </a:lnTo>
                <a:lnTo>
                  <a:pt x="544" y="414"/>
                </a:lnTo>
                <a:lnTo>
                  <a:pt x="544" y="449"/>
                </a:lnTo>
                <a:lnTo>
                  <a:pt x="540" y="492"/>
                </a:lnTo>
                <a:lnTo>
                  <a:pt x="540" y="533"/>
                </a:lnTo>
                <a:lnTo>
                  <a:pt x="540" y="558"/>
                </a:lnTo>
                <a:lnTo>
                  <a:pt x="540" y="564"/>
                </a:lnTo>
                <a:lnTo>
                  <a:pt x="540" y="610"/>
                </a:lnTo>
                <a:lnTo>
                  <a:pt x="540" y="625"/>
                </a:lnTo>
                <a:lnTo>
                  <a:pt x="544" y="651"/>
                </a:lnTo>
                <a:lnTo>
                  <a:pt x="571" y="657"/>
                </a:lnTo>
                <a:lnTo>
                  <a:pt x="597" y="682"/>
                </a:lnTo>
                <a:lnTo>
                  <a:pt x="597" y="693"/>
                </a:lnTo>
                <a:lnTo>
                  <a:pt x="597" y="719"/>
                </a:lnTo>
                <a:lnTo>
                  <a:pt x="628" y="735"/>
                </a:lnTo>
                <a:lnTo>
                  <a:pt x="628" y="750"/>
                </a:lnTo>
                <a:lnTo>
                  <a:pt x="612" y="791"/>
                </a:lnTo>
                <a:lnTo>
                  <a:pt x="597" y="833"/>
                </a:lnTo>
                <a:lnTo>
                  <a:pt x="529" y="858"/>
                </a:lnTo>
                <a:lnTo>
                  <a:pt x="462" y="868"/>
                </a:lnTo>
                <a:lnTo>
                  <a:pt x="395" y="868"/>
                </a:lnTo>
                <a:lnTo>
                  <a:pt x="420" y="890"/>
                </a:lnTo>
                <a:lnTo>
                  <a:pt x="420" y="915"/>
                </a:lnTo>
                <a:lnTo>
                  <a:pt x="409" y="952"/>
                </a:lnTo>
                <a:lnTo>
                  <a:pt x="420" y="968"/>
                </a:lnTo>
                <a:lnTo>
                  <a:pt x="405" y="993"/>
                </a:lnTo>
                <a:lnTo>
                  <a:pt x="348" y="993"/>
                </a:lnTo>
                <a:lnTo>
                  <a:pt x="301" y="978"/>
                </a:lnTo>
                <a:lnTo>
                  <a:pt x="301" y="1003"/>
                </a:lnTo>
                <a:lnTo>
                  <a:pt x="311" y="1024"/>
                </a:lnTo>
                <a:lnTo>
                  <a:pt x="327" y="1050"/>
                </a:lnTo>
                <a:lnTo>
                  <a:pt x="368" y="1050"/>
                </a:lnTo>
                <a:lnTo>
                  <a:pt x="379" y="1060"/>
                </a:lnTo>
                <a:lnTo>
                  <a:pt x="379" y="1086"/>
                </a:lnTo>
                <a:lnTo>
                  <a:pt x="364" y="1091"/>
                </a:lnTo>
                <a:lnTo>
                  <a:pt x="352" y="1076"/>
                </a:lnTo>
                <a:lnTo>
                  <a:pt x="327" y="1076"/>
                </a:lnTo>
                <a:lnTo>
                  <a:pt x="327" y="1091"/>
                </a:lnTo>
                <a:lnTo>
                  <a:pt x="348" y="1112"/>
                </a:lnTo>
                <a:lnTo>
                  <a:pt x="322" y="1128"/>
                </a:lnTo>
                <a:lnTo>
                  <a:pt x="327" y="1169"/>
                </a:lnTo>
                <a:lnTo>
                  <a:pt x="327" y="1221"/>
                </a:lnTo>
                <a:lnTo>
                  <a:pt x="296" y="1221"/>
                </a:lnTo>
                <a:lnTo>
                  <a:pt x="260" y="1262"/>
                </a:lnTo>
                <a:lnTo>
                  <a:pt x="254" y="1303"/>
                </a:lnTo>
                <a:lnTo>
                  <a:pt x="301" y="1344"/>
                </a:lnTo>
                <a:lnTo>
                  <a:pt x="348" y="1350"/>
                </a:lnTo>
                <a:lnTo>
                  <a:pt x="327" y="1412"/>
                </a:lnTo>
                <a:lnTo>
                  <a:pt x="286" y="1454"/>
                </a:lnTo>
                <a:lnTo>
                  <a:pt x="286" y="1495"/>
                </a:lnTo>
                <a:lnTo>
                  <a:pt x="254" y="1536"/>
                </a:lnTo>
                <a:lnTo>
                  <a:pt x="244" y="1577"/>
                </a:lnTo>
                <a:lnTo>
                  <a:pt x="260" y="1620"/>
                </a:lnTo>
                <a:lnTo>
                  <a:pt x="286" y="1671"/>
                </a:lnTo>
                <a:lnTo>
                  <a:pt x="244" y="1656"/>
                </a:lnTo>
                <a:lnTo>
                  <a:pt x="192" y="1656"/>
                </a:lnTo>
                <a:lnTo>
                  <a:pt x="151" y="1656"/>
                </a:lnTo>
                <a:lnTo>
                  <a:pt x="109" y="1620"/>
                </a:lnTo>
                <a:lnTo>
                  <a:pt x="109" y="1567"/>
                </a:lnTo>
                <a:lnTo>
                  <a:pt x="78" y="1567"/>
                </a:lnTo>
                <a:lnTo>
                  <a:pt x="52" y="1536"/>
                </a:lnTo>
                <a:lnTo>
                  <a:pt x="42" y="1485"/>
                </a:lnTo>
                <a:lnTo>
                  <a:pt x="68" y="1459"/>
                </a:lnTo>
                <a:lnTo>
                  <a:pt x="78" y="1417"/>
                </a:lnTo>
                <a:lnTo>
                  <a:pt x="68" y="1391"/>
                </a:lnTo>
                <a:lnTo>
                  <a:pt x="78" y="1360"/>
                </a:lnTo>
                <a:lnTo>
                  <a:pt x="78" y="1319"/>
                </a:lnTo>
                <a:lnTo>
                  <a:pt x="78" y="1283"/>
                </a:lnTo>
                <a:lnTo>
                  <a:pt x="78" y="1252"/>
                </a:lnTo>
                <a:lnTo>
                  <a:pt x="68" y="1221"/>
                </a:lnTo>
                <a:lnTo>
                  <a:pt x="52" y="1211"/>
                </a:lnTo>
                <a:lnTo>
                  <a:pt x="78" y="1211"/>
                </a:lnTo>
                <a:lnTo>
                  <a:pt x="78" y="1185"/>
                </a:lnTo>
                <a:lnTo>
                  <a:pt x="52" y="1185"/>
                </a:lnTo>
                <a:lnTo>
                  <a:pt x="52" y="1143"/>
                </a:lnTo>
                <a:lnTo>
                  <a:pt x="42" y="1128"/>
                </a:lnTo>
                <a:lnTo>
                  <a:pt x="16" y="1112"/>
                </a:lnTo>
                <a:lnTo>
                  <a:pt x="16" y="1050"/>
                </a:lnTo>
                <a:lnTo>
                  <a:pt x="37" y="1060"/>
                </a:lnTo>
                <a:lnTo>
                  <a:pt x="11" y="1003"/>
                </a:lnTo>
                <a:lnTo>
                  <a:pt x="11" y="941"/>
                </a:lnTo>
                <a:lnTo>
                  <a:pt x="16" y="874"/>
                </a:lnTo>
                <a:lnTo>
                  <a:pt x="37" y="868"/>
                </a:lnTo>
                <a:lnTo>
                  <a:pt x="11" y="807"/>
                </a:lnTo>
                <a:lnTo>
                  <a:pt x="11" y="739"/>
                </a:lnTo>
                <a:lnTo>
                  <a:pt x="37" y="723"/>
                </a:lnTo>
                <a:lnTo>
                  <a:pt x="27" y="672"/>
                </a:lnTo>
                <a:lnTo>
                  <a:pt x="42" y="615"/>
                </a:lnTo>
                <a:lnTo>
                  <a:pt x="27" y="558"/>
                </a:lnTo>
                <a:lnTo>
                  <a:pt x="16" y="506"/>
                </a:lnTo>
                <a:lnTo>
                  <a:pt x="0" y="465"/>
                </a:lnTo>
                <a:lnTo>
                  <a:pt x="11" y="414"/>
                </a:lnTo>
                <a:lnTo>
                  <a:pt x="11" y="341"/>
                </a:lnTo>
                <a:lnTo>
                  <a:pt x="37" y="300"/>
                </a:lnTo>
                <a:lnTo>
                  <a:pt x="52" y="263"/>
                </a:lnTo>
                <a:lnTo>
                  <a:pt x="68" y="247"/>
                </a:lnTo>
                <a:lnTo>
                  <a:pt x="52" y="222"/>
                </a:lnTo>
                <a:lnTo>
                  <a:pt x="62" y="206"/>
                </a:lnTo>
                <a:lnTo>
                  <a:pt x="52" y="165"/>
                </a:lnTo>
                <a:lnTo>
                  <a:pt x="52" y="139"/>
                </a:lnTo>
                <a:lnTo>
                  <a:pt x="62" y="124"/>
                </a:lnTo>
                <a:lnTo>
                  <a:pt x="104" y="108"/>
                </a:lnTo>
                <a:lnTo>
                  <a:pt x="109" y="4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4" name="Freeform 173"/>
          <p:cNvSpPr>
            <a:spLocks noChangeArrowheads="1"/>
          </p:cNvSpPr>
          <p:nvPr/>
        </p:nvSpPr>
        <p:spPr bwMode="auto">
          <a:xfrm>
            <a:off x="2525142" y="5583238"/>
            <a:ext cx="111125" cy="95250"/>
          </a:xfrm>
          <a:custGeom>
            <a:avLst/>
            <a:gdLst>
              <a:gd name="T0" fmla="*/ 37 w 177"/>
              <a:gd name="T1" fmla="*/ 140 h 152"/>
              <a:gd name="T2" fmla="*/ 16 w 177"/>
              <a:gd name="T3" fmla="*/ 73 h 152"/>
              <a:gd name="T4" fmla="*/ 0 w 177"/>
              <a:gd name="T5" fmla="*/ 0 h 152"/>
              <a:gd name="T6" fmla="*/ 26 w 177"/>
              <a:gd name="T7" fmla="*/ 21 h 152"/>
              <a:gd name="T8" fmla="*/ 37 w 177"/>
              <a:gd name="T9" fmla="*/ 47 h 152"/>
              <a:gd name="T10" fmla="*/ 94 w 177"/>
              <a:gd name="T11" fmla="*/ 83 h 152"/>
              <a:gd name="T12" fmla="*/ 135 w 177"/>
              <a:gd name="T13" fmla="*/ 114 h 152"/>
              <a:gd name="T14" fmla="*/ 176 w 177"/>
              <a:gd name="T15" fmla="*/ 125 h 152"/>
              <a:gd name="T16" fmla="*/ 124 w 177"/>
              <a:gd name="T17" fmla="*/ 151 h 152"/>
              <a:gd name="T18" fmla="*/ 78 w 177"/>
              <a:gd name="T19" fmla="*/ 140 h 152"/>
              <a:gd name="T20" fmla="*/ 37 w 177"/>
              <a:gd name="T21" fmla="*/ 140 h 152"/>
              <a:gd name="T22" fmla="*/ 37 w 177"/>
              <a:gd name="T23" fmla="*/ 140 h 1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"/>
              <a:gd name="T37" fmla="*/ 0 h 152"/>
              <a:gd name="T38" fmla="*/ 177 w 177"/>
              <a:gd name="T39" fmla="*/ 152 h 1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7" h="152">
                <a:moveTo>
                  <a:pt x="37" y="140"/>
                </a:moveTo>
                <a:lnTo>
                  <a:pt x="16" y="73"/>
                </a:lnTo>
                <a:lnTo>
                  <a:pt x="0" y="0"/>
                </a:lnTo>
                <a:lnTo>
                  <a:pt x="26" y="21"/>
                </a:lnTo>
                <a:lnTo>
                  <a:pt x="37" y="47"/>
                </a:lnTo>
                <a:lnTo>
                  <a:pt x="94" y="83"/>
                </a:lnTo>
                <a:lnTo>
                  <a:pt x="135" y="114"/>
                </a:lnTo>
                <a:lnTo>
                  <a:pt x="176" y="125"/>
                </a:lnTo>
                <a:lnTo>
                  <a:pt x="124" y="151"/>
                </a:lnTo>
                <a:lnTo>
                  <a:pt x="78" y="140"/>
                </a:lnTo>
                <a:lnTo>
                  <a:pt x="37" y="14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5" name="Freeform 174"/>
          <p:cNvSpPr>
            <a:spLocks noChangeArrowheads="1"/>
          </p:cNvSpPr>
          <p:nvPr/>
        </p:nvSpPr>
        <p:spPr bwMode="auto">
          <a:xfrm>
            <a:off x="2126679" y="3060700"/>
            <a:ext cx="20638" cy="41275"/>
          </a:xfrm>
          <a:custGeom>
            <a:avLst/>
            <a:gdLst>
              <a:gd name="T0" fmla="*/ 25 w 32"/>
              <a:gd name="T1" fmla="*/ 67 h 68"/>
              <a:gd name="T2" fmla="*/ 15 w 32"/>
              <a:gd name="T3" fmla="*/ 51 h 68"/>
              <a:gd name="T4" fmla="*/ 15 w 32"/>
              <a:gd name="T5" fmla="*/ 41 h 68"/>
              <a:gd name="T6" fmla="*/ 15 w 32"/>
              <a:gd name="T7" fmla="*/ 16 h 68"/>
              <a:gd name="T8" fmla="*/ 0 w 32"/>
              <a:gd name="T9" fmla="*/ 10 h 68"/>
              <a:gd name="T10" fmla="*/ 0 w 32"/>
              <a:gd name="T11" fmla="*/ 0 h 68"/>
              <a:gd name="T12" fmla="*/ 15 w 32"/>
              <a:gd name="T13" fmla="*/ 10 h 68"/>
              <a:gd name="T14" fmla="*/ 31 w 32"/>
              <a:gd name="T15" fmla="*/ 41 h 68"/>
              <a:gd name="T16" fmla="*/ 25 w 32"/>
              <a:gd name="T17" fmla="*/ 67 h 68"/>
              <a:gd name="T18" fmla="*/ 25 w 32"/>
              <a:gd name="T19" fmla="*/ 67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68"/>
              <a:gd name="T32" fmla="*/ 32 w 32"/>
              <a:gd name="T33" fmla="*/ 68 h 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68">
                <a:moveTo>
                  <a:pt x="25" y="67"/>
                </a:moveTo>
                <a:lnTo>
                  <a:pt x="15" y="51"/>
                </a:lnTo>
                <a:lnTo>
                  <a:pt x="15" y="41"/>
                </a:lnTo>
                <a:lnTo>
                  <a:pt x="15" y="16"/>
                </a:lnTo>
                <a:lnTo>
                  <a:pt x="0" y="10"/>
                </a:lnTo>
                <a:lnTo>
                  <a:pt x="0" y="0"/>
                </a:lnTo>
                <a:lnTo>
                  <a:pt x="15" y="10"/>
                </a:lnTo>
                <a:lnTo>
                  <a:pt x="31" y="41"/>
                </a:lnTo>
                <a:lnTo>
                  <a:pt x="25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6" name="Freeform 175"/>
          <p:cNvSpPr>
            <a:spLocks noChangeArrowheads="1"/>
          </p:cNvSpPr>
          <p:nvPr/>
        </p:nvSpPr>
        <p:spPr bwMode="auto">
          <a:xfrm>
            <a:off x="2107629" y="3125788"/>
            <a:ext cx="12700" cy="19050"/>
          </a:xfrm>
          <a:custGeom>
            <a:avLst/>
            <a:gdLst>
              <a:gd name="T0" fmla="*/ 6 w 22"/>
              <a:gd name="T1" fmla="*/ 31 h 32"/>
              <a:gd name="T2" fmla="*/ 0 w 22"/>
              <a:gd name="T3" fmla="*/ 20 h 32"/>
              <a:gd name="T4" fmla="*/ 6 w 22"/>
              <a:gd name="T5" fmla="*/ 15 h 32"/>
              <a:gd name="T6" fmla="*/ 6 w 22"/>
              <a:gd name="T7" fmla="*/ 0 h 32"/>
              <a:gd name="T8" fmla="*/ 21 w 22"/>
              <a:gd name="T9" fmla="*/ 0 h 32"/>
              <a:gd name="T10" fmla="*/ 21 w 22"/>
              <a:gd name="T11" fmla="*/ 20 h 32"/>
              <a:gd name="T12" fmla="*/ 6 w 22"/>
              <a:gd name="T13" fmla="*/ 31 h 32"/>
              <a:gd name="T14" fmla="*/ 6 w 22"/>
              <a:gd name="T15" fmla="*/ 31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32"/>
              <a:gd name="T26" fmla="*/ 22 w 22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32">
                <a:moveTo>
                  <a:pt x="6" y="31"/>
                </a:moveTo>
                <a:lnTo>
                  <a:pt x="0" y="20"/>
                </a:lnTo>
                <a:lnTo>
                  <a:pt x="6" y="15"/>
                </a:lnTo>
                <a:lnTo>
                  <a:pt x="6" y="0"/>
                </a:lnTo>
                <a:lnTo>
                  <a:pt x="21" y="0"/>
                </a:lnTo>
                <a:lnTo>
                  <a:pt x="21" y="20"/>
                </a:lnTo>
                <a:lnTo>
                  <a:pt x="6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7" name="Freeform 176"/>
          <p:cNvSpPr>
            <a:spLocks noChangeArrowheads="1"/>
          </p:cNvSpPr>
          <p:nvPr/>
        </p:nvSpPr>
        <p:spPr bwMode="auto">
          <a:xfrm>
            <a:off x="2147317" y="3109913"/>
            <a:ext cx="22225" cy="28575"/>
          </a:xfrm>
          <a:custGeom>
            <a:avLst/>
            <a:gdLst>
              <a:gd name="T0" fmla="*/ 36 w 37"/>
              <a:gd name="T1" fmla="*/ 46 h 47"/>
              <a:gd name="T2" fmla="*/ 20 w 37"/>
              <a:gd name="T3" fmla="*/ 41 h 47"/>
              <a:gd name="T4" fmla="*/ 26 w 37"/>
              <a:gd name="T5" fmla="*/ 26 h 47"/>
              <a:gd name="T6" fmla="*/ 0 w 37"/>
              <a:gd name="T7" fmla="*/ 4 h 47"/>
              <a:gd name="T8" fmla="*/ 10 w 37"/>
              <a:gd name="T9" fmla="*/ 0 h 47"/>
              <a:gd name="T10" fmla="*/ 36 w 37"/>
              <a:gd name="T11" fmla="*/ 26 h 47"/>
              <a:gd name="T12" fmla="*/ 36 w 37"/>
              <a:gd name="T13" fmla="*/ 46 h 47"/>
              <a:gd name="T14" fmla="*/ 36 w 37"/>
              <a:gd name="T15" fmla="*/ 46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47"/>
              <a:gd name="T26" fmla="*/ 37 w 37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47">
                <a:moveTo>
                  <a:pt x="36" y="46"/>
                </a:moveTo>
                <a:lnTo>
                  <a:pt x="20" y="41"/>
                </a:lnTo>
                <a:lnTo>
                  <a:pt x="26" y="26"/>
                </a:lnTo>
                <a:lnTo>
                  <a:pt x="0" y="4"/>
                </a:lnTo>
                <a:lnTo>
                  <a:pt x="10" y="0"/>
                </a:lnTo>
                <a:lnTo>
                  <a:pt x="36" y="26"/>
                </a:lnTo>
                <a:lnTo>
                  <a:pt x="36" y="4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8" name="Freeform 177"/>
          <p:cNvSpPr>
            <a:spLocks noChangeArrowheads="1"/>
          </p:cNvSpPr>
          <p:nvPr/>
        </p:nvSpPr>
        <p:spPr bwMode="auto">
          <a:xfrm>
            <a:off x="2093342" y="3070225"/>
            <a:ext cx="33337" cy="12700"/>
          </a:xfrm>
          <a:custGeom>
            <a:avLst/>
            <a:gdLst>
              <a:gd name="T0" fmla="*/ 11 w 54"/>
              <a:gd name="T1" fmla="*/ 20 h 21"/>
              <a:gd name="T2" fmla="*/ 0 w 54"/>
              <a:gd name="T3" fmla="*/ 0 h 21"/>
              <a:gd name="T4" fmla="*/ 21 w 54"/>
              <a:gd name="T5" fmla="*/ 0 h 21"/>
              <a:gd name="T6" fmla="*/ 43 w 54"/>
              <a:gd name="T7" fmla="*/ 0 h 21"/>
              <a:gd name="T8" fmla="*/ 53 w 54"/>
              <a:gd name="T9" fmla="*/ 0 h 21"/>
              <a:gd name="T10" fmla="*/ 11 w 54"/>
              <a:gd name="T11" fmla="*/ 20 h 21"/>
              <a:gd name="T12" fmla="*/ 11 w 54"/>
              <a:gd name="T13" fmla="*/ 2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21"/>
              <a:gd name="T23" fmla="*/ 54 w 54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21">
                <a:moveTo>
                  <a:pt x="11" y="20"/>
                </a:moveTo>
                <a:lnTo>
                  <a:pt x="0" y="0"/>
                </a:lnTo>
                <a:lnTo>
                  <a:pt x="21" y="0"/>
                </a:lnTo>
                <a:lnTo>
                  <a:pt x="43" y="0"/>
                </a:lnTo>
                <a:lnTo>
                  <a:pt x="53" y="0"/>
                </a:lnTo>
                <a:lnTo>
                  <a:pt x="11" y="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99" name="Freeform 178"/>
          <p:cNvSpPr>
            <a:spLocks noChangeArrowheads="1"/>
          </p:cNvSpPr>
          <p:nvPr/>
        </p:nvSpPr>
        <p:spPr bwMode="auto">
          <a:xfrm>
            <a:off x="2221929" y="3246438"/>
            <a:ext cx="23813" cy="11112"/>
          </a:xfrm>
          <a:custGeom>
            <a:avLst/>
            <a:gdLst>
              <a:gd name="T0" fmla="*/ 10 w 37"/>
              <a:gd name="T1" fmla="*/ 16 h 17"/>
              <a:gd name="T2" fmla="*/ 0 w 37"/>
              <a:gd name="T3" fmla="*/ 5 h 17"/>
              <a:gd name="T4" fmla="*/ 16 w 37"/>
              <a:gd name="T5" fmla="*/ 0 h 17"/>
              <a:gd name="T6" fmla="*/ 36 w 37"/>
              <a:gd name="T7" fmla="*/ 0 h 17"/>
              <a:gd name="T8" fmla="*/ 26 w 37"/>
              <a:gd name="T9" fmla="*/ 16 h 17"/>
              <a:gd name="T10" fmla="*/ 10 w 37"/>
              <a:gd name="T11" fmla="*/ 16 h 17"/>
              <a:gd name="T12" fmla="*/ 10 w 37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17"/>
              <a:gd name="T23" fmla="*/ 37 w 3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17">
                <a:moveTo>
                  <a:pt x="10" y="16"/>
                </a:moveTo>
                <a:lnTo>
                  <a:pt x="0" y="5"/>
                </a:lnTo>
                <a:lnTo>
                  <a:pt x="16" y="0"/>
                </a:lnTo>
                <a:lnTo>
                  <a:pt x="36" y="0"/>
                </a:lnTo>
                <a:lnTo>
                  <a:pt x="26" y="16"/>
                </a:lnTo>
                <a:lnTo>
                  <a:pt x="1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0" name="Freeform 179"/>
          <p:cNvSpPr>
            <a:spLocks noChangeArrowheads="1"/>
          </p:cNvSpPr>
          <p:nvPr/>
        </p:nvSpPr>
        <p:spPr bwMode="auto">
          <a:xfrm>
            <a:off x="2177479" y="3135313"/>
            <a:ext cx="12700" cy="19050"/>
          </a:xfrm>
          <a:custGeom>
            <a:avLst/>
            <a:gdLst>
              <a:gd name="T0" fmla="*/ 4 w 21"/>
              <a:gd name="T1" fmla="*/ 31 h 32"/>
              <a:gd name="T2" fmla="*/ 4 w 21"/>
              <a:gd name="T3" fmla="*/ 25 h 32"/>
              <a:gd name="T4" fmla="*/ 0 w 21"/>
              <a:gd name="T5" fmla="*/ 4 h 32"/>
              <a:gd name="T6" fmla="*/ 4 w 21"/>
              <a:gd name="T7" fmla="*/ 0 h 32"/>
              <a:gd name="T8" fmla="*/ 20 w 21"/>
              <a:gd name="T9" fmla="*/ 31 h 32"/>
              <a:gd name="T10" fmla="*/ 4 w 21"/>
              <a:gd name="T11" fmla="*/ 31 h 32"/>
              <a:gd name="T12" fmla="*/ 4 w 21"/>
              <a:gd name="T13" fmla="*/ 31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32"/>
              <a:gd name="T23" fmla="*/ 21 w 21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32">
                <a:moveTo>
                  <a:pt x="4" y="31"/>
                </a:moveTo>
                <a:lnTo>
                  <a:pt x="4" y="25"/>
                </a:lnTo>
                <a:lnTo>
                  <a:pt x="0" y="4"/>
                </a:lnTo>
                <a:lnTo>
                  <a:pt x="4" y="0"/>
                </a:lnTo>
                <a:lnTo>
                  <a:pt x="20" y="31"/>
                </a:lnTo>
                <a:lnTo>
                  <a:pt x="4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1" name="Freeform 180"/>
          <p:cNvSpPr>
            <a:spLocks noChangeArrowheads="1"/>
          </p:cNvSpPr>
          <p:nvPr/>
        </p:nvSpPr>
        <p:spPr bwMode="auto">
          <a:xfrm>
            <a:off x="2185417" y="3171825"/>
            <a:ext cx="11112" cy="25400"/>
          </a:xfrm>
          <a:custGeom>
            <a:avLst/>
            <a:gdLst>
              <a:gd name="T0" fmla="*/ 16 w 17"/>
              <a:gd name="T1" fmla="*/ 41 h 42"/>
              <a:gd name="T2" fmla="*/ 0 w 17"/>
              <a:gd name="T3" fmla="*/ 0 h 42"/>
              <a:gd name="T4" fmla="*/ 16 w 17"/>
              <a:gd name="T5" fmla="*/ 35 h 42"/>
              <a:gd name="T6" fmla="*/ 16 w 17"/>
              <a:gd name="T7" fmla="*/ 41 h 42"/>
              <a:gd name="T8" fmla="*/ 16 w 17"/>
              <a:gd name="T9" fmla="*/ 41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2"/>
              <a:gd name="T17" fmla="*/ 17 w 17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2">
                <a:moveTo>
                  <a:pt x="16" y="41"/>
                </a:moveTo>
                <a:lnTo>
                  <a:pt x="0" y="0"/>
                </a:lnTo>
                <a:lnTo>
                  <a:pt x="16" y="35"/>
                </a:lnTo>
                <a:lnTo>
                  <a:pt x="16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2" name="Freeform 181"/>
          <p:cNvSpPr>
            <a:spLocks noChangeArrowheads="1"/>
          </p:cNvSpPr>
          <p:nvPr/>
        </p:nvSpPr>
        <p:spPr bwMode="auto">
          <a:xfrm>
            <a:off x="2120329" y="3154363"/>
            <a:ext cx="6350" cy="11112"/>
          </a:xfrm>
          <a:custGeom>
            <a:avLst/>
            <a:gdLst>
              <a:gd name="T0" fmla="*/ 0 w 11"/>
              <a:gd name="T1" fmla="*/ 16 h 17"/>
              <a:gd name="T2" fmla="*/ 0 w 11"/>
              <a:gd name="T3" fmla="*/ 10 h 17"/>
              <a:gd name="T4" fmla="*/ 10 w 11"/>
              <a:gd name="T5" fmla="*/ 0 h 17"/>
              <a:gd name="T6" fmla="*/ 10 w 11"/>
              <a:gd name="T7" fmla="*/ 16 h 17"/>
              <a:gd name="T8" fmla="*/ 0 w 11"/>
              <a:gd name="T9" fmla="*/ 16 h 17"/>
              <a:gd name="T10" fmla="*/ 0 w 11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7"/>
              <a:gd name="T20" fmla="*/ 11 w 11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7">
                <a:moveTo>
                  <a:pt x="0" y="16"/>
                </a:moveTo>
                <a:lnTo>
                  <a:pt x="0" y="10"/>
                </a:lnTo>
                <a:lnTo>
                  <a:pt x="10" y="0"/>
                </a:lnTo>
                <a:lnTo>
                  <a:pt x="10" y="16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3" name="Freeform 182"/>
          <p:cNvSpPr>
            <a:spLocks noChangeArrowheads="1"/>
          </p:cNvSpPr>
          <p:nvPr/>
        </p:nvSpPr>
        <p:spPr bwMode="auto">
          <a:xfrm>
            <a:off x="2245742" y="3208338"/>
            <a:ext cx="9525" cy="6350"/>
          </a:xfrm>
          <a:custGeom>
            <a:avLst/>
            <a:gdLst>
              <a:gd name="T0" fmla="*/ 16 w 17"/>
              <a:gd name="T1" fmla="*/ 10 h 11"/>
              <a:gd name="T2" fmla="*/ 0 w 17"/>
              <a:gd name="T3" fmla="*/ 10 h 11"/>
              <a:gd name="T4" fmla="*/ 0 w 17"/>
              <a:gd name="T5" fmla="*/ 0 h 11"/>
              <a:gd name="T6" fmla="*/ 16 w 17"/>
              <a:gd name="T7" fmla="*/ 10 h 11"/>
              <a:gd name="T8" fmla="*/ 16 w 17"/>
              <a:gd name="T9" fmla="*/ 1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1"/>
              <a:gd name="T17" fmla="*/ 17 w 17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1">
                <a:moveTo>
                  <a:pt x="16" y="10"/>
                </a:moveTo>
                <a:lnTo>
                  <a:pt x="0" y="10"/>
                </a:lnTo>
                <a:lnTo>
                  <a:pt x="0" y="0"/>
                </a:lnTo>
                <a:lnTo>
                  <a:pt x="16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4" name="Freeform 183"/>
          <p:cNvSpPr>
            <a:spLocks noChangeArrowheads="1"/>
          </p:cNvSpPr>
          <p:nvPr/>
        </p:nvSpPr>
        <p:spPr bwMode="auto">
          <a:xfrm>
            <a:off x="2601342" y="3489325"/>
            <a:ext cx="9525" cy="17463"/>
          </a:xfrm>
          <a:custGeom>
            <a:avLst/>
            <a:gdLst>
              <a:gd name="T0" fmla="*/ 5 w 17"/>
              <a:gd name="T1" fmla="*/ 26 h 27"/>
              <a:gd name="T2" fmla="*/ 0 w 17"/>
              <a:gd name="T3" fmla="*/ 0 h 27"/>
              <a:gd name="T4" fmla="*/ 5 w 17"/>
              <a:gd name="T5" fmla="*/ 0 h 27"/>
              <a:gd name="T6" fmla="*/ 16 w 17"/>
              <a:gd name="T7" fmla="*/ 16 h 27"/>
              <a:gd name="T8" fmla="*/ 5 w 17"/>
              <a:gd name="T9" fmla="*/ 26 h 27"/>
              <a:gd name="T10" fmla="*/ 5 w 1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7"/>
              <a:gd name="T20" fmla="*/ 17 w 1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7">
                <a:moveTo>
                  <a:pt x="5" y="26"/>
                </a:moveTo>
                <a:lnTo>
                  <a:pt x="0" y="0"/>
                </a:lnTo>
                <a:lnTo>
                  <a:pt x="5" y="0"/>
                </a:lnTo>
                <a:lnTo>
                  <a:pt x="16" y="16"/>
                </a:lnTo>
                <a:lnTo>
                  <a:pt x="5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5" name="Freeform 184"/>
          <p:cNvSpPr>
            <a:spLocks noChangeArrowheads="1"/>
          </p:cNvSpPr>
          <p:nvPr/>
        </p:nvSpPr>
        <p:spPr bwMode="auto">
          <a:xfrm>
            <a:off x="1775842" y="3325813"/>
            <a:ext cx="39687" cy="76200"/>
          </a:xfrm>
          <a:custGeom>
            <a:avLst/>
            <a:gdLst>
              <a:gd name="T0" fmla="*/ 10 w 64"/>
              <a:gd name="T1" fmla="*/ 26 h 120"/>
              <a:gd name="T2" fmla="*/ 36 w 64"/>
              <a:gd name="T3" fmla="*/ 0 h 120"/>
              <a:gd name="T4" fmla="*/ 52 w 64"/>
              <a:gd name="T5" fmla="*/ 0 h 120"/>
              <a:gd name="T6" fmla="*/ 63 w 64"/>
              <a:gd name="T7" fmla="*/ 10 h 120"/>
              <a:gd name="T8" fmla="*/ 52 w 64"/>
              <a:gd name="T9" fmla="*/ 51 h 120"/>
              <a:gd name="T10" fmla="*/ 42 w 64"/>
              <a:gd name="T11" fmla="*/ 82 h 120"/>
              <a:gd name="T12" fmla="*/ 26 w 64"/>
              <a:gd name="T13" fmla="*/ 98 h 120"/>
              <a:gd name="T14" fmla="*/ 10 w 64"/>
              <a:gd name="T15" fmla="*/ 119 h 120"/>
              <a:gd name="T16" fmla="*/ 0 w 64"/>
              <a:gd name="T17" fmla="*/ 108 h 120"/>
              <a:gd name="T18" fmla="*/ 10 w 64"/>
              <a:gd name="T19" fmla="*/ 26 h 120"/>
              <a:gd name="T20" fmla="*/ 10 w 64"/>
              <a:gd name="T21" fmla="*/ 26 h 1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20"/>
              <a:gd name="T35" fmla="*/ 64 w 64"/>
              <a:gd name="T36" fmla="*/ 120 h 1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20">
                <a:moveTo>
                  <a:pt x="10" y="26"/>
                </a:moveTo>
                <a:lnTo>
                  <a:pt x="36" y="0"/>
                </a:lnTo>
                <a:lnTo>
                  <a:pt x="52" y="0"/>
                </a:lnTo>
                <a:lnTo>
                  <a:pt x="63" y="10"/>
                </a:lnTo>
                <a:lnTo>
                  <a:pt x="52" y="51"/>
                </a:lnTo>
                <a:lnTo>
                  <a:pt x="42" y="82"/>
                </a:lnTo>
                <a:lnTo>
                  <a:pt x="26" y="98"/>
                </a:lnTo>
                <a:lnTo>
                  <a:pt x="10" y="119"/>
                </a:lnTo>
                <a:lnTo>
                  <a:pt x="0" y="108"/>
                </a:lnTo>
                <a:lnTo>
                  <a:pt x="10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6" name="Freeform 185"/>
          <p:cNvSpPr>
            <a:spLocks noChangeArrowheads="1"/>
          </p:cNvSpPr>
          <p:nvPr/>
        </p:nvSpPr>
        <p:spPr bwMode="auto">
          <a:xfrm>
            <a:off x="2317179" y="4148138"/>
            <a:ext cx="346075" cy="387350"/>
          </a:xfrm>
          <a:custGeom>
            <a:avLst/>
            <a:gdLst>
              <a:gd name="T0" fmla="*/ 16 w 545"/>
              <a:gd name="T1" fmla="*/ 259 h 611"/>
              <a:gd name="T2" fmla="*/ 27 w 545"/>
              <a:gd name="T3" fmla="*/ 212 h 611"/>
              <a:gd name="T4" fmla="*/ 27 w 545"/>
              <a:gd name="T5" fmla="*/ 175 h 611"/>
              <a:gd name="T6" fmla="*/ 41 w 545"/>
              <a:gd name="T7" fmla="*/ 118 h 611"/>
              <a:gd name="T8" fmla="*/ 0 w 545"/>
              <a:gd name="T9" fmla="*/ 51 h 611"/>
              <a:gd name="T10" fmla="*/ 52 w 545"/>
              <a:gd name="T11" fmla="*/ 61 h 611"/>
              <a:gd name="T12" fmla="*/ 78 w 545"/>
              <a:gd name="T13" fmla="*/ 41 h 611"/>
              <a:gd name="T14" fmla="*/ 135 w 545"/>
              <a:gd name="T15" fmla="*/ 0 h 611"/>
              <a:gd name="T16" fmla="*/ 187 w 545"/>
              <a:gd name="T17" fmla="*/ 0 h 611"/>
              <a:gd name="T18" fmla="*/ 192 w 545"/>
              <a:gd name="T19" fmla="*/ 61 h 611"/>
              <a:gd name="T20" fmla="*/ 213 w 545"/>
              <a:gd name="T21" fmla="*/ 103 h 611"/>
              <a:gd name="T22" fmla="*/ 254 w 545"/>
              <a:gd name="T23" fmla="*/ 129 h 611"/>
              <a:gd name="T24" fmla="*/ 327 w 545"/>
              <a:gd name="T25" fmla="*/ 149 h 611"/>
              <a:gd name="T26" fmla="*/ 409 w 545"/>
              <a:gd name="T27" fmla="*/ 186 h 611"/>
              <a:gd name="T28" fmla="*/ 420 w 545"/>
              <a:gd name="T29" fmla="*/ 243 h 611"/>
              <a:gd name="T30" fmla="*/ 420 w 545"/>
              <a:gd name="T31" fmla="*/ 294 h 611"/>
              <a:gd name="T32" fmla="*/ 513 w 545"/>
              <a:gd name="T33" fmla="*/ 304 h 611"/>
              <a:gd name="T34" fmla="*/ 544 w 545"/>
              <a:gd name="T35" fmla="*/ 367 h 611"/>
              <a:gd name="T36" fmla="*/ 544 w 545"/>
              <a:gd name="T37" fmla="*/ 429 h 611"/>
              <a:gd name="T38" fmla="*/ 528 w 545"/>
              <a:gd name="T39" fmla="*/ 486 h 611"/>
              <a:gd name="T40" fmla="*/ 497 w 545"/>
              <a:gd name="T41" fmla="*/ 455 h 611"/>
              <a:gd name="T42" fmla="*/ 368 w 545"/>
              <a:gd name="T43" fmla="*/ 455 h 611"/>
              <a:gd name="T44" fmla="*/ 368 w 545"/>
              <a:gd name="T45" fmla="*/ 471 h 611"/>
              <a:gd name="T46" fmla="*/ 342 w 545"/>
              <a:gd name="T47" fmla="*/ 496 h 611"/>
              <a:gd name="T48" fmla="*/ 352 w 545"/>
              <a:gd name="T49" fmla="*/ 527 h 611"/>
              <a:gd name="T50" fmla="*/ 327 w 545"/>
              <a:gd name="T51" fmla="*/ 569 h 611"/>
              <a:gd name="T52" fmla="*/ 285 w 545"/>
              <a:gd name="T53" fmla="*/ 569 h 611"/>
              <a:gd name="T54" fmla="*/ 270 w 545"/>
              <a:gd name="T55" fmla="*/ 606 h 611"/>
              <a:gd name="T56" fmla="*/ 244 w 545"/>
              <a:gd name="T57" fmla="*/ 579 h 611"/>
              <a:gd name="T58" fmla="*/ 202 w 545"/>
              <a:gd name="T59" fmla="*/ 579 h 611"/>
              <a:gd name="T60" fmla="*/ 176 w 545"/>
              <a:gd name="T61" fmla="*/ 564 h 611"/>
              <a:gd name="T62" fmla="*/ 176 w 545"/>
              <a:gd name="T63" fmla="*/ 569 h 611"/>
              <a:gd name="T64" fmla="*/ 160 w 545"/>
              <a:gd name="T65" fmla="*/ 579 h 611"/>
              <a:gd name="T66" fmla="*/ 150 w 545"/>
              <a:gd name="T67" fmla="*/ 610 h 611"/>
              <a:gd name="T68" fmla="*/ 119 w 545"/>
              <a:gd name="T69" fmla="*/ 610 h 611"/>
              <a:gd name="T70" fmla="*/ 104 w 545"/>
              <a:gd name="T71" fmla="*/ 564 h 611"/>
              <a:gd name="T72" fmla="*/ 84 w 545"/>
              <a:gd name="T73" fmla="*/ 512 h 611"/>
              <a:gd name="T74" fmla="*/ 68 w 545"/>
              <a:gd name="T75" fmla="*/ 445 h 611"/>
              <a:gd name="T76" fmla="*/ 41 w 545"/>
              <a:gd name="T77" fmla="*/ 392 h 611"/>
              <a:gd name="T78" fmla="*/ 16 w 545"/>
              <a:gd name="T79" fmla="*/ 361 h 611"/>
              <a:gd name="T80" fmla="*/ 27 w 545"/>
              <a:gd name="T81" fmla="*/ 326 h 611"/>
              <a:gd name="T82" fmla="*/ 37 w 545"/>
              <a:gd name="T83" fmla="*/ 304 h 611"/>
              <a:gd name="T84" fmla="*/ 41 w 545"/>
              <a:gd name="T85" fmla="*/ 310 h 611"/>
              <a:gd name="T86" fmla="*/ 57 w 545"/>
              <a:gd name="T87" fmla="*/ 294 h 611"/>
              <a:gd name="T88" fmla="*/ 16 w 545"/>
              <a:gd name="T89" fmla="*/ 259 h 611"/>
              <a:gd name="T90" fmla="*/ 16 w 545"/>
              <a:gd name="T91" fmla="*/ 259 h 6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5"/>
              <a:gd name="T139" fmla="*/ 0 h 611"/>
              <a:gd name="T140" fmla="*/ 545 w 545"/>
              <a:gd name="T141" fmla="*/ 611 h 6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5" h="611">
                <a:moveTo>
                  <a:pt x="16" y="259"/>
                </a:moveTo>
                <a:lnTo>
                  <a:pt x="27" y="212"/>
                </a:lnTo>
                <a:lnTo>
                  <a:pt x="27" y="175"/>
                </a:lnTo>
                <a:lnTo>
                  <a:pt x="41" y="118"/>
                </a:lnTo>
                <a:lnTo>
                  <a:pt x="0" y="51"/>
                </a:lnTo>
                <a:lnTo>
                  <a:pt x="52" y="61"/>
                </a:lnTo>
                <a:lnTo>
                  <a:pt x="78" y="41"/>
                </a:lnTo>
                <a:lnTo>
                  <a:pt x="135" y="0"/>
                </a:lnTo>
                <a:lnTo>
                  <a:pt x="187" y="0"/>
                </a:lnTo>
                <a:lnTo>
                  <a:pt x="192" y="61"/>
                </a:lnTo>
                <a:lnTo>
                  <a:pt x="213" y="103"/>
                </a:lnTo>
                <a:lnTo>
                  <a:pt x="254" y="129"/>
                </a:lnTo>
                <a:lnTo>
                  <a:pt x="327" y="149"/>
                </a:lnTo>
                <a:lnTo>
                  <a:pt x="409" y="186"/>
                </a:lnTo>
                <a:lnTo>
                  <a:pt x="420" y="243"/>
                </a:lnTo>
                <a:lnTo>
                  <a:pt x="420" y="294"/>
                </a:lnTo>
                <a:lnTo>
                  <a:pt x="513" y="304"/>
                </a:lnTo>
                <a:lnTo>
                  <a:pt x="544" y="367"/>
                </a:lnTo>
                <a:lnTo>
                  <a:pt x="544" y="429"/>
                </a:lnTo>
                <a:lnTo>
                  <a:pt x="528" y="486"/>
                </a:lnTo>
                <a:lnTo>
                  <a:pt x="497" y="455"/>
                </a:lnTo>
                <a:lnTo>
                  <a:pt x="368" y="455"/>
                </a:lnTo>
                <a:lnTo>
                  <a:pt x="368" y="471"/>
                </a:lnTo>
                <a:lnTo>
                  <a:pt x="342" y="496"/>
                </a:lnTo>
                <a:lnTo>
                  <a:pt x="352" y="527"/>
                </a:lnTo>
                <a:lnTo>
                  <a:pt x="327" y="569"/>
                </a:lnTo>
                <a:lnTo>
                  <a:pt x="285" y="569"/>
                </a:lnTo>
                <a:lnTo>
                  <a:pt x="270" y="606"/>
                </a:lnTo>
                <a:lnTo>
                  <a:pt x="244" y="579"/>
                </a:lnTo>
                <a:lnTo>
                  <a:pt x="202" y="579"/>
                </a:lnTo>
                <a:lnTo>
                  <a:pt x="176" y="564"/>
                </a:lnTo>
                <a:lnTo>
                  <a:pt x="176" y="569"/>
                </a:lnTo>
                <a:lnTo>
                  <a:pt x="160" y="579"/>
                </a:lnTo>
                <a:lnTo>
                  <a:pt x="150" y="610"/>
                </a:lnTo>
                <a:lnTo>
                  <a:pt x="119" y="610"/>
                </a:lnTo>
                <a:lnTo>
                  <a:pt x="104" y="564"/>
                </a:lnTo>
                <a:lnTo>
                  <a:pt x="84" y="512"/>
                </a:lnTo>
                <a:lnTo>
                  <a:pt x="68" y="445"/>
                </a:lnTo>
                <a:lnTo>
                  <a:pt x="41" y="392"/>
                </a:lnTo>
                <a:lnTo>
                  <a:pt x="16" y="361"/>
                </a:lnTo>
                <a:lnTo>
                  <a:pt x="27" y="326"/>
                </a:lnTo>
                <a:lnTo>
                  <a:pt x="37" y="304"/>
                </a:lnTo>
                <a:lnTo>
                  <a:pt x="41" y="310"/>
                </a:lnTo>
                <a:lnTo>
                  <a:pt x="57" y="294"/>
                </a:lnTo>
                <a:lnTo>
                  <a:pt x="16" y="25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7" name="Freeform 186"/>
          <p:cNvSpPr>
            <a:spLocks noChangeArrowheads="1"/>
          </p:cNvSpPr>
          <p:nvPr/>
        </p:nvSpPr>
        <p:spPr bwMode="auto">
          <a:xfrm>
            <a:off x="2196529" y="3716338"/>
            <a:ext cx="1101725" cy="1160462"/>
          </a:xfrm>
          <a:custGeom>
            <a:avLst/>
            <a:gdLst>
              <a:gd name="T0" fmla="*/ 938 w 1737"/>
              <a:gd name="T1" fmla="*/ 145 h 1828"/>
              <a:gd name="T2" fmla="*/ 990 w 1737"/>
              <a:gd name="T3" fmla="*/ 52 h 1828"/>
              <a:gd name="T4" fmla="*/ 1062 w 1737"/>
              <a:gd name="T5" fmla="*/ 161 h 1828"/>
              <a:gd name="T6" fmla="*/ 979 w 1737"/>
              <a:gd name="T7" fmla="*/ 270 h 1828"/>
              <a:gd name="T8" fmla="*/ 1037 w 1737"/>
              <a:gd name="T9" fmla="*/ 254 h 1828"/>
              <a:gd name="T10" fmla="*/ 1031 w 1737"/>
              <a:gd name="T11" fmla="*/ 327 h 1828"/>
              <a:gd name="T12" fmla="*/ 1207 w 1737"/>
              <a:gd name="T13" fmla="*/ 285 h 1828"/>
              <a:gd name="T14" fmla="*/ 1296 w 1737"/>
              <a:gd name="T15" fmla="*/ 373 h 1828"/>
              <a:gd name="T16" fmla="*/ 1492 w 1737"/>
              <a:gd name="T17" fmla="*/ 373 h 1828"/>
              <a:gd name="T18" fmla="*/ 1689 w 1737"/>
              <a:gd name="T19" fmla="*/ 471 h 1828"/>
              <a:gd name="T20" fmla="*/ 1716 w 1737"/>
              <a:gd name="T21" fmla="*/ 648 h 1828"/>
              <a:gd name="T22" fmla="*/ 1617 w 1737"/>
              <a:gd name="T23" fmla="*/ 797 h 1828"/>
              <a:gd name="T24" fmla="*/ 1560 w 1737"/>
              <a:gd name="T25" fmla="*/ 906 h 1828"/>
              <a:gd name="T26" fmla="*/ 1539 w 1737"/>
              <a:gd name="T27" fmla="*/ 1071 h 1828"/>
              <a:gd name="T28" fmla="*/ 1482 w 1737"/>
              <a:gd name="T29" fmla="*/ 1247 h 1828"/>
              <a:gd name="T30" fmla="*/ 1342 w 1737"/>
              <a:gd name="T31" fmla="*/ 1310 h 1828"/>
              <a:gd name="T32" fmla="*/ 1171 w 1737"/>
              <a:gd name="T33" fmla="*/ 1418 h 1828"/>
              <a:gd name="T34" fmla="*/ 1145 w 1737"/>
              <a:gd name="T35" fmla="*/ 1574 h 1828"/>
              <a:gd name="T36" fmla="*/ 1073 w 1737"/>
              <a:gd name="T37" fmla="*/ 1708 h 1828"/>
              <a:gd name="T38" fmla="*/ 990 w 1737"/>
              <a:gd name="T39" fmla="*/ 1827 h 1828"/>
              <a:gd name="T40" fmla="*/ 938 w 1737"/>
              <a:gd name="T41" fmla="*/ 1723 h 1828"/>
              <a:gd name="T42" fmla="*/ 814 w 1737"/>
              <a:gd name="T43" fmla="*/ 1651 h 1828"/>
              <a:gd name="T44" fmla="*/ 840 w 1737"/>
              <a:gd name="T45" fmla="*/ 1589 h 1828"/>
              <a:gd name="T46" fmla="*/ 928 w 1737"/>
              <a:gd name="T47" fmla="*/ 1501 h 1828"/>
              <a:gd name="T48" fmla="*/ 906 w 1737"/>
              <a:gd name="T49" fmla="*/ 1351 h 1828"/>
              <a:gd name="T50" fmla="*/ 840 w 1737"/>
              <a:gd name="T51" fmla="*/ 1263 h 1828"/>
              <a:gd name="T52" fmla="*/ 736 w 1737"/>
              <a:gd name="T53" fmla="*/ 1108 h 1828"/>
              <a:gd name="T54" fmla="*/ 612 w 1737"/>
              <a:gd name="T55" fmla="*/ 973 h 1828"/>
              <a:gd name="T56" fmla="*/ 518 w 1737"/>
              <a:gd name="T57" fmla="*/ 828 h 1828"/>
              <a:gd name="T58" fmla="*/ 384 w 1737"/>
              <a:gd name="T59" fmla="*/ 740 h 1828"/>
              <a:gd name="T60" fmla="*/ 270 w 1737"/>
              <a:gd name="T61" fmla="*/ 720 h 1828"/>
              <a:gd name="T62" fmla="*/ 166 w 1737"/>
              <a:gd name="T63" fmla="*/ 730 h 1828"/>
              <a:gd name="T64" fmla="*/ 125 w 1737"/>
              <a:gd name="T65" fmla="*/ 679 h 1828"/>
              <a:gd name="T66" fmla="*/ 27 w 1737"/>
              <a:gd name="T67" fmla="*/ 636 h 1828"/>
              <a:gd name="T68" fmla="*/ 27 w 1737"/>
              <a:gd name="T69" fmla="*/ 528 h 1828"/>
              <a:gd name="T70" fmla="*/ 125 w 1737"/>
              <a:gd name="T71" fmla="*/ 419 h 1828"/>
              <a:gd name="T72" fmla="*/ 192 w 1737"/>
              <a:gd name="T73" fmla="*/ 285 h 1828"/>
              <a:gd name="T74" fmla="*/ 166 w 1737"/>
              <a:gd name="T75" fmla="*/ 213 h 1828"/>
              <a:gd name="T76" fmla="*/ 166 w 1737"/>
              <a:gd name="T77" fmla="*/ 187 h 1828"/>
              <a:gd name="T78" fmla="*/ 244 w 1737"/>
              <a:gd name="T79" fmla="*/ 161 h 1828"/>
              <a:gd name="T80" fmla="*/ 295 w 1737"/>
              <a:gd name="T81" fmla="*/ 176 h 1828"/>
              <a:gd name="T82" fmla="*/ 358 w 1737"/>
              <a:gd name="T83" fmla="*/ 197 h 1828"/>
              <a:gd name="T84" fmla="*/ 462 w 1737"/>
              <a:gd name="T85" fmla="*/ 129 h 1828"/>
              <a:gd name="T86" fmla="*/ 394 w 1737"/>
              <a:gd name="T87" fmla="*/ 52 h 1828"/>
              <a:gd name="T88" fmla="*/ 503 w 1737"/>
              <a:gd name="T89" fmla="*/ 52 h 1828"/>
              <a:gd name="T90" fmla="*/ 601 w 1737"/>
              <a:gd name="T91" fmla="*/ 0 h 1828"/>
              <a:gd name="T92" fmla="*/ 612 w 1737"/>
              <a:gd name="T93" fmla="*/ 119 h 1828"/>
              <a:gd name="T94" fmla="*/ 730 w 1737"/>
              <a:gd name="T95" fmla="*/ 161 h 1828"/>
              <a:gd name="T96" fmla="*/ 798 w 1737"/>
              <a:gd name="T97" fmla="*/ 129 h 1828"/>
              <a:gd name="T98" fmla="*/ 855 w 1737"/>
              <a:gd name="T99" fmla="*/ 135 h 18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37"/>
              <a:gd name="T151" fmla="*/ 0 h 1828"/>
              <a:gd name="T152" fmla="*/ 1737 w 1737"/>
              <a:gd name="T153" fmla="*/ 1828 h 18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37" h="1828">
                <a:moveTo>
                  <a:pt x="855" y="135"/>
                </a:moveTo>
                <a:lnTo>
                  <a:pt x="886" y="156"/>
                </a:lnTo>
                <a:lnTo>
                  <a:pt x="938" y="145"/>
                </a:lnTo>
                <a:lnTo>
                  <a:pt x="964" y="104"/>
                </a:lnTo>
                <a:lnTo>
                  <a:pt x="979" y="62"/>
                </a:lnTo>
                <a:lnTo>
                  <a:pt x="990" y="52"/>
                </a:lnTo>
                <a:lnTo>
                  <a:pt x="1006" y="68"/>
                </a:lnTo>
                <a:lnTo>
                  <a:pt x="1031" y="156"/>
                </a:lnTo>
                <a:lnTo>
                  <a:pt x="1062" y="161"/>
                </a:lnTo>
                <a:lnTo>
                  <a:pt x="1057" y="197"/>
                </a:lnTo>
                <a:lnTo>
                  <a:pt x="1006" y="239"/>
                </a:lnTo>
                <a:lnTo>
                  <a:pt x="979" y="270"/>
                </a:lnTo>
                <a:lnTo>
                  <a:pt x="949" y="311"/>
                </a:lnTo>
                <a:lnTo>
                  <a:pt x="1006" y="295"/>
                </a:lnTo>
                <a:lnTo>
                  <a:pt x="1037" y="254"/>
                </a:lnTo>
                <a:lnTo>
                  <a:pt x="1129" y="264"/>
                </a:lnTo>
                <a:lnTo>
                  <a:pt x="1104" y="311"/>
                </a:lnTo>
                <a:lnTo>
                  <a:pt x="1031" y="327"/>
                </a:lnTo>
                <a:lnTo>
                  <a:pt x="1088" y="337"/>
                </a:lnTo>
                <a:lnTo>
                  <a:pt x="1155" y="270"/>
                </a:lnTo>
                <a:lnTo>
                  <a:pt x="1207" y="285"/>
                </a:lnTo>
                <a:lnTo>
                  <a:pt x="1264" y="305"/>
                </a:lnTo>
                <a:lnTo>
                  <a:pt x="1306" y="337"/>
                </a:lnTo>
                <a:lnTo>
                  <a:pt x="1296" y="373"/>
                </a:lnTo>
                <a:lnTo>
                  <a:pt x="1358" y="352"/>
                </a:lnTo>
                <a:lnTo>
                  <a:pt x="1425" y="373"/>
                </a:lnTo>
                <a:lnTo>
                  <a:pt x="1492" y="373"/>
                </a:lnTo>
                <a:lnTo>
                  <a:pt x="1564" y="415"/>
                </a:lnTo>
                <a:lnTo>
                  <a:pt x="1627" y="461"/>
                </a:lnTo>
                <a:lnTo>
                  <a:pt x="1689" y="471"/>
                </a:lnTo>
                <a:lnTo>
                  <a:pt x="1716" y="513"/>
                </a:lnTo>
                <a:lnTo>
                  <a:pt x="1736" y="564"/>
                </a:lnTo>
                <a:lnTo>
                  <a:pt x="1716" y="648"/>
                </a:lnTo>
                <a:lnTo>
                  <a:pt x="1683" y="689"/>
                </a:lnTo>
                <a:lnTo>
                  <a:pt x="1648" y="740"/>
                </a:lnTo>
                <a:lnTo>
                  <a:pt x="1617" y="797"/>
                </a:lnTo>
                <a:lnTo>
                  <a:pt x="1580" y="813"/>
                </a:lnTo>
                <a:lnTo>
                  <a:pt x="1560" y="849"/>
                </a:lnTo>
                <a:lnTo>
                  <a:pt x="1560" y="906"/>
                </a:lnTo>
                <a:lnTo>
                  <a:pt x="1564" y="957"/>
                </a:lnTo>
                <a:lnTo>
                  <a:pt x="1560" y="1040"/>
                </a:lnTo>
                <a:lnTo>
                  <a:pt x="1539" y="1071"/>
                </a:lnTo>
                <a:lnTo>
                  <a:pt x="1534" y="1124"/>
                </a:lnTo>
                <a:lnTo>
                  <a:pt x="1492" y="1206"/>
                </a:lnTo>
                <a:lnTo>
                  <a:pt x="1482" y="1247"/>
                </a:lnTo>
                <a:lnTo>
                  <a:pt x="1450" y="1289"/>
                </a:lnTo>
                <a:lnTo>
                  <a:pt x="1404" y="1289"/>
                </a:lnTo>
                <a:lnTo>
                  <a:pt x="1342" y="1310"/>
                </a:lnTo>
                <a:lnTo>
                  <a:pt x="1274" y="1341"/>
                </a:lnTo>
                <a:lnTo>
                  <a:pt x="1213" y="1372"/>
                </a:lnTo>
                <a:lnTo>
                  <a:pt x="1171" y="1418"/>
                </a:lnTo>
                <a:lnTo>
                  <a:pt x="1166" y="1480"/>
                </a:lnTo>
                <a:lnTo>
                  <a:pt x="1166" y="1543"/>
                </a:lnTo>
                <a:lnTo>
                  <a:pt x="1145" y="1574"/>
                </a:lnTo>
                <a:lnTo>
                  <a:pt x="1114" y="1625"/>
                </a:lnTo>
                <a:lnTo>
                  <a:pt x="1098" y="1666"/>
                </a:lnTo>
                <a:lnTo>
                  <a:pt x="1073" y="1708"/>
                </a:lnTo>
                <a:lnTo>
                  <a:pt x="1037" y="1744"/>
                </a:lnTo>
                <a:lnTo>
                  <a:pt x="1021" y="1786"/>
                </a:lnTo>
                <a:lnTo>
                  <a:pt x="990" y="1827"/>
                </a:lnTo>
                <a:lnTo>
                  <a:pt x="979" y="1791"/>
                </a:lnTo>
                <a:lnTo>
                  <a:pt x="990" y="1764"/>
                </a:lnTo>
                <a:lnTo>
                  <a:pt x="938" y="1723"/>
                </a:lnTo>
                <a:lnTo>
                  <a:pt x="896" y="1692"/>
                </a:lnTo>
                <a:lnTo>
                  <a:pt x="871" y="1692"/>
                </a:lnTo>
                <a:lnTo>
                  <a:pt x="814" y="1651"/>
                </a:lnTo>
                <a:lnTo>
                  <a:pt x="798" y="1651"/>
                </a:lnTo>
                <a:lnTo>
                  <a:pt x="814" y="1625"/>
                </a:lnTo>
                <a:lnTo>
                  <a:pt x="840" y="1589"/>
                </a:lnTo>
                <a:lnTo>
                  <a:pt x="861" y="1558"/>
                </a:lnTo>
                <a:lnTo>
                  <a:pt x="896" y="1527"/>
                </a:lnTo>
                <a:lnTo>
                  <a:pt x="928" y="1501"/>
                </a:lnTo>
                <a:lnTo>
                  <a:pt x="938" y="1459"/>
                </a:lnTo>
                <a:lnTo>
                  <a:pt x="912" y="1418"/>
                </a:lnTo>
                <a:lnTo>
                  <a:pt x="906" y="1351"/>
                </a:lnTo>
                <a:lnTo>
                  <a:pt x="886" y="1330"/>
                </a:lnTo>
                <a:lnTo>
                  <a:pt x="871" y="1341"/>
                </a:lnTo>
                <a:lnTo>
                  <a:pt x="840" y="1263"/>
                </a:lnTo>
                <a:lnTo>
                  <a:pt x="746" y="1257"/>
                </a:lnTo>
                <a:lnTo>
                  <a:pt x="720" y="1165"/>
                </a:lnTo>
                <a:lnTo>
                  <a:pt x="736" y="1108"/>
                </a:lnTo>
                <a:lnTo>
                  <a:pt x="736" y="1046"/>
                </a:lnTo>
                <a:lnTo>
                  <a:pt x="705" y="983"/>
                </a:lnTo>
                <a:lnTo>
                  <a:pt x="612" y="973"/>
                </a:lnTo>
                <a:lnTo>
                  <a:pt x="612" y="922"/>
                </a:lnTo>
                <a:lnTo>
                  <a:pt x="601" y="865"/>
                </a:lnTo>
                <a:lnTo>
                  <a:pt x="518" y="828"/>
                </a:lnTo>
                <a:lnTo>
                  <a:pt x="446" y="808"/>
                </a:lnTo>
                <a:lnTo>
                  <a:pt x="405" y="781"/>
                </a:lnTo>
                <a:lnTo>
                  <a:pt x="384" y="740"/>
                </a:lnTo>
                <a:lnTo>
                  <a:pt x="379" y="679"/>
                </a:lnTo>
                <a:lnTo>
                  <a:pt x="327" y="679"/>
                </a:lnTo>
                <a:lnTo>
                  <a:pt x="270" y="720"/>
                </a:lnTo>
                <a:lnTo>
                  <a:pt x="244" y="740"/>
                </a:lnTo>
                <a:lnTo>
                  <a:pt x="192" y="730"/>
                </a:lnTo>
                <a:lnTo>
                  <a:pt x="166" y="730"/>
                </a:lnTo>
                <a:lnTo>
                  <a:pt x="151" y="730"/>
                </a:lnTo>
                <a:lnTo>
                  <a:pt x="151" y="663"/>
                </a:lnTo>
                <a:lnTo>
                  <a:pt x="125" y="679"/>
                </a:lnTo>
                <a:lnTo>
                  <a:pt x="84" y="679"/>
                </a:lnTo>
                <a:lnTo>
                  <a:pt x="52" y="663"/>
                </a:lnTo>
                <a:lnTo>
                  <a:pt x="27" y="636"/>
                </a:lnTo>
                <a:lnTo>
                  <a:pt x="0" y="595"/>
                </a:lnTo>
                <a:lnTo>
                  <a:pt x="0" y="544"/>
                </a:lnTo>
                <a:lnTo>
                  <a:pt x="27" y="528"/>
                </a:lnTo>
                <a:lnTo>
                  <a:pt x="31" y="487"/>
                </a:lnTo>
                <a:lnTo>
                  <a:pt x="52" y="456"/>
                </a:lnTo>
                <a:lnTo>
                  <a:pt x="125" y="419"/>
                </a:lnTo>
                <a:lnTo>
                  <a:pt x="161" y="419"/>
                </a:lnTo>
                <a:lnTo>
                  <a:pt x="166" y="419"/>
                </a:lnTo>
                <a:lnTo>
                  <a:pt x="192" y="285"/>
                </a:lnTo>
                <a:lnTo>
                  <a:pt x="187" y="254"/>
                </a:lnTo>
                <a:lnTo>
                  <a:pt x="161" y="239"/>
                </a:lnTo>
                <a:lnTo>
                  <a:pt x="166" y="213"/>
                </a:lnTo>
                <a:lnTo>
                  <a:pt x="192" y="213"/>
                </a:lnTo>
                <a:lnTo>
                  <a:pt x="192" y="197"/>
                </a:lnTo>
                <a:lnTo>
                  <a:pt x="166" y="187"/>
                </a:lnTo>
                <a:lnTo>
                  <a:pt x="166" y="161"/>
                </a:lnTo>
                <a:lnTo>
                  <a:pt x="187" y="156"/>
                </a:lnTo>
                <a:lnTo>
                  <a:pt x="244" y="161"/>
                </a:lnTo>
                <a:lnTo>
                  <a:pt x="244" y="145"/>
                </a:lnTo>
                <a:lnTo>
                  <a:pt x="275" y="145"/>
                </a:lnTo>
                <a:lnTo>
                  <a:pt x="295" y="176"/>
                </a:lnTo>
                <a:lnTo>
                  <a:pt x="301" y="187"/>
                </a:lnTo>
                <a:lnTo>
                  <a:pt x="327" y="202"/>
                </a:lnTo>
                <a:lnTo>
                  <a:pt x="358" y="197"/>
                </a:lnTo>
                <a:lnTo>
                  <a:pt x="425" y="172"/>
                </a:lnTo>
                <a:lnTo>
                  <a:pt x="467" y="145"/>
                </a:lnTo>
                <a:lnTo>
                  <a:pt x="462" y="129"/>
                </a:lnTo>
                <a:lnTo>
                  <a:pt x="420" y="119"/>
                </a:lnTo>
                <a:lnTo>
                  <a:pt x="425" y="78"/>
                </a:lnTo>
                <a:lnTo>
                  <a:pt x="394" y="52"/>
                </a:lnTo>
                <a:lnTo>
                  <a:pt x="436" y="52"/>
                </a:lnTo>
                <a:lnTo>
                  <a:pt x="487" y="68"/>
                </a:lnTo>
                <a:lnTo>
                  <a:pt x="503" y="52"/>
                </a:lnTo>
                <a:lnTo>
                  <a:pt x="555" y="37"/>
                </a:lnTo>
                <a:lnTo>
                  <a:pt x="585" y="10"/>
                </a:lnTo>
                <a:lnTo>
                  <a:pt x="601" y="0"/>
                </a:lnTo>
                <a:lnTo>
                  <a:pt x="612" y="37"/>
                </a:lnTo>
                <a:lnTo>
                  <a:pt x="628" y="62"/>
                </a:lnTo>
                <a:lnTo>
                  <a:pt x="612" y="119"/>
                </a:lnTo>
                <a:lnTo>
                  <a:pt x="628" y="161"/>
                </a:lnTo>
                <a:lnTo>
                  <a:pt x="679" y="176"/>
                </a:lnTo>
                <a:lnTo>
                  <a:pt x="730" y="161"/>
                </a:lnTo>
                <a:lnTo>
                  <a:pt x="761" y="156"/>
                </a:lnTo>
                <a:lnTo>
                  <a:pt x="788" y="161"/>
                </a:lnTo>
                <a:lnTo>
                  <a:pt x="798" y="129"/>
                </a:lnTo>
                <a:lnTo>
                  <a:pt x="840" y="119"/>
                </a:lnTo>
                <a:lnTo>
                  <a:pt x="855" y="13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8" name="Freeform 187"/>
          <p:cNvSpPr>
            <a:spLocks noChangeArrowheads="1"/>
          </p:cNvSpPr>
          <p:nvPr/>
        </p:nvSpPr>
        <p:spPr bwMode="auto">
          <a:xfrm>
            <a:off x="2285429" y="4376738"/>
            <a:ext cx="239713" cy="1263650"/>
          </a:xfrm>
          <a:custGeom>
            <a:avLst/>
            <a:gdLst>
              <a:gd name="T0" fmla="*/ 67 w 379"/>
              <a:gd name="T1" fmla="*/ 0 h 1990"/>
              <a:gd name="T2" fmla="*/ 135 w 379"/>
              <a:gd name="T3" fmla="*/ 151 h 1990"/>
              <a:gd name="T4" fmla="*/ 202 w 379"/>
              <a:gd name="T5" fmla="*/ 249 h 1990"/>
              <a:gd name="T6" fmla="*/ 145 w 379"/>
              <a:gd name="T7" fmla="*/ 342 h 1990"/>
              <a:gd name="T8" fmla="*/ 145 w 379"/>
              <a:gd name="T9" fmla="*/ 425 h 1990"/>
              <a:gd name="T10" fmla="*/ 129 w 379"/>
              <a:gd name="T11" fmla="*/ 503 h 1990"/>
              <a:gd name="T12" fmla="*/ 93 w 379"/>
              <a:gd name="T13" fmla="*/ 668 h 1990"/>
              <a:gd name="T14" fmla="*/ 135 w 379"/>
              <a:gd name="T15" fmla="*/ 818 h 1990"/>
              <a:gd name="T16" fmla="*/ 104 w 379"/>
              <a:gd name="T17" fmla="*/ 942 h 1990"/>
              <a:gd name="T18" fmla="*/ 108 w 379"/>
              <a:gd name="T19" fmla="*/ 1077 h 1990"/>
              <a:gd name="T20" fmla="*/ 129 w 379"/>
              <a:gd name="T21" fmla="*/ 1263 h 1990"/>
              <a:gd name="T22" fmla="*/ 135 w 379"/>
              <a:gd name="T23" fmla="*/ 1331 h 1990"/>
              <a:gd name="T24" fmla="*/ 171 w 379"/>
              <a:gd name="T25" fmla="*/ 1388 h 1990"/>
              <a:gd name="T26" fmla="*/ 161 w 379"/>
              <a:gd name="T27" fmla="*/ 1424 h 1990"/>
              <a:gd name="T28" fmla="*/ 171 w 379"/>
              <a:gd name="T29" fmla="*/ 1522 h 1990"/>
              <a:gd name="T30" fmla="*/ 171 w 379"/>
              <a:gd name="T31" fmla="*/ 1620 h 1990"/>
              <a:gd name="T32" fmla="*/ 145 w 379"/>
              <a:gd name="T33" fmla="*/ 1739 h 1990"/>
              <a:gd name="T34" fmla="*/ 202 w 379"/>
              <a:gd name="T35" fmla="*/ 1823 h 1990"/>
              <a:gd name="T36" fmla="*/ 337 w 379"/>
              <a:gd name="T37" fmla="*/ 1859 h 1990"/>
              <a:gd name="T38" fmla="*/ 311 w 379"/>
              <a:gd name="T39" fmla="*/ 1905 h 1990"/>
              <a:gd name="T40" fmla="*/ 284 w 379"/>
              <a:gd name="T41" fmla="*/ 1989 h 1990"/>
              <a:gd name="T42" fmla="*/ 264 w 379"/>
              <a:gd name="T43" fmla="*/ 1941 h 1990"/>
              <a:gd name="T44" fmla="*/ 217 w 379"/>
              <a:gd name="T45" fmla="*/ 1905 h 1990"/>
              <a:gd name="T46" fmla="*/ 239 w 379"/>
              <a:gd name="T47" fmla="*/ 1957 h 1990"/>
              <a:gd name="T48" fmla="*/ 186 w 379"/>
              <a:gd name="T49" fmla="*/ 1921 h 1990"/>
              <a:gd name="T50" fmla="*/ 176 w 379"/>
              <a:gd name="T51" fmla="*/ 1880 h 1990"/>
              <a:gd name="T52" fmla="*/ 186 w 379"/>
              <a:gd name="T53" fmla="*/ 1849 h 1990"/>
              <a:gd name="T54" fmla="*/ 135 w 379"/>
              <a:gd name="T55" fmla="*/ 1796 h 1990"/>
              <a:gd name="T56" fmla="*/ 119 w 379"/>
              <a:gd name="T57" fmla="*/ 1750 h 1990"/>
              <a:gd name="T58" fmla="*/ 104 w 379"/>
              <a:gd name="T59" fmla="*/ 1704 h 1990"/>
              <a:gd name="T60" fmla="*/ 129 w 379"/>
              <a:gd name="T61" fmla="*/ 1631 h 1990"/>
              <a:gd name="T62" fmla="*/ 88 w 379"/>
              <a:gd name="T63" fmla="*/ 1563 h 1990"/>
              <a:gd name="T64" fmla="*/ 26 w 379"/>
              <a:gd name="T65" fmla="*/ 1496 h 1990"/>
              <a:gd name="T66" fmla="*/ 104 w 379"/>
              <a:gd name="T67" fmla="*/ 1496 h 1990"/>
              <a:gd name="T68" fmla="*/ 108 w 379"/>
              <a:gd name="T69" fmla="*/ 1398 h 1990"/>
              <a:gd name="T70" fmla="*/ 88 w 379"/>
              <a:gd name="T71" fmla="*/ 1294 h 1990"/>
              <a:gd name="T72" fmla="*/ 36 w 379"/>
              <a:gd name="T73" fmla="*/ 1228 h 1990"/>
              <a:gd name="T74" fmla="*/ 20 w 379"/>
              <a:gd name="T75" fmla="*/ 1077 h 1990"/>
              <a:gd name="T76" fmla="*/ 36 w 379"/>
              <a:gd name="T77" fmla="*/ 901 h 1990"/>
              <a:gd name="T78" fmla="*/ 51 w 379"/>
              <a:gd name="T79" fmla="*/ 746 h 1990"/>
              <a:gd name="T80" fmla="*/ 36 w 379"/>
              <a:gd name="T81" fmla="*/ 560 h 1990"/>
              <a:gd name="T82" fmla="*/ 51 w 379"/>
              <a:gd name="T83" fmla="*/ 352 h 1990"/>
              <a:gd name="T84" fmla="*/ 51 w 379"/>
              <a:gd name="T85" fmla="*/ 207 h 1990"/>
              <a:gd name="T86" fmla="*/ 36 w 379"/>
              <a:gd name="T87" fmla="*/ 41 h 19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9"/>
              <a:gd name="T133" fmla="*/ 0 h 1990"/>
              <a:gd name="T134" fmla="*/ 379 w 379"/>
              <a:gd name="T135" fmla="*/ 1990 h 199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9" h="1990">
                <a:moveTo>
                  <a:pt x="36" y="41"/>
                </a:moveTo>
                <a:lnTo>
                  <a:pt x="51" y="26"/>
                </a:lnTo>
                <a:lnTo>
                  <a:pt x="67" y="0"/>
                </a:lnTo>
                <a:lnTo>
                  <a:pt x="93" y="31"/>
                </a:lnTo>
                <a:lnTo>
                  <a:pt x="119" y="84"/>
                </a:lnTo>
                <a:lnTo>
                  <a:pt x="135" y="151"/>
                </a:lnTo>
                <a:lnTo>
                  <a:pt x="155" y="203"/>
                </a:lnTo>
                <a:lnTo>
                  <a:pt x="171" y="249"/>
                </a:lnTo>
                <a:lnTo>
                  <a:pt x="202" y="249"/>
                </a:lnTo>
                <a:lnTo>
                  <a:pt x="196" y="311"/>
                </a:lnTo>
                <a:lnTo>
                  <a:pt x="155" y="327"/>
                </a:lnTo>
                <a:lnTo>
                  <a:pt x="145" y="342"/>
                </a:lnTo>
                <a:lnTo>
                  <a:pt x="145" y="368"/>
                </a:lnTo>
                <a:lnTo>
                  <a:pt x="155" y="409"/>
                </a:lnTo>
                <a:lnTo>
                  <a:pt x="145" y="425"/>
                </a:lnTo>
                <a:lnTo>
                  <a:pt x="161" y="450"/>
                </a:lnTo>
                <a:lnTo>
                  <a:pt x="145" y="466"/>
                </a:lnTo>
                <a:lnTo>
                  <a:pt x="129" y="503"/>
                </a:lnTo>
                <a:lnTo>
                  <a:pt x="104" y="544"/>
                </a:lnTo>
                <a:lnTo>
                  <a:pt x="104" y="617"/>
                </a:lnTo>
                <a:lnTo>
                  <a:pt x="93" y="668"/>
                </a:lnTo>
                <a:lnTo>
                  <a:pt x="108" y="709"/>
                </a:lnTo>
                <a:lnTo>
                  <a:pt x="119" y="761"/>
                </a:lnTo>
                <a:lnTo>
                  <a:pt x="135" y="818"/>
                </a:lnTo>
                <a:lnTo>
                  <a:pt x="119" y="875"/>
                </a:lnTo>
                <a:lnTo>
                  <a:pt x="129" y="926"/>
                </a:lnTo>
                <a:lnTo>
                  <a:pt x="104" y="942"/>
                </a:lnTo>
                <a:lnTo>
                  <a:pt x="104" y="1010"/>
                </a:lnTo>
                <a:lnTo>
                  <a:pt x="129" y="1071"/>
                </a:lnTo>
                <a:lnTo>
                  <a:pt x="108" y="1077"/>
                </a:lnTo>
                <a:lnTo>
                  <a:pt x="104" y="1144"/>
                </a:lnTo>
                <a:lnTo>
                  <a:pt x="104" y="1206"/>
                </a:lnTo>
                <a:lnTo>
                  <a:pt x="129" y="1263"/>
                </a:lnTo>
                <a:lnTo>
                  <a:pt x="108" y="1253"/>
                </a:lnTo>
                <a:lnTo>
                  <a:pt x="108" y="1316"/>
                </a:lnTo>
                <a:lnTo>
                  <a:pt x="135" y="1331"/>
                </a:lnTo>
                <a:lnTo>
                  <a:pt x="145" y="1346"/>
                </a:lnTo>
                <a:lnTo>
                  <a:pt x="145" y="1388"/>
                </a:lnTo>
                <a:lnTo>
                  <a:pt x="171" y="1388"/>
                </a:lnTo>
                <a:lnTo>
                  <a:pt x="171" y="1414"/>
                </a:lnTo>
                <a:lnTo>
                  <a:pt x="145" y="1414"/>
                </a:lnTo>
                <a:lnTo>
                  <a:pt x="161" y="1424"/>
                </a:lnTo>
                <a:lnTo>
                  <a:pt x="171" y="1455"/>
                </a:lnTo>
                <a:lnTo>
                  <a:pt x="171" y="1486"/>
                </a:lnTo>
                <a:lnTo>
                  <a:pt x="171" y="1522"/>
                </a:lnTo>
                <a:lnTo>
                  <a:pt x="171" y="1563"/>
                </a:lnTo>
                <a:lnTo>
                  <a:pt x="161" y="1594"/>
                </a:lnTo>
                <a:lnTo>
                  <a:pt x="171" y="1620"/>
                </a:lnTo>
                <a:lnTo>
                  <a:pt x="161" y="1662"/>
                </a:lnTo>
                <a:lnTo>
                  <a:pt x="135" y="1688"/>
                </a:lnTo>
                <a:lnTo>
                  <a:pt x="145" y="1739"/>
                </a:lnTo>
                <a:lnTo>
                  <a:pt x="171" y="1770"/>
                </a:lnTo>
                <a:lnTo>
                  <a:pt x="202" y="1770"/>
                </a:lnTo>
                <a:lnTo>
                  <a:pt x="202" y="1823"/>
                </a:lnTo>
                <a:lnTo>
                  <a:pt x="243" y="1859"/>
                </a:lnTo>
                <a:lnTo>
                  <a:pt x="284" y="1859"/>
                </a:lnTo>
                <a:lnTo>
                  <a:pt x="337" y="1859"/>
                </a:lnTo>
                <a:lnTo>
                  <a:pt x="378" y="1874"/>
                </a:lnTo>
                <a:lnTo>
                  <a:pt x="347" y="1880"/>
                </a:lnTo>
                <a:lnTo>
                  <a:pt x="311" y="1905"/>
                </a:lnTo>
                <a:lnTo>
                  <a:pt x="305" y="1931"/>
                </a:lnTo>
                <a:lnTo>
                  <a:pt x="305" y="1972"/>
                </a:lnTo>
                <a:lnTo>
                  <a:pt x="284" y="1989"/>
                </a:lnTo>
                <a:lnTo>
                  <a:pt x="264" y="1983"/>
                </a:lnTo>
                <a:lnTo>
                  <a:pt x="243" y="1957"/>
                </a:lnTo>
                <a:lnTo>
                  <a:pt x="264" y="1941"/>
                </a:lnTo>
                <a:lnTo>
                  <a:pt x="284" y="1931"/>
                </a:lnTo>
                <a:lnTo>
                  <a:pt x="264" y="1900"/>
                </a:lnTo>
                <a:lnTo>
                  <a:pt x="217" y="1905"/>
                </a:lnTo>
                <a:lnTo>
                  <a:pt x="253" y="1931"/>
                </a:lnTo>
                <a:lnTo>
                  <a:pt x="239" y="1948"/>
                </a:lnTo>
                <a:lnTo>
                  <a:pt x="239" y="1957"/>
                </a:lnTo>
                <a:lnTo>
                  <a:pt x="212" y="1948"/>
                </a:lnTo>
                <a:lnTo>
                  <a:pt x="217" y="1931"/>
                </a:lnTo>
                <a:lnTo>
                  <a:pt x="186" y="1921"/>
                </a:lnTo>
                <a:lnTo>
                  <a:pt x="196" y="1900"/>
                </a:lnTo>
                <a:lnTo>
                  <a:pt x="176" y="1915"/>
                </a:lnTo>
                <a:lnTo>
                  <a:pt x="176" y="1880"/>
                </a:lnTo>
                <a:lnTo>
                  <a:pt x="212" y="1880"/>
                </a:lnTo>
                <a:lnTo>
                  <a:pt x="212" y="1859"/>
                </a:lnTo>
                <a:lnTo>
                  <a:pt x="186" y="1849"/>
                </a:lnTo>
                <a:lnTo>
                  <a:pt x="176" y="1864"/>
                </a:lnTo>
                <a:lnTo>
                  <a:pt x="155" y="1837"/>
                </a:lnTo>
                <a:lnTo>
                  <a:pt x="135" y="1796"/>
                </a:lnTo>
                <a:lnTo>
                  <a:pt x="135" y="1792"/>
                </a:lnTo>
                <a:lnTo>
                  <a:pt x="104" y="1755"/>
                </a:lnTo>
                <a:lnTo>
                  <a:pt x="119" y="1750"/>
                </a:lnTo>
                <a:lnTo>
                  <a:pt x="108" y="1724"/>
                </a:lnTo>
                <a:lnTo>
                  <a:pt x="129" y="1724"/>
                </a:lnTo>
                <a:lnTo>
                  <a:pt x="104" y="1704"/>
                </a:lnTo>
                <a:lnTo>
                  <a:pt x="93" y="1657"/>
                </a:lnTo>
                <a:lnTo>
                  <a:pt x="93" y="1631"/>
                </a:lnTo>
                <a:lnTo>
                  <a:pt x="129" y="1631"/>
                </a:lnTo>
                <a:lnTo>
                  <a:pt x="104" y="1594"/>
                </a:lnTo>
                <a:lnTo>
                  <a:pt x="67" y="1594"/>
                </a:lnTo>
                <a:lnTo>
                  <a:pt x="88" y="1563"/>
                </a:lnTo>
                <a:lnTo>
                  <a:pt x="36" y="1537"/>
                </a:lnTo>
                <a:lnTo>
                  <a:pt x="20" y="1547"/>
                </a:lnTo>
                <a:lnTo>
                  <a:pt x="26" y="1496"/>
                </a:lnTo>
                <a:lnTo>
                  <a:pt x="67" y="1496"/>
                </a:lnTo>
                <a:lnTo>
                  <a:pt x="88" y="1537"/>
                </a:lnTo>
                <a:lnTo>
                  <a:pt x="104" y="1496"/>
                </a:lnTo>
                <a:lnTo>
                  <a:pt x="88" y="1439"/>
                </a:lnTo>
                <a:lnTo>
                  <a:pt x="93" y="1429"/>
                </a:lnTo>
                <a:lnTo>
                  <a:pt x="108" y="1398"/>
                </a:lnTo>
                <a:lnTo>
                  <a:pt x="88" y="1388"/>
                </a:lnTo>
                <a:lnTo>
                  <a:pt x="88" y="1357"/>
                </a:lnTo>
                <a:lnTo>
                  <a:pt x="88" y="1294"/>
                </a:lnTo>
                <a:lnTo>
                  <a:pt x="88" y="1238"/>
                </a:lnTo>
                <a:lnTo>
                  <a:pt x="51" y="1238"/>
                </a:lnTo>
                <a:lnTo>
                  <a:pt x="36" y="1228"/>
                </a:lnTo>
                <a:lnTo>
                  <a:pt x="26" y="1186"/>
                </a:lnTo>
                <a:lnTo>
                  <a:pt x="36" y="1139"/>
                </a:lnTo>
                <a:lnTo>
                  <a:pt x="20" y="1077"/>
                </a:lnTo>
                <a:lnTo>
                  <a:pt x="0" y="1005"/>
                </a:lnTo>
                <a:lnTo>
                  <a:pt x="20" y="969"/>
                </a:lnTo>
                <a:lnTo>
                  <a:pt x="36" y="901"/>
                </a:lnTo>
                <a:lnTo>
                  <a:pt x="51" y="828"/>
                </a:lnTo>
                <a:lnTo>
                  <a:pt x="51" y="767"/>
                </a:lnTo>
                <a:lnTo>
                  <a:pt x="51" y="746"/>
                </a:lnTo>
                <a:lnTo>
                  <a:pt x="36" y="679"/>
                </a:lnTo>
                <a:lnTo>
                  <a:pt x="36" y="627"/>
                </a:lnTo>
                <a:lnTo>
                  <a:pt x="36" y="560"/>
                </a:lnTo>
                <a:lnTo>
                  <a:pt x="47" y="487"/>
                </a:lnTo>
                <a:lnTo>
                  <a:pt x="51" y="419"/>
                </a:lnTo>
                <a:lnTo>
                  <a:pt x="51" y="352"/>
                </a:lnTo>
                <a:lnTo>
                  <a:pt x="47" y="285"/>
                </a:lnTo>
                <a:lnTo>
                  <a:pt x="51" y="260"/>
                </a:lnTo>
                <a:lnTo>
                  <a:pt x="51" y="207"/>
                </a:lnTo>
                <a:lnTo>
                  <a:pt x="51" y="115"/>
                </a:lnTo>
                <a:lnTo>
                  <a:pt x="36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09" name="Freeform 188"/>
          <p:cNvSpPr>
            <a:spLocks noChangeArrowheads="1"/>
          </p:cNvSpPr>
          <p:nvPr/>
        </p:nvSpPr>
        <p:spPr bwMode="auto">
          <a:xfrm>
            <a:off x="2466404" y="5583238"/>
            <a:ext cx="82550" cy="95250"/>
          </a:xfrm>
          <a:custGeom>
            <a:avLst/>
            <a:gdLst>
              <a:gd name="T0" fmla="*/ 94 w 132"/>
              <a:gd name="T1" fmla="*/ 0 h 152"/>
              <a:gd name="T2" fmla="*/ 110 w 132"/>
              <a:gd name="T3" fmla="*/ 73 h 152"/>
              <a:gd name="T4" fmla="*/ 131 w 132"/>
              <a:gd name="T5" fmla="*/ 140 h 152"/>
              <a:gd name="T6" fmla="*/ 78 w 132"/>
              <a:gd name="T7" fmla="*/ 151 h 152"/>
              <a:gd name="T8" fmla="*/ 0 w 132"/>
              <a:gd name="T9" fmla="*/ 125 h 152"/>
              <a:gd name="T10" fmla="*/ 104 w 132"/>
              <a:gd name="T11" fmla="*/ 114 h 152"/>
              <a:gd name="T12" fmla="*/ 63 w 132"/>
              <a:gd name="T13" fmla="*/ 73 h 152"/>
              <a:gd name="T14" fmla="*/ 78 w 132"/>
              <a:gd name="T15" fmla="*/ 47 h 152"/>
              <a:gd name="T16" fmla="*/ 43 w 132"/>
              <a:gd name="T17" fmla="*/ 57 h 152"/>
              <a:gd name="T18" fmla="*/ 43 w 132"/>
              <a:gd name="T19" fmla="*/ 16 h 152"/>
              <a:gd name="T20" fmla="*/ 63 w 132"/>
              <a:gd name="T21" fmla="*/ 0 h 152"/>
              <a:gd name="T22" fmla="*/ 94 w 132"/>
              <a:gd name="T23" fmla="*/ 0 h 152"/>
              <a:gd name="T24" fmla="*/ 94 w 132"/>
              <a:gd name="T25" fmla="*/ 0 h 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2"/>
              <a:gd name="T40" fmla="*/ 0 h 152"/>
              <a:gd name="T41" fmla="*/ 132 w 132"/>
              <a:gd name="T42" fmla="*/ 152 h 1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2" h="152">
                <a:moveTo>
                  <a:pt x="94" y="0"/>
                </a:moveTo>
                <a:lnTo>
                  <a:pt x="110" y="73"/>
                </a:lnTo>
                <a:lnTo>
                  <a:pt x="131" y="140"/>
                </a:lnTo>
                <a:lnTo>
                  <a:pt x="78" y="151"/>
                </a:lnTo>
                <a:lnTo>
                  <a:pt x="0" y="125"/>
                </a:lnTo>
                <a:lnTo>
                  <a:pt x="104" y="114"/>
                </a:lnTo>
                <a:lnTo>
                  <a:pt x="63" y="73"/>
                </a:lnTo>
                <a:lnTo>
                  <a:pt x="78" y="47"/>
                </a:lnTo>
                <a:lnTo>
                  <a:pt x="43" y="57"/>
                </a:lnTo>
                <a:lnTo>
                  <a:pt x="43" y="16"/>
                </a:lnTo>
                <a:lnTo>
                  <a:pt x="63" y="0"/>
                </a:lnTo>
                <a:lnTo>
                  <a:pt x="94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0" name="Freeform 189"/>
          <p:cNvSpPr>
            <a:spLocks noChangeArrowheads="1"/>
          </p:cNvSpPr>
          <p:nvPr/>
        </p:nvSpPr>
        <p:spPr bwMode="auto">
          <a:xfrm>
            <a:off x="1856804" y="3541713"/>
            <a:ext cx="98425" cy="96837"/>
          </a:xfrm>
          <a:custGeom>
            <a:avLst/>
            <a:gdLst>
              <a:gd name="T0" fmla="*/ 6 w 156"/>
              <a:gd name="T1" fmla="*/ 0 h 152"/>
              <a:gd name="T2" fmla="*/ 20 w 156"/>
              <a:gd name="T3" fmla="*/ 0 h 152"/>
              <a:gd name="T4" fmla="*/ 41 w 156"/>
              <a:gd name="T5" fmla="*/ 0 h 152"/>
              <a:gd name="T6" fmla="*/ 57 w 156"/>
              <a:gd name="T7" fmla="*/ 0 h 152"/>
              <a:gd name="T8" fmla="*/ 82 w 156"/>
              <a:gd name="T9" fmla="*/ 16 h 152"/>
              <a:gd name="T10" fmla="*/ 108 w 156"/>
              <a:gd name="T11" fmla="*/ 16 h 152"/>
              <a:gd name="T12" fmla="*/ 124 w 156"/>
              <a:gd name="T13" fmla="*/ 42 h 152"/>
              <a:gd name="T14" fmla="*/ 129 w 156"/>
              <a:gd name="T15" fmla="*/ 57 h 152"/>
              <a:gd name="T16" fmla="*/ 150 w 156"/>
              <a:gd name="T17" fmla="*/ 68 h 152"/>
              <a:gd name="T18" fmla="*/ 155 w 156"/>
              <a:gd name="T19" fmla="*/ 78 h 152"/>
              <a:gd name="T20" fmla="*/ 139 w 156"/>
              <a:gd name="T21" fmla="*/ 78 h 152"/>
              <a:gd name="T22" fmla="*/ 129 w 156"/>
              <a:gd name="T23" fmla="*/ 110 h 152"/>
              <a:gd name="T24" fmla="*/ 129 w 156"/>
              <a:gd name="T25" fmla="*/ 120 h 152"/>
              <a:gd name="T26" fmla="*/ 139 w 156"/>
              <a:gd name="T27" fmla="*/ 135 h 152"/>
              <a:gd name="T28" fmla="*/ 129 w 156"/>
              <a:gd name="T29" fmla="*/ 151 h 152"/>
              <a:gd name="T30" fmla="*/ 124 w 156"/>
              <a:gd name="T31" fmla="*/ 145 h 152"/>
              <a:gd name="T32" fmla="*/ 114 w 156"/>
              <a:gd name="T33" fmla="*/ 120 h 152"/>
              <a:gd name="T34" fmla="*/ 108 w 156"/>
              <a:gd name="T35" fmla="*/ 125 h 152"/>
              <a:gd name="T36" fmla="*/ 98 w 156"/>
              <a:gd name="T37" fmla="*/ 120 h 152"/>
              <a:gd name="T38" fmla="*/ 98 w 156"/>
              <a:gd name="T39" fmla="*/ 94 h 152"/>
              <a:gd name="T40" fmla="*/ 62 w 156"/>
              <a:gd name="T41" fmla="*/ 78 h 152"/>
              <a:gd name="T42" fmla="*/ 31 w 156"/>
              <a:gd name="T43" fmla="*/ 42 h 152"/>
              <a:gd name="T44" fmla="*/ 41 w 156"/>
              <a:gd name="T45" fmla="*/ 68 h 152"/>
              <a:gd name="T46" fmla="*/ 0 w 156"/>
              <a:gd name="T47" fmla="*/ 42 h 152"/>
              <a:gd name="T48" fmla="*/ 6 w 156"/>
              <a:gd name="T49" fmla="*/ 27 h 152"/>
              <a:gd name="T50" fmla="*/ 6 w 156"/>
              <a:gd name="T51" fmla="*/ 0 h 152"/>
              <a:gd name="T52" fmla="*/ 6 w 156"/>
              <a:gd name="T53" fmla="*/ 0 h 1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6"/>
              <a:gd name="T82" fmla="*/ 0 h 152"/>
              <a:gd name="T83" fmla="*/ 156 w 156"/>
              <a:gd name="T84" fmla="*/ 152 h 1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6" h="152">
                <a:moveTo>
                  <a:pt x="6" y="0"/>
                </a:moveTo>
                <a:lnTo>
                  <a:pt x="20" y="0"/>
                </a:lnTo>
                <a:lnTo>
                  <a:pt x="41" y="0"/>
                </a:lnTo>
                <a:lnTo>
                  <a:pt x="57" y="0"/>
                </a:lnTo>
                <a:lnTo>
                  <a:pt x="82" y="16"/>
                </a:lnTo>
                <a:lnTo>
                  <a:pt x="108" y="16"/>
                </a:lnTo>
                <a:lnTo>
                  <a:pt x="124" y="42"/>
                </a:lnTo>
                <a:lnTo>
                  <a:pt x="129" y="57"/>
                </a:lnTo>
                <a:lnTo>
                  <a:pt x="150" y="68"/>
                </a:lnTo>
                <a:lnTo>
                  <a:pt x="155" y="78"/>
                </a:lnTo>
                <a:lnTo>
                  <a:pt x="139" y="78"/>
                </a:lnTo>
                <a:lnTo>
                  <a:pt x="129" y="110"/>
                </a:lnTo>
                <a:lnTo>
                  <a:pt x="129" y="120"/>
                </a:lnTo>
                <a:lnTo>
                  <a:pt x="139" y="135"/>
                </a:lnTo>
                <a:lnTo>
                  <a:pt x="129" y="151"/>
                </a:lnTo>
                <a:lnTo>
                  <a:pt x="124" y="145"/>
                </a:lnTo>
                <a:lnTo>
                  <a:pt x="114" y="120"/>
                </a:lnTo>
                <a:lnTo>
                  <a:pt x="108" y="125"/>
                </a:lnTo>
                <a:lnTo>
                  <a:pt x="98" y="120"/>
                </a:lnTo>
                <a:lnTo>
                  <a:pt x="98" y="94"/>
                </a:lnTo>
                <a:lnTo>
                  <a:pt x="62" y="78"/>
                </a:lnTo>
                <a:lnTo>
                  <a:pt x="31" y="42"/>
                </a:lnTo>
                <a:lnTo>
                  <a:pt x="41" y="68"/>
                </a:lnTo>
                <a:lnTo>
                  <a:pt x="0" y="42"/>
                </a:lnTo>
                <a:lnTo>
                  <a:pt x="6" y="27"/>
                </a:lnTo>
                <a:lnTo>
                  <a:pt x="6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1" name="Freeform 190"/>
          <p:cNvSpPr>
            <a:spLocks noChangeArrowheads="1"/>
          </p:cNvSpPr>
          <p:nvPr/>
        </p:nvSpPr>
        <p:spPr bwMode="auto">
          <a:xfrm>
            <a:off x="2271142" y="3294063"/>
            <a:ext cx="100012" cy="65087"/>
          </a:xfrm>
          <a:custGeom>
            <a:avLst/>
            <a:gdLst>
              <a:gd name="T0" fmla="*/ 0 w 157"/>
              <a:gd name="T1" fmla="*/ 77 h 104"/>
              <a:gd name="T2" fmla="*/ 0 w 157"/>
              <a:gd name="T3" fmla="*/ 41 h 104"/>
              <a:gd name="T4" fmla="*/ 0 w 157"/>
              <a:gd name="T5" fmla="*/ 0 h 104"/>
              <a:gd name="T6" fmla="*/ 6 w 157"/>
              <a:gd name="T7" fmla="*/ 0 h 104"/>
              <a:gd name="T8" fmla="*/ 41 w 157"/>
              <a:gd name="T9" fmla="*/ 0 h 104"/>
              <a:gd name="T10" fmla="*/ 84 w 157"/>
              <a:gd name="T11" fmla="*/ 10 h 104"/>
              <a:gd name="T12" fmla="*/ 99 w 157"/>
              <a:gd name="T13" fmla="*/ 26 h 104"/>
              <a:gd name="T14" fmla="*/ 156 w 157"/>
              <a:gd name="T15" fmla="*/ 41 h 104"/>
              <a:gd name="T16" fmla="*/ 140 w 157"/>
              <a:gd name="T17" fmla="*/ 67 h 104"/>
              <a:gd name="T18" fmla="*/ 72 w 157"/>
              <a:gd name="T19" fmla="*/ 67 h 104"/>
              <a:gd name="T20" fmla="*/ 47 w 157"/>
              <a:gd name="T21" fmla="*/ 67 h 104"/>
              <a:gd name="T22" fmla="*/ 16 w 157"/>
              <a:gd name="T23" fmla="*/ 103 h 104"/>
              <a:gd name="T24" fmla="*/ 0 w 157"/>
              <a:gd name="T25" fmla="*/ 77 h 104"/>
              <a:gd name="T26" fmla="*/ 0 w 157"/>
              <a:gd name="T27" fmla="*/ 77 h 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"/>
              <a:gd name="T43" fmla="*/ 0 h 104"/>
              <a:gd name="T44" fmla="*/ 157 w 157"/>
              <a:gd name="T45" fmla="*/ 104 h 1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" h="104">
                <a:moveTo>
                  <a:pt x="0" y="77"/>
                </a:moveTo>
                <a:lnTo>
                  <a:pt x="0" y="41"/>
                </a:lnTo>
                <a:lnTo>
                  <a:pt x="0" y="0"/>
                </a:lnTo>
                <a:lnTo>
                  <a:pt x="6" y="0"/>
                </a:lnTo>
                <a:lnTo>
                  <a:pt x="41" y="0"/>
                </a:lnTo>
                <a:lnTo>
                  <a:pt x="84" y="10"/>
                </a:lnTo>
                <a:lnTo>
                  <a:pt x="99" y="26"/>
                </a:lnTo>
                <a:lnTo>
                  <a:pt x="156" y="41"/>
                </a:lnTo>
                <a:lnTo>
                  <a:pt x="140" y="67"/>
                </a:lnTo>
                <a:lnTo>
                  <a:pt x="72" y="67"/>
                </a:lnTo>
                <a:lnTo>
                  <a:pt x="47" y="67"/>
                </a:lnTo>
                <a:lnTo>
                  <a:pt x="16" y="103"/>
                </a:lnTo>
                <a:lnTo>
                  <a:pt x="0" y="7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2" name="Freeform 191"/>
          <p:cNvSpPr>
            <a:spLocks noChangeArrowheads="1"/>
          </p:cNvSpPr>
          <p:nvPr/>
        </p:nvSpPr>
        <p:spPr bwMode="auto">
          <a:xfrm>
            <a:off x="1990154" y="3825875"/>
            <a:ext cx="163513" cy="179388"/>
          </a:xfrm>
          <a:custGeom>
            <a:avLst/>
            <a:gdLst>
              <a:gd name="T0" fmla="*/ 98 w 260"/>
              <a:gd name="T1" fmla="*/ 0 h 285"/>
              <a:gd name="T2" fmla="*/ 150 w 260"/>
              <a:gd name="T3" fmla="*/ 26 h 285"/>
              <a:gd name="T4" fmla="*/ 176 w 260"/>
              <a:gd name="T5" fmla="*/ 46 h 285"/>
              <a:gd name="T6" fmla="*/ 208 w 260"/>
              <a:gd name="T7" fmla="*/ 46 h 285"/>
              <a:gd name="T8" fmla="*/ 233 w 260"/>
              <a:gd name="T9" fmla="*/ 57 h 285"/>
              <a:gd name="T10" fmla="*/ 259 w 260"/>
              <a:gd name="T11" fmla="*/ 98 h 285"/>
              <a:gd name="T12" fmla="*/ 233 w 260"/>
              <a:gd name="T13" fmla="*/ 134 h 285"/>
              <a:gd name="T14" fmla="*/ 192 w 260"/>
              <a:gd name="T15" fmla="*/ 180 h 285"/>
              <a:gd name="T16" fmla="*/ 139 w 260"/>
              <a:gd name="T17" fmla="*/ 202 h 285"/>
              <a:gd name="T18" fmla="*/ 108 w 260"/>
              <a:gd name="T19" fmla="*/ 243 h 285"/>
              <a:gd name="T20" fmla="*/ 93 w 260"/>
              <a:gd name="T21" fmla="*/ 284 h 285"/>
              <a:gd name="T22" fmla="*/ 57 w 260"/>
              <a:gd name="T23" fmla="*/ 263 h 285"/>
              <a:gd name="T24" fmla="*/ 31 w 260"/>
              <a:gd name="T25" fmla="*/ 258 h 285"/>
              <a:gd name="T26" fmla="*/ 41 w 260"/>
              <a:gd name="T27" fmla="*/ 217 h 285"/>
              <a:gd name="T28" fmla="*/ 51 w 260"/>
              <a:gd name="T29" fmla="*/ 217 h 285"/>
              <a:gd name="T30" fmla="*/ 57 w 260"/>
              <a:gd name="T31" fmla="*/ 180 h 285"/>
              <a:gd name="T32" fmla="*/ 51 w 260"/>
              <a:gd name="T33" fmla="*/ 165 h 285"/>
              <a:gd name="T34" fmla="*/ 31 w 260"/>
              <a:gd name="T35" fmla="*/ 180 h 285"/>
              <a:gd name="T36" fmla="*/ 0 w 260"/>
              <a:gd name="T37" fmla="*/ 165 h 285"/>
              <a:gd name="T38" fmla="*/ 16 w 260"/>
              <a:gd name="T39" fmla="*/ 149 h 285"/>
              <a:gd name="T40" fmla="*/ 10 w 260"/>
              <a:gd name="T41" fmla="*/ 108 h 285"/>
              <a:gd name="T42" fmla="*/ 26 w 260"/>
              <a:gd name="T43" fmla="*/ 98 h 285"/>
              <a:gd name="T44" fmla="*/ 26 w 260"/>
              <a:gd name="T45" fmla="*/ 82 h 285"/>
              <a:gd name="T46" fmla="*/ 41 w 260"/>
              <a:gd name="T47" fmla="*/ 57 h 285"/>
              <a:gd name="T48" fmla="*/ 41 w 260"/>
              <a:gd name="T49" fmla="*/ 30 h 285"/>
              <a:gd name="T50" fmla="*/ 57 w 260"/>
              <a:gd name="T51" fmla="*/ 26 h 285"/>
              <a:gd name="T52" fmla="*/ 98 w 260"/>
              <a:gd name="T53" fmla="*/ 0 h 285"/>
              <a:gd name="T54" fmla="*/ 98 w 260"/>
              <a:gd name="T55" fmla="*/ 0 h 2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60"/>
              <a:gd name="T85" fmla="*/ 0 h 285"/>
              <a:gd name="T86" fmla="*/ 260 w 260"/>
              <a:gd name="T87" fmla="*/ 285 h 2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60" h="285">
                <a:moveTo>
                  <a:pt x="98" y="0"/>
                </a:moveTo>
                <a:lnTo>
                  <a:pt x="150" y="26"/>
                </a:lnTo>
                <a:lnTo>
                  <a:pt x="176" y="46"/>
                </a:lnTo>
                <a:lnTo>
                  <a:pt x="208" y="46"/>
                </a:lnTo>
                <a:lnTo>
                  <a:pt x="233" y="57"/>
                </a:lnTo>
                <a:lnTo>
                  <a:pt x="259" y="98"/>
                </a:lnTo>
                <a:lnTo>
                  <a:pt x="233" y="134"/>
                </a:lnTo>
                <a:lnTo>
                  <a:pt x="192" y="180"/>
                </a:lnTo>
                <a:lnTo>
                  <a:pt x="139" y="202"/>
                </a:lnTo>
                <a:lnTo>
                  <a:pt x="108" y="243"/>
                </a:lnTo>
                <a:lnTo>
                  <a:pt x="93" y="284"/>
                </a:lnTo>
                <a:lnTo>
                  <a:pt x="57" y="263"/>
                </a:lnTo>
                <a:lnTo>
                  <a:pt x="31" y="258"/>
                </a:lnTo>
                <a:lnTo>
                  <a:pt x="41" y="217"/>
                </a:lnTo>
                <a:lnTo>
                  <a:pt x="51" y="217"/>
                </a:lnTo>
                <a:lnTo>
                  <a:pt x="57" y="180"/>
                </a:lnTo>
                <a:lnTo>
                  <a:pt x="51" y="165"/>
                </a:lnTo>
                <a:lnTo>
                  <a:pt x="31" y="180"/>
                </a:lnTo>
                <a:lnTo>
                  <a:pt x="0" y="165"/>
                </a:lnTo>
                <a:lnTo>
                  <a:pt x="16" y="149"/>
                </a:lnTo>
                <a:lnTo>
                  <a:pt x="10" y="108"/>
                </a:lnTo>
                <a:lnTo>
                  <a:pt x="26" y="98"/>
                </a:lnTo>
                <a:lnTo>
                  <a:pt x="26" y="82"/>
                </a:lnTo>
                <a:lnTo>
                  <a:pt x="41" y="57"/>
                </a:lnTo>
                <a:lnTo>
                  <a:pt x="41" y="30"/>
                </a:lnTo>
                <a:lnTo>
                  <a:pt x="57" y="26"/>
                </a:lnTo>
                <a:lnTo>
                  <a:pt x="98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3" name="Freeform 192"/>
          <p:cNvSpPr>
            <a:spLocks noChangeArrowheads="1"/>
          </p:cNvSpPr>
          <p:nvPr/>
        </p:nvSpPr>
        <p:spPr bwMode="auto">
          <a:xfrm>
            <a:off x="1685354" y="3341688"/>
            <a:ext cx="106363" cy="122237"/>
          </a:xfrm>
          <a:custGeom>
            <a:avLst/>
            <a:gdLst>
              <a:gd name="T0" fmla="*/ 150 w 167"/>
              <a:gd name="T1" fmla="*/ 0 h 193"/>
              <a:gd name="T2" fmla="*/ 140 w 167"/>
              <a:gd name="T3" fmla="*/ 83 h 193"/>
              <a:gd name="T4" fmla="*/ 150 w 167"/>
              <a:gd name="T5" fmla="*/ 94 h 193"/>
              <a:gd name="T6" fmla="*/ 160 w 167"/>
              <a:gd name="T7" fmla="*/ 98 h 193"/>
              <a:gd name="T8" fmla="*/ 166 w 167"/>
              <a:gd name="T9" fmla="*/ 98 h 193"/>
              <a:gd name="T10" fmla="*/ 166 w 167"/>
              <a:gd name="T11" fmla="*/ 114 h 193"/>
              <a:gd name="T12" fmla="*/ 140 w 167"/>
              <a:gd name="T13" fmla="*/ 125 h 193"/>
              <a:gd name="T14" fmla="*/ 140 w 167"/>
              <a:gd name="T15" fmla="*/ 141 h 193"/>
              <a:gd name="T16" fmla="*/ 135 w 167"/>
              <a:gd name="T17" fmla="*/ 155 h 193"/>
              <a:gd name="T18" fmla="*/ 125 w 167"/>
              <a:gd name="T19" fmla="*/ 155 h 193"/>
              <a:gd name="T20" fmla="*/ 115 w 167"/>
              <a:gd name="T21" fmla="*/ 176 h 193"/>
              <a:gd name="T22" fmla="*/ 99 w 167"/>
              <a:gd name="T23" fmla="*/ 192 h 193"/>
              <a:gd name="T24" fmla="*/ 41 w 167"/>
              <a:gd name="T25" fmla="*/ 182 h 193"/>
              <a:gd name="T26" fmla="*/ 0 w 167"/>
              <a:gd name="T27" fmla="*/ 151 h 193"/>
              <a:gd name="T28" fmla="*/ 16 w 167"/>
              <a:gd name="T29" fmla="*/ 135 h 193"/>
              <a:gd name="T30" fmla="*/ 6 w 167"/>
              <a:gd name="T31" fmla="*/ 114 h 193"/>
              <a:gd name="T32" fmla="*/ 31 w 167"/>
              <a:gd name="T33" fmla="*/ 83 h 193"/>
              <a:gd name="T34" fmla="*/ 84 w 167"/>
              <a:gd name="T35" fmla="*/ 83 h 193"/>
              <a:gd name="T36" fmla="*/ 94 w 167"/>
              <a:gd name="T37" fmla="*/ 68 h 193"/>
              <a:gd name="T38" fmla="*/ 57 w 167"/>
              <a:gd name="T39" fmla="*/ 31 h 193"/>
              <a:gd name="T40" fmla="*/ 72 w 167"/>
              <a:gd name="T41" fmla="*/ 0 h 193"/>
              <a:gd name="T42" fmla="*/ 150 w 167"/>
              <a:gd name="T43" fmla="*/ 0 h 193"/>
              <a:gd name="T44" fmla="*/ 150 w 167"/>
              <a:gd name="T45" fmla="*/ 0 h 1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7"/>
              <a:gd name="T70" fmla="*/ 0 h 193"/>
              <a:gd name="T71" fmla="*/ 167 w 167"/>
              <a:gd name="T72" fmla="*/ 193 h 1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7" h="193">
                <a:moveTo>
                  <a:pt x="150" y="0"/>
                </a:moveTo>
                <a:lnTo>
                  <a:pt x="140" y="83"/>
                </a:lnTo>
                <a:lnTo>
                  <a:pt x="150" y="94"/>
                </a:lnTo>
                <a:lnTo>
                  <a:pt x="160" y="98"/>
                </a:lnTo>
                <a:lnTo>
                  <a:pt x="166" y="98"/>
                </a:lnTo>
                <a:lnTo>
                  <a:pt x="166" y="114"/>
                </a:lnTo>
                <a:lnTo>
                  <a:pt x="140" y="125"/>
                </a:lnTo>
                <a:lnTo>
                  <a:pt x="140" y="141"/>
                </a:lnTo>
                <a:lnTo>
                  <a:pt x="135" y="155"/>
                </a:lnTo>
                <a:lnTo>
                  <a:pt x="125" y="155"/>
                </a:lnTo>
                <a:lnTo>
                  <a:pt x="115" y="176"/>
                </a:lnTo>
                <a:lnTo>
                  <a:pt x="99" y="192"/>
                </a:lnTo>
                <a:lnTo>
                  <a:pt x="41" y="182"/>
                </a:lnTo>
                <a:lnTo>
                  <a:pt x="0" y="151"/>
                </a:lnTo>
                <a:lnTo>
                  <a:pt x="16" y="135"/>
                </a:lnTo>
                <a:lnTo>
                  <a:pt x="6" y="114"/>
                </a:lnTo>
                <a:lnTo>
                  <a:pt x="31" y="83"/>
                </a:lnTo>
                <a:lnTo>
                  <a:pt x="84" y="83"/>
                </a:lnTo>
                <a:lnTo>
                  <a:pt x="94" y="68"/>
                </a:lnTo>
                <a:lnTo>
                  <a:pt x="57" y="31"/>
                </a:lnTo>
                <a:lnTo>
                  <a:pt x="72" y="0"/>
                </a:lnTo>
                <a:lnTo>
                  <a:pt x="150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4" name="Freeform 193" descr="Diagonales larges vers le bas"/>
          <p:cNvSpPr>
            <a:spLocks noChangeArrowheads="1"/>
          </p:cNvSpPr>
          <p:nvPr/>
        </p:nvSpPr>
        <p:spPr bwMode="auto">
          <a:xfrm>
            <a:off x="2548954" y="3633788"/>
            <a:ext cx="130175" cy="195262"/>
          </a:xfrm>
          <a:custGeom>
            <a:avLst/>
            <a:gdLst>
              <a:gd name="T0" fmla="*/ 72 w 207"/>
              <a:gd name="T1" fmla="*/ 0 h 307"/>
              <a:gd name="T2" fmla="*/ 134 w 207"/>
              <a:gd name="T3" fmla="*/ 41 h 307"/>
              <a:gd name="T4" fmla="*/ 114 w 207"/>
              <a:gd name="T5" fmla="*/ 84 h 307"/>
              <a:gd name="T6" fmla="*/ 139 w 207"/>
              <a:gd name="T7" fmla="*/ 68 h 307"/>
              <a:gd name="T8" fmla="*/ 190 w 207"/>
              <a:gd name="T9" fmla="*/ 99 h 307"/>
              <a:gd name="T10" fmla="*/ 180 w 207"/>
              <a:gd name="T11" fmla="*/ 141 h 307"/>
              <a:gd name="T12" fmla="*/ 149 w 207"/>
              <a:gd name="T13" fmla="*/ 156 h 307"/>
              <a:gd name="T14" fmla="*/ 139 w 207"/>
              <a:gd name="T15" fmla="*/ 192 h 307"/>
              <a:gd name="T16" fmla="*/ 180 w 207"/>
              <a:gd name="T17" fmla="*/ 218 h 307"/>
              <a:gd name="T18" fmla="*/ 206 w 207"/>
              <a:gd name="T19" fmla="*/ 286 h 307"/>
              <a:gd name="T20" fmla="*/ 175 w 207"/>
              <a:gd name="T21" fmla="*/ 290 h 307"/>
              <a:gd name="T22" fmla="*/ 124 w 207"/>
              <a:gd name="T23" fmla="*/ 306 h 307"/>
              <a:gd name="T24" fmla="*/ 72 w 207"/>
              <a:gd name="T25" fmla="*/ 290 h 307"/>
              <a:gd name="T26" fmla="*/ 57 w 207"/>
              <a:gd name="T27" fmla="*/ 249 h 307"/>
              <a:gd name="T28" fmla="*/ 72 w 207"/>
              <a:gd name="T29" fmla="*/ 192 h 307"/>
              <a:gd name="T30" fmla="*/ 57 w 207"/>
              <a:gd name="T31" fmla="*/ 166 h 307"/>
              <a:gd name="T32" fmla="*/ 46 w 207"/>
              <a:gd name="T33" fmla="*/ 129 h 307"/>
              <a:gd name="T34" fmla="*/ 30 w 207"/>
              <a:gd name="T35" fmla="*/ 141 h 307"/>
              <a:gd name="T36" fmla="*/ 0 w 207"/>
              <a:gd name="T37" fmla="*/ 109 h 307"/>
              <a:gd name="T38" fmla="*/ 14 w 207"/>
              <a:gd name="T39" fmla="*/ 84 h 307"/>
              <a:gd name="T40" fmla="*/ 14 w 207"/>
              <a:gd name="T41" fmla="*/ 68 h 307"/>
              <a:gd name="T42" fmla="*/ 46 w 207"/>
              <a:gd name="T43" fmla="*/ 57 h 307"/>
              <a:gd name="T44" fmla="*/ 30 w 207"/>
              <a:gd name="T45" fmla="*/ 31 h 307"/>
              <a:gd name="T46" fmla="*/ 72 w 207"/>
              <a:gd name="T47" fmla="*/ 0 h 307"/>
              <a:gd name="T48" fmla="*/ 72 w 207"/>
              <a:gd name="T49" fmla="*/ 0 h 30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7"/>
              <a:gd name="T76" fmla="*/ 0 h 307"/>
              <a:gd name="T77" fmla="*/ 207 w 207"/>
              <a:gd name="T78" fmla="*/ 307 h 30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7" h="307">
                <a:moveTo>
                  <a:pt x="72" y="0"/>
                </a:moveTo>
                <a:lnTo>
                  <a:pt x="134" y="41"/>
                </a:lnTo>
                <a:lnTo>
                  <a:pt x="114" y="84"/>
                </a:lnTo>
                <a:lnTo>
                  <a:pt x="139" y="68"/>
                </a:lnTo>
                <a:lnTo>
                  <a:pt x="190" y="99"/>
                </a:lnTo>
                <a:lnTo>
                  <a:pt x="180" y="141"/>
                </a:lnTo>
                <a:lnTo>
                  <a:pt x="149" y="156"/>
                </a:lnTo>
                <a:lnTo>
                  <a:pt x="139" y="192"/>
                </a:lnTo>
                <a:lnTo>
                  <a:pt x="180" y="218"/>
                </a:lnTo>
                <a:lnTo>
                  <a:pt x="206" y="286"/>
                </a:lnTo>
                <a:lnTo>
                  <a:pt x="175" y="290"/>
                </a:lnTo>
                <a:lnTo>
                  <a:pt x="124" y="306"/>
                </a:lnTo>
                <a:lnTo>
                  <a:pt x="72" y="290"/>
                </a:lnTo>
                <a:lnTo>
                  <a:pt x="57" y="249"/>
                </a:lnTo>
                <a:lnTo>
                  <a:pt x="72" y="192"/>
                </a:lnTo>
                <a:lnTo>
                  <a:pt x="57" y="166"/>
                </a:lnTo>
                <a:lnTo>
                  <a:pt x="46" y="129"/>
                </a:lnTo>
                <a:lnTo>
                  <a:pt x="30" y="141"/>
                </a:lnTo>
                <a:lnTo>
                  <a:pt x="0" y="109"/>
                </a:lnTo>
                <a:lnTo>
                  <a:pt x="14" y="84"/>
                </a:lnTo>
                <a:lnTo>
                  <a:pt x="14" y="68"/>
                </a:lnTo>
                <a:lnTo>
                  <a:pt x="46" y="57"/>
                </a:lnTo>
                <a:lnTo>
                  <a:pt x="30" y="31"/>
                </a:lnTo>
                <a:lnTo>
                  <a:pt x="72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5" name="Freeform 194"/>
          <p:cNvSpPr>
            <a:spLocks noChangeArrowheads="1"/>
          </p:cNvSpPr>
          <p:nvPr/>
        </p:nvSpPr>
        <p:spPr bwMode="auto">
          <a:xfrm>
            <a:off x="2196529" y="3289300"/>
            <a:ext cx="74613" cy="52388"/>
          </a:xfrm>
          <a:custGeom>
            <a:avLst/>
            <a:gdLst>
              <a:gd name="T0" fmla="*/ 119 w 120"/>
              <a:gd name="T1" fmla="*/ 6 h 84"/>
              <a:gd name="T2" fmla="*/ 119 w 120"/>
              <a:gd name="T3" fmla="*/ 47 h 84"/>
              <a:gd name="T4" fmla="*/ 119 w 120"/>
              <a:gd name="T5" fmla="*/ 83 h 84"/>
              <a:gd name="T6" fmla="*/ 27 w 120"/>
              <a:gd name="T7" fmla="*/ 83 h 84"/>
              <a:gd name="T8" fmla="*/ 0 w 120"/>
              <a:gd name="T9" fmla="*/ 73 h 84"/>
              <a:gd name="T10" fmla="*/ 11 w 120"/>
              <a:gd name="T11" fmla="*/ 47 h 84"/>
              <a:gd name="T12" fmla="*/ 99 w 120"/>
              <a:gd name="T13" fmla="*/ 57 h 84"/>
              <a:gd name="T14" fmla="*/ 78 w 120"/>
              <a:gd name="T15" fmla="*/ 41 h 84"/>
              <a:gd name="T16" fmla="*/ 68 w 120"/>
              <a:gd name="T17" fmla="*/ 20 h 84"/>
              <a:gd name="T18" fmla="*/ 52 w 120"/>
              <a:gd name="T19" fmla="*/ 0 h 84"/>
              <a:gd name="T20" fmla="*/ 93 w 120"/>
              <a:gd name="T21" fmla="*/ 0 h 84"/>
              <a:gd name="T22" fmla="*/ 119 w 120"/>
              <a:gd name="T23" fmla="*/ 6 h 84"/>
              <a:gd name="T24" fmla="*/ 119 w 120"/>
              <a:gd name="T25" fmla="*/ 6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"/>
              <a:gd name="T40" fmla="*/ 0 h 84"/>
              <a:gd name="T41" fmla="*/ 120 w 120"/>
              <a:gd name="T42" fmla="*/ 84 h 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" h="84">
                <a:moveTo>
                  <a:pt x="119" y="6"/>
                </a:moveTo>
                <a:lnTo>
                  <a:pt x="119" y="47"/>
                </a:lnTo>
                <a:lnTo>
                  <a:pt x="119" y="83"/>
                </a:lnTo>
                <a:lnTo>
                  <a:pt x="27" y="83"/>
                </a:lnTo>
                <a:lnTo>
                  <a:pt x="0" y="73"/>
                </a:lnTo>
                <a:lnTo>
                  <a:pt x="11" y="47"/>
                </a:lnTo>
                <a:lnTo>
                  <a:pt x="99" y="57"/>
                </a:lnTo>
                <a:lnTo>
                  <a:pt x="78" y="41"/>
                </a:lnTo>
                <a:lnTo>
                  <a:pt x="68" y="20"/>
                </a:lnTo>
                <a:lnTo>
                  <a:pt x="52" y="0"/>
                </a:lnTo>
                <a:lnTo>
                  <a:pt x="93" y="0"/>
                </a:lnTo>
                <a:lnTo>
                  <a:pt x="119" y="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6" name="Freeform 195"/>
          <p:cNvSpPr>
            <a:spLocks noChangeArrowheads="1"/>
          </p:cNvSpPr>
          <p:nvPr/>
        </p:nvSpPr>
        <p:spPr bwMode="auto">
          <a:xfrm>
            <a:off x="1764729" y="3402013"/>
            <a:ext cx="174625" cy="80962"/>
          </a:xfrm>
          <a:custGeom>
            <a:avLst/>
            <a:gdLst>
              <a:gd name="T0" fmla="*/ 41 w 275"/>
              <a:gd name="T1" fmla="*/ 4 h 130"/>
              <a:gd name="T2" fmla="*/ 67 w 275"/>
              <a:gd name="T3" fmla="*/ 4 h 130"/>
              <a:gd name="T4" fmla="*/ 119 w 275"/>
              <a:gd name="T5" fmla="*/ 4 h 130"/>
              <a:gd name="T6" fmla="*/ 176 w 275"/>
              <a:gd name="T7" fmla="*/ 0 h 130"/>
              <a:gd name="T8" fmla="*/ 207 w 275"/>
              <a:gd name="T9" fmla="*/ 4 h 130"/>
              <a:gd name="T10" fmla="*/ 243 w 275"/>
              <a:gd name="T11" fmla="*/ 4 h 130"/>
              <a:gd name="T12" fmla="*/ 253 w 275"/>
              <a:gd name="T13" fmla="*/ 20 h 130"/>
              <a:gd name="T14" fmla="*/ 233 w 275"/>
              <a:gd name="T15" fmla="*/ 31 h 130"/>
              <a:gd name="T16" fmla="*/ 274 w 275"/>
              <a:gd name="T17" fmla="*/ 41 h 130"/>
              <a:gd name="T18" fmla="*/ 217 w 275"/>
              <a:gd name="T19" fmla="*/ 61 h 130"/>
              <a:gd name="T20" fmla="*/ 202 w 275"/>
              <a:gd name="T21" fmla="*/ 47 h 130"/>
              <a:gd name="T22" fmla="*/ 191 w 275"/>
              <a:gd name="T23" fmla="*/ 61 h 130"/>
              <a:gd name="T24" fmla="*/ 165 w 275"/>
              <a:gd name="T25" fmla="*/ 88 h 130"/>
              <a:gd name="T26" fmla="*/ 135 w 275"/>
              <a:gd name="T27" fmla="*/ 98 h 130"/>
              <a:gd name="T28" fmla="*/ 108 w 275"/>
              <a:gd name="T29" fmla="*/ 129 h 130"/>
              <a:gd name="T30" fmla="*/ 92 w 275"/>
              <a:gd name="T31" fmla="*/ 129 h 130"/>
              <a:gd name="T32" fmla="*/ 82 w 275"/>
              <a:gd name="T33" fmla="*/ 123 h 130"/>
              <a:gd name="T34" fmla="*/ 78 w 275"/>
              <a:gd name="T35" fmla="*/ 113 h 130"/>
              <a:gd name="T36" fmla="*/ 67 w 275"/>
              <a:gd name="T37" fmla="*/ 88 h 130"/>
              <a:gd name="T38" fmla="*/ 36 w 275"/>
              <a:gd name="T39" fmla="*/ 72 h 130"/>
              <a:gd name="T40" fmla="*/ 0 w 275"/>
              <a:gd name="T41" fmla="*/ 61 h 130"/>
              <a:gd name="T42" fmla="*/ 10 w 275"/>
              <a:gd name="T43" fmla="*/ 61 h 130"/>
              <a:gd name="T44" fmla="*/ 16 w 275"/>
              <a:gd name="T45" fmla="*/ 47 h 130"/>
              <a:gd name="T46" fmla="*/ 16 w 275"/>
              <a:gd name="T47" fmla="*/ 31 h 130"/>
              <a:gd name="T48" fmla="*/ 41 w 275"/>
              <a:gd name="T49" fmla="*/ 20 h 130"/>
              <a:gd name="T50" fmla="*/ 41 w 275"/>
              <a:gd name="T51" fmla="*/ 4 h 130"/>
              <a:gd name="T52" fmla="*/ 41 w 275"/>
              <a:gd name="T53" fmla="*/ 4 h 13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5"/>
              <a:gd name="T82" fmla="*/ 0 h 130"/>
              <a:gd name="T83" fmla="*/ 275 w 275"/>
              <a:gd name="T84" fmla="*/ 130 h 13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5" h="130">
                <a:moveTo>
                  <a:pt x="41" y="4"/>
                </a:moveTo>
                <a:lnTo>
                  <a:pt x="67" y="4"/>
                </a:lnTo>
                <a:lnTo>
                  <a:pt x="119" y="4"/>
                </a:lnTo>
                <a:lnTo>
                  <a:pt x="176" y="0"/>
                </a:lnTo>
                <a:lnTo>
                  <a:pt x="207" y="4"/>
                </a:lnTo>
                <a:lnTo>
                  <a:pt x="243" y="4"/>
                </a:lnTo>
                <a:lnTo>
                  <a:pt x="253" y="20"/>
                </a:lnTo>
                <a:lnTo>
                  <a:pt x="233" y="31"/>
                </a:lnTo>
                <a:lnTo>
                  <a:pt x="274" y="41"/>
                </a:lnTo>
                <a:lnTo>
                  <a:pt x="217" y="61"/>
                </a:lnTo>
                <a:lnTo>
                  <a:pt x="202" y="47"/>
                </a:lnTo>
                <a:lnTo>
                  <a:pt x="191" y="61"/>
                </a:lnTo>
                <a:lnTo>
                  <a:pt x="165" y="88"/>
                </a:lnTo>
                <a:lnTo>
                  <a:pt x="135" y="98"/>
                </a:lnTo>
                <a:lnTo>
                  <a:pt x="108" y="129"/>
                </a:lnTo>
                <a:lnTo>
                  <a:pt x="92" y="129"/>
                </a:lnTo>
                <a:lnTo>
                  <a:pt x="82" y="123"/>
                </a:lnTo>
                <a:lnTo>
                  <a:pt x="78" y="113"/>
                </a:lnTo>
                <a:lnTo>
                  <a:pt x="67" y="88"/>
                </a:lnTo>
                <a:lnTo>
                  <a:pt x="36" y="72"/>
                </a:lnTo>
                <a:lnTo>
                  <a:pt x="0" y="61"/>
                </a:lnTo>
                <a:lnTo>
                  <a:pt x="10" y="61"/>
                </a:lnTo>
                <a:lnTo>
                  <a:pt x="16" y="47"/>
                </a:lnTo>
                <a:lnTo>
                  <a:pt x="16" y="31"/>
                </a:lnTo>
                <a:lnTo>
                  <a:pt x="41" y="20"/>
                </a:lnTo>
                <a:lnTo>
                  <a:pt x="41" y="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7" name="Freeform 196"/>
          <p:cNvSpPr>
            <a:spLocks noChangeArrowheads="1"/>
          </p:cNvSpPr>
          <p:nvPr/>
        </p:nvSpPr>
        <p:spPr bwMode="auto">
          <a:xfrm>
            <a:off x="2091754" y="3325813"/>
            <a:ext cx="52388" cy="19050"/>
          </a:xfrm>
          <a:custGeom>
            <a:avLst/>
            <a:gdLst>
              <a:gd name="T0" fmla="*/ 47 w 84"/>
              <a:gd name="T1" fmla="*/ 31 h 32"/>
              <a:gd name="T2" fmla="*/ 16 w 84"/>
              <a:gd name="T3" fmla="*/ 31 h 32"/>
              <a:gd name="T4" fmla="*/ 0 w 84"/>
              <a:gd name="T5" fmla="*/ 15 h 32"/>
              <a:gd name="T6" fmla="*/ 16 w 84"/>
              <a:gd name="T7" fmla="*/ 0 h 32"/>
              <a:gd name="T8" fmla="*/ 67 w 84"/>
              <a:gd name="T9" fmla="*/ 10 h 32"/>
              <a:gd name="T10" fmla="*/ 83 w 84"/>
              <a:gd name="T11" fmla="*/ 31 h 32"/>
              <a:gd name="T12" fmla="*/ 47 w 84"/>
              <a:gd name="T13" fmla="*/ 31 h 32"/>
              <a:gd name="T14" fmla="*/ 47 w 84"/>
              <a:gd name="T15" fmla="*/ 31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"/>
              <a:gd name="T25" fmla="*/ 0 h 32"/>
              <a:gd name="T26" fmla="*/ 84 w 84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" h="32">
                <a:moveTo>
                  <a:pt x="47" y="31"/>
                </a:moveTo>
                <a:lnTo>
                  <a:pt x="16" y="31"/>
                </a:lnTo>
                <a:lnTo>
                  <a:pt x="0" y="15"/>
                </a:lnTo>
                <a:lnTo>
                  <a:pt x="16" y="0"/>
                </a:lnTo>
                <a:lnTo>
                  <a:pt x="67" y="10"/>
                </a:lnTo>
                <a:lnTo>
                  <a:pt x="83" y="31"/>
                </a:lnTo>
                <a:lnTo>
                  <a:pt x="47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8" name="Freeform 197" descr="Diagonales larges vers le bas"/>
          <p:cNvSpPr>
            <a:spLocks noChangeArrowheads="1"/>
          </p:cNvSpPr>
          <p:nvPr/>
        </p:nvSpPr>
        <p:spPr bwMode="auto">
          <a:xfrm>
            <a:off x="2353692" y="1104900"/>
            <a:ext cx="539750" cy="654050"/>
          </a:xfrm>
          <a:custGeom>
            <a:avLst/>
            <a:gdLst>
              <a:gd name="T0" fmla="*/ 497 w 850"/>
              <a:gd name="T1" fmla="*/ 1014 h 1032"/>
              <a:gd name="T2" fmla="*/ 373 w 850"/>
              <a:gd name="T3" fmla="*/ 889 h 1032"/>
              <a:gd name="T4" fmla="*/ 352 w 850"/>
              <a:gd name="T5" fmla="*/ 838 h 1032"/>
              <a:gd name="T6" fmla="*/ 306 w 850"/>
              <a:gd name="T7" fmla="*/ 797 h 1032"/>
              <a:gd name="T8" fmla="*/ 218 w 850"/>
              <a:gd name="T9" fmla="*/ 797 h 1032"/>
              <a:gd name="T10" fmla="*/ 218 w 850"/>
              <a:gd name="T11" fmla="*/ 699 h 1032"/>
              <a:gd name="T12" fmla="*/ 336 w 850"/>
              <a:gd name="T13" fmla="*/ 703 h 1032"/>
              <a:gd name="T14" fmla="*/ 352 w 850"/>
              <a:gd name="T15" fmla="*/ 656 h 1032"/>
              <a:gd name="T16" fmla="*/ 456 w 850"/>
              <a:gd name="T17" fmla="*/ 590 h 1032"/>
              <a:gd name="T18" fmla="*/ 430 w 850"/>
              <a:gd name="T19" fmla="*/ 482 h 1032"/>
              <a:gd name="T20" fmla="*/ 373 w 850"/>
              <a:gd name="T21" fmla="*/ 439 h 1032"/>
              <a:gd name="T22" fmla="*/ 373 w 850"/>
              <a:gd name="T23" fmla="*/ 347 h 1032"/>
              <a:gd name="T24" fmla="*/ 332 w 850"/>
              <a:gd name="T25" fmla="*/ 331 h 1032"/>
              <a:gd name="T26" fmla="*/ 238 w 850"/>
              <a:gd name="T27" fmla="*/ 331 h 1032"/>
              <a:gd name="T28" fmla="*/ 172 w 850"/>
              <a:gd name="T29" fmla="*/ 331 h 1032"/>
              <a:gd name="T30" fmla="*/ 21 w 850"/>
              <a:gd name="T31" fmla="*/ 269 h 1032"/>
              <a:gd name="T32" fmla="*/ 62 w 850"/>
              <a:gd name="T33" fmla="*/ 196 h 1032"/>
              <a:gd name="T34" fmla="*/ 52 w 850"/>
              <a:gd name="T35" fmla="*/ 114 h 1032"/>
              <a:gd name="T36" fmla="*/ 135 w 850"/>
              <a:gd name="T37" fmla="*/ 36 h 1032"/>
              <a:gd name="T38" fmla="*/ 264 w 850"/>
              <a:gd name="T39" fmla="*/ 26 h 1032"/>
              <a:gd name="T40" fmla="*/ 172 w 850"/>
              <a:gd name="T41" fmla="*/ 119 h 1032"/>
              <a:gd name="T42" fmla="*/ 104 w 850"/>
              <a:gd name="T43" fmla="*/ 237 h 1032"/>
              <a:gd name="T44" fmla="*/ 176 w 850"/>
              <a:gd name="T45" fmla="*/ 186 h 1032"/>
              <a:gd name="T46" fmla="*/ 228 w 850"/>
              <a:gd name="T47" fmla="*/ 104 h 1032"/>
              <a:gd name="T48" fmla="*/ 404 w 850"/>
              <a:gd name="T49" fmla="*/ 47 h 1032"/>
              <a:gd name="T50" fmla="*/ 389 w 850"/>
              <a:gd name="T51" fmla="*/ 135 h 1032"/>
              <a:gd name="T52" fmla="*/ 404 w 850"/>
              <a:gd name="T53" fmla="*/ 176 h 1032"/>
              <a:gd name="T54" fmla="*/ 471 w 850"/>
              <a:gd name="T55" fmla="*/ 155 h 1032"/>
              <a:gd name="T56" fmla="*/ 565 w 850"/>
              <a:gd name="T57" fmla="*/ 202 h 1032"/>
              <a:gd name="T58" fmla="*/ 524 w 850"/>
              <a:gd name="T59" fmla="*/ 243 h 1032"/>
              <a:gd name="T60" fmla="*/ 612 w 850"/>
              <a:gd name="T61" fmla="*/ 264 h 1032"/>
              <a:gd name="T62" fmla="*/ 647 w 850"/>
              <a:gd name="T63" fmla="*/ 331 h 1032"/>
              <a:gd name="T64" fmla="*/ 678 w 850"/>
              <a:gd name="T65" fmla="*/ 403 h 1032"/>
              <a:gd name="T66" fmla="*/ 673 w 850"/>
              <a:gd name="T67" fmla="*/ 445 h 1032"/>
              <a:gd name="T68" fmla="*/ 663 w 850"/>
              <a:gd name="T69" fmla="*/ 497 h 1032"/>
              <a:gd name="T70" fmla="*/ 766 w 850"/>
              <a:gd name="T71" fmla="*/ 590 h 1032"/>
              <a:gd name="T72" fmla="*/ 849 w 850"/>
              <a:gd name="T73" fmla="*/ 672 h 1032"/>
              <a:gd name="T74" fmla="*/ 745 w 850"/>
              <a:gd name="T75" fmla="*/ 756 h 1032"/>
              <a:gd name="T76" fmla="*/ 663 w 850"/>
              <a:gd name="T77" fmla="*/ 714 h 1032"/>
              <a:gd name="T78" fmla="*/ 622 w 850"/>
              <a:gd name="T79" fmla="*/ 703 h 1032"/>
              <a:gd name="T80" fmla="*/ 622 w 850"/>
              <a:gd name="T81" fmla="*/ 807 h 1032"/>
              <a:gd name="T82" fmla="*/ 637 w 850"/>
              <a:gd name="T83" fmla="*/ 962 h 1032"/>
              <a:gd name="T84" fmla="*/ 555 w 850"/>
              <a:gd name="T85" fmla="*/ 921 h 1032"/>
              <a:gd name="T86" fmla="*/ 565 w 850"/>
              <a:gd name="T87" fmla="*/ 999 h 10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50"/>
              <a:gd name="T133" fmla="*/ 0 h 1032"/>
              <a:gd name="T134" fmla="*/ 850 w 850"/>
              <a:gd name="T135" fmla="*/ 1032 h 10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50" h="1032">
                <a:moveTo>
                  <a:pt x="565" y="1031"/>
                </a:moveTo>
                <a:lnTo>
                  <a:pt x="528" y="1031"/>
                </a:lnTo>
                <a:lnTo>
                  <a:pt x="497" y="1014"/>
                </a:lnTo>
                <a:lnTo>
                  <a:pt x="440" y="957"/>
                </a:lnTo>
                <a:lnTo>
                  <a:pt x="393" y="931"/>
                </a:lnTo>
                <a:lnTo>
                  <a:pt x="373" y="889"/>
                </a:lnTo>
                <a:lnTo>
                  <a:pt x="379" y="879"/>
                </a:lnTo>
                <a:lnTo>
                  <a:pt x="389" y="864"/>
                </a:lnTo>
                <a:lnTo>
                  <a:pt x="352" y="838"/>
                </a:lnTo>
                <a:lnTo>
                  <a:pt x="332" y="797"/>
                </a:lnTo>
                <a:lnTo>
                  <a:pt x="311" y="781"/>
                </a:lnTo>
                <a:lnTo>
                  <a:pt x="306" y="797"/>
                </a:lnTo>
                <a:lnTo>
                  <a:pt x="270" y="787"/>
                </a:lnTo>
                <a:lnTo>
                  <a:pt x="254" y="787"/>
                </a:lnTo>
                <a:lnTo>
                  <a:pt x="218" y="797"/>
                </a:lnTo>
                <a:lnTo>
                  <a:pt x="176" y="771"/>
                </a:lnTo>
                <a:lnTo>
                  <a:pt x="187" y="729"/>
                </a:lnTo>
                <a:lnTo>
                  <a:pt x="218" y="699"/>
                </a:lnTo>
                <a:lnTo>
                  <a:pt x="238" y="703"/>
                </a:lnTo>
                <a:lnTo>
                  <a:pt x="295" y="719"/>
                </a:lnTo>
                <a:lnTo>
                  <a:pt x="336" y="703"/>
                </a:lnTo>
                <a:lnTo>
                  <a:pt x="363" y="714"/>
                </a:lnTo>
                <a:lnTo>
                  <a:pt x="373" y="688"/>
                </a:lnTo>
                <a:lnTo>
                  <a:pt x="352" y="656"/>
                </a:lnTo>
                <a:lnTo>
                  <a:pt x="379" y="646"/>
                </a:lnTo>
                <a:lnTo>
                  <a:pt x="420" y="621"/>
                </a:lnTo>
                <a:lnTo>
                  <a:pt x="456" y="590"/>
                </a:lnTo>
                <a:lnTo>
                  <a:pt x="456" y="554"/>
                </a:lnTo>
                <a:lnTo>
                  <a:pt x="456" y="512"/>
                </a:lnTo>
                <a:lnTo>
                  <a:pt x="430" y="482"/>
                </a:lnTo>
                <a:lnTo>
                  <a:pt x="420" y="455"/>
                </a:lnTo>
                <a:lnTo>
                  <a:pt x="363" y="460"/>
                </a:lnTo>
                <a:lnTo>
                  <a:pt x="373" y="439"/>
                </a:lnTo>
                <a:lnTo>
                  <a:pt x="404" y="439"/>
                </a:lnTo>
                <a:lnTo>
                  <a:pt x="373" y="393"/>
                </a:lnTo>
                <a:lnTo>
                  <a:pt x="373" y="347"/>
                </a:lnTo>
                <a:lnTo>
                  <a:pt x="348" y="310"/>
                </a:lnTo>
                <a:lnTo>
                  <a:pt x="311" y="310"/>
                </a:lnTo>
                <a:lnTo>
                  <a:pt x="332" y="331"/>
                </a:lnTo>
                <a:lnTo>
                  <a:pt x="321" y="362"/>
                </a:lnTo>
                <a:lnTo>
                  <a:pt x="295" y="362"/>
                </a:lnTo>
                <a:lnTo>
                  <a:pt x="238" y="331"/>
                </a:lnTo>
                <a:lnTo>
                  <a:pt x="244" y="362"/>
                </a:lnTo>
                <a:lnTo>
                  <a:pt x="218" y="347"/>
                </a:lnTo>
                <a:lnTo>
                  <a:pt x="172" y="331"/>
                </a:lnTo>
                <a:lnTo>
                  <a:pt x="109" y="310"/>
                </a:lnTo>
                <a:lnTo>
                  <a:pt x="68" y="280"/>
                </a:lnTo>
                <a:lnTo>
                  <a:pt x="21" y="269"/>
                </a:lnTo>
                <a:lnTo>
                  <a:pt x="0" y="212"/>
                </a:lnTo>
                <a:lnTo>
                  <a:pt x="62" y="223"/>
                </a:lnTo>
                <a:lnTo>
                  <a:pt x="62" y="196"/>
                </a:lnTo>
                <a:lnTo>
                  <a:pt x="0" y="176"/>
                </a:lnTo>
                <a:lnTo>
                  <a:pt x="27" y="119"/>
                </a:lnTo>
                <a:lnTo>
                  <a:pt x="52" y="114"/>
                </a:lnTo>
                <a:lnTo>
                  <a:pt x="47" y="104"/>
                </a:lnTo>
                <a:lnTo>
                  <a:pt x="94" y="62"/>
                </a:lnTo>
                <a:lnTo>
                  <a:pt x="135" y="36"/>
                </a:lnTo>
                <a:lnTo>
                  <a:pt x="197" y="0"/>
                </a:lnTo>
                <a:lnTo>
                  <a:pt x="295" y="10"/>
                </a:lnTo>
                <a:lnTo>
                  <a:pt x="264" y="26"/>
                </a:lnTo>
                <a:lnTo>
                  <a:pt x="218" y="51"/>
                </a:lnTo>
                <a:lnTo>
                  <a:pt x="172" y="88"/>
                </a:lnTo>
                <a:lnTo>
                  <a:pt x="172" y="119"/>
                </a:lnTo>
                <a:lnTo>
                  <a:pt x="145" y="161"/>
                </a:lnTo>
                <a:lnTo>
                  <a:pt x="160" y="202"/>
                </a:lnTo>
                <a:lnTo>
                  <a:pt x="104" y="237"/>
                </a:lnTo>
                <a:lnTo>
                  <a:pt x="156" y="243"/>
                </a:lnTo>
                <a:lnTo>
                  <a:pt x="197" y="196"/>
                </a:lnTo>
                <a:lnTo>
                  <a:pt x="176" y="186"/>
                </a:lnTo>
                <a:lnTo>
                  <a:pt x="197" y="145"/>
                </a:lnTo>
                <a:lnTo>
                  <a:pt x="218" y="135"/>
                </a:lnTo>
                <a:lnTo>
                  <a:pt x="228" y="104"/>
                </a:lnTo>
                <a:lnTo>
                  <a:pt x="264" y="78"/>
                </a:lnTo>
                <a:lnTo>
                  <a:pt x="311" y="51"/>
                </a:lnTo>
                <a:lnTo>
                  <a:pt x="404" y="47"/>
                </a:lnTo>
                <a:lnTo>
                  <a:pt x="393" y="78"/>
                </a:lnTo>
                <a:lnTo>
                  <a:pt x="404" y="93"/>
                </a:lnTo>
                <a:lnTo>
                  <a:pt x="389" y="135"/>
                </a:lnTo>
                <a:lnTo>
                  <a:pt x="348" y="196"/>
                </a:lnTo>
                <a:lnTo>
                  <a:pt x="389" y="171"/>
                </a:lnTo>
                <a:lnTo>
                  <a:pt x="404" y="176"/>
                </a:lnTo>
                <a:lnTo>
                  <a:pt x="446" y="196"/>
                </a:lnTo>
                <a:lnTo>
                  <a:pt x="440" y="171"/>
                </a:lnTo>
                <a:lnTo>
                  <a:pt x="471" y="155"/>
                </a:lnTo>
                <a:lnTo>
                  <a:pt x="502" y="161"/>
                </a:lnTo>
                <a:lnTo>
                  <a:pt x="555" y="176"/>
                </a:lnTo>
                <a:lnTo>
                  <a:pt x="565" y="202"/>
                </a:lnTo>
                <a:lnTo>
                  <a:pt x="524" y="212"/>
                </a:lnTo>
                <a:lnTo>
                  <a:pt x="555" y="227"/>
                </a:lnTo>
                <a:lnTo>
                  <a:pt x="524" y="243"/>
                </a:lnTo>
                <a:lnTo>
                  <a:pt x="569" y="253"/>
                </a:lnTo>
                <a:lnTo>
                  <a:pt x="580" y="295"/>
                </a:lnTo>
                <a:lnTo>
                  <a:pt x="612" y="264"/>
                </a:lnTo>
                <a:lnTo>
                  <a:pt x="637" y="280"/>
                </a:lnTo>
                <a:lnTo>
                  <a:pt x="647" y="305"/>
                </a:lnTo>
                <a:lnTo>
                  <a:pt x="647" y="331"/>
                </a:lnTo>
                <a:lnTo>
                  <a:pt x="678" y="352"/>
                </a:lnTo>
                <a:lnTo>
                  <a:pt x="704" y="378"/>
                </a:lnTo>
                <a:lnTo>
                  <a:pt x="678" y="403"/>
                </a:lnTo>
                <a:lnTo>
                  <a:pt x="715" y="403"/>
                </a:lnTo>
                <a:lnTo>
                  <a:pt x="730" y="439"/>
                </a:lnTo>
                <a:lnTo>
                  <a:pt x="673" y="445"/>
                </a:lnTo>
                <a:lnTo>
                  <a:pt x="741" y="482"/>
                </a:lnTo>
                <a:lnTo>
                  <a:pt x="704" y="482"/>
                </a:lnTo>
                <a:lnTo>
                  <a:pt x="663" y="497"/>
                </a:lnTo>
                <a:lnTo>
                  <a:pt x="688" y="527"/>
                </a:lnTo>
                <a:lnTo>
                  <a:pt x="715" y="570"/>
                </a:lnTo>
                <a:lnTo>
                  <a:pt x="766" y="590"/>
                </a:lnTo>
                <a:lnTo>
                  <a:pt x="782" y="656"/>
                </a:lnTo>
                <a:lnTo>
                  <a:pt x="823" y="656"/>
                </a:lnTo>
                <a:lnTo>
                  <a:pt x="849" y="672"/>
                </a:lnTo>
                <a:lnTo>
                  <a:pt x="839" y="699"/>
                </a:lnTo>
                <a:lnTo>
                  <a:pt x="788" y="740"/>
                </a:lnTo>
                <a:lnTo>
                  <a:pt x="745" y="756"/>
                </a:lnTo>
                <a:lnTo>
                  <a:pt x="720" y="807"/>
                </a:lnTo>
                <a:lnTo>
                  <a:pt x="688" y="771"/>
                </a:lnTo>
                <a:lnTo>
                  <a:pt x="663" y="714"/>
                </a:lnTo>
                <a:lnTo>
                  <a:pt x="647" y="672"/>
                </a:lnTo>
                <a:lnTo>
                  <a:pt x="612" y="672"/>
                </a:lnTo>
                <a:lnTo>
                  <a:pt x="622" y="703"/>
                </a:lnTo>
                <a:lnTo>
                  <a:pt x="580" y="714"/>
                </a:lnTo>
                <a:lnTo>
                  <a:pt x="596" y="766"/>
                </a:lnTo>
                <a:lnTo>
                  <a:pt x="622" y="807"/>
                </a:lnTo>
                <a:lnTo>
                  <a:pt x="657" y="848"/>
                </a:lnTo>
                <a:lnTo>
                  <a:pt x="663" y="916"/>
                </a:lnTo>
                <a:lnTo>
                  <a:pt x="637" y="962"/>
                </a:lnTo>
                <a:lnTo>
                  <a:pt x="622" y="983"/>
                </a:lnTo>
                <a:lnTo>
                  <a:pt x="596" y="962"/>
                </a:lnTo>
                <a:lnTo>
                  <a:pt x="555" y="921"/>
                </a:lnTo>
                <a:lnTo>
                  <a:pt x="497" y="874"/>
                </a:lnTo>
                <a:lnTo>
                  <a:pt x="528" y="946"/>
                </a:lnTo>
                <a:lnTo>
                  <a:pt x="565" y="999"/>
                </a:lnTo>
                <a:lnTo>
                  <a:pt x="565" y="10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19" name="Freeform 198" descr="Diagonales larges vers le bas"/>
          <p:cNvSpPr>
            <a:spLocks noChangeArrowheads="1"/>
          </p:cNvSpPr>
          <p:nvPr/>
        </p:nvSpPr>
        <p:spPr bwMode="auto">
          <a:xfrm>
            <a:off x="2548954" y="549275"/>
            <a:ext cx="769938" cy="457200"/>
          </a:xfrm>
          <a:custGeom>
            <a:avLst/>
            <a:gdLst>
              <a:gd name="T0" fmla="*/ 249 w 1214"/>
              <a:gd name="T1" fmla="*/ 709 h 721"/>
              <a:gd name="T2" fmla="*/ 259 w 1214"/>
              <a:gd name="T3" fmla="*/ 679 h 721"/>
              <a:gd name="T4" fmla="*/ 206 w 1214"/>
              <a:gd name="T5" fmla="*/ 683 h 721"/>
              <a:gd name="T6" fmla="*/ 46 w 1214"/>
              <a:gd name="T7" fmla="*/ 652 h 721"/>
              <a:gd name="T8" fmla="*/ 4 w 1214"/>
              <a:gd name="T9" fmla="*/ 611 h 721"/>
              <a:gd name="T10" fmla="*/ 67 w 1214"/>
              <a:gd name="T11" fmla="*/ 559 h 721"/>
              <a:gd name="T12" fmla="*/ 124 w 1214"/>
              <a:gd name="T13" fmla="*/ 544 h 721"/>
              <a:gd name="T14" fmla="*/ 175 w 1214"/>
              <a:gd name="T15" fmla="*/ 507 h 721"/>
              <a:gd name="T16" fmla="*/ 191 w 1214"/>
              <a:gd name="T17" fmla="*/ 585 h 721"/>
              <a:gd name="T18" fmla="*/ 300 w 1214"/>
              <a:gd name="T19" fmla="*/ 544 h 721"/>
              <a:gd name="T20" fmla="*/ 233 w 1214"/>
              <a:gd name="T21" fmla="*/ 548 h 721"/>
              <a:gd name="T22" fmla="*/ 326 w 1214"/>
              <a:gd name="T23" fmla="*/ 435 h 721"/>
              <a:gd name="T24" fmla="*/ 372 w 1214"/>
              <a:gd name="T25" fmla="*/ 450 h 721"/>
              <a:gd name="T26" fmla="*/ 367 w 1214"/>
              <a:gd name="T27" fmla="*/ 419 h 721"/>
              <a:gd name="T28" fmla="*/ 341 w 1214"/>
              <a:gd name="T29" fmla="*/ 327 h 721"/>
              <a:gd name="T30" fmla="*/ 398 w 1214"/>
              <a:gd name="T31" fmla="*/ 270 h 721"/>
              <a:gd name="T32" fmla="*/ 450 w 1214"/>
              <a:gd name="T33" fmla="*/ 342 h 721"/>
              <a:gd name="T34" fmla="*/ 507 w 1214"/>
              <a:gd name="T35" fmla="*/ 368 h 721"/>
              <a:gd name="T36" fmla="*/ 466 w 1214"/>
              <a:gd name="T37" fmla="*/ 290 h 721"/>
              <a:gd name="T38" fmla="*/ 590 w 1214"/>
              <a:gd name="T39" fmla="*/ 285 h 721"/>
              <a:gd name="T40" fmla="*/ 642 w 1214"/>
              <a:gd name="T41" fmla="*/ 249 h 721"/>
              <a:gd name="T42" fmla="*/ 631 w 1214"/>
              <a:gd name="T43" fmla="*/ 223 h 721"/>
              <a:gd name="T44" fmla="*/ 460 w 1214"/>
              <a:gd name="T45" fmla="*/ 259 h 721"/>
              <a:gd name="T46" fmla="*/ 460 w 1214"/>
              <a:gd name="T47" fmla="*/ 202 h 721"/>
              <a:gd name="T48" fmla="*/ 476 w 1214"/>
              <a:gd name="T49" fmla="*/ 182 h 721"/>
              <a:gd name="T50" fmla="*/ 341 w 1214"/>
              <a:gd name="T51" fmla="*/ 176 h 721"/>
              <a:gd name="T52" fmla="*/ 326 w 1214"/>
              <a:gd name="T53" fmla="*/ 150 h 721"/>
              <a:gd name="T54" fmla="*/ 351 w 1214"/>
              <a:gd name="T55" fmla="*/ 99 h 721"/>
              <a:gd name="T56" fmla="*/ 439 w 1214"/>
              <a:gd name="T57" fmla="*/ 68 h 721"/>
              <a:gd name="T58" fmla="*/ 517 w 1214"/>
              <a:gd name="T59" fmla="*/ 68 h 721"/>
              <a:gd name="T60" fmla="*/ 549 w 1214"/>
              <a:gd name="T61" fmla="*/ 42 h 721"/>
              <a:gd name="T62" fmla="*/ 642 w 1214"/>
              <a:gd name="T63" fmla="*/ 42 h 721"/>
              <a:gd name="T64" fmla="*/ 683 w 1214"/>
              <a:gd name="T65" fmla="*/ 109 h 721"/>
              <a:gd name="T66" fmla="*/ 735 w 1214"/>
              <a:gd name="T67" fmla="*/ 16 h 721"/>
              <a:gd name="T68" fmla="*/ 844 w 1214"/>
              <a:gd name="T69" fmla="*/ 84 h 721"/>
              <a:gd name="T70" fmla="*/ 926 w 1214"/>
              <a:gd name="T71" fmla="*/ 27 h 721"/>
              <a:gd name="T72" fmla="*/ 963 w 1214"/>
              <a:gd name="T73" fmla="*/ 31 h 721"/>
              <a:gd name="T74" fmla="*/ 993 w 1214"/>
              <a:gd name="T75" fmla="*/ 57 h 721"/>
              <a:gd name="T76" fmla="*/ 1046 w 1214"/>
              <a:gd name="T77" fmla="*/ 31 h 721"/>
              <a:gd name="T78" fmla="*/ 1118 w 1214"/>
              <a:gd name="T79" fmla="*/ 84 h 721"/>
              <a:gd name="T80" fmla="*/ 1118 w 1214"/>
              <a:gd name="T81" fmla="*/ 109 h 721"/>
              <a:gd name="T82" fmla="*/ 1213 w 1214"/>
              <a:gd name="T83" fmla="*/ 182 h 721"/>
              <a:gd name="T84" fmla="*/ 1118 w 1214"/>
              <a:gd name="T85" fmla="*/ 233 h 721"/>
              <a:gd name="T86" fmla="*/ 952 w 1214"/>
              <a:gd name="T87" fmla="*/ 244 h 721"/>
              <a:gd name="T88" fmla="*/ 1071 w 1214"/>
              <a:gd name="T89" fmla="*/ 259 h 721"/>
              <a:gd name="T90" fmla="*/ 926 w 1214"/>
              <a:gd name="T91" fmla="*/ 316 h 721"/>
              <a:gd name="T92" fmla="*/ 833 w 1214"/>
              <a:gd name="T93" fmla="*/ 368 h 721"/>
              <a:gd name="T94" fmla="*/ 725 w 1214"/>
              <a:gd name="T95" fmla="*/ 425 h 721"/>
              <a:gd name="T96" fmla="*/ 600 w 1214"/>
              <a:gd name="T97" fmla="*/ 435 h 721"/>
              <a:gd name="T98" fmla="*/ 492 w 1214"/>
              <a:gd name="T99" fmla="*/ 466 h 721"/>
              <a:gd name="T100" fmla="*/ 584 w 1214"/>
              <a:gd name="T101" fmla="*/ 503 h 721"/>
              <a:gd name="T102" fmla="*/ 517 w 1214"/>
              <a:gd name="T103" fmla="*/ 569 h 721"/>
              <a:gd name="T104" fmla="*/ 424 w 1214"/>
              <a:gd name="T105" fmla="*/ 595 h 721"/>
              <a:gd name="T106" fmla="*/ 331 w 1214"/>
              <a:gd name="T107" fmla="*/ 611 h 721"/>
              <a:gd name="T108" fmla="*/ 284 w 1214"/>
              <a:gd name="T109" fmla="*/ 611 h 721"/>
              <a:gd name="T110" fmla="*/ 382 w 1214"/>
              <a:gd name="T111" fmla="*/ 652 h 721"/>
              <a:gd name="T112" fmla="*/ 305 w 1214"/>
              <a:gd name="T113" fmla="*/ 720 h 7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14"/>
              <a:gd name="T172" fmla="*/ 0 h 721"/>
              <a:gd name="T173" fmla="*/ 1214 w 1214"/>
              <a:gd name="T174" fmla="*/ 721 h 7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14" h="721">
                <a:moveTo>
                  <a:pt x="305" y="720"/>
                </a:moveTo>
                <a:lnTo>
                  <a:pt x="249" y="709"/>
                </a:lnTo>
                <a:lnTo>
                  <a:pt x="263" y="693"/>
                </a:lnTo>
                <a:lnTo>
                  <a:pt x="259" y="679"/>
                </a:lnTo>
                <a:lnTo>
                  <a:pt x="233" y="652"/>
                </a:lnTo>
                <a:lnTo>
                  <a:pt x="206" y="683"/>
                </a:lnTo>
                <a:lnTo>
                  <a:pt x="114" y="679"/>
                </a:lnTo>
                <a:lnTo>
                  <a:pt x="46" y="652"/>
                </a:lnTo>
                <a:lnTo>
                  <a:pt x="0" y="626"/>
                </a:lnTo>
                <a:lnTo>
                  <a:pt x="4" y="611"/>
                </a:lnTo>
                <a:lnTo>
                  <a:pt x="30" y="585"/>
                </a:lnTo>
                <a:lnTo>
                  <a:pt x="67" y="559"/>
                </a:lnTo>
                <a:lnTo>
                  <a:pt x="124" y="585"/>
                </a:lnTo>
                <a:lnTo>
                  <a:pt x="124" y="544"/>
                </a:lnTo>
                <a:lnTo>
                  <a:pt x="134" y="507"/>
                </a:lnTo>
                <a:lnTo>
                  <a:pt x="175" y="507"/>
                </a:lnTo>
                <a:lnTo>
                  <a:pt x="181" y="548"/>
                </a:lnTo>
                <a:lnTo>
                  <a:pt x="191" y="585"/>
                </a:lnTo>
                <a:lnTo>
                  <a:pt x="233" y="585"/>
                </a:lnTo>
                <a:lnTo>
                  <a:pt x="300" y="544"/>
                </a:lnTo>
                <a:lnTo>
                  <a:pt x="274" y="544"/>
                </a:lnTo>
                <a:lnTo>
                  <a:pt x="233" y="548"/>
                </a:lnTo>
                <a:lnTo>
                  <a:pt x="290" y="419"/>
                </a:lnTo>
                <a:lnTo>
                  <a:pt x="326" y="435"/>
                </a:lnTo>
                <a:lnTo>
                  <a:pt x="357" y="476"/>
                </a:lnTo>
                <a:lnTo>
                  <a:pt x="372" y="450"/>
                </a:lnTo>
                <a:lnTo>
                  <a:pt x="409" y="425"/>
                </a:lnTo>
                <a:lnTo>
                  <a:pt x="367" y="419"/>
                </a:lnTo>
                <a:lnTo>
                  <a:pt x="351" y="383"/>
                </a:lnTo>
                <a:lnTo>
                  <a:pt x="341" y="327"/>
                </a:lnTo>
                <a:lnTo>
                  <a:pt x="357" y="274"/>
                </a:lnTo>
                <a:lnTo>
                  <a:pt x="398" y="270"/>
                </a:lnTo>
                <a:lnTo>
                  <a:pt x="435" y="285"/>
                </a:lnTo>
                <a:lnTo>
                  <a:pt x="450" y="342"/>
                </a:lnTo>
                <a:lnTo>
                  <a:pt x="460" y="393"/>
                </a:lnTo>
                <a:lnTo>
                  <a:pt x="507" y="368"/>
                </a:lnTo>
                <a:lnTo>
                  <a:pt x="476" y="331"/>
                </a:lnTo>
                <a:lnTo>
                  <a:pt x="466" y="290"/>
                </a:lnTo>
                <a:lnTo>
                  <a:pt x="507" y="290"/>
                </a:lnTo>
                <a:lnTo>
                  <a:pt x="590" y="285"/>
                </a:lnTo>
                <a:lnTo>
                  <a:pt x="683" y="259"/>
                </a:lnTo>
                <a:lnTo>
                  <a:pt x="642" y="249"/>
                </a:lnTo>
                <a:lnTo>
                  <a:pt x="725" y="192"/>
                </a:lnTo>
                <a:lnTo>
                  <a:pt x="631" y="223"/>
                </a:lnTo>
                <a:lnTo>
                  <a:pt x="549" y="270"/>
                </a:lnTo>
                <a:lnTo>
                  <a:pt x="460" y="259"/>
                </a:lnTo>
                <a:lnTo>
                  <a:pt x="409" y="233"/>
                </a:lnTo>
                <a:lnTo>
                  <a:pt x="460" y="202"/>
                </a:lnTo>
                <a:lnTo>
                  <a:pt x="574" y="182"/>
                </a:lnTo>
                <a:lnTo>
                  <a:pt x="476" y="182"/>
                </a:lnTo>
                <a:lnTo>
                  <a:pt x="394" y="217"/>
                </a:lnTo>
                <a:lnTo>
                  <a:pt x="341" y="176"/>
                </a:lnTo>
                <a:lnTo>
                  <a:pt x="517" y="160"/>
                </a:lnTo>
                <a:lnTo>
                  <a:pt x="326" y="150"/>
                </a:lnTo>
                <a:lnTo>
                  <a:pt x="450" y="115"/>
                </a:lnTo>
                <a:lnTo>
                  <a:pt x="351" y="99"/>
                </a:lnTo>
                <a:lnTo>
                  <a:pt x="351" y="72"/>
                </a:lnTo>
                <a:lnTo>
                  <a:pt x="439" y="68"/>
                </a:lnTo>
                <a:lnTo>
                  <a:pt x="502" y="52"/>
                </a:lnTo>
                <a:lnTo>
                  <a:pt x="517" y="68"/>
                </a:lnTo>
                <a:lnTo>
                  <a:pt x="584" y="84"/>
                </a:lnTo>
                <a:lnTo>
                  <a:pt x="549" y="42"/>
                </a:lnTo>
                <a:lnTo>
                  <a:pt x="600" y="16"/>
                </a:lnTo>
                <a:lnTo>
                  <a:pt x="642" y="42"/>
                </a:lnTo>
                <a:lnTo>
                  <a:pt x="631" y="84"/>
                </a:lnTo>
                <a:lnTo>
                  <a:pt x="683" y="109"/>
                </a:lnTo>
                <a:lnTo>
                  <a:pt x="678" y="52"/>
                </a:lnTo>
                <a:lnTo>
                  <a:pt x="735" y="16"/>
                </a:lnTo>
                <a:lnTo>
                  <a:pt x="807" y="5"/>
                </a:lnTo>
                <a:lnTo>
                  <a:pt x="844" y="84"/>
                </a:lnTo>
                <a:lnTo>
                  <a:pt x="848" y="0"/>
                </a:lnTo>
                <a:lnTo>
                  <a:pt x="926" y="27"/>
                </a:lnTo>
                <a:lnTo>
                  <a:pt x="937" y="84"/>
                </a:lnTo>
                <a:lnTo>
                  <a:pt x="963" y="31"/>
                </a:lnTo>
                <a:lnTo>
                  <a:pt x="983" y="27"/>
                </a:lnTo>
                <a:lnTo>
                  <a:pt x="993" y="57"/>
                </a:lnTo>
                <a:lnTo>
                  <a:pt x="1009" y="31"/>
                </a:lnTo>
                <a:lnTo>
                  <a:pt x="1046" y="31"/>
                </a:lnTo>
                <a:lnTo>
                  <a:pt x="1046" y="68"/>
                </a:lnTo>
                <a:lnTo>
                  <a:pt x="1118" y="84"/>
                </a:lnTo>
                <a:lnTo>
                  <a:pt x="1036" y="115"/>
                </a:lnTo>
                <a:lnTo>
                  <a:pt x="1118" y="109"/>
                </a:lnTo>
                <a:lnTo>
                  <a:pt x="1181" y="109"/>
                </a:lnTo>
                <a:lnTo>
                  <a:pt x="1213" y="182"/>
                </a:lnTo>
                <a:lnTo>
                  <a:pt x="1181" y="207"/>
                </a:lnTo>
                <a:lnTo>
                  <a:pt x="1118" y="233"/>
                </a:lnTo>
                <a:lnTo>
                  <a:pt x="1046" y="244"/>
                </a:lnTo>
                <a:lnTo>
                  <a:pt x="952" y="244"/>
                </a:lnTo>
                <a:lnTo>
                  <a:pt x="983" y="270"/>
                </a:lnTo>
                <a:lnTo>
                  <a:pt x="1071" y="259"/>
                </a:lnTo>
                <a:lnTo>
                  <a:pt x="979" y="301"/>
                </a:lnTo>
                <a:lnTo>
                  <a:pt x="926" y="316"/>
                </a:lnTo>
                <a:lnTo>
                  <a:pt x="875" y="342"/>
                </a:lnTo>
                <a:lnTo>
                  <a:pt x="833" y="368"/>
                </a:lnTo>
                <a:lnTo>
                  <a:pt x="787" y="409"/>
                </a:lnTo>
                <a:lnTo>
                  <a:pt x="725" y="425"/>
                </a:lnTo>
                <a:lnTo>
                  <a:pt x="658" y="440"/>
                </a:lnTo>
                <a:lnTo>
                  <a:pt x="600" y="435"/>
                </a:lnTo>
                <a:lnTo>
                  <a:pt x="549" y="425"/>
                </a:lnTo>
                <a:lnTo>
                  <a:pt x="492" y="466"/>
                </a:lnTo>
                <a:lnTo>
                  <a:pt x="549" y="466"/>
                </a:lnTo>
                <a:lnTo>
                  <a:pt x="584" y="503"/>
                </a:lnTo>
                <a:lnTo>
                  <a:pt x="543" y="544"/>
                </a:lnTo>
                <a:lnTo>
                  <a:pt x="517" y="569"/>
                </a:lnTo>
                <a:lnTo>
                  <a:pt x="439" y="569"/>
                </a:lnTo>
                <a:lnTo>
                  <a:pt x="424" y="595"/>
                </a:lnTo>
                <a:lnTo>
                  <a:pt x="394" y="611"/>
                </a:lnTo>
                <a:lnTo>
                  <a:pt x="331" y="611"/>
                </a:lnTo>
                <a:lnTo>
                  <a:pt x="305" y="569"/>
                </a:lnTo>
                <a:lnTo>
                  <a:pt x="284" y="611"/>
                </a:lnTo>
                <a:lnTo>
                  <a:pt x="341" y="652"/>
                </a:lnTo>
                <a:lnTo>
                  <a:pt x="382" y="652"/>
                </a:lnTo>
                <a:lnTo>
                  <a:pt x="341" y="704"/>
                </a:lnTo>
                <a:lnTo>
                  <a:pt x="305" y="7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0" name="Freeform 199" descr="Diagonales larges vers le bas"/>
          <p:cNvSpPr>
            <a:spLocks noChangeArrowheads="1"/>
          </p:cNvSpPr>
          <p:nvPr/>
        </p:nvSpPr>
        <p:spPr bwMode="auto">
          <a:xfrm>
            <a:off x="1702817" y="982663"/>
            <a:ext cx="374650" cy="290512"/>
          </a:xfrm>
          <a:custGeom>
            <a:avLst/>
            <a:gdLst>
              <a:gd name="T0" fmla="*/ 435 w 591"/>
              <a:gd name="T1" fmla="*/ 456 h 457"/>
              <a:gd name="T2" fmla="*/ 357 w 591"/>
              <a:gd name="T3" fmla="*/ 415 h 457"/>
              <a:gd name="T4" fmla="*/ 316 w 591"/>
              <a:gd name="T5" fmla="*/ 403 h 457"/>
              <a:gd name="T6" fmla="*/ 196 w 591"/>
              <a:gd name="T7" fmla="*/ 419 h 457"/>
              <a:gd name="T8" fmla="*/ 72 w 591"/>
              <a:gd name="T9" fmla="*/ 393 h 457"/>
              <a:gd name="T10" fmla="*/ 83 w 591"/>
              <a:gd name="T11" fmla="*/ 347 h 457"/>
              <a:gd name="T12" fmla="*/ 3 w 591"/>
              <a:gd name="T13" fmla="*/ 305 h 457"/>
              <a:gd name="T14" fmla="*/ 3 w 591"/>
              <a:gd name="T15" fmla="*/ 243 h 457"/>
              <a:gd name="T16" fmla="*/ 134 w 591"/>
              <a:gd name="T17" fmla="*/ 254 h 457"/>
              <a:gd name="T18" fmla="*/ 233 w 591"/>
              <a:gd name="T19" fmla="*/ 280 h 457"/>
              <a:gd name="T20" fmla="*/ 155 w 591"/>
              <a:gd name="T21" fmla="*/ 217 h 457"/>
              <a:gd name="T22" fmla="*/ 30 w 591"/>
              <a:gd name="T23" fmla="*/ 202 h 457"/>
              <a:gd name="T24" fmla="*/ 41 w 591"/>
              <a:gd name="T25" fmla="*/ 150 h 457"/>
              <a:gd name="T26" fmla="*/ 176 w 591"/>
              <a:gd name="T27" fmla="*/ 150 h 457"/>
              <a:gd name="T28" fmla="*/ 83 w 591"/>
              <a:gd name="T29" fmla="*/ 119 h 457"/>
              <a:gd name="T30" fmla="*/ 67 w 591"/>
              <a:gd name="T31" fmla="*/ 78 h 457"/>
              <a:gd name="T32" fmla="*/ 124 w 591"/>
              <a:gd name="T33" fmla="*/ 62 h 457"/>
              <a:gd name="T34" fmla="*/ 134 w 591"/>
              <a:gd name="T35" fmla="*/ 37 h 457"/>
              <a:gd name="T36" fmla="*/ 206 w 591"/>
              <a:gd name="T37" fmla="*/ 21 h 457"/>
              <a:gd name="T38" fmla="*/ 316 w 591"/>
              <a:gd name="T39" fmla="*/ 0 h 457"/>
              <a:gd name="T40" fmla="*/ 263 w 591"/>
              <a:gd name="T41" fmla="*/ 67 h 457"/>
              <a:gd name="T42" fmla="*/ 341 w 591"/>
              <a:gd name="T43" fmla="*/ 62 h 457"/>
              <a:gd name="T44" fmla="*/ 367 w 591"/>
              <a:gd name="T45" fmla="*/ 104 h 457"/>
              <a:gd name="T46" fmla="*/ 372 w 591"/>
              <a:gd name="T47" fmla="*/ 119 h 457"/>
              <a:gd name="T48" fmla="*/ 424 w 591"/>
              <a:gd name="T49" fmla="*/ 104 h 457"/>
              <a:gd name="T50" fmla="*/ 439 w 591"/>
              <a:gd name="T51" fmla="*/ 78 h 457"/>
              <a:gd name="T52" fmla="*/ 439 w 591"/>
              <a:gd name="T53" fmla="*/ 150 h 457"/>
              <a:gd name="T54" fmla="*/ 439 w 591"/>
              <a:gd name="T55" fmla="*/ 202 h 457"/>
              <a:gd name="T56" fmla="*/ 482 w 591"/>
              <a:gd name="T57" fmla="*/ 145 h 457"/>
              <a:gd name="T58" fmla="*/ 533 w 591"/>
              <a:gd name="T59" fmla="*/ 67 h 457"/>
              <a:gd name="T60" fmla="*/ 574 w 591"/>
              <a:gd name="T61" fmla="*/ 109 h 457"/>
              <a:gd name="T62" fmla="*/ 570 w 591"/>
              <a:gd name="T63" fmla="*/ 171 h 457"/>
              <a:gd name="T64" fmla="*/ 533 w 591"/>
              <a:gd name="T65" fmla="*/ 243 h 457"/>
              <a:gd name="T66" fmla="*/ 527 w 591"/>
              <a:gd name="T67" fmla="*/ 295 h 457"/>
              <a:gd name="T68" fmla="*/ 549 w 591"/>
              <a:gd name="T69" fmla="*/ 321 h 457"/>
              <a:gd name="T70" fmla="*/ 590 w 591"/>
              <a:gd name="T71" fmla="*/ 378 h 457"/>
              <a:gd name="T72" fmla="*/ 543 w 591"/>
              <a:gd name="T73" fmla="*/ 393 h 457"/>
              <a:gd name="T74" fmla="*/ 482 w 591"/>
              <a:gd name="T75" fmla="*/ 393 h 457"/>
              <a:gd name="T76" fmla="*/ 507 w 591"/>
              <a:gd name="T77" fmla="*/ 419 h 457"/>
              <a:gd name="T78" fmla="*/ 476 w 591"/>
              <a:gd name="T79" fmla="*/ 456 h 4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1"/>
              <a:gd name="T121" fmla="*/ 0 h 457"/>
              <a:gd name="T122" fmla="*/ 591 w 591"/>
              <a:gd name="T123" fmla="*/ 457 h 4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1" h="457">
                <a:moveTo>
                  <a:pt x="476" y="456"/>
                </a:moveTo>
                <a:lnTo>
                  <a:pt x="435" y="456"/>
                </a:lnTo>
                <a:lnTo>
                  <a:pt x="382" y="435"/>
                </a:lnTo>
                <a:lnTo>
                  <a:pt x="357" y="415"/>
                </a:lnTo>
                <a:lnTo>
                  <a:pt x="357" y="378"/>
                </a:lnTo>
                <a:lnTo>
                  <a:pt x="316" y="403"/>
                </a:lnTo>
                <a:lnTo>
                  <a:pt x="263" y="415"/>
                </a:lnTo>
                <a:lnTo>
                  <a:pt x="196" y="419"/>
                </a:lnTo>
                <a:lnTo>
                  <a:pt x="124" y="403"/>
                </a:lnTo>
                <a:lnTo>
                  <a:pt x="72" y="393"/>
                </a:lnTo>
                <a:lnTo>
                  <a:pt x="72" y="368"/>
                </a:lnTo>
                <a:lnTo>
                  <a:pt x="83" y="347"/>
                </a:lnTo>
                <a:lnTo>
                  <a:pt x="46" y="321"/>
                </a:lnTo>
                <a:lnTo>
                  <a:pt x="3" y="305"/>
                </a:lnTo>
                <a:lnTo>
                  <a:pt x="0" y="270"/>
                </a:lnTo>
                <a:lnTo>
                  <a:pt x="3" y="243"/>
                </a:lnTo>
                <a:lnTo>
                  <a:pt x="72" y="243"/>
                </a:lnTo>
                <a:lnTo>
                  <a:pt x="134" y="254"/>
                </a:lnTo>
                <a:lnTo>
                  <a:pt x="176" y="270"/>
                </a:lnTo>
                <a:lnTo>
                  <a:pt x="233" y="280"/>
                </a:lnTo>
                <a:lnTo>
                  <a:pt x="217" y="259"/>
                </a:lnTo>
                <a:lnTo>
                  <a:pt x="155" y="217"/>
                </a:lnTo>
                <a:lnTo>
                  <a:pt x="98" y="217"/>
                </a:lnTo>
                <a:lnTo>
                  <a:pt x="30" y="202"/>
                </a:lnTo>
                <a:lnTo>
                  <a:pt x="26" y="171"/>
                </a:lnTo>
                <a:lnTo>
                  <a:pt x="41" y="150"/>
                </a:lnTo>
                <a:lnTo>
                  <a:pt x="88" y="150"/>
                </a:lnTo>
                <a:lnTo>
                  <a:pt x="176" y="150"/>
                </a:lnTo>
                <a:lnTo>
                  <a:pt x="67" y="129"/>
                </a:lnTo>
                <a:lnTo>
                  <a:pt x="83" y="119"/>
                </a:lnTo>
                <a:lnTo>
                  <a:pt x="46" y="104"/>
                </a:lnTo>
                <a:lnTo>
                  <a:pt x="67" y="78"/>
                </a:lnTo>
                <a:lnTo>
                  <a:pt x="98" y="67"/>
                </a:lnTo>
                <a:lnTo>
                  <a:pt x="124" y="62"/>
                </a:lnTo>
                <a:lnTo>
                  <a:pt x="114" y="41"/>
                </a:lnTo>
                <a:lnTo>
                  <a:pt x="134" y="37"/>
                </a:lnTo>
                <a:lnTo>
                  <a:pt x="165" y="37"/>
                </a:lnTo>
                <a:lnTo>
                  <a:pt x="206" y="21"/>
                </a:lnTo>
                <a:lnTo>
                  <a:pt x="249" y="10"/>
                </a:lnTo>
                <a:lnTo>
                  <a:pt x="316" y="0"/>
                </a:lnTo>
                <a:lnTo>
                  <a:pt x="306" y="41"/>
                </a:lnTo>
                <a:lnTo>
                  <a:pt x="263" y="67"/>
                </a:lnTo>
                <a:lnTo>
                  <a:pt x="316" y="67"/>
                </a:lnTo>
                <a:lnTo>
                  <a:pt x="341" y="62"/>
                </a:lnTo>
                <a:lnTo>
                  <a:pt x="372" y="82"/>
                </a:lnTo>
                <a:lnTo>
                  <a:pt x="367" y="104"/>
                </a:lnTo>
                <a:lnTo>
                  <a:pt x="331" y="119"/>
                </a:lnTo>
                <a:lnTo>
                  <a:pt x="372" y="119"/>
                </a:lnTo>
                <a:lnTo>
                  <a:pt x="409" y="129"/>
                </a:lnTo>
                <a:lnTo>
                  <a:pt x="424" y="104"/>
                </a:lnTo>
                <a:lnTo>
                  <a:pt x="424" y="67"/>
                </a:lnTo>
                <a:lnTo>
                  <a:pt x="439" y="78"/>
                </a:lnTo>
                <a:lnTo>
                  <a:pt x="461" y="109"/>
                </a:lnTo>
                <a:lnTo>
                  <a:pt x="439" y="150"/>
                </a:lnTo>
                <a:lnTo>
                  <a:pt x="424" y="192"/>
                </a:lnTo>
                <a:lnTo>
                  <a:pt x="439" y="202"/>
                </a:lnTo>
                <a:lnTo>
                  <a:pt x="466" y="186"/>
                </a:lnTo>
                <a:lnTo>
                  <a:pt x="482" y="145"/>
                </a:lnTo>
                <a:lnTo>
                  <a:pt x="502" y="104"/>
                </a:lnTo>
                <a:lnTo>
                  <a:pt x="533" y="67"/>
                </a:lnTo>
                <a:lnTo>
                  <a:pt x="559" y="78"/>
                </a:lnTo>
                <a:lnTo>
                  <a:pt x="574" y="109"/>
                </a:lnTo>
                <a:lnTo>
                  <a:pt x="585" y="135"/>
                </a:lnTo>
                <a:lnTo>
                  <a:pt x="570" y="171"/>
                </a:lnTo>
                <a:lnTo>
                  <a:pt x="549" y="212"/>
                </a:lnTo>
                <a:lnTo>
                  <a:pt x="533" y="243"/>
                </a:lnTo>
                <a:lnTo>
                  <a:pt x="517" y="270"/>
                </a:lnTo>
                <a:lnTo>
                  <a:pt x="527" y="295"/>
                </a:lnTo>
                <a:lnTo>
                  <a:pt x="543" y="327"/>
                </a:lnTo>
                <a:lnTo>
                  <a:pt x="549" y="321"/>
                </a:lnTo>
                <a:lnTo>
                  <a:pt x="570" y="352"/>
                </a:lnTo>
                <a:lnTo>
                  <a:pt x="590" y="378"/>
                </a:lnTo>
                <a:lnTo>
                  <a:pt x="570" y="415"/>
                </a:lnTo>
                <a:lnTo>
                  <a:pt x="543" y="393"/>
                </a:lnTo>
                <a:lnTo>
                  <a:pt x="507" y="393"/>
                </a:lnTo>
                <a:lnTo>
                  <a:pt x="482" y="393"/>
                </a:lnTo>
                <a:lnTo>
                  <a:pt x="466" y="435"/>
                </a:lnTo>
                <a:lnTo>
                  <a:pt x="507" y="419"/>
                </a:lnTo>
                <a:lnTo>
                  <a:pt x="507" y="445"/>
                </a:lnTo>
                <a:lnTo>
                  <a:pt x="476" y="45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1" name="Freeform 200" descr="Diagonales larges vers le bas"/>
          <p:cNvSpPr>
            <a:spLocks noChangeArrowheads="1"/>
          </p:cNvSpPr>
          <p:nvPr/>
        </p:nvSpPr>
        <p:spPr bwMode="auto">
          <a:xfrm>
            <a:off x="2564829" y="603250"/>
            <a:ext cx="193675" cy="242888"/>
          </a:xfrm>
          <a:custGeom>
            <a:avLst/>
            <a:gdLst>
              <a:gd name="T0" fmla="*/ 108 w 307"/>
              <a:gd name="T1" fmla="*/ 383 h 384"/>
              <a:gd name="T2" fmla="*/ 61 w 307"/>
              <a:gd name="T3" fmla="*/ 377 h 384"/>
              <a:gd name="T4" fmla="*/ 41 w 307"/>
              <a:gd name="T5" fmla="*/ 366 h 384"/>
              <a:gd name="T6" fmla="*/ 0 w 307"/>
              <a:gd name="T7" fmla="*/ 341 h 384"/>
              <a:gd name="T8" fmla="*/ 0 w 307"/>
              <a:gd name="T9" fmla="*/ 294 h 384"/>
              <a:gd name="T10" fmla="*/ 41 w 307"/>
              <a:gd name="T11" fmla="*/ 258 h 384"/>
              <a:gd name="T12" fmla="*/ 129 w 307"/>
              <a:gd name="T13" fmla="*/ 274 h 384"/>
              <a:gd name="T14" fmla="*/ 124 w 307"/>
              <a:gd name="T15" fmla="*/ 233 h 384"/>
              <a:gd name="T16" fmla="*/ 47 w 307"/>
              <a:gd name="T17" fmla="*/ 227 h 384"/>
              <a:gd name="T18" fmla="*/ 4 w 307"/>
              <a:gd name="T19" fmla="*/ 217 h 384"/>
              <a:gd name="T20" fmla="*/ 61 w 307"/>
              <a:gd name="T21" fmla="*/ 186 h 384"/>
              <a:gd name="T22" fmla="*/ 4 w 307"/>
              <a:gd name="T23" fmla="*/ 186 h 384"/>
              <a:gd name="T24" fmla="*/ 41 w 307"/>
              <a:gd name="T25" fmla="*/ 124 h 384"/>
              <a:gd name="T26" fmla="*/ 83 w 307"/>
              <a:gd name="T27" fmla="*/ 149 h 384"/>
              <a:gd name="T28" fmla="*/ 124 w 307"/>
              <a:gd name="T29" fmla="*/ 124 h 384"/>
              <a:gd name="T30" fmla="*/ 83 w 307"/>
              <a:gd name="T31" fmla="*/ 124 h 384"/>
              <a:gd name="T32" fmla="*/ 61 w 307"/>
              <a:gd name="T33" fmla="*/ 98 h 384"/>
              <a:gd name="T34" fmla="*/ 98 w 307"/>
              <a:gd name="T35" fmla="*/ 77 h 384"/>
              <a:gd name="T36" fmla="*/ 150 w 307"/>
              <a:gd name="T37" fmla="*/ 92 h 384"/>
              <a:gd name="T38" fmla="*/ 165 w 307"/>
              <a:gd name="T39" fmla="*/ 77 h 384"/>
              <a:gd name="T40" fmla="*/ 150 w 307"/>
              <a:gd name="T41" fmla="*/ 57 h 384"/>
              <a:gd name="T42" fmla="*/ 181 w 307"/>
              <a:gd name="T43" fmla="*/ 41 h 384"/>
              <a:gd name="T44" fmla="*/ 238 w 307"/>
              <a:gd name="T45" fmla="*/ 0 h 384"/>
              <a:gd name="T46" fmla="*/ 275 w 307"/>
              <a:gd name="T47" fmla="*/ 31 h 384"/>
              <a:gd name="T48" fmla="*/ 259 w 307"/>
              <a:gd name="T49" fmla="*/ 67 h 384"/>
              <a:gd name="T50" fmla="*/ 259 w 307"/>
              <a:gd name="T51" fmla="*/ 118 h 384"/>
              <a:gd name="T52" fmla="*/ 275 w 307"/>
              <a:gd name="T53" fmla="*/ 134 h 384"/>
              <a:gd name="T54" fmla="*/ 265 w 307"/>
              <a:gd name="T55" fmla="*/ 175 h 384"/>
              <a:gd name="T56" fmla="*/ 290 w 307"/>
              <a:gd name="T57" fmla="*/ 202 h 384"/>
              <a:gd name="T58" fmla="*/ 259 w 307"/>
              <a:gd name="T59" fmla="*/ 258 h 384"/>
              <a:gd name="T60" fmla="*/ 290 w 307"/>
              <a:gd name="T61" fmla="*/ 247 h 384"/>
              <a:gd name="T62" fmla="*/ 306 w 307"/>
              <a:gd name="T63" fmla="*/ 299 h 384"/>
              <a:gd name="T64" fmla="*/ 280 w 307"/>
              <a:gd name="T65" fmla="*/ 299 h 384"/>
              <a:gd name="T66" fmla="*/ 238 w 307"/>
              <a:gd name="T67" fmla="*/ 315 h 384"/>
              <a:gd name="T68" fmla="*/ 192 w 307"/>
              <a:gd name="T69" fmla="*/ 335 h 384"/>
              <a:gd name="T70" fmla="*/ 208 w 307"/>
              <a:gd name="T71" fmla="*/ 294 h 384"/>
              <a:gd name="T72" fmla="*/ 171 w 307"/>
              <a:gd name="T73" fmla="*/ 315 h 384"/>
              <a:gd name="T74" fmla="*/ 165 w 307"/>
              <a:gd name="T75" fmla="*/ 351 h 384"/>
              <a:gd name="T76" fmla="*/ 140 w 307"/>
              <a:gd name="T77" fmla="*/ 356 h 384"/>
              <a:gd name="T78" fmla="*/ 108 w 307"/>
              <a:gd name="T79" fmla="*/ 383 h 384"/>
              <a:gd name="T80" fmla="*/ 108 w 307"/>
              <a:gd name="T81" fmla="*/ 383 h 3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7"/>
              <a:gd name="T124" fmla="*/ 0 h 384"/>
              <a:gd name="T125" fmla="*/ 307 w 307"/>
              <a:gd name="T126" fmla="*/ 384 h 3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7" h="384">
                <a:moveTo>
                  <a:pt x="108" y="383"/>
                </a:moveTo>
                <a:lnTo>
                  <a:pt x="61" y="377"/>
                </a:lnTo>
                <a:lnTo>
                  <a:pt x="41" y="366"/>
                </a:lnTo>
                <a:lnTo>
                  <a:pt x="0" y="341"/>
                </a:lnTo>
                <a:lnTo>
                  <a:pt x="0" y="294"/>
                </a:lnTo>
                <a:lnTo>
                  <a:pt x="41" y="258"/>
                </a:lnTo>
                <a:lnTo>
                  <a:pt x="129" y="274"/>
                </a:lnTo>
                <a:lnTo>
                  <a:pt x="124" y="233"/>
                </a:lnTo>
                <a:lnTo>
                  <a:pt x="47" y="227"/>
                </a:lnTo>
                <a:lnTo>
                  <a:pt x="4" y="217"/>
                </a:lnTo>
                <a:lnTo>
                  <a:pt x="61" y="186"/>
                </a:lnTo>
                <a:lnTo>
                  <a:pt x="4" y="186"/>
                </a:lnTo>
                <a:lnTo>
                  <a:pt x="41" y="124"/>
                </a:lnTo>
                <a:lnTo>
                  <a:pt x="83" y="149"/>
                </a:lnTo>
                <a:lnTo>
                  <a:pt x="124" y="124"/>
                </a:lnTo>
                <a:lnTo>
                  <a:pt x="83" y="124"/>
                </a:lnTo>
                <a:lnTo>
                  <a:pt x="61" y="98"/>
                </a:lnTo>
                <a:lnTo>
                  <a:pt x="98" y="77"/>
                </a:lnTo>
                <a:lnTo>
                  <a:pt x="150" y="92"/>
                </a:lnTo>
                <a:lnTo>
                  <a:pt x="165" y="77"/>
                </a:lnTo>
                <a:lnTo>
                  <a:pt x="150" y="57"/>
                </a:lnTo>
                <a:lnTo>
                  <a:pt x="181" y="41"/>
                </a:lnTo>
                <a:lnTo>
                  <a:pt x="238" y="0"/>
                </a:lnTo>
                <a:lnTo>
                  <a:pt x="275" y="31"/>
                </a:lnTo>
                <a:lnTo>
                  <a:pt x="259" y="67"/>
                </a:lnTo>
                <a:lnTo>
                  <a:pt x="259" y="118"/>
                </a:lnTo>
                <a:lnTo>
                  <a:pt x="275" y="134"/>
                </a:lnTo>
                <a:lnTo>
                  <a:pt x="265" y="175"/>
                </a:lnTo>
                <a:lnTo>
                  <a:pt x="290" y="202"/>
                </a:lnTo>
                <a:lnTo>
                  <a:pt x="259" y="258"/>
                </a:lnTo>
                <a:lnTo>
                  <a:pt x="290" y="247"/>
                </a:lnTo>
                <a:lnTo>
                  <a:pt x="306" y="299"/>
                </a:lnTo>
                <a:lnTo>
                  <a:pt x="280" y="299"/>
                </a:lnTo>
                <a:lnTo>
                  <a:pt x="238" y="315"/>
                </a:lnTo>
                <a:lnTo>
                  <a:pt x="192" y="335"/>
                </a:lnTo>
                <a:lnTo>
                  <a:pt x="208" y="294"/>
                </a:lnTo>
                <a:lnTo>
                  <a:pt x="171" y="315"/>
                </a:lnTo>
                <a:lnTo>
                  <a:pt x="165" y="351"/>
                </a:lnTo>
                <a:lnTo>
                  <a:pt x="140" y="356"/>
                </a:lnTo>
                <a:lnTo>
                  <a:pt x="108" y="38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2" name="Freeform 201" descr="Diagonales larges vers le bas"/>
          <p:cNvSpPr>
            <a:spLocks noChangeArrowheads="1"/>
          </p:cNvSpPr>
          <p:nvPr/>
        </p:nvSpPr>
        <p:spPr bwMode="auto">
          <a:xfrm>
            <a:off x="1607567" y="868363"/>
            <a:ext cx="290512" cy="184150"/>
          </a:xfrm>
          <a:custGeom>
            <a:avLst/>
            <a:gdLst>
              <a:gd name="T0" fmla="*/ 57 w 457"/>
              <a:gd name="T1" fmla="*/ 290 h 291"/>
              <a:gd name="T2" fmla="*/ 31 w 457"/>
              <a:gd name="T3" fmla="*/ 290 h 291"/>
              <a:gd name="T4" fmla="*/ 41 w 457"/>
              <a:gd name="T5" fmla="*/ 259 h 291"/>
              <a:gd name="T6" fmla="*/ 41 w 457"/>
              <a:gd name="T7" fmla="*/ 233 h 291"/>
              <a:gd name="T8" fmla="*/ 20 w 457"/>
              <a:gd name="T9" fmla="*/ 217 h 291"/>
              <a:gd name="T10" fmla="*/ 0 w 457"/>
              <a:gd name="T11" fmla="*/ 191 h 291"/>
              <a:gd name="T12" fmla="*/ 47 w 457"/>
              <a:gd name="T13" fmla="*/ 165 h 291"/>
              <a:gd name="T14" fmla="*/ 72 w 457"/>
              <a:gd name="T15" fmla="*/ 134 h 291"/>
              <a:gd name="T16" fmla="*/ 108 w 457"/>
              <a:gd name="T17" fmla="*/ 134 h 291"/>
              <a:gd name="T18" fmla="*/ 114 w 457"/>
              <a:gd name="T19" fmla="*/ 124 h 291"/>
              <a:gd name="T20" fmla="*/ 108 w 457"/>
              <a:gd name="T21" fmla="*/ 108 h 291"/>
              <a:gd name="T22" fmla="*/ 114 w 457"/>
              <a:gd name="T23" fmla="*/ 108 h 291"/>
              <a:gd name="T24" fmla="*/ 124 w 457"/>
              <a:gd name="T25" fmla="*/ 108 h 291"/>
              <a:gd name="T26" fmla="*/ 192 w 457"/>
              <a:gd name="T27" fmla="*/ 67 h 291"/>
              <a:gd name="T28" fmla="*/ 181 w 457"/>
              <a:gd name="T29" fmla="*/ 46 h 291"/>
              <a:gd name="T30" fmla="*/ 207 w 457"/>
              <a:gd name="T31" fmla="*/ 0 h 291"/>
              <a:gd name="T32" fmla="*/ 264 w 457"/>
              <a:gd name="T33" fmla="*/ 4 h 291"/>
              <a:gd name="T34" fmla="*/ 274 w 457"/>
              <a:gd name="T35" fmla="*/ 16 h 291"/>
              <a:gd name="T36" fmla="*/ 341 w 457"/>
              <a:gd name="T37" fmla="*/ 26 h 291"/>
              <a:gd name="T38" fmla="*/ 341 w 457"/>
              <a:gd name="T39" fmla="*/ 41 h 291"/>
              <a:gd name="T40" fmla="*/ 357 w 457"/>
              <a:gd name="T41" fmla="*/ 57 h 291"/>
              <a:gd name="T42" fmla="*/ 331 w 457"/>
              <a:gd name="T43" fmla="*/ 72 h 291"/>
              <a:gd name="T44" fmla="*/ 368 w 457"/>
              <a:gd name="T45" fmla="*/ 67 h 291"/>
              <a:gd name="T46" fmla="*/ 372 w 457"/>
              <a:gd name="T47" fmla="*/ 67 h 291"/>
              <a:gd name="T48" fmla="*/ 368 w 457"/>
              <a:gd name="T49" fmla="*/ 93 h 291"/>
              <a:gd name="T50" fmla="*/ 393 w 457"/>
              <a:gd name="T51" fmla="*/ 72 h 291"/>
              <a:gd name="T52" fmla="*/ 393 w 457"/>
              <a:gd name="T53" fmla="*/ 67 h 291"/>
              <a:gd name="T54" fmla="*/ 425 w 457"/>
              <a:gd name="T55" fmla="*/ 72 h 291"/>
              <a:gd name="T56" fmla="*/ 440 w 457"/>
              <a:gd name="T57" fmla="*/ 83 h 291"/>
              <a:gd name="T58" fmla="*/ 440 w 457"/>
              <a:gd name="T59" fmla="*/ 134 h 291"/>
              <a:gd name="T60" fmla="*/ 456 w 457"/>
              <a:gd name="T61" fmla="*/ 165 h 291"/>
              <a:gd name="T62" fmla="*/ 414 w 457"/>
              <a:gd name="T63" fmla="*/ 176 h 291"/>
              <a:gd name="T64" fmla="*/ 368 w 457"/>
              <a:gd name="T65" fmla="*/ 181 h 291"/>
              <a:gd name="T66" fmla="*/ 305 w 457"/>
              <a:gd name="T67" fmla="*/ 191 h 291"/>
              <a:gd name="T68" fmla="*/ 274 w 457"/>
              <a:gd name="T69" fmla="*/ 202 h 291"/>
              <a:gd name="T70" fmla="*/ 239 w 457"/>
              <a:gd name="T71" fmla="*/ 222 h 291"/>
              <a:gd name="T72" fmla="*/ 207 w 457"/>
              <a:gd name="T73" fmla="*/ 222 h 291"/>
              <a:gd name="T74" fmla="*/ 196 w 457"/>
              <a:gd name="T75" fmla="*/ 217 h 291"/>
              <a:gd name="T76" fmla="*/ 165 w 457"/>
              <a:gd name="T77" fmla="*/ 248 h 291"/>
              <a:gd name="T78" fmla="*/ 139 w 457"/>
              <a:gd name="T79" fmla="*/ 284 h 291"/>
              <a:gd name="T80" fmla="*/ 108 w 457"/>
              <a:gd name="T81" fmla="*/ 274 h 291"/>
              <a:gd name="T82" fmla="*/ 57 w 457"/>
              <a:gd name="T83" fmla="*/ 290 h 291"/>
              <a:gd name="T84" fmla="*/ 57 w 457"/>
              <a:gd name="T85" fmla="*/ 290 h 29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7"/>
              <a:gd name="T130" fmla="*/ 0 h 291"/>
              <a:gd name="T131" fmla="*/ 457 w 457"/>
              <a:gd name="T132" fmla="*/ 291 h 29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7" h="291">
                <a:moveTo>
                  <a:pt x="57" y="290"/>
                </a:moveTo>
                <a:lnTo>
                  <a:pt x="31" y="290"/>
                </a:lnTo>
                <a:lnTo>
                  <a:pt x="41" y="259"/>
                </a:lnTo>
                <a:lnTo>
                  <a:pt x="41" y="233"/>
                </a:lnTo>
                <a:lnTo>
                  <a:pt x="20" y="217"/>
                </a:lnTo>
                <a:lnTo>
                  <a:pt x="0" y="191"/>
                </a:lnTo>
                <a:lnTo>
                  <a:pt x="47" y="165"/>
                </a:lnTo>
                <a:lnTo>
                  <a:pt x="72" y="134"/>
                </a:lnTo>
                <a:lnTo>
                  <a:pt x="108" y="134"/>
                </a:lnTo>
                <a:lnTo>
                  <a:pt x="114" y="124"/>
                </a:lnTo>
                <a:lnTo>
                  <a:pt x="108" y="108"/>
                </a:lnTo>
                <a:lnTo>
                  <a:pt x="114" y="108"/>
                </a:lnTo>
                <a:lnTo>
                  <a:pt x="124" y="108"/>
                </a:lnTo>
                <a:lnTo>
                  <a:pt x="192" y="67"/>
                </a:lnTo>
                <a:lnTo>
                  <a:pt x="181" y="46"/>
                </a:lnTo>
                <a:lnTo>
                  <a:pt x="207" y="0"/>
                </a:lnTo>
                <a:lnTo>
                  <a:pt x="264" y="4"/>
                </a:lnTo>
                <a:lnTo>
                  <a:pt x="274" y="16"/>
                </a:lnTo>
                <a:lnTo>
                  <a:pt x="341" y="26"/>
                </a:lnTo>
                <a:lnTo>
                  <a:pt x="341" y="41"/>
                </a:lnTo>
                <a:lnTo>
                  <a:pt x="357" y="57"/>
                </a:lnTo>
                <a:lnTo>
                  <a:pt x="331" y="72"/>
                </a:lnTo>
                <a:lnTo>
                  <a:pt x="368" y="67"/>
                </a:lnTo>
                <a:lnTo>
                  <a:pt x="372" y="67"/>
                </a:lnTo>
                <a:lnTo>
                  <a:pt x="368" y="93"/>
                </a:lnTo>
                <a:lnTo>
                  <a:pt x="393" y="72"/>
                </a:lnTo>
                <a:lnTo>
                  <a:pt x="393" y="67"/>
                </a:lnTo>
                <a:lnTo>
                  <a:pt x="425" y="72"/>
                </a:lnTo>
                <a:lnTo>
                  <a:pt x="440" y="83"/>
                </a:lnTo>
                <a:lnTo>
                  <a:pt x="440" y="134"/>
                </a:lnTo>
                <a:lnTo>
                  <a:pt x="456" y="165"/>
                </a:lnTo>
                <a:lnTo>
                  <a:pt x="414" y="176"/>
                </a:lnTo>
                <a:lnTo>
                  <a:pt x="368" y="181"/>
                </a:lnTo>
                <a:lnTo>
                  <a:pt x="305" y="191"/>
                </a:lnTo>
                <a:lnTo>
                  <a:pt x="274" y="202"/>
                </a:lnTo>
                <a:lnTo>
                  <a:pt x="239" y="222"/>
                </a:lnTo>
                <a:lnTo>
                  <a:pt x="207" y="222"/>
                </a:lnTo>
                <a:lnTo>
                  <a:pt x="196" y="217"/>
                </a:lnTo>
                <a:lnTo>
                  <a:pt x="165" y="248"/>
                </a:lnTo>
                <a:lnTo>
                  <a:pt x="139" y="284"/>
                </a:lnTo>
                <a:lnTo>
                  <a:pt x="108" y="274"/>
                </a:lnTo>
                <a:lnTo>
                  <a:pt x="57" y="29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3" name="Freeform 202" descr="Diagonales larges vers le bas"/>
          <p:cNvSpPr>
            <a:spLocks noChangeArrowheads="1"/>
          </p:cNvSpPr>
          <p:nvPr/>
        </p:nvSpPr>
        <p:spPr bwMode="auto">
          <a:xfrm>
            <a:off x="2412429" y="889000"/>
            <a:ext cx="295275" cy="196850"/>
          </a:xfrm>
          <a:custGeom>
            <a:avLst/>
            <a:gdLst>
              <a:gd name="T0" fmla="*/ 388 w 464"/>
              <a:gd name="T1" fmla="*/ 311 h 312"/>
              <a:gd name="T2" fmla="*/ 327 w 464"/>
              <a:gd name="T3" fmla="*/ 311 h 312"/>
              <a:gd name="T4" fmla="*/ 280 w 464"/>
              <a:gd name="T5" fmla="*/ 294 h 312"/>
              <a:gd name="T6" fmla="*/ 213 w 464"/>
              <a:gd name="T7" fmla="*/ 284 h 312"/>
              <a:gd name="T8" fmla="*/ 135 w 464"/>
              <a:gd name="T9" fmla="*/ 269 h 312"/>
              <a:gd name="T10" fmla="*/ 67 w 464"/>
              <a:gd name="T11" fmla="*/ 253 h 312"/>
              <a:gd name="T12" fmla="*/ 26 w 464"/>
              <a:gd name="T13" fmla="*/ 216 h 312"/>
              <a:gd name="T14" fmla="*/ 41 w 464"/>
              <a:gd name="T15" fmla="*/ 186 h 312"/>
              <a:gd name="T16" fmla="*/ 62 w 464"/>
              <a:gd name="T17" fmla="*/ 149 h 312"/>
              <a:gd name="T18" fmla="*/ 67 w 464"/>
              <a:gd name="T19" fmla="*/ 108 h 312"/>
              <a:gd name="T20" fmla="*/ 62 w 464"/>
              <a:gd name="T21" fmla="*/ 82 h 312"/>
              <a:gd name="T22" fmla="*/ 16 w 464"/>
              <a:gd name="T23" fmla="*/ 67 h 312"/>
              <a:gd name="T24" fmla="*/ 0 w 464"/>
              <a:gd name="T25" fmla="*/ 36 h 312"/>
              <a:gd name="T26" fmla="*/ 10 w 464"/>
              <a:gd name="T27" fmla="*/ 0 h 312"/>
              <a:gd name="T28" fmla="*/ 51 w 464"/>
              <a:gd name="T29" fmla="*/ 0 h 312"/>
              <a:gd name="T30" fmla="*/ 104 w 464"/>
              <a:gd name="T31" fmla="*/ 36 h 312"/>
              <a:gd name="T32" fmla="*/ 125 w 464"/>
              <a:gd name="T33" fmla="*/ 51 h 312"/>
              <a:gd name="T34" fmla="*/ 171 w 464"/>
              <a:gd name="T35" fmla="*/ 82 h 312"/>
              <a:gd name="T36" fmla="*/ 186 w 464"/>
              <a:gd name="T37" fmla="*/ 118 h 312"/>
              <a:gd name="T38" fmla="*/ 161 w 464"/>
              <a:gd name="T39" fmla="*/ 118 h 312"/>
              <a:gd name="T40" fmla="*/ 151 w 464"/>
              <a:gd name="T41" fmla="*/ 134 h 312"/>
              <a:gd name="T42" fmla="*/ 151 w 464"/>
              <a:gd name="T43" fmla="*/ 149 h 312"/>
              <a:gd name="T44" fmla="*/ 171 w 464"/>
              <a:gd name="T45" fmla="*/ 186 h 312"/>
              <a:gd name="T46" fmla="*/ 213 w 464"/>
              <a:gd name="T47" fmla="*/ 191 h 312"/>
              <a:gd name="T48" fmla="*/ 254 w 464"/>
              <a:gd name="T49" fmla="*/ 212 h 312"/>
              <a:gd name="T50" fmla="*/ 321 w 464"/>
              <a:gd name="T51" fmla="*/ 212 h 312"/>
              <a:gd name="T52" fmla="*/ 368 w 464"/>
              <a:gd name="T53" fmla="*/ 202 h 312"/>
              <a:gd name="T54" fmla="*/ 431 w 464"/>
              <a:gd name="T55" fmla="*/ 216 h 312"/>
              <a:gd name="T56" fmla="*/ 463 w 464"/>
              <a:gd name="T57" fmla="*/ 243 h 312"/>
              <a:gd name="T58" fmla="*/ 463 w 464"/>
              <a:gd name="T59" fmla="*/ 259 h 312"/>
              <a:gd name="T60" fmla="*/ 431 w 464"/>
              <a:gd name="T61" fmla="*/ 279 h 312"/>
              <a:gd name="T62" fmla="*/ 409 w 464"/>
              <a:gd name="T63" fmla="*/ 300 h 312"/>
              <a:gd name="T64" fmla="*/ 388 w 464"/>
              <a:gd name="T65" fmla="*/ 311 h 312"/>
              <a:gd name="T66" fmla="*/ 388 w 464"/>
              <a:gd name="T67" fmla="*/ 311 h 3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64"/>
              <a:gd name="T103" fmla="*/ 0 h 312"/>
              <a:gd name="T104" fmla="*/ 464 w 464"/>
              <a:gd name="T105" fmla="*/ 312 h 3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64" h="312">
                <a:moveTo>
                  <a:pt x="388" y="311"/>
                </a:moveTo>
                <a:lnTo>
                  <a:pt x="327" y="311"/>
                </a:lnTo>
                <a:lnTo>
                  <a:pt x="280" y="294"/>
                </a:lnTo>
                <a:lnTo>
                  <a:pt x="213" y="284"/>
                </a:lnTo>
                <a:lnTo>
                  <a:pt x="135" y="269"/>
                </a:lnTo>
                <a:lnTo>
                  <a:pt x="67" y="253"/>
                </a:lnTo>
                <a:lnTo>
                  <a:pt x="26" y="216"/>
                </a:lnTo>
                <a:lnTo>
                  <a:pt x="41" y="186"/>
                </a:lnTo>
                <a:lnTo>
                  <a:pt x="62" y="149"/>
                </a:lnTo>
                <a:lnTo>
                  <a:pt x="67" y="108"/>
                </a:lnTo>
                <a:lnTo>
                  <a:pt x="62" y="82"/>
                </a:lnTo>
                <a:lnTo>
                  <a:pt x="16" y="67"/>
                </a:lnTo>
                <a:lnTo>
                  <a:pt x="0" y="36"/>
                </a:lnTo>
                <a:lnTo>
                  <a:pt x="10" y="0"/>
                </a:lnTo>
                <a:lnTo>
                  <a:pt x="51" y="0"/>
                </a:lnTo>
                <a:lnTo>
                  <a:pt x="104" y="36"/>
                </a:lnTo>
                <a:lnTo>
                  <a:pt x="125" y="51"/>
                </a:lnTo>
                <a:lnTo>
                  <a:pt x="171" y="82"/>
                </a:lnTo>
                <a:lnTo>
                  <a:pt x="186" y="118"/>
                </a:lnTo>
                <a:lnTo>
                  <a:pt x="161" y="118"/>
                </a:lnTo>
                <a:lnTo>
                  <a:pt x="151" y="134"/>
                </a:lnTo>
                <a:lnTo>
                  <a:pt x="151" y="149"/>
                </a:lnTo>
                <a:lnTo>
                  <a:pt x="171" y="186"/>
                </a:lnTo>
                <a:lnTo>
                  <a:pt x="213" y="191"/>
                </a:lnTo>
                <a:lnTo>
                  <a:pt x="254" y="212"/>
                </a:lnTo>
                <a:lnTo>
                  <a:pt x="321" y="212"/>
                </a:lnTo>
                <a:lnTo>
                  <a:pt x="368" y="202"/>
                </a:lnTo>
                <a:lnTo>
                  <a:pt x="431" y="216"/>
                </a:lnTo>
                <a:lnTo>
                  <a:pt x="463" y="243"/>
                </a:lnTo>
                <a:lnTo>
                  <a:pt x="463" y="259"/>
                </a:lnTo>
                <a:lnTo>
                  <a:pt x="431" y="279"/>
                </a:lnTo>
                <a:lnTo>
                  <a:pt x="409" y="300"/>
                </a:lnTo>
                <a:lnTo>
                  <a:pt x="388" y="31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4" name="Freeform 203" descr="Diagonales larges vers le bas"/>
          <p:cNvSpPr>
            <a:spLocks noChangeArrowheads="1"/>
          </p:cNvSpPr>
          <p:nvPr/>
        </p:nvSpPr>
        <p:spPr bwMode="auto">
          <a:xfrm>
            <a:off x="1936179" y="803275"/>
            <a:ext cx="260350" cy="144463"/>
          </a:xfrm>
          <a:custGeom>
            <a:avLst/>
            <a:gdLst>
              <a:gd name="T0" fmla="*/ 332 w 410"/>
              <a:gd name="T1" fmla="*/ 228 h 229"/>
              <a:gd name="T2" fmla="*/ 248 w 410"/>
              <a:gd name="T3" fmla="*/ 212 h 229"/>
              <a:gd name="T4" fmla="*/ 260 w 410"/>
              <a:gd name="T5" fmla="*/ 197 h 229"/>
              <a:gd name="T6" fmla="*/ 72 w 410"/>
              <a:gd name="T7" fmla="*/ 218 h 229"/>
              <a:gd name="T8" fmla="*/ 52 w 410"/>
              <a:gd name="T9" fmla="*/ 187 h 229"/>
              <a:gd name="T10" fmla="*/ 99 w 410"/>
              <a:gd name="T11" fmla="*/ 176 h 229"/>
              <a:gd name="T12" fmla="*/ 166 w 410"/>
              <a:gd name="T13" fmla="*/ 176 h 229"/>
              <a:gd name="T14" fmla="*/ 203 w 410"/>
              <a:gd name="T15" fmla="*/ 150 h 229"/>
              <a:gd name="T16" fmla="*/ 109 w 410"/>
              <a:gd name="T17" fmla="*/ 145 h 229"/>
              <a:gd name="T18" fmla="*/ 140 w 410"/>
              <a:gd name="T19" fmla="*/ 120 h 229"/>
              <a:gd name="T20" fmla="*/ 135 w 410"/>
              <a:gd name="T21" fmla="*/ 108 h 229"/>
              <a:gd name="T22" fmla="*/ 68 w 410"/>
              <a:gd name="T23" fmla="*/ 145 h 229"/>
              <a:gd name="T24" fmla="*/ 27 w 410"/>
              <a:gd name="T25" fmla="*/ 135 h 229"/>
              <a:gd name="T26" fmla="*/ 0 w 410"/>
              <a:gd name="T27" fmla="*/ 93 h 229"/>
              <a:gd name="T28" fmla="*/ 57 w 410"/>
              <a:gd name="T29" fmla="*/ 67 h 229"/>
              <a:gd name="T30" fmla="*/ 94 w 410"/>
              <a:gd name="T31" fmla="*/ 36 h 229"/>
              <a:gd name="T32" fmla="*/ 140 w 410"/>
              <a:gd name="T33" fmla="*/ 10 h 229"/>
              <a:gd name="T34" fmla="*/ 192 w 410"/>
              <a:gd name="T35" fmla="*/ 0 h 229"/>
              <a:gd name="T36" fmla="*/ 192 w 410"/>
              <a:gd name="T37" fmla="*/ 41 h 229"/>
              <a:gd name="T38" fmla="*/ 218 w 410"/>
              <a:gd name="T39" fmla="*/ 41 h 229"/>
              <a:gd name="T40" fmla="*/ 233 w 410"/>
              <a:gd name="T41" fmla="*/ 63 h 229"/>
              <a:gd name="T42" fmla="*/ 223 w 410"/>
              <a:gd name="T43" fmla="*/ 93 h 229"/>
              <a:gd name="T44" fmla="*/ 218 w 410"/>
              <a:gd name="T45" fmla="*/ 130 h 229"/>
              <a:gd name="T46" fmla="*/ 244 w 410"/>
              <a:gd name="T47" fmla="*/ 135 h 229"/>
              <a:gd name="T48" fmla="*/ 275 w 410"/>
              <a:gd name="T49" fmla="*/ 150 h 229"/>
              <a:gd name="T50" fmla="*/ 301 w 410"/>
              <a:gd name="T51" fmla="*/ 130 h 229"/>
              <a:gd name="T52" fmla="*/ 316 w 410"/>
              <a:gd name="T53" fmla="*/ 93 h 229"/>
              <a:gd name="T54" fmla="*/ 342 w 410"/>
              <a:gd name="T55" fmla="*/ 51 h 229"/>
              <a:gd name="T56" fmla="*/ 393 w 410"/>
              <a:gd name="T57" fmla="*/ 26 h 229"/>
              <a:gd name="T58" fmla="*/ 379 w 410"/>
              <a:gd name="T59" fmla="*/ 67 h 229"/>
              <a:gd name="T60" fmla="*/ 358 w 410"/>
              <a:gd name="T61" fmla="*/ 120 h 229"/>
              <a:gd name="T62" fmla="*/ 368 w 410"/>
              <a:gd name="T63" fmla="*/ 145 h 229"/>
              <a:gd name="T64" fmla="*/ 399 w 410"/>
              <a:gd name="T65" fmla="*/ 130 h 229"/>
              <a:gd name="T66" fmla="*/ 409 w 410"/>
              <a:gd name="T67" fmla="*/ 150 h 229"/>
              <a:gd name="T68" fmla="*/ 379 w 410"/>
              <a:gd name="T69" fmla="*/ 202 h 229"/>
              <a:gd name="T70" fmla="*/ 332 w 410"/>
              <a:gd name="T71" fmla="*/ 228 h 229"/>
              <a:gd name="T72" fmla="*/ 332 w 410"/>
              <a:gd name="T73" fmla="*/ 228 h 2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0"/>
              <a:gd name="T112" fmla="*/ 0 h 229"/>
              <a:gd name="T113" fmla="*/ 410 w 410"/>
              <a:gd name="T114" fmla="*/ 229 h 2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0" h="229">
                <a:moveTo>
                  <a:pt x="332" y="228"/>
                </a:moveTo>
                <a:lnTo>
                  <a:pt x="248" y="212"/>
                </a:lnTo>
                <a:lnTo>
                  <a:pt x="260" y="197"/>
                </a:lnTo>
                <a:lnTo>
                  <a:pt x="72" y="218"/>
                </a:lnTo>
                <a:lnTo>
                  <a:pt x="52" y="187"/>
                </a:lnTo>
                <a:lnTo>
                  <a:pt x="99" y="176"/>
                </a:lnTo>
                <a:lnTo>
                  <a:pt x="166" y="176"/>
                </a:lnTo>
                <a:lnTo>
                  <a:pt x="203" y="150"/>
                </a:lnTo>
                <a:lnTo>
                  <a:pt x="109" y="145"/>
                </a:lnTo>
                <a:lnTo>
                  <a:pt x="140" y="120"/>
                </a:lnTo>
                <a:lnTo>
                  <a:pt x="135" y="108"/>
                </a:lnTo>
                <a:lnTo>
                  <a:pt x="68" y="145"/>
                </a:lnTo>
                <a:lnTo>
                  <a:pt x="27" y="135"/>
                </a:lnTo>
                <a:lnTo>
                  <a:pt x="0" y="93"/>
                </a:lnTo>
                <a:lnTo>
                  <a:pt x="57" y="67"/>
                </a:lnTo>
                <a:lnTo>
                  <a:pt x="94" y="36"/>
                </a:lnTo>
                <a:lnTo>
                  <a:pt x="140" y="10"/>
                </a:lnTo>
                <a:lnTo>
                  <a:pt x="192" y="0"/>
                </a:lnTo>
                <a:lnTo>
                  <a:pt x="192" y="41"/>
                </a:lnTo>
                <a:lnTo>
                  <a:pt x="218" y="41"/>
                </a:lnTo>
                <a:lnTo>
                  <a:pt x="233" y="63"/>
                </a:lnTo>
                <a:lnTo>
                  <a:pt x="223" y="93"/>
                </a:lnTo>
                <a:lnTo>
                  <a:pt x="218" y="130"/>
                </a:lnTo>
                <a:lnTo>
                  <a:pt x="244" y="135"/>
                </a:lnTo>
                <a:lnTo>
                  <a:pt x="275" y="150"/>
                </a:lnTo>
                <a:lnTo>
                  <a:pt x="301" y="130"/>
                </a:lnTo>
                <a:lnTo>
                  <a:pt x="316" y="93"/>
                </a:lnTo>
                <a:lnTo>
                  <a:pt x="342" y="51"/>
                </a:lnTo>
                <a:lnTo>
                  <a:pt x="393" y="26"/>
                </a:lnTo>
                <a:lnTo>
                  <a:pt x="379" y="67"/>
                </a:lnTo>
                <a:lnTo>
                  <a:pt x="358" y="120"/>
                </a:lnTo>
                <a:lnTo>
                  <a:pt x="368" y="145"/>
                </a:lnTo>
                <a:lnTo>
                  <a:pt x="399" y="130"/>
                </a:lnTo>
                <a:lnTo>
                  <a:pt x="409" y="150"/>
                </a:lnTo>
                <a:lnTo>
                  <a:pt x="379" y="202"/>
                </a:lnTo>
                <a:lnTo>
                  <a:pt x="332" y="22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5" name="Freeform 204" descr="Diagonales larges vers le bas"/>
          <p:cNvSpPr>
            <a:spLocks noChangeArrowheads="1"/>
          </p:cNvSpPr>
          <p:nvPr/>
        </p:nvSpPr>
        <p:spPr bwMode="auto">
          <a:xfrm>
            <a:off x="2133029" y="1042988"/>
            <a:ext cx="152400" cy="144462"/>
          </a:xfrm>
          <a:custGeom>
            <a:avLst/>
            <a:gdLst>
              <a:gd name="T0" fmla="*/ 47 w 240"/>
              <a:gd name="T1" fmla="*/ 228 h 229"/>
              <a:gd name="T2" fmla="*/ 31 w 240"/>
              <a:gd name="T3" fmla="*/ 218 h 229"/>
              <a:gd name="T4" fmla="*/ 41 w 240"/>
              <a:gd name="T5" fmla="*/ 187 h 229"/>
              <a:gd name="T6" fmla="*/ 31 w 240"/>
              <a:gd name="T7" fmla="*/ 150 h 229"/>
              <a:gd name="T8" fmla="*/ 21 w 240"/>
              <a:gd name="T9" fmla="*/ 124 h 229"/>
              <a:gd name="T10" fmla="*/ 0 w 240"/>
              <a:gd name="T11" fmla="*/ 98 h 229"/>
              <a:gd name="T12" fmla="*/ 0 w 240"/>
              <a:gd name="T13" fmla="*/ 57 h 229"/>
              <a:gd name="T14" fmla="*/ 31 w 240"/>
              <a:gd name="T15" fmla="*/ 41 h 229"/>
              <a:gd name="T16" fmla="*/ 31 w 240"/>
              <a:gd name="T17" fmla="*/ 83 h 229"/>
              <a:gd name="T18" fmla="*/ 47 w 240"/>
              <a:gd name="T19" fmla="*/ 98 h 229"/>
              <a:gd name="T20" fmla="*/ 73 w 240"/>
              <a:gd name="T21" fmla="*/ 77 h 229"/>
              <a:gd name="T22" fmla="*/ 88 w 240"/>
              <a:gd name="T23" fmla="*/ 51 h 229"/>
              <a:gd name="T24" fmla="*/ 114 w 240"/>
              <a:gd name="T25" fmla="*/ 51 h 229"/>
              <a:gd name="T26" fmla="*/ 114 w 240"/>
              <a:gd name="T27" fmla="*/ 36 h 229"/>
              <a:gd name="T28" fmla="*/ 88 w 240"/>
              <a:gd name="T29" fmla="*/ 16 h 229"/>
              <a:gd name="T30" fmla="*/ 114 w 240"/>
              <a:gd name="T31" fmla="*/ 0 h 229"/>
              <a:gd name="T32" fmla="*/ 141 w 240"/>
              <a:gd name="T33" fmla="*/ 0 h 229"/>
              <a:gd name="T34" fmla="*/ 166 w 240"/>
              <a:gd name="T35" fmla="*/ 26 h 229"/>
              <a:gd name="T36" fmla="*/ 218 w 240"/>
              <a:gd name="T37" fmla="*/ 16 h 229"/>
              <a:gd name="T38" fmla="*/ 239 w 240"/>
              <a:gd name="T39" fmla="*/ 36 h 229"/>
              <a:gd name="T40" fmla="*/ 223 w 240"/>
              <a:gd name="T41" fmla="*/ 41 h 229"/>
              <a:gd name="T42" fmla="*/ 198 w 240"/>
              <a:gd name="T43" fmla="*/ 41 h 229"/>
              <a:gd name="T44" fmla="*/ 208 w 240"/>
              <a:gd name="T45" fmla="*/ 51 h 229"/>
              <a:gd name="T46" fmla="*/ 192 w 240"/>
              <a:gd name="T47" fmla="*/ 51 h 229"/>
              <a:gd name="T48" fmla="*/ 151 w 240"/>
              <a:gd name="T49" fmla="*/ 67 h 229"/>
              <a:gd name="T50" fmla="*/ 151 w 240"/>
              <a:gd name="T51" fmla="*/ 83 h 229"/>
              <a:gd name="T52" fmla="*/ 166 w 240"/>
              <a:gd name="T53" fmla="*/ 83 h 229"/>
              <a:gd name="T54" fmla="*/ 182 w 240"/>
              <a:gd name="T55" fmla="*/ 83 h 229"/>
              <a:gd name="T56" fmla="*/ 192 w 240"/>
              <a:gd name="T57" fmla="*/ 134 h 229"/>
              <a:gd name="T58" fmla="*/ 156 w 240"/>
              <a:gd name="T59" fmla="*/ 176 h 229"/>
              <a:gd name="T60" fmla="*/ 125 w 240"/>
              <a:gd name="T61" fmla="*/ 202 h 229"/>
              <a:gd name="T62" fmla="*/ 88 w 240"/>
              <a:gd name="T63" fmla="*/ 191 h 229"/>
              <a:gd name="T64" fmla="*/ 98 w 240"/>
              <a:gd name="T65" fmla="*/ 176 h 229"/>
              <a:gd name="T66" fmla="*/ 73 w 240"/>
              <a:gd name="T67" fmla="*/ 191 h 229"/>
              <a:gd name="T68" fmla="*/ 73 w 240"/>
              <a:gd name="T69" fmla="*/ 212 h 229"/>
              <a:gd name="T70" fmla="*/ 47 w 240"/>
              <a:gd name="T71" fmla="*/ 228 h 229"/>
              <a:gd name="T72" fmla="*/ 47 w 240"/>
              <a:gd name="T73" fmla="*/ 228 h 2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0"/>
              <a:gd name="T112" fmla="*/ 0 h 229"/>
              <a:gd name="T113" fmla="*/ 240 w 240"/>
              <a:gd name="T114" fmla="*/ 229 h 2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0" h="229">
                <a:moveTo>
                  <a:pt x="47" y="228"/>
                </a:moveTo>
                <a:lnTo>
                  <a:pt x="31" y="218"/>
                </a:lnTo>
                <a:lnTo>
                  <a:pt x="41" y="187"/>
                </a:lnTo>
                <a:lnTo>
                  <a:pt x="31" y="150"/>
                </a:lnTo>
                <a:lnTo>
                  <a:pt x="21" y="124"/>
                </a:lnTo>
                <a:lnTo>
                  <a:pt x="0" y="98"/>
                </a:lnTo>
                <a:lnTo>
                  <a:pt x="0" y="57"/>
                </a:lnTo>
                <a:lnTo>
                  <a:pt x="31" y="41"/>
                </a:lnTo>
                <a:lnTo>
                  <a:pt x="31" y="83"/>
                </a:lnTo>
                <a:lnTo>
                  <a:pt x="47" y="98"/>
                </a:lnTo>
                <a:lnTo>
                  <a:pt x="73" y="77"/>
                </a:lnTo>
                <a:lnTo>
                  <a:pt x="88" y="51"/>
                </a:lnTo>
                <a:lnTo>
                  <a:pt x="114" y="51"/>
                </a:lnTo>
                <a:lnTo>
                  <a:pt x="114" y="36"/>
                </a:lnTo>
                <a:lnTo>
                  <a:pt x="88" y="16"/>
                </a:lnTo>
                <a:lnTo>
                  <a:pt x="114" y="0"/>
                </a:lnTo>
                <a:lnTo>
                  <a:pt x="141" y="0"/>
                </a:lnTo>
                <a:lnTo>
                  <a:pt x="166" y="26"/>
                </a:lnTo>
                <a:lnTo>
                  <a:pt x="218" y="16"/>
                </a:lnTo>
                <a:lnTo>
                  <a:pt x="239" y="36"/>
                </a:lnTo>
                <a:lnTo>
                  <a:pt x="223" y="41"/>
                </a:lnTo>
                <a:lnTo>
                  <a:pt x="198" y="41"/>
                </a:lnTo>
                <a:lnTo>
                  <a:pt x="208" y="51"/>
                </a:lnTo>
                <a:lnTo>
                  <a:pt x="192" y="51"/>
                </a:lnTo>
                <a:lnTo>
                  <a:pt x="151" y="67"/>
                </a:lnTo>
                <a:lnTo>
                  <a:pt x="151" y="83"/>
                </a:lnTo>
                <a:lnTo>
                  <a:pt x="166" y="83"/>
                </a:lnTo>
                <a:lnTo>
                  <a:pt x="182" y="83"/>
                </a:lnTo>
                <a:lnTo>
                  <a:pt x="192" y="134"/>
                </a:lnTo>
                <a:lnTo>
                  <a:pt x="156" y="176"/>
                </a:lnTo>
                <a:lnTo>
                  <a:pt x="125" y="202"/>
                </a:lnTo>
                <a:lnTo>
                  <a:pt x="88" y="191"/>
                </a:lnTo>
                <a:lnTo>
                  <a:pt x="98" y="176"/>
                </a:lnTo>
                <a:lnTo>
                  <a:pt x="73" y="191"/>
                </a:lnTo>
                <a:lnTo>
                  <a:pt x="73" y="212"/>
                </a:lnTo>
                <a:lnTo>
                  <a:pt x="47" y="22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6" name="Freeform 205" descr="Diagonales larges vers le bas"/>
          <p:cNvSpPr>
            <a:spLocks noChangeArrowheads="1"/>
          </p:cNvSpPr>
          <p:nvPr/>
        </p:nvSpPr>
        <p:spPr bwMode="auto">
          <a:xfrm>
            <a:off x="2221929" y="1492250"/>
            <a:ext cx="174625" cy="138113"/>
          </a:xfrm>
          <a:custGeom>
            <a:avLst/>
            <a:gdLst>
              <a:gd name="T0" fmla="*/ 243 w 275"/>
              <a:gd name="T1" fmla="*/ 217 h 218"/>
              <a:gd name="T2" fmla="*/ 186 w 275"/>
              <a:gd name="T3" fmla="*/ 196 h 218"/>
              <a:gd name="T4" fmla="*/ 186 w 275"/>
              <a:gd name="T5" fmla="*/ 155 h 218"/>
              <a:gd name="T6" fmla="*/ 160 w 275"/>
              <a:gd name="T7" fmla="*/ 160 h 218"/>
              <a:gd name="T8" fmla="*/ 118 w 275"/>
              <a:gd name="T9" fmla="*/ 196 h 218"/>
              <a:gd name="T10" fmla="*/ 82 w 275"/>
              <a:gd name="T11" fmla="*/ 217 h 218"/>
              <a:gd name="T12" fmla="*/ 51 w 275"/>
              <a:gd name="T13" fmla="*/ 217 h 218"/>
              <a:gd name="T14" fmla="*/ 41 w 275"/>
              <a:gd name="T15" fmla="*/ 201 h 218"/>
              <a:gd name="T16" fmla="*/ 0 w 275"/>
              <a:gd name="T17" fmla="*/ 201 h 218"/>
              <a:gd name="T18" fmla="*/ 10 w 275"/>
              <a:gd name="T19" fmla="*/ 186 h 218"/>
              <a:gd name="T20" fmla="*/ 51 w 275"/>
              <a:gd name="T21" fmla="*/ 160 h 218"/>
              <a:gd name="T22" fmla="*/ 82 w 275"/>
              <a:gd name="T23" fmla="*/ 77 h 218"/>
              <a:gd name="T24" fmla="*/ 118 w 275"/>
              <a:gd name="T25" fmla="*/ 36 h 218"/>
              <a:gd name="T26" fmla="*/ 149 w 275"/>
              <a:gd name="T27" fmla="*/ 0 h 218"/>
              <a:gd name="T28" fmla="*/ 149 w 275"/>
              <a:gd name="T29" fmla="*/ 51 h 218"/>
              <a:gd name="T30" fmla="*/ 176 w 275"/>
              <a:gd name="T31" fmla="*/ 46 h 218"/>
              <a:gd name="T32" fmla="*/ 227 w 275"/>
              <a:gd name="T33" fmla="*/ 108 h 218"/>
              <a:gd name="T34" fmla="*/ 233 w 275"/>
              <a:gd name="T35" fmla="*/ 160 h 218"/>
              <a:gd name="T36" fmla="*/ 268 w 275"/>
              <a:gd name="T37" fmla="*/ 176 h 218"/>
              <a:gd name="T38" fmla="*/ 274 w 275"/>
              <a:gd name="T39" fmla="*/ 201 h 218"/>
              <a:gd name="T40" fmla="*/ 243 w 275"/>
              <a:gd name="T41" fmla="*/ 217 h 218"/>
              <a:gd name="T42" fmla="*/ 243 w 275"/>
              <a:gd name="T43" fmla="*/ 217 h 2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5"/>
              <a:gd name="T67" fmla="*/ 0 h 218"/>
              <a:gd name="T68" fmla="*/ 275 w 275"/>
              <a:gd name="T69" fmla="*/ 218 h 2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5" h="218">
                <a:moveTo>
                  <a:pt x="243" y="217"/>
                </a:moveTo>
                <a:lnTo>
                  <a:pt x="186" y="196"/>
                </a:lnTo>
                <a:lnTo>
                  <a:pt x="186" y="155"/>
                </a:lnTo>
                <a:lnTo>
                  <a:pt x="160" y="160"/>
                </a:lnTo>
                <a:lnTo>
                  <a:pt x="118" y="196"/>
                </a:lnTo>
                <a:lnTo>
                  <a:pt x="82" y="217"/>
                </a:lnTo>
                <a:lnTo>
                  <a:pt x="51" y="217"/>
                </a:lnTo>
                <a:lnTo>
                  <a:pt x="41" y="201"/>
                </a:lnTo>
                <a:lnTo>
                  <a:pt x="0" y="201"/>
                </a:lnTo>
                <a:lnTo>
                  <a:pt x="10" y="186"/>
                </a:lnTo>
                <a:lnTo>
                  <a:pt x="51" y="160"/>
                </a:lnTo>
                <a:lnTo>
                  <a:pt x="82" y="77"/>
                </a:lnTo>
                <a:lnTo>
                  <a:pt x="118" y="36"/>
                </a:lnTo>
                <a:lnTo>
                  <a:pt x="149" y="0"/>
                </a:lnTo>
                <a:lnTo>
                  <a:pt x="149" y="51"/>
                </a:lnTo>
                <a:lnTo>
                  <a:pt x="176" y="46"/>
                </a:lnTo>
                <a:lnTo>
                  <a:pt x="227" y="108"/>
                </a:lnTo>
                <a:lnTo>
                  <a:pt x="233" y="160"/>
                </a:lnTo>
                <a:lnTo>
                  <a:pt x="268" y="176"/>
                </a:lnTo>
                <a:lnTo>
                  <a:pt x="274" y="201"/>
                </a:lnTo>
                <a:lnTo>
                  <a:pt x="243" y="21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7" name="Freeform 206" descr="Diagonales larges vers le bas"/>
          <p:cNvSpPr>
            <a:spLocks noChangeArrowheads="1"/>
          </p:cNvSpPr>
          <p:nvPr/>
        </p:nvSpPr>
        <p:spPr bwMode="auto">
          <a:xfrm>
            <a:off x="2245742" y="858838"/>
            <a:ext cx="125412" cy="123825"/>
          </a:xfrm>
          <a:custGeom>
            <a:avLst/>
            <a:gdLst>
              <a:gd name="T0" fmla="*/ 109 w 198"/>
              <a:gd name="T1" fmla="*/ 196 h 197"/>
              <a:gd name="T2" fmla="*/ 41 w 198"/>
              <a:gd name="T3" fmla="*/ 191 h 197"/>
              <a:gd name="T4" fmla="*/ 88 w 198"/>
              <a:gd name="T5" fmla="*/ 129 h 197"/>
              <a:gd name="T6" fmla="*/ 6 w 198"/>
              <a:gd name="T7" fmla="*/ 124 h 197"/>
              <a:gd name="T8" fmla="*/ 0 w 198"/>
              <a:gd name="T9" fmla="*/ 98 h 197"/>
              <a:gd name="T10" fmla="*/ 6 w 198"/>
              <a:gd name="T11" fmla="*/ 47 h 197"/>
              <a:gd name="T12" fmla="*/ 21 w 198"/>
              <a:gd name="T13" fmla="*/ 0 h 197"/>
              <a:gd name="T14" fmla="*/ 41 w 198"/>
              <a:gd name="T15" fmla="*/ 16 h 197"/>
              <a:gd name="T16" fmla="*/ 47 w 198"/>
              <a:gd name="T17" fmla="*/ 47 h 197"/>
              <a:gd name="T18" fmla="*/ 62 w 198"/>
              <a:gd name="T19" fmla="*/ 108 h 197"/>
              <a:gd name="T20" fmla="*/ 88 w 198"/>
              <a:gd name="T21" fmla="*/ 47 h 197"/>
              <a:gd name="T22" fmla="*/ 109 w 198"/>
              <a:gd name="T23" fmla="*/ 108 h 197"/>
              <a:gd name="T24" fmla="*/ 113 w 198"/>
              <a:gd name="T25" fmla="*/ 47 h 197"/>
              <a:gd name="T26" fmla="*/ 150 w 198"/>
              <a:gd name="T27" fmla="*/ 47 h 197"/>
              <a:gd name="T28" fmla="*/ 197 w 198"/>
              <a:gd name="T29" fmla="*/ 61 h 197"/>
              <a:gd name="T30" fmla="*/ 191 w 198"/>
              <a:gd name="T31" fmla="*/ 114 h 197"/>
              <a:gd name="T32" fmla="*/ 155 w 198"/>
              <a:gd name="T33" fmla="*/ 165 h 197"/>
              <a:gd name="T34" fmla="*/ 109 w 198"/>
              <a:gd name="T35" fmla="*/ 196 h 197"/>
              <a:gd name="T36" fmla="*/ 109 w 198"/>
              <a:gd name="T37" fmla="*/ 196 h 1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8"/>
              <a:gd name="T58" fmla="*/ 0 h 197"/>
              <a:gd name="T59" fmla="*/ 198 w 198"/>
              <a:gd name="T60" fmla="*/ 197 h 1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8" h="197">
                <a:moveTo>
                  <a:pt x="109" y="196"/>
                </a:moveTo>
                <a:lnTo>
                  <a:pt x="41" y="191"/>
                </a:lnTo>
                <a:lnTo>
                  <a:pt x="88" y="129"/>
                </a:lnTo>
                <a:lnTo>
                  <a:pt x="6" y="124"/>
                </a:lnTo>
                <a:lnTo>
                  <a:pt x="0" y="98"/>
                </a:lnTo>
                <a:lnTo>
                  <a:pt x="6" y="47"/>
                </a:lnTo>
                <a:lnTo>
                  <a:pt x="21" y="0"/>
                </a:lnTo>
                <a:lnTo>
                  <a:pt x="41" y="16"/>
                </a:lnTo>
                <a:lnTo>
                  <a:pt x="47" y="47"/>
                </a:lnTo>
                <a:lnTo>
                  <a:pt x="62" y="108"/>
                </a:lnTo>
                <a:lnTo>
                  <a:pt x="88" y="47"/>
                </a:lnTo>
                <a:lnTo>
                  <a:pt x="109" y="108"/>
                </a:lnTo>
                <a:lnTo>
                  <a:pt x="113" y="47"/>
                </a:lnTo>
                <a:lnTo>
                  <a:pt x="150" y="47"/>
                </a:lnTo>
                <a:lnTo>
                  <a:pt x="197" y="61"/>
                </a:lnTo>
                <a:lnTo>
                  <a:pt x="191" y="114"/>
                </a:lnTo>
                <a:lnTo>
                  <a:pt x="155" y="165"/>
                </a:lnTo>
                <a:lnTo>
                  <a:pt x="109" y="19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8" name="Freeform 207" descr="Diagonales larges vers le bas"/>
          <p:cNvSpPr>
            <a:spLocks noChangeArrowheads="1"/>
          </p:cNvSpPr>
          <p:nvPr/>
        </p:nvSpPr>
        <p:spPr bwMode="auto">
          <a:xfrm>
            <a:off x="1883792" y="730250"/>
            <a:ext cx="207962" cy="85725"/>
          </a:xfrm>
          <a:custGeom>
            <a:avLst/>
            <a:gdLst>
              <a:gd name="T0" fmla="*/ 47 w 328"/>
              <a:gd name="T1" fmla="*/ 134 h 135"/>
              <a:gd name="T2" fmla="*/ 73 w 328"/>
              <a:gd name="T3" fmla="*/ 83 h 135"/>
              <a:gd name="T4" fmla="*/ 31 w 328"/>
              <a:gd name="T5" fmla="*/ 108 h 135"/>
              <a:gd name="T6" fmla="*/ 0 w 328"/>
              <a:gd name="T7" fmla="*/ 98 h 135"/>
              <a:gd name="T8" fmla="*/ 6 w 328"/>
              <a:gd name="T9" fmla="*/ 67 h 135"/>
              <a:gd name="T10" fmla="*/ 67 w 328"/>
              <a:gd name="T11" fmla="*/ 57 h 135"/>
              <a:gd name="T12" fmla="*/ 109 w 328"/>
              <a:gd name="T13" fmla="*/ 41 h 135"/>
              <a:gd name="T14" fmla="*/ 176 w 328"/>
              <a:gd name="T15" fmla="*/ 16 h 135"/>
              <a:gd name="T16" fmla="*/ 233 w 328"/>
              <a:gd name="T17" fmla="*/ 0 h 135"/>
              <a:gd name="T18" fmla="*/ 286 w 328"/>
              <a:gd name="T19" fmla="*/ 16 h 135"/>
              <a:gd name="T20" fmla="*/ 286 w 328"/>
              <a:gd name="T21" fmla="*/ 0 h 135"/>
              <a:gd name="T22" fmla="*/ 306 w 328"/>
              <a:gd name="T23" fmla="*/ 4 h 135"/>
              <a:gd name="T24" fmla="*/ 327 w 328"/>
              <a:gd name="T25" fmla="*/ 31 h 135"/>
              <a:gd name="T26" fmla="*/ 286 w 328"/>
              <a:gd name="T27" fmla="*/ 46 h 135"/>
              <a:gd name="T28" fmla="*/ 274 w 328"/>
              <a:gd name="T29" fmla="*/ 73 h 135"/>
              <a:gd name="T30" fmla="*/ 259 w 328"/>
              <a:gd name="T31" fmla="*/ 73 h 135"/>
              <a:gd name="T32" fmla="*/ 259 w 328"/>
              <a:gd name="T33" fmla="*/ 93 h 135"/>
              <a:gd name="T34" fmla="*/ 208 w 328"/>
              <a:gd name="T35" fmla="*/ 98 h 135"/>
              <a:gd name="T36" fmla="*/ 192 w 328"/>
              <a:gd name="T37" fmla="*/ 114 h 135"/>
              <a:gd name="T38" fmla="*/ 166 w 328"/>
              <a:gd name="T39" fmla="*/ 98 h 135"/>
              <a:gd name="T40" fmla="*/ 208 w 328"/>
              <a:gd name="T41" fmla="*/ 46 h 135"/>
              <a:gd name="T42" fmla="*/ 151 w 328"/>
              <a:gd name="T43" fmla="*/ 73 h 135"/>
              <a:gd name="T44" fmla="*/ 139 w 328"/>
              <a:gd name="T45" fmla="*/ 93 h 135"/>
              <a:gd name="T46" fmla="*/ 114 w 328"/>
              <a:gd name="T47" fmla="*/ 108 h 135"/>
              <a:gd name="T48" fmla="*/ 125 w 328"/>
              <a:gd name="T49" fmla="*/ 93 h 135"/>
              <a:gd name="T50" fmla="*/ 83 w 328"/>
              <a:gd name="T51" fmla="*/ 114 h 135"/>
              <a:gd name="T52" fmla="*/ 47 w 328"/>
              <a:gd name="T53" fmla="*/ 134 h 135"/>
              <a:gd name="T54" fmla="*/ 47 w 328"/>
              <a:gd name="T55" fmla="*/ 134 h 1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8"/>
              <a:gd name="T85" fmla="*/ 0 h 135"/>
              <a:gd name="T86" fmla="*/ 328 w 328"/>
              <a:gd name="T87" fmla="*/ 135 h 1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8" h="135">
                <a:moveTo>
                  <a:pt x="47" y="134"/>
                </a:moveTo>
                <a:lnTo>
                  <a:pt x="73" y="83"/>
                </a:lnTo>
                <a:lnTo>
                  <a:pt x="31" y="108"/>
                </a:lnTo>
                <a:lnTo>
                  <a:pt x="0" y="98"/>
                </a:lnTo>
                <a:lnTo>
                  <a:pt x="6" y="67"/>
                </a:lnTo>
                <a:lnTo>
                  <a:pt x="67" y="57"/>
                </a:lnTo>
                <a:lnTo>
                  <a:pt x="109" y="41"/>
                </a:lnTo>
                <a:lnTo>
                  <a:pt x="176" y="16"/>
                </a:lnTo>
                <a:lnTo>
                  <a:pt x="233" y="0"/>
                </a:lnTo>
                <a:lnTo>
                  <a:pt x="286" y="16"/>
                </a:lnTo>
                <a:lnTo>
                  <a:pt x="286" y="0"/>
                </a:lnTo>
                <a:lnTo>
                  <a:pt x="306" y="4"/>
                </a:lnTo>
                <a:lnTo>
                  <a:pt x="327" y="31"/>
                </a:lnTo>
                <a:lnTo>
                  <a:pt x="286" y="46"/>
                </a:lnTo>
                <a:lnTo>
                  <a:pt x="274" y="73"/>
                </a:lnTo>
                <a:lnTo>
                  <a:pt x="259" y="73"/>
                </a:lnTo>
                <a:lnTo>
                  <a:pt x="259" y="93"/>
                </a:lnTo>
                <a:lnTo>
                  <a:pt x="208" y="98"/>
                </a:lnTo>
                <a:lnTo>
                  <a:pt x="192" y="114"/>
                </a:lnTo>
                <a:lnTo>
                  <a:pt x="166" y="98"/>
                </a:lnTo>
                <a:lnTo>
                  <a:pt x="208" y="46"/>
                </a:lnTo>
                <a:lnTo>
                  <a:pt x="151" y="73"/>
                </a:lnTo>
                <a:lnTo>
                  <a:pt x="139" y="93"/>
                </a:lnTo>
                <a:lnTo>
                  <a:pt x="114" y="108"/>
                </a:lnTo>
                <a:lnTo>
                  <a:pt x="125" y="93"/>
                </a:lnTo>
                <a:lnTo>
                  <a:pt x="83" y="114"/>
                </a:lnTo>
                <a:lnTo>
                  <a:pt x="47" y="13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29" name="Freeform 208" descr="Diagonales larges vers le bas"/>
          <p:cNvSpPr>
            <a:spLocks noChangeArrowheads="1"/>
          </p:cNvSpPr>
          <p:nvPr/>
        </p:nvSpPr>
        <p:spPr bwMode="auto">
          <a:xfrm>
            <a:off x="2264792" y="1065213"/>
            <a:ext cx="165100" cy="98425"/>
          </a:xfrm>
          <a:custGeom>
            <a:avLst/>
            <a:gdLst>
              <a:gd name="T0" fmla="*/ 31 w 260"/>
              <a:gd name="T1" fmla="*/ 155 h 156"/>
              <a:gd name="T2" fmla="*/ 0 w 260"/>
              <a:gd name="T3" fmla="*/ 140 h 156"/>
              <a:gd name="T4" fmla="*/ 16 w 260"/>
              <a:gd name="T5" fmla="*/ 98 h 156"/>
              <a:gd name="T6" fmla="*/ 51 w 260"/>
              <a:gd name="T7" fmla="*/ 41 h 156"/>
              <a:gd name="T8" fmla="*/ 98 w 260"/>
              <a:gd name="T9" fmla="*/ 0 h 156"/>
              <a:gd name="T10" fmla="*/ 176 w 260"/>
              <a:gd name="T11" fmla="*/ 0 h 156"/>
              <a:gd name="T12" fmla="*/ 259 w 260"/>
              <a:gd name="T13" fmla="*/ 41 h 156"/>
              <a:gd name="T14" fmla="*/ 192 w 260"/>
              <a:gd name="T15" fmla="*/ 72 h 156"/>
              <a:gd name="T16" fmla="*/ 135 w 260"/>
              <a:gd name="T17" fmla="*/ 125 h 156"/>
              <a:gd name="T18" fmla="*/ 51 w 260"/>
              <a:gd name="T19" fmla="*/ 82 h 156"/>
              <a:gd name="T20" fmla="*/ 41 w 260"/>
              <a:gd name="T21" fmla="*/ 109 h 156"/>
              <a:gd name="T22" fmla="*/ 83 w 260"/>
              <a:gd name="T23" fmla="*/ 114 h 156"/>
              <a:gd name="T24" fmla="*/ 31 w 260"/>
              <a:gd name="T25" fmla="*/ 155 h 156"/>
              <a:gd name="T26" fmla="*/ 31 w 260"/>
              <a:gd name="T27" fmla="*/ 155 h 1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0"/>
              <a:gd name="T43" fmla="*/ 0 h 156"/>
              <a:gd name="T44" fmla="*/ 260 w 260"/>
              <a:gd name="T45" fmla="*/ 156 h 1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0" h="156">
                <a:moveTo>
                  <a:pt x="31" y="155"/>
                </a:moveTo>
                <a:lnTo>
                  <a:pt x="0" y="140"/>
                </a:lnTo>
                <a:lnTo>
                  <a:pt x="16" y="98"/>
                </a:lnTo>
                <a:lnTo>
                  <a:pt x="51" y="41"/>
                </a:lnTo>
                <a:lnTo>
                  <a:pt x="98" y="0"/>
                </a:lnTo>
                <a:lnTo>
                  <a:pt x="176" y="0"/>
                </a:lnTo>
                <a:lnTo>
                  <a:pt x="259" y="41"/>
                </a:lnTo>
                <a:lnTo>
                  <a:pt x="192" y="72"/>
                </a:lnTo>
                <a:lnTo>
                  <a:pt x="135" y="125"/>
                </a:lnTo>
                <a:lnTo>
                  <a:pt x="51" y="82"/>
                </a:lnTo>
                <a:lnTo>
                  <a:pt x="41" y="109"/>
                </a:lnTo>
                <a:lnTo>
                  <a:pt x="83" y="114"/>
                </a:lnTo>
                <a:lnTo>
                  <a:pt x="31" y="15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0" name="Freeform 209"/>
          <p:cNvSpPr>
            <a:spLocks noChangeArrowheads="1"/>
          </p:cNvSpPr>
          <p:nvPr/>
        </p:nvSpPr>
        <p:spPr bwMode="auto">
          <a:xfrm>
            <a:off x="956692" y="2066925"/>
            <a:ext cx="98425" cy="122238"/>
          </a:xfrm>
          <a:custGeom>
            <a:avLst/>
            <a:gdLst>
              <a:gd name="T0" fmla="*/ 155 w 156"/>
              <a:gd name="T1" fmla="*/ 192 h 193"/>
              <a:gd name="T2" fmla="*/ 104 w 156"/>
              <a:gd name="T3" fmla="*/ 176 h 193"/>
              <a:gd name="T4" fmla="*/ 78 w 156"/>
              <a:gd name="T5" fmla="*/ 139 h 193"/>
              <a:gd name="T6" fmla="*/ 47 w 156"/>
              <a:gd name="T7" fmla="*/ 119 h 193"/>
              <a:gd name="T8" fmla="*/ 0 w 156"/>
              <a:gd name="T9" fmla="*/ 57 h 193"/>
              <a:gd name="T10" fmla="*/ 0 w 156"/>
              <a:gd name="T11" fmla="*/ 10 h 193"/>
              <a:gd name="T12" fmla="*/ 21 w 156"/>
              <a:gd name="T13" fmla="*/ 0 h 193"/>
              <a:gd name="T14" fmla="*/ 104 w 156"/>
              <a:gd name="T15" fmla="*/ 51 h 193"/>
              <a:gd name="T16" fmla="*/ 109 w 156"/>
              <a:gd name="T17" fmla="*/ 98 h 193"/>
              <a:gd name="T18" fmla="*/ 129 w 156"/>
              <a:gd name="T19" fmla="*/ 135 h 193"/>
              <a:gd name="T20" fmla="*/ 155 w 156"/>
              <a:gd name="T21" fmla="*/ 192 h 193"/>
              <a:gd name="T22" fmla="*/ 155 w 156"/>
              <a:gd name="T23" fmla="*/ 192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6"/>
              <a:gd name="T37" fmla="*/ 0 h 193"/>
              <a:gd name="T38" fmla="*/ 156 w 156"/>
              <a:gd name="T39" fmla="*/ 193 h 1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6" h="193">
                <a:moveTo>
                  <a:pt x="155" y="192"/>
                </a:moveTo>
                <a:lnTo>
                  <a:pt x="104" y="176"/>
                </a:lnTo>
                <a:lnTo>
                  <a:pt x="78" y="139"/>
                </a:lnTo>
                <a:lnTo>
                  <a:pt x="47" y="119"/>
                </a:lnTo>
                <a:lnTo>
                  <a:pt x="0" y="57"/>
                </a:lnTo>
                <a:lnTo>
                  <a:pt x="0" y="10"/>
                </a:lnTo>
                <a:lnTo>
                  <a:pt x="21" y="0"/>
                </a:lnTo>
                <a:lnTo>
                  <a:pt x="104" y="51"/>
                </a:lnTo>
                <a:lnTo>
                  <a:pt x="109" y="98"/>
                </a:lnTo>
                <a:lnTo>
                  <a:pt x="129" y="135"/>
                </a:lnTo>
                <a:lnTo>
                  <a:pt x="155" y="19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1" name="Freeform 210"/>
          <p:cNvSpPr>
            <a:spLocks noChangeArrowheads="1"/>
          </p:cNvSpPr>
          <p:nvPr/>
        </p:nvSpPr>
        <p:spPr bwMode="auto">
          <a:xfrm>
            <a:off x="2144142" y="723900"/>
            <a:ext cx="95250" cy="52388"/>
          </a:xfrm>
          <a:custGeom>
            <a:avLst/>
            <a:gdLst>
              <a:gd name="T0" fmla="*/ 57 w 152"/>
              <a:gd name="T1" fmla="*/ 84 h 85"/>
              <a:gd name="T2" fmla="*/ 0 w 152"/>
              <a:gd name="T3" fmla="*/ 84 h 85"/>
              <a:gd name="T4" fmla="*/ 0 w 152"/>
              <a:gd name="T5" fmla="*/ 57 h 85"/>
              <a:gd name="T6" fmla="*/ 6 w 152"/>
              <a:gd name="T7" fmla="*/ 37 h 85"/>
              <a:gd name="T8" fmla="*/ 41 w 152"/>
              <a:gd name="T9" fmla="*/ 0 h 85"/>
              <a:gd name="T10" fmla="*/ 94 w 152"/>
              <a:gd name="T11" fmla="*/ 0 h 85"/>
              <a:gd name="T12" fmla="*/ 151 w 152"/>
              <a:gd name="T13" fmla="*/ 27 h 85"/>
              <a:gd name="T14" fmla="*/ 135 w 152"/>
              <a:gd name="T15" fmla="*/ 43 h 85"/>
              <a:gd name="T16" fmla="*/ 98 w 152"/>
              <a:gd name="T17" fmla="*/ 37 h 85"/>
              <a:gd name="T18" fmla="*/ 98 w 152"/>
              <a:gd name="T19" fmla="*/ 53 h 85"/>
              <a:gd name="T20" fmla="*/ 110 w 152"/>
              <a:gd name="T21" fmla="*/ 57 h 85"/>
              <a:gd name="T22" fmla="*/ 98 w 152"/>
              <a:gd name="T23" fmla="*/ 78 h 85"/>
              <a:gd name="T24" fmla="*/ 57 w 152"/>
              <a:gd name="T25" fmla="*/ 84 h 85"/>
              <a:gd name="T26" fmla="*/ 57 w 152"/>
              <a:gd name="T27" fmla="*/ 84 h 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2"/>
              <a:gd name="T43" fmla="*/ 0 h 85"/>
              <a:gd name="T44" fmla="*/ 152 w 152"/>
              <a:gd name="T45" fmla="*/ 85 h 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2" h="85">
                <a:moveTo>
                  <a:pt x="57" y="84"/>
                </a:moveTo>
                <a:lnTo>
                  <a:pt x="0" y="84"/>
                </a:lnTo>
                <a:lnTo>
                  <a:pt x="0" y="57"/>
                </a:lnTo>
                <a:lnTo>
                  <a:pt x="6" y="37"/>
                </a:lnTo>
                <a:lnTo>
                  <a:pt x="41" y="0"/>
                </a:lnTo>
                <a:lnTo>
                  <a:pt x="94" y="0"/>
                </a:lnTo>
                <a:lnTo>
                  <a:pt x="151" y="27"/>
                </a:lnTo>
                <a:lnTo>
                  <a:pt x="135" y="43"/>
                </a:lnTo>
                <a:lnTo>
                  <a:pt x="98" y="37"/>
                </a:lnTo>
                <a:lnTo>
                  <a:pt x="98" y="53"/>
                </a:lnTo>
                <a:lnTo>
                  <a:pt x="110" y="57"/>
                </a:lnTo>
                <a:lnTo>
                  <a:pt x="98" y="78"/>
                </a:lnTo>
                <a:lnTo>
                  <a:pt x="57" y="8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2" name="Freeform 211"/>
          <p:cNvSpPr>
            <a:spLocks noChangeArrowheads="1"/>
          </p:cNvSpPr>
          <p:nvPr/>
        </p:nvSpPr>
        <p:spPr bwMode="auto">
          <a:xfrm>
            <a:off x="2074292" y="1249363"/>
            <a:ext cx="85725" cy="68262"/>
          </a:xfrm>
          <a:custGeom>
            <a:avLst/>
            <a:gdLst>
              <a:gd name="T0" fmla="*/ 114 w 135"/>
              <a:gd name="T1" fmla="*/ 109 h 110"/>
              <a:gd name="T2" fmla="*/ 73 w 135"/>
              <a:gd name="T3" fmla="*/ 109 h 110"/>
              <a:gd name="T4" fmla="*/ 41 w 135"/>
              <a:gd name="T5" fmla="*/ 93 h 110"/>
              <a:gd name="T6" fmla="*/ 0 w 135"/>
              <a:gd name="T7" fmla="*/ 57 h 110"/>
              <a:gd name="T8" fmla="*/ 30 w 135"/>
              <a:gd name="T9" fmla="*/ 52 h 110"/>
              <a:gd name="T10" fmla="*/ 57 w 135"/>
              <a:gd name="T11" fmla="*/ 26 h 110"/>
              <a:gd name="T12" fmla="*/ 98 w 135"/>
              <a:gd name="T13" fmla="*/ 0 h 110"/>
              <a:gd name="T14" fmla="*/ 124 w 135"/>
              <a:gd name="T15" fmla="*/ 52 h 110"/>
              <a:gd name="T16" fmla="*/ 134 w 135"/>
              <a:gd name="T17" fmla="*/ 93 h 110"/>
              <a:gd name="T18" fmla="*/ 114 w 135"/>
              <a:gd name="T19" fmla="*/ 109 h 110"/>
              <a:gd name="T20" fmla="*/ 114 w 135"/>
              <a:gd name="T21" fmla="*/ 109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5"/>
              <a:gd name="T34" fmla="*/ 0 h 110"/>
              <a:gd name="T35" fmla="*/ 135 w 135"/>
              <a:gd name="T36" fmla="*/ 110 h 1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5" h="110">
                <a:moveTo>
                  <a:pt x="114" y="109"/>
                </a:moveTo>
                <a:lnTo>
                  <a:pt x="73" y="109"/>
                </a:lnTo>
                <a:lnTo>
                  <a:pt x="41" y="93"/>
                </a:lnTo>
                <a:lnTo>
                  <a:pt x="0" y="57"/>
                </a:lnTo>
                <a:lnTo>
                  <a:pt x="30" y="52"/>
                </a:lnTo>
                <a:lnTo>
                  <a:pt x="57" y="26"/>
                </a:lnTo>
                <a:lnTo>
                  <a:pt x="98" y="0"/>
                </a:lnTo>
                <a:lnTo>
                  <a:pt x="124" y="52"/>
                </a:lnTo>
                <a:lnTo>
                  <a:pt x="134" y="93"/>
                </a:lnTo>
                <a:lnTo>
                  <a:pt x="114" y="10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3" name="Freeform 212"/>
          <p:cNvSpPr>
            <a:spLocks noChangeArrowheads="1"/>
          </p:cNvSpPr>
          <p:nvPr/>
        </p:nvSpPr>
        <p:spPr bwMode="auto">
          <a:xfrm>
            <a:off x="2617217" y="1136650"/>
            <a:ext cx="85725" cy="66675"/>
          </a:xfrm>
          <a:custGeom>
            <a:avLst/>
            <a:gdLst>
              <a:gd name="T0" fmla="*/ 135 w 136"/>
              <a:gd name="T1" fmla="*/ 104 h 105"/>
              <a:gd name="T2" fmla="*/ 88 w 136"/>
              <a:gd name="T3" fmla="*/ 84 h 105"/>
              <a:gd name="T4" fmla="*/ 57 w 136"/>
              <a:gd name="T5" fmla="*/ 84 h 105"/>
              <a:gd name="T6" fmla="*/ 16 w 136"/>
              <a:gd name="T7" fmla="*/ 84 h 105"/>
              <a:gd name="T8" fmla="*/ 0 w 136"/>
              <a:gd name="T9" fmla="*/ 68 h 105"/>
              <a:gd name="T10" fmla="*/ 16 w 136"/>
              <a:gd name="T11" fmla="*/ 41 h 105"/>
              <a:gd name="T12" fmla="*/ 6 w 136"/>
              <a:gd name="T13" fmla="*/ 27 h 105"/>
              <a:gd name="T14" fmla="*/ 26 w 136"/>
              <a:gd name="T15" fmla="*/ 0 h 105"/>
              <a:gd name="T16" fmla="*/ 47 w 136"/>
              <a:gd name="T17" fmla="*/ 16 h 105"/>
              <a:gd name="T18" fmla="*/ 114 w 136"/>
              <a:gd name="T19" fmla="*/ 37 h 105"/>
              <a:gd name="T20" fmla="*/ 135 w 136"/>
              <a:gd name="T21" fmla="*/ 104 h 105"/>
              <a:gd name="T22" fmla="*/ 135 w 136"/>
              <a:gd name="T23" fmla="*/ 104 h 1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"/>
              <a:gd name="T37" fmla="*/ 0 h 105"/>
              <a:gd name="T38" fmla="*/ 136 w 136"/>
              <a:gd name="T39" fmla="*/ 105 h 1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" h="105">
                <a:moveTo>
                  <a:pt x="135" y="104"/>
                </a:moveTo>
                <a:lnTo>
                  <a:pt x="88" y="84"/>
                </a:lnTo>
                <a:lnTo>
                  <a:pt x="57" y="84"/>
                </a:lnTo>
                <a:lnTo>
                  <a:pt x="16" y="84"/>
                </a:lnTo>
                <a:lnTo>
                  <a:pt x="0" y="68"/>
                </a:lnTo>
                <a:lnTo>
                  <a:pt x="16" y="41"/>
                </a:lnTo>
                <a:lnTo>
                  <a:pt x="6" y="27"/>
                </a:lnTo>
                <a:lnTo>
                  <a:pt x="26" y="0"/>
                </a:lnTo>
                <a:lnTo>
                  <a:pt x="47" y="16"/>
                </a:lnTo>
                <a:lnTo>
                  <a:pt x="114" y="37"/>
                </a:lnTo>
                <a:lnTo>
                  <a:pt x="135" y="10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4" name="Freeform 213"/>
          <p:cNvSpPr>
            <a:spLocks noChangeArrowheads="1"/>
          </p:cNvSpPr>
          <p:nvPr/>
        </p:nvSpPr>
        <p:spPr bwMode="auto">
          <a:xfrm>
            <a:off x="2340992" y="966788"/>
            <a:ext cx="73025" cy="58737"/>
          </a:xfrm>
          <a:custGeom>
            <a:avLst/>
            <a:gdLst>
              <a:gd name="T0" fmla="*/ 73 w 115"/>
              <a:gd name="T1" fmla="*/ 93 h 94"/>
              <a:gd name="T2" fmla="*/ 20 w 115"/>
              <a:gd name="T3" fmla="*/ 78 h 94"/>
              <a:gd name="T4" fmla="*/ 0 w 115"/>
              <a:gd name="T5" fmla="*/ 47 h 94"/>
              <a:gd name="T6" fmla="*/ 47 w 115"/>
              <a:gd name="T7" fmla="*/ 21 h 94"/>
              <a:gd name="T8" fmla="*/ 108 w 115"/>
              <a:gd name="T9" fmla="*/ 0 h 94"/>
              <a:gd name="T10" fmla="*/ 114 w 115"/>
              <a:gd name="T11" fmla="*/ 21 h 94"/>
              <a:gd name="T12" fmla="*/ 114 w 115"/>
              <a:gd name="T13" fmla="*/ 47 h 94"/>
              <a:gd name="T14" fmla="*/ 73 w 115"/>
              <a:gd name="T15" fmla="*/ 93 h 94"/>
              <a:gd name="T16" fmla="*/ 73 w 115"/>
              <a:gd name="T17" fmla="*/ 93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"/>
              <a:gd name="T28" fmla="*/ 0 h 94"/>
              <a:gd name="T29" fmla="*/ 115 w 115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" h="94">
                <a:moveTo>
                  <a:pt x="73" y="93"/>
                </a:moveTo>
                <a:lnTo>
                  <a:pt x="20" y="78"/>
                </a:lnTo>
                <a:lnTo>
                  <a:pt x="0" y="47"/>
                </a:lnTo>
                <a:lnTo>
                  <a:pt x="47" y="21"/>
                </a:lnTo>
                <a:lnTo>
                  <a:pt x="108" y="0"/>
                </a:lnTo>
                <a:lnTo>
                  <a:pt x="114" y="21"/>
                </a:lnTo>
                <a:lnTo>
                  <a:pt x="114" y="47"/>
                </a:lnTo>
                <a:lnTo>
                  <a:pt x="73" y="9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5" name="Freeform 214"/>
          <p:cNvSpPr>
            <a:spLocks noChangeArrowheads="1"/>
          </p:cNvSpPr>
          <p:nvPr/>
        </p:nvSpPr>
        <p:spPr bwMode="auto">
          <a:xfrm>
            <a:off x="2534667" y="1420813"/>
            <a:ext cx="66675" cy="42862"/>
          </a:xfrm>
          <a:custGeom>
            <a:avLst/>
            <a:gdLst>
              <a:gd name="T0" fmla="*/ 47 w 105"/>
              <a:gd name="T1" fmla="*/ 67 h 68"/>
              <a:gd name="T2" fmla="*/ 0 w 105"/>
              <a:gd name="T3" fmla="*/ 57 h 68"/>
              <a:gd name="T4" fmla="*/ 10 w 105"/>
              <a:gd name="T5" fmla="*/ 30 h 68"/>
              <a:gd name="T6" fmla="*/ 36 w 105"/>
              <a:gd name="T7" fmla="*/ 4 h 68"/>
              <a:gd name="T8" fmla="*/ 78 w 105"/>
              <a:gd name="T9" fmla="*/ 0 h 68"/>
              <a:gd name="T10" fmla="*/ 104 w 105"/>
              <a:gd name="T11" fmla="*/ 14 h 68"/>
              <a:gd name="T12" fmla="*/ 88 w 105"/>
              <a:gd name="T13" fmla="*/ 57 h 68"/>
              <a:gd name="T14" fmla="*/ 47 w 105"/>
              <a:gd name="T15" fmla="*/ 67 h 68"/>
              <a:gd name="T16" fmla="*/ 47 w 105"/>
              <a:gd name="T17" fmla="*/ 6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5"/>
              <a:gd name="T28" fmla="*/ 0 h 68"/>
              <a:gd name="T29" fmla="*/ 105 w 105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5" h="68">
                <a:moveTo>
                  <a:pt x="47" y="67"/>
                </a:moveTo>
                <a:lnTo>
                  <a:pt x="0" y="57"/>
                </a:lnTo>
                <a:lnTo>
                  <a:pt x="10" y="30"/>
                </a:lnTo>
                <a:lnTo>
                  <a:pt x="36" y="4"/>
                </a:lnTo>
                <a:lnTo>
                  <a:pt x="78" y="0"/>
                </a:lnTo>
                <a:lnTo>
                  <a:pt x="104" y="14"/>
                </a:lnTo>
                <a:lnTo>
                  <a:pt x="88" y="57"/>
                </a:lnTo>
                <a:lnTo>
                  <a:pt x="47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6" name="Freeform 215"/>
          <p:cNvSpPr>
            <a:spLocks noChangeArrowheads="1"/>
          </p:cNvSpPr>
          <p:nvPr/>
        </p:nvSpPr>
        <p:spPr bwMode="auto">
          <a:xfrm>
            <a:off x="2067942" y="1009650"/>
            <a:ext cx="52387" cy="55563"/>
          </a:xfrm>
          <a:custGeom>
            <a:avLst/>
            <a:gdLst>
              <a:gd name="T0" fmla="*/ 26 w 85"/>
              <a:gd name="T1" fmla="*/ 88 h 89"/>
              <a:gd name="T2" fmla="*/ 16 w 85"/>
              <a:gd name="T3" fmla="*/ 37 h 89"/>
              <a:gd name="T4" fmla="*/ 0 w 85"/>
              <a:gd name="T5" fmla="*/ 21 h 89"/>
              <a:gd name="T6" fmla="*/ 37 w 85"/>
              <a:gd name="T7" fmla="*/ 0 h 89"/>
              <a:gd name="T8" fmla="*/ 68 w 85"/>
              <a:gd name="T9" fmla="*/ 11 h 89"/>
              <a:gd name="T10" fmla="*/ 84 w 85"/>
              <a:gd name="T11" fmla="*/ 37 h 89"/>
              <a:gd name="T12" fmla="*/ 78 w 85"/>
              <a:gd name="T13" fmla="*/ 62 h 89"/>
              <a:gd name="T14" fmla="*/ 53 w 85"/>
              <a:gd name="T15" fmla="*/ 78 h 89"/>
              <a:gd name="T16" fmla="*/ 26 w 85"/>
              <a:gd name="T17" fmla="*/ 88 h 89"/>
              <a:gd name="T18" fmla="*/ 26 w 85"/>
              <a:gd name="T19" fmla="*/ 88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89"/>
              <a:gd name="T32" fmla="*/ 85 w 85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89">
                <a:moveTo>
                  <a:pt x="26" y="88"/>
                </a:moveTo>
                <a:lnTo>
                  <a:pt x="16" y="37"/>
                </a:lnTo>
                <a:lnTo>
                  <a:pt x="0" y="21"/>
                </a:lnTo>
                <a:lnTo>
                  <a:pt x="37" y="0"/>
                </a:lnTo>
                <a:lnTo>
                  <a:pt x="68" y="11"/>
                </a:lnTo>
                <a:lnTo>
                  <a:pt x="84" y="37"/>
                </a:lnTo>
                <a:lnTo>
                  <a:pt x="78" y="62"/>
                </a:lnTo>
                <a:lnTo>
                  <a:pt x="53" y="78"/>
                </a:lnTo>
                <a:lnTo>
                  <a:pt x="26" y="8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7" name="Freeform 216"/>
          <p:cNvSpPr>
            <a:spLocks noChangeArrowheads="1"/>
          </p:cNvSpPr>
          <p:nvPr/>
        </p:nvSpPr>
        <p:spPr bwMode="auto">
          <a:xfrm>
            <a:off x="2190179" y="690563"/>
            <a:ext cx="80963" cy="33337"/>
          </a:xfrm>
          <a:custGeom>
            <a:avLst/>
            <a:gdLst>
              <a:gd name="T0" fmla="*/ 93 w 130"/>
              <a:gd name="T1" fmla="*/ 51 h 52"/>
              <a:gd name="T2" fmla="*/ 41 w 130"/>
              <a:gd name="T3" fmla="*/ 35 h 52"/>
              <a:gd name="T4" fmla="*/ 0 w 130"/>
              <a:gd name="T5" fmla="*/ 21 h 52"/>
              <a:gd name="T6" fmla="*/ 52 w 130"/>
              <a:gd name="T7" fmla="*/ 0 h 52"/>
              <a:gd name="T8" fmla="*/ 129 w 130"/>
              <a:gd name="T9" fmla="*/ 0 h 52"/>
              <a:gd name="T10" fmla="*/ 129 w 130"/>
              <a:gd name="T11" fmla="*/ 35 h 52"/>
              <a:gd name="T12" fmla="*/ 93 w 130"/>
              <a:gd name="T13" fmla="*/ 51 h 52"/>
              <a:gd name="T14" fmla="*/ 93 w 130"/>
              <a:gd name="T15" fmla="*/ 51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52"/>
              <a:gd name="T26" fmla="*/ 130 w 130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52">
                <a:moveTo>
                  <a:pt x="93" y="51"/>
                </a:moveTo>
                <a:lnTo>
                  <a:pt x="41" y="35"/>
                </a:lnTo>
                <a:lnTo>
                  <a:pt x="0" y="21"/>
                </a:lnTo>
                <a:lnTo>
                  <a:pt x="52" y="0"/>
                </a:lnTo>
                <a:lnTo>
                  <a:pt x="129" y="0"/>
                </a:lnTo>
                <a:lnTo>
                  <a:pt x="129" y="35"/>
                </a:lnTo>
                <a:lnTo>
                  <a:pt x="93" y="5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8" name="Freeform 217"/>
          <p:cNvSpPr>
            <a:spLocks noChangeArrowheads="1"/>
          </p:cNvSpPr>
          <p:nvPr/>
        </p:nvSpPr>
        <p:spPr bwMode="auto">
          <a:xfrm>
            <a:off x="2285429" y="1654175"/>
            <a:ext cx="58738" cy="34925"/>
          </a:xfrm>
          <a:custGeom>
            <a:avLst/>
            <a:gdLst>
              <a:gd name="T0" fmla="*/ 26 w 94"/>
              <a:gd name="T1" fmla="*/ 57 h 58"/>
              <a:gd name="T2" fmla="*/ 0 w 94"/>
              <a:gd name="T3" fmla="*/ 52 h 58"/>
              <a:gd name="T4" fmla="*/ 0 w 94"/>
              <a:gd name="T5" fmla="*/ 31 h 58"/>
              <a:gd name="T6" fmla="*/ 36 w 94"/>
              <a:gd name="T7" fmla="*/ 0 h 58"/>
              <a:gd name="T8" fmla="*/ 93 w 94"/>
              <a:gd name="T9" fmla="*/ 16 h 58"/>
              <a:gd name="T10" fmla="*/ 78 w 94"/>
              <a:gd name="T11" fmla="*/ 31 h 58"/>
              <a:gd name="T12" fmla="*/ 26 w 94"/>
              <a:gd name="T13" fmla="*/ 57 h 58"/>
              <a:gd name="T14" fmla="*/ 26 w 94"/>
              <a:gd name="T15" fmla="*/ 57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"/>
              <a:gd name="T25" fmla="*/ 0 h 58"/>
              <a:gd name="T26" fmla="*/ 94 w 94"/>
              <a:gd name="T27" fmla="*/ 58 h 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" h="58">
                <a:moveTo>
                  <a:pt x="26" y="57"/>
                </a:moveTo>
                <a:lnTo>
                  <a:pt x="0" y="52"/>
                </a:lnTo>
                <a:lnTo>
                  <a:pt x="0" y="31"/>
                </a:lnTo>
                <a:lnTo>
                  <a:pt x="36" y="0"/>
                </a:lnTo>
                <a:lnTo>
                  <a:pt x="93" y="16"/>
                </a:lnTo>
                <a:lnTo>
                  <a:pt x="78" y="31"/>
                </a:lnTo>
                <a:lnTo>
                  <a:pt x="26" y="5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39" name="Freeform 218"/>
          <p:cNvSpPr>
            <a:spLocks noChangeArrowheads="1"/>
          </p:cNvSpPr>
          <p:nvPr/>
        </p:nvSpPr>
        <p:spPr bwMode="auto">
          <a:xfrm>
            <a:off x="2626742" y="2281238"/>
            <a:ext cx="61912" cy="36512"/>
          </a:xfrm>
          <a:custGeom>
            <a:avLst/>
            <a:gdLst>
              <a:gd name="T0" fmla="*/ 98 w 99"/>
              <a:gd name="T1" fmla="*/ 57 h 58"/>
              <a:gd name="T2" fmla="*/ 57 w 99"/>
              <a:gd name="T3" fmla="*/ 57 h 58"/>
              <a:gd name="T4" fmla="*/ 26 w 99"/>
              <a:gd name="T5" fmla="*/ 31 h 58"/>
              <a:gd name="T6" fmla="*/ 0 w 99"/>
              <a:gd name="T7" fmla="*/ 0 h 58"/>
              <a:gd name="T8" fmla="*/ 16 w 99"/>
              <a:gd name="T9" fmla="*/ 0 h 58"/>
              <a:gd name="T10" fmla="*/ 67 w 99"/>
              <a:gd name="T11" fmla="*/ 20 h 58"/>
              <a:gd name="T12" fmla="*/ 93 w 99"/>
              <a:gd name="T13" fmla="*/ 41 h 58"/>
              <a:gd name="T14" fmla="*/ 98 w 99"/>
              <a:gd name="T15" fmla="*/ 57 h 58"/>
              <a:gd name="T16" fmla="*/ 98 w 99"/>
              <a:gd name="T17" fmla="*/ 57 h 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58"/>
              <a:gd name="T29" fmla="*/ 99 w 99"/>
              <a:gd name="T30" fmla="*/ 58 h 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58">
                <a:moveTo>
                  <a:pt x="98" y="57"/>
                </a:moveTo>
                <a:lnTo>
                  <a:pt x="57" y="57"/>
                </a:lnTo>
                <a:lnTo>
                  <a:pt x="26" y="31"/>
                </a:lnTo>
                <a:lnTo>
                  <a:pt x="0" y="0"/>
                </a:lnTo>
                <a:lnTo>
                  <a:pt x="16" y="0"/>
                </a:lnTo>
                <a:lnTo>
                  <a:pt x="67" y="20"/>
                </a:lnTo>
                <a:lnTo>
                  <a:pt x="93" y="41"/>
                </a:lnTo>
                <a:lnTo>
                  <a:pt x="98" y="5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0" name="Freeform 219"/>
          <p:cNvSpPr>
            <a:spLocks noChangeArrowheads="1"/>
          </p:cNvSpPr>
          <p:nvPr/>
        </p:nvSpPr>
        <p:spPr bwMode="auto">
          <a:xfrm>
            <a:off x="2361629" y="1689100"/>
            <a:ext cx="31750" cy="44450"/>
          </a:xfrm>
          <a:custGeom>
            <a:avLst/>
            <a:gdLst>
              <a:gd name="T0" fmla="*/ 15 w 52"/>
              <a:gd name="T1" fmla="*/ 68 h 69"/>
              <a:gd name="T2" fmla="*/ 0 w 52"/>
              <a:gd name="T3" fmla="*/ 52 h 69"/>
              <a:gd name="T4" fmla="*/ 25 w 52"/>
              <a:gd name="T5" fmla="*/ 10 h 69"/>
              <a:gd name="T6" fmla="*/ 51 w 52"/>
              <a:gd name="T7" fmla="*/ 0 h 69"/>
              <a:gd name="T8" fmla="*/ 51 w 52"/>
              <a:gd name="T9" fmla="*/ 26 h 69"/>
              <a:gd name="T10" fmla="*/ 15 w 52"/>
              <a:gd name="T11" fmla="*/ 68 h 69"/>
              <a:gd name="T12" fmla="*/ 15 w 52"/>
              <a:gd name="T13" fmla="*/ 68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69"/>
              <a:gd name="T23" fmla="*/ 52 w 52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69">
                <a:moveTo>
                  <a:pt x="15" y="68"/>
                </a:moveTo>
                <a:lnTo>
                  <a:pt x="0" y="52"/>
                </a:lnTo>
                <a:lnTo>
                  <a:pt x="25" y="10"/>
                </a:lnTo>
                <a:lnTo>
                  <a:pt x="51" y="0"/>
                </a:lnTo>
                <a:lnTo>
                  <a:pt x="51" y="26"/>
                </a:lnTo>
                <a:lnTo>
                  <a:pt x="15" y="6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1" name="Freeform 220"/>
          <p:cNvSpPr>
            <a:spLocks noChangeArrowheads="1"/>
          </p:cNvSpPr>
          <p:nvPr/>
        </p:nvSpPr>
        <p:spPr bwMode="auto">
          <a:xfrm>
            <a:off x="2436242" y="1643063"/>
            <a:ext cx="17462" cy="20637"/>
          </a:xfrm>
          <a:custGeom>
            <a:avLst/>
            <a:gdLst>
              <a:gd name="T0" fmla="*/ 5 w 27"/>
              <a:gd name="T1" fmla="*/ 31 h 32"/>
              <a:gd name="T2" fmla="*/ 0 w 27"/>
              <a:gd name="T3" fmla="*/ 0 h 32"/>
              <a:gd name="T4" fmla="*/ 26 w 27"/>
              <a:gd name="T5" fmla="*/ 6 h 32"/>
              <a:gd name="T6" fmla="*/ 26 w 27"/>
              <a:gd name="T7" fmla="*/ 25 h 32"/>
              <a:gd name="T8" fmla="*/ 5 w 27"/>
              <a:gd name="T9" fmla="*/ 31 h 32"/>
              <a:gd name="T10" fmla="*/ 5 w 27"/>
              <a:gd name="T11" fmla="*/ 31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32"/>
              <a:gd name="T20" fmla="*/ 27 w 27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32">
                <a:moveTo>
                  <a:pt x="5" y="31"/>
                </a:moveTo>
                <a:lnTo>
                  <a:pt x="0" y="0"/>
                </a:lnTo>
                <a:lnTo>
                  <a:pt x="26" y="6"/>
                </a:lnTo>
                <a:lnTo>
                  <a:pt x="26" y="25"/>
                </a:lnTo>
                <a:lnTo>
                  <a:pt x="5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2" name="Freeform 221"/>
          <p:cNvSpPr>
            <a:spLocks noChangeArrowheads="1"/>
          </p:cNvSpPr>
          <p:nvPr/>
        </p:nvSpPr>
        <p:spPr bwMode="auto">
          <a:xfrm>
            <a:off x="2463229" y="1636713"/>
            <a:ext cx="15875" cy="17462"/>
          </a:xfrm>
          <a:custGeom>
            <a:avLst/>
            <a:gdLst>
              <a:gd name="T0" fmla="*/ 5 w 27"/>
              <a:gd name="T1" fmla="*/ 26 h 27"/>
              <a:gd name="T2" fmla="*/ 0 w 27"/>
              <a:gd name="T3" fmla="*/ 0 h 27"/>
              <a:gd name="T4" fmla="*/ 16 w 27"/>
              <a:gd name="T5" fmla="*/ 0 h 27"/>
              <a:gd name="T6" fmla="*/ 26 w 27"/>
              <a:gd name="T7" fmla="*/ 16 h 27"/>
              <a:gd name="T8" fmla="*/ 5 w 27"/>
              <a:gd name="T9" fmla="*/ 26 h 27"/>
              <a:gd name="T10" fmla="*/ 5 w 2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7"/>
              <a:gd name="T20" fmla="*/ 27 w 2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7">
                <a:moveTo>
                  <a:pt x="5" y="26"/>
                </a:moveTo>
                <a:lnTo>
                  <a:pt x="0" y="0"/>
                </a:lnTo>
                <a:lnTo>
                  <a:pt x="16" y="0"/>
                </a:lnTo>
                <a:lnTo>
                  <a:pt x="26" y="16"/>
                </a:lnTo>
                <a:lnTo>
                  <a:pt x="5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3" name="Freeform 222"/>
          <p:cNvSpPr>
            <a:spLocks noChangeArrowheads="1"/>
          </p:cNvSpPr>
          <p:nvPr/>
        </p:nvSpPr>
        <p:spPr bwMode="auto">
          <a:xfrm>
            <a:off x="2047304" y="3506788"/>
            <a:ext cx="339725" cy="476250"/>
          </a:xfrm>
          <a:custGeom>
            <a:avLst/>
            <a:gdLst>
              <a:gd name="T0" fmla="*/ 99 w 536"/>
              <a:gd name="T1" fmla="*/ 207 h 751"/>
              <a:gd name="T2" fmla="*/ 135 w 536"/>
              <a:gd name="T3" fmla="*/ 140 h 751"/>
              <a:gd name="T4" fmla="*/ 166 w 536"/>
              <a:gd name="T5" fmla="*/ 94 h 751"/>
              <a:gd name="T6" fmla="*/ 217 w 536"/>
              <a:gd name="T7" fmla="*/ 72 h 751"/>
              <a:gd name="T8" fmla="*/ 291 w 536"/>
              <a:gd name="T9" fmla="*/ 41 h 751"/>
              <a:gd name="T10" fmla="*/ 317 w 536"/>
              <a:gd name="T11" fmla="*/ 16 h 751"/>
              <a:gd name="T12" fmla="*/ 358 w 536"/>
              <a:gd name="T13" fmla="*/ 16 h 751"/>
              <a:gd name="T14" fmla="*/ 317 w 536"/>
              <a:gd name="T15" fmla="*/ 31 h 751"/>
              <a:gd name="T16" fmla="*/ 285 w 536"/>
              <a:gd name="T17" fmla="*/ 84 h 751"/>
              <a:gd name="T18" fmla="*/ 264 w 536"/>
              <a:gd name="T19" fmla="*/ 125 h 751"/>
              <a:gd name="T20" fmla="*/ 275 w 536"/>
              <a:gd name="T21" fmla="*/ 150 h 751"/>
              <a:gd name="T22" fmla="*/ 301 w 536"/>
              <a:gd name="T23" fmla="*/ 233 h 751"/>
              <a:gd name="T24" fmla="*/ 399 w 536"/>
              <a:gd name="T25" fmla="*/ 259 h 751"/>
              <a:gd name="T26" fmla="*/ 518 w 536"/>
              <a:gd name="T27" fmla="*/ 290 h 751"/>
              <a:gd name="T28" fmla="*/ 503 w 536"/>
              <a:gd name="T29" fmla="*/ 383 h 751"/>
              <a:gd name="T30" fmla="*/ 508 w 536"/>
              <a:gd name="T31" fmla="*/ 435 h 751"/>
              <a:gd name="T32" fmla="*/ 535 w 536"/>
              <a:gd name="T33" fmla="*/ 518 h 751"/>
              <a:gd name="T34" fmla="*/ 508 w 536"/>
              <a:gd name="T35" fmla="*/ 476 h 751"/>
              <a:gd name="T36" fmla="*/ 477 w 536"/>
              <a:gd name="T37" fmla="*/ 491 h 751"/>
              <a:gd name="T38" fmla="*/ 399 w 536"/>
              <a:gd name="T39" fmla="*/ 491 h 751"/>
              <a:gd name="T40" fmla="*/ 425 w 536"/>
              <a:gd name="T41" fmla="*/ 528 h 751"/>
              <a:gd name="T42" fmla="*/ 399 w 536"/>
              <a:gd name="T43" fmla="*/ 544 h 751"/>
              <a:gd name="T44" fmla="*/ 420 w 536"/>
              <a:gd name="T45" fmla="*/ 585 h 751"/>
              <a:gd name="T46" fmla="*/ 399 w 536"/>
              <a:gd name="T47" fmla="*/ 750 h 751"/>
              <a:gd name="T48" fmla="*/ 373 w 536"/>
              <a:gd name="T49" fmla="*/ 724 h 751"/>
              <a:gd name="T50" fmla="*/ 352 w 536"/>
              <a:gd name="T51" fmla="*/ 667 h 751"/>
              <a:gd name="T52" fmla="*/ 291 w 536"/>
              <a:gd name="T53" fmla="*/ 677 h 751"/>
              <a:gd name="T54" fmla="*/ 249 w 536"/>
              <a:gd name="T55" fmla="*/ 642 h 751"/>
              <a:gd name="T56" fmla="*/ 182 w 536"/>
              <a:gd name="T57" fmla="*/ 575 h 751"/>
              <a:gd name="T58" fmla="*/ 140 w 536"/>
              <a:gd name="T59" fmla="*/ 559 h 751"/>
              <a:gd name="T60" fmla="*/ 84 w 536"/>
              <a:gd name="T61" fmla="*/ 548 h 751"/>
              <a:gd name="T62" fmla="*/ 6 w 536"/>
              <a:gd name="T63" fmla="*/ 503 h 751"/>
              <a:gd name="T64" fmla="*/ 16 w 536"/>
              <a:gd name="T65" fmla="*/ 450 h 751"/>
              <a:gd name="T66" fmla="*/ 72 w 536"/>
              <a:gd name="T67" fmla="*/ 393 h 751"/>
              <a:gd name="T68" fmla="*/ 72 w 536"/>
              <a:gd name="T69" fmla="*/ 352 h 751"/>
              <a:gd name="T70" fmla="*/ 72 w 536"/>
              <a:gd name="T71" fmla="*/ 285 h 751"/>
              <a:gd name="T72" fmla="*/ 47 w 536"/>
              <a:gd name="T73" fmla="*/ 243 h 751"/>
              <a:gd name="T74" fmla="*/ 68 w 536"/>
              <a:gd name="T75" fmla="*/ 233 h 751"/>
              <a:gd name="T76" fmla="*/ 84 w 536"/>
              <a:gd name="T77" fmla="*/ 176 h 7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6"/>
              <a:gd name="T118" fmla="*/ 0 h 751"/>
              <a:gd name="T119" fmla="*/ 536 w 536"/>
              <a:gd name="T120" fmla="*/ 751 h 7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6" h="751">
                <a:moveTo>
                  <a:pt x="84" y="176"/>
                </a:moveTo>
                <a:lnTo>
                  <a:pt x="99" y="207"/>
                </a:lnTo>
                <a:lnTo>
                  <a:pt x="99" y="176"/>
                </a:lnTo>
                <a:lnTo>
                  <a:pt x="135" y="140"/>
                </a:lnTo>
                <a:lnTo>
                  <a:pt x="156" y="135"/>
                </a:lnTo>
                <a:lnTo>
                  <a:pt x="166" y="94"/>
                </a:lnTo>
                <a:lnTo>
                  <a:pt x="203" y="68"/>
                </a:lnTo>
                <a:lnTo>
                  <a:pt x="217" y="72"/>
                </a:lnTo>
                <a:lnTo>
                  <a:pt x="223" y="57"/>
                </a:lnTo>
                <a:lnTo>
                  <a:pt x="291" y="41"/>
                </a:lnTo>
                <a:lnTo>
                  <a:pt x="311" y="31"/>
                </a:lnTo>
                <a:lnTo>
                  <a:pt x="317" y="16"/>
                </a:lnTo>
                <a:lnTo>
                  <a:pt x="342" y="0"/>
                </a:lnTo>
                <a:lnTo>
                  <a:pt x="358" y="16"/>
                </a:lnTo>
                <a:lnTo>
                  <a:pt x="342" y="27"/>
                </a:lnTo>
                <a:lnTo>
                  <a:pt x="317" y="31"/>
                </a:lnTo>
                <a:lnTo>
                  <a:pt x="311" y="57"/>
                </a:lnTo>
                <a:lnTo>
                  <a:pt x="285" y="84"/>
                </a:lnTo>
                <a:lnTo>
                  <a:pt x="264" y="109"/>
                </a:lnTo>
                <a:lnTo>
                  <a:pt x="264" y="125"/>
                </a:lnTo>
                <a:lnTo>
                  <a:pt x="264" y="150"/>
                </a:lnTo>
                <a:lnTo>
                  <a:pt x="275" y="150"/>
                </a:lnTo>
                <a:lnTo>
                  <a:pt x="301" y="202"/>
                </a:lnTo>
                <a:lnTo>
                  <a:pt x="301" y="233"/>
                </a:lnTo>
                <a:lnTo>
                  <a:pt x="332" y="259"/>
                </a:lnTo>
                <a:lnTo>
                  <a:pt x="399" y="259"/>
                </a:lnTo>
                <a:lnTo>
                  <a:pt x="425" y="290"/>
                </a:lnTo>
                <a:lnTo>
                  <a:pt x="518" y="290"/>
                </a:lnTo>
                <a:lnTo>
                  <a:pt x="493" y="331"/>
                </a:lnTo>
                <a:lnTo>
                  <a:pt x="503" y="383"/>
                </a:lnTo>
                <a:lnTo>
                  <a:pt x="518" y="409"/>
                </a:lnTo>
                <a:lnTo>
                  <a:pt x="508" y="435"/>
                </a:lnTo>
                <a:lnTo>
                  <a:pt x="518" y="466"/>
                </a:lnTo>
                <a:lnTo>
                  <a:pt x="535" y="518"/>
                </a:lnTo>
                <a:lnTo>
                  <a:pt x="528" y="507"/>
                </a:lnTo>
                <a:lnTo>
                  <a:pt x="508" y="476"/>
                </a:lnTo>
                <a:lnTo>
                  <a:pt x="477" y="476"/>
                </a:lnTo>
                <a:lnTo>
                  <a:pt x="477" y="491"/>
                </a:lnTo>
                <a:lnTo>
                  <a:pt x="420" y="487"/>
                </a:lnTo>
                <a:lnTo>
                  <a:pt x="399" y="491"/>
                </a:lnTo>
                <a:lnTo>
                  <a:pt x="399" y="518"/>
                </a:lnTo>
                <a:lnTo>
                  <a:pt x="425" y="528"/>
                </a:lnTo>
                <a:lnTo>
                  <a:pt x="425" y="544"/>
                </a:lnTo>
                <a:lnTo>
                  <a:pt x="399" y="544"/>
                </a:lnTo>
                <a:lnTo>
                  <a:pt x="393" y="569"/>
                </a:lnTo>
                <a:lnTo>
                  <a:pt x="420" y="585"/>
                </a:lnTo>
                <a:lnTo>
                  <a:pt x="425" y="616"/>
                </a:lnTo>
                <a:lnTo>
                  <a:pt x="399" y="750"/>
                </a:lnTo>
                <a:lnTo>
                  <a:pt x="393" y="750"/>
                </a:lnTo>
                <a:lnTo>
                  <a:pt x="373" y="724"/>
                </a:lnTo>
                <a:lnTo>
                  <a:pt x="383" y="683"/>
                </a:lnTo>
                <a:lnTo>
                  <a:pt x="352" y="667"/>
                </a:lnTo>
                <a:lnTo>
                  <a:pt x="317" y="657"/>
                </a:lnTo>
                <a:lnTo>
                  <a:pt x="291" y="677"/>
                </a:lnTo>
                <a:lnTo>
                  <a:pt x="264" y="677"/>
                </a:lnTo>
                <a:lnTo>
                  <a:pt x="249" y="642"/>
                </a:lnTo>
                <a:lnTo>
                  <a:pt x="207" y="611"/>
                </a:lnTo>
                <a:lnTo>
                  <a:pt x="182" y="575"/>
                </a:lnTo>
                <a:lnTo>
                  <a:pt x="156" y="569"/>
                </a:lnTo>
                <a:lnTo>
                  <a:pt x="140" y="559"/>
                </a:lnTo>
                <a:lnTo>
                  <a:pt x="115" y="548"/>
                </a:lnTo>
                <a:lnTo>
                  <a:pt x="84" y="548"/>
                </a:lnTo>
                <a:lnTo>
                  <a:pt x="57" y="528"/>
                </a:lnTo>
                <a:lnTo>
                  <a:pt x="6" y="503"/>
                </a:lnTo>
                <a:lnTo>
                  <a:pt x="0" y="487"/>
                </a:lnTo>
                <a:lnTo>
                  <a:pt x="16" y="450"/>
                </a:lnTo>
                <a:lnTo>
                  <a:pt x="68" y="419"/>
                </a:lnTo>
                <a:lnTo>
                  <a:pt x="72" y="393"/>
                </a:lnTo>
                <a:lnTo>
                  <a:pt x="68" y="378"/>
                </a:lnTo>
                <a:lnTo>
                  <a:pt x="72" y="352"/>
                </a:lnTo>
                <a:lnTo>
                  <a:pt x="68" y="315"/>
                </a:lnTo>
                <a:lnTo>
                  <a:pt x="72" y="285"/>
                </a:lnTo>
                <a:lnTo>
                  <a:pt x="68" y="270"/>
                </a:lnTo>
                <a:lnTo>
                  <a:pt x="47" y="243"/>
                </a:lnTo>
                <a:lnTo>
                  <a:pt x="57" y="223"/>
                </a:lnTo>
                <a:lnTo>
                  <a:pt x="68" y="233"/>
                </a:lnTo>
                <a:lnTo>
                  <a:pt x="84" y="207"/>
                </a:lnTo>
                <a:lnTo>
                  <a:pt x="84" y="17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4" name="Freeform 223"/>
          <p:cNvSpPr>
            <a:spLocks noChangeArrowheads="1"/>
          </p:cNvSpPr>
          <p:nvPr/>
        </p:nvSpPr>
        <p:spPr bwMode="auto">
          <a:xfrm>
            <a:off x="1910779" y="3181350"/>
            <a:ext cx="301625" cy="107950"/>
          </a:xfrm>
          <a:custGeom>
            <a:avLst/>
            <a:gdLst>
              <a:gd name="T0" fmla="*/ 316 w 478"/>
              <a:gd name="T1" fmla="*/ 171 h 172"/>
              <a:gd name="T2" fmla="*/ 342 w 478"/>
              <a:gd name="T3" fmla="*/ 134 h 172"/>
              <a:gd name="T4" fmla="*/ 290 w 478"/>
              <a:gd name="T5" fmla="*/ 120 h 172"/>
              <a:gd name="T6" fmla="*/ 274 w 478"/>
              <a:gd name="T7" fmla="*/ 77 h 172"/>
              <a:gd name="T8" fmla="*/ 217 w 478"/>
              <a:gd name="T9" fmla="*/ 77 h 172"/>
              <a:gd name="T10" fmla="*/ 135 w 478"/>
              <a:gd name="T11" fmla="*/ 41 h 172"/>
              <a:gd name="T12" fmla="*/ 150 w 478"/>
              <a:gd name="T13" fmla="*/ 36 h 172"/>
              <a:gd name="T14" fmla="*/ 98 w 478"/>
              <a:gd name="T15" fmla="*/ 26 h 172"/>
              <a:gd name="T16" fmla="*/ 57 w 478"/>
              <a:gd name="T17" fmla="*/ 61 h 172"/>
              <a:gd name="T18" fmla="*/ 0 w 478"/>
              <a:gd name="T19" fmla="*/ 61 h 172"/>
              <a:gd name="T20" fmla="*/ 31 w 478"/>
              <a:gd name="T21" fmla="*/ 41 h 172"/>
              <a:gd name="T22" fmla="*/ 68 w 478"/>
              <a:gd name="T23" fmla="*/ 20 h 172"/>
              <a:gd name="T24" fmla="*/ 125 w 478"/>
              <a:gd name="T25" fmla="*/ 0 h 172"/>
              <a:gd name="T26" fmla="*/ 176 w 478"/>
              <a:gd name="T27" fmla="*/ 0 h 172"/>
              <a:gd name="T28" fmla="*/ 233 w 478"/>
              <a:gd name="T29" fmla="*/ 20 h 172"/>
              <a:gd name="T30" fmla="*/ 290 w 478"/>
              <a:gd name="T31" fmla="*/ 51 h 172"/>
              <a:gd name="T32" fmla="*/ 342 w 478"/>
              <a:gd name="T33" fmla="*/ 77 h 172"/>
              <a:gd name="T34" fmla="*/ 409 w 478"/>
              <a:gd name="T35" fmla="*/ 108 h 172"/>
              <a:gd name="T36" fmla="*/ 399 w 478"/>
              <a:gd name="T37" fmla="*/ 130 h 172"/>
              <a:gd name="T38" fmla="*/ 440 w 478"/>
              <a:gd name="T39" fmla="*/ 134 h 172"/>
              <a:gd name="T40" fmla="*/ 477 w 478"/>
              <a:gd name="T41" fmla="*/ 150 h 172"/>
              <a:gd name="T42" fmla="*/ 316 w 478"/>
              <a:gd name="T43" fmla="*/ 171 h 172"/>
              <a:gd name="T44" fmla="*/ 316 w 478"/>
              <a:gd name="T45" fmla="*/ 171 h 1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78"/>
              <a:gd name="T70" fmla="*/ 0 h 172"/>
              <a:gd name="T71" fmla="*/ 478 w 478"/>
              <a:gd name="T72" fmla="*/ 172 h 17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78" h="172">
                <a:moveTo>
                  <a:pt x="316" y="171"/>
                </a:moveTo>
                <a:lnTo>
                  <a:pt x="342" y="134"/>
                </a:lnTo>
                <a:lnTo>
                  <a:pt x="290" y="120"/>
                </a:lnTo>
                <a:lnTo>
                  <a:pt x="274" y="77"/>
                </a:lnTo>
                <a:lnTo>
                  <a:pt x="217" y="77"/>
                </a:lnTo>
                <a:lnTo>
                  <a:pt x="135" y="41"/>
                </a:lnTo>
                <a:lnTo>
                  <a:pt x="150" y="36"/>
                </a:lnTo>
                <a:lnTo>
                  <a:pt x="98" y="26"/>
                </a:lnTo>
                <a:lnTo>
                  <a:pt x="57" y="61"/>
                </a:lnTo>
                <a:lnTo>
                  <a:pt x="0" y="61"/>
                </a:lnTo>
                <a:lnTo>
                  <a:pt x="31" y="41"/>
                </a:lnTo>
                <a:lnTo>
                  <a:pt x="68" y="20"/>
                </a:lnTo>
                <a:lnTo>
                  <a:pt x="125" y="0"/>
                </a:lnTo>
                <a:lnTo>
                  <a:pt x="176" y="0"/>
                </a:lnTo>
                <a:lnTo>
                  <a:pt x="233" y="20"/>
                </a:lnTo>
                <a:lnTo>
                  <a:pt x="290" y="51"/>
                </a:lnTo>
                <a:lnTo>
                  <a:pt x="342" y="77"/>
                </a:lnTo>
                <a:lnTo>
                  <a:pt x="409" y="108"/>
                </a:lnTo>
                <a:lnTo>
                  <a:pt x="399" y="130"/>
                </a:lnTo>
                <a:lnTo>
                  <a:pt x="440" y="134"/>
                </a:lnTo>
                <a:lnTo>
                  <a:pt x="477" y="150"/>
                </a:lnTo>
                <a:lnTo>
                  <a:pt x="316" y="17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5" name="Freeform 224"/>
          <p:cNvSpPr>
            <a:spLocks noChangeArrowheads="1"/>
          </p:cNvSpPr>
          <p:nvPr/>
        </p:nvSpPr>
        <p:spPr bwMode="auto">
          <a:xfrm>
            <a:off x="1815529" y="3427413"/>
            <a:ext cx="123825" cy="123825"/>
          </a:xfrm>
          <a:custGeom>
            <a:avLst/>
            <a:gdLst>
              <a:gd name="T0" fmla="*/ 14 w 197"/>
              <a:gd name="T1" fmla="*/ 88 h 197"/>
              <a:gd name="T2" fmla="*/ 30 w 197"/>
              <a:gd name="T3" fmla="*/ 88 h 197"/>
              <a:gd name="T4" fmla="*/ 57 w 197"/>
              <a:gd name="T5" fmla="*/ 57 h 197"/>
              <a:gd name="T6" fmla="*/ 87 w 197"/>
              <a:gd name="T7" fmla="*/ 47 h 197"/>
              <a:gd name="T8" fmla="*/ 114 w 197"/>
              <a:gd name="T9" fmla="*/ 20 h 197"/>
              <a:gd name="T10" fmla="*/ 124 w 197"/>
              <a:gd name="T11" fmla="*/ 6 h 197"/>
              <a:gd name="T12" fmla="*/ 139 w 197"/>
              <a:gd name="T13" fmla="*/ 20 h 197"/>
              <a:gd name="T14" fmla="*/ 196 w 197"/>
              <a:gd name="T15" fmla="*/ 0 h 197"/>
              <a:gd name="T16" fmla="*/ 196 w 197"/>
              <a:gd name="T17" fmla="*/ 20 h 197"/>
              <a:gd name="T18" fmla="*/ 190 w 197"/>
              <a:gd name="T19" fmla="*/ 47 h 197"/>
              <a:gd name="T20" fmla="*/ 180 w 197"/>
              <a:gd name="T21" fmla="*/ 82 h 197"/>
              <a:gd name="T22" fmla="*/ 175 w 197"/>
              <a:gd name="T23" fmla="*/ 124 h 197"/>
              <a:gd name="T24" fmla="*/ 175 w 197"/>
              <a:gd name="T25" fmla="*/ 165 h 197"/>
              <a:gd name="T26" fmla="*/ 175 w 197"/>
              <a:gd name="T27" fmla="*/ 196 h 197"/>
              <a:gd name="T28" fmla="*/ 149 w 197"/>
              <a:gd name="T29" fmla="*/ 196 h 197"/>
              <a:gd name="T30" fmla="*/ 124 w 197"/>
              <a:gd name="T31" fmla="*/ 180 h 197"/>
              <a:gd name="T32" fmla="*/ 98 w 197"/>
              <a:gd name="T33" fmla="*/ 150 h 197"/>
              <a:gd name="T34" fmla="*/ 72 w 197"/>
              <a:gd name="T35" fmla="*/ 139 h 197"/>
              <a:gd name="T36" fmla="*/ 87 w 197"/>
              <a:gd name="T37" fmla="*/ 180 h 197"/>
              <a:gd name="T38" fmla="*/ 72 w 197"/>
              <a:gd name="T39" fmla="*/ 180 h 197"/>
              <a:gd name="T40" fmla="*/ 57 w 197"/>
              <a:gd name="T41" fmla="*/ 155 h 197"/>
              <a:gd name="T42" fmla="*/ 30 w 197"/>
              <a:gd name="T43" fmla="*/ 129 h 197"/>
              <a:gd name="T44" fmla="*/ 0 w 197"/>
              <a:gd name="T45" fmla="*/ 88 h 197"/>
              <a:gd name="T46" fmla="*/ 14 w 197"/>
              <a:gd name="T47" fmla="*/ 88 h 197"/>
              <a:gd name="T48" fmla="*/ 14 w 197"/>
              <a:gd name="T49" fmla="*/ 88 h 1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7"/>
              <a:gd name="T76" fmla="*/ 0 h 197"/>
              <a:gd name="T77" fmla="*/ 197 w 197"/>
              <a:gd name="T78" fmla="*/ 197 h 1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7" h="197">
                <a:moveTo>
                  <a:pt x="14" y="88"/>
                </a:moveTo>
                <a:lnTo>
                  <a:pt x="30" y="88"/>
                </a:lnTo>
                <a:lnTo>
                  <a:pt x="57" y="57"/>
                </a:lnTo>
                <a:lnTo>
                  <a:pt x="87" y="47"/>
                </a:lnTo>
                <a:lnTo>
                  <a:pt x="114" y="20"/>
                </a:lnTo>
                <a:lnTo>
                  <a:pt x="124" y="6"/>
                </a:lnTo>
                <a:lnTo>
                  <a:pt x="139" y="20"/>
                </a:lnTo>
                <a:lnTo>
                  <a:pt x="196" y="0"/>
                </a:lnTo>
                <a:lnTo>
                  <a:pt x="196" y="20"/>
                </a:lnTo>
                <a:lnTo>
                  <a:pt x="190" y="47"/>
                </a:lnTo>
                <a:lnTo>
                  <a:pt x="180" y="82"/>
                </a:lnTo>
                <a:lnTo>
                  <a:pt x="175" y="124"/>
                </a:lnTo>
                <a:lnTo>
                  <a:pt x="175" y="165"/>
                </a:lnTo>
                <a:lnTo>
                  <a:pt x="175" y="196"/>
                </a:lnTo>
                <a:lnTo>
                  <a:pt x="149" y="196"/>
                </a:lnTo>
                <a:lnTo>
                  <a:pt x="124" y="180"/>
                </a:lnTo>
                <a:lnTo>
                  <a:pt x="98" y="150"/>
                </a:lnTo>
                <a:lnTo>
                  <a:pt x="72" y="139"/>
                </a:lnTo>
                <a:lnTo>
                  <a:pt x="87" y="180"/>
                </a:lnTo>
                <a:lnTo>
                  <a:pt x="72" y="180"/>
                </a:lnTo>
                <a:lnTo>
                  <a:pt x="57" y="155"/>
                </a:lnTo>
                <a:lnTo>
                  <a:pt x="30" y="129"/>
                </a:lnTo>
                <a:lnTo>
                  <a:pt x="0" y="88"/>
                </a:lnTo>
                <a:lnTo>
                  <a:pt x="14" y="8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6" name="Freeform 225"/>
          <p:cNvSpPr>
            <a:spLocks noChangeArrowheads="1"/>
          </p:cNvSpPr>
          <p:nvPr/>
        </p:nvSpPr>
        <p:spPr bwMode="auto">
          <a:xfrm>
            <a:off x="1939354" y="3592513"/>
            <a:ext cx="161925" cy="68262"/>
          </a:xfrm>
          <a:custGeom>
            <a:avLst/>
            <a:gdLst>
              <a:gd name="T0" fmla="*/ 26 w 256"/>
              <a:gd name="T1" fmla="*/ 0 h 109"/>
              <a:gd name="T2" fmla="*/ 37 w 256"/>
              <a:gd name="T3" fmla="*/ 16 h 109"/>
              <a:gd name="T4" fmla="*/ 51 w 256"/>
              <a:gd name="T5" fmla="*/ 16 h 109"/>
              <a:gd name="T6" fmla="*/ 78 w 256"/>
              <a:gd name="T7" fmla="*/ 31 h 109"/>
              <a:gd name="T8" fmla="*/ 119 w 256"/>
              <a:gd name="T9" fmla="*/ 16 h 109"/>
              <a:gd name="T10" fmla="*/ 145 w 256"/>
              <a:gd name="T11" fmla="*/ 0 h 109"/>
              <a:gd name="T12" fmla="*/ 197 w 256"/>
              <a:gd name="T13" fmla="*/ 6 h 109"/>
              <a:gd name="T14" fmla="*/ 238 w 256"/>
              <a:gd name="T15" fmla="*/ 31 h 109"/>
              <a:gd name="T16" fmla="*/ 255 w 256"/>
              <a:gd name="T17" fmla="*/ 41 h 109"/>
              <a:gd name="T18" fmla="*/ 255 w 256"/>
              <a:gd name="T19" fmla="*/ 72 h 109"/>
              <a:gd name="T20" fmla="*/ 238 w 256"/>
              <a:gd name="T21" fmla="*/ 98 h 109"/>
              <a:gd name="T22" fmla="*/ 227 w 256"/>
              <a:gd name="T23" fmla="*/ 88 h 109"/>
              <a:gd name="T24" fmla="*/ 217 w 256"/>
              <a:gd name="T25" fmla="*/ 108 h 109"/>
              <a:gd name="T26" fmla="*/ 202 w 256"/>
              <a:gd name="T27" fmla="*/ 67 h 109"/>
              <a:gd name="T28" fmla="*/ 213 w 256"/>
              <a:gd name="T29" fmla="*/ 47 h 109"/>
              <a:gd name="T30" fmla="*/ 197 w 256"/>
              <a:gd name="T31" fmla="*/ 47 h 109"/>
              <a:gd name="T32" fmla="*/ 176 w 256"/>
              <a:gd name="T33" fmla="*/ 31 h 109"/>
              <a:gd name="T34" fmla="*/ 155 w 256"/>
              <a:gd name="T35" fmla="*/ 31 h 109"/>
              <a:gd name="T36" fmla="*/ 109 w 256"/>
              <a:gd name="T37" fmla="*/ 67 h 109"/>
              <a:gd name="T38" fmla="*/ 129 w 256"/>
              <a:gd name="T39" fmla="*/ 98 h 109"/>
              <a:gd name="T40" fmla="*/ 94 w 256"/>
              <a:gd name="T41" fmla="*/ 108 h 109"/>
              <a:gd name="T42" fmla="*/ 78 w 256"/>
              <a:gd name="T43" fmla="*/ 82 h 109"/>
              <a:gd name="T44" fmla="*/ 67 w 256"/>
              <a:gd name="T45" fmla="*/ 82 h 109"/>
              <a:gd name="T46" fmla="*/ 47 w 256"/>
              <a:gd name="T47" fmla="*/ 67 h 109"/>
              <a:gd name="T48" fmla="*/ 10 w 256"/>
              <a:gd name="T49" fmla="*/ 57 h 109"/>
              <a:gd name="T50" fmla="*/ 0 w 256"/>
              <a:gd name="T51" fmla="*/ 41 h 109"/>
              <a:gd name="T52" fmla="*/ 0 w 256"/>
              <a:gd name="T53" fmla="*/ 31 h 109"/>
              <a:gd name="T54" fmla="*/ 10 w 256"/>
              <a:gd name="T55" fmla="*/ 0 h 109"/>
              <a:gd name="T56" fmla="*/ 26 w 256"/>
              <a:gd name="T57" fmla="*/ 0 h 109"/>
              <a:gd name="T58" fmla="*/ 26 w 256"/>
              <a:gd name="T59" fmla="*/ 0 h 1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56"/>
              <a:gd name="T91" fmla="*/ 0 h 109"/>
              <a:gd name="T92" fmla="*/ 256 w 256"/>
              <a:gd name="T93" fmla="*/ 109 h 10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56" h="109">
                <a:moveTo>
                  <a:pt x="26" y="0"/>
                </a:moveTo>
                <a:lnTo>
                  <a:pt x="37" y="16"/>
                </a:lnTo>
                <a:lnTo>
                  <a:pt x="51" y="16"/>
                </a:lnTo>
                <a:lnTo>
                  <a:pt x="78" y="31"/>
                </a:lnTo>
                <a:lnTo>
                  <a:pt x="119" y="16"/>
                </a:lnTo>
                <a:lnTo>
                  <a:pt x="145" y="0"/>
                </a:lnTo>
                <a:lnTo>
                  <a:pt x="197" y="6"/>
                </a:lnTo>
                <a:lnTo>
                  <a:pt x="238" y="31"/>
                </a:lnTo>
                <a:lnTo>
                  <a:pt x="255" y="41"/>
                </a:lnTo>
                <a:lnTo>
                  <a:pt x="255" y="72"/>
                </a:lnTo>
                <a:lnTo>
                  <a:pt x="238" y="98"/>
                </a:lnTo>
                <a:lnTo>
                  <a:pt x="227" y="88"/>
                </a:lnTo>
                <a:lnTo>
                  <a:pt x="217" y="108"/>
                </a:lnTo>
                <a:lnTo>
                  <a:pt x="202" y="67"/>
                </a:lnTo>
                <a:lnTo>
                  <a:pt x="213" y="47"/>
                </a:lnTo>
                <a:lnTo>
                  <a:pt x="197" y="47"/>
                </a:lnTo>
                <a:lnTo>
                  <a:pt x="176" y="31"/>
                </a:lnTo>
                <a:lnTo>
                  <a:pt x="155" y="31"/>
                </a:lnTo>
                <a:lnTo>
                  <a:pt x="109" y="67"/>
                </a:lnTo>
                <a:lnTo>
                  <a:pt x="129" y="98"/>
                </a:lnTo>
                <a:lnTo>
                  <a:pt x="94" y="108"/>
                </a:lnTo>
                <a:lnTo>
                  <a:pt x="78" y="82"/>
                </a:lnTo>
                <a:lnTo>
                  <a:pt x="67" y="82"/>
                </a:lnTo>
                <a:lnTo>
                  <a:pt x="47" y="67"/>
                </a:lnTo>
                <a:lnTo>
                  <a:pt x="10" y="57"/>
                </a:lnTo>
                <a:lnTo>
                  <a:pt x="0" y="41"/>
                </a:lnTo>
                <a:lnTo>
                  <a:pt x="0" y="31"/>
                </a:lnTo>
                <a:lnTo>
                  <a:pt x="10" y="0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7" name="Freeform 226"/>
          <p:cNvSpPr>
            <a:spLocks noChangeArrowheads="1"/>
          </p:cNvSpPr>
          <p:nvPr/>
        </p:nvSpPr>
        <p:spPr bwMode="auto">
          <a:xfrm>
            <a:off x="2525142" y="4437063"/>
            <a:ext cx="246062" cy="249237"/>
          </a:xfrm>
          <a:custGeom>
            <a:avLst/>
            <a:gdLst>
              <a:gd name="T0" fmla="*/ 0 w 390"/>
              <a:gd name="T1" fmla="*/ 114 h 395"/>
              <a:gd name="T2" fmla="*/ 26 w 390"/>
              <a:gd name="T3" fmla="*/ 73 h 395"/>
              <a:gd name="T4" fmla="*/ 16 w 390"/>
              <a:gd name="T5" fmla="*/ 41 h 395"/>
              <a:gd name="T6" fmla="*/ 41 w 390"/>
              <a:gd name="T7" fmla="*/ 16 h 395"/>
              <a:gd name="T8" fmla="*/ 41 w 390"/>
              <a:gd name="T9" fmla="*/ 0 h 395"/>
              <a:gd name="T10" fmla="*/ 171 w 390"/>
              <a:gd name="T11" fmla="*/ 0 h 395"/>
              <a:gd name="T12" fmla="*/ 202 w 390"/>
              <a:gd name="T13" fmla="*/ 31 h 395"/>
              <a:gd name="T14" fmla="*/ 227 w 390"/>
              <a:gd name="T15" fmla="*/ 124 h 395"/>
              <a:gd name="T16" fmla="*/ 321 w 390"/>
              <a:gd name="T17" fmla="*/ 129 h 395"/>
              <a:gd name="T18" fmla="*/ 352 w 390"/>
              <a:gd name="T19" fmla="*/ 208 h 395"/>
              <a:gd name="T20" fmla="*/ 368 w 390"/>
              <a:gd name="T21" fmla="*/ 196 h 395"/>
              <a:gd name="T22" fmla="*/ 389 w 390"/>
              <a:gd name="T23" fmla="*/ 218 h 395"/>
              <a:gd name="T24" fmla="*/ 378 w 390"/>
              <a:gd name="T25" fmla="*/ 259 h 395"/>
              <a:gd name="T26" fmla="*/ 389 w 390"/>
              <a:gd name="T27" fmla="*/ 300 h 395"/>
              <a:gd name="T28" fmla="*/ 378 w 390"/>
              <a:gd name="T29" fmla="*/ 341 h 395"/>
              <a:gd name="T30" fmla="*/ 342 w 390"/>
              <a:gd name="T31" fmla="*/ 373 h 395"/>
              <a:gd name="T32" fmla="*/ 300 w 390"/>
              <a:gd name="T33" fmla="*/ 394 h 395"/>
              <a:gd name="T34" fmla="*/ 259 w 390"/>
              <a:gd name="T35" fmla="*/ 373 h 395"/>
              <a:gd name="T36" fmla="*/ 212 w 390"/>
              <a:gd name="T37" fmla="*/ 368 h 395"/>
              <a:gd name="T38" fmla="*/ 227 w 390"/>
              <a:gd name="T39" fmla="*/ 326 h 395"/>
              <a:gd name="T40" fmla="*/ 243 w 390"/>
              <a:gd name="T41" fmla="*/ 300 h 395"/>
              <a:gd name="T42" fmla="*/ 254 w 390"/>
              <a:gd name="T43" fmla="*/ 264 h 395"/>
              <a:gd name="T44" fmla="*/ 233 w 390"/>
              <a:gd name="T45" fmla="*/ 249 h 395"/>
              <a:gd name="T46" fmla="*/ 186 w 390"/>
              <a:gd name="T47" fmla="*/ 239 h 395"/>
              <a:gd name="T48" fmla="*/ 145 w 390"/>
              <a:gd name="T49" fmla="*/ 218 h 395"/>
              <a:gd name="T50" fmla="*/ 94 w 390"/>
              <a:gd name="T51" fmla="*/ 208 h 395"/>
              <a:gd name="T52" fmla="*/ 51 w 390"/>
              <a:gd name="T53" fmla="*/ 166 h 395"/>
              <a:gd name="T54" fmla="*/ 0 w 390"/>
              <a:gd name="T55" fmla="*/ 114 h 395"/>
              <a:gd name="T56" fmla="*/ 0 w 390"/>
              <a:gd name="T57" fmla="*/ 114 h 39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0"/>
              <a:gd name="T88" fmla="*/ 0 h 395"/>
              <a:gd name="T89" fmla="*/ 390 w 390"/>
              <a:gd name="T90" fmla="*/ 395 h 39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0" h="395">
                <a:moveTo>
                  <a:pt x="0" y="114"/>
                </a:moveTo>
                <a:lnTo>
                  <a:pt x="26" y="73"/>
                </a:lnTo>
                <a:lnTo>
                  <a:pt x="16" y="41"/>
                </a:lnTo>
                <a:lnTo>
                  <a:pt x="41" y="16"/>
                </a:lnTo>
                <a:lnTo>
                  <a:pt x="41" y="0"/>
                </a:lnTo>
                <a:lnTo>
                  <a:pt x="171" y="0"/>
                </a:lnTo>
                <a:lnTo>
                  <a:pt x="202" y="31"/>
                </a:lnTo>
                <a:lnTo>
                  <a:pt x="227" y="124"/>
                </a:lnTo>
                <a:lnTo>
                  <a:pt x="321" y="129"/>
                </a:lnTo>
                <a:lnTo>
                  <a:pt x="352" y="208"/>
                </a:lnTo>
                <a:lnTo>
                  <a:pt x="368" y="196"/>
                </a:lnTo>
                <a:lnTo>
                  <a:pt x="389" y="218"/>
                </a:lnTo>
                <a:lnTo>
                  <a:pt x="378" y="259"/>
                </a:lnTo>
                <a:lnTo>
                  <a:pt x="389" y="300"/>
                </a:lnTo>
                <a:lnTo>
                  <a:pt x="378" y="341"/>
                </a:lnTo>
                <a:lnTo>
                  <a:pt x="342" y="373"/>
                </a:lnTo>
                <a:lnTo>
                  <a:pt x="300" y="394"/>
                </a:lnTo>
                <a:lnTo>
                  <a:pt x="259" y="373"/>
                </a:lnTo>
                <a:lnTo>
                  <a:pt x="212" y="368"/>
                </a:lnTo>
                <a:lnTo>
                  <a:pt x="227" y="326"/>
                </a:lnTo>
                <a:lnTo>
                  <a:pt x="243" y="300"/>
                </a:lnTo>
                <a:lnTo>
                  <a:pt x="254" y="264"/>
                </a:lnTo>
                <a:lnTo>
                  <a:pt x="233" y="249"/>
                </a:lnTo>
                <a:lnTo>
                  <a:pt x="186" y="239"/>
                </a:lnTo>
                <a:lnTo>
                  <a:pt x="145" y="218"/>
                </a:lnTo>
                <a:lnTo>
                  <a:pt x="94" y="208"/>
                </a:lnTo>
                <a:lnTo>
                  <a:pt x="51" y="166"/>
                </a:lnTo>
                <a:lnTo>
                  <a:pt x="0" y="11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8" name="Freeform 227"/>
          <p:cNvSpPr>
            <a:spLocks noChangeArrowheads="1"/>
          </p:cNvSpPr>
          <p:nvPr/>
        </p:nvSpPr>
        <p:spPr bwMode="auto">
          <a:xfrm>
            <a:off x="1982217" y="3862388"/>
            <a:ext cx="361950" cy="542925"/>
          </a:xfrm>
          <a:custGeom>
            <a:avLst/>
            <a:gdLst>
              <a:gd name="T0" fmla="*/ 244 w 571"/>
              <a:gd name="T1" fmla="*/ 0 h 856"/>
              <a:gd name="T2" fmla="*/ 260 w 571"/>
              <a:gd name="T3" fmla="*/ 10 h 856"/>
              <a:gd name="T4" fmla="*/ 286 w 571"/>
              <a:gd name="T5" fmla="*/ 16 h 856"/>
              <a:gd name="T6" fmla="*/ 311 w 571"/>
              <a:gd name="T7" fmla="*/ 51 h 856"/>
              <a:gd name="T8" fmla="*/ 352 w 571"/>
              <a:gd name="T9" fmla="*/ 82 h 856"/>
              <a:gd name="T10" fmla="*/ 368 w 571"/>
              <a:gd name="T11" fmla="*/ 118 h 856"/>
              <a:gd name="T12" fmla="*/ 395 w 571"/>
              <a:gd name="T13" fmla="*/ 118 h 856"/>
              <a:gd name="T14" fmla="*/ 420 w 571"/>
              <a:gd name="T15" fmla="*/ 98 h 856"/>
              <a:gd name="T16" fmla="*/ 456 w 571"/>
              <a:gd name="T17" fmla="*/ 108 h 856"/>
              <a:gd name="T18" fmla="*/ 487 w 571"/>
              <a:gd name="T19" fmla="*/ 124 h 856"/>
              <a:gd name="T20" fmla="*/ 477 w 571"/>
              <a:gd name="T21" fmla="*/ 165 h 856"/>
              <a:gd name="T22" fmla="*/ 497 w 571"/>
              <a:gd name="T23" fmla="*/ 191 h 856"/>
              <a:gd name="T24" fmla="*/ 462 w 571"/>
              <a:gd name="T25" fmla="*/ 191 h 856"/>
              <a:gd name="T26" fmla="*/ 389 w 571"/>
              <a:gd name="T27" fmla="*/ 227 h 856"/>
              <a:gd name="T28" fmla="*/ 368 w 571"/>
              <a:gd name="T29" fmla="*/ 259 h 856"/>
              <a:gd name="T30" fmla="*/ 364 w 571"/>
              <a:gd name="T31" fmla="*/ 300 h 856"/>
              <a:gd name="T32" fmla="*/ 337 w 571"/>
              <a:gd name="T33" fmla="*/ 315 h 856"/>
              <a:gd name="T34" fmla="*/ 337 w 571"/>
              <a:gd name="T35" fmla="*/ 367 h 856"/>
              <a:gd name="T36" fmla="*/ 364 w 571"/>
              <a:gd name="T37" fmla="*/ 408 h 856"/>
              <a:gd name="T38" fmla="*/ 389 w 571"/>
              <a:gd name="T39" fmla="*/ 435 h 856"/>
              <a:gd name="T40" fmla="*/ 420 w 571"/>
              <a:gd name="T41" fmla="*/ 450 h 856"/>
              <a:gd name="T42" fmla="*/ 462 w 571"/>
              <a:gd name="T43" fmla="*/ 450 h 856"/>
              <a:gd name="T44" fmla="*/ 487 w 571"/>
              <a:gd name="T45" fmla="*/ 435 h 856"/>
              <a:gd name="T46" fmla="*/ 487 w 571"/>
              <a:gd name="T47" fmla="*/ 502 h 856"/>
              <a:gd name="T48" fmla="*/ 503 w 571"/>
              <a:gd name="T49" fmla="*/ 502 h 856"/>
              <a:gd name="T50" fmla="*/ 529 w 571"/>
              <a:gd name="T51" fmla="*/ 502 h 856"/>
              <a:gd name="T52" fmla="*/ 570 w 571"/>
              <a:gd name="T53" fmla="*/ 569 h 856"/>
              <a:gd name="T54" fmla="*/ 555 w 571"/>
              <a:gd name="T55" fmla="*/ 625 h 856"/>
              <a:gd name="T56" fmla="*/ 555 w 571"/>
              <a:gd name="T57" fmla="*/ 662 h 856"/>
              <a:gd name="T58" fmla="*/ 544 w 571"/>
              <a:gd name="T59" fmla="*/ 709 h 856"/>
              <a:gd name="T60" fmla="*/ 524 w 571"/>
              <a:gd name="T61" fmla="*/ 703 h 856"/>
              <a:gd name="T62" fmla="*/ 524 w 571"/>
              <a:gd name="T63" fmla="*/ 729 h 856"/>
              <a:gd name="T64" fmla="*/ 555 w 571"/>
              <a:gd name="T65" fmla="*/ 755 h 856"/>
              <a:gd name="T66" fmla="*/ 565 w 571"/>
              <a:gd name="T67" fmla="*/ 755 h 856"/>
              <a:gd name="T68" fmla="*/ 555 w 571"/>
              <a:gd name="T69" fmla="*/ 776 h 856"/>
              <a:gd name="T70" fmla="*/ 544 w 571"/>
              <a:gd name="T71" fmla="*/ 812 h 856"/>
              <a:gd name="T72" fmla="*/ 529 w 571"/>
              <a:gd name="T73" fmla="*/ 838 h 856"/>
              <a:gd name="T74" fmla="*/ 513 w 571"/>
              <a:gd name="T75" fmla="*/ 855 h 856"/>
              <a:gd name="T76" fmla="*/ 472 w 571"/>
              <a:gd name="T77" fmla="*/ 817 h 856"/>
              <a:gd name="T78" fmla="*/ 430 w 571"/>
              <a:gd name="T79" fmla="*/ 786 h 856"/>
              <a:gd name="T80" fmla="*/ 352 w 571"/>
              <a:gd name="T81" fmla="*/ 745 h 856"/>
              <a:gd name="T82" fmla="*/ 296 w 571"/>
              <a:gd name="T83" fmla="*/ 709 h 856"/>
              <a:gd name="T84" fmla="*/ 239 w 571"/>
              <a:gd name="T85" fmla="*/ 647 h 856"/>
              <a:gd name="T86" fmla="*/ 219 w 571"/>
              <a:gd name="T87" fmla="*/ 580 h 856"/>
              <a:gd name="T88" fmla="*/ 187 w 571"/>
              <a:gd name="T89" fmla="*/ 553 h 856"/>
              <a:gd name="T90" fmla="*/ 172 w 571"/>
              <a:gd name="T91" fmla="*/ 502 h 856"/>
              <a:gd name="T92" fmla="*/ 135 w 571"/>
              <a:gd name="T93" fmla="*/ 450 h 856"/>
              <a:gd name="T94" fmla="*/ 109 w 571"/>
              <a:gd name="T95" fmla="*/ 392 h 856"/>
              <a:gd name="T96" fmla="*/ 68 w 571"/>
              <a:gd name="T97" fmla="*/ 326 h 856"/>
              <a:gd name="T98" fmla="*/ 0 w 571"/>
              <a:gd name="T99" fmla="*/ 269 h 856"/>
              <a:gd name="T100" fmla="*/ 0 w 571"/>
              <a:gd name="T101" fmla="*/ 202 h 856"/>
              <a:gd name="T102" fmla="*/ 21 w 571"/>
              <a:gd name="T103" fmla="*/ 175 h 856"/>
              <a:gd name="T104" fmla="*/ 52 w 571"/>
              <a:gd name="T105" fmla="*/ 161 h 856"/>
              <a:gd name="T106" fmla="*/ 42 w 571"/>
              <a:gd name="T107" fmla="*/ 202 h 856"/>
              <a:gd name="T108" fmla="*/ 68 w 571"/>
              <a:gd name="T109" fmla="*/ 206 h 856"/>
              <a:gd name="T110" fmla="*/ 104 w 571"/>
              <a:gd name="T111" fmla="*/ 227 h 856"/>
              <a:gd name="T112" fmla="*/ 119 w 571"/>
              <a:gd name="T113" fmla="*/ 186 h 856"/>
              <a:gd name="T114" fmla="*/ 151 w 571"/>
              <a:gd name="T115" fmla="*/ 145 h 856"/>
              <a:gd name="T116" fmla="*/ 203 w 571"/>
              <a:gd name="T117" fmla="*/ 124 h 856"/>
              <a:gd name="T118" fmla="*/ 244 w 571"/>
              <a:gd name="T119" fmla="*/ 77 h 856"/>
              <a:gd name="T120" fmla="*/ 270 w 571"/>
              <a:gd name="T121" fmla="*/ 41 h 856"/>
              <a:gd name="T122" fmla="*/ 244 w 571"/>
              <a:gd name="T123" fmla="*/ 0 h 856"/>
              <a:gd name="T124" fmla="*/ 244 w 571"/>
              <a:gd name="T125" fmla="*/ 0 h 8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1"/>
              <a:gd name="T190" fmla="*/ 0 h 856"/>
              <a:gd name="T191" fmla="*/ 571 w 571"/>
              <a:gd name="T192" fmla="*/ 856 h 8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1" h="856">
                <a:moveTo>
                  <a:pt x="244" y="0"/>
                </a:moveTo>
                <a:lnTo>
                  <a:pt x="260" y="10"/>
                </a:lnTo>
                <a:lnTo>
                  <a:pt x="286" y="16"/>
                </a:lnTo>
                <a:lnTo>
                  <a:pt x="311" y="51"/>
                </a:lnTo>
                <a:lnTo>
                  <a:pt x="352" y="82"/>
                </a:lnTo>
                <a:lnTo>
                  <a:pt x="368" y="118"/>
                </a:lnTo>
                <a:lnTo>
                  <a:pt x="395" y="118"/>
                </a:lnTo>
                <a:lnTo>
                  <a:pt x="420" y="98"/>
                </a:lnTo>
                <a:lnTo>
                  <a:pt x="456" y="108"/>
                </a:lnTo>
                <a:lnTo>
                  <a:pt x="487" y="124"/>
                </a:lnTo>
                <a:lnTo>
                  <a:pt x="477" y="165"/>
                </a:lnTo>
                <a:lnTo>
                  <a:pt x="497" y="191"/>
                </a:lnTo>
                <a:lnTo>
                  <a:pt x="462" y="191"/>
                </a:lnTo>
                <a:lnTo>
                  <a:pt x="389" y="227"/>
                </a:lnTo>
                <a:lnTo>
                  <a:pt x="368" y="259"/>
                </a:lnTo>
                <a:lnTo>
                  <a:pt x="364" y="300"/>
                </a:lnTo>
                <a:lnTo>
                  <a:pt x="337" y="315"/>
                </a:lnTo>
                <a:lnTo>
                  <a:pt x="337" y="367"/>
                </a:lnTo>
                <a:lnTo>
                  <a:pt x="364" y="408"/>
                </a:lnTo>
                <a:lnTo>
                  <a:pt x="389" y="435"/>
                </a:lnTo>
                <a:lnTo>
                  <a:pt x="420" y="450"/>
                </a:lnTo>
                <a:lnTo>
                  <a:pt x="462" y="450"/>
                </a:lnTo>
                <a:lnTo>
                  <a:pt x="487" y="435"/>
                </a:lnTo>
                <a:lnTo>
                  <a:pt x="487" y="502"/>
                </a:lnTo>
                <a:lnTo>
                  <a:pt x="503" y="502"/>
                </a:lnTo>
                <a:lnTo>
                  <a:pt x="529" y="502"/>
                </a:lnTo>
                <a:lnTo>
                  <a:pt x="570" y="569"/>
                </a:lnTo>
                <a:lnTo>
                  <a:pt x="555" y="625"/>
                </a:lnTo>
                <a:lnTo>
                  <a:pt x="555" y="662"/>
                </a:lnTo>
                <a:lnTo>
                  <a:pt x="544" y="709"/>
                </a:lnTo>
                <a:lnTo>
                  <a:pt x="524" y="703"/>
                </a:lnTo>
                <a:lnTo>
                  <a:pt x="524" y="729"/>
                </a:lnTo>
                <a:lnTo>
                  <a:pt x="555" y="755"/>
                </a:lnTo>
                <a:lnTo>
                  <a:pt x="565" y="755"/>
                </a:lnTo>
                <a:lnTo>
                  <a:pt x="555" y="776"/>
                </a:lnTo>
                <a:lnTo>
                  <a:pt x="544" y="812"/>
                </a:lnTo>
                <a:lnTo>
                  <a:pt x="529" y="838"/>
                </a:lnTo>
                <a:lnTo>
                  <a:pt x="513" y="855"/>
                </a:lnTo>
                <a:lnTo>
                  <a:pt x="472" y="817"/>
                </a:lnTo>
                <a:lnTo>
                  <a:pt x="430" y="786"/>
                </a:lnTo>
                <a:lnTo>
                  <a:pt x="352" y="745"/>
                </a:lnTo>
                <a:lnTo>
                  <a:pt x="296" y="709"/>
                </a:lnTo>
                <a:lnTo>
                  <a:pt x="239" y="647"/>
                </a:lnTo>
                <a:lnTo>
                  <a:pt x="219" y="580"/>
                </a:lnTo>
                <a:lnTo>
                  <a:pt x="187" y="553"/>
                </a:lnTo>
                <a:lnTo>
                  <a:pt x="172" y="502"/>
                </a:lnTo>
                <a:lnTo>
                  <a:pt x="135" y="450"/>
                </a:lnTo>
                <a:lnTo>
                  <a:pt x="109" y="392"/>
                </a:lnTo>
                <a:lnTo>
                  <a:pt x="68" y="326"/>
                </a:lnTo>
                <a:lnTo>
                  <a:pt x="0" y="269"/>
                </a:lnTo>
                <a:lnTo>
                  <a:pt x="0" y="202"/>
                </a:lnTo>
                <a:lnTo>
                  <a:pt x="21" y="175"/>
                </a:lnTo>
                <a:lnTo>
                  <a:pt x="52" y="161"/>
                </a:lnTo>
                <a:lnTo>
                  <a:pt x="42" y="202"/>
                </a:lnTo>
                <a:lnTo>
                  <a:pt x="68" y="206"/>
                </a:lnTo>
                <a:lnTo>
                  <a:pt x="104" y="227"/>
                </a:lnTo>
                <a:lnTo>
                  <a:pt x="119" y="186"/>
                </a:lnTo>
                <a:lnTo>
                  <a:pt x="151" y="145"/>
                </a:lnTo>
                <a:lnTo>
                  <a:pt x="203" y="124"/>
                </a:lnTo>
                <a:lnTo>
                  <a:pt x="244" y="77"/>
                </a:lnTo>
                <a:lnTo>
                  <a:pt x="270" y="41"/>
                </a:lnTo>
                <a:lnTo>
                  <a:pt x="244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49" name="Freeform 228"/>
          <p:cNvSpPr>
            <a:spLocks noChangeArrowheads="1"/>
          </p:cNvSpPr>
          <p:nvPr/>
        </p:nvSpPr>
        <p:spPr bwMode="auto">
          <a:xfrm>
            <a:off x="2564829" y="3470275"/>
            <a:ext cx="3175" cy="9525"/>
          </a:xfrm>
          <a:custGeom>
            <a:avLst/>
            <a:gdLst>
              <a:gd name="T0" fmla="*/ 0 w 6"/>
              <a:gd name="T1" fmla="*/ 16 h 17"/>
              <a:gd name="T2" fmla="*/ 0 w 6"/>
              <a:gd name="T3" fmla="*/ 0 h 17"/>
              <a:gd name="T4" fmla="*/ 5 w 6"/>
              <a:gd name="T5" fmla="*/ 0 h 17"/>
              <a:gd name="T6" fmla="*/ 5 w 6"/>
              <a:gd name="T7" fmla="*/ 6 h 17"/>
              <a:gd name="T8" fmla="*/ 0 w 6"/>
              <a:gd name="T9" fmla="*/ 16 h 17"/>
              <a:gd name="T10" fmla="*/ 0 w 6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7"/>
              <a:gd name="T20" fmla="*/ 6 w 6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0" name="Freeform 229" descr="Diagonales larges vers le bas"/>
          <p:cNvSpPr>
            <a:spLocks noChangeArrowheads="1"/>
          </p:cNvSpPr>
          <p:nvPr/>
        </p:nvSpPr>
        <p:spPr bwMode="auto">
          <a:xfrm>
            <a:off x="2636267" y="3697288"/>
            <a:ext cx="122237" cy="120650"/>
          </a:xfrm>
          <a:custGeom>
            <a:avLst/>
            <a:gdLst>
              <a:gd name="T0" fmla="*/ 51 w 193"/>
              <a:gd name="T1" fmla="*/ 0 h 192"/>
              <a:gd name="T2" fmla="*/ 104 w 193"/>
              <a:gd name="T3" fmla="*/ 15 h 192"/>
              <a:gd name="T4" fmla="*/ 145 w 193"/>
              <a:gd name="T5" fmla="*/ 0 h 192"/>
              <a:gd name="T6" fmla="*/ 192 w 193"/>
              <a:gd name="T7" fmla="*/ 15 h 192"/>
              <a:gd name="T8" fmla="*/ 166 w 193"/>
              <a:gd name="T9" fmla="*/ 41 h 192"/>
              <a:gd name="T10" fmla="*/ 176 w 193"/>
              <a:gd name="T11" fmla="*/ 98 h 192"/>
              <a:gd name="T12" fmla="*/ 186 w 193"/>
              <a:gd name="T13" fmla="*/ 124 h 192"/>
              <a:gd name="T14" fmla="*/ 161 w 193"/>
              <a:gd name="T15" fmla="*/ 165 h 192"/>
              <a:gd name="T16" fmla="*/ 145 w 193"/>
              <a:gd name="T17" fmla="*/ 150 h 192"/>
              <a:gd name="T18" fmla="*/ 104 w 193"/>
              <a:gd name="T19" fmla="*/ 160 h 192"/>
              <a:gd name="T20" fmla="*/ 94 w 193"/>
              <a:gd name="T21" fmla="*/ 191 h 192"/>
              <a:gd name="T22" fmla="*/ 67 w 193"/>
              <a:gd name="T23" fmla="*/ 186 h 192"/>
              <a:gd name="T24" fmla="*/ 41 w 193"/>
              <a:gd name="T25" fmla="*/ 118 h 192"/>
              <a:gd name="T26" fmla="*/ 0 w 193"/>
              <a:gd name="T27" fmla="*/ 93 h 192"/>
              <a:gd name="T28" fmla="*/ 10 w 193"/>
              <a:gd name="T29" fmla="*/ 57 h 192"/>
              <a:gd name="T30" fmla="*/ 41 w 193"/>
              <a:gd name="T31" fmla="*/ 41 h 192"/>
              <a:gd name="T32" fmla="*/ 51 w 193"/>
              <a:gd name="T33" fmla="*/ 0 h 192"/>
              <a:gd name="T34" fmla="*/ 51 w 193"/>
              <a:gd name="T35" fmla="*/ 0 h 1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3"/>
              <a:gd name="T55" fmla="*/ 0 h 192"/>
              <a:gd name="T56" fmla="*/ 193 w 193"/>
              <a:gd name="T57" fmla="*/ 192 h 19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3" h="192">
                <a:moveTo>
                  <a:pt x="51" y="0"/>
                </a:moveTo>
                <a:lnTo>
                  <a:pt x="104" y="15"/>
                </a:lnTo>
                <a:lnTo>
                  <a:pt x="145" y="0"/>
                </a:lnTo>
                <a:lnTo>
                  <a:pt x="192" y="15"/>
                </a:lnTo>
                <a:lnTo>
                  <a:pt x="166" y="41"/>
                </a:lnTo>
                <a:lnTo>
                  <a:pt x="176" y="98"/>
                </a:lnTo>
                <a:lnTo>
                  <a:pt x="186" y="124"/>
                </a:lnTo>
                <a:lnTo>
                  <a:pt x="161" y="165"/>
                </a:lnTo>
                <a:lnTo>
                  <a:pt x="145" y="150"/>
                </a:lnTo>
                <a:lnTo>
                  <a:pt x="104" y="160"/>
                </a:lnTo>
                <a:lnTo>
                  <a:pt x="94" y="191"/>
                </a:lnTo>
                <a:lnTo>
                  <a:pt x="67" y="186"/>
                </a:lnTo>
                <a:lnTo>
                  <a:pt x="41" y="118"/>
                </a:lnTo>
                <a:lnTo>
                  <a:pt x="0" y="93"/>
                </a:lnTo>
                <a:lnTo>
                  <a:pt x="10" y="57"/>
                </a:lnTo>
                <a:lnTo>
                  <a:pt x="41" y="41"/>
                </a:lnTo>
                <a:lnTo>
                  <a:pt x="51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1" name="Freeform 230"/>
          <p:cNvSpPr>
            <a:spLocks noChangeArrowheads="1"/>
          </p:cNvSpPr>
          <p:nvPr/>
        </p:nvSpPr>
        <p:spPr bwMode="auto">
          <a:xfrm>
            <a:off x="2685479" y="4764088"/>
            <a:ext cx="138113" cy="158750"/>
          </a:xfrm>
          <a:custGeom>
            <a:avLst/>
            <a:gdLst>
              <a:gd name="T0" fmla="*/ 26 w 218"/>
              <a:gd name="T1" fmla="*/ 0 h 250"/>
              <a:gd name="T2" fmla="*/ 41 w 218"/>
              <a:gd name="T3" fmla="*/ 0 h 250"/>
              <a:gd name="T4" fmla="*/ 98 w 218"/>
              <a:gd name="T5" fmla="*/ 41 h 250"/>
              <a:gd name="T6" fmla="*/ 123 w 218"/>
              <a:gd name="T7" fmla="*/ 41 h 250"/>
              <a:gd name="T8" fmla="*/ 165 w 218"/>
              <a:gd name="T9" fmla="*/ 73 h 250"/>
              <a:gd name="T10" fmla="*/ 217 w 218"/>
              <a:gd name="T11" fmla="*/ 114 h 250"/>
              <a:gd name="T12" fmla="*/ 206 w 218"/>
              <a:gd name="T13" fmla="*/ 141 h 250"/>
              <a:gd name="T14" fmla="*/ 217 w 218"/>
              <a:gd name="T15" fmla="*/ 176 h 250"/>
              <a:gd name="T16" fmla="*/ 191 w 218"/>
              <a:gd name="T17" fmla="*/ 218 h 250"/>
              <a:gd name="T18" fmla="*/ 165 w 218"/>
              <a:gd name="T19" fmla="*/ 243 h 250"/>
              <a:gd name="T20" fmla="*/ 108 w 218"/>
              <a:gd name="T21" fmla="*/ 249 h 250"/>
              <a:gd name="T22" fmla="*/ 67 w 218"/>
              <a:gd name="T23" fmla="*/ 223 h 250"/>
              <a:gd name="T24" fmla="*/ 31 w 218"/>
              <a:gd name="T25" fmla="*/ 218 h 250"/>
              <a:gd name="T26" fmla="*/ 0 w 218"/>
              <a:gd name="T27" fmla="*/ 202 h 250"/>
              <a:gd name="T28" fmla="*/ 0 w 218"/>
              <a:gd name="T29" fmla="*/ 156 h 250"/>
              <a:gd name="T30" fmla="*/ 0 w 218"/>
              <a:gd name="T31" fmla="*/ 151 h 250"/>
              <a:gd name="T32" fmla="*/ 0 w 218"/>
              <a:gd name="T33" fmla="*/ 125 h 250"/>
              <a:gd name="T34" fmla="*/ 0 w 218"/>
              <a:gd name="T35" fmla="*/ 84 h 250"/>
              <a:gd name="T36" fmla="*/ 4 w 218"/>
              <a:gd name="T37" fmla="*/ 41 h 250"/>
              <a:gd name="T38" fmla="*/ 4 w 218"/>
              <a:gd name="T39" fmla="*/ 6 h 250"/>
              <a:gd name="T40" fmla="*/ 26 w 218"/>
              <a:gd name="T41" fmla="*/ 0 h 250"/>
              <a:gd name="T42" fmla="*/ 26 w 218"/>
              <a:gd name="T43" fmla="*/ 0 h 2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18"/>
              <a:gd name="T67" fmla="*/ 0 h 250"/>
              <a:gd name="T68" fmla="*/ 218 w 218"/>
              <a:gd name="T69" fmla="*/ 250 h 2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18" h="250">
                <a:moveTo>
                  <a:pt x="26" y="0"/>
                </a:moveTo>
                <a:lnTo>
                  <a:pt x="41" y="0"/>
                </a:lnTo>
                <a:lnTo>
                  <a:pt x="98" y="41"/>
                </a:lnTo>
                <a:lnTo>
                  <a:pt x="123" y="41"/>
                </a:lnTo>
                <a:lnTo>
                  <a:pt x="165" y="73"/>
                </a:lnTo>
                <a:lnTo>
                  <a:pt x="217" y="114"/>
                </a:lnTo>
                <a:lnTo>
                  <a:pt x="206" y="141"/>
                </a:lnTo>
                <a:lnTo>
                  <a:pt x="217" y="176"/>
                </a:lnTo>
                <a:lnTo>
                  <a:pt x="191" y="218"/>
                </a:lnTo>
                <a:lnTo>
                  <a:pt x="165" y="243"/>
                </a:lnTo>
                <a:lnTo>
                  <a:pt x="108" y="249"/>
                </a:lnTo>
                <a:lnTo>
                  <a:pt x="67" y="223"/>
                </a:lnTo>
                <a:lnTo>
                  <a:pt x="31" y="218"/>
                </a:lnTo>
                <a:lnTo>
                  <a:pt x="0" y="202"/>
                </a:lnTo>
                <a:lnTo>
                  <a:pt x="0" y="156"/>
                </a:lnTo>
                <a:lnTo>
                  <a:pt x="0" y="151"/>
                </a:lnTo>
                <a:lnTo>
                  <a:pt x="0" y="125"/>
                </a:lnTo>
                <a:lnTo>
                  <a:pt x="0" y="84"/>
                </a:lnTo>
                <a:lnTo>
                  <a:pt x="4" y="41"/>
                </a:lnTo>
                <a:lnTo>
                  <a:pt x="4" y="6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2" name="Freeform 231"/>
          <p:cNvSpPr>
            <a:spLocks noChangeArrowheads="1"/>
          </p:cNvSpPr>
          <p:nvPr/>
        </p:nvSpPr>
        <p:spPr bwMode="auto">
          <a:xfrm>
            <a:off x="2215579" y="3516313"/>
            <a:ext cx="377825" cy="328612"/>
          </a:xfrm>
          <a:custGeom>
            <a:avLst/>
            <a:gdLst>
              <a:gd name="T0" fmla="*/ 62 w 597"/>
              <a:gd name="T1" fmla="*/ 37 h 518"/>
              <a:gd name="T2" fmla="*/ 62 w 597"/>
              <a:gd name="T3" fmla="*/ 84 h 518"/>
              <a:gd name="T4" fmla="*/ 62 w 597"/>
              <a:gd name="T5" fmla="*/ 145 h 518"/>
              <a:gd name="T6" fmla="*/ 94 w 597"/>
              <a:gd name="T7" fmla="*/ 109 h 518"/>
              <a:gd name="T8" fmla="*/ 104 w 597"/>
              <a:gd name="T9" fmla="*/ 52 h 518"/>
              <a:gd name="T10" fmla="*/ 135 w 597"/>
              <a:gd name="T11" fmla="*/ 26 h 518"/>
              <a:gd name="T12" fmla="*/ 160 w 597"/>
              <a:gd name="T13" fmla="*/ 37 h 518"/>
              <a:gd name="T14" fmla="*/ 213 w 597"/>
              <a:gd name="T15" fmla="*/ 52 h 518"/>
              <a:gd name="T16" fmla="*/ 270 w 597"/>
              <a:gd name="T17" fmla="*/ 78 h 518"/>
              <a:gd name="T18" fmla="*/ 326 w 597"/>
              <a:gd name="T19" fmla="*/ 94 h 518"/>
              <a:gd name="T20" fmla="*/ 420 w 597"/>
              <a:gd name="T21" fmla="*/ 84 h 518"/>
              <a:gd name="T22" fmla="*/ 502 w 597"/>
              <a:gd name="T23" fmla="*/ 78 h 518"/>
              <a:gd name="T24" fmla="*/ 481 w 597"/>
              <a:gd name="T25" fmla="*/ 109 h 518"/>
              <a:gd name="T26" fmla="*/ 549 w 597"/>
              <a:gd name="T27" fmla="*/ 135 h 518"/>
              <a:gd name="T28" fmla="*/ 569 w 597"/>
              <a:gd name="T29" fmla="*/ 166 h 518"/>
              <a:gd name="T30" fmla="*/ 554 w 597"/>
              <a:gd name="T31" fmla="*/ 217 h 518"/>
              <a:gd name="T32" fmla="*/ 538 w 597"/>
              <a:gd name="T33" fmla="*/ 254 h 518"/>
              <a:gd name="T34" fmla="*/ 523 w 597"/>
              <a:gd name="T35" fmla="*/ 295 h 518"/>
              <a:gd name="T36" fmla="*/ 523 w 597"/>
              <a:gd name="T37" fmla="*/ 352 h 518"/>
              <a:gd name="T38" fmla="*/ 456 w 597"/>
              <a:gd name="T39" fmla="*/ 383 h 518"/>
              <a:gd name="T40" fmla="*/ 362 w 597"/>
              <a:gd name="T41" fmla="*/ 368 h 518"/>
              <a:gd name="T42" fmla="*/ 389 w 597"/>
              <a:gd name="T43" fmla="*/ 434 h 518"/>
              <a:gd name="T44" fmla="*/ 435 w 597"/>
              <a:gd name="T45" fmla="*/ 460 h 518"/>
              <a:gd name="T46" fmla="*/ 326 w 597"/>
              <a:gd name="T47" fmla="*/ 512 h 518"/>
              <a:gd name="T48" fmla="*/ 270 w 597"/>
              <a:gd name="T49" fmla="*/ 502 h 518"/>
              <a:gd name="T50" fmla="*/ 244 w 597"/>
              <a:gd name="T51" fmla="*/ 419 h 518"/>
              <a:gd name="T52" fmla="*/ 238 w 597"/>
              <a:gd name="T53" fmla="*/ 368 h 518"/>
              <a:gd name="T54" fmla="*/ 254 w 597"/>
              <a:gd name="T55" fmla="*/ 274 h 518"/>
              <a:gd name="T56" fmla="*/ 135 w 597"/>
              <a:gd name="T57" fmla="*/ 243 h 518"/>
              <a:gd name="T58" fmla="*/ 37 w 597"/>
              <a:gd name="T59" fmla="*/ 217 h 518"/>
              <a:gd name="T60" fmla="*/ 11 w 597"/>
              <a:gd name="T61" fmla="*/ 135 h 518"/>
              <a:gd name="T62" fmla="*/ 0 w 597"/>
              <a:gd name="T63" fmla="*/ 109 h 518"/>
              <a:gd name="T64" fmla="*/ 21 w 597"/>
              <a:gd name="T65" fmla="*/ 68 h 518"/>
              <a:gd name="T66" fmla="*/ 52 w 597"/>
              <a:gd name="T67" fmla="*/ 16 h 518"/>
              <a:gd name="T68" fmla="*/ 94 w 597"/>
              <a:gd name="T69" fmla="*/ 0 h 5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7"/>
              <a:gd name="T106" fmla="*/ 0 h 518"/>
              <a:gd name="T107" fmla="*/ 597 w 597"/>
              <a:gd name="T108" fmla="*/ 518 h 5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7" h="518">
                <a:moveTo>
                  <a:pt x="94" y="0"/>
                </a:moveTo>
                <a:lnTo>
                  <a:pt x="62" y="37"/>
                </a:lnTo>
                <a:lnTo>
                  <a:pt x="62" y="52"/>
                </a:lnTo>
                <a:lnTo>
                  <a:pt x="62" y="84"/>
                </a:lnTo>
                <a:lnTo>
                  <a:pt x="47" y="109"/>
                </a:lnTo>
                <a:lnTo>
                  <a:pt x="62" y="145"/>
                </a:lnTo>
                <a:lnTo>
                  <a:pt x="88" y="145"/>
                </a:lnTo>
                <a:lnTo>
                  <a:pt x="94" y="109"/>
                </a:lnTo>
                <a:lnTo>
                  <a:pt x="88" y="68"/>
                </a:lnTo>
                <a:lnTo>
                  <a:pt x="104" y="52"/>
                </a:lnTo>
                <a:lnTo>
                  <a:pt x="145" y="41"/>
                </a:lnTo>
                <a:lnTo>
                  <a:pt x="135" y="26"/>
                </a:lnTo>
                <a:lnTo>
                  <a:pt x="145" y="0"/>
                </a:lnTo>
                <a:lnTo>
                  <a:pt x="160" y="37"/>
                </a:lnTo>
                <a:lnTo>
                  <a:pt x="176" y="37"/>
                </a:lnTo>
                <a:lnTo>
                  <a:pt x="213" y="52"/>
                </a:lnTo>
                <a:lnTo>
                  <a:pt x="217" y="78"/>
                </a:lnTo>
                <a:lnTo>
                  <a:pt x="270" y="78"/>
                </a:lnTo>
                <a:lnTo>
                  <a:pt x="311" y="78"/>
                </a:lnTo>
                <a:lnTo>
                  <a:pt x="326" y="94"/>
                </a:lnTo>
                <a:lnTo>
                  <a:pt x="378" y="98"/>
                </a:lnTo>
                <a:lnTo>
                  <a:pt x="420" y="84"/>
                </a:lnTo>
                <a:lnTo>
                  <a:pt x="393" y="78"/>
                </a:lnTo>
                <a:lnTo>
                  <a:pt x="502" y="78"/>
                </a:lnTo>
                <a:lnTo>
                  <a:pt x="461" y="84"/>
                </a:lnTo>
                <a:lnTo>
                  <a:pt x="481" y="109"/>
                </a:lnTo>
                <a:lnTo>
                  <a:pt x="523" y="109"/>
                </a:lnTo>
                <a:lnTo>
                  <a:pt x="549" y="135"/>
                </a:lnTo>
                <a:lnTo>
                  <a:pt x="554" y="166"/>
                </a:lnTo>
                <a:lnTo>
                  <a:pt x="569" y="166"/>
                </a:lnTo>
                <a:lnTo>
                  <a:pt x="596" y="186"/>
                </a:lnTo>
                <a:lnTo>
                  <a:pt x="554" y="217"/>
                </a:lnTo>
                <a:lnTo>
                  <a:pt x="569" y="243"/>
                </a:lnTo>
                <a:lnTo>
                  <a:pt x="538" y="254"/>
                </a:lnTo>
                <a:lnTo>
                  <a:pt x="538" y="270"/>
                </a:lnTo>
                <a:lnTo>
                  <a:pt x="523" y="295"/>
                </a:lnTo>
                <a:lnTo>
                  <a:pt x="554" y="326"/>
                </a:lnTo>
                <a:lnTo>
                  <a:pt x="523" y="352"/>
                </a:lnTo>
                <a:lnTo>
                  <a:pt x="471" y="368"/>
                </a:lnTo>
                <a:lnTo>
                  <a:pt x="456" y="383"/>
                </a:lnTo>
                <a:lnTo>
                  <a:pt x="404" y="368"/>
                </a:lnTo>
                <a:lnTo>
                  <a:pt x="362" y="368"/>
                </a:lnTo>
                <a:lnTo>
                  <a:pt x="393" y="393"/>
                </a:lnTo>
                <a:lnTo>
                  <a:pt x="389" y="434"/>
                </a:lnTo>
                <a:lnTo>
                  <a:pt x="430" y="444"/>
                </a:lnTo>
                <a:lnTo>
                  <a:pt x="435" y="460"/>
                </a:lnTo>
                <a:lnTo>
                  <a:pt x="393" y="487"/>
                </a:lnTo>
                <a:lnTo>
                  <a:pt x="326" y="512"/>
                </a:lnTo>
                <a:lnTo>
                  <a:pt x="295" y="517"/>
                </a:lnTo>
                <a:lnTo>
                  <a:pt x="270" y="502"/>
                </a:lnTo>
                <a:lnTo>
                  <a:pt x="254" y="450"/>
                </a:lnTo>
                <a:lnTo>
                  <a:pt x="244" y="419"/>
                </a:lnTo>
                <a:lnTo>
                  <a:pt x="254" y="393"/>
                </a:lnTo>
                <a:lnTo>
                  <a:pt x="238" y="368"/>
                </a:lnTo>
                <a:lnTo>
                  <a:pt x="228" y="315"/>
                </a:lnTo>
                <a:lnTo>
                  <a:pt x="254" y="274"/>
                </a:lnTo>
                <a:lnTo>
                  <a:pt x="160" y="274"/>
                </a:lnTo>
                <a:lnTo>
                  <a:pt x="135" y="243"/>
                </a:lnTo>
                <a:lnTo>
                  <a:pt x="68" y="243"/>
                </a:lnTo>
                <a:lnTo>
                  <a:pt x="37" y="217"/>
                </a:lnTo>
                <a:lnTo>
                  <a:pt x="37" y="186"/>
                </a:lnTo>
                <a:lnTo>
                  <a:pt x="11" y="135"/>
                </a:lnTo>
                <a:lnTo>
                  <a:pt x="0" y="135"/>
                </a:lnTo>
                <a:lnTo>
                  <a:pt x="0" y="109"/>
                </a:lnTo>
                <a:lnTo>
                  <a:pt x="0" y="94"/>
                </a:lnTo>
                <a:lnTo>
                  <a:pt x="21" y="68"/>
                </a:lnTo>
                <a:lnTo>
                  <a:pt x="47" y="41"/>
                </a:lnTo>
                <a:lnTo>
                  <a:pt x="52" y="16"/>
                </a:lnTo>
                <a:lnTo>
                  <a:pt x="78" y="11"/>
                </a:lnTo>
                <a:lnTo>
                  <a:pt x="94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3" name="Freeform 232" descr="Diagonales larges vers le bas"/>
          <p:cNvSpPr>
            <a:spLocks noChangeArrowheads="1"/>
          </p:cNvSpPr>
          <p:nvPr/>
        </p:nvSpPr>
        <p:spPr bwMode="auto">
          <a:xfrm>
            <a:off x="183579" y="803275"/>
            <a:ext cx="993775" cy="1063625"/>
          </a:xfrm>
          <a:custGeom>
            <a:avLst/>
            <a:gdLst>
              <a:gd name="T0" fmla="*/ 1104 w 1565"/>
              <a:gd name="T1" fmla="*/ 1164 h 1678"/>
              <a:gd name="T2" fmla="*/ 1238 w 1565"/>
              <a:gd name="T3" fmla="*/ 1304 h 1678"/>
              <a:gd name="T4" fmla="*/ 1264 w 1565"/>
              <a:gd name="T5" fmla="*/ 1657 h 1678"/>
              <a:gd name="T6" fmla="*/ 1238 w 1565"/>
              <a:gd name="T7" fmla="*/ 1583 h 1678"/>
              <a:gd name="T8" fmla="*/ 1243 w 1565"/>
              <a:gd name="T9" fmla="*/ 1516 h 1678"/>
              <a:gd name="T10" fmla="*/ 1238 w 1565"/>
              <a:gd name="T11" fmla="*/ 1449 h 1678"/>
              <a:gd name="T12" fmla="*/ 1202 w 1565"/>
              <a:gd name="T13" fmla="*/ 1356 h 1678"/>
              <a:gd name="T14" fmla="*/ 1155 w 1565"/>
              <a:gd name="T15" fmla="*/ 1315 h 1678"/>
              <a:gd name="T16" fmla="*/ 1088 w 1565"/>
              <a:gd name="T17" fmla="*/ 1273 h 1678"/>
              <a:gd name="T18" fmla="*/ 1067 w 1565"/>
              <a:gd name="T19" fmla="*/ 1191 h 1678"/>
              <a:gd name="T20" fmla="*/ 1025 w 1565"/>
              <a:gd name="T21" fmla="*/ 1195 h 1678"/>
              <a:gd name="T22" fmla="*/ 912 w 1565"/>
              <a:gd name="T23" fmla="*/ 1138 h 1678"/>
              <a:gd name="T24" fmla="*/ 859 w 1565"/>
              <a:gd name="T25" fmla="*/ 1082 h 1678"/>
              <a:gd name="T26" fmla="*/ 803 w 1565"/>
              <a:gd name="T27" fmla="*/ 1030 h 1678"/>
              <a:gd name="T28" fmla="*/ 726 w 1565"/>
              <a:gd name="T29" fmla="*/ 1107 h 1678"/>
              <a:gd name="T30" fmla="*/ 575 w 1565"/>
              <a:gd name="T31" fmla="*/ 1133 h 1678"/>
              <a:gd name="T32" fmla="*/ 658 w 1565"/>
              <a:gd name="T33" fmla="*/ 1025 h 1678"/>
              <a:gd name="T34" fmla="*/ 751 w 1565"/>
              <a:gd name="T35" fmla="*/ 978 h 1678"/>
              <a:gd name="T36" fmla="*/ 591 w 1565"/>
              <a:gd name="T37" fmla="*/ 1046 h 1678"/>
              <a:gd name="T38" fmla="*/ 466 w 1565"/>
              <a:gd name="T39" fmla="*/ 1138 h 1678"/>
              <a:gd name="T40" fmla="*/ 301 w 1565"/>
              <a:gd name="T41" fmla="*/ 1283 h 1678"/>
              <a:gd name="T42" fmla="*/ 98 w 1565"/>
              <a:gd name="T43" fmla="*/ 1393 h 1678"/>
              <a:gd name="T44" fmla="*/ 0 w 1565"/>
              <a:gd name="T45" fmla="*/ 1413 h 1678"/>
              <a:gd name="T46" fmla="*/ 57 w 1565"/>
              <a:gd name="T47" fmla="*/ 1371 h 1678"/>
              <a:gd name="T48" fmla="*/ 109 w 1565"/>
              <a:gd name="T49" fmla="*/ 1330 h 1678"/>
              <a:gd name="T50" fmla="*/ 264 w 1565"/>
              <a:gd name="T51" fmla="*/ 1248 h 1678"/>
              <a:gd name="T52" fmla="*/ 280 w 1565"/>
              <a:gd name="T53" fmla="*/ 1138 h 1678"/>
              <a:gd name="T54" fmla="*/ 223 w 1565"/>
              <a:gd name="T55" fmla="*/ 1087 h 1678"/>
              <a:gd name="T56" fmla="*/ 192 w 1565"/>
              <a:gd name="T57" fmla="*/ 1040 h 1678"/>
              <a:gd name="T58" fmla="*/ 125 w 1565"/>
              <a:gd name="T59" fmla="*/ 937 h 1678"/>
              <a:gd name="T60" fmla="*/ 197 w 1565"/>
              <a:gd name="T61" fmla="*/ 895 h 1678"/>
              <a:gd name="T62" fmla="*/ 129 w 1565"/>
              <a:gd name="T63" fmla="*/ 823 h 1678"/>
              <a:gd name="T64" fmla="*/ 223 w 1565"/>
              <a:gd name="T65" fmla="*/ 714 h 1678"/>
              <a:gd name="T66" fmla="*/ 305 w 1565"/>
              <a:gd name="T67" fmla="*/ 678 h 1678"/>
              <a:gd name="T68" fmla="*/ 482 w 1565"/>
              <a:gd name="T69" fmla="*/ 590 h 1678"/>
              <a:gd name="T70" fmla="*/ 435 w 1565"/>
              <a:gd name="T71" fmla="*/ 554 h 1678"/>
              <a:gd name="T72" fmla="*/ 332 w 1565"/>
              <a:gd name="T73" fmla="*/ 455 h 1678"/>
              <a:gd name="T74" fmla="*/ 368 w 1565"/>
              <a:gd name="T75" fmla="*/ 429 h 1678"/>
              <a:gd name="T76" fmla="*/ 425 w 1565"/>
              <a:gd name="T77" fmla="*/ 326 h 1678"/>
              <a:gd name="T78" fmla="*/ 544 w 1565"/>
              <a:gd name="T79" fmla="*/ 310 h 1678"/>
              <a:gd name="T80" fmla="*/ 601 w 1565"/>
              <a:gd name="T81" fmla="*/ 404 h 1678"/>
              <a:gd name="T82" fmla="*/ 616 w 1565"/>
              <a:gd name="T83" fmla="*/ 305 h 1678"/>
              <a:gd name="T84" fmla="*/ 632 w 1565"/>
              <a:gd name="T85" fmla="*/ 337 h 1678"/>
              <a:gd name="T86" fmla="*/ 575 w 1565"/>
              <a:gd name="T87" fmla="*/ 129 h 1678"/>
              <a:gd name="T88" fmla="*/ 777 w 1565"/>
              <a:gd name="T89" fmla="*/ 93 h 1678"/>
              <a:gd name="T90" fmla="*/ 1000 w 1565"/>
              <a:gd name="T91" fmla="*/ 36 h 1678"/>
              <a:gd name="T92" fmla="*/ 1186 w 1565"/>
              <a:gd name="T93" fmla="*/ 26 h 1678"/>
              <a:gd name="T94" fmla="*/ 1243 w 1565"/>
              <a:gd name="T95" fmla="*/ 77 h 1678"/>
              <a:gd name="T96" fmla="*/ 1280 w 1565"/>
              <a:gd name="T97" fmla="*/ 145 h 1678"/>
              <a:gd name="T98" fmla="*/ 1378 w 1565"/>
              <a:gd name="T99" fmla="*/ 196 h 1678"/>
              <a:gd name="T100" fmla="*/ 1564 w 1565"/>
              <a:gd name="T101" fmla="*/ 321 h 16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65"/>
              <a:gd name="T154" fmla="*/ 0 h 1678"/>
              <a:gd name="T155" fmla="*/ 1565 w 1565"/>
              <a:gd name="T156" fmla="*/ 1678 h 16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65" h="1678">
                <a:moveTo>
                  <a:pt x="1564" y="321"/>
                </a:moveTo>
                <a:lnTo>
                  <a:pt x="1186" y="864"/>
                </a:lnTo>
                <a:lnTo>
                  <a:pt x="1047" y="1138"/>
                </a:lnTo>
                <a:lnTo>
                  <a:pt x="1108" y="1148"/>
                </a:lnTo>
                <a:lnTo>
                  <a:pt x="1104" y="1164"/>
                </a:lnTo>
                <a:lnTo>
                  <a:pt x="1129" y="1283"/>
                </a:lnTo>
                <a:lnTo>
                  <a:pt x="1186" y="1242"/>
                </a:lnTo>
                <a:lnTo>
                  <a:pt x="1217" y="1232"/>
                </a:lnTo>
                <a:lnTo>
                  <a:pt x="1238" y="1248"/>
                </a:lnTo>
                <a:lnTo>
                  <a:pt x="1238" y="1304"/>
                </a:lnTo>
                <a:lnTo>
                  <a:pt x="1253" y="1501"/>
                </a:lnTo>
                <a:lnTo>
                  <a:pt x="1280" y="1548"/>
                </a:lnTo>
                <a:lnTo>
                  <a:pt x="1305" y="1589"/>
                </a:lnTo>
                <a:lnTo>
                  <a:pt x="1295" y="1611"/>
                </a:lnTo>
                <a:lnTo>
                  <a:pt x="1264" y="1657"/>
                </a:lnTo>
                <a:lnTo>
                  <a:pt x="1238" y="1677"/>
                </a:lnTo>
                <a:lnTo>
                  <a:pt x="1238" y="1651"/>
                </a:lnTo>
                <a:lnTo>
                  <a:pt x="1264" y="1614"/>
                </a:lnTo>
                <a:lnTo>
                  <a:pt x="1253" y="1583"/>
                </a:lnTo>
                <a:lnTo>
                  <a:pt x="1238" y="1583"/>
                </a:lnTo>
                <a:lnTo>
                  <a:pt x="1212" y="1599"/>
                </a:lnTo>
                <a:lnTo>
                  <a:pt x="1202" y="1599"/>
                </a:lnTo>
                <a:lnTo>
                  <a:pt x="1227" y="1573"/>
                </a:lnTo>
                <a:lnTo>
                  <a:pt x="1238" y="1542"/>
                </a:lnTo>
                <a:lnTo>
                  <a:pt x="1243" y="1516"/>
                </a:lnTo>
                <a:lnTo>
                  <a:pt x="1227" y="1516"/>
                </a:lnTo>
                <a:lnTo>
                  <a:pt x="1227" y="1501"/>
                </a:lnTo>
                <a:lnTo>
                  <a:pt x="1212" y="1465"/>
                </a:lnTo>
                <a:lnTo>
                  <a:pt x="1227" y="1438"/>
                </a:lnTo>
                <a:lnTo>
                  <a:pt x="1238" y="1449"/>
                </a:lnTo>
                <a:lnTo>
                  <a:pt x="1227" y="1413"/>
                </a:lnTo>
                <a:lnTo>
                  <a:pt x="1212" y="1393"/>
                </a:lnTo>
                <a:lnTo>
                  <a:pt x="1227" y="1366"/>
                </a:lnTo>
                <a:lnTo>
                  <a:pt x="1217" y="1371"/>
                </a:lnTo>
                <a:lnTo>
                  <a:pt x="1202" y="1356"/>
                </a:lnTo>
                <a:lnTo>
                  <a:pt x="1212" y="1283"/>
                </a:lnTo>
                <a:lnTo>
                  <a:pt x="1176" y="1366"/>
                </a:lnTo>
                <a:lnTo>
                  <a:pt x="1160" y="1350"/>
                </a:lnTo>
                <a:lnTo>
                  <a:pt x="1170" y="1299"/>
                </a:lnTo>
                <a:lnTo>
                  <a:pt x="1155" y="1315"/>
                </a:lnTo>
                <a:lnTo>
                  <a:pt x="1135" y="1289"/>
                </a:lnTo>
                <a:lnTo>
                  <a:pt x="1145" y="1350"/>
                </a:lnTo>
                <a:lnTo>
                  <a:pt x="1119" y="1356"/>
                </a:lnTo>
                <a:lnTo>
                  <a:pt x="1104" y="1330"/>
                </a:lnTo>
                <a:lnTo>
                  <a:pt x="1088" y="1273"/>
                </a:lnTo>
                <a:lnTo>
                  <a:pt x="1092" y="1263"/>
                </a:lnTo>
                <a:lnTo>
                  <a:pt x="1078" y="1263"/>
                </a:lnTo>
                <a:lnTo>
                  <a:pt x="1051" y="1221"/>
                </a:lnTo>
                <a:lnTo>
                  <a:pt x="1062" y="1205"/>
                </a:lnTo>
                <a:lnTo>
                  <a:pt x="1067" y="1191"/>
                </a:lnTo>
                <a:lnTo>
                  <a:pt x="1078" y="1216"/>
                </a:lnTo>
                <a:lnTo>
                  <a:pt x="1092" y="1195"/>
                </a:lnTo>
                <a:lnTo>
                  <a:pt x="1088" y="1180"/>
                </a:lnTo>
                <a:lnTo>
                  <a:pt x="1051" y="1195"/>
                </a:lnTo>
                <a:lnTo>
                  <a:pt x="1025" y="1195"/>
                </a:lnTo>
                <a:lnTo>
                  <a:pt x="1010" y="1180"/>
                </a:lnTo>
                <a:lnTo>
                  <a:pt x="1020" y="1164"/>
                </a:lnTo>
                <a:lnTo>
                  <a:pt x="994" y="1175"/>
                </a:lnTo>
                <a:lnTo>
                  <a:pt x="969" y="1148"/>
                </a:lnTo>
                <a:lnTo>
                  <a:pt x="912" y="1138"/>
                </a:lnTo>
                <a:lnTo>
                  <a:pt x="886" y="1107"/>
                </a:lnTo>
                <a:lnTo>
                  <a:pt x="902" y="1097"/>
                </a:lnTo>
                <a:lnTo>
                  <a:pt x="902" y="1082"/>
                </a:lnTo>
                <a:lnTo>
                  <a:pt x="875" y="1097"/>
                </a:lnTo>
                <a:lnTo>
                  <a:pt x="859" y="1082"/>
                </a:lnTo>
                <a:lnTo>
                  <a:pt x="834" y="1056"/>
                </a:lnTo>
                <a:lnTo>
                  <a:pt x="844" y="1040"/>
                </a:lnTo>
                <a:lnTo>
                  <a:pt x="871" y="1025"/>
                </a:lnTo>
                <a:lnTo>
                  <a:pt x="824" y="1030"/>
                </a:lnTo>
                <a:lnTo>
                  <a:pt x="803" y="1030"/>
                </a:lnTo>
                <a:lnTo>
                  <a:pt x="793" y="1025"/>
                </a:lnTo>
                <a:lnTo>
                  <a:pt x="783" y="1025"/>
                </a:lnTo>
                <a:lnTo>
                  <a:pt x="767" y="1046"/>
                </a:lnTo>
                <a:lnTo>
                  <a:pt x="777" y="1066"/>
                </a:lnTo>
                <a:lnTo>
                  <a:pt x="726" y="1107"/>
                </a:lnTo>
                <a:lnTo>
                  <a:pt x="694" y="1097"/>
                </a:lnTo>
                <a:lnTo>
                  <a:pt x="632" y="1133"/>
                </a:lnTo>
                <a:lnTo>
                  <a:pt x="601" y="1148"/>
                </a:lnTo>
                <a:lnTo>
                  <a:pt x="565" y="1148"/>
                </a:lnTo>
                <a:lnTo>
                  <a:pt x="575" y="1133"/>
                </a:lnTo>
                <a:lnTo>
                  <a:pt x="626" y="1107"/>
                </a:lnTo>
                <a:lnTo>
                  <a:pt x="591" y="1107"/>
                </a:lnTo>
                <a:lnTo>
                  <a:pt x="591" y="1097"/>
                </a:lnTo>
                <a:lnTo>
                  <a:pt x="616" y="1071"/>
                </a:lnTo>
                <a:lnTo>
                  <a:pt x="658" y="1025"/>
                </a:lnTo>
                <a:lnTo>
                  <a:pt x="699" y="1003"/>
                </a:lnTo>
                <a:lnTo>
                  <a:pt x="710" y="1015"/>
                </a:lnTo>
                <a:lnTo>
                  <a:pt x="736" y="1003"/>
                </a:lnTo>
                <a:lnTo>
                  <a:pt x="726" y="999"/>
                </a:lnTo>
                <a:lnTo>
                  <a:pt x="751" y="978"/>
                </a:lnTo>
                <a:lnTo>
                  <a:pt x="715" y="978"/>
                </a:lnTo>
                <a:lnTo>
                  <a:pt x="726" y="958"/>
                </a:lnTo>
                <a:lnTo>
                  <a:pt x="694" y="978"/>
                </a:lnTo>
                <a:lnTo>
                  <a:pt x="642" y="1003"/>
                </a:lnTo>
                <a:lnTo>
                  <a:pt x="591" y="1046"/>
                </a:lnTo>
                <a:lnTo>
                  <a:pt x="575" y="1046"/>
                </a:lnTo>
                <a:lnTo>
                  <a:pt x="585" y="1066"/>
                </a:lnTo>
                <a:lnTo>
                  <a:pt x="565" y="1071"/>
                </a:lnTo>
                <a:lnTo>
                  <a:pt x="523" y="1097"/>
                </a:lnTo>
                <a:lnTo>
                  <a:pt x="466" y="1138"/>
                </a:lnTo>
                <a:lnTo>
                  <a:pt x="482" y="1148"/>
                </a:lnTo>
                <a:lnTo>
                  <a:pt x="493" y="1164"/>
                </a:lnTo>
                <a:lnTo>
                  <a:pt x="425" y="1216"/>
                </a:lnTo>
                <a:lnTo>
                  <a:pt x="358" y="1248"/>
                </a:lnTo>
                <a:lnTo>
                  <a:pt x="301" y="1283"/>
                </a:lnTo>
                <a:lnTo>
                  <a:pt x="223" y="1330"/>
                </a:lnTo>
                <a:lnTo>
                  <a:pt x="182" y="1356"/>
                </a:lnTo>
                <a:lnTo>
                  <a:pt x="150" y="1381"/>
                </a:lnTo>
                <a:lnTo>
                  <a:pt x="98" y="1407"/>
                </a:lnTo>
                <a:lnTo>
                  <a:pt x="98" y="1393"/>
                </a:lnTo>
                <a:lnTo>
                  <a:pt x="72" y="1397"/>
                </a:lnTo>
                <a:lnTo>
                  <a:pt x="15" y="1413"/>
                </a:lnTo>
                <a:lnTo>
                  <a:pt x="20" y="1397"/>
                </a:lnTo>
                <a:lnTo>
                  <a:pt x="6" y="1407"/>
                </a:lnTo>
                <a:lnTo>
                  <a:pt x="0" y="1413"/>
                </a:lnTo>
                <a:lnTo>
                  <a:pt x="0" y="1397"/>
                </a:lnTo>
                <a:lnTo>
                  <a:pt x="0" y="1381"/>
                </a:lnTo>
                <a:lnTo>
                  <a:pt x="15" y="1366"/>
                </a:lnTo>
                <a:lnTo>
                  <a:pt x="62" y="1366"/>
                </a:lnTo>
                <a:lnTo>
                  <a:pt x="57" y="1371"/>
                </a:lnTo>
                <a:lnTo>
                  <a:pt x="62" y="1381"/>
                </a:lnTo>
                <a:lnTo>
                  <a:pt x="72" y="1371"/>
                </a:lnTo>
                <a:lnTo>
                  <a:pt x="84" y="1381"/>
                </a:lnTo>
                <a:lnTo>
                  <a:pt x="84" y="1356"/>
                </a:lnTo>
                <a:lnTo>
                  <a:pt x="109" y="1330"/>
                </a:lnTo>
                <a:lnTo>
                  <a:pt x="166" y="1299"/>
                </a:lnTo>
                <a:lnTo>
                  <a:pt x="192" y="1304"/>
                </a:lnTo>
                <a:lnTo>
                  <a:pt x="207" y="1273"/>
                </a:lnTo>
                <a:lnTo>
                  <a:pt x="259" y="1248"/>
                </a:lnTo>
                <a:lnTo>
                  <a:pt x="264" y="1248"/>
                </a:lnTo>
                <a:lnTo>
                  <a:pt x="264" y="1242"/>
                </a:lnTo>
                <a:lnTo>
                  <a:pt x="290" y="1191"/>
                </a:lnTo>
                <a:lnTo>
                  <a:pt x="305" y="1175"/>
                </a:lnTo>
                <a:lnTo>
                  <a:pt x="358" y="1123"/>
                </a:lnTo>
                <a:lnTo>
                  <a:pt x="280" y="1138"/>
                </a:lnTo>
                <a:lnTo>
                  <a:pt x="301" y="1097"/>
                </a:lnTo>
                <a:lnTo>
                  <a:pt x="249" y="1154"/>
                </a:lnTo>
                <a:lnTo>
                  <a:pt x="239" y="1107"/>
                </a:lnTo>
                <a:lnTo>
                  <a:pt x="233" y="1113"/>
                </a:lnTo>
                <a:lnTo>
                  <a:pt x="223" y="1087"/>
                </a:lnTo>
                <a:lnTo>
                  <a:pt x="166" y="1113"/>
                </a:lnTo>
                <a:lnTo>
                  <a:pt x="140" y="1107"/>
                </a:lnTo>
                <a:lnTo>
                  <a:pt x="156" y="1097"/>
                </a:lnTo>
                <a:lnTo>
                  <a:pt x="166" y="1066"/>
                </a:lnTo>
                <a:lnTo>
                  <a:pt x="192" y="1040"/>
                </a:lnTo>
                <a:lnTo>
                  <a:pt x="217" y="947"/>
                </a:lnTo>
                <a:lnTo>
                  <a:pt x="192" y="988"/>
                </a:lnTo>
                <a:lnTo>
                  <a:pt x="156" y="988"/>
                </a:lnTo>
                <a:lnTo>
                  <a:pt x="125" y="978"/>
                </a:lnTo>
                <a:lnTo>
                  <a:pt x="125" y="937"/>
                </a:lnTo>
                <a:lnTo>
                  <a:pt x="109" y="905"/>
                </a:lnTo>
                <a:lnTo>
                  <a:pt x="140" y="880"/>
                </a:lnTo>
                <a:lnTo>
                  <a:pt x="172" y="905"/>
                </a:lnTo>
                <a:lnTo>
                  <a:pt x="172" y="921"/>
                </a:lnTo>
                <a:lnTo>
                  <a:pt x="197" y="895"/>
                </a:lnTo>
                <a:lnTo>
                  <a:pt x="207" y="854"/>
                </a:lnTo>
                <a:lnTo>
                  <a:pt x="182" y="870"/>
                </a:lnTo>
                <a:lnTo>
                  <a:pt x="166" y="880"/>
                </a:lnTo>
                <a:lnTo>
                  <a:pt x="140" y="864"/>
                </a:lnTo>
                <a:lnTo>
                  <a:pt x="129" y="823"/>
                </a:lnTo>
                <a:lnTo>
                  <a:pt x="140" y="797"/>
                </a:lnTo>
                <a:lnTo>
                  <a:pt x="150" y="782"/>
                </a:lnTo>
                <a:lnTo>
                  <a:pt x="166" y="782"/>
                </a:lnTo>
                <a:lnTo>
                  <a:pt x="182" y="745"/>
                </a:lnTo>
                <a:lnTo>
                  <a:pt x="223" y="714"/>
                </a:lnTo>
                <a:lnTo>
                  <a:pt x="264" y="699"/>
                </a:lnTo>
                <a:lnTo>
                  <a:pt x="249" y="699"/>
                </a:lnTo>
                <a:lnTo>
                  <a:pt x="280" y="662"/>
                </a:lnTo>
                <a:lnTo>
                  <a:pt x="317" y="652"/>
                </a:lnTo>
                <a:lnTo>
                  <a:pt x="305" y="678"/>
                </a:lnTo>
                <a:lnTo>
                  <a:pt x="342" y="678"/>
                </a:lnTo>
                <a:lnTo>
                  <a:pt x="389" y="647"/>
                </a:lnTo>
                <a:lnTo>
                  <a:pt x="409" y="652"/>
                </a:lnTo>
                <a:lnTo>
                  <a:pt x="466" y="631"/>
                </a:lnTo>
                <a:lnTo>
                  <a:pt x="482" y="590"/>
                </a:lnTo>
                <a:lnTo>
                  <a:pt x="482" y="564"/>
                </a:lnTo>
                <a:lnTo>
                  <a:pt x="518" y="543"/>
                </a:lnTo>
                <a:lnTo>
                  <a:pt x="523" y="523"/>
                </a:lnTo>
                <a:lnTo>
                  <a:pt x="497" y="527"/>
                </a:lnTo>
                <a:lnTo>
                  <a:pt x="435" y="554"/>
                </a:lnTo>
                <a:lnTo>
                  <a:pt x="415" y="539"/>
                </a:lnTo>
                <a:lnTo>
                  <a:pt x="399" y="523"/>
                </a:lnTo>
                <a:lnTo>
                  <a:pt x="358" y="523"/>
                </a:lnTo>
                <a:lnTo>
                  <a:pt x="317" y="486"/>
                </a:lnTo>
                <a:lnTo>
                  <a:pt x="332" y="455"/>
                </a:lnTo>
                <a:lnTo>
                  <a:pt x="332" y="414"/>
                </a:lnTo>
                <a:lnTo>
                  <a:pt x="347" y="429"/>
                </a:lnTo>
                <a:lnTo>
                  <a:pt x="368" y="445"/>
                </a:lnTo>
                <a:lnTo>
                  <a:pt x="389" y="435"/>
                </a:lnTo>
                <a:lnTo>
                  <a:pt x="368" y="429"/>
                </a:lnTo>
                <a:lnTo>
                  <a:pt x="332" y="394"/>
                </a:lnTo>
                <a:lnTo>
                  <a:pt x="317" y="378"/>
                </a:lnTo>
                <a:lnTo>
                  <a:pt x="327" y="351"/>
                </a:lnTo>
                <a:lnTo>
                  <a:pt x="332" y="351"/>
                </a:lnTo>
                <a:lnTo>
                  <a:pt x="425" y="326"/>
                </a:lnTo>
                <a:lnTo>
                  <a:pt x="425" y="337"/>
                </a:lnTo>
                <a:lnTo>
                  <a:pt x="450" y="337"/>
                </a:lnTo>
                <a:lnTo>
                  <a:pt x="450" y="326"/>
                </a:lnTo>
                <a:lnTo>
                  <a:pt x="507" y="305"/>
                </a:lnTo>
                <a:lnTo>
                  <a:pt x="544" y="310"/>
                </a:lnTo>
                <a:lnTo>
                  <a:pt x="518" y="337"/>
                </a:lnTo>
                <a:lnTo>
                  <a:pt x="507" y="362"/>
                </a:lnTo>
                <a:lnTo>
                  <a:pt x="575" y="394"/>
                </a:lnTo>
                <a:lnTo>
                  <a:pt x="606" y="378"/>
                </a:lnTo>
                <a:lnTo>
                  <a:pt x="601" y="404"/>
                </a:lnTo>
                <a:lnTo>
                  <a:pt x="616" y="378"/>
                </a:lnTo>
                <a:lnTo>
                  <a:pt x="606" y="362"/>
                </a:lnTo>
                <a:lnTo>
                  <a:pt x="591" y="362"/>
                </a:lnTo>
                <a:lnTo>
                  <a:pt x="606" y="305"/>
                </a:lnTo>
                <a:lnTo>
                  <a:pt x="616" y="305"/>
                </a:lnTo>
                <a:lnTo>
                  <a:pt x="616" y="347"/>
                </a:lnTo>
                <a:lnTo>
                  <a:pt x="632" y="367"/>
                </a:lnTo>
                <a:lnTo>
                  <a:pt x="669" y="378"/>
                </a:lnTo>
                <a:lnTo>
                  <a:pt x="694" y="351"/>
                </a:lnTo>
                <a:lnTo>
                  <a:pt x="632" y="337"/>
                </a:lnTo>
                <a:lnTo>
                  <a:pt x="626" y="326"/>
                </a:lnTo>
                <a:lnTo>
                  <a:pt x="653" y="305"/>
                </a:lnTo>
                <a:lnTo>
                  <a:pt x="585" y="269"/>
                </a:lnTo>
                <a:lnTo>
                  <a:pt x="601" y="212"/>
                </a:lnTo>
                <a:lnTo>
                  <a:pt x="575" y="129"/>
                </a:lnTo>
                <a:lnTo>
                  <a:pt x="601" y="129"/>
                </a:lnTo>
                <a:lnTo>
                  <a:pt x="642" y="88"/>
                </a:lnTo>
                <a:lnTo>
                  <a:pt x="658" y="104"/>
                </a:lnTo>
                <a:lnTo>
                  <a:pt x="715" y="108"/>
                </a:lnTo>
                <a:lnTo>
                  <a:pt x="777" y="93"/>
                </a:lnTo>
                <a:lnTo>
                  <a:pt x="818" y="62"/>
                </a:lnTo>
                <a:lnTo>
                  <a:pt x="902" y="26"/>
                </a:lnTo>
                <a:lnTo>
                  <a:pt x="984" y="19"/>
                </a:lnTo>
                <a:lnTo>
                  <a:pt x="969" y="51"/>
                </a:lnTo>
                <a:lnTo>
                  <a:pt x="1000" y="36"/>
                </a:lnTo>
                <a:lnTo>
                  <a:pt x="1000" y="19"/>
                </a:lnTo>
                <a:lnTo>
                  <a:pt x="1047" y="0"/>
                </a:lnTo>
                <a:lnTo>
                  <a:pt x="1092" y="26"/>
                </a:lnTo>
                <a:lnTo>
                  <a:pt x="1176" y="0"/>
                </a:lnTo>
                <a:lnTo>
                  <a:pt x="1186" y="26"/>
                </a:lnTo>
                <a:lnTo>
                  <a:pt x="1135" y="51"/>
                </a:lnTo>
                <a:lnTo>
                  <a:pt x="1202" y="41"/>
                </a:lnTo>
                <a:lnTo>
                  <a:pt x="1196" y="77"/>
                </a:lnTo>
                <a:lnTo>
                  <a:pt x="1217" y="67"/>
                </a:lnTo>
                <a:lnTo>
                  <a:pt x="1243" y="77"/>
                </a:lnTo>
                <a:lnTo>
                  <a:pt x="1268" y="104"/>
                </a:lnTo>
                <a:lnTo>
                  <a:pt x="1243" y="108"/>
                </a:lnTo>
                <a:lnTo>
                  <a:pt x="1264" y="129"/>
                </a:lnTo>
                <a:lnTo>
                  <a:pt x="1243" y="129"/>
                </a:lnTo>
                <a:lnTo>
                  <a:pt x="1280" y="145"/>
                </a:lnTo>
                <a:lnTo>
                  <a:pt x="1253" y="176"/>
                </a:lnTo>
                <a:lnTo>
                  <a:pt x="1321" y="145"/>
                </a:lnTo>
                <a:lnTo>
                  <a:pt x="1347" y="149"/>
                </a:lnTo>
                <a:lnTo>
                  <a:pt x="1362" y="161"/>
                </a:lnTo>
                <a:lnTo>
                  <a:pt x="1378" y="196"/>
                </a:lnTo>
                <a:lnTo>
                  <a:pt x="1378" y="212"/>
                </a:lnTo>
                <a:lnTo>
                  <a:pt x="1419" y="212"/>
                </a:lnTo>
                <a:lnTo>
                  <a:pt x="1445" y="243"/>
                </a:lnTo>
                <a:lnTo>
                  <a:pt x="1501" y="253"/>
                </a:lnTo>
                <a:lnTo>
                  <a:pt x="1564" y="32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4" name="Freeform 233"/>
          <p:cNvSpPr>
            <a:spLocks noChangeArrowheads="1"/>
          </p:cNvSpPr>
          <p:nvPr/>
        </p:nvSpPr>
        <p:spPr bwMode="auto">
          <a:xfrm>
            <a:off x="2755329" y="5513388"/>
            <a:ext cx="46038" cy="42862"/>
          </a:xfrm>
          <a:custGeom>
            <a:avLst/>
            <a:gdLst>
              <a:gd name="T0" fmla="*/ 16 w 74"/>
              <a:gd name="T1" fmla="*/ 67 h 68"/>
              <a:gd name="T2" fmla="*/ 0 w 74"/>
              <a:gd name="T3" fmla="*/ 46 h 68"/>
              <a:gd name="T4" fmla="*/ 16 w 74"/>
              <a:gd name="T5" fmla="*/ 20 h 68"/>
              <a:gd name="T6" fmla="*/ 26 w 74"/>
              <a:gd name="T7" fmla="*/ 0 h 68"/>
              <a:gd name="T8" fmla="*/ 41 w 74"/>
              <a:gd name="T9" fmla="*/ 0 h 68"/>
              <a:gd name="T10" fmla="*/ 57 w 74"/>
              <a:gd name="T11" fmla="*/ 0 h 68"/>
              <a:gd name="T12" fmla="*/ 68 w 74"/>
              <a:gd name="T13" fmla="*/ 16 h 68"/>
              <a:gd name="T14" fmla="*/ 73 w 74"/>
              <a:gd name="T15" fmla="*/ 20 h 68"/>
              <a:gd name="T16" fmla="*/ 41 w 74"/>
              <a:gd name="T17" fmla="*/ 41 h 68"/>
              <a:gd name="T18" fmla="*/ 16 w 74"/>
              <a:gd name="T19" fmla="*/ 67 h 68"/>
              <a:gd name="T20" fmla="*/ 16 w 74"/>
              <a:gd name="T21" fmla="*/ 67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"/>
              <a:gd name="T34" fmla="*/ 0 h 68"/>
              <a:gd name="T35" fmla="*/ 74 w 74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" h="68">
                <a:moveTo>
                  <a:pt x="16" y="67"/>
                </a:moveTo>
                <a:lnTo>
                  <a:pt x="0" y="46"/>
                </a:lnTo>
                <a:lnTo>
                  <a:pt x="16" y="20"/>
                </a:lnTo>
                <a:lnTo>
                  <a:pt x="26" y="0"/>
                </a:lnTo>
                <a:lnTo>
                  <a:pt x="41" y="0"/>
                </a:lnTo>
                <a:lnTo>
                  <a:pt x="57" y="0"/>
                </a:lnTo>
                <a:lnTo>
                  <a:pt x="68" y="16"/>
                </a:lnTo>
                <a:lnTo>
                  <a:pt x="73" y="20"/>
                </a:lnTo>
                <a:lnTo>
                  <a:pt x="41" y="41"/>
                </a:lnTo>
                <a:lnTo>
                  <a:pt x="16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5" name="Freeform 234"/>
          <p:cNvSpPr>
            <a:spLocks noChangeArrowheads="1"/>
          </p:cNvSpPr>
          <p:nvPr/>
        </p:nvSpPr>
        <p:spPr bwMode="auto">
          <a:xfrm>
            <a:off x="2721992" y="5516563"/>
            <a:ext cx="36512" cy="34925"/>
          </a:xfrm>
          <a:custGeom>
            <a:avLst/>
            <a:gdLst>
              <a:gd name="T0" fmla="*/ 16 w 58"/>
              <a:gd name="T1" fmla="*/ 53 h 54"/>
              <a:gd name="T2" fmla="*/ 0 w 58"/>
              <a:gd name="T3" fmla="*/ 42 h 54"/>
              <a:gd name="T4" fmla="*/ 10 w 58"/>
              <a:gd name="T5" fmla="*/ 0 h 54"/>
              <a:gd name="T6" fmla="*/ 57 w 58"/>
              <a:gd name="T7" fmla="*/ 0 h 54"/>
              <a:gd name="T8" fmla="*/ 41 w 58"/>
              <a:gd name="T9" fmla="*/ 37 h 54"/>
              <a:gd name="T10" fmla="*/ 16 w 58"/>
              <a:gd name="T11" fmla="*/ 53 h 54"/>
              <a:gd name="T12" fmla="*/ 16 w 58"/>
              <a:gd name="T13" fmla="*/ 53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4"/>
              <a:gd name="T23" fmla="*/ 58 w 58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4">
                <a:moveTo>
                  <a:pt x="16" y="53"/>
                </a:moveTo>
                <a:lnTo>
                  <a:pt x="0" y="42"/>
                </a:lnTo>
                <a:lnTo>
                  <a:pt x="10" y="0"/>
                </a:lnTo>
                <a:lnTo>
                  <a:pt x="57" y="0"/>
                </a:lnTo>
                <a:lnTo>
                  <a:pt x="41" y="37"/>
                </a:lnTo>
                <a:lnTo>
                  <a:pt x="16" y="5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6" name="Freeform 235" descr="Diagonales larges vers le bas"/>
          <p:cNvSpPr>
            <a:spLocks noChangeArrowheads="1"/>
          </p:cNvSpPr>
          <p:nvPr/>
        </p:nvSpPr>
        <p:spPr bwMode="auto">
          <a:xfrm>
            <a:off x="2739454" y="3706813"/>
            <a:ext cx="77788" cy="107950"/>
          </a:xfrm>
          <a:custGeom>
            <a:avLst/>
            <a:gdLst>
              <a:gd name="T0" fmla="*/ 31 w 125"/>
              <a:gd name="T1" fmla="*/ 0 h 173"/>
              <a:gd name="T2" fmla="*/ 73 w 125"/>
              <a:gd name="T3" fmla="*/ 16 h 173"/>
              <a:gd name="T4" fmla="*/ 114 w 125"/>
              <a:gd name="T5" fmla="*/ 52 h 173"/>
              <a:gd name="T6" fmla="*/ 124 w 125"/>
              <a:gd name="T7" fmla="*/ 78 h 173"/>
              <a:gd name="T8" fmla="*/ 109 w 125"/>
              <a:gd name="T9" fmla="*/ 119 h 173"/>
              <a:gd name="T10" fmla="*/ 83 w 125"/>
              <a:gd name="T11" fmla="*/ 161 h 173"/>
              <a:gd name="T12" fmla="*/ 31 w 125"/>
              <a:gd name="T13" fmla="*/ 172 h 173"/>
              <a:gd name="T14" fmla="*/ 0 w 125"/>
              <a:gd name="T15" fmla="*/ 151 h 173"/>
              <a:gd name="T16" fmla="*/ 26 w 125"/>
              <a:gd name="T17" fmla="*/ 109 h 173"/>
              <a:gd name="T18" fmla="*/ 16 w 125"/>
              <a:gd name="T19" fmla="*/ 84 h 173"/>
              <a:gd name="T20" fmla="*/ 6 w 125"/>
              <a:gd name="T21" fmla="*/ 27 h 173"/>
              <a:gd name="T22" fmla="*/ 31 w 125"/>
              <a:gd name="T23" fmla="*/ 0 h 173"/>
              <a:gd name="T24" fmla="*/ 31 w 125"/>
              <a:gd name="T25" fmla="*/ 0 h 1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173"/>
              <a:gd name="T41" fmla="*/ 125 w 125"/>
              <a:gd name="T42" fmla="*/ 173 h 1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173">
                <a:moveTo>
                  <a:pt x="31" y="0"/>
                </a:moveTo>
                <a:lnTo>
                  <a:pt x="73" y="16"/>
                </a:lnTo>
                <a:lnTo>
                  <a:pt x="114" y="52"/>
                </a:lnTo>
                <a:lnTo>
                  <a:pt x="124" y="78"/>
                </a:lnTo>
                <a:lnTo>
                  <a:pt x="109" y="119"/>
                </a:lnTo>
                <a:lnTo>
                  <a:pt x="83" y="161"/>
                </a:lnTo>
                <a:lnTo>
                  <a:pt x="31" y="172"/>
                </a:lnTo>
                <a:lnTo>
                  <a:pt x="0" y="151"/>
                </a:lnTo>
                <a:lnTo>
                  <a:pt x="26" y="109"/>
                </a:lnTo>
                <a:lnTo>
                  <a:pt x="16" y="84"/>
                </a:lnTo>
                <a:lnTo>
                  <a:pt x="6" y="27"/>
                </a:lnTo>
                <a:lnTo>
                  <a:pt x="31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7" name="Freeform 236"/>
          <p:cNvSpPr>
            <a:spLocks noChangeArrowheads="1"/>
          </p:cNvSpPr>
          <p:nvPr/>
        </p:nvSpPr>
        <p:spPr bwMode="auto">
          <a:xfrm>
            <a:off x="2396554" y="3332163"/>
            <a:ext cx="49213" cy="19050"/>
          </a:xfrm>
          <a:custGeom>
            <a:avLst/>
            <a:gdLst>
              <a:gd name="T0" fmla="*/ 62 w 78"/>
              <a:gd name="T1" fmla="*/ 31 h 32"/>
              <a:gd name="T2" fmla="*/ 0 w 78"/>
              <a:gd name="T3" fmla="*/ 21 h 32"/>
              <a:gd name="T4" fmla="*/ 10 w 78"/>
              <a:gd name="T5" fmla="*/ 0 h 32"/>
              <a:gd name="T6" fmla="*/ 51 w 78"/>
              <a:gd name="T7" fmla="*/ 6 h 32"/>
              <a:gd name="T8" fmla="*/ 77 w 78"/>
              <a:gd name="T9" fmla="*/ 15 h 32"/>
              <a:gd name="T10" fmla="*/ 62 w 78"/>
              <a:gd name="T11" fmla="*/ 31 h 32"/>
              <a:gd name="T12" fmla="*/ 62 w 78"/>
              <a:gd name="T13" fmla="*/ 31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8"/>
              <a:gd name="T22" fmla="*/ 0 h 32"/>
              <a:gd name="T23" fmla="*/ 78 w 78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8" h="32">
                <a:moveTo>
                  <a:pt x="62" y="31"/>
                </a:moveTo>
                <a:lnTo>
                  <a:pt x="0" y="21"/>
                </a:lnTo>
                <a:lnTo>
                  <a:pt x="10" y="0"/>
                </a:lnTo>
                <a:lnTo>
                  <a:pt x="51" y="6"/>
                </a:lnTo>
                <a:lnTo>
                  <a:pt x="77" y="15"/>
                </a:lnTo>
                <a:lnTo>
                  <a:pt x="62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8" name="Freeform 237" descr="Diagonales larges vers le bas"/>
          <p:cNvSpPr>
            <a:spLocks noChangeArrowheads="1"/>
          </p:cNvSpPr>
          <p:nvPr/>
        </p:nvSpPr>
        <p:spPr bwMode="auto">
          <a:xfrm>
            <a:off x="8265542" y="3979863"/>
            <a:ext cx="269875" cy="236537"/>
          </a:xfrm>
          <a:custGeom>
            <a:avLst/>
            <a:gdLst>
              <a:gd name="T0" fmla="*/ 0 w 426"/>
              <a:gd name="T1" fmla="*/ 300 h 373"/>
              <a:gd name="T2" fmla="*/ 6 w 426"/>
              <a:gd name="T3" fmla="*/ 0 h 373"/>
              <a:gd name="T4" fmla="*/ 47 w 426"/>
              <a:gd name="T5" fmla="*/ 16 h 373"/>
              <a:gd name="T6" fmla="*/ 109 w 426"/>
              <a:gd name="T7" fmla="*/ 31 h 373"/>
              <a:gd name="T8" fmla="*/ 141 w 426"/>
              <a:gd name="T9" fmla="*/ 47 h 373"/>
              <a:gd name="T10" fmla="*/ 151 w 426"/>
              <a:gd name="T11" fmla="*/ 47 h 373"/>
              <a:gd name="T12" fmla="*/ 182 w 426"/>
              <a:gd name="T13" fmla="*/ 72 h 373"/>
              <a:gd name="T14" fmla="*/ 197 w 426"/>
              <a:gd name="T15" fmla="*/ 72 h 373"/>
              <a:gd name="T16" fmla="*/ 219 w 426"/>
              <a:gd name="T17" fmla="*/ 88 h 373"/>
              <a:gd name="T18" fmla="*/ 219 w 426"/>
              <a:gd name="T19" fmla="*/ 124 h 373"/>
              <a:gd name="T20" fmla="*/ 291 w 426"/>
              <a:gd name="T21" fmla="*/ 149 h 373"/>
              <a:gd name="T22" fmla="*/ 307 w 426"/>
              <a:gd name="T23" fmla="*/ 180 h 373"/>
              <a:gd name="T24" fmla="*/ 264 w 426"/>
              <a:gd name="T25" fmla="*/ 192 h 373"/>
              <a:gd name="T26" fmla="*/ 280 w 426"/>
              <a:gd name="T27" fmla="*/ 222 h 373"/>
              <a:gd name="T28" fmla="*/ 317 w 426"/>
              <a:gd name="T29" fmla="*/ 248 h 373"/>
              <a:gd name="T30" fmla="*/ 327 w 426"/>
              <a:gd name="T31" fmla="*/ 258 h 373"/>
              <a:gd name="T32" fmla="*/ 332 w 426"/>
              <a:gd name="T33" fmla="*/ 274 h 373"/>
              <a:gd name="T34" fmla="*/ 332 w 426"/>
              <a:gd name="T35" fmla="*/ 300 h 373"/>
              <a:gd name="T36" fmla="*/ 368 w 426"/>
              <a:gd name="T37" fmla="*/ 300 h 373"/>
              <a:gd name="T38" fmla="*/ 374 w 426"/>
              <a:gd name="T39" fmla="*/ 305 h 373"/>
              <a:gd name="T40" fmla="*/ 368 w 426"/>
              <a:gd name="T41" fmla="*/ 315 h 373"/>
              <a:gd name="T42" fmla="*/ 399 w 426"/>
              <a:gd name="T43" fmla="*/ 325 h 373"/>
              <a:gd name="T44" fmla="*/ 389 w 426"/>
              <a:gd name="T45" fmla="*/ 341 h 373"/>
              <a:gd name="T46" fmla="*/ 409 w 426"/>
              <a:gd name="T47" fmla="*/ 351 h 373"/>
              <a:gd name="T48" fmla="*/ 425 w 426"/>
              <a:gd name="T49" fmla="*/ 356 h 373"/>
              <a:gd name="T50" fmla="*/ 409 w 426"/>
              <a:gd name="T51" fmla="*/ 366 h 373"/>
              <a:gd name="T52" fmla="*/ 425 w 426"/>
              <a:gd name="T53" fmla="*/ 366 h 373"/>
              <a:gd name="T54" fmla="*/ 425 w 426"/>
              <a:gd name="T55" fmla="*/ 372 h 373"/>
              <a:gd name="T56" fmla="*/ 399 w 426"/>
              <a:gd name="T57" fmla="*/ 372 h 373"/>
              <a:gd name="T58" fmla="*/ 399 w 426"/>
              <a:gd name="T59" fmla="*/ 366 h 373"/>
              <a:gd name="T60" fmla="*/ 327 w 426"/>
              <a:gd name="T61" fmla="*/ 351 h 373"/>
              <a:gd name="T62" fmla="*/ 307 w 426"/>
              <a:gd name="T63" fmla="*/ 351 h 373"/>
              <a:gd name="T64" fmla="*/ 264 w 426"/>
              <a:gd name="T65" fmla="*/ 315 h 373"/>
              <a:gd name="T66" fmla="*/ 260 w 426"/>
              <a:gd name="T67" fmla="*/ 300 h 373"/>
              <a:gd name="T68" fmla="*/ 249 w 426"/>
              <a:gd name="T69" fmla="*/ 300 h 373"/>
              <a:gd name="T70" fmla="*/ 239 w 426"/>
              <a:gd name="T71" fmla="*/ 284 h 373"/>
              <a:gd name="T72" fmla="*/ 219 w 426"/>
              <a:gd name="T73" fmla="*/ 243 h 373"/>
              <a:gd name="T74" fmla="*/ 207 w 426"/>
              <a:gd name="T75" fmla="*/ 243 h 373"/>
              <a:gd name="T76" fmla="*/ 197 w 426"/>
              <a:gd name="T77" fmla="*/ 243 h 373"/>
              <a:gd name="T78" fmla="*/ 172 w 426"/>
              <a:gd name="T79" fmla="*/ 243 h 373"/>
              <a:gd name="T80" fmla="*/ 166 w 426"/>
              <a:gd name="T81" fmla="*/ 222 h 373"/>
              <a:gd name="T82" fmla="*/ 156 w 426"/>
              <a:gd name="T83" fmla="*/ 222 h 373"/>
              <a:gd name="T84" fmla="*/ 151 w 426"/>
              <a:gd name="T85" fmla="*/ 233 h 373"/>
              <a:gd name="T86" fmla="*/ 141 w 426"/>
              <a:gd name="T87" fmla="*/ 233 h 373"/>
              <a:gd name="T88" fmla="*/ 125 w 426"/>
              <a:gd name="T89" fmla="*/ 222 h 373"/>
              <a:gd name="T90" fmla="*/ 130 w 426"/>
              <a:gd name="T91" fmla="*/ 248 h 373"/>
              <a:gd name="T92" fmla="*/ 115 w 426"/>
              <a:gd name="T93" fmla="*/ 248 h 373"/>
              <a:gd name="T94" fmla="*/ 115 w 426"/>
              <a:gd name="T95" fmla="*/ 258 h 373"/>
              <a:gd name="T96" fmla="*/ 74 w 426"/>
              <a:gd name="T97" fmla="*/ 258 h 373"/>
              <a:gd name="T98" fmla="*/ 88 w 426"/>
              <a:gd name="T99" fmla="*/ 264 h 373"/>
              <a:gd name="T100" fmla="*/ 109 w 426"/>
              <a:gd name="T101" fmla="*/ 289 h 373"/>
              <a:gd name="T102" fmla="*/ 74 w 426"/>
              <a:gd name="T103" fmla="*/ 305 h 373"/>
              <a:gd name="T104" fmla="*/ 0 w 426"/>
              <a:gd name="T105" fmla="*/ 300 h 373"/>
              <a:gd name="T106" fmla="*/ 0 w 426"/>
              <a:gd name="T107" fmla="*/ 300 h 3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26"/>
              <a:gd name="T163" fmla="*/ 0 h 373"/>
              <a:gd name="T164" fmla="*/ 426 w 426"/>
              <a:gd name="T165" fmla="*/ 373 h 3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26" h="373">
                <a:moveTo>
                  <a:pt x="0" y="300"/>
                </a:moveTo>
                <a:lnTo>
                  <a:pt x="6" y="0"/>
                </a:lnTo>
                <a:lnTo>
                  <a:pt x="47" y="16"/>
                </a:lnTo>
                <a:lnTo>
                  <a:pt x="109" y="31"/>
                </a:lnTo>
                <a:lnTo>
                  <a:pt x="141" y="47"/>
                </a:lnTo>
                <a:lnTo>
                  <a:pt x="151" y="47"/>
                </a:lnTo>
                <a:lnTo>
                  <a:pt x="182" y="72"/>
                </a:lnTo>
                <a:lnTo>
                  <a:pt x="197" y="72"/>
                </a:lnTo>
                <a:lnTo>
                  <a:pt x="219" y="88"/>
                </a:lnTo>
                <a:lnTo>
                  <a:pt x="219" y="124"/>
                </a:lnTo>
                <a:lnTo>
                  <a:pt x="291" y="149"/>
                </a:lnTo>
                <a:lnTo>
                  <a:pt x="307" y="180"/>
                </a:lnTo>
                <a:lnTo>
                  <a:pt x="264" y="192"/>
                </a:lnTo>
                <a:lnTo>
                  <a:pt x="280" y="222"/>
                </a:lnTo>
                <a:lnTo>
                  <a:pt x="317" y="248"/>
                </a:lnTo>
                <a:lnTo>
                  <a:pt x="327" y="258"/>
                </a:lnTo>
                <a:lnTo>
                  <a:pt x="332" y="274"/>
                </a:lnTo>
                <a:lnTo>
                  <a:pt x="332" y="300"/>
                </a:lnTo>
                <a:lnTo>
                  <a:pt x="368" y="300"/>
                </a:lnTo>
                <a:lnTo>
                  <a:pt x="374" y="305"/>
                </a:lnTo>
                <a:lnTo>
                  <a:pt x="368" y="315"/>
                </a:lnTo>
                <a:lnTo>
                  <a:pt x="399" y="325"/>
                </a:lnTo>
                <a:lnTo>
                  <a:pt x="389" y="341"/>
                </a:lnTo>
                <a:lnTo>
                  <a:pt x="409" y="351"/>
                </a:lnTo>
                <a:lnTo>
                  <a:pt x="425" y="356"/>
                </a:lnTo>
                <a:lnTo>
                  <a:pt x="409" y="366"/>
                </a:lnTo>
                <a:lnTo>
                  <a:pt x="425" y="366"/>
                </a:lnTo>
                <a:lnTo>
                  <a:pt x="425" y="372"/>
                </a:lnTo>
                <a:lnTo>
                  <a:pt x="399" y="372"/>
                </a:lnTo>
                <a:lnTo>
                  <a:pt x="399" y="366"/>
                </a:lnTo>
                <a:lnTo>
                  <a:pt x="327" y="351"/>
                </a:lnTo>
                <a:lnTo>
                  <a:pt x="307" y="351"/>
                </a:lnTo>
                <a:lnTo>
                  <a:pt x="264" y="315"/>
                </a:lnTo>
                <a:lnTo>
                  <a:pt x="260" y="300"/>
                </a:lnTo>
                <a:lnTo>
                  <a:pt x="249" y="300"/>
                </a:lnTo>
                <a:lnTo>
                  <a:pt x="239" y="284"/>
                </a:lnTo>
                <a:lnTo>
                  <a:pt x="219" y="243"/>
                </a:lnTo>
                <a:lnTo>
                  <a:pt x="207" y="243"/>
                </a:lnTo>
                <a:lnTo>
                  <a:pt x="197" y="243"/>
                </a:lnTo>
                <a:lnTo>
                  <a:pt x="172" y="243"/>
                </a:lnTo>
                <a:lnTo>
                  <a:pt x="166" y="222"/>
                </a:lnTo>
                <a:lnTo>
                  <a:pt x="156" y="222"/>
                </a:lnTo>
                <a:lnTo>
                  <a:pt x="151" y="233"/>
                </a:lnTo>
                <a:lnTo>
                  <a:pt x="141" y="233"/>
                </a:lnTo>
                <a:lnTo>
                  <a:pt x="125" y="222"/>
                </a:lnTo>
                <a:lnTo>
                  <a:pt x="130" y="248"/>
                </a:lnTo>
                <a:lnTo>
                  <a:pt x="115" y="248"/>
                </a:lnTo>
                <a:lnTo>
                  <a:pt x="115" y="258"/>
                </a:lnTo>
                <a:lnTo>
                  <a:pt x="74" y="258"/>
                </a:lnTo>
                <a:lnTo>
                  <a:pt x="88" y="264"/>
                </a:lnTo>
                <a:lnTo>
                  <a:pt x="109" y="289"/>
                </a:lnTo>
                <a:lnTo>
                  <a:pt x="74" y="305"/>
                </a:lnTo>
                <a:lnTo>
                  <a:pt x="0" y="30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9" name="Freeform 238" descr="Diagonales larges vers le bas"/>
          <p:cNvSpPr>
            <a:spLocks noChangeArrowheads="1"/>
          </p:cNvSpPr>
          <p:nvPr/>
        </p:nvSpPr>
        <p:spPr bwMode="auto">
          <a:xfrm>
            <a:off x="8476679" y="4022725"/>
            <a:ext cx="119063" cy="61913"/>
          </a:xfrm>
          <a:custGeom>
            <a:avLst/>
            <a:gdLst>
              <a:gd name="T0" fmla="*/ 92 w 187"/>
              <a:gd name="T1" fmla="*/ 98 h 99"/>
              <a:gd name="T2" fmla="*/ 57 w 187"/>
              <a:gd name="T3" fmla="*/ 98 h 99"/>
              <a:gd name="T4" fmla="*/ 51 w 187"/>
              <a:gd name="T5" fmla="*/ 88 h 99"/>
              <a:gd name="T6" fmla="*/ 36 w 187"/>
              <a:gd name="T7" fmla="*/ 88 h 99"/>
              <a:gd name="T8" fmla="*/ 16 w 187"/>
              <a:gd name="T9" fmla="*/ 82 h 99"/>
              <a:gd name="T10" fmla="*/ 0 w 187"/>
              <a:gd name="T11" fmla="*/ 72 h 99"/>
              <a:gd name="T12" fmla="*/ 0 w 187"/>
              <a:gd name="T13" fmla="*/ 57 h 99"/>
              <a:gd name="T14" fmla="*/ 10 w 187"/>
              <a:gd name="T15" fmla="*/ 62 h 99"/>
              <a:gd name="T16" fmla="*/ 26 w 187"/>
              <a:gd name="T17" fmla="*/ 57 h 99"/>
              <a:gd name="T18" fmla="*/ 41 w 187"/>
              <a:gd name="T19" fmla="*/ 62 h 99"/>
              <a:gd name="T20" fmla="*/ 67 w 187"/>
              <a:gd name="T21" fmla="*/ 57 h 99"/>
              <a:gd name="T22" fmla="*/ 77 w 187"/>
              <a:gd name="T23" fmla="*/ 41 h 99"/>
              <a:gd name="T24" fmla="*/ 82 w 187"/>
              <a:gd name="T25" fmla="*/ 62 h 99"/>
              <a:gd name="T26" fmla="*/ 92 w 187"/>
              <a:gd name="T27" fmla="*/ 57 h 99"/>
              <a:gd name="T28" fmla="*/ 104 w 187"/>
              <a:gd name="T29" fmla="*/ 62 h 99"/>
              <a:gd name="T30" fmla="*/ 119 w 187"/>
              <a:gd name="T31" fmla="*/ 57 h 99"/>
              <a:gd name="T32" fmla="*/ 124 w 187"/>
              <a:gd name="T33" fmla="*/ 41 h 99"/>
              <a:gd name="T34" fmla="*/ 145 w 187"/>
              <a:gd name="T35" fmla="*/ 41 h 99"/>
              <a:gd name="T36" fmla="*/ 150 w 187"/>
              <a:gd name="T37" fmla="*/ 31 h 99"/>
              <a:gd name="T38" fmla="*/ 145 w 187"/>
              <a:gd name="T39" fmla="*/ 6 h 99"/>
              <a:gd name="T40" fmla="*/ 176 w 187"/>
              <a:gd name="T41" fmla="*/ 0 h 99"/>
              <a:gd name="T42" fmla="*/ 186 w 187"/>
              <a:gd name="T43" fmla="*/ 6 h 99"/>
              <a:gd name="T44" fmla="*/ 186 w 187"/>
              <a:gd name="T45" fmla="*/ 31 h 99"/>
              <a:gd name="T46" fmla="*/ 170 w 187"/>
              <a:gd name="T47" fmla="*/ 41 h 99"/>
              <a:gd name="T48" fmla="*/ 170 w 187"/>
              <a:gd name="T49" fmla="*/ 57 h 99"/>
              <a:gd name="T50" fmla="*/ 150 w 187"/>
              <a:gd name="T51" fmla="*/ 62 h 99"/>
              <a:gd name="T52" fmla="*/ 145 w 187"/>
              <a:gd name="T53" fmla="*/ 62 h 99"/>
              <a:gd name="T54" fmla="*/ 135 w 187"/>
              <a:gd name="T55" fmla="*/ 72 h 99"/>
              <a:gd name="T56" fmla="*/ 92 w 187"/>
              <a:gd name="T57" fmla="*/ 98 h 99"/>
              <a:gd name="T58" fmla="*/ 92 w 187"/>
              <a:gd name="T59" fmla="*/ 98 h 9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7"/>
              <a:gd name="T91" fmla="*/ 0 h 99"/>
              <a:gd name="T92" fmla="*/ 187 w 187"/>
              <a:gd name="T93" fmla="*/ 99 h 9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7" h="99">
                <a:moveTo>
                  <a:pt x="92" y="98"/>
                </a:moveTo>
                <a:lnTo>
                  <a:pt x="57" y="98"/>
                </a:lnTo>
                <a:lnTo>
                  <a:pt x="51" y="88"/>
                </a:lnTo>
                <a:lnTo>
                  <a:pt x="36" y="88"/>
                </a:lnTo>
                <a:lnTo>
                  <a:pt x="16" y="82"/>
                </a:lnTo>
                <a:lnTo>
                  <a:pt x="0" y="72"/>
                </a:lnTo>
                <a:lnTo>
                  <a:pt x="0" y="57"/>
                </a:lnTo>
                <a:lnTo>
                  <a:pt x="10" y="62"/>
                </a:lnTo>
                <a:lnTo>
                  <a:pt x="26" y="57"/>
                </a:lnTo>
                <a:lnTo>
                  <a:pt x="41" y="62"/>
                </a:lnTo>
                <a:lnTo>
                  <a:pt x="67" y="57"/>
                </a:lnTo>
                <a:lnTo>
                  <a:pt x="77" y="41"/>
                </a:lnTo>
                <a:lnTo>
                  <a:pt x="82" y="62"/>
                </a:lnTo>
                <a:lnTo>
                  <a:pt x="92" y="57"/>
                </a:lnTo>
                <a:lnTo>
                  <a:pt x="104" y="62"/>
                </a:lnTo>
                <a:lnTo>
                  <a:pt x="119" y="57"/>
                </a:lnTo>
                <a:lnTo>
                  <a:pt x="124" y="41"/>
                </a:lnTo>
                <a:lnTo>
                  <a:pt x="145" y="41"/>
                </a:lnTo>
                <a:lnTo>
                  <a:pt x="150" y="31"/>
                </a:lnTo>
                <a:lnTo>
                  <a:pt x="145" y="6"/>
                </a:lnTo>
                <a:lnTo>
                  <a:pt x="176" y="0"/>
                </a:lnTo>
                <a:lnTo>
                  <a:pt x="186" y="6"/>
                </a:lnTo>
                <a:lnTo>
                  <a:pt x="186" y="31"/>
                </a:lnTo>
                <a:lnTo>
                  <a:pt x="170" y="41"/>
                </a:lnTo>
                <a:lnTo>
                  <a:pt x="170" y="57"/>
                </a:lnTo>
                <a:lnTo>
                  <a:pt x="150" y="62"/>
                </a:lnTo>
                <a:lnTo>
                  <a:pt x="145" y="62"/>
                </a:lnTo>
                <a:lnTo>
                  <a:pt x="135" y="72"/>
                </a:lnTo>
                <a:lnTo>
                  <a:pt x="92" y="9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0" name="Freeform 239"/>
          <p:cNvSpPr>
            <a:spLocks noChangeArrowheads="1"/>
          </p:cNvSpPr>
          <p:nvPr/>
        </p:nvSpPr>
        <p:spPr bwMode="auto">
          <a:xfrm>
            <a:off x="8546529" y="3973513"/>
            <a:ext cx="65088" cy="68262"/>
          </a:xfrm>
          <a:custGeom>
            <a:avLst/>
            <a:gdLst>
              <a:gd name="T0" fmla="*/ 94 w 105"/>
              <a:gd name="T1" fmla="*/ 109 h 110"/>
              <a:gd name="T2" fmla="*/ 94 w 105"/>
              <a:gd name="T3" fmla="*/ 93 h 110"/>
              <a:gd name="T4" fmla="*/ 84 w 105"/>
              <a:gd name="T5" fmla="*/ 68 h 110"/>
              <a:gd name="T6" fmla="*/ 63 w 105"/>
              <a:gd name="T7" fmla="*/ 42 h 110"/>
              <a:gd name="T8" fmla="*/ 16 w 105"/>
              <a:gd name="T9" fmla="*/ 16 h 110"/>
              <a:gd name="T10" fmla="*/ 0 w 105"/>
              <a:gd name="T11" fmla="*/ 11 h 110"/>
              <a:gd name="T12" fmla="*/ 0 w 105"/>
              <a:gd name="T13" fmla="*/ 0 h 110"/>
              <a:gd name="T14" fmla="*/ 68 w 105"/>
              <a:gd name="T15" fmla="*/ 31 h 110"/>
              <a:gd name="T16" fmla="*/ 94 w 105"/>
              <a:gd name="T17" fmla="*/ 58 h 110"/>
              <a:gd name="T18" fmla="*/ 94 w 105"/>
              <a:gd name="T19" fmla="*/ 68 h 110"/>
              <a:gd name="T20" fmla="*/ 104 w 105"/>
              <a:gd name="T21" fmla="*/ 93 h 110"/>
              <a:gd name="T22" fmla="*/ 94 w 105"/>
              <a:gd name="T23" fmla="*/ 109 h 110"/>
              <a:gd name="T24" fmla="*/ 94 w 105"/>
              <a:gd name="T25" fmla="*/ 109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"/>
              <a:gd name="T40" fmla="*/ 0 h 110"/>
              <a:gd name="T41" fmla="*/ 105 w 105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" h="110">
                <a:moveTo>
                  <a:pt x="94" y="109"/>
                </a:moveTo>
                <a:lnTo>
                  <a:pt x="94" y="93"/>
                </a:lnTo>
                <a:lnTo>
                  <a:pt x="84" y="68"/>
                </a:lnTo>
                <a:lnTo>
                  <a:pt x="63" y="42"/>
                </a:lnTo>
                <a:lnTo>
                  <a:pt x="16" y="16"/>
                </a:lnTo>
                <a:lnTo>
                  <a:pt x="0" y="11"/>
                </a:lnTo>
                <a:lnTo>
                  <a:pt x="0" y="0"/>
                </a:lnTo>
                <a:lnTo>
                  <a:pt x="68" y="31"/>
                </a:lnTo>
                <a:lnTo>
                  <a:pt x="94" y="58"/>
                </a:lnTo>
                <a:lnTo>
                  <a:pt x="94" y="68"/>
                </a:lnTo>
                <a:lnTo>
                  <a:pt x="104" y="93"/>
                </a:lnTo>
                <a:lnTo>
                  <a:pt x="94" y="10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1" name="Freeform 240"/>
          <p:cNvSpPr>
            <a:spLocks noChangeArrowheads="1"/>
          </p:cNvSpPr>
          <p:nvPr/>
        </p:nvSpPr>
        <p:spPr bwMode="auto">
          <a:xfrm>
            <a:off x="8654479" y="4048125"/>
            <a:ext cx="36513" cy="53975"/>
          </a:xfrm>
          <a:custGeom>
            <a:avLst/>
            <a:gdLst>
              <a:gd name="T0" fmla="*/ 57 w 58"/>
              <a:gd name="T1" fmla="*/ 84 h 85"/>
              <a:gd name="T2" fmla="*/ 31 w 58"/>
              <a:gd name="T3" fmla="*/ 84 h 85"/>
              <a:gd name="T4" fmla="*/ 20 w 58"/>
              <a:gd name="T5" fmla="*/ 57 h 85"/>
              <a:gd name="T6" fmla="*/ 4 w 58"/>
              <a:gd name="T7" fmla="*/ 47 h 85"/>
              <a:gd name="T8" fmla="*/ 4 w 58"/>
              <a:gd name="T9" fmla="*/ 21 h 85"/>
              <a:gd name="T10" fmla="*/ 0 w 58"/>
              <a:gd name="T11" fmla="*/ 16 h 85"/>
              <a:gd name="T12" fmla="*/ 0 w 58"/>
              <a:gd name="T13" fmla="*/ 0 h 85"/>
              <a:gd name="T14" fmla="*/ 4 w 58"/>
              <a:gd name="T15" fmla="*/ 16 h 85"/>
              <a:gd name="T16" fmla="*/ 16 w 58"/>
              <a:gd name="T17" fmla="*/ 21 h 85"/>
              <a:gd name="T18" fmla="*/ 31 w 58"/>
              <a:gd name="T19" fmla="*/ 31 h 85"/>
              <a:gd name="T20" fmla="*/ 41 w 58"/>
              <a:gd name="T21" fmla="*/ 47 h 85"/>
              <a:gd name="T22" fmla="*/ 46 w 58"/>
              <a:gd name="T23" fmla="*/ 57 h 85"/>
              <a:gd name="T24" fmla="*/ 57 w 58"/>
              <a:gd name="T25" fmla="*/ 73 h 85"/>
              <a:gd name="T26" fmla="*/ 57 w 58"/>
              <a:gd name="T27" fmla="*/ 84 h 85"/>
              <a:gd name="T28" fmla="*/ 57 w 58"/>
              <a:gd name="T29" fmla="*/ 84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"/>
              <a:gd name="T46" fmla="*/ 0 h 85"/>
              <a:gd name="T47" fmla="*/ 58 w 58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" h="85">
                <a:moveTo>
                  <a:pt x="57" y="84"/>
                </a:moveTo>
                <a:lnTo>
                  <a:pt x="31" y="84"/>
                </a:lnTo>
                <a:lnTo>
                  <a:pt x="20" y="57"/>
                </a:lnTo>
                <a:lnTo>
                  <a:pt x="4" y="47"/>
                </a:lnTo>
                <a:lnTo>
                  <a:pt x="4" y="21"/>
                </a:lnTo>
                <a:lnTo>
                  <a:pt x="0" y="16"/>
                </a:lnTo>
                <a:lnTo>
                  <a:pt x="0" y="0"/>
                </a:lnTo>
                <a:lnTo>
                  <a:pt x="4" y="16"/>
                </a:lnTo>
                <a:lnTo>
                  <a:pt x="16" y="21"/>
                </a:lnTo>
                <a:lnTo>
                  <a:pt x="31" y="31"/>
                </a:lnTo>
                <a:lnTo>
                  <a:pt x="41" y="47"/>
                </a:lnTo>
                <a:lnTo>
                  <a:pt x="46" y="57"/>
                </a:lnTo>
                <a:lnTo>
                  <a:pt x="57" y="73"/>
                </a:lnTo>
                <a:lnTo>
                  <a:pt x="57" y="8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2" name="Freeform 241"/>
          <p:cNvSpPr>
            <a:spLocks noChangeArrowheads="1"/>
          </p:cNvSpPr>
          <p:nvPr/>
        </p:nvSpPr>
        <p:spPr bwMode="auto">
          <a:xfrm>
            <a:off x="8822754" y="4148138"/>
            <a:ext cx="22225" cy="47625"/>
          </a:xfrm>
          <a:custGeom>
            <a:avLst/>
            <a:gdLst>
              <a:gd name="T0" fmla="*/ 36 w 37"/>
              <a:gd name="T1" fmla="*/ 77 h 78"/>
              <a:gd name="T2" fmla="*/ 26 w 37"/>
              <a:gd name="T3" fmla="*/ 51 h 78"/>
              <a:gd name="T4" fmla="*/ 0 w 37"/>
              <a:gd name="T5" fmla="*/ 36 h 78"/>
              <a:gd name="T6" fmla="*/ 0 w 37"/>
              <a:gd name="T7" fmla="*/ 0 h 78"/>
              <a:gd name="T8" fmla="*/ 10 w 37"/>
              <a:gd name="T9" fmla="*/ 0 h 78"/>
              <a:gd name="T10" fmla="*/ 16 w 37"/>
              <a:gd name="T11" fmla="*/ 20 h 78"/>
              <a:gd name="T12" fmla="*/ 26 w 37"/>
              <a:gd name="T13" fmla="*/ 26 h 78"/>
              <a:gd name="T14" fmla="*/ 36 w 37"/>
              <a:gd name="T15" fmla="*/ 51 h 78"/>
              <a:gd name="T16" fmla="*/ 36 w 37"/>
              <a:gd name="T17" fmla="*/ 77 h 78"/>
              <a:gd name="T18" fmla="*/ 36 w 37"/>
              <a:gd name="T19" fmla="*/ 77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78"/>
              <a:gd name="T32" fmla="*/ 37 w 37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78">
                <a:moveTo>
                  <a:pt x="36" y="77"/>
                </a:moveTo>
                <a:lnTo>
                  <a:pt x="26" y="51"/>
                </a:lnTo>
                <a:lnTo>
                  <a:pt x="0" y="36"/>
                </a:lnTo>
                <a:lnTo>
                  <a:pt x="0" y="0"/>
                </a:lnTo>
                <a:lnTo>
                  <a:pt x="10" y="0"/>
                </a:lnTo>
                <a:lnTo>
                  <a:pt x="16" y="20"/>
                </a:lnTo>
                <a:lnTo>
                  <a:pt x="26" y="26"/>
                </a:lnTo>
                <a:lnTo>
                  <a:pt x="36" y="51"/>
                </a:lnTo>
                <a:lnTo>
                  <a:pt x="36" y="7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3" name="Freeform 242"/>
          <p:cNvSpPr>
            <a:spLocks noChangeArrowheads="1"/>
          </p:cNvSpPr>
          <p:nvPr/>
        </p:nvSpPr>
        <p:spPr bwMode="auto">
          <a:xfrm>
            <a:off x="8762429" y="4127500"/>
            <a:ext cx="41275" cy="26988"/>
          </a:xfrm>
          <a:custGeom>
            <a:avLst/>
            <a:gdLst>
              <a:gd name="T0" fmla="*/ 63 w 64"/>
              <a:gd name="T1" fmla="*/ 41 h 42"/>
              <a:gd name="T2" fmla="*/ 47 w 64"/>
              <a:gd name="T3" fmla="*/ 31 h 42"/>
              <a:gd name="T4" fmla="*/ 21 w 64"/>
              <a:gd name="T5" fmla="*/ 15 h 42"/>
              <a:gd name="T6" fmla="*/ 0 w 64"/>
              <a:gd name="T7" fmla="*/ 0 h 42"/>
              <a:gd name="T8" fmla="*/ 10 w 64"/>
              <a:gd name="T9" fmla="*/ 0 h 42"/>
              <a:gd name="T10" fmla="*/ 26 w 64"/>
              <a:gd name="T11" fmla="*/ 10 h 42"/>
              <a:gd name="T12" fmla="*/ 47 w 64"/>
              <a:gd name="T13" fmla="*/ 10 h 42"/>
              <a:gd name="T14" fmla="*/ 63 w 64"/>
              <a:gd name="T15" fmla="*/ 41 h 42"/>
              <a:gd name="T16" fmla="*/ 63 w 64"/>
              <a:gd name="T17" fmla="*/ 41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42"/>
              <a:gd name="T29" fmla="*/ 64 w 64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42">
                <a:moveTo>
                  <a:pt x="63" y="41"/>
                </a:moveTo>
                <a:lnTo>
                  <a:pt x="47" y="31"/>
                </a:lnTo>
                <a:lnTo>
                  <a:pt x="21" y="15"/>
                </a:lnTo>
                <a:lnTo>
                  <a:pt x="0" y="0"/>
                </a:lnTo>
                <a:lnTo>
                  <a:pt x="10" y="0"/>
                </a:lnTo>
                <a:lnTo>
                  <a:pt x="26" y="10"/>
                </a:lnTo>
                <a:lnTo>
                  <a:pt x="47" y="10"/>
                </a:lnTo>
                <a:lnTo>
                  <a:pt x="63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4" name="Freeform 243"/>
          <p:cNvSpPr>
            <a:spLocks noChangeArrowheads="1"/>
          </p:cNvSpPr>
          <p:nvPr/>
        </p:nvSpPr>
        <p:spPr bwMode="auto">
          <a:xfrm>
            <a:off x="8792592" y="4179888"/>
            <a:ext cx="30162" cy="9525"/>
          </a:xfrm>
          <a:custGeom>
            <a:avLst/>
            <a:gdLst>
              <a:gd name="T0" fmla="*/ 47 w 48"/>
              <a:gd name="T1" fmla="*/ 16 h 17"/>
              <a:gd name="T2" fmla="*/ 31 w 48"/>
              <a:gd name="T3" fmla="*/ 16 h 17"/>
              <a:gd name="T4" fmla="*/ 4 w 48"/>
              <a:gd name="T5" fmla="*/ 16 h 17"/>
              <a:gd name="T6" fmla="*/ 0 w 48"/>
              <a:gd name="T7" fmla="*/ 0 h 17"/>
              <a:gd name="T8" fmla="*/ 41 w 48"/>
              <a:gd name="T9" fmla="*/ 0 h 17"/>
              <a:gd name="T10" fmla="*/ 47 w 48"/>
              <a:gd name="T11" fmla="*/ 16 h 17"/>
              <a:gd name="T12" fmla="*/ 47 w 48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17"/>
              <a:gd name="T23" fmla="*/ 48 w 48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17">
                <a:moveTo>
                  <a:pt x="47" y="16"/>
                </a:moveTo>
                <a:lnTo>
                  <a:pt x="31" y="16"/>
                </a:lnTo>
                <a:lnTo>
                  <a:pt x="4" y="16"/>
                </a:lnTo>
                <a:lnTo>
                  <a:pt x="0" y="0"/>
                </a:lnTo>
                <a:lnTo>
                  <a:pt x="41" y="0"/>
                </a:lnTo>
                <a:lnTo>
                  <a:pt x="47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5" name="Freeform 244"/>
          <p:cNvSpPr>
            <a:spLocks noChangeArrowheads="1"/>
          </p:cNvSpPr>
          <p:nvPr/>
        </p:nvSpPr>
        <p:spPr bwMode="auto">
          <a:xfrm>
            <a:off x="8706867" y="4094163"/>
            <a:ext cx="26987" cy="23812"/>
          </a:xfrm>
          <a:custGeom>
            <a:avLst/>
            <a:gdLst>
              <a:gd name="T0" fmla="*/ 25 w 42"/>
              <a:gd name="T1" fmla="*/ 37 h 38"/>
              <a:gd name="T2" fmla="*/ 6 w 42"/>
              <a:gd name="T3" fmla="*/ 16 h 38"/>
              <a:gd name="T4" fmla="*/ 0 w 42"/>
              <a:gd name="T5" fmla="*/ 0 h 38"/>
              <a:gd name="T6" fmla="*/ 15 w 42"/>
              <a:gd name="T7" fmla="*/ 11 h 38"/>
              <a:gd name="T8" fmla="*/ 25 w 42"/>
              <a:gd name="T9" fmla="*/ 16 h 38"/>
              <a:gd name="T10" fmla="*/ 41 w 42"/>
              <a:gd name="T11" fmla="*/ 37 h 38"/>
              <a:gd name="T12" fmla="*/ 25 w 42"/>
              <a:gd name="T13" fmla="*/ 37 h 38"/>
              <a:gd name="T14" fmla="*/ 25 w 42"/>
              <a:gd name="T15" fmla="*/ 37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38"/>
              <a:gd name="T26" fmla="*/ 42 w 42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38">
                <a:moveTo>
                  <a:pt x="25" y="37"/>
                </a:moveTo>
                <a:lnTo>
                  <a:pt x="6" y="16"/>
                </a:lnTo>
                <a:lnTo>
                  <a:pt x="0" y="0"/>
                </a:lnTo>
                <a:lnTo>
                  <a:pt x="15" y="11"/>
                </a:lnTo>
                <a:lnTo>
                  <a:pt x="25" y="16"/>
                </a:lnTo>
                <a:lnTo>
                  <a:pt x="41" y="37"/>
                </a:lnTo>
                <a:lnTo>
                  <a:pt x="25" y="3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6" name="Freeform 245" descr="Diagonales larges vers le bas"/>
          <p:cNvSpPr>
            <a:spLocks noChangeArrowheads="1"/>
          </p:cNvSpPr>
          <p:nvPr/>
        </p:nvSpPr>
        <p:spPr bwMode="auto">
          <a:xfrm>
            <a:off x="2929954" y="628650"/>
            <a:ext cx="1154113" cy="1274763"/>
          </a:xfrm>
          <a:custGeom>
            <a:avLst/>
            <a:gdLst>
              <a:gd name="T0" fmla="*/ 337 w 1819"/>
              <a:gd name="T1" fmla="*/ 1931 h 2009"/>
              <a:gd name="T2" fmla="*/ 218 w 1819"/>
              <a:gd name="T3" fmla="*/ 1449 h 2009"/>
              <a:gd name="T4" fmla="*/ 368 w 1819"/>
              <a:gd name="T5" fmla="*/ 1248 h 2009"/>
              <a:gd name="T6" fmla="*/ 275 w 1819"/>
              <a:gd name="T7" fmla="*/ 1123 h 2009"/>
              <a:gd name="T8" fmla="*/ 301 w 1819"/>
              <a:gd name="T9" fmla="*/ 745 h 2009"/>
              <a:gd name="T10" fmla="*/ 109 w 1819"/>
              <a:gd name="T11" fmla="*/ 668 h 2009"/>
              <a:gd name="T12" fmla="*/ 11 w 1819"/>
              <a:gd name="T13" fmla="*/ 637 h 2009"/>
              <a:gd name="T14" fmla="*/ 16 w 1819"/>
              <a:gd name="T15" fmla="*/ 600 h 2009"/>
              <a:gd name="T16" fmla="*/ 11 w 1819"/>
              <a:gd name="T17" fmla="*/ 554 h 2009"/>
              <a:gd name="T18" fmla="*/ 140 w 1819"/>
              <a:gd name="T19" fmla="*/ 543 h 2009"/>
              <a:gd name="T20" fmla="*/ 52 w 1819"/>
              <a:gd name="T21" fmla="*/ 512 h 2009"/>
              <a:gd name="T22" fmla="*/ 68 w 1819"/>
              <a:gd name="T23" fmla="*/ 409 h 2009"/>
              <a:gd name="T24" fmla="*/ 207 w 1819"/>
              <a:gd name="T25" fmla="*/ 382 h 2009"/>
              <a:gd name="T26" fmla="*/ 327 w 1819"/>
              <a:gd name="T27" fmla="*/ 337 h 2009"/>
              <a:gd name="T28" fmla="*/ 379 w 1819"/>
              <a:gd name="T29" fmla="*/ 294 h 2009"/>
              <a:gd name="T30" fmla="*/ 275 w 1819"/>
              <a:gd name="T31" fmla="*/ 294 h 2009"/>
              <a:gd name="T32" fmla="*/ 405 w 1819"/>
              <a:gd name="T33" fmla="*/ 202 h 2009"/>
              <a:gd name="T34" fmla="*/ 461 w 1819"/>
              <a:gd name="T35" fmla="*/ 176 h 2009"/>
              <a:gd name="T36" fmla="*/ 570 w 1819"/>
              <a:gd name="T37" fmla="*/ 119 h 2009"/>
              <a:gd name="T38" fmla="*/ 653 w 1819"/>
              <a:gd name="T39" fmla="*/ 206 h 2009"/>
              <a:gd name="T40" fmla="*/ 845 w 1819"/>
              <a:gd name="T41" fmla="*/ 176 h 2009"/>
              <a:gd name="T42" fmla="*/ 927 w 1819"/>
              <a:gd name="T43" fmla="*/ 149 h 2009"/>
              <a:gd name="T44" fmla="*/ 1021 w 1819"/>
              <a:gd name="T45" fmla="*/ 145 h 2009"/>
              <a:gd name="T46" fmla="*/ 1088 w 1819"/>
              <a:gd name="T47" fmla="*/ 98 h 2009"/>
              <a:gd name="T48" fmla="*/ 1037 w 1819"/>
              <a:gd name="T49" fmla="*/ 56 h 2009"/>
              <a:gd name="T50" fmla="*/ 1315 w 1819"/>
              <a:gd name="T51" fmla="*/ 0 h 2009"/>
              <a:gd name="T52" fmla="*/ 1414 w 1819"/>
              <a:gd name="T53" fmla="*/ 77 h 2009"/>
              <a:gd name="T54" fmla="*/ 1321 w 1819"/>
              <a:gd name="T55" fmla="*/ 98 h 2009"/>
              <a:gd name="T56" fmla="*/ 1548 w 1819"/>
              <a:gd name="T57" fmla="*/ 145 h 2009"/>
              <a:gd name="T58" fmla="*/ 1523 w 1819"/>
              <a:gd name="T59" fmla="*/ 202 h 2009"/>
              <a:gd name="T60" fmla="*/ 1238 w 1819"/>
              <a:gd name="T61" fmla="*/ 253 h 2009"/>
              <a:gd name="T62" fmla="*/ 1481 w 1819"/>
              <a:gd name="T63" fmla="*/ 259 h 2009"/>
              <a:gd name="T64" fmla="*/ 1507 w 1819"/>
              <a:gd name="T65" fmla="*/ 243 h 2009"/>
              <a:gd name="T66" fmla="*/ 1471 w 1819"/>
              <a:gd name="T67" fmla="*/ 409 h 2009"/>
              <a:gd name="T68" fmla="*/ 1616 w 1819"/>
              <a:gd name="T69" fmla="*/ 284 h 2009"/>
              <a:gd name="T70" fmla="*/ 1755 w 1819"/>
              <a:gd name="T71" fmla="*/ 269 h 2009"/>
              <a:gd name="T72" fmla="*/ 1755 w 1819"/>
              <a:gd name="T73" fmla="*/ 382 h 2009"/>
              <a:gd name="T74" fmla="*/ 1667 w 1819"/>
              <a:gd name="T75" fmla="*/ 419 h 2009"/>
              <a:gd name="T76" fmla="*/ 1575 w 1819"/>
              <a:gd name="T77" fmla="*/ 492 h 2009"/>
              <a:gd name="T78" fmla="*/ 1601 w 1819"/>
              <a:gd name="T79" fmla="*/ 554 h 2009"/>
              <a:gd name="T80" fmla="*/ 1548 w 1819"/>
              <a:gd name="T81" fmla="*/ 729 h 2009"/>
              <a:gd name="T82" fmla="*/ 1491 w 1819"/>
              <a:gd name="T83" fmla="*/ 813 h 2009"/>
              <a:gd name="T84" fmla="*/ 1491 w 1819"/>
              <a:gd name="T85" fmla="*/ 1071 h 2009"/>
              <a:gd name="T86" fmla="*/ 1331 w 1819"/>
              <a:gd name="T87" fmla="*/ 1123 h 2009"/>
              <a:gd name="T88" fmla="*/ 1362 w 1819"/>
              <a:gd name="T89" fmla="*/ 1299 h 2009"/>
              <a:gd name="T90" fmla="*/ 1295 w 1819"/>
              <a:gd name="T91" fmla="*/ 1232 h 2009"/>
              <a:gd name="T92" fmla="*/ 1238 w 1819"/>
              <a:gd name="T93" fmla="*/ 1211 h 2009"/>
              <a:gd name="T94" fmla="*/ 1170 w 1819"/>
              <a:gd name="T95" fmla="*/ 1289 h 2009"/>
              <a:gd name="T96" fmla="*/ 1383 w 1819"/>
              <a:gd name="T97" fmla="*/ 1320 h 2009"/>
              <a:gd name="T98" fmla="*/ 1037 w 1819"/>
              <a:gd name="T99" fmla="*/ 1438 h 2009"/>
              <a:gd name="T100" fmla="*/ 912 w 1819"/>
              <a:gd name="T101" fmla="*/ 1522 h 2009"/>
              <a:gd name="T102" fmla="*/ 777 w 1819"/>
              <a:gd name="T103" fmla="*/ 1537 h 2009"/>
              <a:gd name="T104" fmla="*/ 663 w 1819"/>
              <a:gd name="T105" fmla="*/ 1667 h 2009"/>
              <a:gd name="T106" fmla="*/ 477 w 1819"/>
              <a:gd name="T107" fmla="*/ 2008 h 20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19"/>
              <a:gd name="T163" fmla="*/ 0 h 2009"/>
              <a:gd name="T164" fmla="*/ 1819 w 1819"/>
              <a:gd name="T165" fmla="*/ 2009 h 200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19" h="2009">
                <a:moveTo>
                  <a:pt x="477" y="2008"/>
                </a:moveTo>
                <a:lnTo>
                  <a:pt x="446" y="1998"/>
                </a:lnTo>
                <a:lnTo>
                  <a:pt x="393" y="1931"/>
                </a:lnTo>
                <a:lnTo>
                  <a:pt x="337" y="1931"/>
                </a:lnTo>
                <a:lnTo>
                  <a:pt x="295" y="1873"/>
                </a:lnTo>
                <a:lnTo>
                  <a:pt x="244" y="1734"/>
                </a:lnTo>
                <a:lnTo>
                  <a:pt x="228" y="1573"/>
                </a:lnTo>
                <a:lnTo>
                  <a:pt x="218" y="1449"/>
                </a:lnTo>
                <a:lnTo>
                  <a:pt x="260" y="1356"/>
                </a:lnTo>
                <a:lnTo>
                  <a:pt x="317" y="1346"/>
                </a:lnTo>
                <a:lnTo>
                  <a:pt x="363" y="1320"/>
                </a:lnTo>
                <a:lnTo>
                  <a:pt x="368" y="1248"/>
                </a:lnTo>
                <a:lnTo>
                  <a:pt x="295" y="1180"/>
                </a:lnTo>
                <a:lnTo>
                  <a:pt x="393" y="1221"/>
                </a:lnTo>
                <a:lnTo>
                  <a:pt x="342" y="1138"/>
                </a:lnTo>
                <a:lnTo>
                  <a:pt x="275" y="1123"/>
                </a:lnTo>
                <a:lnTo>
                  <a:pt x="295" y="1071"/>
                </a:lnTo>
                <a:lnTo>
                  <a:pt x="342" y="1035"/>
                </a:lnTo>
                <a:lnTo>
                  <a:pt x="327" y="817"/>
                </a:lnTo>
                <a:lnTo>
                  <a:pt x="301" y="745"/>
                </a:lnTo>
                <a:lnTo>
                  <a:pt x="233" y="703"/>
                </a:lnTo>
                <a:lnTo>
                  <a:pt x="176" y="678"/>
                </a:lnTo>
                <a:lnTo>
                  <a:pt x="125" y="693"/>
                </a:lnTo>
                <a:lnTo>
                  <a:pt x="109" y="668"/>
                </a:lnTo>
                <a:lnTo>
                  <a:pt x="78" y="662"/>
                </a:lnTo>
                <a:lnTo>
                  <a:pt x="84" y="703"/>
                </a:lnTo>
                <a:lnTo>
                  <a:pt x="31" y="678"/>
                </a:lnTo>
                <a:lnTo>
                  <a:pt x="11" y="637"/>
                </a:lnTo>
                <a:lnTo>
                  <a:pt x="42" y="625"/>
                </a:lnTo>
                <a:lnTo>
                  <a:pt x="78" y="611"/>
                </a:lnTo>
                <a:lnTo>
                  <a:pt x="52" y="611"/>
                </a:lnTo>
                <a:lnTo>
                  <a:pt x="16" y="600"/>
                </a:lnTo>
                <a:lnTo>
                  <a:pt x="52" y="580"/>
                </a:lnTo>
                <a:lnTo>
                  <a:pt x="42" y="569"/>
                </a:lnTo>
                <a:lnTo>
                  <a:pt x="0" y="584"/>
                </a:lnTo>
                <a:lnTo>
                  <a:pt x="11" y="554"/>
                </a:lnTo>
                <a:lnTo>
                  <a:pt x="78" y="554"/>
                </a:lnTo>
                <a:lnTo>
                  <a:pt x="150" y="580"/>
                </a:lnTo>
                <a:lnTo>
                  <a:pt x="176" y="533"/>
                </a:lnTo>
                <a:lnTo>
                  <a:pt x="140" y="543"/>
                </a:lnTo>
                <a:lnTo>
                  <a:pt x="99" y="543"/>
                </a:lnTo>
                <a:lnTo>
                  <a:pt x="58" y="527"/>
                </a:lnTo>
                <a:lnTo>
                  <a:pt x="84" y="517"/>
                </a:lnTo>
                <a:lnTo>
                  <a:pt x="52" y="512"/>
                </a:lnTo>
                <a:lnTo>
                  <a:pt x="16" y="486"/>
                </a:lnTo>
                <a:lnTo>
                  <a:pt x="0" y="460"/>
                </a:lnTo>
                <a:lnTo>
                  <a:pt x="16" y="419"/>
                </a:lnTo>
                <a:lnTo>
                  <a:pt x="68" y="409"/>
                </a:lnTo>
                <a:lnTo>
                  <a:pt x="109" y="409"/>
                </a:lnTo>
                <a:lnTo>
                  <a:pt x="161" y="404"/>
                </a:lnTo>
                <a:lnTo>
                  <a:pt x="161" y="394"/>
                </a:lnTo>
                <a:lnTo>
                  <a:pt x="207" y="382"/>
                </a:lnTo>
                <a:lnTo>
                  <a:pt x="244" y="382"/>
                </a:lnTo>
                <a:lnTo>
                  <a:pt x="260" y="394"/>
                </a:lnTo>
                <a:lnTo>
                  <a:pt x="317" y="362"/>
                </a:lnTo>
                <a:lnTo>
                  <a:pt x="327" y="337"/>
                </a:lnTo>
                <a:lnTo>
                  <a:pt x="363" y="326"/>
                </a:lnTo>
                <a:lnTo>
                  <a:pt x="337" y="310"/>
                </a:lnTo>
                <a:lnTo>
                  <a:pt x="379" y="300"/>
                </a:lnTo>
                <a:lnTo>
                  <a:pt x="379" y="294"/>
                </a:lnTo>
                <a:lnTo>
                  <a:pt x="363" y="300"/>
                </a:lnTo>
                <a:lnTo>
                  <a:pt x="311" y="310"/>
                </a:lnTo>
                <a:lnTo>
                  <a:pt x="301" y="294"/>
                </a:lnTo>
                <a:lnTo>
                  <a:pt x="275" y="294"/>
                </a:lnTo>
                <a:lnTo>
                  <a:pt x="285" y="274"/>
                </a:lnTo>
                <a:lnTo>
                  <a:pt x="311" y="259"/>
                </a:lnTo>
                <a:lnTo>
                  <a:pt x="368" y="227"/>
                </a:lnTo>
                <a:lnTo>
                  <a:pt x="405" y="202"/>
                </a:lnTo>
                <a:lnTo>
                  <a:pt x="446" y="192"/>
                </a:lnTo>
                <a:lnTo>
                  <a:pt x="451" y="227"/>
                </a:lnTo>
                <a:lnTo>
                  <a:pt x="461" y="227"/>
                </a:lnTo>
                <a:lnTo>
                  <a:pt x="461" y="176"/>
                </a:lnTo>
                <a:lnTo>
                  <a:pt x="487" y="176"/>
                </a:lnTo>
                <a:lnTo>
                  <a:pt x="503" y="202"/>
                </a:lnTo>
                <a:lnTo>
                  <a:pt x="528" y="192"/>
                </a:lnTo>
                <a:lnTo>
                  <a:pt x="570" y="119"/>
                </a:lnTo>
                <a:lnTo>
                  <a:pt x="601" y="124"/>
                </a:lnTo>
                <a:lnTo>
                  <a:pt x="601" y="161"/>
                </a:lnTo>
                <a:lnTo>
                  <a:pt x="642" y="206"/>
                </a:lnTo>
                <a:lnTo>
                  <a:pt x="653" y="206"/>
                </a:lnTo>
                <a:lnTo>
                  <a:pt x="622" y="108"/>
                </a:lnTo>
                <a:lnTo>
                  <a:pt x="772" y="93"/>
                </a:lnTo>
                <a:lnTo>
                  <a:pt x="777" y="149"/>
                </a:lnTo>
                <a:lnTo>
                  <a:pt x="845" y="176"/>
                </a:lnTo>
                <a:lnTo>
                  <a:pt x="855" y="165"/>
                </a:lnTo>
                <a:lnTo>
                  <a:pt x="845" y="124"/>
                </a:lnTo>
                <a:lnTo>
                  <a:pt x="860" y="93"/>
                </a:lnTo>
                <a:lnTo>
                  <a:pt x="927" y="149"/>
                </a:lnTo>
                <a:lnTo>
                  <a:pt x="969" y="217"/>
                </a:lnTo>
                <a:lnTo>
                  <a:pt x="990" y="202"/>
                </a:lnTo>
                <a:lnTo>
                  <a:pt x="979" y="165"/>
                </a:lnTo>
                <a:lnTo>
                  <a:pt x="1021" y="145"/>
                </a:lnTo>
                <a:lnTo>
                  <a:pt x="1047" y="161"/>
                </a:lnTo>
                <a:lnTo>
                  <a:pt x="1057" y="161"/>
                </a:lnTo>
                <a:lnTo>
                  <a:pt x="1005" y="77"/>
                </a:lnTo>
                <a:lnTo>
                  <a:pt x="1088" y="98"/>
                </a:lnTo>
                <a:lnTo>
                  <a:pt x="1129" y="145"/>
                </a:lnTo>
                <a:lnTo>
                  <a:pt x="1129" y="108"/>
                </a:lnTo>
                <a:lnTo>
                  <a:pt x="1103" y="77"/>
                </a:lnTo>
                <a:lnTo>
                  <a:pt x="1037" y="56"/>
                </a:lnTo>
                <a:lnTo>
                  <a:pt x="1021" y="15"/>
                </a:lnTo>
                <a:lnTo>
                  <a:pt x="1047" y="15"/>
                </a:lnTo>
                <a:lnTo>
                  <a:pt x="1197" y="15"/>
                </a:lnTo>
                <a:lnTo>
                  <a:pt x="1315" y="0"/>
                </a:lnTo>
                <a:lnTo>
                  <a:pt x="1440" y="26"/>
                </a:lnTo>
                <a:lnTo>
                  <a:pt x="1507" y="56"/>
                </a:lnTo>
                <a:lnTo>
                  <a:pt x="1481" y="77"/>
                </a:lnTo>
                <a:lnTo>
                  <a:pt x="1414" y="77"/>
                </a:lnTo>
                <a:lnTo>
                  <a:pt x="1331" y="83"/>
                </a:lnTo>
                <a:lnTo>
                  <a:pt x="1274" y="93"/>
                </a:lnTo>
                <a:lnTo>
                  <a:pt x="1238" y="119"/>
                </a:lnTo>
                <a:lnTo>
                  <a:pt x="1321" y="98"/>
                </a:lnTo>
                <a:lnTo>
                  <a:pt x="1430" y="98"/>
                </a:lnTo>
                <a:lnTo>
                  <a:pt x="1523" y="93"/>
                </a:lnTo>
                <a:lnTo>
                  <a:pt x="1523" y="134"/>
                </a:lnTo>
                <a:lnTo>
                  <a:pt x="1548" y="145"/>
                </a:lnTo>
                <a:lnTo>
                  <a:pt x="1616" y="165"/>
                </a:lnTo>
                <a:lnTo>
                  <a:pt x="1575" y="192"/>
                </a:lnTo>
                <a:lnTo>
                  <a:pt x="1559" y="202"/>
                </a:lnTo>
                <a:lnTo>
                  <a:pt x="1523" y="202"/>
                </a:lnTo>
                <a:lnTo>
                  <a:pt x="1497" y="217"/>
                </a:lnTo>
                <a:lnTo>
                  <a:pt x="1450" y="206"/>
                </a:lnTo>
                <a:lnTo>
                  <a:pt x="1362" y="206"/>
                </a:lnTo>
                <a:lnTo>
                  <a:pt x="1238" y="253"/>
                </a:lnTo>
                <a:lnTo>
                  <a:pt x="1248" y="259"/>
                </a:lnTo>
                <a:lnTo>
                  <a:pt x="1362" y="233"/>
                </a:lnTo>
                <a:lnTo>
                  <a:pt x="1471" y="233"/>
                </a:lnTo>
                <a:lnTo>
                  <a:pt x="1481" y="259"/>
                </a:lnTo>
                <a:lnTo>
                  <a:pt x="1414" y="294"/>
                </a:lnTo>
                <a:lnTo>
                  <a:pt x="1430" y="310"/>
                </a:lnTo>
                <a:lnTo>
                  <a:pt x="1497" y="284"/>
                </a:lnTo>
                <a:lnTo>
                  <a:pt x="1507" y="243"/>
                </a:lnTo>
                <a:lnTo>
                  <a:pt x="1564" y="233"/>
                </a:lnTo>
                <a:lnTo>
                  <a:pt x="1564" y="259"/>
                </a:lnTo>
                <a:lnTo>
                  <a:pt x="1538" y="337"/>
                </a:lnTo>
                <a:lnTo>
                  <a:pt x="1471" y="409"/>
                </a:lnTo>
                <a:lnTo>
                  <a:pt x="1518" y="378"/>
                </a:lnTo>
                <a:lnTo>
                  <a:pt x="1575" y="337"/>
                </a:lnTo>
                <a:lnTo>
                  <a:pt x="1601" y="294"/>
                </a:lnTo>
                <a:lnTo>
                  <a:pt x="1616" y="284"/>
                </a:lnTo>
                <a:lnTo>
                  <a:pt x="1616" y="316"/>
                </a:lnTo>
                <a:lnTo>
                  <a:pt x="1667" y="316"/>
                </a:lnTo>
                <a:lnTo>
                  <a:pt x="1689" y="284"/>
                </a:lnTo>
                <a:lnTo>
                  <a:pt x="1755" y="269"/>
                </a:lnTo>
                <a:lnTo>
                  <a:pt x="1818" y="300"/>
                </a:lnTo>
                <a:lnTo>
                  <a:pt x="1808" y="337"/>
                </a:lnTo>
                <a:lnTo>
                  <a:pt x="1751" y="367"/>
                </a:lnTo>
                <a:lnTo>
                  <a:pt x="1755" y="382"/>
                </a:lnTo>
                <a:lnTo>
                  <a:pt x="1710" y="404"/>
                </a:lnTo>
                <a:lnTo>
                  <a:pt x="1647" y="409"/>
                </a:lnTo>
                <a:lnTo>
                  <a:pt x="1601" y="409"/>
                </a:lnTo>
                <a:lnTo>
                  <a:pt x="1667" y="419"/>
                </a:lnTo>
                <a:lnTo>
                  <a:pt x="1710" y="419"/>
                </a:lnTo>
                <a:lnTo>
                  <a:pt x="1683" y="460"/>
                </a:lnTo>
                <a:lnTo>
                  <a:pt x="1601" y="445"/>
                </a:lnTo>
                <a:lnTo>
                  <a:pt x="1575" y="492"/>
                </a:lnTo>
                <a:lnTo>
                  <a:pt x="1575" y="502"/>
                </a:lnTo>
                <a:lnTo>
                  <a:pt x="1606" y="476"/>
                </a:lnTo>
                <a:lnTo>
                  <a:pt x="1667" y="476"/>
                </a:lnTo>
                <a:lnTo>
                  <a:pt x="1601" y="554"/>
                </a:lnTo>
                <a:lnTo>
                  <a:pt x="1538" y="611"/>
                </a:lnTo>
                <a:lnTo>
                  <a:pt x="1534" y="678"/>
                </a:lnTo>
                <a:lnTo>
                  <a:pt x="1575" y="719"/>
                </a:lnTo>
                <a:lnTo>
                  <a:pt x="1548" y="729"/>
                </a:lnTo>
                <a:lnTo>
                  <a:pt x="1579" y="735"/>
                </a:lnTo>
                <a:lnTo>
                  <a:pt x="1591" y="797"/>
                </a:lnTo>
                <a:lnTo>
                  <a:pt x="1518" y="776"/>
                </a:lnTo>
                <a:lnTo>
                  <a:pt x="1491" y="813"/>
                </a:lnTo>
                <a:lnTo>
                  <a:pt x="1534" y="828"/>
                </a:lnTo>
                <a:lnTo>
                  <a:pt x="1538" y="921"/>
                </a:lnTo>
                <a:lnTo>
                  <a:pt x="1534" y="1003"/>
                </a:lnTo>
                <a:lnTo>
                  <a:pt x="1491" y="1071"/>
                </a:lnTo>
                <a:lnTo>
                  <a:pt x="1424" y="1087"/>
                </a:lnTo>
                <a:lnTo>
                  <a:pt x="1373" y="1060"/>
                </a:lnTo>
                <a:lnTo>
                  <a:pt x="1315" y="1081"/>
                </a:lnTo>
                <a:lnTo>
                  <a:pt x="1331" y="1123"/>
                </a:lnTo>
                <a:lnTo>
                  <a:pt x="1383" y="1190"/>
                </a:lnTo>
                <a:lnTo>
                  <a:pt x="1409" y="1221"/>
                </a:lnTo>
                <a:lnTo>
                  <a:pt x="1409" y="1289"/>
                </a:lnTo>
                <a:lnTo>
                  <a:pt x="1362" y="1299"/>
                </a:lnTo>
                <a:lnTo>
                  <a:pt x="1358" y="1299"/>
                </a:lnTo>
                <a:lnTo>
                  <a:pt x="1321" y="1278"/>
                </a:lnTo>
                <a:lnTo>
                  <a:pt x="1321" y="1252"/>
                </a:lnTo>
                <a:lnTo>
                  <a:pt x="1295" y="1232"/>
                </a:lnTo>
                <a:lnTo>
                  <a:pt x="1254" y="1205"/>
                </a:lnTo>
                <a:lnTo>
                  <a:pt x="1197" y="1164"/>
                </a:lnTo>
                <a:lnTo>
                  <a:pt x="1186" y="1180"/>
                </a:lnTo>
                <a:lnTo>
                  <a:pt x="1238" y="1211"/>
                </a:lnTo>
                <a:lnTo>
                  <a:pt x="1280" y="1236"/>
                </a:lnTo>
                <a:lnTo>
                  <a:pt x="1207" y="1248"/>
                </a:lnTo>
                <a:lnTo>
                  <a:pt x="1181" y="1273"/>
                </a:lnTo>
                <a:lnTo>
                  <a:pt x="1170" y="1289"/>
                </a:lnTo>
                <a:lnTo>
                  <a:pt x="1238" y="1289"/>
                </a:lnTo>
                <a:lnTo>
                  <a:pt x="1155" y="1304"/>
                </a:lnTo>
                <a:lnTo>
                  <a:pt x="1274" y="1299"/>
                </a:lnTo>
                <a:lnTo>
                  <a:pt x="1383" y="1320"/>
                </a:lnTo>
                <a:lnTo>
                  <a:pt x="1342" y="1346"/>
                </a:lnTo>
                <a:lnTo>
                  <a:pt x="1233" y="1407"/>
                </a:lnTo>
                <a:lnTo>
                  <a:pt x="1129" y="1423"/>
                </a:lnTo>
                <a:lnTo>
                  <a:pt x="1037" y="1438"/>
                </a:lnTo>
                <a:lnTo>
                  <a:pt x="1005" y="1407"/>
                </a:lnTo>
                <a:lnTo>
                  <a:pt x="1015" y="1449"/>
                </a:lnTo>
                <a:lnTo>
                  <a:pt x="979" y="1465"/>
                </a:lnTo>
                <a:lnTo>
                  <a:pt x="912" y="1522"/>
                </a:lnTo>
                <a:lnTo>
                  <a:pt x="829" y="1579"/>
                </a:lnTo>
                <a:lnTo>
                  <a:pt x="788" y="1579"/>
                </a:lnTo>
                <a:lnTo>
                  <a:pt x="804" y="1537"/>
                </a:lnTo>
                <a:lnTo>
                  <a:pt x="777" y="1537"/>
                </a:lnTo>
                <a:lnTo>
                  <a:pt x="772" y="1589"/>
                </a:lnTo>
                <a:lnTo>
                  <a:pt x="720" y="1599"/>
                </a:lnTo>
                <a:lnTo>
                  <a:pt x="694" y="1614"/>
                </a:lnTo>
                <a:lnTo>
                  <a:pt x="663" y="1667"/>
                </a:lnTo>
                <a:lnTo>
                  <a:pt x="642" y="1708"/>
                </a:lnTo>
                <a:lnTo>
                  <a:pt x="601" y="1775"/>
                </a:lnTo>
                <a:lnTo>
                  <a:pt x="570" y="1863"/>
                </a:lnTo>
                <a:lnTo>
                  <a:pt x="477" y="200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7" name="Freeform 246"/>
          <p:cNvSpPr>
            <a:spLocks noChangeArrowheads="1"/>
          </p:cNvSpPr>
          <p:nvPr/>
        </p:nvSpPr>
        <p:spPr bwMode="auto">
          <a:xfrm>
            <a:off x="2534667" y="3565525"/>
            <a:ext cx="30162" cy="12700"/>
          </a:xfrm>
          <a:custGeom>
            <a:avLst/>
            <a:gdLst>
              <a:gd name="T0" fmla="*/ 36 w 48"/>
              <a:gd name="T1" fmla="*/ 20 h 21"/>
              <a:gd name="T2" fmla="*/ 0 w 48"/>
              <a:gd name="T3" fmla="*/ 20 h 21"/>
              <a:gd name="T4" fmla="*/ 21 w 48"/>
              <a:gd name="T5" fmla="*/ 15 h 21"/>
              <a:gd name="T6" fmla="*/ 21 w 48"/>
              <a:gd name="T7" fmla="*/ 0 h 21"/>
              <a:gd name="T8" fmla="*/ 47 w 48"/>
              <a:gd name="T9" fmla="*/ 0 h 21"/>
              <a:gd name="T10" fmla="*/ 36 w 48"/>
              <a:gd name="T11" fmla="*/ 20 h 21"/>
              <a:gd name="T12" fmla="*/ 36 w 48"/>
              <a:gd name="T13" fmla="*/ 2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21"/>
              <a:gd name="T23" fmla="*/ 48 w 48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21">
                <a:moveTo>
                  <a:pt x="36" y="20"/>
                </a:moveTo>
                <a:lnTo>
                  <a:pt x="0" y="20"/>
                </a:lnTo>
                <a:lnTo>
                  <a:pt x="21" y="15"/>
                </a:lnTo>
                <a:lnTo>
                  <a:pt x="21" y="0"/>
                </a:lnTo>
                <a:lnTo>
                  <a:pt x="47" y="0"/>
                </a:lnTo>
                <a:lnTo>
                  <a:pt x="36" y="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8" name="Freeform 247" descr="Diagonales larges vers le bas"/>
          <p:cNvSpPr>
            <a:spLocks noChangeArrowheads="1"/>
          </p:cNvSpPr>
          <p:nvPr/>
        </p:nvSpPr>
        <p:spPr bwMode="auto">
          <a:xfrm>
            <a:off x="4353942" y="2281238"/>
            <a:ext cx="95250" cy="68262"/>
          </a:xfrm>
          <a:custGeom>
            <a:avLst/>
            <a:gdLst>
              <a:gd name="T0" fmla="*/ 0 w 152"/>
              <a:gd name="T1" fmla="*/ 20 h 109"/>
              <a:gd name="T2" fmla="*/ 26 w 152"/>
              <a:gd name="T3" fmla="*/ 4 h 109"/>
              <a:gd name="T4" fmla="*/ 37 w 152"/>
              <a:gd name="T5" fmla="*/ 4 h 109"/>
              <a:gd name="T6" fmla="*/ 41 w 152"/>
              <a:gd name="T7" fmla="*/ 16 h 109"/>
              <a:gd name="T8" fmla="*/ 51 w 152"/>
              <a:gd name="T9" fmla="*/ 4 h 109"/>
              <a:gd name="T10" fmla="*/ 67 w 152"/>
              <a:gd name="T11" fmla="*/ 0 h 109"/>
              <a:gd name="T12" fmla="*/ 83 w 152"/>
              <a:gd name="T13" fmla="*/ 0 h 109"/>
              <a:gd name="T14" fmla="*/ 104 w 152"/>
              <a:gd name="T15" fmla="*/ 4 h 109"/>
              <a:gd name="T16" fmla="*/ 125 w 152"/>
              <a:gd name="T17" fmla="*/ 16 h 109"/>
              <a:gd name="T18" fmla="*/ 120 w 152"/>
              <a:gd name="T19" fmla="*/ 31 h 109"/>
              <a:gd name="T20" fmla="*/ 145 w 152"/>
              <a:gd name="T21" fmla="*/ 41 h 109"/>
              <a:gd name="T22" fmla="*/ 151 w 152"/>
              <a:gd name="T23" fmla="*/ 67 h 109"/>
              <a:gd name="T24" fmla="*/ 135 w 152"/>
              <a:gd name="T25" fmla="*/ 72 h 109"/>
              <a:gd name="T26" fmla="*/ 125 w 152"/>
              <a:gd name="T27" fmla="*/ 82 h 109"/>
              <a:gd name="T28" fmla="*/ 125 w 152"/>
              <a:gd name="T29" fmla="*/ 108 h 109"/>
              <a:gd name="T30" fmla="*/ 120 w 152"/>
              <a:gd name="T31" fmla="*/ 108 h 109"/>
              <a:gd name="T32" fmla="*/ 94 w 152"/>
              <a:gd name="T33" fmla="*/ 98 h 109"/>
              <a:gd name="T34" fmla="*/ 83 w 152"/>
              <a:gd name="T35" fmla="*/ 72 h 109"/>
              <a:gd name="T36" fmla="*/ 78 w 152"/>
              <a:gd name="T37" fmla="*/ 88 h 109"/>
              <a:gd name="T38" fmla="*/ 41 w 152"/>
              <a:gd name="T39" fmla="*/ 57 h 109"/>
              <a:gd name="T40" fmla="*/ 37 w 152"/>
              <a:gd name="T41" fmla="*/ 47 h 109"/>
              <a:gd name="T42" fmla="*/ 26 w 152"/>
              <a:gd name="T43" fmla="*/ 31 h 109"/>
              <a:gd name="T44" fmla="*/ 16 w 152"/>
              <a:gd name="T45" fmla="*/ 41 h 109"/>
              <a:gd name="T46" fmla="*/ 0 w 152"/>
              <a:gd name="T47" fmla="*/ 31 h 109"/>
              <a:gd name="T48" fmla="*/ 0 w 152"/>
              <a:gd name="T49" fmla="*/ 20 h 109"/>
              <a:gd name="T50" fmla="*/ 0 w 152"/>
              <a:gd name="T51" fmla="*/ 20 h 1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2"/>
              <a:gd name="T79" fmla="*/ 0 h 109"/>
              <a:gd name="T80" fmla="*/ 152 w 152"/>
              <a:gd name="T81" fmla="*/ 109 h 10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2" h="109">
                <a:moveTo>
                  <a:pt x="0" y="20"/>
                </a:moveTo>
                <a:lnTo>
                  <a:pt x="26" y="4"/>
                </a:lnTo>
                <a:lnTo>
                  <a:pt x="37" y="4"/>
                </a:lnTo>
                <a:lnTo>
                  <a:pt x="41" y="16"/>
                </a:lnTo>
                <a:lnTo>
                  <a:pt x="51" y="4"/>
                </a:lnTo>
                <a:lnTo>
                  <a:pt x="67" y="0"/>
                </a:lnTo>
                <a:lnTo>
                  <a:pt x="83" y="0"/>
                </a:lnTo>
                <a:lnTo>
                  <a:pt x="104" y="4"/>
                </a:lnTo>
                <a:lnTo>
                  <a:pt x="125" y="16"/>
                </a:lnTo>
                <a:lnTo>
                  <a:pt x="120" y="31"/>
                </a:lnTo>
                <a:lnTo>
                  <a:pt x="145" y="41"/>
                </a:lnTo>
                <a:lnTo>
                  <a:pt x="151" y="67"/>
                </a:lnTo>
                <a:lnTo>
                  <a:pt x="135" y="72"/>
                </a:lnTo>
                <a:lnTo>
                  <a:pt x="125" y="82"/>
                </a:lnTo>
                <a:lnTo>
                  <a:pt x="125" y="108"/>
                </a:lnTo>
                <a:lnTo>
                  <a:pt x="120" y="108"/>
                </a:lnTo>
                <a:lnTo>
                  <a:pt x="94" y="98"/>
                </a:lnTo>
                <a:lnTo>
                  <a:pt x="83" y="72"/>
                </a:lnTo>
                <a:lnTo>
                  <a:pt x="78" y="88"/>
                </a:lnTo>
                <a:lnTo>
                  <a:pt x="41" y="57"/>
                </a:lnTo>
                <a:lnTo>
                  <a:pt x="37" y="47"/>
                </a:lnTo>
                <a:lnTo>
                  <a:pt x="26" y="31"/>
                </a:lnTo>
                <a:lnTo>
                  <a:pt x="16" y="41"/>
                </a:lnTo>
                <a:lnTo>
                  <a:pt x="0" y="31"/>
                </a:lnTo>
                <a:lnTo>
                  <a:pt x="0" y="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9" name="Freeform 248"/>
          <p:cNvSpPr>
            <a:spLocks noChangeArrowheads="1"/>
          </p:cNvSpPr>
          <p:nvPr/>
        </p:nvSpPr>
        <p:spPr bwMode="auto">
          <a:xfrm>
            <a:off x="4560317" y="2100263"/>
            <a:ext cx="36512" cy="42862"/>
          </a:xfrm>
          <a:custGeom>
            <a:avLst/>
            <a:gdLst>
              <a:gd name="T0" fmla="*/ 41 w 58"/>
              <a:gd name="T1" fmla="*/ 68 h 69"/>
              <a:gd name="T2" fmla="*/ 36 w 58"/>
              <a:gd name="T3" fmla="*/ 68 h 69"/>
              <a:gd name="T4" fmla="*/ 26 w 58"/>
              <a:gd name="T5" fmla="*/ 47 h 69"/>
              <a:gd name="T6" fmla="*/ 0 w 58"/>
              <a:gd name="T7" fmla="*/ 16 h 69"/>
              <a:gd name="T8" fmla="*/ 10 w 58"/>
              <a:gd name="T9" fmla="*/ 16 h 69"/>
              <a:gd name="T10" fmla="*/ 16 w 58"/>
              <a:gd name="T11" fmla="*/ 6 h 69"/>
              <a:gd name="T12" fmla="*/ 26 w 58"/>
              <a:gd name="T13" fmla="*/ 16 h 69"/>
              <a:gd name="T14" fmla="*/ 36 w 58"/>
              <a:gd name="T15" fmla="*/ 6 h 69"/>
              <a:gd name="T16" fmla="*/ 41 w 58"/>
              <a:gd name="T17" fmla="*/ 0 h 69"/>
              <a:gd name="T18" fmla="*/ 51 w 58"/>
              <a:gd name="T19" fmla="*/ 0 h 69"/>
              <a:gd name="T20" fmla="*/ 57 w 58"/>
              <a:gd name="T21" fmla="*/ 21 h 69"/>
              <a:gd name="T22" fmla="*/ 41 w 58"/>
              <a:gd name="T23" fmla="*/ 31 h 69"/>
              <a:gd name="T24" fmla="*/ 51 w 58"/>
              <a:gd name="T25" fmla="*/ 42 h 69"/>
              <a:gd name="T26" fmla="*/ 41 w 58"/>
              <a:gd name="T27" fmla="*/ 47 h 69"/>
              <a:gd name="T28" fmla="*/ 41 w 58"/>
              <a:gd name="T29" fmla="*/ 68 h 69"/>
              <a:gd name="T30" fmla="*/ 41 w 58"/>
              <a:gd name="T31" fmla="*/ 68 h 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"/>
              <a:gd name="T49" fmla="*/ 0 h 69"/>
              <a:gd name="T50" fmla="*/ 58 w 58"/>
              <a:gd name="T51" fmla="*/ 69 h 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" h="69">
                <a:moveTo>
                  <a:pt x="41" y="68"/>
                </a:moveTo>
                <a:lnTo>
                  <a:pt x="36" y="68"/>
                </a:lnTo>
                <a:lnTo>
                  <a:pt x="26" y="47"/>
                </a:lnTo>
                <a:lnTo>
                  <a:pt x="0" y="16"/>
                </a:lnTo>
                <a:lnTo>
                  <a:pt x="10" y="16"/>
                </a:lnTo>
                <a:lnTo>
                  <a:pt x="16" y="6"/>
                </a:lnTo>
                <a:lnTo>
                  <a:pt x="26" y="16"/>
                </a:lnTo>
                <a:lnTo>
                  <a:pt x="36" y="6"/>
                </a:lnTo>
                <a:lnTo>
                  <a:pt x="41" y="0"/>
                </a:lnTo>
                <a:lnTo>
                  <a:pt x="51" y="0"/>
                </a:lnTo>
                <a:lnTo>
                  <a:pt x="57" y="21"/>
                </a:lnTo>
                <a:lnTo>
                  <a:pt x="41" y="31"/>
                </a:lnTo>
                <a:lnTo>
                  <a:pt x="51" y="42"/>
                </a:lnTo>
                <a:lnTo>
                  <a:pt x="41" y="47"/>
                </a:lnTo>
                <a:lnTo>
                  <a:pt x="41" y="6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0" name="Freeform 249"/>
          <p:cNvSpPr>
            <a:spLocks noChangeArrowheads="1"/>
          </p:cNvSpPr>
          <p:nvPr/>
        </p:nvSpPr>
        <p:spPr bwMode="auto">
          <a:xfrm>
            <a:off x="4526979" y="2119313"/>
            <a:ext cx="23813" cy="17462"/>
          </a:xfrm>
          <a:custGeom>
            <a:avLst/>
            <a:gdLst>
              <a:gd name="T0" fmla="*/ 37 w 38"/>
              <a:gd name="T1" fmla="*/ 27 h 28"/>
              <a:gd name="T2" fmla="*/ 21 w 38"/>
              <a:gd name="T3" fmla="*/ 27 h 28"/>
              <a:gd name="T4" fmla="*/ 11 w 38"/>
              <a:gd name="T5" fmla="*/ 16 h 28"/>
              <a:gd name="T6" fmla="*/ 0 w 38"/>
              <a:gd name="T7" fmla="*/ 11 h 28"/>
              <a:gd name="T8" fmla="*/ 26 w 38"/>
              <a:gd name="T9" fmla="*/ 0 h 28"/>
              <a:gd name="T10" fmla="*/ 37 w 38"/>
              <a:gd name="T11" fmla="*/ 27 h 28"/>
              <a:gd name="T12" fmla="*/ 37 w 38"/>
              <a:gd name="T13" fmla="*/ 2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28"/>
              <a:gd name="T23" fmla="*/ 38 w 38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28">
                <a:moveTo>
                  <a:pt x="37" y="27"/>
                </a:moveTo>
                <a:lnTo>
                  <a:pt x="21" y="27"/>
                </a:lnTo>
                <a:lnTo>
                  <a:pt x="11" y="16"/>
                </a:lnTo>
                <a:lnTo>
                  <a:pt x="0" y="11"/>
                </a:lnTo>
                <a:lnTo>
                  <a:pt x="26" y="0"/>
                </a:lnTo>
                <a:lnTo>
                  <a:pt x="37" y="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1" name="Freeform 250" descr="Diagonales larges vers le bas"/>
          <p:cNvSpPr>
            <a:spLocks noChangeArrowheads="1"/>
          </p:cNvSpPr>
          <p:nvPr/>
        </p:nvSpPr>
        <p:spPr bwMode="auto">
          <a:xfrm>
            <a:off x="4438079" y="2143125"/>
            <a:ext cx="234950" cy="285750"/>
          </a:xfrm>
          <a:custGeom>
            <a:avLst/>
            <a:gdLst>
              <a:gd name="T0" fmla="*/ 119 w 370"/>
              <a:gd name="T1" fmla="*/ 4 h 452"/>
              <a:gd name="T2" fmla="*/ 150 w 370"/>
              <a:gd name="T3" fmla="*/ 16 h 452"/>
              <a:gd name="T4" fmla="*/ 150 w 370"/>
              <a:gd name="T5" fmla="*/ 31 h 452"/>
              <a:gd name="T6" fmla="*/ 176 w 370"/>
              <a:gd name="T7" fmla="*/ 41 h 452"/>
              <a:gd name="T8" fmla="*/ 186 w 370"/>
              <a:gd name="T9" fmla="*/ 67 h 452"/>
              <a:gd name="T10" fmla="*/ 217 w 370"/>
              <a:gd name="T11" fmla="*/ 47 h 452"/>
              <a:gd name="T12" fmla="*/ 259 w 370"/>
              <a:gd name="T13" fmla="*/ 41 h 452"/>
              <a:gd name="T14" fmla="*/ 300 w 370"/>
              <a:gd name="T15" fmla="*/ 67 h 452"/>
              <a:gd name="T16" fmla="*/ 337 w 370"/>
              <a:gd name="T17" fmla="*/ 108 h 452"/>
              <a:gd name="T18" fmla="*/ 315 w 370"/>
              <a:gd name="T19" fmla="*/ 129 h 452"/>
              <a:gd name="T20" fmla="*/ 337 w 370"/>
              <a:gd name="T21" fmla="*/ 155 h 452"/>
              <a:gd name="T22" fmla="*/ 352 w 370"/>
              <a:gd name="T23" fmla="*/ 180 h 452"/>
              <a:gd name="T24" fmla="*/ 357 w 370"/>
              <a:gd name="T25" fmla="*/ 217 h 452"/>
              <a:gd name="T26" fmla="*/ 357 w 370"/>
              <a:gd name="T27" fmla="*/ 237 h 452"/>
              <a:gd name="T28" fmla="*/ 337 w 370"/>
              <a:gd name="T29" fmla="*/ 248 h 452"/>
              <a:gd name="T30" fmla="*/ 249 w 370"/>
              <a:gd name="T31" fmla="*/ 274 h 452"/>
              <a:gd name="T32" fmla="*/ 249 w 370"/>
              <a:gd name="T33" fmla="*/ 300 h 452"/>
              <a:gd name="T34" fmla="*/ 269 w 370"/>
              <a:gd name="T35" fmla="*/ 325 h 452"/>
              <a:gd name="T36" fmla="*/ 300 w 370"/>
              <a:gd name="T37" fmla="*/ 346 h 452"/>
              <a:gd name="T38" fmla="*/ 315 w 370"/>
              <a:gd name="T39" fmla="*/ 372 h 452"/>
              <a:gd name="T40" fmla="*/ 284 w 370"/>
              <a:gd name="T41" fmla="*/ 398 h 452"/>
              <a:gd name="T42" fmla="*/ 295 w 370"/>
              <a:gd name="T43" fmla="*/ 439 h 452"/>
              <a:gd name="T44" fmla="*/ 259 w 370"/>
              <a:gd name="T45" fmla="*/ 434 h 452"/>
              <a:gd name="T46" fmla="*/ 233 w 370"/>
              <a:gd name="T47" fmla="*/ 439 h 452"/>
              <a:gd name="T48" fmla="*/ 202 w 370"/>
              <a:gd name="T49" fmla="*/ 439 h 452"/>
              <a:gd name="T50" fmla="*/ 186 w 370"/>
              <a:gd name="T51" fmla="*/ 451 h 452"/>
              <a:gd name="T52" fmla="*/ 150 w 370"/>
              <a:gd name="T53" fmla="*/ 434 h 452"/>
              <a:gd name="T54" fmla="*/ 135 w 370"/>
              <a:gd name="T55" fmla="*/ 434 h 452"/>
              <a:gd name="T56" fmla="*/ 124 w 370"/>
              <a:gd name="T57" fmla="*/ 423 h 452"/>
              <a:gd name="T58" fmla="*/ 108 w 370"/>
              <a:gd name="T59" fmla="*/ 423 h 452"/>
              <a:gd name="T60" fmla="*/ 98 w 370"/>
              <a:gd name="T61" fmla="*/ 439 h 452"/>
              <a:gd name="T62" fmla="*/ 82 w 370"/>
              <a:gd name="T63" fmla="*/ 439 h 452"/>
              <a:gd name="T64" fmla="*/ 67 w 370"/>
              <a:gd name="T65" fmla="*/ 439 h 452"/>
              <a:gd name="T66" fmla="*/ 57 w 370"/>
              <a:gd name="T67" fmla="*/ 413 h 452"/>
              <a:gd name="T68" fmla="*/ 93 w 370"/>
              <a:gd name="T69" fmla="*/ 356 h 452"/>
              <a:gd name="T70" fmla="*/ 26 w 370"/>
              <a:gd name="T71" fmla="*/ 325 h 452"/>
              <a:gd name="T72" fmla="*/ 10 w 370"/>
              <a:gd name="T73" fmla="*/ 300 h 452"/>
              <a:gd name="T74" fmla="*/ 10 w 370"/>
              <a:gd name="T75" fmla="*/ 258 h 452"/>
              <a:gd name="T76" fmla="*/ 16 w 370"/>
              <a:gd name="T77" fmla="*/ 217 h 452"/>
              <a:gd name="T78" fmla="*/ 16 w 370"/>
              <a:gd name="T79" fmla="*/ 180 h 452"/>
              <a:gd name="T80" fmla="*/ 26 w 370"/>
              <a:gd name="T81" fmla="*/ 139 h 452"/>
              <a:gd name="T82" fmla="*/ 51 w 370"/>
              <a:gd name="T83" fmla="*/ 114 h 452"/>
              <a:gd name="T84" fmla="*/ 78 w 370"/>
              <a:gd name="T85" fmla="*/ 82 h 452"/>
              <a:gd name="T86" fmla="*/ 93 w 370"/>
              <a:gd name="T87" fmla="*/ 72 h 452"/>
              <a:gd name="T88" fmla="*/ 98 w 370"/>
              <a:gd name="T89" fmla="*/ 67 h 452"/>
              <a:gd name="T90" fmla="*/ 98 w 370"/>
              <a:gd name="T91" fmla="*/ 47 h 452"/>
              <a:gd name="T92" fmla="*/ 98 w 370"/>
              <a:gd name="T93" fmla="*/ 20 h 452"/>
              <a:gd name="T94" fmla="*/ 78 w 370"/>
              <a:gd name="T95" fmla="*/ 4 h 452"/>
              <a:gd name="T96" fmla="*/ 93 w 370"/>
              <a:gd name="T97" fmla="*/ 0 h 45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0"/>
              <a:gd name="T148" fmla="*/ 0 h 452"/>
              <a:gd name="T149" fmla="*/ 370 w 370"/>
              <a:gd name="T150" fmla="*/ 452 h 45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0" h="452">
                <a:moveTo>
                  <a:pt x="93" y="0"/>
                </a:moveTo>
                <a:lnTo>
                  <a:pt x="119" y="4"/>
                </a:lnTo>
                <a:lnTo>
                  <a:pt x="135" y="4"/>
                </a:lnTo>
                <a:lnTo>
                  <a:pt x="150" y="16"/>
                </a:lnTo>
                <a:lnTo>
                  <a:pt x="150" y="20"/>
                </a:lnTo>
                <a:lnTo>
                  <a:pt x="150" y="31"/>
                </a:lnTo>
                <a:lnTo>
                  <a:pt x="161" y="41"/>
                </a:lnTo>
                <a:lnTo>
                  <a:pt x="176" y="41"/>
                </a:lnTo>
                <a:lnTo>
                  <a:pt x="192" y="41"/>
                </a:lnTo>
                <a:lnTo>
                  <a:pt x="186" y="67"/>
                </a:lnTo>
                <a:lnTo>
                  <a:pt x="207" y="67"/>
                </a:lnTo>
                <a:lnTo>
                  <a:pt x="217" y="47"/>
                </a:lnTo>
                <a:lnTo>
                  <a:pt x="249" y="20"/>
                </a:lnTo>
                <a:lnTo>
                  <a:pt x="259" y="41"/>
                </a:lnTo>
                <a:lnTo>
                  <a:pt x="295" y="57"/>
                </a:lnTo>
                <a:lnTo>
                  <a:pt x="300" y="67"/>
                </a:lnTo>
                <a:lnTo>
                  <a:pt x="327" y="82"/>
                </a:lnTo>
                <a:lnTo>
                  <a:pt x="337" y="108"/>
                </a:lnTo>
                <a:lnTo>
                  <a:pt x="315" y="124"/>
                </a:lnTo>
                <a:lnTo>
                  <a:pt x="315" y="129"/>
                </a:lnTo>
                <a:lnTo>
                  <a:pt x="341" y="149"/>
                </a:lnTo>
                <a:lnTo>
                  <a:pt x="337" y="155"/>
                </a:lnTo>
                <a:lnTo>
                  <a:pt x="341" y="180"/>
                </a:lnTo>
                <a:lnTo>
                  <a:pt x="352" y="180"/>
                </a:lnTo>
                <a:lnTo>
                  <a:pt x="352" y="192"/>
                </a:lnTo>
                <a:lnTo>
                  <a:pt x="357" y="217"/>
                </a:lnTo>
                <a:lnTo>
                  <a:pt x="369" y="222"/>
                </a:lnTo>
                <a:lnTo>
                  <a:pt x="357" y="237"/>
                </a:lnTo>
                <a:lnTo>
                  <a:pt x="341" y="237"/>
                </a:lnTo>
                <a:lnTo>
                  <a:pt x="337" y="248"/>
                </a:lnTo>
                <a:lnTo>
                  <a:pt x="259" y="284"/>
                </a:lnTo>
                <a:lnTo>
                  <a:pt x="249" y="274"/>
                </a:lnTo>
                <a:lnTo>
                  <a:pt x="249" y="284"/>
                </a:lnTo>
                <a:lnTo>
                  <a:pt x="249" y="300"/>
                </a:lnTo>
                <a:lnTo>
                  <a:pt x="269" y="305"/>
                </a:lnTo>
                <a:lnTo>
                  <a:pt x="269" y="325"/>
                </a:lnTo>
                <a:lnTo>
                  <a:pt x="295" y="341"/>
                </a:lnTo>
                <a:lnTo>
                  <a:pt x="300" y="346"/>
                </a:lnTo>
                <a:lnTo>
                  <a:pt x="315" y="366"/>
                </a:lnTo>
                <a:lnTo>
                  <a:pt x="315" y="372"/>
                </a:lnTo>
                <a:lnTo>
                  <a:pt x="315" y="393"/>
                </a:lnTo>
                <a:lnTo>
                  <a:pt x="284" y="398"/>
                </a:lnTo>
                <a:lnTo>
                  <a:pt x="284" y="423"/>
                </a:lnTo>
                <a:lnTo>
                  <a:pt x="295" y="439"/>
                </a:lnTo>
                <a:lnTo>
                  <a:pt x="284" y="434"/>
                </a:lnTo>
                <a:lnTo>
                  <a:pt x="259" y="434"/>
                </a:lnTo>
                <a:lnTo>
                  <a:pt x="249" y="439"/>
                </a:lnTo>
                <a:lnTo>
                  <a:pt x="233" y="439"/>
                </a:lnTo>
                <a:lnTo>
                  <a:pt x="207" y="451"/>
                </a:lnTo>
                <a:lnTo>
                  <a:pt x="202" y="439"/>
                </a:lnTo>
                <a:lnTo>
                  <a:pt x="186" y="439"/>
                </a:lnTo>
                <a:lnTo>
                  <a:pt x="186" y="451"/>
                </a:lnTo>
                <a:lnTo>
                  <a:pt x="161" y="439"/>
                </a:lnTo>
                <a:lnTo>
                  <a:pt x="150" y="434"/>
                </a:lnTo>
                <a:lnTo>
                  <a:pt x="139" y="434"/>
                </a:lnTo>
                <a:lnTo>
                  <a:pt x="135" y="434"/>
                </a:lnTo>
                <a:lnTo>
                  <a:pt x="124" y="434"/>
                </a:lnTo>
                <a:lnTo>
                  <a:pt x="124" y="423"/>
                </a:lnTo>
                <a:lnTo>
                  <a:pt x="119" y="423"/>
                </a:lnTo>
                <a:lnTo>
                  <a:pt x="108" y="423"/>
                </a:lnTo>
                <a:lnTo>
                  <a:pt x="98" y="434"/>
                </a:lnTo>
                <a:lnTo>
                  <a:pt x="98" y="439"/>
                </a:lnTo>
                <a:lnTo>
                  <a:pt x="93" y="439"/>
                </a:lnTo>
                <a:lnTo>
                  <a:pt x="82" y="439"/>
                </a:lnTo>
                <a:lnTo>
                  <a:pt x="78" y="439"/>
                </a:lnTo>
                <a:lnTo>
                  <a:pt x="67" y="439"/>
                </a:lnTo>
                <a:lnTo>
                  <a:pt x="57" y="439"/>
                </a:lnTo>
                <a:lnTo>
                  <a:pt x="57" y="413"/>
                </a:lnTo>
                <a:lnTo>
                  <a:pt x="78" y="382"/>
                </a:lnTo>
                <a:lnTo>
                  <a:pt x="93" y="356"/>
                </a:lnTo>
                <a:lnTo>
                  <a:pt x="67" y="346"/>
                </a:lnTo>
                <a:lnTo>
                  <a:pt x="26" y="325"/>
                </a:lnTo>
                <a:lnTo>
                  <a:pt x="26" y="305"/>
                </a:lnTo>
                <a:lnTo>
                  <a:pt x="10" y="300"/>
                </a:lnTo>
                <a:lnTo>
                  <a:pt x="16" y="284"/>
                </a:lnTo>
                <a:lnTo>
                  <a:pt x="10" y="258"/>
                </a:lnTo>
                <a:lnTo>
                  <a:pt x="10" y="237"/>
                </a:lnTo>
                <a:lnTo>
                  <a:pt x="16" y="217"/>
                </a:lnTo>
                <a:lnTo>
                  <a:pt x="0" y="192"/>
                </a:lnTo>
                <a:lnTo>
                  <a:pt x="16" y="180"/>
                </a:lnTo>
                <a:lnTo>
                  <a:pt x="31" y="180"/>
                </a:lnTo>
                <a:lnTo>
                  <a:pt x="26" y="139"/>
                </a:lnTo>
                <a:lnTo>
                  <a:pt x="41" y="139"/>
                </a:lnTo>
                <a:lnTo>
                  <a:pt x="51" y="114"/>
                </a:lnTo>
                <a:lnTo>
                  <a:pt x="41" y="82"/>
                </a:lnTo>
                <a:lnTo>
                  <a:pt x="78" y="82"/>
                </a:lnTo>
                <a:lnTo>
                  <a:pt x="82" y="98"/>
                </a:lnTo>
                <a:lnTo>
                  <a:pt x="93" y="72"/>
                </a:lnTo>
                <a:lnTo>
                  <a:pt x="108" y="72"/>
                </a:lnTo>
                <a:lnTo>
                  <a:pt x="98" y="67"/>
                </a:lnTo>
                <a:lnTo>
                  <a:pt x="108" y="47"/>
                </a:lnTo>
                <a:lnTo>
                  <a:pt x="98" y="47"/>
                </a:lnTo>
                <a:lnTo>
                  <a:pt x="98" y="41"/>
                </a:lnTo>
                <a:lnTo>
                  <a:pt x="98" y="20"/>
                </a:lnTo>
                <a:lnTo>
                  <a:pt x="93" y="4"/>
                </a:lnTo>
                <a:lnTo>
                  <a:pt x="78" y="4"/>
                </a:lnTo>
                <a:lnTo>
                  <a:pt x="82" y="0"/>
                </a:lnTo>
                <a:lnTo>
                  <a:pt x="93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2" name="Freeform 251" descr="Diagonales larges vers le bas"/>
          <p:cNvSpPr>
            <a:spLocks noChangeArrowheads="1"/>
          </p:cNvSpPr>
          <p:nvPr/>
        </p:nvSpPr>
        <p:spPr bwMode="auto">
          <a:xfrm>
            <a:off x="4749229" y="1466850"/>
            <a:ext cx="292100" cy="469900"/>
          </a:xfrm>
          <a:custGeom>
            <a:avLst/>
            <a:gdLst>
              <a:gd name="T0" fmla="*/ 284 w 462"/>
              <a:gd name="T1" fmla="*/ 93 h 740"/>
              <a:gd name="T2" fmla="*/ 315 w 462"/>
              <a:gd name="T3" fmla="*/ 134 h 740"/>
              <a:gd name="T4" fmla="*/ 315 w 462"/>
              <a:gd name="T5" fmla="*/ 196 h 740"/>
              <a:gd name="T6" fmla="*/ 356 w 462"/>
              <a:gd name="T7" fmla="*/ 335 h 740"/>
              <a:gd name="T8" fmla="*/ 356 w 462"/>
              <a:gd name="T9" fmla="*/ 361 h 740"/>
              <a:gd name="T10" fmla="*/ 372 w 462"/>
              <a:gd name="T11" fmla="*/ 377 h 740"/>
              <a:gd name="T12" fmla="*/ 393 w 462"/>
              <a:gd name="T13" fmla="*/ 403 h 740"/>
              <a:gd name="T14" fmla="*/ 419 w 462"/>
              <a:gd name="T15" fmla="*/ 470 h 740"/>
              <a:gd name="T16" fmla="*/ 461 w 462"/>
              <a:gd name="T17" fmla="*/ 496 h 740"/>
              <a:gd name="T18" fmla="*/ 325 w 462"/>
              <a:gd name="T19" fmla="*/ 678 h 740"/>
              <a:gd name="T20" fmla="*/ 263 w 462"/>
              <a:gd name="T21" fmla="*/ 688 h 740"/>
              <a:gd name="T22" fmla="*/ 196 w 462"/>
              <a:gd name="T23" fmla="*/ 713 h 740"/>
              <a:gd name="T24" fmla="*/ 124 w 462"/>
              <a:gd name="T25" fmla="*/ 719 h 740"/>
              <a:gd name="T26" fmla="*/ 139 w 462"/>
              <a:gd name="T27" fmla="*/ 713 h 740"/>
              <a:gd name="T28" fmla="*/ 134 w 462"/>
              <a:gd name="T29" fmla="*/ 713 h 740"/>
              <a:gd name="T30" fmla="*/ 124 w 462"/>
              <a:gd name="T31" fmla="*/ 693 h 740"/>
              <a:gd name="T32" fmla="*/ 87 w 462"/>
              <a:gd name="T33" fmla="*/ 688 h 740"/>
              <a:gd name="T34" fmla="*/ 72 w 462"/>
              <a:gd name="T35" fmla="*/ 651 h 740"/>
              <a:gd name="T36" fmla="*/ 72 w 462"/>
              <a:gd name="T37" fmla="*/ 621 h 740"/>
              <a:gd name="T38" fmla="*/ 67 w 462"/>
              <a:gd name="T39" fmla="*/ 584 h 740"/>
              <a:gd name="T40" fmla="*/ 57 w 462"/>
              <a:gd name="T41" fmla="*/ 527 h 740"/>
              <a:gd name="T42" fmla="*/ 72 w 462"/>
              <a:gd name="T43" fmla="*/ 496 h 740"/>
              <a:gd name="T44" fmla="*/ 98 w 462"/>
              <a:gd name="T45" fmla="*/ 486 h 740"/>
              <a:gd name="T46" fmla="*/ 108 w 462"/>
              <a:gd name="T47" fmla="*/ 470 h 740"/>
              <a:gd name="T48" fmla="*/ 124 w 462"/>
              <a:gd name="T49" fmla="*/ 455 h 740"/>
              <a:gd name="T50" fmla="*/ 155 w 462"/>
              <a:gd name="T51" fmla="*/ 392 h 740"/>
              <a:gd name="T52" fmla="*/ 180 w 462"/>
              <a:gd name="T53" fmla="*/ 361 h 740"/>
              <a:gd name="T54" fmla="*/ 190 w 462"/>
              <a:gd name="T55" fmla="*/ 347 h 740"/>
              <a:gd name="T56" fmla="*/ 165 w 462"/>
              <a:gd name="T57" fmla="*/ 304 h 740"/>
              <a:gd name="T58" fmla="*/ 139 w 462"/>
              <a:gd name="T59" fmla="*/ 294 h 740"/>
              <a:gd name="T60" fmla="*/ 124 w 462"/>
              <a:gd name="T61" fmla="*/ 259 h 740"/>
              <a:gd name="T62" fmla="*/ 114 w 462"/>
              <a:gd name="T63" fmla="*/ 202 h 740"/>
              <a:gd name="T64" fmla="*/ 124 w 462"/>
              <a:gd name="T65" fmla="*/ 186 h 740"/>
              <a:gd name="T66" fmla="*/ 108 w 462"/>
              <a:gd name="T67" fmla="*/ 145 h 740"/>
              <a:gd name="T68" fmla="*/ 57 w 462"/>
              <a:gd name="T69" fmla="*/ 118 h 740"/>
              <a:gd name="T70" fmla="*/ 0 w 462"/>
              <a:gd name="T71" fmla="*/ 77 h 740"/>
              <a:gd name="T72" fmla="*/ 14 w 462"/>
              <a:gd name="T73" fmla="*/ 77 h 740"/>
              <a:gd name="T74" fmla="*/ 14 w 462"/>
              <a:gd name="T75" fmla="*/ 61 h 740"/>
              <a:gd name="T76" fmla="*/ 67 w 462"/>
              <a:gd name="T77" fmla="*/ 93 h 740"/>
              <a:gd name="T78" fmla="*/ 108 w 462"/>
              <a:gd name="T79" fmla="*/ 93 h 740"/>
              <a:gd name="T80" fmla="*/ 134 w 462"/>
              <a:gd name="T81" fmla="*/ 93 h 740"/>
              <a:gd name="T82" fmla="*/ 155 w 462"/>
              <a:gd name="T83" fmla="*/ 103 h 740"/>
              <a:gd name="T84" fmla="*/ 175 w 462"/>
              <a:gd name="T85" fmla="*/ 87 h 740"/>
              <a:gd name="T86" fmla="*/ 175 w 462"/>
              <a:gd name="T87" fmla="*/ 36 h 740"/>
              <a:gd name="T88" fmla="*/ 206 w 462"/>
              <a:gd name="T89" fmla="*/ 10 h 740"/>
              <a:gd name="T90" fmla="*/ 243 w 462"/>
              <a:gd name="T91" fmla="*/ 0 h 740"/>
              <a:gd name="T92" fmla="*/ 274 w 462"/>
              <a:gd name="T93" fmla="*/ 20 h 740"/>
              <a:gd name="T94" fmla="*/ 284 w 462"/>
              <a:gd name="T95" fmla="*/ 51 h 740"/>
              <a:gd name="T96" fmla="*/ 274 w 462"/>
              <a:gd name="T97" fmla="*/ 77 h 7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2"/>
              <a:gd name="T148" fmla="*/ 0 h 740"/>
              <a:gd name="T149" fmla="*/ 462 w 462"/>
              <a:gd name="T150" fmla="*/ 740 h 7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2" h="740">
                <a:moveTo>
                  <a:pt x="274" y="77"/>
                </a:moveTo>
                <a:lnTo>
                  <a:pt x="284" y="93"/>
                </a:lnTo>
                <a:lnTo>
                  <a:pt x="290" y="118"/>
                </a:lnTo>
                <a:lnTo>
                  <a:pt x="315" y="134"/>
                </a:lnTo>
                <a:lnTo>
                  <a:pt x="331" y="149"/>
                </a:lnTo>
                <a:lnTo>
                  <a:pt x="315" y="196"/>
                </a:lnTo>
                <a:lnTo>
                  <a:pt x="366" y="284"/>
                </a:lnTo>
                <a:lnTo>
                  <a:pt x="356" y="335"/>
                </a:lnTo>
                <a:lnTo>
                  <a:pt x="356" y="347"/>
                </a:lnTo>
                <a:lnTo>
                  <a:pt x="356" y="361"/>
                </a:lnTo>
                <a:lnTo>
                  <a:pt x="372" y="361"/>
                </a:lnTo>
                <a:lnTo>
                  <a:pt x="372" y="377"/>
                </a:lnTo>
                <a:lnTo>
                  <a:pt x="372" y="392"/>
                </a:lnTo>
                <a:lnTo>
                  <a:pt x="393" y="403"/>
                </a:lnTo>
                <a:lnTo>
                  <a:pt x="382" y="445"/>
                </a:lnTo>
                <a:lnTo>
                  <a:pt x="419" y="470"/>
                </a:lnTo>
                <a:lnTo>
                  <a:pt x="434" y="476"/>
                </a:lnTo>
                <a:lnTo>
                  <a:pt x="461" y="496"/>
                </a:lnTo>
                <a:lnTo>
                  <a:pt x="409" y="578"/>
                </a:lnTo>
                <a:lnTo>
                  <a:pt x="325" y="678"/>
                </a:lnTo>
                <a:lnTo>
                  <a:pt x="310" y="688"/>
                </a:lnTo>
                <a:lnTo>
                  <a:pt x="263" y="688"/>
                </a:lnTo>
                <a:lnTo>
                  <a:pt x="233" y="703"/>
                </a:lnTo>
                <a:lnTo>
                  <a:pt x="196" y="713"/>
                </a:lnTo>
                <a:lnTo>
                  <a:pt x="149" y="739"/>
                </a:lnTo>
                <a:lnTo>
                  <a:pt x="124" y="719"/>
                </a:lnTo>
                <a:lnTo>
                  <a:pt x="124" y="713"/>
                </a:lnTo>
                <a:lnTo>
                  <a:pt x="139" y="713"/>
                </a:lnTo>
                <a:lnTo>
                  <a:pt x="139" y="693"/>
                </a:lnTo>
                <a:lnTo>
                  <a:pt x="134" y="713"/>
                </a:lnTo>
                <a:lnTo>
                  <a:pt x="124" y="703"/>
                </a:lnTo>
                <a:lnTo>
                  <a:pt x="124" y="693"/>
                </a:lnTo>
                <a:lnTo>
                  <a:pt x="108" y="688"/>
                </a:lnTo>
                <a:lnTo>
                  <a:pt x="87" y="688"/>
                </a:lnTo>
                <a:lnTo>
                  <a:pt x="82" y="678"/>
                </a:lnTo>
                <a:lnTo>
                  <a:pt x="72" y="651"/>
                </a:lnTo>
                <a:lnTo>
                  <a:pt x="82" y="646"/>
                </a:lnTo>
                <a:lnTo>
                  <a:pt x="72" y="621"/>
                </a:lnTo>
                <a:lnTo>
                  <a:pt x="82" y="621"/>
                </a:lnTo>
                <a:lnTo>
                  <a:pt x="67" y="584"/>
                </a:lnTo>
                <a:lnTo>
                  <a:pt x="57" y="537"/>
                </a:lnTo>
                <a:lnTo>
                  <a:pt x="57" y="527"/>
                </a:lnTo>
                <a:lnTo>
                  <a:pt x="72" y="512"/>
                </a:lnTo>
                <a:lnTo>
                  <a:pt x="72" y="496"/>
                </a:lnTo>
                <a:lnTo>
                  <a:pt x="82" y="496"/>
                </a:lnTo>
                <a:lnTo>
                  <a:pt x="98" y="486"/>
                </a:lnTo>
                <a:lnTo>
                  <a:pt x="87" y="476"/>
                </a:lnTo>
                <a:lnTo>
                  <a:pt x="108" y="470"/>
                </a:lnTo>
                <a:lnTo>
                  <a:pt x="108" y="460"/>
                </a:lnTo>
                <a:lnTo>
                  <a:pt x="124" y="455"/>
                </a:lnTo>
                <a:lnTo>
                  <a:pt x="134" y="429"/>
                </a:lnTo>
                <a:lnTo>
                  <a:pt x="155" y="392"/>
                </a:lnTo>
                <a:lnTo>
                  <a:pt x="165" y="377"/>
                </a:lnTo>
                <a:lnTo>
                  <a:pt x="180" y="361"/>
                </a:lnTo>
                <a:lnTo>
                  <a:pt x="196" y="361"/>
                </a:lnTo>
                <a:lnTo>
                  <a:pt x="190" y="347"/>
                </a:lnTo>
                <a:lnTo>
                  <a:pt x="190" y="320"/>
                </a:lnTo>
                <a:lnTo>
                  <a:pt x="165" y="304"/>
                </a:lnTo>
                <a:lnTo>
                  <a:pt x="155" y="294"/>
                </a:lnTo>
                <a:lnTo>
                  <a:pt x="139" y="294"/>
                </a:lnTo>
                <a:lnTo>
                  <a:pt x="134" y="279"/>
                </a:lnTo>
                <a:lnTo>
                  <a:pt x="124" y="259"/>
                </a:lnTo>
                <a:lnTo>
                  <a:pt x="134" y="217"/>
                </a:lnTo>
                <a:lnTo>
                  <a:pt x="114" y="202"/>
                </a:lnTo>
                <a:lnTo>
                  <a:pt x="114" y="196"/>
                </a:lnTo>
                <a:lnTo>
                  <a:pt x="124" y="186"/>
                </a:lnTo>
                <a:lnTo>
                  <a:pt x="108" y="175"/>
                </a:lnTo>
                <a:lnTo>
                  <a:pt x="108" y="145"/>
                </a:lnTo>
                <a:lnTo>
                  <a:pt x="82" y="118"/>
                </a:lnTo>
                <a:lnTo>
                  <a:pt x="57" y="118"/>
                </a:lnTo>
                <a:lnTo>
                  <a:pt x="26" y="103"/>
                </a:lnTo>
                <a:lnTo>
                  <a:pt x="0" y="77"/>
                </a:lnTo>
                <a:lnTo>
                  <a:pt x="0" y="67"/>
                </a:lnTo>
                <a:lnTo>
                  <a:pt x="14" y="77"/>
                </a:lnTo>
                <a:lnTo>
                  <a:pt x="4" y="61"/>
                </a:lnTo>
                <a:lnTo>
                  <a:pt x="14" y="61"/>
                </a:lnTo>
                <a:lnTo>
                  <a:pt x="41" y="67"/>
                </a:lnTo>
                <a:lnTo>
                  <a:pt x="67" y="93"/>
                </a:lnTo>
                <a:lnTo>
                  <a:pt x="87" y="93"/>
                </a:lnTo>
                <a:lnTo>
                  <a:pt x="108" y="93"/>
                </a:lnTo>
                <a:lnTo>
                  <a:pt x="114" y="87"/>
                </a:lnTo>
                <a:lnTo>
                  <a:pt x="134" y="93"/>
                </a:lnTo>
                <a:lnTo>
                  <a:pt x="149" y="103"/>
                </a:lnTo>
                <a:lnTo>
                  <a:pt x="155" y="103"/>
                </a:lnTo>
                <a:lnTo>
                  <a:pt x="155" y="87"/>
                </a:lnTo>
                <a:lnTo>
                  <a:pt x="175" y="87"/>
                </a:lnTo>
                <a:lnTo>
                  <a:pt x="175" y="61"/>
                </a:lnTo>
                <a:lnTo>
                  <a:pt x="175" y="36"/>
                </a:lnTo>
                <a:lnTo>
                  <a:pt x="190" y="10"/>
                </a:lnTo>
                <a:lnTo>
                  <a:pt x="206" y="10"/>
                </a:lnTo>
                <a:lnTo>
                  <a:pt x="217" y="10"/>
                </a:lnTo>
                <a:lnTo>
                  <a:pt x="243" y="0"/>
                </a:lnTo>
                <a:lnTo>
                  <a:pt x="248" y="10"/>
                </a:lnTo>
                <a:lnTo>
                  <a:pt x="274" y="20"/>
                </a:lnTo>
                <a:lnTo>
                  <a:pt x="290" y="36"/>
                </a:lnTo>
                <a:lnTo>
                  <a:pt x="284" y="51"/>
                </a:lnTo>
                <a:lnTo>
                  <a:pt x="274" y="7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3" name="Freeform 252" descr="Diagonales larges vers le bas"/>
          <p:cNvSpPr>
            <a:spLocks noChangeArrowheads="1"/>
          </p:cNvSpPr>
          <p:nvPr/>
        </p:nvSpPr>
        <p:spPr bwMode="auto">
          <a:xfrm>
            <a:off x="4155504" y="2293938"/>
            <a:ext cx="342900" cy="309562"/>
          </a:xfrm>
          <a:custGeom>
            <a:avLst/>
            <a:gdLst>
              <a:gd name="T0" fmla="*/ 311 w 540"/>
              <a:gd name="T1" fmla="*/ 11 h 488"/>
              <a:gd name="T2" fmla="*/ 337 w 540"/>
              <a:gd name="T3" fmla="*/ 11 h 488"/>
              <a:gd name="T4" fmla="*/ 353 w 540"/>
              <a:gd name="T5" fmla="*/ 37 h 488"/>
              <a:gd name="T6" fmla="*/ 394 w 540"/>
              <a:gd name="T7" fmla="*/ 52 h 488"/>
              <a:gd name="T8" fmla="*/ 431 w 540"/>
              <a:gd name="T9" fmla="*/ 88 h 488"/>
              <a:gd name="T10" fmla="*/ 456 w 540"/>
              <a:gd name="T11" fmla="*/ 88 h 488"/>
              <a:gd name="T12" fmla="*/ 513 w 540"/>
              <a:gd name="T13" fmla="*/ 109 h 488"/>
              <a:gd name="T14" fmla="*/ 524 w 540"/>
              <a:gd name="T15" fmla="*/ 145 h 488"/>
              <a:gd name="T16" fmla="*/ 503 w 540"/>
              <a:gd name="T17" fmla="*/ 202 h 488"/>
              <a:gd name="T18" fmla="*/ 488 w 540"/>
              <a:gd name="T19" fmla="*/ 217 h 488"/>
              <a:gd name="T20" fmla="*/ 456 w 540"/>
              <a:gd name="T21" fmla="*/ 264 h 488"/>
              <a:gd name="T22" fmla="*/ 472 w 540"/>
              <a:gd name="T23" fmla="*/ 264 h 488"/>
              <a:gd name="T24" fmla="*/ 498 w 540"/>
              <a:gd name="T25" fmla="*/ 295 h 488"/>
              <a:gd name="T26" fmla="*/ 498 w 540"/>
              <a:gd name="T27" fmla="*/ 336 h 488"/>
              <a:gd name="T28" fmla="*/ 488 w 540"/>
              <a:gd name="T29" fmla="*/ 347 h 488"/>
              <a:gd name="T30" fmla="*/ 513 w 540"/>
              <a:gd name="T31" fmla="*/ 393 h 488"/>
              <a:gd name="T32" fmla="*/ 524 w 540"/>
              <a:gd name="T33" fmla="*/ 403 h 488"/>
              <a:gd name="T34" fmla="*/ 513 w 540"/>
              <a:gd name="T35" fmla="*/ 419 h 488"/>
              <a:gd name="T36" fmla="*/ 503 w 540"/>
              <a:gd name="T37" fmla="*/ 419 h 488"/>
              <a:gd name="T38" fmla="*/ 488 w 540"/>
              <a:gd name="T39" fmla="*/ 430 h 488"/>
              <a:gd name="T40" fmla="*/ 472 w 540"/>
              <a:gd name="T41" fmla="*/ 456 h 488"/>
              <a:gd name="T42" fmla="*/ 421 w 540"/>
              <a:gd name="T43" fmla="*/ 446 h 488"/>
              <a:gd name="T44" fmla="*/ 405 w 540"/>
              <a:gd name="T45" fmla="*/ 435 h 488"/>
              <a:gd name="T46" fmla="*/ 389 w 540"/>
              <a:gd name="T47" fmla="*/ 430 h 488"/>
              <a:gd name="T48" fmla="*/ 363 w 540"/>
              <a:gd name="T49" fmla="*/ 430 h 488"/>
              <a:gd name="T50" fmla="*/ 327 w 540"/>
              <a:gd name="T51" fmla="*/ 456 h 488"/>
              <a:gd name="T52" fmla="*/ 311 w 540"/>
              <a:gd name="T53" fmla="*/ 487 h 488"/>
              <a:gd name="T54" fmla="*/ 254 w 540"/>
              <a:gd name="T55" fmla="*/ 471 h 488"/>
              <a:gd name="T56" fmla="*/ 229 w 540"/>
              <a:gd name="T57" fmla="*/ 471 h 488"/>
              <a:gd name="T58" fmla="*/ 145 w 540"/>
              <a:gd name="T59" fmla="*/ 456 h 488"/>
              <a:gd name="T60" fmla="*/ 145 w 540"/>
              <a:gd name="T61" fmla="*/ 373 h 488"/>
              <a:gd name="T62" fmla="*/ 145 w 540"/>
              <a:gd name="T63" fmla="*/ 352 h 488"/>
              <a:gd name="T64" fmla="*/ 172 w 540"/>
              <a:gd name="T65" fmla="*/ 336 h 488"/>
              <a:gd name="T66" fmla="*/ 145 w 540"/>
              <a:gd name="T67" fmla="*/ 305 h 488"/>
              <a:gd name="T68" fmla="*/ 109 w 540"/>
              <a:gd name="T69" fmla="*/ 244 h 488"/>
              <a:gd name="T70" fmla="*/ 94 w 540"/>
              <a:gd name="T71" fmla="*/ 213 h 488"/>
              <a:gd name="T72" fmla="*/ 21 w 540"/>
              <a:gd name="T73" fmla="*/ 186 h 488"/>
              <a:gd name="T74" fmla="*/ 21 w 540"/>
              <a:gd name="T75" fmla="*/ 172 h 488"/>
              <a:gd name="T76" fmla="*/ 27 w 540"/>
              <a:gd name="T77" fmla="*/ 160 h 488"/>
              <a:gd name="T78" fmla="*/ 0 w 540"/>
              <a:gd name="T79" fmla="*/ 156 h 488"/>
              <a:gd name="T80" fmla="*/ 37 w 540"/>
              <a:gd name="T81" fmla="*/ 135 h 488"/>
              <a:gd name="T82" fmla="*/ 68 w 540"/>
              <a:gd name="T83" fmla="*/ 135 h 488"/>
              <a:gd name="T84" fmla="*/ 104 w 540"/>
              <a:gd name="T85" fmla="*/ 145 h 488"/>
              <a:gd name="T86" fmla="*/ 135 w 540"/>
              <a:gd name="T87" fmla="*/ 145 h 488"/>
              <a:gd name="T88" fmla="*/ 119 w 540"/>
              <a:gd name="T89" fmla="*/ 78 h 488"/>
              <a:gd name="T90" fmla="*/ 151 w 540"/>
              <a:gd name="T91" fmla="*/ 78 h 488"/>
              <a:gd name="T92" fmla="*/ 172 w 540"/>
              <a:gd name="T93" fmla="*/ 104 h 488"/>
              <a:gd name="T94" fmla="*/ 202 w 540"/>
              <a:gd name="T95" fmla="*/ 88 h 488"/>
              <a:gd name="T96" fmla="*/ 254 w 540"/>
              <a:gd name="T97" fmla="*/ 68 h 488"/>
              <a:gd name="T98" fmla="*/ 260 w 540"/>
              <a:gd name="T99" fmla="*/ 11 h 488"/>
              <a:gd name="T100" fmla="*/ 311 w 540"/>
              <a:gd name="T101" fmla="*/ 0 h 48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0"/>
              <a:gd name="T154" fmla="*/ 0 h 488"/>
              <a:gd name="T155" fmla="*/ 540 w 540"/>
              <a:gd name="T156" fmla="*/ 488 h 48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0" h="488">
                <a:moveTo>
                  <a:pt x="311" y="0"/>
                </a:moveTo>
                <a:lnTo>
                  <a:pt x="311" y="11"/>
                </a:lnTo>
                <a:lnTo>
                  <a:pt x="327" y="21"/>
                </a:lnTo>
                <a:lnTo>
                  <a:pt x="337" y="11"/>
                </a:lnTo>
                <a:lnTo>
                  <a:pt x="348" y="27"/>
                </a:lnTo>
                <a:lnTo>
                  <a:pt x="353" y="37"/>
                </a:lnTo>
                <a:lnTo>
                  <a:pt x="389" y="68"/>
                </a:lnTo>
                <a:lnTo>
                  <a:pt x="394" y="52"/>
                </a:lnTo>
                <a:lnTo>
                  <a:pt x="405" y="78"/>
                </a:lnTo>
                <a:lnTo>
                  <a:pt x="431" y="88"/>
                </a:lnTo>
                <a:lnTo>
                  <a:pt x="436" y="88"/>
                </a:lnTo>
                <a:lnTo>
                  <a:pt x="456" y="88"/>
                </a:lnTo>
                <a:lnTo>
                  <a:pt x="472" y="88"/>
                </a:lnTo>
                <a:lnTo>
                  <a:pt x="513" y="109"/>
                </a:lnTo>
                <a:lnTo>
                  <a:pt x="539" y="119"/>
                </a:lnTo>
                <a:lnTo>
                  <a:pt x="524" y="145"/>
                </a:lnTo>
                <a:lnTo>
                  <a:pt x="503" y="176"/>
                </a:lnTo>
                <a:lnTo>
                  <a:pt x="503" y="202"/>
                </a:lnTo>
                <a:lnTo>
                  <a:pt x="488" y="202"/>
                </a:lnTo>
                <a:lnTo>
                  <a:pt x="488" y="217"/>
                </a:lnTo>
                <a:lnTo>
                  <a:pt x="472" y="238"/>
                </a:lnTo>
                <a:lnTo>
                  <a:pt x="456" y="264"/>
                </a:lnTo>
                <a:lnTo>
                  <a:pt x="456" y="270"/>
                </a:lnTo>
                <a:lnTo>
                  <a:pt x="472" y="264"/>
                </a:lnTo>
                <a:lnTo>
                  <a:pt x="488" y="280"/>
                </a:lnTo>
                <a:lnTo>
                  <a:pt x="498" y="295"/>
                </a:lnTo>
                <a:lnTo>
                  <a:pt x="488" y="295"/>
                </a:lnTo>
                <a:lnTo>
                  <a:pt x="498" y="336"/>
                </a:lnTo>
                <a:lnTo>
                  <a:pt x="478" y="336"/>
                </a:lnTo>
                <a:lnTo>
                  <a:pt x="488" y="347"/>
                </a:lnTo>
                <a:lnTo>
                  <a:pt x="498" y="389"/>
                </a:lnTo>
                <a:lnTo>
                  <a:pt x="513" y="393"/>
                </a:lnTo>
                <a:lnTo>
                  <a:pt x="529" y="393"/>
                </a:lnTo>
                <a:lnTo>
                  <a:pt x="524" y="403"/>
                </a:lnTo>
                <a:lnTo>
                  <a:pt x="524" y="414"/>
                </a:lnTo>
                <a:lnTo>
                  <a:pt x="513" y="419"/>
                </a:lnTo>
                <a:lnTo>
                  <a:pt x="503" y="414"/>
                </a:lnTo>
                <a:lnTo>
                  <a:pt x="503" y="419"/>
                </a:lnTo>
                <a:lnTo>
                  <a:pt x="503" y="430"/>
                </a:lnTo>
                <a:lnTo>
                  <a:pt x="488" y="430"/>
                </a:lnTo>
                <a:lnTo>
                  <a:pt x="472" y="435"/>
                </a:lnTo>
                <a:lnTo>
                  <a:pt x="472" y="456"/>
                </a:lnTo>
                <a:lnTo>
                  <a:pt x="436" y="456"/>
                </a:lnTo>
                <a:lnTo>
                  <a:pt x="421" y="446"/>
                </a:lnTo>
                <a:lnTo>
                  <a:pt x="415" y="435"/>
                </a:lnTo>
                <a:lnTo>
                  <a:pt x="405" y="435"/>
                </a:lnTo>
                <a:lnTo>
                  <a:pt x="389" y="435"/>
                </a:lnTo>
                <a:lnTo>
                  <a:pt x="389" y="430"/>
                </a:lnTo>
                <a:lnTo>
                  <a:pt x="368" y="430"/>
                </a:lnTo>
                <a:lnTo>
                  <a:pt x="363" y="430"/>
                </a:lnTo>
                <a:lnTo>
                  <a:pt x="353" y="435"/>
                </a:lnTo>
                <a:lnTo>
                  <a:pt x="327" y="456"/>
                </a:lnTo>
                <a:lnTo>
                  <a:pt x="327" y="481"/>
                </a:lnTo>
                <a:lnTo>
                  <a:pt x="311" y="487"/>
                </a:lnTo>
                <a:lnTo>
                  <a:pt x="286" y="481"/>
                </a:lnTo>
                <a:lnTo>
                  <a:pt x="254" y="471"/>
                </a:lnTo>
                <a:lnTo>
                  <a:pt x="229" y="461"/>
                </a:lnTo>
                <a:lnTo>
                  <a:pt x="229" y="471"/>
                </a:lnTo>
                <a:lnTo>
                  <a:pt x="202" y="471"/>
                </a:lnTo>
                <a:lnTo>
                  <a:pt x="145" y="456"/>
                </a:lnTo>
                <a:lnTo>
                  <a:pt x="129" y="430"/>
                </a:lnTo>
                <a:lnTo>
                  <a:pt x="145" y="373"/>
                </a:lnTo>
                <a:lnTo>
                  <a:pt x="151" y="362"/>
                </a:lnTo>
                <a:lnTo>
                  <a:pt x="145" y="352"/>
                </a:lnTo>
                <a:lnTo>
                  <a:pt x="151" y="311"/>
                </a:lnTo>
                <a:lnTo>
                  <a:pt x="172" y="336"/>
                </a:lnTo>
                <a:lnTo>
                  <a:pt x="161" y="311"/>
                </a:lnTo>
                <a:lnTo>
                  <a:pt x="145" y="305"/>
                </a:lnTo>
                <a:lnTo>
                  <a:pt x="145" y="280"/>
                </a:lnTo>
                <a:lnTo>
                  <a:pt x="109" y="244"/>
                </a:lnTo>
                <a:lnTo>
                  <a:pt x="109" y="217"/>
                </a:lnTo>
                <a:lnTo>
                  <a:pt x="94" y="213"/>
                </a:lnTo>
                <a:lnTo>
                  <a:pt x="68" y="202"/>
                </a:lnTo>
                <a:lnTo>
                  <a:pt x="21" y="186"/>
                </a:lnTo>
                <a:lnTo>
                  <a:pt x="11" y="172"/>
                </a:lnTo>
                <a:lnTo>
                  <a:pt x="21" y="172"/>
                </a:lnTo>
                <a:lnTo>
                  <a:pt x="11" y="160"/>
                </a:lnTo>
                <a:lnTo>
                  <a:pt x="27" y="160"/>
                </a:lnTo>
                <a:lnTo>
                  <a:pt x="21" y="156"/>
                </a:lnTo>
                <a:lnTo>
                  <a:pt x="0" y="156"/>
                </a:lnTo>
                <a:lnTo>
                  <a:pt x="11" y="145"/>
                </a:lnTo>
                <a:lnTo>
                  <a:pt x="37" y="135"/>
                </a:lnTo>
                <a:lnTo>
                  <a:pt x="52" y="135"/>
                </a:lnTo>
                <a:lnTo>
                  <a:pt x="68" y="135"/>
                </a:lnTo>
                <a:lnTo>
                  <a:pt x="94" y="156"/>
                </a:lnTo>
                <a:lnTo>
                  <a:pt x="104" y="145"/>
                </a:lnTo>
                <a:lnTo>
                  <a:pt x="119" y="145"/>
                </a:lnTo>
                <a:lnTo>
                  <a:pt x="135" y="145"/>
                </a:lnTo>
                <a:lnTo>
                  <a:pt x="129" y="109"/>
                </a:lnTo>
                <a:lnTo>
                  <a:pt x="119" y="78"/>
                </a:lnTo>
                <a:lnTo>
                  <a:pt x="135" y="78"/>
                </a:lnTo>
                <a:lnTo>
                  <a:pt x="151" y="78"/>
                </a:lnTo>
                <a:lnTo>
                  <a:pt x="151" y="94"/>
                </a:lnTo>
                <a:lnTo>
                  <a:pt x="172" y="104"/>
                </a:lnTo>
                <a:lnTo>
                  <a:pt x="192" y="104"/>
                </a:lnTo>
                <a:lnTo>
                  <a:pt x="202" y="88"/>
                </a:lnTo>
                <a:lnTo>
                  <a:pt x="218" y="78"/>
                </a:lnTo>
                <a:lnTo>
                  <a:pt x="254" y="68"/>
                </a:lnTo>
                <a:lnTo>
                  <a:pt x="260" y="52"/>
                </a:lnTo>
                <a:lnTo>
                  <a:pt x="260" y="11"/>
                </a:lnTo>
                <a:lnTo>
                  <a:pt x="311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4" name="Freeform 253" descr="Diagonales larges vers le bas"/>
          <p:cNvSpPr>
            <a:spLocks noChangeArrowheads="1"/>
          </p:cNvSpPr>
          <p:nvPr/>
        </p:nvSpPr>
        <p:spPr bwMode="auto">
          <a:xfrm>
            <a:off x="4130104" y="1989138"/>
            <a:ext cx="196850" cy="344487"/>
          </a:xfrm>
          <a:custGeom>
            <a:avLst/>
            <a:gdLst>
              <a:gd name="T0" fmla="*/ 10 w 312"/>
              <a:gd name="T1" fmla="*/ 533 h 544"/>
              <a:gd name="T2" fmla="*/ 62 w 312"/>
              <a:gd name="T3" fmla="*/ 480 h 544"/>
              <a:gd name="T4" fmla="*/ 109 w 312"/>
              <a:gd name="T5" fmla="*/ 476 h 544"/>
              <a:gd name="T6" fmla="*/ 104 w 312"/>
              <a:gd name="T7" fmla="*/ 460 h 544"/>
              <a:gd name="T8" fmla="*/ 62 w 312"/>
              <a:gd name="T9" fmla="*/ 439 h 544"/>
              <a:gd name="T10" fmla="*/ 37 w 312"/>
              <a:gd name="T11" fmla="*/ 435 h 544"/>
              <a:gd name="T12" fmla="*/ 78 w 312"/>
              <a:gd name="T13" fmla="*/ 372 h 544"/>
              <a:gd name="T14" fmla="*/ 52 w 312"/>
              <a:gd name="T15" fmla="*/ 372 h 544"/>
              <a:gd name="T16" fmla="*/ 94 w 312"/>
              <a:gd name="T17" fmla="*/ 351 h 544"/>
              <a:gd name="T18" fmla="*/ 119 w 312"/>
              <a:gd name="T19" fmla="*/ 331 h 544"/>
              <a:gd name="T20" fmla="*/ 119 w 312"/>
              <a:gd name="T21" fmla="*/ 300 h 544"/>
              <a:gd name="T22" fmla="*/ 104 w 312"/>
              <a:gd name="T23" fmla="*/ 263 h 544"/>
              <a:gd name="T24" fmla="*/ 119 w 312"/>
              <a:gd name="T25" fmla="*/ 243 h 544"/>
              <a:gd name="T26" fmla="*/ 78 w 312"/>
              <a:gd name="T27" fmla="*/ 247 h 544"/>
              <a:gd name="T28" fmla="*/ 37 w 312"/>
              <a:gd name="T29" fmla="*/ 247 h 544"/>
              <a:gd name="T30" fmla="*/ 52 w 312"/>
              <a:gd name="T31" fmla="*/ 196 h 544"/>
              <a:gd name="T32" fmla="*/ 26 w 312"/>
              <a:gd name="T33" fmla="*/ 181 h 544"/>
              <a:gd name="T34" fmla="*/ 16 w 312"/>
              <a:gd name="T35" fmla="*/ 191 h 544"/>
              <a:gd name="T36" fmla="*/ 37 w 312"/>
              <a:gd name="T37" fmla="*/ 134 h 544"/>
              <a:gd name="T38" fmla="*/ 0 w 312"/>
              <a:gd name="T39" fmla="*/ 124 h 544"/>
              <a:gd name="T40" fmla="*/ 26 w 312"/>
              <a:gd name="T41" fmla="*/ 88 h 544"/>
              <a:gd name="T42" fmla="*/ 16 w 312"/>
              <a:gd name="T43" fmla="*/ 57 h 544"/>
              <a:gd name="T44" fmla="*/ 37 w 312"/>
              <a:gd name="T45" fmla="*/ 30 h 544"/>
              <a:gd name="T46" fmla="*/ 52 w 312"/>
              <a:gd name="T47" fmla="*/ 0 h 544"/>
              <a:gd name="T48" fmla="*/ 119 w 312"/>
              <a:gd name="T49" fmla="*/ 0 h 544"/>
              <a:gd name="T50" fmla="*/ 82 w 312"/>
              <a:gd name="T51" fmla="*/ 46 h 544"/>
              <a:gd name="T52" fmla="*/ 78 w 312"/>
              <a:gd name="T53" fmla="*/ 72 h 544"/>
              <a:gd name="T54" fmla="*/ 160 w 312"/>
              <a:gd name="T55" fmla="*/ 67 h 544"/>
              <a:gd name="T56" fmla="*/ 150 w 312"/>
              <a:gd name="T57" fmla="*/ 108 h 544"/>
              <a:gd name="T58" fmla="*/ 135 w 312"/>
              <a:gd name="T59" fmla="*/ 155 h 544"/>
              <a:gd name="T60" fmla="*/ 104 w 312"/>
              <a:gd name="T61" fmla="*/ 175 h 544"/>
              <a:gd name="T62" fmla="*/ 176 w 312"/>
              <a:gd name="T63" fmla="*/ 217 h 544"/>
              <a:gd name="T64" fmla="*/ 233 w 312"/>
              <a:gd name="T65" fmla="*/ 290 h 544"/>
              <a:gd name="T66" fmla="*/ 233 w 312"/>
              <a:gd name="T67" fmla="*/ 326 h 544"/>
              <a:gd name="T68" fmla="*/ 243 w 312"/>
              <a:gd name="T69" fmla="*/ 367 h 544"/>
              <a:gd name="T70" fmla="*/ 259 w 312"/>
              <a:gd name="T71" fmla="*/ 372 h 544"/>
              <a:gd name="T72" fmla="*/ 311 w 312"/>
              <a:gd name="T73" fmla="*/ 392 h 544"/>
              <a:gd name="T74" fmla="*/ 280 w 312"/>
              <a:gd name="T75" fmla="*/ 439 h 544"/>
              <a:gd name="T76" fmla="*/ 259 w 312"/>
              <a:gd name="T77" fmla="*/ 460 h 544"/>
              <a:gd name="T78" fmla="*/ 280 w 312"/>
              <a:gd name="T79" fmla="*/ 492 h 544"/>
              <a:gd name="T80" fmla="*/ 217 w 312"/>
              <a:gd name="T81" fmla="*/ 492 h 544"/>
              <a:gd name="T82" fmla="*/ 160 w 312"/>
              <a:gd name="T83" fmla="*/ 502 h 544"/>
              <a:gd name="T84" fmla="*/ 104 w 312"/>
              <a:gd name="T85" fmla="*/ 507 h 544"/>
              <a:gd name="T86" fmla="*/ 68 w 312"/>
              <a:gd name="T87" fmla="*/ 527 h 544"/>
              <a:gd name="T88" fmla="*/ 26 w 312"/>
              <a:gd name="T89" fmla="*/ 543 h 5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2"/>
              <a:gd name="T136" fmla="*/ 0 h 544"/>
              <a:gd name="T137" fmla="*/ 312 w 312"/>
              <a:gd name="T138" fmla="*/ 544 h 54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2" h="544">
                <a:moveTo>
                  <a:pt x="26" y="543"/>
                </a:moveTo>
                <a:lnTo>
                  <a:pt x="10" y="533"/>
                </a:lnTo>
                <a:lnTo>
                  <a:pt x="37" y="517"/>
                </a:lnTo>
                <a:lnTo>
                  <a:pt x="62" y="480"/>
                </a:lnTo>
                <a:lnTo>
                  <a:pt x="78" y="476"/>
                </a:lnTo>
                <a:lnTo>
                  <a:pt x="109" y="476"/>
                </a:lnTo>
                <a:lnTo>
                  <a:pt x="125" y="450"/>
                </a:lnTo>
                <a:lnTo>
                  <a:pt x="104" y="460"/>
                </a:lnTo>
                <a:lnTo>
                  <a:pt x="68" y="450"/>
                </a:lnTo>
                <a:lnTo>
                  <a:pt x="62" y="439"/>
                </a:lnTo>
                <a:lnTo>
                  <a:pt x="41" y="450"/>
                </a:lnTo>
                <a:lnTo>
                  <a:pt x="37" y="435"/>
                </a:lnTo>
                <a:lnTo>
                  <a:pt x="78" y="398"/>
                </a:lnTo>
                <a:lnTo>
                  <a:pt x="78" y="372"/>
                </a:lnTo>
                <a:lnTo>
                  <a:pt x="62" y="372"/>
                </a:lnTo>
                <a:lnTo>
                  <a:pt x="52" y="372"/>
                </a:lnTo>
                <a:lnTo>
                  <a:pt x="62" y="367"/>
                </a:lnTo>
                <a:lnTo>
                  <a:pt x="94" y="351"/>
                </a:lnTo>
                <a:lnTo>
                  <a:pt x="125" y="351"/>
                </a:lnTo>
                <a:lnTo>
                  <a:pt x="119" y="331"/>
                </a:lnTo>
                <a:lnTo>
                  <a:pt x="119" y="310"/>
                </a:lnTo>
                <a:lnTo>
                  <a:pt x="119" y="300"/>
                </a:lnTo>
                <a:lnTo>
                  <a:pt x="109" y="300"/>
                </a:lnTo>
                <a:lnTo>
                  <a:pt x="104" y="263"/>
                </a:lnTo>
                <a:lnTo>
                  <a:pt x="104" y="259"/>
                </a:lnTo>
                <a:lnTo>
                  <a:pt x="119" y="243"/>
                </a:lnTo>
                <a:lnTo>
                  <a:pt x="104" y="243"/>
                </a:lnTo>
                <a:lnTo>
                  <a:pt x="78" y="247"/>
                </a:lnTo>
                <a:lnTo>
                  <a:pt x="52" y="259"/>
                </a:lnTo>
                <a:lnTo>
                  <a:pt x="37" y="247"/>
                </a:lnTo>
                <a:lnTo>
                  <a:pt x="52" y="206"/>
                </a:lnTo>
                <a:lnTo>
                  <a:pt x="52" y="196"/>
                </a:lnTo>
                <a:lnTo>
                  <a:pt x="52" y="181"/>
                </a:lnTo>
                <a:lnTo>
                  <a:pt x="26" y="181"/>
                </a:lnTo>
                <a:lnTo>
                  <a:pt x="16" y="217"/>
                </a:lnTo>
                <a:lnTo>
                  <a:pt x="16" y="191"/>
                </a:lnTo>
                <a:lnTo>
                  <a:pt x="16" y="155"/>
                </a:lnTo>
                <a:lnTo>
                  <a:pt x="37" y="134"/>
                </a:lnTo>
                <a:lnTo>
                  <a:pt x="16" y="139"/>
                </a:lnTo>
                <a:lnTo>
                  <a:pt x="0" y="124"/>
                </a:lnTo>
                <a:lnTo>
                  <a:pt x="16" y="108"/>
                </a:lnTo>
                <a:lnTo>
                  <a:pt x="26" y="88"/>
                </a:lnTo>
                <a:lnTo>
                  <a:pt x="10" y="82"/>
                </a:lnTo>
                <a:lnTo>
                  <a:pt x="16" y="57"/>
                </a:lnTo>
                <a:lnTo>
                  <a:pt x="37" y="46"/>
                </a:lnTo>
                <a:lnTo>
                  <a:pt x="37" y="30"/>
                </a:lnTo>
                <a:lnTo>
                  <a:pt x="41" y="30"/>
                </a:lnTo>
                <a:lnTo>
                  <a:pt x="52" y="0"/>
                </a:lnTo>
                <a:lnTo>
                  <a:pt x="82" y="4"/>
                </a:lnTo>
                <a:lnTo>
                  <a:pt x="119" y="0"/>
                </a:lnTo>
                <a:lnTo>
                  <a:pt x="119" y="26"/>
                </a:lnTo>
                <a:lnTo>
                  <a:pt x="82" y="46"/>
                </a:lnTo>
                <a:lnTo>
                  <a:pt x="82" y="57"/>
                </a:lnTo>
                <a:lnTo>
                  <a:pt x="78" y="72"/>
                </a:lnTo>
                <a:lnTo>
                  <a:pt x="104" y="67"/>
                </a:lnTo>
                <a:lnTo>
                  <a:pt x="160" y="67"/>
                </a:lnTo>
                <a:lnTo>
                  <a:pt x="170" y="82"/>
                </a:lnTo>
                <a:lnTo>
                  <a:pt x="150" y="108"/>
                </a:lnTo>
                <a:lnTo>
                  <a:pt x="125" y="149"/>
                </a:lnTo>
                <a:lnTo>
                  <a:pt x="135" y="155"/>
                </a:lnTo>
                <a:lnTo>
                  <a:pt x="119" y="165"/>
                </a:lnTo>
                <a:lnTo>
                  <a:pt x="104" y="175"/>
                </a:lnTo>
                <a:lnTo>
                  <a:pt x="135" y="175"/>
                </a:lnTo>
                <a:lnTo>
                  <a:pt x="176" y="217"/>
                </a:lnTo>
                <a:lnTo>
                  <a:pt x="202" y="263"/>
                </a:lnTo>
                <a:lnTo>
                  <a:pt x="233" y="290"/>
                </a:lnTo>
                <a:lnTo>
                  <a:pt x="243" y="326"/>
                </a:lnTo>
                <a:lnTo>
                  <a:pt x="233" y="326"/>
                </a:lnTo>
                <a:lnTo>
                  <a:pt x="254" y="357"/>
                </a:lnTo>
                <a:lnTo>
                  <a:pt x="243" y="367"/>
                </a:lnTo>
                <a:lnTo>
                  <a:pt x="254" y="382"/>
                </a:lnTo>
                <a:lnTo>
                  <a:pt x="259" y="372"/>
                </a:lnTo>
                <a:lnTo>
                  <a:pt x="280" y="367"/>
                </a:lnTo>
                <a:lnTo>
                  <a:pt x="311" y="392"/>
                </a:lnTo>
                <a:lnTo>
                  <a:pt x="295" y="435"/>
                </a:lnTo>
                <a:lnTo>
                  <a:pt x="280" y="439"/>
                </a:lnTo>
                <a:lnTo>
                  <a:pt x="270" y="450"/>
                </a:lnTo>
                <a:lnTo>
                  <a:pt x="259" y="460"/>
                </a:lnTo>
                <a:lnTo>
                  <a:pt x="295" y="465"/>
                </a:lnTo>
                <a:lnTo>
                  <a:pt x="280" y="492"/>
                </a:lnTo>
                <a:lnTo>
                  <a:pt x="254" y="502"/>
                </a:lnTo>
                <a:lnTo>
                  <a:pt x="217" y="492"/>
                </a:lnTo>
                <a:lnTo>
                  <a:pt x="202" y="492"/>
                </a:lnTo>
                <a:lnTo>
                  <a:pt x="160" y="502"/>
                </a:lnTo>
                <a:lnTo>
                  <a:pt x="125" y="502"/>
                </a:lnTo>
                <a:lnTo>
                  <a:pt x="104" y="507"/>
                </a:lnTo>
                <a:lnTo>
                  <a:pt x="82" y="527"/>
                </a:lnTo>
                <a:lnTo>
                  <a:pt x="68" y="527"/>
                </a:lnTo>
                <a:lnTo>
                  <a:pt x="26" y="54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5" name="Freeform 254" descr="Diagonales larges vers le bas"/>
          <p:cNvSpPr>
            <a:spLocks noChangeArrowheads="1"/>
          </p:cNvSpPr>
          <p:nvPr/>
        </p:nvSpPr>
        <p:spPr bwMode="auto">
          <a:xfrm>
            <a:off x="4084067" y="2130425"/>
            <a:ext cx="61912" cy="49213"/>
          </a:xfrm>
          <a:custGeom>
            <a:avLst/>
            <a:gdLst>
              <a:gd name="T0" fmla="*/ 26 w 99"/>
              <a:gd name="T1" fmla="*/ 21 h 79"/>
              <a:gd name="T2" fmla="*/ 41 w 99"/>
              <a:gd name="T3" fmla="*/ 11 h 79"/>
              <a:gd name="T4" fmla="*/ 67 w 99"/>
              <a:gd name="T5" fmla="*/ 0 h 79"/>
              <a:gd name="T6" fmla="*/ 72 w 99"/>
              <a:gd name="T7" fmla="*/ 0 h 79"/>
              <a:gd name="T8" fmla="*/ 88 w 99"/>
              <a:gd name="T9" fmla="*/ 26 h 79"/>
              <a:gd name="T10" fmla="*/ 82 w 99"/>
              <a:gd name="T11" fmla="*/ 37 h 79"/>
              <a:gd name="T12" fmla="*/ 88 w 99"/>
              <a:gd name="T13" fmla="*/ 37 h 79"/>
              <a:gd name="T14" fmla="*/ 98 w 99"/>
              <a:gd name="T15" fmla="*/ 62 h 79"/>
              <a:gd name="T16" fmla="*/ 72 w 99"/>
              <a:gd name="T17" fmla="*/ 78 h 79"/>
              <a:gd name="T18" fmla="*/ 67 w 99"/>
              <a:gd name="T19" fmla="*/ 68 h 79"/>
              <a:gd name="T20" fmla="*/ 57 w 99"/>
              <a:gd name="T21" fmla="*/ 68 h 79"/>
              <a:gd name="T22" fmla="*/ 31 w 99"/>
              <a:gd name="T23" fmla="*/ 41 h 79"/>
              <a:gd name="T24" fmla="*/ 31 w 99"/>
              <a:gd name="T25" fmla="*/ 52 h 79"/>
              <a:gd name="T26" fmla="*/ 31 w 99"/>
              <a:gd name="T27" fmla="*/ 62 h 79"/>
              <a:gd name="T28" fmla="*/ 26 w 99"/>
              <a:gd name="T29" fmla="*/ 68 h 79"/>
              <a:gd name="T30" fmla="*/ 6 w 99"/>
              <a:gd name="T31" fmla="*/ 62 h 79"/>
              <a:gd name="T32" fmla="*/ 0 w 99"/>
              <a:gd name="T33" fmla="*/ 41 h 79"/>
              <a:gd name="T34" fmla="*/ 6 w 99"/>
              <a:gd name="T35" fmla="*/ 37 h 79"/>
              <a:gd name="T36" fmla="*/ 6 w 99"/>
              <a:gd name="T37" fmla="*/ 26 h 79"/>
              <a:gd name="T38" fmla="*/ 26 w 99"/>
              <a:gd name="T39" fmla="*/ 21 h 79"/>
              <a:gd name="T40" fmla="*/ 26 w 99"/>
              <a:gd name="T41" fmla="*/ 21 h 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9"/>
              <a:gd name="T64" fmla="*/ 0 h 79"/>
              <a:gd name="T65" fmla="*/ 99 w 99"/>
              <a:gd name="T66" fmla="*/ 79 h 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9" h="79">
                <a:moveTo>
                  <a:pt x="26" y="21"/>
                </a:moveTo>
                <a:lnTo>
                  <a:pt x="41" y="11"/>
                </a:lnTo>
                <a:lnTo>
                  <a:pt x="67" y="0"/>
                </a:lnTo>
                <a:lnTo>
                  <a:pt x="72" y="0"/>
                </a:lnTo>
                <a:lnTo>
                  <a:pt x="88" y="26"/>
                </a:lnTo>
                <a:lnTo>
                  <a:pt x="82" y="37"/>
                </a:lnTo>
                <a:lnTo>
                  <a:pt x="88" y="37"/>
                </a:lnTo>
                <a:lnTo>
                  <a:pt x="98" y="62"/>
                </a:lnTo>
                <a:lnTo>
                  <a:pt x="72" y="78"/>
                </a:lnTo>
                <a:lnTo>
                  <a:pt x="67" y="68"/>
                </a:lnTo>
                <a:lnTo>
                  <a:pt x="57" y="68"/>
                </a:lnTo>
                <a:lnTo>
                  <a:pt x="31" y="41"/>
                </a:lnTo>
                <a:lnTo>
                  <a:pt x="31" y="52"/>
                </a:lnTo>
                <a:lnTo>
                  <a:pt x="31" y="62"/>
                </a:lnTo>
                <a:lnTo>
                  <a:pt x="26" y="68"/>
                </a:lnTo>
                <a:lnTo>
                  <a:pt x="6" y="62"/>
                </a:lnTo>
                <a:lnTo>
                  <a:pt x="0" y="41"/>
                </a:lnTo>
                <a:lnTo>
                  <a:pt x="6" y="37"/>
                </a:lnTo>
                <a:lnTo>
                  <a:pt x="6" y="26"/>
                </a:lnTo>
                <a:lnTo>
                  <a:pt x="26" y="2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6" name="Freeform 255"/>
          <p:cNvSpPr>
            <a:spLocks noChangeArrowheads="1"/>
          </p:cNvSpPr>
          <p:nvPr/>
        </p:nvSpPr>
        <p:spPr bwMode="auto">
          <a:xfrm>
            <a:off x="4109467" y="1998663"/>
            <a:ext cx="17462" cy="26987"/>
          </a:xfrm>
          <a:custGeom>
            <a:avLst/>
            <a:gdLst>
              <a:gd name="T0" fmla="*/ 0 w 27"/>
              <a:gd name="T1" fmla="*/ 41 h 42"/>
              <a:gd name="T2" fmla="*/ 0 w 27"/>
              <a:gd name="T3" fmla="*/ 30 h 42"/>
              <a:gd name="T4" fmla="*/ 0 w 27"/>
              <a:gd name="T5" fmla="*/ 25 h 42"/>
              <a:gd name="T6" fmla="*/ 0 w 27"/>
              <a:gd name="T7" fmla="*/ 14 h 42"/>
              <a:gd name="T8" fmla="*/ 6 w 27"/>
              <a:gd name="T9" fmla="*/ 14 h 42"/>
              <a:gd name="T10" fmla="*/ 6 w 27"/>
              <a:gd name="T11" fmla="*/ 10 h 42"/>
              <a:gd name="T12" fmla="*/ 26 w 27"/>
              <a:gd name="T13" fmla="*/ 0 h 42"/>
              <a:gd name="T14" fmla="*/ 26 w 27"/>
              <a:gd name="T15" fmla="*/ 10 h 42"/>
              <a:gd name="T16" fmla="*/ 16 w 27"/>
              <a:gd name="T17" fmla="*/ 25 h 42"/>
              <a:gd name="T18" fmla="*/ 26 w 27"/>
              <a:gd name="T19" fmla="*/ 25 h 42"/>
              <a:gd name="T20" fmla="*/ 16 w 27"/>
              <a:gd name="T21" fmla="*/ 30 h 42"/>
              <a:gd name="T22" fmla="*/ 0 w 27"/>
              <a:gd name="T23" fmla="*/ 41 h 42"/>
              <a:gd name="T24" fmla="*/ 0 w 27"/>
              <a:gd name="T25" fmla="*/ 41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42"/>
              <a:gd name="T41" fmla="*/ 27 w 27"/>
              <a:gd name="T42" fmla="*/ 42 h 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42">
                <a:moveTo>
                  <a:pt x="0" y="41"/>
                </a:moveTo>
                <a:lnTo>
                  <a:pt x="0" y="30"/>
                </a:lnTo>
                <a:lnTo>
                  <a:pt x="0" y="25"/>
                </a:lnTo>
                <a:lnTo>
                  <a:pt x="0" y="14"/>
                </a:lnTo>
                <a:lnTo>
                  <a:pt x="6" y="14"/>
                </a:lnTo>
                <a:lnTo>
                  <a:pt x="6" y="10"/>
                </a:lnTo>
                <a:lnTo>
                  <a:pt x="26" y="0"/>
                </a:lnTo>
                <a:lnTo>
                  <a:pt x="26" y="10"/>
                </a:lnTo>
                <a:lnTo>
                  <a:pt x="16" y="25"/>
                </a:lnTo>
                <a:lnTo>
                  <a:pt x="26" y="25"/>
                </a:lnTo>
                <a:lnTo>
                  <a:pt x="16" y="30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7" name="Freeform 256"/>
          <p:cNvSpPr>
            <a:spLocks noChangeArrowheads="1"/>
          </p:cNvSpPr>
          <p:nvPr/>
        </p:nvSpPr>
        <p:spPr bwMode="auto">
          <a:xfrm>
            <a:off x="4114229" y="2032000"/>
            <a:ext cx="25400" cy="19050"/>
          </a:xfrm>
          <a:custGeom>
            <a:avLst/>
            <a:gdLst>
              <a:gd name="T0" fmla="*/ 35 w 42"/>
              <a:gd name="T1" fmla="*/ 31 h 32"/>
              <a:gd name="T2" fmla="*/ 25 w 42"/>
              <a:gd name="T3" fmla="*/ 31 h 32"/>
              <a:gd name="T4" fmla="*/ 35 w 42"/>
              <a:gd name="T5" fmla="*/ 31 h 32"/>
              <a:gd name="T6" fmla="*/ 20 w 42"/>
              <a:gd name="T7" fmla="*/ 31 h 32"/>
              <a:gd name="T8" fmla="*/ 10 w 42"/>
              <a:gd name="T9" fmla="*/ 15 h 32"/>
              <a:gd name="T10" fmla="*/ 0 w 42"/>
              <a:gd name="T11" fmla="*/ 15 h 32"/>
              <a:gd name="T12" fmla="*/ 10 w 42"/>
              <a:gd name="T13" fmla="*/ 0 h 32"/>
              <a:gd name="T14" fmla="*/ 20 w 42"/>
              <a:gd name="T15" fmla="*/ 6 h 32"/>
              <a:gd name="T16" fmla="*/ 20 w 42"/>
              <a:gd name="T17" fmla="*/ 0 h 32"/>
              <a:gd name="T18" fmla="*/ 25 w 42"/>
              <a:gd name="T19" fmla="*/ 0 h 32"/>
              <a:gd name="T20" fmla="*/ 25 w 42"/>
              <a:gd name="T21" fmla="*/ 21 h 32"/>
              <a:gd name="T22" fmla="*/ 41 w 42"/>
              <a:gd name="T23" fmla="*/ 21 h 32"/>
              <a:gd name="T24" fmla="*/ 35 w 42"/>
              <a:gd name="T25" fmla="*/ 31 h 32"/>
              <a:gd name="T26" fmla="*/ 35 w 42"/>
              <a:gd name="T27" fmla="*/ 31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2"/>
              <a:gd name="T44" fmla="*/ 42 w 4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2">
                <a:moveTo>
                  <a:pt x="35" y="31"/>
                </a:moveTo>
                <a:lnTo>
                  <a:pt x="25" y="31"/>
                </a:lnTo>
                <a:lnTo>
                  <a:pt x="35" y="31"/>
                </a:lnTo>
                <a:lnTo>
                  <a:pt x="20" y="31"/>
                </a:lnTo>
                <a:lnTo>
                  <a:pt x="10" y="15"/>
                </a:lnTo>
                <a:lnTo>
                  <a:pt x="0" y="15"/>
                </a:lnTo>
                <a:lnTo>
                  <a:pt x="10" y="0"/>
                </a:lnTo>
                <a:lnTo>
                  <a:pt x="20" y="6"/>
                </a:lnTo>
                <a:lnTo>
                  <a:pt x="20" y="0"/>
                </a:lnTo>
                <a:lnTo>
                  <a:pt x="25" y="0"/>
                </a:lnTo>
                <a:lnTo>
                  <a:pt x="25" y="21"/>
                </a:lnTo>
                <a:lnTo>
                  <a:pt x="41" y="21"/>
                </a:lnTo>
                <a:lnTo>
                  <a:pt x="35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8" name="Freeform 257"/>
          <p:cNvSpPr>
            <a:spLocks noChangeArrowheads="1"/>
          </p:cNvSpPr>
          <p:nvPr/>
        </p:nvSpPr>
        <p:spPr bwMode="auto">
          <a:xfrm>
            <a:off x="4241229" y="1903413"/>
            <a:ext cx="15875" cy="31750"/>
          </a:xfrm>
          <a:custGeom>
            <a:avLst/>
            <a:gdLst>
              <a:gd name="T0" fmla="*/ 10 w 27"/>
              <a:gd name="T1" fmla="*/ 51 h 52"/>
              <a:gd name="T2" fmla="*/ 10 w 27"/>
              <a:gd name="T3" fmla="*/ 31 h 52"/>
              <a:gd name="T4" fmla="*/ 0 w 27"/>
              <a:gd name="T5" fmla="*/ 25 h 52"/>
              <a:gd name="T6" fmla="*/ 10 w 27"/>
              <a:gd name="T7" fmla="*/ 25 h 52"/>
              <a:gd name="T8" fmla="*/ 0 w 27"/>
              <a:gd name="T9" fmla="*/ 6 h 52"/>
              <a:gd name="T10" fmla="*/ 16 w 27"/>
              <a:gd name="T11" fmla="*/ 0 h 52"/>
              <a:gd name="T12" fmla="*/ 16 w 27"/>
              <a:gd name="T13" fmla="*/ 15 h 52"/>
              <a:gd name="T14" fmla="*/ 26 w 27"/>
              <a:gd name="T15" fmla="*/ 31 h 52"/>
              <a:gd name="T16" fmla="*/ 10 w 27"/>
              <a:gd name="T17" fmla="*/ 51 h 52"/>
              <a:gd name="T18" fmla="*/ 10 w 27"/>
              <a:gd name="T19" fmla="*/ 51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52"/>
              <a:gd name="T32" fmla="*/ 27 w 27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52">
                <a:moveTo>
                  <a:pt x="10" y="51"/>
                </a:moveTo>
                <a:lnTo>
                  <a:pt x="10" y="31"/>
                </a:lnTo>
                <a:lnTo>
                  <a:pt x="0" y="25"/>
                </a:lnTo>
                <a:lnTo>
                  <a:pt x="10" y="25"/>
                </a:lnTo>
                <a:lnTo>
                  <a:pt x="0" y="6"/>
                </a:lnTo>
                <a:lnTo>
                  <a:pt x="16" y="0"/>
                </a:lnTo>
                <a:lnTo>
                  <a:pt x="16" y="15"/>
                </a:lnTo>
                <a:lnTo>
                  <a:pt x="26" y="31"/>
                </a:lnTo>
                <a:lnTo>
                  <a:pt x="10" y="5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79" name="Freeform 258"/>
          <p:cNvSpPr>
            <a:spLocks noChangeArrowheads="1"/>
          </p:cNvSpPr>
          <p:nvPr/>
        </p:nvSpPr>
        <p:spPr bwMode="auto">
          <a:xfrm>
            <a:off x="4109467" y="1827213"/>
            <a:ext cx="17462" cy="17462"/>
          </a:xfrm>
          <a:custGeom>
            <a:avLst/>
            <a:gdLst>
              <a:gd name="T0" fmla="*/ 16 w 27"/>
              <a:gd name="T1" fmla="*/ 26 h 27"/>
              <a:gd name="T2" fmla="*/ 0 w 27"/>
              <a:gd name="T3" fmla="*/ 10 h 27"/>
              <a:gd name="T4" fmla="*/ 6 w 27"/>
              <a:gd name="T5" fmla="*/ 0 h 27"/>
              <a:gd name="T6" fmla="*/ 26 w 27"/>
              <a:gd name="T7" fmla="*/ 16 h 27"/>
              <a:gd name="T8" fmla="*/ 16 w 27"/>
              <a:gd name="T9" fmla="*/ 26 h 27"/>
              <a:gd name="T10" fmla="*/ 16 w 2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7"/>
              <a:gd name="T20" fmla="*/ 27 w 2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7">
                <a:moveTo>
                  <a:pt x="16" y="26"/>
                </a:moveTo>
                <a:lnTo>
                  <a:pt x="0" y="10"/>
                </a:lnTo>
                <a:lnTo>
                  <a:pt x="6" y="0"/>
                </a:lnTo>
                <a:lnTo>
                  <a:pt x="26" y="16"/>
                </a:lnTo>
                <a:lnTo>
                  <a:pt x="16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0" name="Freeform 259"/>
          <p:cNvSpPr>
            <a:spLocks noChangeArrowheads="1"/>
          </p:cNvSpPr>
          <p:nvPr/>
        </p:nvSpPr>
        <p:spPr bwMode="auto">
          <a:xfrm>
            <a:off x="4199954" y="1965325"/>
            <a:ext cx="15875" cy="9525"/>
          </a:xfrm>
          <a:custGeom>
            <a:avLst/>
            <a:gdLst>
              <a:gd name="T0" fmla="*/ 26 w 27"/>
              <a:gd name="T1" fmla="*/ 16 h 17"/>
              <a:gd name="T2" fmla="*/ 0 w 27"/>
              <a:gd name="T3" fmla="*/ 16 h 17"/>
              <a:gd name="T4" fmla="*/ 0 w 27"/>
              <a:gd name="T5" fmla="*/ 0 h 17"/>
              <a:gd name="T6" fmla="*/ 10 w 27"/>
              <a:gd name="T7" fmla="*/ 10 h 17"/>
              <a:gd name="T8" fmla="*/ 26 w 27"/>
              <a:gd name="T9" fmla="*/ 10 h 17"/>
              <a:gd name="T10" fmla="*/ 26 w 27"/>
              <a:gd name="T11" fmla="*/ 16 h 17"/>
              <a:gd name="T12" fmla="*/ 26 w 27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17"/>
              <a:gd name="T23" fmla="*/ 27 w 2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17">
                <a:moveTo>
                  <a:pt x="26" y="16"/>
                </a:moveTo>
                <a:lnTo>
                  <a:pt x="0" y="16"/>
                </a:lnTo>
                <a:lnTo>
                  <a:pt x="0" y="0"/>
                </a:lnTo>
                <a:lnTo>
                  <a:pt x="10" y="10"/>
                </a:lnTo>
                <a:lnTo>
                  <a:pt x="26" y="10"/>
                </a:lnTo>
                <a:lnTo>
                  <a:pt x="26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1" name="Freeform 260"/>
          <p:cNvSpPr>
            <a:spLocks noChangeArrowheads="1"/>
          </p:cNvSpPr>
          <p:nvPr/>
        </p:nvSpPr>
        <p:spPr bwMode="auto">
          <a:xfrm>
            <a:off x="4099942" y="2041525"/>
            <a:ext cx="3175" cy="9525"/>
          </a:xfrm>
          <a:custGeom>
            <a:avLst/>
            <a:gdLst>
              <a:gd name="T0" fmla="*/ 6 w 7"/>
              <a:gd name="T1" fmla="*/ 16 h 17"/>
              <a:gd name="T2" fmla="*/ 0 w 7"/>
              <a:gd name="T3" fmla="*/ 16 h 17"/>
              <a:gd name="T4" fmla="*/ 0 w 7"/>
              <a:gd name="T5" fmla="*/ 0 h 17"/>
              <a:gd name="T6" fmla="*/ 6 w 7"/>
              <a:gd name="T7" fmla="*/ 6 h 17"/>
              <a:gd name="T8" fmla="*/ 6 w 7"/>
              <a:gd name="T9" fmla="*/ 16 h 17"/>
              <a:gd name="T10" fmla="*/ 6 w 7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7"/>
              <a:gd name="T20" fmla="*/ 7 w 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7">
                <a:moveTo>
                  <a:pt x="6" y="16"/>
                </a:moveTo>
                <a:lnTo>
                  <a:pt x="0" y="16"/>
                </a:lnTo>
                <a:lnTo>
                  <a:pt x="0" y="0"/>
                </a:lnTo>
                <a:lnTo>
                  <a:pt x="6" y="6"/>
                </a:lnTo>
                <a:lnTo>
                  <a:pt x="6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2" name="Freeform 261"/>
          <p:cNvSpPr>
            <a:spLocks noChangeArrowheads="1"/>
          </p:cNvSpPr>
          <p:nvPr/>
        </p:nvSpPr>
        <p:spPr bwMode="auto">
          <a:xfrm>
            <a:off x="4093592" y="2032000"/>
            <a:ext cx="9525" cy="3175"/>
          </a:xfrm>
          <a:custGeom>
            <a:avLst/>
            <a:gdLst>
              <a:gd name="T0" fmla="*/ 16 w 17"/>
              <a:gd name="T1" fmla="*/ 6 h 7"/>
              <a:gd name="T2" fmla="*/ 0 w 17"/>
              <a:gd name="T3" fmla="*/ 0 h 7"/>
              <a:gd name="T4" fmla="*/ 16 w 17"/>
              <a:gd name="T5" fmla="*/ 0 h 7"/>
              <a:gd name="T6" fmla="*/ 16 w 17"/>
              <a:gd name="T7" fmla="*/ 6 h 7"/>
              <a:gd name="T8" fmla="*/ 16 w 17"/>
              <a:gd name="T9" fmla="*/ 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7"/>
              <a:gd name="T17" fmla="*/ 17 w 1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7">
                <a:moveTo>
                  <a:pt x="16" y="6"/>
                </a:moveTo>
                <a:lnTo>
                  <a:pt x="0" y="0"/>
                </a:lnTo>
                <a:lnTo>
                  <a:pt x="16" y="0"/>
                </a:lnTo>
                <a:lnTo>
                  <a:pt x="16" y="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3" name="Freeform 262" descr="Diagonales larges vers le bas"/>
          <p:cNvSpPr>
            <a:spLocks noChangeArrowheads="1"/>
          </p:cNvSpPr>
          <p:nvPr/>
        </p:nvSpPr>
        <p:spPr bwMode="auto">
          <a:xfrm>
            <a:off x="4015804" y="2127250"/>
            <a:ext cx="114300" cy="149225"/>
          </a:xfrm>
          <a:custGeom>
            <a:avLst/>
            <a:gdLst>
              <a:gd name="T0" fmla="*/ 114 w 182"/>
              <a:gd name="T1" fmla="*/ 30 h 235"/>
              <a:gd name="T2" fmla="*/ 108 w 182"/>
              <a:gd name="T3" fmla="*/ 46 h 235"/>
              <a:gd name="T4" fmla="*/ 134 w 182"/>
              <a:gd name="T5" fmla="*/ 72 h 235"/>
              <a:gd name="T6" fmla="*/ 140 w 182"/>
              <a:gd name="T7" fmla="*/ 57 h 235"/>
              <a:gd name="T8" fmla="*/ 165 w 182"/>
              <a:gd name="T9" fmla="*/ 72 h 235"/>
              <a:gd name="T10" fmla="*/ 181 w 182"/>
              <a:gd name="T11" fmla="*/ 82 h 235"/>
              <a:gd name="T12" fmla="*/ 165 w 182"/>
              <a:gd name="T13" fmla="*/ 82 h 235"/>
              <a:gd name="T14" fmla="*/ 175 w 182"/>
              <a:gd name="T15" fmla="*/ 124 h 235"/>
              <a:gd name="T16" fmla="*/ 175 w 182"/>
              <a:gd name="T17" fmla="*/ 155 h 235"/>
              <a:gd name="T18" fmla="*/ 165 w 182"/>
              <a:gd name="T19" fmla="*/ 175 h 235"/>
              <a:gd name="T20" fmla="*/ 140 w 182"/>
              <a:gd name="T21" fmla="*/ 202 h 235"/>
              <a:gd name="T22" fmla="*/ 87 w 182"/>
              <a:gd name="T23" fmla="*/ 222 h 235"/>
              <a:gd name="T24" fmla="*/ 73 w 182"/>
              <a:gd name="T25" fmla="*/ 222 h 235"/>
              <a:gd name="T26" fmla="*/ 30 w 182"/>
              <a:gd name="T27" fmla="*/ 234 h 235"/>
              <a:gd name="T28" fmla="*/ 30 w 182"/>
              <a:gd name="T29" fmla="*/ 217 h 235"/>
              <a:gd name="T30" fmla="*/ 4 w 182"/>
              <a:gd name="T31" fmla="*/ 206 h 235"/>
              <a:gd name="T32" fmla="*/ 0 w 182"/>
              <a:gd name="T33" fmla="*/ 202 h 235"/>
              <a:gd name="T34" fmla="*/ 26 w 182"/>
              <a:gd name="T35" fmla="*/ 191 h 235"/>
              <a:gd name="T36" fmla="*/ 30 w 182"/>
              <a:gd name="T37" fmla="*/ 175 h 235"/>
              <a:gd name="T38" fmla="*/ 67 w 182"/>
              <a:gd name="T39" fmla="*/ 165 h 235"/>
              <a:gd name="T40" fmla="*/ 46 w 182"/>
              <a:gd name="T41" fmla="*/ 165 h 235"/>
              <a:gd name="T42" fmla="*/ 41 w 182"/>
              <a:gd name="T43" fmla="*/ 155 h 235"/>
              <a:gd name="T44" fmla="*/ 57 w 182"/>
              <a:gd name="T45" fmla="*/ 134 h 235"/>
              <a:gd name="T46" fmla="*/ 15 w 182"/>
              <a:gd name="T47" fmla="*/ 108 h 235"/>
              <a:gd name="T48" fmla="*/ 41 w 182"/>
              <a:gd name="T49" fmla="*/ 98 h 235"/>
              <a:gd name="T50" fmla="*/ 26 w 182"/>
              <a:gd name="T51" fmla="*/ 72 h 235"/>
              <a:gd name="T52" fmla="*/ 26 w 182"/>
              <a:gd name="T53" fmla="*/ 67 h 235"/>
              <a:gd name="T54" fmla="*/ 57 w 182"/>
              <a:gd name="T55" fmla="*/ 72 h 235"/>
              <a:gd name="T56" fmla="*/ 83 w 182"/>
              <a:gd name="T57" fmla="*/ 67 h 235"/>
              <a:gd name="T58" fmla="*/ 98 w 182"/>
              <a:gd name="T59" fmla="*/ 46 h 235"/>
              <a:gd name="T60" fmla="*/ 73 w 182"/>
              <a:gd name="T61" fmla="*/ 41 h 235"/>
              <a:gd name="T62" fmla="*/ 87 w 182"/>
              <a:gd name="T63" fmla="*/ 26 h 235"/>
              <a:gd name="T64" fmla="*/ 134 w 182"/>
              <a:gd name="T65" fmla="*/ 0 h 235"/>
              <a:gd name="T66" fmla="*/ 134 w 182"/>
              <a:gd name="T67" fmla="*/ 26 h 2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2"/>
              <a:gd name="T103" fmla="*/ 0 h 235"/>
              <a:gd name="T104" fmla="*/ 182 w 182"/>
              <a:gd name="T105" fmla="*/ 235 h 2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2" h="235">
                <a:moveTo>
                  <a:pt x="134" y="26"/>
                </a:moveTo>
                <a:lnTo>
                  <a:pt x="114" y="30"/>
                </a:lnTo>
                <a:lnTo>
                  <a:pt x="114" y="41"/>
                </a:lnTo>
                <a:lnTo>
                  <a:pt x="108" y="46"/>
                </a:lnTo>
                <a:lnTo>
                  <a:pt x="114" y="67"/>
                </a:lnTo>
                <a:lnTo>
                  <a:pt x="134" y="72"/>
                </a:lnTo>
                <a:lnTo>
                  <a:pt x="140" y="67"/>
                </a:lnTo>
                <a:lnTo>
                  <a:pt x="140" y="57"/>
                </a:lnTo>
                <a:lnTo>
                  <a:pt x="140" y="46"/>
                </a:lnTo>
                <a:lnTo>
                  <a:pt x="165" y="72"/>
                </a:lnTo>
                <a:lnTo>
                  <a:pt x="175" y="72"/>
                </a:lnTo>
                <a:lnTo>
                  <a:pt x="181" y="82"/>
                </a:lnTo>
                <a:lnTo>
                  <a:pt x="175" y="92"/>
                </a:lnTo>
                <a:lnTo>
                  <a:pt x="165" y="82"/>
                </a:lnTo>
                <a:lnTo>
                  <a:pt x="175" y="108"/>
                </a:lnTo>
                <a:lnTo>
                  <a:pt x="175" y="124"/>
                </a:lnTo>
                <a:lnTo>
                  <a:pt x="175" y="134"/>
                </a:lnTo>
                <a:lnTo>
                  <a:pt x="175" y="155"/>
                </a:lnTo>
                <a:lnTo>
                  <a:pt x="165" y="165"/>
                </a:lnTo>
                <a:lnTo>
                  <a:pt x="165" y="175"/>
                </a:lnTo>
                <a:lnTo>
                  <a:pt x="165" y="202"/>
                </a:lnTo>
                <a:lnTo>
                  <a:pt x="140" y="202"/>
                </a:lnTo>
                <a:lnTo>
                  <a:pt x="108" y="206"/>
                </a:lnTo>
                <a:lnTo>
                  <a:pt x="87" y="222"/>
                </a:lnTo>
                <a:lnTo>
                  <a:pt x="87" y="217"/>
                </a:lnTo>
                <a:lnTo>
                  <a:pt x="73" y="222"/>
                </a:lnTo>
                <a:lnTo>
                  <a:pt x="46" y="234"/>
                </a:lnTo>
                <a:lnTo>
                  <a:pt x="30" y="234"/>
                </a:lnTo>
                <a:lnTo>
                  <a:pt x="15" y="234"/>
                </a:lnTo>
                <a:lnTo>
                  <a:pt x="30" y="217"/>
                </a:lnTo>
                <a:lnTo>
                  <a:pt x="4" y="217"/>
                </a:lnTo>
                <a:lnTo>
                  <a:pt x="4" y="206"/>
                </a:lnTo>
                <a:lnTo>
                  <a:pt x="26" y="202"/>
                </a:lnTo>
                <a:lnTo>
                  <a:pt x="0" y="202"/>
                </a:lnTo>
                <a:lnTo>
                  <a:pt x="4" y="191"/>
                </a:lnTo>
                <a:lnTo>
                  <a:pt x="26" y="191"/>
                </a:lnTo>
                <a:lnTo>
                  <a:pt x="26" y="181"/>
                </a:lnTo>
                <a:lnTo>
                  <a:pt x="30" y="175"/>
                </a:lnTo>
                <a:lnTo>
                  <a:pt x="57" y="165"/>
                </a:lnTo>
                <a:lnTo>
                  <a:pt x="67" y="165"/>
                </a:lnTo>
                <a:lnTo>
                  <a:pt x="57" y="155"/>
                </a:lnTo>
                <a:lnTo>
                  <a:pt x="46" y="165"/>
                </a:lnTo>
                <a:lnTo>
                  <a:pt x="30" y="165"/>
                </a:lnTo>
                <a:lnTo>
                  <a:pt x="41" y="155"/>
                </a:lnTo>
                <a:lnTo>
                  <a:pt x="46" y="139"/>
                </a:lnTo>
                <a:lnTo>
                  <a:pt x="57" y="134"/>
                </a:lnTo>
                <a:lnTo>
                  <a:pt x="30" y="124"/>
                </a:lnTo>
                <a:lnTo>
                  <a:pt x="15" y="108"/>
                </a:lnTo>
                <a:lnTo>
                  <a:pt x="30" y="98"/>
                </a:lnTo>
                <a:lnTo>
                  <a:pt x="41" y="98"/>
                </a:lnTo>
                <a:lnTo>
                  <a:pt x="30" y="92"/>
                </a:lnTo>
                <a:lnTo>
                  <a:pt x="26" y="72"/>
                </a:lnTo>
                <a:lnTo>
                  <a:pt x="15" y="82"/>
                </a:lnTo>
                <a:lnTo>
                  <a:pt x="26" y="67"/>
                </a:lnTo>
                <a:lnTo>
                  <a:pt x="41" y="67"/>
                </a:lnTo>
                <a:lnTo>
                  <a:pt x="57" y="72"/>
                </a:lnTo>
                <a:lnTo>
                  <a:pt x="73" y="67"/>
                </a:lnTo>
                <a:lnTo>
                  <a:pt x="83" y="67"/>
                </a:lnTo>
                <a:lnTo>
                  <a:pt x="87" y="57"/>
                </a:lnTo>
                <a:lnTo>
                  <a:pt x="98" y="46"/>
                </a:lnTo>
                <a:lnTo>
                  <a:pt x="98" y="41"/>
                </a:lnTo>
                <a:lnTo>
                  <a:pt x="73" y="41"/>
                </a:lnTo>
                <a:lnTo>
                  <a:pt x="83" y="30"/>
                </a:lnTo>
                <a:lnTo>
                  <a:pt x="87" y="26"/>
                </a:lnTo>
                <a:lnTo>
                  <a:pt x="114" y="4"/>
                </a:lnTo>
                <a:lnTo>
                  <a:pt x="134" y="0"/>
                </a:lnTo>
                <a:lnTo>
                  <a:pt x="150" y="4"/>
                </a:lnTo>
                <a:lnTo>
                  <a:pt x="134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4" name="Freeform 263" descr="Diagonales larges vers le bas"/>
          <p:cNvSpPr>
            <a:spLocks noChangeArrowheads="1"/>
          </p:cNvSpPr>
          <p:nvPr/>
        </p:nvSpPr>
        <p:spPr bwMode="auto">
          <a:xfrm>
            <a:off x="3725292" y="1617663"/>
            <a:ext cx="250825" cy="150812"/>
          </a:xfrm>
          <a:custGeom>
            <a:avLst/>
            <a:gdLst>
              <a:gd name="T0" fmla="*/ 145 w 395"/>
              <a:gd name="T1" fmla="*/ 223 h 240"/>
              <a:gd name="T2" fmla="*/ 51 w 395"/>
              <a:gd name="T3" fmla="*/ 208 h 240"/>
              <a:gd name="T4" fmla="*/ 61 w 395"/>
              <a:gd name="T5" fmla="*/ 192 h 240"/>
              <a:gd name="T6" fmla="*/ 67 w 395"/>
              <a:gd name="T7" fmla="*/ 155 h 240"/>
              <a:gd name="T8" fmla="*/ 20 w 395"/>
              <a:gd name="T9" fmla="*/ 129 h 240"/>
              <a:gd name="T10" fmla="*/ 51 w 395"/>
              <a:gd name="T11" fmla="*/ 114 h 240"/>
              <a:gd name="T12" fmla="*/ 104 w 395"/>
              <a:gd name="T13" fmla="*/ 109 h 240"/>
              <a:gd name="T14" fmla="*/ 77 w 395"/>
              <a:gd name="T15" fmla="*/ 98 h 240"/>
              <a:gd name="T16" fmla="*/ 61 w 395"/>
              <a:gd name="T17" fmla="*/ 67 h 240"/>
              <a:gd name="T18" fmla="*/ 0 w 395"/>
              <a:gd name="T19" fmla="*/ 73 h 240"/>
              <a:gd name="T20" fmla="*/ 36 w 395"/>
              <a:gd name="T21" fmla="*/ 67 h 240"/>
              <a:gd name="T22" fmla="*/ 26 w 395"/>
              <a:gd name="T23" fmla="*/ 47 h 240"/>
              <a:gd name="T24" fmla="*/ 41 w 395"/>
              <a:gd name="T25" fmla="*/ 21 h 240"/>
              <a:gd name="T26" fmla="*/ 77 w 395"/>
              <a:gd name="T27" fmla="*/ 41 h 240"/>
              <a:gd name="T28" fmla="*/ 88 w 395"/>
              <a:gd name="T29" fmla="*/ 0 h 240"/>
              <a:gd name="T30" fmla="*/ 108 w 395"/>
              <a:gd name="T31" fmla="*/ 67 h 240"/>
              <a:gd name="T32" fmla="*/ 134 w 395"/>
              <a:gd name="T33" fmla="*/ 67 h 240"/>
              <a:gd name="T34" fmla="*/ 155 w 395"/>
              <a:gd name="T35" fmla="*/ 73 h 240"/>
              <a:gd name="T36" fmla="*/ 161 w 395"/>
              <a:gd name="T37" fmla="*/ 31 h 240"/>
              <a:gd name="T38" fmla="*/ 186 w 395"/>
              <a:gd name="T39" fmla="*/ 57 h 240"/>
              <a:gd name="T40" fmla="*/ 202 w 395"/>
              <a:gd name="T41" fmla="*/ 31 h 240"/>
              <a:gd name="T42" fmla="*/ 238 w 395"/>
              <a:gd name="T43" fmla="*/ 57 h 240"/>
              <a:gd name="T44" fmla="*/ 253 w 395"/>
              <a:gd name="T45" fmla="*/ 47 h 240"/>
              <a:gd name="T46" fmla="*/ 285 w 395"/>
              <a:gd name="T47" fmla="*/ 41 h 240"/>
              <a:gd name="T48" fmla="*/ 295 w 395"/>
              <a:gd name="T49" fmla="*/ 16 h 240"/>
              <a:gd name="T50" fmla="*/ 321 w 395"/>
              <a:gd name="T51" fmla="*/ 31 h 240"/>
              <a:gd name="T52" fmla="*/ 347 w 395"/>
              <a:gd name="T53" fmla="*/ 41 h 240"/>
              <a:gd name="T54" fmla="*/ 353 w 395"/>
              <a:gd name="T55" fmla="*/ 67 h 240"/>
              <a:gd name="T56" fmla="*/ 394 w 395"/>
              <a:gd name="T57" fmla="*/ 98 h 240"/>
              <a:gd name="T58" fmla="*/ 388 w 395"/>
              <a:gd name="T59" fmla="*/ 124 h 240"/>
              <a:gd name="T60" fmla="*/ 363 w 395"/>
              <a:gd name="T61" fmla="*/ 155 h 240"/>
              <a:gd name="T62" fmla="*/ 321 w 395"/>
              <a:gd name="T63" fmla="*/ 182 h 240"/>
              <a:gd name="T64" fmla="*/ 264 w 395"/>
              <a:gd name="T65" fmla="*/ 218 h 240"/>
              <a:gd name="T66" fmla="*/ 196 w 395"/>
              <a:gd name="T67" fmla="*/ 239 h 2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5"/>
              <a:gd name="T103" fmla="*/ 0 h 240"/>
              <a:gd name="T104" fmla="*/ 395 w 395"/>
              <a:gd name="T105" fmla="*/ 240 h 2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5" h="240">
                <a:moveTo>
                  <a:pt x="196" y="239"/>
                </a:moveTo>
                <a:lnTo>
                  <a:pt x="145" y="223"/>
                </a:lnTo>
                <a:lnTo>
                  <a:pt x="119" y="208"/>
                </a:lnTo>
                <a:lnTo>
                  <a:pt x="51" y="208"/>
                </a:lnTo>
                <a:lnTo>
                  <a:pt x="51" y="192"/>
                </a:lnTo>
                <a:lnTo>
                  <a:pt x="61" y="192"/>
                </a:lnTo>
                <a:lnTo>
                  <a:pt x="88" y="176"/>
                </a:lnTo>
                <a:lnTo>
                  <a:pt x="67" y="155"/>
                </a:lnTo>
                <a:lnTo>
                  <a:pt x="67" y="129"/>
                </a:lnTo>
                <a:lnTo>
                  <a:pt x="20" y="129"/>
                </a:lnTo>
                <a:lnTo>
                  <a:pt x="10" y="124"/>
                </a:lnTo>
                <a:lnTo>
                  <a:pt x="51" y="114"/>
                </a:lnTo>
                <a:lnTo>
                  <a:pt x="93" y="114"/>
                </a:lnTo>
                <a:lnTo>
                  <a:pt x="104" y="109"/>
                </a:lnTo>
                <a:lnTo>
                  <a:pt x="93" y="109"/>
                </a:lnTo>
                <a:lnTo>
                  <a:pt x="77" y="98"/>
                </a:lnTo>
                <a:lnTo>
                  <a:pt x="93" y="83"/>
                </a:lnTo>
                <a:lnTo>
                  <a:pt x="61" y="67"/>
                </a:lnTo>
                <a:lnTo>
                  <a:pt x="26" y="83"/>
                </a:lnTo>
                <a:lnTo>
                  <a:pt x="0" y="73"/>
                </a:lnTo>
                <a:lnTo>
                  <a:pt x="20" y="57"/>
                </a:lnTo>
                <a:lnTo>
                  <a:pt x="36" y="67"/>
                </a:lnTo>
                <a:lnTo>
                  <a:pt x="41" y="57"/>
                </a:lnTo>
                <a:lnTo>
                  <a:pt x="26" y="47"/>
                </a:lnTo>
                <a:lnTo>
                  <a:pt x="36" y="41"/>
                </a:lnTo>
                <a:lnTo>
                  <a:pt x="41" y="21"/>
                </a:lnTo>
                <a:lnTo>
                  <a:pt x="61" y="41"/>
                </a:lnTo>
                <a:lnTo>
                  <a:pt x="77" y="41"/>
                </a:lnTo>
                <a:lnTo>
                  <a:pt x="61" y="16"/>
                </a:lnTo>
                <a:lnTo>
                  <a:pt x="88" y="0"/>
                </a:lnTo>
                <a:lnTo>
                  <a:pt x="119" y="31"/>
                </a:lnTo>
                <a:lnTo>
                  <a:pt x="108" y="67"/>
                </a:lnTo>
                <a:lnTo>
                  <a:pt x="119" y="88"/>
                </a:lnTo>
                <a:lnTo>
                  <a:pt x="134" y="67"/>
                </a:lnTo>
                <a:lnTo>
                  <a:pt x="145" y="73"/>
                </a:lnTo>
                <a:lnTo>
                  <a:pt x="155" y="73"/>
                </a:lnTo>
                <a:lnTo>
                  <a:pt x="155" y="41"/>
                </a:lnTo>
                <a:lnTo>
                  <a:pt x="161" y="31"/>
                </a:lnTo>
                <a:lnTo>
                  <a:pt x="176" y="67"/>
                </a:lnTo>
                <a:lnTo>
                  <a:pt x="186" y="57"/>
                </a:lnTo>
                <a:lnTo>
                  <a:pt x="186" y="41"/>
                </a:lnTo>
                <a:lnTo>
                  <a:pt x="202" y="31"/>
                </a:lnTo>
                <a:lnTo>
                  <a:pt x="218" y="47"/>
                </a:lnTo>
                <a:lnTo>
                  <a:pt x="238" y="57"/>
                </a:lnTo>
                <a:lnTo>
                  <a:pt x="228" y="31"/>
                </a:lnTo>
                <a:lnTo>
                  <a:pt x="253" y="47"/>
                </a:lnTo>
                <a:lnTo>
                  <a:pt x="269" y="31"/>
                </a:lnTo>
                <a:lnTo>
                  <a:pt x="285" y="41"/>
                </a:lnTo>
                <a:lnTo>
                  <a:pt x="295" y="31"/>
                </a:lnTo>
                <a:lnTo>
                  <a:pt x="295" y="16"/>
                </a:lnTo>
                <a:lnTo>
                  <a:pt x="310" y="6"/>
                </a:lnTo>
                <a:lnTo>
                  <a:pt x="321" y="31"/>
                </a:lnTo>
                <a:lnTo>
                  <a:pt x="363" y="21"/>
                </a:lnTo>
                <a:lnTo>
                  <a:pt x="347" y="41"/>
                </a:lnTo>
                <a:lnTo>
                  <a:pt x="363" y="41"/>
                </a:lnTo>
                <a:lnTo>
                  <a:pt x="353" y="67"/>
                </a:lnTo>
                <a:lnTo>
                  <a:pt x="363" y="67"/>
                </a:lnTo>
                <a:lnTo>
                  <a:pt x="394" y="98"/>
                </a:lnTo>
                <a:lnTo>
                  <a:pt x="394" y="114"/>
                </a:lnTo>
                <a:lnTo>
                  <a:pt x="388" y="124"/>
                </a:lnTo>
                <a:lnTo>
                  <a:pt x="378" y="151"/>
                </a:lnTo>
                <a:lnTo>
                  <a:pt x="363" y="155"/>
                </a:lnTo>
                <a:lnTo>
                  <a:pt x="353" y="176"/>
                </a:lnTo>
                <a:lnTo>
                  <a:pt x="321" y="182"/>
                </a:lnTo>
                <a:lnTo>
                  <a:pt x="285" y="196"/>
                </a:lnTo>
                <a:lnTo>
                  <a:pt x="264" y="218"/>
                </a:lnTo>
                <a:lnTo>
                  <a:pt x="228" y="233"/>
                </a:lnTo>
                <a:lnTo>
                  <a:pt x="196" y="23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5" name="Freeform 264" descr="Diagonales larges vers le bas"/>
          <p:cNvSpPr>
            <a:spLocks noChangeArrowheads="1"/>
          </p:cNvSpPr>
          <p:nvPr/>
        </p:nvSpPr>
        <p:spPr bwMode="auto">
          <a:xfrm>
            <a:off x="4458717" y="2438400"/>
            <a:ext cx="315912" cy="319088"/>
          </a:xfrm>
          <a:custGeom>
            <a:avLst/>
            <a:gdLst>
              <a:gd name="T0" fmla="*/ 186 w 499"/>
              <a:gd name="T1" fmla="*/ 16 h 503"/>
              <a:gd name="T2" fmla="*/ 212 w 499"/>
              <a:gd name="T3" fmla="*/ 0 h 503"/>
              <a:gd name="T4" fmla="*/ 253 w 499"/>
              <a:gd name="T5" fmla="*/ 16 h 503"/>
              <a:gd name="T6" fmla="*/ 284 w 499"/>
              <a:gd name="T7" fmla="*/ 36 h 503"/>
              <a:gd name="T8" fmla="*/ 305 w 499"/>
              <a:gd name="T9" fmla="*/ 67 h 503"/>
              <a:gd name="T10" fmla="*/ 305 w 499"/>
              <a:gd name="T11" fmla="*/ 93 h 503"/>
              <a:gd name="T12" fmla="*/ 280 w 499"/>
              <a:gd name="T13" fmla="*/ 77 h 503"/>
              <a:gd name="T14" fmla="*/ 264 w 499"/>
              <a:gd name="T15" fmla="*/ 83 h 503"/>
              <a:gd name="T16" fmla="*/ 227 w 499"/>
              <a:gd name="T17" fmla="*/ 98 h 503"/>
              <a:gd name="T18" fmla="*/ 227 w 499"/>
              <a:gd name="T19" fmla="*/ 124 h 503"/>
              <a:gd name="T20" fmla="*/ 284 w 499"/>
              <a:gd name="T21" fmla="*/ 202 h 503"/>
              <a:gd name="T22" fmla="*/ 372 w 499"/>
              <a:gd name="T23" fmla="*/ 284 h 503"/>
              <a:gd name="T24" fmla="*/ 393 w 499"/>
              <a:gd name="T25" fmla="*/ 294 h 503"/>
              <a:gd name="T26" fmla="*/ 388 w 499"/>
              <a:gd name="T27" fmla="*/ 310 h 503"/>
              <a:gd name="T28" fmla="*/ 460 w 499"/>
              <a:gd name="T29" fmla="*/ 341 h 503"/>
              <a:gd name="T30" fmla="*/ 498 w 499"/>
              <a:gd name="T31" fmla="*/ 393 h 503"/>
              <a:gd name="T32" fmla="*/ 470 w 499"/>
              <a:gd name="T33" fmla="*/ 383 h 503"/>
              <a:gd name="T34" fmla="*/ 434 w 499"/>
              <a:gd name="T35" fmla="*/ 362 h 503"/>
              <a:gd name="T36" fmla="*/ 413 w 499"/>
              <a:gd name="T37" fmla="*/ 404 h 503"/>
              <a:gd name="T38" fmla="*/ 434 w 499"/>
              <a:gd name="T39" fmla="*/ 408 h 503"/>
              <a:gd name="T40" fmla="*/ 419 w 499"/>
              <a:gd name="T41" fmla="*/ 449 h 503"/>
              <a:gd name="T42" fmla="*/ 403 w 499"/>
              <a:gd name="T43" fmla="*/ 492 h 503"/>
              <a:gd name="T44" fmla="*/ 388 w 499"/>
              <a:gd name="T45" fmla="*/ 486 h 503"/>
              <a:gd name="T46" fmla="*/ 393 w 499"/>
              <a:gd name="T47" fmla="*/ 461 h 503"/>
              <a:gd name="T48" fmla="*/ 378 w 499"/>
              <a:gd name="T49" fmla="*/ 383 h 503"/>
              <a:gd name="T50" fmla="*/ 352 w 499"/>
              <a:gd name="T51" fmla="*/ 377 h 503"/>
              <a:gd name="T52" fmla="*/ 346 w 499"/>
              <a:gd name="T53" fmla="*/ 351 h 503"/>
              <a:gd name="T54" fmla="*/ 321 w 499"/>
              <a:gd name="T55" fmla="*/ 341 h 503"/>
              <a:gd name="T56" fmla="*/ 305 w 499"/>
              <a:gd name="T57" fmla="*/ 336 h 503"/>
              <a:gd name="T58" fmla="*/ 268 w 499"/>
              <a:gd name="T59" fmla="*/ 316 h 503"/>
              <a:gd name="T60" fmla="*/ 217 w 499"/>
              <a:gd name="T61" fmla="*/ 274 h 503"/>
              <a:gd name="T62" fmla="*/ 186 w 499"/>
              <a:gd name="T63" fmla="*/ 243 h 503"/>
              <a:gd name="T64" fmla="*/ 155 w 499"/>
              <a:gd name="T65" fmla="*/ 233 h 503"/>
              <a:gd name="T66" fmla="*/ 155 w 499"/>
              <a:gd name="T67" fmla="*/ 206 h 503"/>
              <a:gd name="T68" fmla="*/ 134 w 499"/>
              <a:gd name="T69" fmla="*/ 165 h 503"/>
              <a:gd name="T70" fmla="*/ 88 w 499"/>
              <a:gd name="T71" fmla="*/ 161 h 503"/>
              <a:gd name="T72" fmla="*/ 51 w 499"/>
              <a:gd name="T73" fmla="*/ 186 h 503"/>
              <a:gd name="T74" fmla="*/ 47 w 499"/>
              <a:gd name="T75" fmla="*/ 175 h 503"/>
              <a:gd name="T76" fmla="*/ 36 w 499"/>
              <a:gd name="T77" fmla="*/ 165 h 503"/>
              <a:gd name="T78" fmla="*/ 10 w 499"/>
              <a:gd name="T79" fmla="*/ 118 h 503"/>
              <a:gd name="T80" fmla="*/ 20 w 499"/>
              <a:gd name="T81" fmla="*/ 108 h 503"/>
              <a:gd name="T82" fmla="*/ 20 w 499"/>
              <a:gd name="T83" fmla="*/ 67 h 503"/>
              <a:gd name="T84" fmla="*/ 51 w 499"/>
              <a:gd name="T85" fmla="*/ 67 h 503"/>
              <a:gd name="T86" fmla="*/ 104 w 499"/>
              <a:gd name="T87" fmla="*/ 57 h 503"/>
              <a:gd name="T88" fmla="*/ 108 w 499"/>
              <a:gd name="T89" fmla="*/ 36 h 503"/>
              <a:gd name="T90" fmla="*/ 129 w 499"/>
              <a:gd name="T91" fmla="*/ 41 h 503"/>
              <a:gd name="T92" fmla="*/ 145 w 499"/>
              <a:gd name="T93" fmla="*/ 51 h 503"/>
              <a:gd name="T94" fmla="*/ 155 w 499"/>
              <a:gd name="T95" fmla="*/ 36 h 503"/>
              <a:gd name="T96" fmla="*/ 160 w 499"/>
              <a:gd name="T97" fmla="*/ 16 h 5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9"/>
              <a:gd name="T148" fmla="*/ 0 h 503"/>
              <a:gd name="T149" fmla="*/ 499 w 499"/>
              <a:gd name="T150" fmla="*/ 503 h 5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9" h="503">
                <a:moveTo>
                  <a:pt x="160" y="16"/>
                </a:moveTo>
                <a:lnTo>
                  <a:pt x="186" y="16"/>
                </a:lnTo>
                <a:lnTo>
                  <a:pt x="186" y="0"/>
                </a:lnTo>
                <a:lnTo>
                  <a:pt x="212" y="0"/>
                </a:lnTo>
                <a:lnTo>
                  <a:pt x="227" y="0"/>
                </a:lnTo>
                <a:lnTo>
                  <a:pt x="253" y="16"/>
                </a:lnTo>
                <a:lnTo>
                  <a:pt x="280" y="36"/>
                </a:lnTo>
                <a:lnTo>
                  <a:pt x="284" y="36"/>
                </a:lnTo>
                <a:lnTo>
                  <a:pt x="280" y="41"/>
                </a:lnTo>
                <a:lnTo>
                  <a:pt x="305" y="67"/>
                </a:lnTo>
                <a:lnTo>
                  <a:pt x="310" y="83"/>
                </a:lnTo>
                <a:lnTo>
                  <a:pt x="305" y="93"/>
                </a:lnTo>
                <a:lnTo>
                  <a:pt x="284" y="83"/>
                </a:lnTo>
                <a:lnTo>
                  <a:pt x="280" y="77"/>
                </a:lnTo>
                <a:lnTo>
                  <a:pt x="264" y="77"/>
                </a:lnTo>
                <a:lnTo>
                  <a:pt x="264" y="83"/>
                </a:lnTo>
                <a:lnTo>
                  <a:pt x="243" y="93"/>
                </a:lnTo>
                <a:lnTo>
                  <a:pt x="227" y="98"/>
                </a:lnTo>
                <a:lnTo>
                  <a:pt x="237" y="118"/>
                </a:lnTo>
                <a:lnTo>
                  <a:pt x="227" y="124"/>
                </a:lnTo>
                <a:lnTo>
                  <a:pt x="227" y="145"/>
                </a:lnTo>
                <a:lnTo>
                  <a:pt x="284" y="202"/>
                </a:lnTo>
                <a:lnTo>
                  <a:pt x="321" y="259"/>
                </a:lnTo>
                <a:lnTo>
                  <a:pt x="372" y="284"/>
                </a:lnTo>
                <a:lnTo>
                  <a:pt x="388" y="284"/>
                </a:lnTo>
                <a:lnTo>
                  <a:pt x="393" y="294"/>
                </a:lnTo>
                <a:lnTo>
                  <a:pt x="388" y="300"/>
                </a:lnTo>
                <a:lnTo>
                  <a:pt x="388" y="310"/>
                </a:lnTo>
                <a:lnTo>
                  <a:pt x="419" y="326"/>
                </a:lnTo>
                <a:lnTo>
                  <a:pt x="460" y="341"/>
                </a:lnTo>
                <a:lnTo>
                  <a:pt x="498" y="377"/>
                </a:lnTo>
                <a:lnTo>
                  <a:pt x="498" y="393"/>
                </a:lnTo>
                <a:lnTo>
                  <a:pt x="481" y="393"/>
                </a:lnTo>
                <a:lnTo>
                  <a:pt x="470" y="383"/>
                </a:lnTo>
                <a:lnTo>
                  <a:pt x="460" y="367"/>
                </a:lnTo>
                <a:lnTo>
                  <a:pt x="434" y="362"/>
                </a:lnTo>
                <a:lnTo>
                  <a:pt x="429" y="367"/>
                </a:lnTo>
                <a:lnTo>
                  <a:pt x="413" y="404"/>
                </a:lnTo>
                <a:lnTo>
                  <a:pt x="429" y="408"/>
                </a:lnTo>
                <a:lnTo>
                  <a:pt x="434" y="408"/>
                </a:lnTo>
                <a:lnTo>
                  <a:pt x="445" y="445"/>
                </a:lnTo>
                <a:lnTo>
                  <a:pt x="419" y="449"/>
                </a:lnTo>
                <a:lnTo>
                  <a:pt x="419" y="471"/>
                </a:lnTo>
                <a:lnTo>
                  <a:pt x="403" y="492"/>
                </a:lnTo>
                <a:lnTo>
                  <a:pt x="388" y="502"/>
                </a:lnTo>
                <a:lnTo>
                  <a:pt x="388" y="486"/>
                </a:lnTo>
                <a:lnTo>
                  <a:pt x="393" y="476"/>
                </a:lnTo>
                <a:lnTo>
                  <a:pt x="393" y="461"/>
                </a:lnTo>
                <a:lnTo>
                  <a:pt x="403" y="449"/>
                </a:lnTo>
                <a:lnTo>
                  <a:pt x="378" y="383"/>
                </a:lnTo>
                <a:lnTo>
                  <a:pt x="372" y="383"/>
                </a:lnTo>
                <a:lnTo>
                  <a:pt x="352" y="377"/>
                </a:lnTo>
                <a:lnTo>
                  <a:pt x="352" y="367"/>
                </a:lnTo>
                <a:lnTo>
                  <a:pt x="346" y="351"/>
                </a:lnTo>
                <a:lnTo>
                  <a:pt x="325" y="351"/>
                </a:lnTo>
                <a:lnTo>
                  <a:pt x="321" y="341"/>
                </a:lnTo>
                <a:lnTo>
                  <a:pt x="310" y="341"/>
                </a:lnTo>
                <a:lnTo>
                  <a:pt x="305" y="336"/>
                </a:lnTo>
                <a:lnTo>
                  <a:pt x="305" y="316"/>
                </a:lnTo>
                <a:lnTo>
                  <a:pt x="268" y="316"/>
                </a:lnTo>
                <a:lnTo>
                  <a:pt x="243" y="310"/>
                </a:lnTo>
                <a:lnTo>
                  <a:pt x="217" y="274"/>
                </a:lnTo>
                <a:lnTo>
                  <a:pt x="212" y="269"/>
                </a:lnTo>
                <a:lnTo>
                  <a:pt x="186" y="243"/>
                </a:lnTo>
                <a:lnTo>
                  <a:pt x="170" y="233"/>
                </a:lnTo>
                <a:lnTo>
                  <a:pt x="155" y="233"/>
                </a:lnTo>
                <a:lnTo>
                  <a:pt x="160" y="217"/>
                </a:lnTo>
                <a:lnTo>
                  <a:pt x="155" y="206"/>
                </a:lnTo>
                <a:lnTo>
                  <a:pt x="145" y="186"/>
                </a:lnTo>
                <a:lnTo>
                  <a:pt x="134" y="165"/>
                </a:lnTo>
                <a:lnTo>
                  <a:pt x="108" y="161"/>
                </a:lnTo>
                <a:lnTo>
                  <a:pt x="88" y="161"/>
                </a:lnTo>
                <a:lnTo>
                  <a:pt x="67" y="165"/>
                </a:lnTo>
                <a:lnTo>
                  <a:pt x="51" y="186"/>
                </a:lnTo>
                <a:lnTo>
                  <a:pt x="47" y="186"/>
                </a:lnTo>
                <a:lnTo>
                  <a:pt x="47" y="175"/>
                </a:lnTo>
                <a:lnTo>
                  <a:pt x="51" y="165"/>
                </a:lnTo>
                <a:lnTo>
                  <a:pt x="36" y="165"/>
                </a:lnTo>
                <a:lnTo>
                  <a:pt x="20" y="161"/>
                </a:lnTo>
                <a:lnTo>
                  <a:pt x="10" y="118"/>
                </a:lnTo>
                <a:lnTo>
                  <a:pt x="0" y="108"/>
                </a:lnTo>
                <a:lnTo>
                  <a:pt x="20" y="108"/>
                </a:lnTo>
                <a:lnTo>
                  <a:pt x="10" y="67"/>
                </a:lnTo>
                <a:lnTo>
                  <a:pt x="20" y="67"/>
                </a:lnTo>
                <a:lnTo>
                  <a:pt x="47" y="57"/>
                </a:lnTo>
                <a:lnTo>
                  <a:pt x="51" y="67"/>
                </a:lnTo>
                <a:lnTo>
                  <a:pt x="67" y="51"/>
                </a:lnTo>
                <a:lnTo>
                  <a:pt x="104" y="57"/>
                </a:lnTo>
                <a:lnTo>
                  <a:pt x="108" y="51"/>
                </a:lnTo>
                <a:lnTo>
                  <a:pt x="108" y="36"/>
                </a:lnTo>
                <a:lnTo>
                  <a:pt x="119" y="36"/>
                </a:lnTo>
                <a:lnTo>
                  <a:pt x="129" y="41"/>
                </a:lnTo>
                <a:lnTo>
                  <a:pt x="134" y="41"/>
                </a:lnTo>
                <a:lnTo>
                  <a:pt x="145" y="51"/>
                </a:lnTo>
                <a:lnTo>
                  <a:pt x="145" y="36"/>
                </a:lnTo>
                <a:lnTo>
                  <a:pt x="155" y="36"/>
                </a:lnTo>
                <a:lnTo>
                  <a:pt x="160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6" name="Freeform 265" descr="Diagonales larges vers le bas"/>
          <p:cNvSpPr>
            <a:spLocks noChangeArrowheads="1"/>
          </p:cNvSpPr>
          <p:nvPr/>
        </p:nvSpPr>
        <p:spPr bwMode="auto">
          <a:xfrm>
            <a:off x="4619054" y="2747963"/>
            <a:ext cx="76200" cy="46037"/>
          </a:xfrm>
          <a:custGeom>
            <a:avLst/>
            <a:gdLst>
              <a:gd name="T0" fmla="*/ 109 w 120"/>
              <a:gd name="T1" fmla="*/ 73 h 74"/>
              <a:gd name="T2" fmla="*/ 83 w 120"/>
              <a:gd name="T3" fmla="*/ 67 h 74"/>
              <a:gd name="T4" fmla="*/ 72 w 120"/>
              <a:gd name="T5" fmla="*/ 57 h 74"/>
              <a:gd name="T6" fmla="*/ 52 w 120"/>
              <a:gd name="T7" fmla="*/ 47 h 74"/>
              <a:gd name="T8" fmla="*/ 16 w 120"/>
              <a:gd name="T9" fmla="*/ 31 h 74"/>
              <a:gd name="T10" fmla="*/ 0 w 120"/>
              <a:gd name="T11" fmla="*/ 26 h 74"/>
              <a:gd name="T12" fmla="*/ 0 w 120"/>
              <a:gd name="T13" fmla="*/ 6 h 74"/>
              <a:gd name="T14" fmla="*/ 11 w 120"/>
              <a:gd name="T15" fmla="*/ 0 h 74"/>
              <a:gd name="T16" fmla="*/ 16 w 120"/>
              <a:gd name="T17" fmla="*/ 6 h 74"/>
              <a:gd name="T18" fmla="*/ 27 w 120"/>
              <a:gd name="T19" fmla="*/ 0 h 74"/>
              <a:gd name="T20" fmla="*/ 31 w 120"/>
              <a:gd name="T21" fmla="*/ 0 h 74"/>
              <a:gd name="T22" fmla="*/ 57 w 120"/>
              <a:gd name="T23" fmla="*/ 6 h 74"/>
              <a:gd name="T24" fmla="*/ 119 w 120"/>
              <a:gd name="T25" fmla="*/ 0 h 74"/>
              <a:gd name="T26" fmla="*/ 119 w 120"/>
              <a:gd name="T27" fmla="*/ 16 h 74"/>
              <a:gd name="T28" fmla="*/ 109 w 120"/>
              <a:gd name="T29" fmla="*/ 31 h 74"/>
              <a:gd name="T30" fmla="*/ 119 w 120"/>
              <a:gd name="T31" fmla="*/ 57 h 74"/>
              <a:gd name="T32" fmla="*/ 109 w 120"/>
              <a:gd name="T33" fmla="*/ 73 h 74"/>
              <a:gd name="T34" fmla="*/ 109 w 120"/>
              <a:gd name="T35" fmla="*/ 73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0"/>
              <a:gd name="T55" fmla="*/ 0 h 74"/>
              <a:gd name="T56" fmla="*/ 120 w 120"/>
              <a:gd name="T57" fmla="*/ 74 h 7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0" h="74">
                <a:moveTo>
                  <a:pt x="109" y="73"/>
                </a:moveTo>
                <a:lnTo>
                  <a:pt x="83" y="67"/>
                </a:lnTo>
                <a:lnTo>
                  <a:pt x="72" y="57"/>
                </a:lnTo>
                <a:lnTo>
                  <a:pt x="52" y="47"/>
                </a:lnTo>
                <a:lnTo>
                  <a:pt x="16" y="31"/>
                </a:lnTo>
                <a:lnTo>
                  <a:pt x="0" y="26"/>
                </a:lnTo>
                <a:lnTo>
                  <a:pt x="0" y="6"/>
                </a:lnTo>
                <a:lnTo>
                  <a:pt x="11" y="0"/>
                </a:lnTo>
                <a:lnTo>
                  <a:pt x="16" y="6"/>
                </a:lnTo>
                <a:lnTo>
                  <a:pt x="27" y="0"/>
                </a:lnTo>
                <a:lnTo>
                  <a:pt x="31" y="0"/>
                </a:lnTo>
                <a:lnTo>
                  <a:pt x="57" y="6"/>
                </a:lnTo>
                <a:lnTo>
                  <a:pt x="119" y="0"/>
                </a:lnTo>
                <a:lnTo>
                  <a:pt x="119" y="16"/>
                </a:lnTo>
                <a:lnTo>
                  <a:pt x="109" y="31"/>
                </a:lnTo>
                <a:lnTo>
                  <a:pt x="119" y="57"/>
                </a:lnTo>
                <a:lnTo>
                  <a:pt x="109" y="7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7" name="Freeform 266" descr="Diagonales larges vers le bas"/>
          <p:cNvSpPr>
            <a:spLocks noChangeArrowheads="1"/>
          </p:cNvSpPr>
          <p:nvPr/>
        </p:nvSpPr>
        <p:spPr bwMode="auto">
          <a:xfrm>
            <a:off x="4498404" y="2646363"/>
            <a:ext cx="46038" cy="74612"/>
          </a:xfrm>
          <a:custGeom>
            <a:avLst/>
            <a:gdLst>
              <a:gd name="T0" fmla="*/ 31 w 74"/>
              <a:gd name="T1" fmla="*/ 119 h 120"/>
              <a:gd name="T2" fmla="*/ 16 w 74"/>
              <a:gd name="T3" fmla="*/ 109 h 120"/>
              <a:gd name="T4" fmla="*/ 16 w 74"/>
              <a:gd name="T5" fmla="*/ 82 h 120"/>
              <a:gd name="T6" fmla="*/ 16 w 74"/>
              <a:gd name="T7" fmla="*/ 78 h 120"/>
              <a:gd name="T8" fmla="*/ 16 w 74"/>
              <a:gd name="T9" fmla="*/ 57 h 120"/>
              <a:gd name="T10" fmla="*/ 16 w 74"/>
              <a:gd name="T11" fmla="*/ 51 h 120"/>
              <a:gd name="T12" fmla="*/ 0 w 74"/>
              <a:gd name="T13" fmla="*/ 26 h 120"/>
              <a:gd name="T14" fmla="*/ 6 w 74"/>
              <a:gd name="T15" fmla="*/ 16 h 120"/>
              <a:gd name="T16" fmla="*/ 16 w 74"/>
              <a:gd name="T17" fmla="*/ 16 h 120"/>
              <a:gd name="T18" fmla="*/ 47 w 74"/>
              <a:gd name="T19" fmla="*/ 0 h 120"/>
              <a:gd name="T20" fmla="*/ 58 w 74"/>
              <a:gd name="T21" fmla="*/ 0 h 120"/>
              <a:gd name="T22" fmla="*/ 73 w 74"/>
              <a:gd name="T23" fmla="*/ 37 h 120"/>
              <a:gd name="T24" fmla="*/ 68 w 74"/>
              <a:gd name="T25" fmla="*/ 41 h 120"/>
              <a:gd name="T26" fmla="*/ 68 w 74"/>
              <a:gd name="T27" fmla="*/ 51 h 120"/>
              <a:gd name="T28" fmla="*/ 58 w 74"/>
              <a:gd name="T29" fmla="*/ 109 h 120"/>
              <a:gd name="T30" fmla="*/ 43 w 74"/>
              <a:gd name="T31" fmla="*/ 98 h 120"/>
              <a:gd name="T32" fmla="*/ 31 w 74"/>
              <a:gd name="T33" fmla="*/ 119 h 120"/>
              <a:gd name="T34" fmla="*/ 31 w 74"/>
              <a:gd name="T35" fmla="*/ 119 h 1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"/>
              <a:gd name="T55" fmla="*/ 0 h 120"/>
              <a:gd name="T56" fmla="*/ 74 w 74"/>
              <a:gd name="T57" fmla="*/ 120 h 1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" h="120">
                <a:moveTo>
                  <a:pt x="31" y="119"/>
                </a:moveTo>
                <a:lnTo>
                  <a:pt x="16" y="109"/>
                </a:lnTo>
                <a:lnTo>
                  <a:pt x="16" y="82"/>
                </a:lnTo>
                <a:lnTo>
                  <a:pt x="16" y="78"/>
                </a:lnTo>
                <a:lnTo>
                  <a:pt x="16" y="57"/>
                </a:lnTo>
                <a:lnTo>
                  <a:pt x="16" y="51"/>
                </a:lnTo>
                <a:lnTo>
                  <a:pt x="0" y="26"/>
                </a:lnTo>
                <a:lnTo>
                  <a:pt x="6" y="16"/>
                </a:lnTo>
                <a:lnTo>
                  <a:pt x="16" y="16"/>
                </a:lnTo>
                <a:lnTo>
                  <a:pt x="47" y="0"/>
                </a:lnTo>
                <a:lnTo>
                  <a:pt x="58" y="0"/>
                </a:lnTo>
                <a:lnTo>
                  <a:pt x="73" y="37"/>
                </a:lnTo>
                <a:lnTo>
                  <a:pt x="68" y="41"/>
                </a:lnTo>
                <a:lnTo>
                  <a:pt x="68" y="51"/>
                </a:lnTo>
                <a:lnTo>
                  <a:pt x="58" y="109"/>
                </a:lnTo>
                <a:lnTo>
                  <a:pt x="43" y="98"/>
                </a:lnTo>
                <a:lnTo>
                  <a:pt x="31" y="11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8" name="Freeform 267"/>
          <p:cNvSpPr>
            <a:spLocks noChangeArrowheads="1"/>
          </p:cNvSpPr>
          <p:nvPr/>
        </p:nvSpPr>
        <p:spPr bwMode="auto">
          <a:xfrm>
            <a:off x="4431729" y="2324100"/>
            <a:ext cx="23813" cy="25400"/>
          </a:xfrm>
          <a:custGeom>
            <a:avLst/>
            <a:gdLst>
              <a:gd name="T0" fmla="*/ 0 w 37"/>
              <a:gd name="T1" fmla="*/ 41 h 42"/>
              <a:gd name="T2" fmla="*/ 0 w 37"/>
              <a:gd name="T3" fmla="*/ 15 h 42"/>
              <a:gd name="T4" fmla="*/ 10 w 37"/>
              <a:gd name="T5" fmla="*/ 6 h 42"/>
              <a:gd name="T6" fmla="*/ 26 w 37"/>
              <a:gd name="T7" fmla="*/ 0 h 42"/>
              <a:gd name="T8" fmla="*/ 20 w 37"/>
              <a:gd name="T9" fmla="*/ 15 h 42"/>
              <a:gd name="T10" fmla="*/ 36 w 37"/>
              <a:gd name="T11" fmla="*/ 21 h 42"/>
              <a:gd name="T12" fmla="*/ 36 w 37"/>
              <a:gd name="T13" fmla="*/ 41 h 42"/>
              <a:gd name="T14" fmla="*/ 20 w 37"/>
              <a:gd name="T15" fmla="*/ 41 h 42"/>
              <a:gd name="T16" fmla="*/ 0 w 37"/>
              <a:gd name="T17" fmla="*/ 41 h 42"/>
              <a:gd name="T18" fmla="*/ 0 w 37"/>
              <a:gd name="T19" fmla="*/ 4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2"/>
              <a:gd name="T32" fmla="*/ 37 w 3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2">
                <a:moveTo>
                  <a:pt x="0" y="41"/>
                </a:moveTo>
                <a:lnTo>
                  <a:pt x="0" y="15"/>
                </a:lnTo>
                <a:lnTo>
                  <a:pt x="10" y="6"/>
                </a:lnTo>
                <a:lnTo>
                  <a:pt x="26" y="0"/>
                </a:lnTo>
                <a:lnTo>
                  <a:pt x="20" y="15"/>
                </a:lnTo>
                <a:lnTo>
                  <a:pt x="36" y="21"/>
                </a:lnTo>
                <a:lnTo>
                  <a:pt x="36" y="41"/>
                </a:lnTo>
                <a:lnTo>
                  <a:pt x="20" y="41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89" name="Freeform 268" descr="Diagonales larges vers le bas"/>
          <p:cNvSpPr>
            <a:spLocks noChangeArrowheads="1"/>
          </p:cNvSpPr>
          <p:nvPr/>
        </p:nvSpPr>
        <p:spPr bwMode="auto">
          <a:xfrm>
            <a:off x="4376167" y="2195513"/>
            <a:ext cx="95250" cy="112712"/>
          </a:xfrm>
          <a:custGeom>
            <a:avLst/>
            <a:gdLst>
              <a:gd name="T0" fmla="*/ 0 w 150"/>
              <a:gd name="T1" fmla="*/ 139 h 177"/>
              <a:gd name="T2" fmla="*/ 0 w 150"/>
              <a:gd name="T3" fmla="*/ 125 h 177"/>
              <a:gd name="T4" fmla="*/ 14 w 150"/>
              <a:gd name="T5" fmla="*/ 114 h 177"/>
              <a:gd name="T6" fmla="*/ 41 w 150"/>
              <a:gd name="T7" fmla="*/ 114 h 177"/>
              <a:gd name="T8" fmla="*/ 20 w 150"/>
              <a:gd name="T9" fmla="*/ 109 h 177"/>
              <a:gd name="T10" fmla="*/ 14 w 150"/>
              <a:gd name="T11" fmla="*/ 98 h 177"/>
              <a:gd name="T12" fmla="*/ 30 w 150"/>
              <a:gd name="T13" fmla="*/ 72 h 177"/>
              <a:gd name="T14" fmla="*/ 41 w 150"/>
              <a:gd name="T15" fmla="*/ 31 h 177"/>
              <a:gd name="T16" fmla="*/ 57 w 150"/>
              <a:gd name="T17" fmla="*/ 57 h 177"/>
              <a:gd name="T18" fmla="*/ 67 w 150"/>
              <a:gd name="T19" fmla="*/ 82 h 177"/>
              <a:gd name="T20" fmla="*/ 82 w 150"/>
              <a:gd name="T21" fmla="*/ 94 h 177"/>
              <a:gd name="T22" fmla="*/ 72 w 150"/>
              <a:gd name="T23" fmla="*/ 67 h 177"/>
              <a:gd name="T24" fmla="*/ 82 w 150"/>
              <a:gd name="T25" fmla="*/ 47 h 177"/>
              <a:gd name="T26" fmla="*/ 72 w 150"/>
              <a:gd name="T27" fmla="*/ 47 h 177"/>
              <a:gd name="T28" fmla="*/ 72 w 150"/>
              <a:gd name="T29" fmla="*/ 31 h 177"/>
              <a:gd name="T30" fmla="*/ 98 w 150"/>
              <a:gd name="T31" fmla="*/ 16 h 177"/>
              <a:gd name="T32" fmla="*/ 123 w 150"/>
              <a:gd name="T33" fmla="*/ 6 h 177"/>
              <a:gd name="T34" fmla="*/ 129 w 150"/>
              <a:gd name="T35" fmla="*/ 26 h 177"/>
              <a:gd name="T36" fmla="*/ 129 w 150"/>
              <a:gd name="T37" fmla="*/ 16 h 177"/>
              <a:gd name="T38" fmla="*/ 139 w 150"/>
              <a:gd name="T39" fmla="*/ 0 h 177"/>
              <a:gd name="T40" fmla="*/ 149 w 150"/>
              <a:gd name="T41" fmla="*/ 31 h 177"/>
              <a:gd name="T42" fmla="*/ 139 w 150"/>
              <a:gd name="T43" fmla="*/ 57 h 177"/>
              <a:gd name="T44" fmla="*/ 123 w 150"/>
              <a:gd name="T45" fmla="*/ 57 h 177"/>
              <a:gd name="T46" fmla="*/ 129 w 150"/>
              <a:gd name="T47" fmla="*/ 98 h 177"/>
              <a:gd name="T48" fmla="*/ 113 w 150"/>
              <a:gd name="T49" fmla="*/ 98 h 177"/>
              <a:gd name="T50" fmla="*/ 98 w 150"/>
              <a:gd name="T51" fmla="*/ 109 h 177"/>
              <a:gd name="T52" fmla="*/ 113 w 150"/>
              <a:gd name="T53" fmla="*/ 135 h 177"/>
              <a:gd name="T54" fmla="*/ 108 w 150"/>
              <a:gd name="T55" fmla="*/ 155 h 177"/>
              <a:gd name="T56" fmla="*/ 108 w 150"/>
              <a:gd name="T57" fmla="*/ 176 h 177"/>
              <a:gd name="T58" fmla="*/ 82 w 150"/>
              <a:gd name="T59" fmla="*/ 166 h 177"/>
              <a:gd name="T60" fmla="*/ 88 w 150"/>
              <a:gd name="T61" fmla="*/ 150 h 177"/>
              <a:gd name="T62" fmla="*/ 67 w 150"/>
              <a:gd name="T63" fmla="*/ 139 h 177"/>
              <a:gd name="T64" fmla="*/ 46 w 150"/>
              <a:gd name="T65" fmla="*/ 135 h 177"/>
              <a:gd name="T66" fmla="*/ 30 w 150"/>
              <a:gd name="T67" fmla="*/ 135 h 177"/>
              <a:gd name="T68" fmla="*/ 14 w 150"/>
              <a:gd name="T69" fmla="*/ 139 h 177"/>
              <a:gd name="T70" fmla="*/ 4 w 150"/>
              <a:gd name="T71" fmla="*/ 150 h 177"/>
              <a:gd name="T72" fmla="*/ 0 w 150"/>
              <a:gd name="T73" fmla="*/ 139 h 177"/>
              <a:gd name="T74" fmla="*/ 0 w 150"/>
              <a:gd name="T75" fmla="*/ 139 h 1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0"/>
              <a:gd name="T115" fmla="*/ 0 h 177"/>
              <a:gd name="T116" fmla="*/ 150 w 150"/>
              <a:gd name="T117" fmla="*/ 177 h 1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0" h="177">
                <a:moveTo>
                  <a:pt x="0" y="139"/>
                </a:moveTo>
                <a:lnTo>
                  <a:pt x="0" y="125"/>
                </a:lnTo>
                <a:lnTo>
                  <a:pt x="14" y="114"/>
                </a:lnTo>
                <a:lnTo>
                  <a:pt x="41" y="114"/>
                </a:lnTo>
                <a:lnTo>
                  <a:pt x="20" y="109"/>
                </a:lnTo>
                <a:lnTo>
                  <a:pt x="14" y="98"/>
                </a:lnTo>
                <a:lnTo>
                  <a:pt x="30" y="72"/>
                </a:lnTo>
                <a:lnTo>
                  <a:pt x="41" y="31"/>
                </a:lnTo>
                <a:lnTo>
                  <a:pt x="57" y="57"/>
                </a:lnTo>
                <a:lnTo>
                  <a:pt x="67" y="82"/>
                </a:lnTo>
                <a:lnTo>
                  <a:pt x="82" y="94"/>
                </a:lnTo>
                <a:lnTo>
                  <a:pt x="72" y="67"/>
                </a:lnTo>
                <a:lnTo>
                  <a:pt x="82" y="47"/>
                </a:lnTo>
                <a:lnTo>
                  <a:pt x="72" y="47"/>
                </a:lnTo>
                <a:lnTo>
                  <a:pt x="72" y="31"/>
                </a:lnTo>
                <a:lnTo>
                  <a:pt x="98" y="16"/>
                </a:lnTo>
                <a:lnTo>
                  <a:pt x="123" y="6"/>
                </a:lnTo>
                <a:lnTo>
                  <a:pt x="129" y="26"/>
                </a:lnTo>
                <a:lnTo>
                  <a:pt x="129" y="16"/>
                </a:lnTo>
                <a:lnTo>
                  <a:pt x="139" y="0"/>
                </a:lnTo>
                <a:lnTo>
                  <a:pt x="149" y="31"/>
                </a:lnTo>
                <a:lnTo>
                  <a:pt x="139" y="57"/>
                </a:lnTo>
                <a:lnTo>
                  <a:pt x="123" y="57"/>
                </a:lnTo>
                <a:lnTo>
                  <a:pt x="129" y="98"/>
                </a:lnTo>
                <a:lnTo>
                  <a:pt x="113" y="98"/>
                </a:lnTo>
                <a:lnTo>
                  <a:pt x="98" y="109"/>
                </a:lnTo>
                <a:lnTo>
                  <a:pt x="113" y="135"/>
                </a:lnTo>
                <a:lnTo>
                  <a:pt x="108" y="155"/>
                </a:lnTo>
                <a:lnTo>
                  <a:pt x="108" y="176"/>
                </a:lnTo>
                <a:lnTo>
                  <a:pt x="82" y="166"/>
                </a:lnTo>
                <a:lnTo>
                  <a:pt x="88" y="150"/>
                </a:lnTo>
                <a:lnTo>
                  <a:pt x="67" y="139"/>
                </a:lnTo>
                <a:lnTo>
                  <a:pt x="46" y="135"/>
                </a:lnTo>
                <a:lnTo>
                  <a:pt x="30" y="135"/>
                </a:lnTo>
                <a:lnTo>
                  <a:pt x="14" y="139"/>
                </a:lnTo>
                <a:lnTo>
                  <a:pt x="4" y="150"/>
                </a:lnTo>
                <a:lnTo>
                  <a:pt x="0" y="13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0" name="Freeform 269" descr="Diagonales larges vers le bas"/>
          <p:cNvSpPr>
            <a:spLocks noChangeArrowheads="1"/>
          </p:cNvSpPr>
          <p:nvPr/>
        </p:nvSpPr>
        <p:spPr bwMode="auto">
          <a:xfrm>
            <a:off x="4403154" y="1420813"/>
            <a:ext cx="568325" cy="598487"/>
          </a:xfrm>
          <a:custGeom>
            <a:avLst/>
            <a:gdLst>
              <a:gd name="T0" fmla="*/ 834 w 897"/>
              <a:gd name="T1" fmla="*/ 108 h 943"/>
              <a:gd name="T2" fmla="*/ 750 w 897"/>
              <a:gd name="T3" fmla="*/ 82 h 943"/>
              <a:gd name="T4" fmla="*/ 699 w 897"/>
              <a:gd name="T5" fmla="*/ 159 h 943"/>
              <a:gd name="T6" fmla="*/ 652 w 897"/>
              <a:gd name="T7" fmla="*/ 165 h 943"/>
              <a:gd name="T8" fmla="*/ 548 w 897"/>
              <a:gd name="T9" fmla="*/ 134 h 943"/>
              <a:gd name="T10" fmla="*/ 523 w 897"/>
              <a:gd name="T11" fmla="*/ 165 h 943"/>
              <a:gd name="T12" fmla="*/ 466 w 897"/>
              <a:gd name="T13" fmla="*/ 181 h 943"/>
              <a:gd name="T14" fmla="*/ 413 w 897"/>
              <a:gd name="T15" fmla="*/ 222 h 943"/>
              <a:gd name="T16" fmla="*/ 372 w 897"/>
              <a:gd name="T17" fmla="*/ 326 h 943"/>
              <a:gd name="T18" fmla="*/ 325 w 897"/>
              <a:gd name="T19" fmla="*/ 476 h 943"/>
              <a:gd name="T20" fmla="*/ 290 w 897"/>
              <a:gd name="T21" fmla="*/ 517 h 943"/>
              <a:gd name="T22" fmla="*/ 274 w 897"/>
              <a:gd name="T23" fmla="*/ 637 h 943"/>
              <a:gd name="T24" fmla="*/ 284 w 897"/>
              <a:gd name="T25" fmla="*/ 735 h 943"/>
              <a:gd name="T26" fmla="*/ 274 w 897"/>
              <a:gd name="T27" fmla="*/ 817 h 943"/>
              <a:gd name="T28" fmla="*/ 222 w 897"/>
              <a:gd name="T29" fmla="*/ 817 h 943"/>
              <a:gd name="T30" fmla="*/ 217 w 897"/>
              <a:gd name="T31" fmla="*/ 854 h 943"/>
              <a:gd name="T32" fmla="*/ 155 w 897"/>
              <a:gd name="T33" fmla="*/ 911 h 943"/>
              <a:gd name="T34" fmla="*/ 26 w 897"/>
              <a:gd name="T35" fmla="*/ 874 h 943"/>
              <a:gd name="T36" fmla="*/ 31 w 897"/>
              <a:gd name="T37" fmla="*/ 854 h 943"/>
              <a:gd name="T38" fmla="*/ 41 w 897"/>
              <a:gd name="T39" fmla="*/ 817 h 943"/>
              <a:gd name="T40" fmla="*/ 31 w 897"/>
              <a:gd name="T41" fmla="*/ 802 h 943"/>
              <a:gd name="T42" fmla="*/ 3 w 897"/>
              <a:gd name="T43" fmla="*/ 735 h 943"/>
              <a:gd name="T44" fmla="*/ 88 w 897"/>
              <a:gd name="T45" fmla="*/ 724 h 943"/>
              <a:gd name="T46" fmla="*/ 3 w 897"/>
              <a:gd name="T47" fmla="*/ 709 h 943"/>
              <a:gd name="T48" fmla="*/ 57 w 897"/>
              <a:gd name="T49" fmla="*/ 682 h 943"/>
              <a:gd name="T50" fmla="*/ 41 w 897"/>
              <a:gd name="T51" fmla="*/ 651 h 943"/>
              <a:gd name="T52" fmla="*/ 41 w 897"/>
              <a:gd name="T53" fmla="*/ 637 h 943"/>
              <a:gd name="T54" fmla="*/ 72 w 897"/>
              <a:gd name="T55" fmla="*/ 610 h 943"/>
              <a:gd name="T56" fmla="*/ 114 w 897"/>
              <a:gd name="T57" fmla="*/ 594 h 943"/>
              <a:gd name="T58" fmla="*/ 135 w 897"/>
              <a:gd name="T59" fmla="*/ 569 h 943"/>
              <a:gd name="T60" fmla="*/ 233 w 897"/>
              <a:gd name="T61" fmla="*/ 527 h 943"/>
              <a:gd name="T62" fmla="*/ 192 w 897"/>
              <a:gd name="T63" fmla="*/ 527 h 943"/>
              <a:gd name="T64" fmla="*/ 233 w 897"/>
              <a:gd name="T65" fmla="*/ 476 h 943"/>
              <a:gd name="T66" fmla="*/ 264 w 897"/>
              <a:gd name="T67" fmla="*/ 424 h 943"/>
              <a:gd name="T68" fmla="*/ 264 w 897"/>
              <a:gd name="T69" fmla="*/ 398 h 943"/>
              <a:gd name="T70" fmla="*/ 325 w 897"/>
              <a:gd name="T71" fmla="*/ 341 h 943"/>
              <a:gd name="T72" fmla="*/ 368 w 897"/>
              <a:gd name="T73" fmla="*/ 284 h 943"/>
              <a:gd name="T74" fmla="*/ 368 w 897"/>
              <a:gd name="T75" fmla="*/ 269 h 943"/>
              <a:gd name="T76" fmla="*/ 341 w 897"/>
              <a:gd name="T77" fmla="*/ 243 h 943"/>
              <a:gd name="T78" fmla="*/ 393 w 897"/>
              <a:gd name="T79" fmla="*/ 232 h 943"/>
              <a:gd name="T80" fmla="*/ 435 w 897"/>
              <a:gd name="T81" fmla="*/ 202 h 943"/>
              <a:gd name="T82" fmla="*/ 413 w 897"/>
              <a:gd name="T83" fmla="*/ 181 h 943"/>
              <a:gd name="T84" fmla="*/ 413 w 897"/>
              <a:gd name="T85" fmla="*/ 159 h 943"/>
              <a:gd name="T86" fmla="*/ 491 w 897"/>
              <a:gd name="T87" fmla="*/ 139 h 943"/>
              <a:gd name="T88" fmla="*/ 501 w 897"/>
              <a:gd name="T89" fmla="*/ 124 h 943"/>
              <a:gd name="T90" fmla="*/ 533 w 897"/>
              <a:gd name="T91" fmla="*/ 124 h 943"/>
              <a:gd name="T92" fmla="*/ 574 w 897"/>
              <a:gd name="T93" fmla="*/ 82 h 943"/>
              <a:gd name="T94" fmla="*/ 611 w 897"/>
              <a:gd name="T95" fmla="*/ 72 h 943"/>
              <a:gd name="T96" fmla="*/ 642 w 897"/>
              <a:gd name="T97" fmla="*/ 30 h 943"/>
              <a:gd name="T98" fmla="*/ 678 w 897"/>
              <a:gd name="T99" fmla="*/ 67 h 943"/>
              <a:gd name="T100" fmla="*/ 724 w 897"/>
              <a:gd name="T101" fmla="*/ 51 h 943"/>
              <a:gd name="T102" fmla="*/ 740 w 897"/>
              <a:gd name="T103" fmla="*/ 0 h 943"/>
              <a:gd name="T104" fmla="*/ 787 w 897"/>
              <a:gd name="T105" fmla="*/ 30 h 943"/>
              <a:gd name="T106" fmla="*/ 818 w 897"/>
              <a:gd name="T107" fmla="*/ 26 h 943"/>
              <a:gd name="T108" fmla="*/ 875 w 897"/>
              <a:gd name="T109" fmla="*/ 51 h 943"/>
              <a:gd name="T110" fmla="*/ 854 w 897"/>
              <a:gd name="T111" fmla="*/ 82 h 943"/>
              <a:gd name="T112" fmla="*/ 875 w 897"/>
              <a:gd name="T113" fmla="*/ 98 h 9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97"/>
              <a:gd name="T172" fmla="*/ 0 h 943"/>
              <a:gd name="T173" fmla="*/ 897 w 897"/>
              <a:gd name="T174" fmla="*/ 943 h 94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97" h="943">
                <a:moveTo>
                  <a:pt x="875" y="98"/>
                </a:moveTo>
                <a:lnTo>
                  <a:pt x="859" y="98"/>
                </a:lnTo>
                <a:lnTo>
                  <a:pt x="818" y="149"/>
                </a:lnTo>
                <a:lnTo>
                  <a:pt x="828" y="124"/>
                </a:lnTo>
                <a:lnTo>
                  <a:pt x="834" y="108"/>
                </a:lnTo>
                <a:lnTo>
                  <a:pt x="818" y="93"/>
                </a:lnTo>
                <a:lnTo>
                  <a:pt x="792" y="82"/>
                </a:lnTo>
                <a:lnTo>
                  <a:pt x="787" y="72"/>
                </a:lnTo>
                <a:lnTo>
                  <a:pt x="761" y="82"/>
                </a:lnTo>
                <a:lnTo>
                  <a:pt x="750" y="82"/>
                </a:lnTo>
                <a:lnTo>
                  <a:pt x="734" y="82"/>
                </a:lnTo>
                <a:lnTo>
                  <a:pt x="719" y="108"/>
                </a:lnTo>
                <a:lnTo>
                  <a:pt x="719" y="134"/>
                </a:lnTo>
                <a:lnTo>
                  <a:pt x="719" y="159"/>
                </a:lnTo>
                <a:lnTo>
                  <a:pt x="699" y="159"/>
                </a:lnTo>
                <a:lnTo>
                  <a:pt x="699" y="175"/>
                </a:lnTo>
                <a:lnTo>
                  <a:pt x="693" y="175"/>
                </a:lnTo>
                <a:lnTo>
                  <a:pt x="678" y="165"/>
                </a:lnTo>
                <a:lnTo>
                  <a:pt x="658" y="159"/>
                </a:lnTo>
                <a:lnTo>
                  <a:pt x="652" y="165"/>
                </a:lnTo>
                <a:lnTo>
                  <a:pt x="631" y="165"/>
                </a:lnTo>
                <a:lnTo>
                  <a:pt x="611" y="165"/>
                </a:lnTo>
                <a:lnTo>
                  <a:pt x="585" y="139"/>
                </a:lnTo>
                <a:lnTo>
                  <a:pt x="558" y="134"/>
                </a:lnTo>
                <a:lnTo>
                  <a:pt x="548" y="134"/>
                </a:lnTo>
                <a:lnTo>
                  <a:pt x="558" y="149"/>
                </a:lnTo>
                <a:lnTo>
                  <a:pt x="544" y="139"/>
                </a:lnTo>
                <a:lnTo>
                  <a:pt x="544" y="149"/>
                </a:lnTo>
                <a:lnTo>
                  <a:pt x="523" y="149"/>
                </a:lnTo>
                <a:lnTo>
                  <a:pt x="523" y="165"/>
                </a:lnTo>
                <a:lnTo>
                  <a:pt x="523" y="181"/>
                </a:lnTo>
                <a:lnTo>
                  <a:pt x="533" y="191"/>
                </a:lnTo>
                <a:lnTo>
                  <a:pt x="523" y="202"/>
                </a:lnTo>
                <a:lnTo>
                  <a:pt x="491" y="191"/>
                </a:lnTo>
                <a:lnTo>
                  <a:pt x="466" y="181"/>
                </a:lnTo>
                <a:lnTo>
                  <a:pt x="460" y="191"/>
                </a:lnTo>
                <a:lnTo>
                  <a:pt x="460" y="206"/>
                </a:lnTo>
                <a:lnTo>
                  <a:pt x="460" y="222"/>
                </a:lnTo>
                <a:lnTo>
                  <a:pt x="435" y="217"/>
                </a:lnTo>
                <a:lnTo>
                  <a:pt x="413" y="222"/>
                </a:lnTo>
                <a:lnTo>
                  <a:pt x="413" y="243"/>
                </a:lnTo>
                <a:lnTo>
                  <a:pt x="398" y="259"/>
                </a:lnTo>
                <a:lnTo>
                  <a:pt x="409" y="284"/>
                </a:lnTo>
                <a:lnTo>
                  <a:pt x="398" y="290"/>
                </a:lnTo>
                <a:lnTo>
                  <a:pt x="372" y="326"/>
                </a:lnTo>
                <a:lnTo>
                  <a:pt x="372" y="341"/>
                </a:lnTo>
                <a:lnTo>
                  <a:pt x="352" y="357"/>
                </a:lnTo>
                <a:lnTo>
                  <a:pt x="352" y="408"/>
                </a:lnTo>
                <a:lnTo>
                  <a:pt x="341" y="439"/>
                </a:lnTo>
                <a:lnTo>
                  <a:pt x="325" y="476"/>
                </a:lnTo>
                <a:lnTo>
                  <a:pt x="341" y="486"/>
                </a:lnTo>
                <a:lnTo>
                  <a:pt x="341" y="492"/>
                </a:lnTo>
                <a:lnTo>
                  <a:pt x="341" y="517"/>
                </a:lnTo>
                <a:lnTo>
                  <a:pt x="305" y="506"/>
                </a:lnTo>
                <a:lnTo>
                  <a:pt x="290" y="517"/>
                </a:lnTo>
                <a:lnTo>
                  <a:pt x="264" y="543"/>
                </a:lnTo>
                <a:lnTo>
                  <a:pt x="264" y="569"/>
                </a:lnTo>
                <a:lnTo>
                  <a:pt x="274" y="584"/>
                </a:lnTo>
                <a:lnTo>
                  <a:pt x="264" y="600"/>
                </a:lnTo>
                <a:lnTo>
                  <a:pt x="274" y="637"/>
                </a:lnTo>
                <a:lnTo>
                  <a:pt x="284" y="682"/>
                </a:lnTo>
                <a:lnTo>
                  <a:pt x="290" y="693"/>
                </a:lnTo>
                <a:lnTo>
                  <a:pt x="305" y="709"/>
                </a:lnTo>
                <a:lnTo>
                  <a:pt x="300" y="724"/>
                </a:lnTo>
                <a:lnTo>
                  <a:pt x="284" y="735"/>
                </a:lnTo>
                <a:lnTo>
                  <a:pt x="300" y="766"/>
                </a:lnTo>
                <a:lnTo>
                  <a:pt x="300" y="786"/>
                </a:lnTo>
                <a:lnTo>
                  <a:pt x="290" y="812"/>
                </a:lnTo>
                <a:lnTo>
                  <a:pt x="274" y="812"/>
                </a:lnTo>
                <a:lnTo>
                  <a:pt x="274" y="817"/>
                </a:lnTo>
                <a:lnTo>
                  <a:pt x="264" y="827"/>
                </a:lnTo>
                <a:lnTo>
                  <a:pt x="264" y="874"/>
                </a:lnTo>
                <a:lnTo>
                  <a:pt x="243" y="868"/>
                </a:lnTo>
                <a:lnTo>
                  <a:pt x="222" y="854"/>
                </a:lnTo>
                <a:lnTo>
                  <a:pt x="222" y="817"/>
                </a:lnTo>
                <a:lnTo>
                  <a:pt x="222" y="812"/>
                </a:lnTo>
                <a:lnTo>
                  <a:pt x="217" y="817"/>
                </a:lnTo>
                <a:lnTo>
                  <a:pt x="217" y="833"/>
                </a:lnTo>
                <a:lnTo>
                  <a:pt x="207" y="833"/>
                </a:lnTo>
                <a:lnTo>
                  <a:pt x="217" y="854"/>
                </a:lnTo>
                <a:lnTo>
                  <a:pt x="196" y="874"/>
                </a:lnTo>
                <a:lnTo>
                  <a:pt x="181" y="858"/>
                </a:lnTo>
                <a:lnTo>
                  <a:pt x="176" y="868"/>
                </a:lnTo>
                <a:lnTo>
                  <a:pt x="181" y="874"/>
                </a:lnTo>
                <a:lnTo>
                  <a:pt x="155" y="911"/>
                </a:lnTo>
                <a:lnTo>
                  <a:pt x="135" y="937"/>
                </a:lnTo>
                <a:lnTo>
                  <a:pt x="88" y="942"/>
                </a:lnTo>
                <a:lnTo>
                  <a:pt x="57" y="925"/>
                </a:lnTo>
                <a:lnTo>
                  <a:pt x="26" y="895"/>
                </a:lnTo>
                <a:lnTo>
                  <a:pt x="26" y="874"/>
                </a:lnTo>
                <a:lnTo>
                  <a:pt x="47" y="884"/>
                </a:lnTo>
                <a:lnTo>
                  <a:pt x="41" y="868"/>
                </a:lnTo>
                <a:lnTo>
                  <a:pt x="47" y="843"/>
                </a:lnTo>
                <a:lnTo>
                  <a:pt x="41" y="843"/>
                </a:lnTo>
                <a:lnTo>
                  <a:pt x="31" y="854"/>
                </a:lnTo>
                <a:lnTo>
                  <a:pt x="16" y="868"/>
                </a:lnTo>
                <a:lnTo>
                  <a:pt x="3" y="854"/>
                </a:lnTo>
                <a:lnTo>
                  <a:pt x="26" y="827"/>
                </a:lnTo>
                <a:lnTo>
                  <a:pt x="31" y="827"/>
                </a:lnTo>
                <a:lnTo>
                  <a:pt x="41" y="817"/>
                </a:lnTo>
                <a:lnTo>
                  <a:pt x="31" y="817"/>
                </a:lnTo>
                <a:lnTo>
                  <a:pt x="47" y="802"/>
                </a:lnTo>
                <a:lnTo>
                  <a:pt x="72" y="776"/>
                </a:lnTo>
                <a:lnTo>
                  <a:pt x="41" y="786"/>
                </a:lnTo>
                <a:lnTo>
                  <a:pt x="31" y="802"/>
                </a:lnTo>
                <a:lnTo>
                  <a:pt x="26" y="786"/>
                </a:lnTo>
                <a:lnTo>
                  <a:pt x="16" y="802"/>
                </a:lnTo>
                <a:lnTo>
                  <a:pt x="16" y="776"/>
                </a:lnTo>
                <a:lnTo>
                  <a:pt x="3" y="750"/>
                </a:lnTo>
                <a:lnTo>
                  <a:pt x="3" y="735"/>
                </a:lnTo>
                <a:lnTo>
                  <a:pt x="57" y="735"/>
                </a:lnTo>
                <a:lnTo>
                  <a:pt x="88" y="735"/>
                </a:lnTo>
                <a:lnTo>
                  <a:pt x="98" y="724"/>
                </a:lnTo>
                <a:lnTo>
                  <a:pt x="88" y="719"/>
                </a:lnTo>
                <a:lnTo>
                  <a:pt x="88" y="724"/>
                </a:lnTo>
                <a:lnTo>
                  <a:pt x="72" y="724"/>
                </a:lnTo>
                <a:lnTo>
                  <a:pt x="57" y="724"/>
                </a:lnTo>
                <a:lnTo>
                  <a:pt x="16" y="724"/>
                </a:lnTo>
                <a:lnTo>
                  <a:pt x="3" y="719"/>
                </a:lnTo>
                <a:lnTo>
                  <a:pt x="3" y="709"/>
                </a:lnTo>
                <a:lnTo>
                  <a:pt x="16" y="703"/>
                </a:lnTo>
                <a:lnTo>
                  <a:pt x="0" y="693"/>
                </a:lnTo>
                <a:lnTo>
                  <a:pt x="16" y="682"/>
                </a:lnTo>
                <a:lnTo>
                  <a:pt x="47" y="682"/>
                </a:lnTo>
                <a:lnTo>
                  <a:pt x="57" y="682"/>
                </a:lnTo>
                <a:lnTo>
                  <a:pt x="31" y="667"/>
                </a:lnTo>
                <a:lnTo>
                  <a:pt x="3" y="667"/>
                </a:lnTo>
                <a:lnTo>
                  <a:pt x="3" y="657"/>
                </a:lnTo>
                <a:lnTo>
                  <a:pt x="26" y="657"/>
                </a:lnTo>
                <a:lnTo>
                  <a:pt x="41" y="651"/>
                </a:lnTo>
                <a:lnTo>
                  <a:pt x="72" y="641"/>
                </a:lnTo>
                <a:lnTo>
                  <a:pt x="72" y="651"/>
                </a:lnTo>
                <a:lnTo>
                  <a:pt x="82" y="651"/>
                </a:lnTo>
                <a:lnTo>
                  <a:pt x="72" y="637"/>
                </a:lnTo>
                <a:lnTo>
                  <a:pt x="41" y="637"/>
                </a:lnTo>
                <a:lnTo>
                  <a:pt x="41" y="625"/>
                </a:lnTo>
                <a:lnTo>
                  <a:pt x="72" y="615"/>
                </a:lnTo>
                <a:lnTo>
                  <a:pt x="82" y="625"/>
                </a:lnTo>
                <a:lnTo>
                  <a:pt x="108" y="610"/>
                </a:lnTo>
                <a:lnTo>
                  <a:pt x="72" y="610"/>
                </a:lnTo>
                <a:lnTo>
                  <a:pt x="72" y="600"/>
                </a:lnTo>
                <a:lnTo>
                  <a:pt x="98" y="610"/>
                </a:lnTo>
                <a:lnTo>
                  <a:pt x="124" y="615"/>
                </a:lnTo>
                <a:lnTo>
                  <a:pt x="108" y="600"/>
                </a:lnTo>
                <a:lnTo>
                  <a:pt x="114" y="594"/>
                </a:lnTo>
                <a:lnTo>
                  <a:pt x="139" y="610"/>
                </a:lnTo>
                <a:lnTo>
                  <a:pt x="135" y="594"/>
                </a:lnTo>
                <a:lnTo>
                  <a:pt x="124" y="584"/>
                </a:lnTo>
                <a:lnTo>
                  <a:pt x="135" y="584"/>
                </a:lnTo>
                <a:lnTo>
                  <a:pt x="135" y="569"/>
                </a:lnTo>
                <a:lnTo>
                  <a:pt x="176" y="548"/>
                </a:lnTo>
                <a:lnTo>
                  <a:pt x="181" y="569"/>
                </a:lnTo>
                <a:lnTo>
                  <a:pt x="217" y="559"/>
                </a:lnTo>
                <a:lnTo>
                  <a:pt x="233" y="533"/>
                </a:lnTo>
                <a:lnTo>
                  <a:pt x="233" y="527"/>
                </a:lnTo>
                <a:lnTo>
                  <a:pt x="233" y="517"/>
                </a:lnTo>
                <a:lnTo>
                  <a:pt x="217" y="533"/>
                </a:lnTo>
                <a:lnTo>
                  <a:pt x="192" y="559"/>
                </a:lnTo>
                <a:lnTo>
                  <a:pt x="165" y="543"/>
                </a:lnTo>
                <a:lnTo>
                  <a:pt x="192" y="527"/>
                </a:lnTo>
                <a:lnTo>
                  <a:pt x="192" y="517"/>
                </a:lnTo>
                <a:lnTo>
                  <a:pt x="217" y="486"/>
                </a:lnTo>
                <a:lnTo>
                  <a:pt x="233" y="492"/>
                </a:lnTo>
                <a:lnTo>
                  <a:pt x="243" y="476"/>
                </a:lnTo>
                <a:lnTo>
                  <a:pt x="233" y="476"/>
                </a:lnTo>
                <a:lnTo>
                  <a:pt x="249" y="449"/>
                </a:lnTo>
                <a:lnTo>
                  <a:pt x="259" y="434"/>
                </a:lnTo>
                <a:lnTo>
                  <a:pt x="274" y="439"/>
                </a:lnTo>
                <a:lnTo>
                  <a:pt x="284" y="424"/>
                </a:lnTo>
                <a:lnTo>
                  <a:pt x="264" y="424"/>
                </a:lnTo>
                <a:lnTo>
                  <a:pt x="264" y="419"/>
                </a:lnTo>
                <a:lnTo>
                  <a:pt x="259" y="424"/>
                </a:lnTo>
                <a:lnTo>
                  <a:pt x="259" y="398"/>
                </a:lnTo>
                <a:lnTo>
                  <a:pt x="274" y="408"/>
                </a:lnTo>
                <a:lnTo>
                  <a:pt x="264" y="398"/>
                </a:lnTo>
                <a:lnTo>
                  <a:pt x="274" y="377"/>
                </a:lnTo>
                <a:lnTo>
                  <a:pt x="290" y="377"/>
                </a:lnTo>
                <a:lnTo>
                  <a:pt x="284" y="357"/>
                </a:lnTo>
                <a:lnTo>
                  <a:pt x="325" y="351"/>
                </a:lnTo>
                <a:lnTo>
                  <a:pt x="325" y="341"/>
                </a:lnTo>
                <a:lnTo>
                  <a:pt x="284" y="351"/>
                </a:lnTo>
                <a:lnTo>
                  <a:pt x="284" y="326"/>
                </a:lnTo>
                <a:lnTo>
                  <a:pt x="300" y="300"/>
                </a:lnTo>
                <a:lnTo>
                  <a:pt x="315" y="284"/>
                </a:lnTo>
                <a:lnTo>
                  <a:pt x="368" y="284"/>
                </a:lnTo>
                <a:lnTo>
                  <a:pt x="368" y="274"/>
                </a:lnTo>
                <a:lnTo>
                  <a:pt x="325" y="274"/>
                </a:lnTo>
                <a:lnTo>
                  <a:pt x="352" y="259"/>
                </a:lnTo>
                <a:lnTo>
                  <a:pt x="357" y="259"/>
                </a:lnTo>
                <a:lnTo>
                  <a:pt x="368" y="269"/>
                </a:lnTo>
                <a:lnTo>
                  <a:pt x="368" y="259"/>
                </a:lnTo>
                <a:lnTo>
                  <a:pt x="357" y="247"/>
                </a:lnTo>
                <a:lnTo>
                  <a:pt x="368" y="243"/>
                </a:lnTo>
                <a:lnTo>
                  <a:pt x="352" y="247"/>
                </a:lnTo>
                <a:lnTo>
                  <a:pt x="341" y="243"/>
                </a:lnTo>
                <a:lnTo>
                  <a:pt x="368" y="232"/>
                </a:lnTo>
                <a:lnTo>
                  <a:pt x="372" y="232"/>
                </a:lnTo>
                <a:lnTo>
                  <a:pt x="372" y="222"/>
                </a:lnTo>
                <a:lnTo>
                  <a:pt x="393" y="222"/>
                </a:lnTo>
                <a:lnTo>
                  <a:pt x="393" y="232"/>
                </a:lnTo>
                <a:lnTo>
                  <a:pt x="398" y="222"/>
                </a:lnTo>
                <a:lnTo>
                  <a:pt x="393" y="222"/>
                </a:lnTo>
                <a:lnTo>
                  <a:pt x="398" y="202"/>
                </a:lnTo>
                <a:lnTo>
                  <a:pt x="413" y="202"/>
                </a:lnTo>
                <a:lnTo>
                  <a:pt x="435" y="202"/>
                </a:lnTo>
                <a:lnTo>
                  <a:pt x="435" y="191"/>
                </a:lnTo>
                <a:lnTo>
                  <a:pt x="413" y="202"/>
                </a:lnTo>
                <a:lnTo>
                  <a:pt x="398" y="202"/>
                </a:lnTo>
                <a:lnTo>
                  <a:pt x="409" y="181"/>
                </a:lnTo>
                <a:lnTo>
                  <a:pt x="413" y="181"/>
                </a:lnTo>
                <a:lnTo>
                  <a:pt x="435" y="165"/>
                </a:lnTo>
                <a:lnTo>
                  <a:pt x="435" y="159"/>
                </a:lnTo>
                <a:lnTo>
                  <a:pt x="440" y="149"/>
                </a:lnTo>
                <a:lnTo>
                  <a:pt x="435" y="149"/>
                </a:lnTo>
                <a:lnTo>
                  <a:pt x="413" y="159"/>
                </a:lnTo>
                <a:lnTo>
                  <a:pt x="409" y="149"/>
                </a:lnTo>
                <a:lnTo>
                  <a:pt x="413" y="134"/>
                </a:lnTo>
                <a:lnTo>
                  <a:pt x="466" y="124"/>
                </a:lnTo>
                <a:lnTo>
                  <a:pt x="481" y="139"/>
                </a:lnTo>
                <a:lnTo>
                  <a:pt x="491" y="139"/>
                </a:lnTo>
                <a:lnTo>
                  <a:pt x="491" y="134"/>
                </a:lnTo>
                <a:lnTo>
                  <a:pt x="476" y="134"/>
                </a:lnTo>
                <a:lnTo>
                  <a:pt x="466" y="114"/>
                </a:lnTo>
                <a:lnTo>
                  <a:pt x="491" y="98"/>
                </a:lnTo>
                <a:lnTo>
                  <a:pt x="501" y="124"/>
                </a:lnTo>
                <a:lnTo>
                  <a:pt x="501" y="108"/>
                </a:lnTo>
                <a:lnTo>
                  <a:pt x="507" y="98"/>
                </a:lnTo>
                <a:lnTo>
                  <a:pt x="517" y="134"/>
                </a:lnTo>
                <a:lnTo>
                  <a:pt x="523" y="134"/>
                </a:lnTo>
                <a:lnTo>
                  <a:pt x="533" y="124"/>
                </a:lnTo>
                <a:lnTo>
                  <a:pt x="523" y="108"/>
                </a:lnTo>
                <a:lnTo>
                  <a:pt x="544" y="98"/>
                </a:lnTo>
                <a:lnTo>
                  <a:pt x="548" y="93"/>
                </a:lnTo>
                <a:lnTo>
                  <a:pt x="574" y="108"/>
                </a:lnTo>
                <a:lnTo>
                  <a:pt x="574" y="82"/>
                </a:lnTo>
                <a:lnTo>
                  <a:pt x="558" y="82"/>
                </a:lnTo>
                <a:lnTo>
                  <a:pt x="544" y="67"/>
                </a:lnTo>
                <a:lnTo>
                  <a:pt x="569" y="67"/>
                </a:lnTo>
                <a:lnTo>
                  <a:pt x="601" y="67"/>
                </a:lnTo>
                <a:lnTo>
                  <a:pt x="611" y="72"/>
                </a:lnTo>
                <a:lnTo>
                  <a:pt x="626" y="57"/>
                </a:lnTo>
                <a:lnTo>
                  <a:pt x="626" y="30"/>
                </a:lnTo>
                <a:lnTo>
                  <a:pt x="642" y="51"/>
                </a:lnTo>
                <a:lnTo>
                  <a:pt x="652" y="41"/>
                </a:lnTo>
                <a:lnTo>
                  <a:pt x="642" y="30"/>
                </a:lnTo>
                <a:lnTo>
                  <a:pt x="652" y="14"/>
                </a:lnTo>
                <a:lnTo>
                  <a:pt x="678" y="14"/>
                </a:lnTo>
                <a:lnTo>
                  <a:pt x="693" y="14"/>
                </a:lnTo>
                <a:lnTo>
                  <a:pt x="678" y="41"/>
                </a:lnTo>
                <a:lnTo>
                  <a:pt x="678" y="67"/>
                </a:lnTo>
                <a:lnTo>
                  <a:pt x="683" y="72"/>
                </a:lnTo>
                <a:lnTo>
                  <a:pt x="683" y="57"/>
                </a:lnTo>
                <a:lnTo>
                  <a:pt x="719" y="14"/>
                </a:lnTo>
                <a:lnTo>
                  <a:pt x="719" y="30"/>
                </a:lnTo>
                <a:lnTo>
                  <a:pt x="724" y="51"/>
                </a:lnTo>
                <a:lnTo>
                  <a:pt x="734" y="41"/>
                </a:lnTo>
                <a:lnTo>
                  <a:pt x="740" y="30"/>
                </a:lnTo>
                <a:lnTo>
                  <a:pt x="750" y="26"/>
                </a:lnTo>
                <a:lnTo>
                  <a:pt x="734" y="14"/>
                </a:lnTo>
                <a:lnTo>
                  <a:pt x="740" y="0"/>
                </a:lnTo>
                <a:lnTo>
                  <a:pt x="766" y="0"/>
                </a:lnTo>
                <a:lnTo>
                  <a:pt x="787" y="4"/>
                </a:lnTo>
                <a:lnTo>
                  <a:pt x="787" y="14"/>
                </a:lnTo>
                <a:lnTo>
                  <a:pt x="766" y="26"/>
                </a:lnTo>
                <a:lnTo>
                  <a:pt x="787" y="30"/>
                </a:lnTo>
                <a:lnTo>
                  <a:pt x="766" y="41"/>
                </a:lnTo>
                <a:lnTo>
                  <a:pt x="787" y="41"/>
                </a:lnTo>
                <a:lnTo>
                  <a:pt x="802" y="14"/>
                </a:lnTo>
                <a:lnTo>
                  <a:pt x="807" y="14"/>
                </a:lnTo>
                <a:lnTo>
                  <a:pt x="818" y="26"/>
                </a:lnTo>
                <a:lnTo>
                  <a:pt x="828" y="14"/>
                </a:lnTo>
                <a:lnTo>
                  <a:pt x="854" y="30"/>
                </a:lnTo>
                <a:lnTo>
                  <a:pt x="844" y="30"/>
                </a:lnTo>
                <a:lnTo>
                  <a:pt x="859" y="30"/>
                </a:lnTo>
                <a:lnTo>
                  <a:pt x="875" y="51"/>
                </a:lnTo>
                <a:lnTo>
                  <a:pt x="854" y="67"/>
                </a:lnTo>
                <a:lnTo>
                  <a:pt x="802" y="67"/>
                </a:lnTo>
                <a:lnTo>
                  <a:pt x="828" y="72"/>
                </a:lnTo>
                <a:lnTo>
                  <a:pt x="844" y="93"/>
                </a:lnTo>
                <a:lnTo>
                  <a:pt x="854" y="82"/>
                </a:lnTo>
                <a:lnTo>
                  <a:pt x="869" y="82"/>
                </a:lnTo>
                <a:lnTo>
                  <a:pt x="885" y="93"/>
                </a:lnTo>
                <a:lnTo>
                  <a:pt x="896" y="98"/>
                </a:lnTo>
                <a:lnTo>
                  <a:pt x="875" y="9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1" name="Freeform 270" descr="Diagonales larges vers le bas"/>
          <p:cNvSpPr>
            <a:spLocks noChangeArrowheads="1"/>
          </p:cNvSpPr>
          <p:nvPr/>
        </p:nvSpPr>
        <p:spPr bwMode="auto">
          <a:xfrm>
            <a:off x="4534917" y="2370138"/>
            <a:ext cx="196850" cy="92075"/>
          </a:xfrm>
          <a:custGeom>
            <a:avLst/>
            <a:gdLst>
              <a:gd name="T0" fmla="*/ 165 w 312"/>
              <a:gd name="T1" fmla="*/ 16 h 146"/>
              <a:gd name="T2" fmla="*/ 191 w 312"/>
              <a:gd name="T3" fmla="*/ 26 h 146"/>
              <a:gd name="T4" fmla="*/ 206 w 312"/>
              <a:gd name="T5" fmla="*/ 26 h 146"/>
              <a:gd name="T6" fmla="*/ 227 w 312"/>
              <a:gd name="T7" fmla="*/ 0 h 146"/>
              <a:gd name="T8" fmla="*/ 253 w 312"/>
              <a:gd name="T9" fmla="*/ 10 h 146"/>
              <a:gd name="T10" fmla="*/ 294 w 312"/>
              <a:gd name="T11" fmla="*/ 16 h 146"/>
              <a:gd name="T12" fmla="*/ 294 w 312"/>
              <a:gd name="T13" fmla="*/ 41 h 146"/>
              <a:gd name="T14" fmla="*/ 311 w 312"/>
              <a:gd name="T15" fmla="*/ 57 h 146"/>
              <a:gd name="T16" fmla="*/ 311 w 312"/>
              <a:gd name="T17" fmla="*/ 67 h 146"/>
              <a:gd name="T18" fmla="*/ 300 w 312"/>
              <a:gd name="T19" fmla="*/ 78 h 146"/>
              <a:gd name="T20" fmla="*/ 284 w 312"/>
              <a:gd name="T21" fmla="*/ 78 h 146"/>
              <a:gd name="T22" fmla="*/ 274 w 312"/>
              <a:gd name="T23" fmla="*/ 78 h 146"/>
              <a:gd name="T24" fmla="*/ 284 w 312"/>
              <a:gd name="T25" fmla="*/ 82 h 146"/>
              <a:gd name="T26" fmla="*/ 284 w 312"/>
              <a:gd name="T27" fmla="*/ 119 h 146"/>
              <a:gd name="T28" fmla="*/ 269 w 312"/>
              <a:gd name="T29" fmla="*/ 125 h 146"/>
              <a:gd name="T30" fmla="*/ 269 w 312"/>
              <a:gd name="T31" fmla="*/ 135 h 146"/>
              <a:gd name="T32" fmla="*/ 253 w 312"/>
              <a:gd name="T33" fmla="*/ 135 h 146"/>
              <a:gd name="T34" fmla="*/ 206 w 312"/>
              <a:gd name="T35" fmla="*/ 145 h 146"/>
              <a:gd name="T36" fmla="*/ 165 w 312"/>
              <a:gd name="T37" fmla="*/ 145 h 146"/>
              <a:gd name="T38" fmla="*/ 161 w 312"/>
              <a:gd name="T39" fmla="*/ 145 h 146"/>
              <a:gd name="T40" fmla="*/ 134 w 312"/>
              <a:gd name="T41" fmla="*/ 125 h 146"/>
              <a:gd name="T42" fmla="*/ 108 w 312"/>
              <a:gd name="T43" fmla="*/ 109 h 146"/>
              <a:gd name="T44" fmla="*/ 93 w 312"/>
              <a:gd name="T45" fmla="*/ 109 h 146"/>
              <a:gd name="T46" fmla="*/ 67 w 312"/>
              <a:gd name="T47" fmla="*/ 109 h 146"/>
              <a:gd name="T48" fmla="*/ 67 w 312"/>
              <a:gd name="T49" fmla="*/ 125 h 146"/>
              <a:gd name="T50" fmla="*/ 41 w 312"/>
              <a:gd name="T51" fmla="*/ 125 h 146"/>
              <a:gd name="T52" fmla="*/ 36 w 312"/>
              <a:gd name="T53" fmla="*/ 125 h 146"/>
              <a:gd name="T54" fmla="*/ 36 w 312"/>
              <a:gd name="T55" fmla="*/ 119 h 146"/>
              <a:gd name="T56" fmla="*/ 14 w 312"/>
              <a:gd name="T57" fmla="*/ 119 h 146"/>
              <a:gd name="T58" fmla="*/ 14 w 312"/>
              <a:gd name="T59" fmla="*/ 109 h 146"/>
              <a:gd name="T60" fmla="*/ 10 w 312"/>
              <a:gd name="T61" fmla="*/ 109 h 146"/>
              <a:gd name="T62" fmla="*/ 0 w 312"/>
              <a:gd name="T63" fmla="*/ 98 h 146"/>
              <a:gd name="T64" fmla="*/ 0 w 312"/>
              <a:gd name="T65" fmla="*/ 94 h 146"/>
              <a:gd name="T66" fmla="*/ 10 w 312"/>
              <a:gd name="T67" fmla="*/ 82 h 146"/>
              <a:gd name="T68" fmla="*/ 36 w 312"/>
              <a:gd name="T69" fmla="*/ 94 h 146"/>
              <a:gd name="T70" fmla="*/ 36 w 312"/>
              <a:gd name="T71" fmla="*/ 82 h 146"/>
              <a:gd name="T72" fmla="*/ 51 w 312"/>
              <a:gd name="T73" fmla="*/ 82 h 146"/>
              <a:gd name="T74" fmla="*/ 57 w 312"/>
              <a:gd name="T75" fmla="*/ 94 h 146"/>
              <a:gd name="T76" fmla="*/ 82 w 312"/>
              <a:gd name="T77" fmla="*/ 82 h 146"/>
              <a:gd name="T78" fmla="*/ 98 w 312"/>
              <a:gd name="T79" fmla="*/ 82 h 146"/>
              <a:gd name="T80" fmla="*/ 108 w 312"/>
              <a:gd name="T81" fmla="*/ 78 h 146"/>
              <a:gd name="T82" fmla="*/ 134 w 312"/>
              <a:gd name="T83" fmla="*/ 78 h 146"/>
              <a:gd name="T84" fmla="*/ 145 w 312"/>
              <a:gd name="T85" fmla="*/ 82 h 146"/>
              <a:gd name="T86" fmla="*/ 134 w 312"/>
              <a:gd name="T87" fmla="*/ 67 h 146"/>
              <a:gd name="T88" fmla="*/ 134 w 312"/>
              <a:gd name="T89" fmla="*/ 41 h 146"/>
              <a:gd name="T90" fmla="*/ 165 w 312"/>
              <a:gd name="T91" fmla="*/ 37 h 146"/>
              <a:gd name="T92" fmla="*/ 165 w 312"/>
              <a:gd name="T93" fmla="*/ 16 h 146"/>
              <a:gd name="T94" fmla="*/ 165 w 312"/>
              <a:gd name="T95" fmla="*/ 16 h 1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2"/>
              <a:gd name="T145" fmla="*/ 0 h 146"/>
              <a:gd name="T146" fmla="*/ 312 w 312"/>
              <a:gd name="T147" fmla="*/ 146 h 1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2" h="146">
                <a:moveTo>
                  <a:pt x="165" y="16"/>
                </a:moveTo>
                <a:lnTo>
                  <a:pt x="191" y="26"/>
                </a:lnTo>
                <a:lnTo>
                  <a:pt x="206" y="26"/>
                </a:lnTo>
                <a:lnTo>
                  <a:pt x="227" y="0"/>
                </a:lnTo>
                <a:lnTo>
                  <a:pt x="253" y="10"/>
                </a:lnTo>
                <a:lnTo>
                  <a:pt x="294" y="16"/>
                </a:lnTo>
                <a:lnTo>
                  <a:pt x="294" y="41"/>
                </a:lnTo>
                <a:lnTo>
                  <a:pt x="311" y="57"/>
                </a:lnTo>
                <a:lnTo>
                  <a:pt x="311" y="67"/>
                </a:lnTo>
                <a:lnTo>
                  <a:pt x="300" y="78"/>
                </a:lnTo>
                <a:lnTo>
                  <a:pt x="284" y="78"/>
                </a:lnTo>
                <a:lnTo>
                  <a:pt x="274" y="78"/>
                </a:lnTo>
                <a:lnTo>
                  <a:pt x="284" y="82"/>
                </a:lnTo>
                <a:lnTo>
                  <a:pt x="284" y="119"/>
                </a:lnTo>
                <a:lnTo>
                  <a:pt x="269" y="125"/>
                </a:lnTo>
                <a:lnTo>
                  <a:pt x="269" y="135"/>
                </a:lnTo>
                <a:lnTo>
                  <a:pt x="253" y="135"/>
                </a:lnTo>
                <a:lnTo>
                  <a:pt x="206" y="145"/>
                </a:lnTo>
                <a:lnTo>
                  <a:pt x="165" y="145"/>
                </a:lnTo>
                <a:lnTo>
                  <a:pt x="161" y="145"/>
                </a:lnTo>
                <a:lnTo>
                  <a:pt x="134" y="125"/>
                </a:lnTo>
                <a:lnTo>
                  <a:pt x="108" y="109"/>
                </a:lnTo>
                <a:lnTo>
                  <a:pt x="93" y="109"/>
                </a:lnTo>
                <a:lnTo>
                  <a:pt x="67" y="109"/>
                </a:lnTo>
                <a:lnTo>
                  <a:pt x="67" y="125"/>
                </a:lnTo>
                <a:lnTo>
                  <a:pt x="41" y="125"/>
                </a:lnTo>
                <a:lnTo>
                  <a:pt x="36" y="125"/>
                </a:lnTo>
                <a:lnTo>
                  <a:pt x="36" y="119"/>
                </a:lnTo>
                <a:lnTo>
                  <a:pt x="14" y="119"/>
                </a:lnTo>
                <a:lnTo>
                  <a:pt x="14" y="109"/>
                </a:lnTo>
                <a:lnTo>
                  <a:pt x="10" y="109"/>
                </a:lnTo>
                <a:lnTo>
                  <a:pt x="0" y="98"/>
                </a:lnTo>
                <a:lnTo>
                  <a:pt x="0" y="94"/>
                </a:lnTo>
                <a:lnTo>
                  <a:pt x="10" y="82"/>
                </a:lnTo>
                <a:lnTo>
                  <a:pt x="36" y="94"/>
                </a:lnTo>
                <a:lnTo>
                  <a:pt x="36" y="82"/>
                </a:lnTo>
                <a:lnTo>
                  <a:pt x="51" y="82"/>
                </a:lnTo>
                <a:lnTo>
                  <a:pt x="57" y="94"/>
                </a:lnTo>
                <a:lnTo>
                  <a:pt x="82" y="82"/>
                </a:lnTo>
                <a:lnTo>
                  <a:pt x="98" y="82"/>
                </a:lnTo>
                <a:lnTo>
                  <a:pt x="108" y="78"/>
                </a:lnTo>
                <a:lnTo>
                  <a:pt x="134" y="78"/>
                </a:lnTo>
                <a:lnTo>
                  <a:pt x="145" y="82"/>
                </a:lnTo>
                <a:lnTo>
                  <a:pt x="134" y="67"/>
                </a:lnTo>
                <a:lnTo>
                  <a:pt x="134" y="41"/>
                </a:lnTo>
                <a:lnTo>
                  <a:pt x="165" y="37"/>
                </a:lnTo>
                <a:lnTo>
                  <a:pt x="16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2" name="Freeform 271" descr="Diagonales larges vers le bas"/>
          <p:cNvSpPr>
            <a:spLocks noChangeArrowheads="1"/>
          </p:cNvSpPr>
          <p:nvPr/>
        </p:nvSpPr>
        <p:spPr bwMode="auto">
          <a:xfrm>
            <a:off x="4023742" y="2609850"/>
            <a:ext cx="90487" cy="174625"/>
          </a:xfrm>
          <a:custGeom>
            <a:avLst/>
            <a:gdLst>
              <a:gd name="T0" fmla="*/ 31 w 142"/>
              <a:gd name="T1" fmla="*/ 0 h 275"/>
              <a:gd name="T2" fmla="*/ 42 w 142"/>
              <a:gd name="T3" fmla="*/ 6 h 275"/>
              <a:gd name="T4" fmla="*/ 58 w 142"/>
              <a:gd name="T5" fmla="*/ 0 h 275"/>
              <a:gd name="T6" fmla="*/ 68 w 142"/>
              <a:gd name="T7" fmla="*/ 16 h 275"/>
              <a:gd name="T8" fmla="*/ 84 w 142"/>
              <a:gd name="T9" fmla="*/ 16 h 275"/>
              <a:gd name="T10" fmla="*/ 100 w 142"/>
              <a:gd name="T11" fmla="*/ 16 h 275"/>
              <a:gd name="T12" fmla="*/ 120 w 142"/>
              <a:gd name="T13" fmla="*/ 16 h 275"/>
              <a:gd name="T14" fmla="*/ 135 w 142"/>
              <a:gd name="T15" fmla="*/ 26 h 275"/>
              <a:gd name="T16" fmla="*/ 141 w 142"/>
              <a:gd name="T17" fmla="*/ 31 h 275"/>
              <a:gd name="T18" fmla="*/ 120 w 142"/>
              <a:gd name="T19" fmla="*/ 67 h 275"/>
              <a:gd name="T20" fmla="*/ 120 w 142"/>
              <a:gd name="T21" fmla="*/ 94 h 275"/>
              <a:gd name="T22" fmla="*/ 110 w 142"/>
              <a:gd name="T23" fmla="*/ 135 h 275"/>
              <a:gd name="T24" fmla="*/ 94 w 142"/>
              <a:gd name="T25" fmla="*/ 135 h 275"/>
              <a:gd name="T26" fmla="*/ 100 w 142"/>
              <a:gd name="T27" fmla="*/ 166 h 275"/>
              <a:gd name="T28" fmla="*/ 100 w 142"/>
              <a:gd name="T29" fmla="*/ 176 h 275"/>
              <a:gd name="T30" fmla="*/ 100 w 142"/>
              <a:gd name="T31" fmla="*/ 191 h 275"/>
              <a:gd name="T32" fmla="*/ 110 w 142"/>
              <a:gd name="T33" fmla="*/ 207 h 275"/>
              <a:gd name="T34" fmla="*/ 110 w 142"/>
              <a:gd name="T35" fmla="*/ 217 h 275"/>
              <a:gd name="T36" fmla="*/ 94 w 142"/>
              <a:gd name="T37" fmla="*/ 233 h 275"/>
              <a:gd name="T38" fmla="*/ 94 w 142"/>
              <a:gd name="T39" fmla="*/ 264 h 275"/>
              <a:gd name="T40" fmla="*/ 58 w 142"/>
              <a:gd name="T41" fmla="*/ 274 h 275"/>
              <a:gd name="T42" fmla="*/ 42 w 142"/>
              <a:gd name="T43" fmla="*/ 264 h 275"/>
              <a:gd name="T44" fmla="*/ 16 w 142"/>
              <a:gd name="T45" fmla="*/ 264 h 275"/>
              <a:gd name="T46" fmla="*/ 27 w 142"/>
              <a:gd name="T47" fmla="*/ 248 h 275"/>
              <a:gd name="T48" fmla="*/ 27 w 142"/>
              <a:gd name="T49" fmla="*/ 202 h 275"/>
              <a:gd name="T50" fmla="*/ 27 w 142"/>
              <a:gd name="T51" fmla="*/ 191 h 275"/>
              <a:gd name="T52" fmla="*/ 16 w 142"/>
              <a:gd name="T53" fmla="*/ 191 h 275"/>
              <a:gd name="T54" fmla="*/ 16 w 142"/>
              <a:gd name="T55" fmla="*/ 180 h 275"/>
              <a:gd name="T56" fmla="*/ 0 w 142"/>
              <a:gd name="T57" fmla="*/ 180 h 275"/>
              <a:gd name="T58" fmla="*/ 11 w 142"/>
              <a:gd name="T59" fmla="*/ 150 h 275"/>
              <a:gd name="T60" fmla="*/ 16 w 142"/>
              <a:gd name="T61" fmla="*/ 139 h 275"/>
              <a:gd name="T62" fmla="*/ 42 w 142"/>
              <a:gd name="T63" fmla="*/ 72 h 275"/>
              <a:gd name="T64" fmla="*/ 31 w 142"/>
              <a:gd name="T65" fmla="*/ 0 h 275"/>
              <a:gd name="T66" fmla="*/ 31 w 142"/>
              <a:gd name="T67" fmla="*/ 0 h 27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275"/>
              <a:gd name="T104" fmla="*/ 142 w 142"/>
              <a:gd name="T105" fmla="*/ 275 h 27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275">
                <a:moveTo>
                  <a:pt x="31" y="0"/>
                </a:moveTo>
                <a:lnTo>
                  <a:pt x="42" y="6"/>
                </a:lnTo>
                <a:lnTo>
                  <a:pt x="58" y="0"/>
                </a:lnTo>
                <a:lnTo>
                  <a:pt x="68" y="16"/>
                </a:lnTo>
                <a:lnTo>
                  <a:pt x="84" y="16"/>
                </a:lnTo>
                <a:lnTo>
                  <a:pt x="100" y="16"/>
                </a:lnTo>
                <a:lnTo>
                  <a:pt x="120" y="16"/>
                </a:lnTo>
                <a:lnTo>
                  <a:pt x="135" y="26"/>
                </a:lnTo>
                <a:lnTo>
                  <a:pt x="141" y="31"/>
                </a:lnTo>
                <a:lnTo>
                  <a:pt x="120" y="67"/>
                </a:lnTo>
                <a:lnTo>
                  <a:pt x="120" y="94"/>
                </a:lnTo>
                <a:lnTo>
                  <a:pt x="110" y="135"/>
                </a:lnTo>
                <a:lnTo>
                  <a:pt x="94" y="135"/>
                </a:lnTo>
                <a:lnTo>
                  <a:pt x="100" y="166"/>
                </a:lnTo>
                <a:lnTo>
                  <a:pt x="100" y="176"/>
                </a:lnTo>
                <a:lnTo>
                  <a:pt x="100" y="191"/>
                </a:lnTo>
                <a:lnTo>
                  <a:pt x="110" y="207"/>
                </a:lnTo>
                <a:lnTo>
                  <a:pt x="110" y="217"/>
                </a:lnTo>
                <a:lnTo>
                  <a:pt x="94" y="233"/>
                </a:lnTo>
                <a:lnTo>
                  <a:pt x="94" y="264"/>
                </a:lnTo>
                <a:lnTo>
                  <a:pt x="58" y="274"/>
                </a:lnTo>
                <a:lnTo>
                  <a:pt x="42" y="264"/>
                </a:lnTo>
                <a:lnTo>
                  <a:pt x="16" y="264"/>
                </a:lnTo>
                <a:lnTo>
                  <a:pt x="27" y="248"/>
                </a:lnTo>
                <a:lnTo>
                  <a:pt x="27" y="202"/>
                </a:lnTo>
                <a:lnTo>
                  <a:pt x="27" y="191"/>
                </a:lnTo>
                <a:lnTo>
                  <a:pt x="16" y="191"/>
                </a:lnTo>
                <a:lnTo>
                  <a:pt x="16" y="180"/>
                </a:lnTo>
                <a:lnTo>
                  <a:pt x="0" y="180"/>
                </a:lnTo>
                <a:lnTo>
                  <a:pt x="11" y="150"/>
                </a:lnTo>
                <a:lnTo>
                  <a:pt x="16" y="139"/>
                </a:lnTo>
                <a:lnTo>
                  <a:pt x="42" y="72"/>
                </a:lnTo>
                <a:lnTo>
                  <a:pt x="31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3" name="Freeform 272" descr="Diagonales larges vers le bas"/>
          <p:cNvSpPr>
            <a:spLocks noChangeArrowheads="1"/>
          </p:cNvSpPr>
          <p:nvPr/>
        </p:nvSpPr>
        <p:spPr bwMode="auto">
          <a:xfrm>
            <a:off x="4557142" y="1516063"/>
            <a:ext cx="280987" cy="611187"/>
          </a:xfrm>
          <a:custGeom>
            <a:avLst/>
            <a:gdLst>
              <a:gd name="T0" fmla="*/ 357 w 442"/>
              <a:gd name="T1" fmla="*/ 41 h 964"/>
              <a:gd name="T2" fmla="*/ 409 w 442"/>
              <a:gd name="T3" fmla="*/ 98 h 964"/>
              <a:gd name="T4" fmla="*/ 414 w 442"/>
              <a:gd name="T5" fmla="*/ 125 h 964"/>
              <a:gd name="T6" fmla="*/ 434 w 442"/>
              <a:gd name="T7" fmla="*/ 202 h 964"/>
              <a:gd name="T8" fmla="*/ 409 w 442"/>
              <a:gd name="T9" fmla="*/ 227 h 964"/>
              <a:gd name="T10" fmla="*/ 346 w 442"/>
              <a:gd name="T11" fmla="*/ 259 h 964"/>
              <a:gd name="T12" fmla="*/ 342 w 442"/>
              <a:gd name="T13" fmla="*/ 311 h 964"/>
              <a:gd name="T14" fmla="*/ 342 w 442"/>
              <a:gd name="T15" fmla="*/ 352 h 964"/>
              <a:gd name="T16" fmla="*/ 301 w 442"/>
              <a:gd name="T17" fmla="*/ 399 h 964"/>
              <a:gd name="T18" fmla="*/ 280 w 442"/>
              <a:gd name="T19" fmla="*/ 409 h 964"/>
              <a:gd name="T20" fmla="*/ 248 w 442"/>
              <a:gd name="T21" fmla="*/ 445 h 964"/>
              <a:gd name="T22" fmla="*/ 238 w 442"/>
              <a:gd name="T23" fmla="*/ 450 h 964"/>
              <a:gd name="T24" fmla="*/ 223 w 442"/>
              <a:gd name="T25" fmla="*/ 476 h 964"/>
              <a:gd name="T26" fmla="*/ 223 w 442"/>
              <a:gd name="T27" fmla="*/ 528 h 964"/>
              <a:gd name="T28" fmla="*/ 217 w 442"/>
              <a:gd name="T29" fmla="*/ 554 h 964"/>
              <a:gd name="T30" fmla="*/ 238 w 442"/>
              <a:gd name="T31" fmla="*/ 616 h 964"/>
              <a:gd name="T32" fmla="*/ 280 w 442"/>
              <a:gd name="T33" fmla="*/ 642 h 964"/>
              <a:gd name="T34" fmla="*/ 274 w 442"/>
              <a:gd name="T35" fmla="*/ 709 h 964"/>
              <a:gd name="T36" fmla="*/ 248 w 442"/>
              <a:gd name="T37" fmla="*/ 719 h 964"/>
              <a:gd name="T38" fmla="*/ 197 w 442"/>
              <a:gd name="T39" fmla="*/ 746 h 964"/>
              <a:gd name="T40" fmla="*/ 217 w 442"/>
              <a:gd name="T41" fmla="*/ 791 h 964"/>
              <a:gd name="T42" fmla="*/ 207 w 442"/>
              <a:gd name="T43" fmla="*/ 859 h 964"/>
              <a:gd name="T44" fmla="*/ 140 w 442"/>
              <a:gd name="T45" fmla="*/ 921 h 964"/>
              <a:gd name="T46" fmla="*/ 129 w 442"/>
              <a:gd name="T47" fmla="*/ 942 h 964"/>
              <a:gd name="T48" fmla="*/ 88 w 442"/>
              <a:gd name="T49" fmla="*/ 963 h 964"/>
              <a:gd name="T50" fmla="*/ 62 w 442"/>
              <a:gd name="T51" fmla="*/ 911 h 964"/>
              <a:gd name="T52" fmla="*/ 72 w 442"/>
              <a:gd name="T53" fmla="*/ 895 h 964"/>
              <a:gd name="T54" fmla="*/ 41 w 442"/>
              <a:gd name="T55" fmla="*/ 828 h 964"/>
              <a:gd name="T56" fmla="*/ 21 w 442"/>
              <a:gd name="T57" fmla="*/ 771 h 964"/>
              <a:gd name="T58" fmla="*/ 0 w 442"/>
              <a:gd name="T59" fmla="*/ 724 h 964"/>
              <a:gd name="T60" fmla="*/ 21 w 442"/>
              <a:gd name="T61" fmla="*/ 678 h 964"/>
              <a:gd name="T62" fmla="*/ 47 w 442"/>
              <a:gd name="T63" fmla="*/ 662 h 964"/>
              <a:gd name="T64" fmla="*/ 41 w 442"/>
              <a:gd name="T65" fmla="*/ 585 h 964"/>
              <a:gd name="T66" fmla="*/ 47 w 442"/>
              <a:gd name="T67" fmla="*/ 544 h 964"/>
              <a:gd name="T68" fmla="*/ 21 w 442"/>
              <a:gd name="T69" fmla="*/ 450 h 964"/>
              <a:gd name="T70" fmla="*/ 21 w 442"/>
              <a:gd name="T71" fmla="*/ 393 h 964"/>
              <a:gd name="T72" fmla="*/ 98 w 442"/>
              <a:gd name="T73" fmla="*/ 368 h 964"/>
              <a:gd name="T74" fmla="*/ 82 w 442"/>
              <a:gd name="T75" fmla="*/ 327 h 964"/>
              <a:gd name="T76" fmla="*/ 109 w 442"/>
              <a:gd name="T77" fmla="*/ 207 h 964"/>
              <a:gd name="T78" fmla="*/ 155 w 442"/>
              <a:gd name="T79" fmla="*/ 140 h 964"/>
              <a:gd name="T80" fmla="*/ 170 w 442"/>
              <a:gd name="T81" fmla="*/ 94 h 964"/>
              <a:gd name="T82" fmla="*/ 217 w 442"/>
              <a:gd name="T83" fmla="*/ 72 h 964"/>
              <a:gd name="T84" fmla="*/ 223 w 442"/>
              <a:gd name="T85" fmla="*/ 31 h 964"/>
              <a:gd name="T86" fmla="*/ 290 w 442"/>
              <a:gd name="T87" fmla="*/ 41 h 964"/>
              <a:gd name="T88" fmla="*/ 280 w 442"/>
              <a:gd name="T89" fmla="*/ 0 h 9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42"/>
              <a:gd name="T136" fmla="*/ 0 h 964"/>
              <a:gd name="T137" fmla="*/ 442 w 442"/>
              <a:gd name="T138" fmla="*/ 964 h 9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42" h="964">
                <a:moveTo>
                  <a:pt x="301" y="0"/>
                </a:moveTo>
                <a:lnTo>
                  <a:pt x="326" y="26"/>
                </a:lnTo>
                <a:lnTo>
                  <a:pt x="357" y="41"/>
                </a:lnTo>
                <a:lnTo>
                  <a:pt x="383" y="41"/>
                </a:lnTo>
                <a:lnTo>
                  <a:pt x="409" y="68"/>
                </a:lnTo>
                <a:lnTo>
                  <a:pt x="409" y="98"/>
                </a:lnTo>
                <a:lnTo>
                  <a:pt x="424" y="109"/>
                </a:lnTo>
                <a:lnTo>
                  <a:pt x="414" y="119"/>
                </a:lnTo>
                <a:lnTo>
                  <a:pt x="414" y="125"/>
                </a:lnTo>
                <a:lnTo>
                  <a:pt x="434" y="140"/>
                </a:lnTo>
                <a:lnTo>
                  <a:pt x="424" y="182"/>
                </a:lnTo>
                <a:lnTo>
                  <a:pt x="434" y="202"/>
                </a:lnTo>
                <a:lnTo>
                  <a:pt x="441" y="217"/>
                </a:lnTo>
                <a:lnTo>
                  <a:pt x="409" y="217"/>
                </a:lnTo>
                <a:lnTo>
                  <a:pt x="409" y="227"/>
                </a:lnTo>
                <a:lnTo>
                  <a:pt x="373" y="217"/>
                </a:lnTo>
                <a:lnTo>
                  <a:pt x="368" y="249"/>
                </a:lnTo>
                <a:lnTo>
                  <a:pt x="346" y="259"/>
                </a:lnTo>
                <a:lnTo>
                  <a:pt x="357" y="270"/>
                </a:lnTo>
                <a:lnTo>
                  <a:pt x="346" y="290"/>
                </a:lnTo>
                <a:lnTo>
                  <a:pt x="342" y="311"/>
                </a:lnTo>
                <a:lnTo>
                  <a:pt x="346" y="315"/>
                </a:lnTo>
                <a:lnTo>
                  <a:pt x="357" y="327"/>
                </a:lnTo>
                <a:lnTo>
                  <a:pt x="342" y="352"/>
                </a:lnTo>
                <a:lnTo>
                  <a:pt x="331" y="378"/>
                </a:lnTo>
                <a:lnTo>
                  <a:pt x="326" y="383"/>
                </a:lnTo>
                <a:lnTo>
                  <a:pt x="301" y="399"/>
                </a:lnTo>
                <a:lnTo>
                  <a:pt x="290" y="393"/>
                </a:lnTo>
                <a:lnTo>
                  <a:pt x="290" y="399"/>
                </a:lnTo>
                <a:lnTo>
                  <a:pt x="280" y="409"/>
                </a:lnTo>
                <a:lnTo>
                  <a:pt x="274" y="425"/>
                </a:lnTo>
                <a:lnTo>
                  <a:pt x="258" y="425"/>
                </a:lnTo>
                <a:lnTo>
                  <a:pt x="248" y="445"/>
                </a:lnTo>
                <a:lnTo>
                  <a:pt x="258" y="450"/>
                </a:lnTo>
                <a:lnTo>
                  <a:pt x="248" y="450"/>
                </a:lnTo>
                <a:lnTo>
                  <a:pt x="238" y="450"/>
                </a:lnTo>
                <a:lnTo>
                  <a:pt x="238" y="476"/>
                </a:lnTo>
                <a:lnTo>
                  <a:pt x="233" y="476"/>
                </a:lnTo>
                <a:lnTo>
                  <a:pt x="223" y="476"/>
                </a:lnTo>
                <a:lnTo>
                  <a:pt x="223" y="487"/>
                </a:lnTo>
                <a:lnTo>
                  <a:pt x="223" y="502"/>
                </a:lnTo>
                <a:lnTo>
                  <a:pt x="223" y="528"/>
                </a:lnTo>
                <a:lnTo>
                  <a:pt x="223" y="533"/>
                </a:lnTo>
                <a:lnTo>
                  <a:pt x="217" y="533"/>
                </a:lnTo>
                <a:lnTo>
                  <a:pt x="217" y="554"/>
                </a:lnTo>
                <a:lnTo>
                  <a:pt x="217" y="574"/>
                </a:lnTo>
                <a:lnTo>
                  <a:pt x="233" y="611"/>
                </a:lnTo>
                <a:lnTo>
                  <a:pt x="238" y="616"/>
                </a:lnTo>
                <a:lnTo>
                  <a:pt x="248" y="611"/>
                </a:lnTo>
                <a:lnTo>
                  <a:pt x="264" y="636"/>
                </a:lnTo>
                <a:lnTo>
                  <a:pt x="280" y="642"/>
                </a:lnTo>
                <a:lnTo>
                  <a:pt x="290" y="668"/>
                </a:lnTo>
                <a:lnTo>
                  <a:pt x="264" y="693"/>
                </a:lnTo>
                <a:lnTo>
                  <a:pt x="274" y="709"/>
                </a:lnTo>
                <a:lnTo>
                  <a:pt x="258" y="719"/>
                </a:lnTo>
                <a:lnTo>
                  <a:pt x="258" y="724"/>
                </a:lnTo>
                <a:lnTo>
                  <a:pt x="248" y="719"/>
                </a:lnTo>
                <a:lnTo>
                  <a:pt x="233" y="734"/>
                </a:lnTo>
                <a:lnTo>
                  <a:pt x="217" y="746"/>
                </a:lnTo>
                <a:lnTo>
                  <a:pt x="197" y="746"/>
                </a:lnTo>
                <a:lnTo>
                  <a:pt x="217" y="750"/>
                </a:lnTo>
                <a:lnTo>
                  <a:pt x="217" y="776"/>
                </a:lnTo>
                <a:lnTo>
                  <a:pt x="217" y="791"/>
                </a:lnTo>
                <a:lnTo>
                  <a:pt x="207" y="802"/>
                </a:lnTo>
                <a:lnTo>
                  <a:pt x="217" y="812"/>
                </a:lnTo>
                <a:lnTo>
                  <a:pt x="207" y="859"/>
                </a:lnTo>
                <a:lnTo>
                  <a:pt x="192" y="911"/>
                </a:lnTo>
                <a:lnTo>
                  <a:pt x="150" y="911"/>
                </a:lnTo>
                <a:lnTo>
                  <a:pt x="140" y="921"/>
                </a:lnTo>
                <a:lnTo>
                  <a:pt x="125" y="926"/>
                </a:lnTo>
                <a:lnTo>
                  <a:pt x="125" y="936"/>
                </a:lnTo>
                <a:lnTo>
                  <a:pt x="129" y="942"/>
                </a:lnTo>
                <a:lnTo>
                  <a:pt x="125" y="963"/>
                </a:lnTo>
                <a:lnTo>
                  <a:pt x="109" y="963"/>
                </a:lnTo>
                <a:lnTo>
                  <a:pt x="88" y="963"/>
                </a:lnTo>
                <a:lnTo>
                  <a:pt x="82" y="963"/>
                </a:lnTo>
                <a:lnTo>
                  <a:pt x="82" y="936"/>
                </a:lnTo>
                <a:lnTo>
                  <a:pt x="62" y="911"/>
                </a:lnTo>
                <a:lnTo>
                  <a:pt x="72" y="900"/>
                </a:lnTo>
                <a:lnTo>
                  <a:pt x="62" y="895"/>
                </a:lnTo>
                <a:lnTo>
                  <a:pt x="72" y="895"/>
                </a:lnTo>
                <a:lnTo>
                  <a:pt x="72" y="879"/>
                </a:lnTo>
                <a:lnTo>
                  <a:pt x="57" y="859"/>
                </a:lnTo>
                <a:lnTo>
                  <a:pt x="41" y="828"/>
                </a:lnTo>
                <a:lnTo>
                  <a:pt x="21" y="802"/>
                </a:lnTo>
                <a:lnTo>
                  <a:pt x="31" y="787"/>
                </a:lnTo>
                <a:lnTo>
                  <a:pt x="21" y="771"/>
                </a:lnTo>
                <a:lnTo>
                  <a:pt x="16" y="776"/>
                </a:lnTo>
                <a:lnTo>
                  <a:pt x="6" y="761"/>
                </a:lnTo>
                <a:lnTo>
                  <a:pt x="0" y="724"/>
                </a:lnTo>
                <a:lnTo>
                  <a:pt x="0" y="719"/>
                </a:lnTo>
                <a:lnTo>
                  <a:pt x="21" y="724"/>
                </a:lnTo>
                <a:lnTo>
                  <a:pt x="21" y="678"/>
                </a:lnTo>
                <a:lnTo>
                  <a:pt x="31" y="668"/>
                </a:lnTo>
                <a:lnTo>
                  <a:pt x="31" y="662"/>
                </a:lnTo>
                <a:lnTo>
                  <a:pt x="47" y="662"/>
                </a:lnTo>
                <a:lnTo>
                  <a:pt x="57" y="636"/>
                </a:lnTo>
                <a:lnTo>
                  <a:pt x="57" y="616"/>
                </a:lnTo>
                <a:lnTo>
                  <a:pt x="41" y="585"/>
                </a:lnTo>
                <a:lnTo>
                  <a:pt x="57" y="574"/>
                </a:lnTo>
                <a:lnTo>
                  <a:pt x="62" y="559"/>
                </a:lnTo>
                <a:lnTo>
                  <a:pt x="47" y="544"/>
                </a:lnTo>
                <a:lnTo>
                  <a:pt x="41" y="533"/>
                </a:lnTo>
                <a:lnTo>
                  <a:pt x="31" y="487"/>
                </a:lnTo>
                <a:lnTo>
                  <a:pt x="21" y="450"/>
                </a:lnTo>
                <a:lnTo>
                  <a:pt x="31" y="435"/>
                </a:lnTo>
                <a:lnTo>
                  <a:pt x="21" y="419"/>
                </a:lnTo>
                <a:lnTo>
                  <a:pt x="21" y="393"/>
                </a:lnTo>
                <a:lnTo>
                  <a:pt x="47" y="368"/>
                </a:lnTo>
                <a:lnTo>
                  <a:pt x="62" y="357"/>
                </a:lnTo>
                <a:lnTo>
                  <a:pt x="98" y="368"/>
                </a:lnTo>
                <a:lnTo>
                  <a:pt x="98" y="342"/>
                </a:lnTo>
                <a:lnTo>
                  <a:pt x="98" y="337"/>
                </a:lnTo>
                <a:lnTo>
                  <a:pt x="82" y="327"/>
                </a:lnTo>
                <a:lnTo>
                  <a:pt x="98" y="290"/>
                </a:lnTo>
                <a:lnTo>
                  <a:pt x="109" y="259"/>
                </a:lnTo>
                <a:lnTo>
                  <a:pt x="109" y="207"/>
                </a:lnTo>
                <a:lnTo>
                  <a:pt x="129" y="192"/>
                </a:lnTo>
                <a:lnTo>
                  <a:pt x="129" y="176"/>
                </a:lnTo>
                <a:lnTo>
                  <a:pt x="155" y="140"/>
                </a:lnTo>
                <a:lnTo>
                  <a:pt x="166" y="135"/>
                </a:lnTo>
                <a:lnTo>
                  <a:pt x="155" y="109"/>
                </a:lnTo>
                <a:lnTo>
                  <a:pt x="170" y="94"/>
                </a:lnTo>
                <a:lnTo>
                  <a:pt x="170" y="72"/>
                </a:lnTo>
                <a:lnTo>
                  <a:pt x="192" y="68"/>
                </a:lnTo>
                <a:lnTo>
                  <a:pt x="217" y="72"/>
                </a:lnTo>
                <a:lnTo>
                  <a:pt x="217" y="57"/>
                </a:lnTo>
                <a:lnTo>
                  <a:pt x="217" y="41"/>
                </a:lnTo>
                <a:lnTo>
                  <a:pt x="223" y="31"/>
                </a:lnTo>
                <a:lnTo>
                  <a:pt x="248" y="41"/>
                </a:lnTo>
                <a:lnTo>
                  <a:pt x="280" y="52"/>
                </a:lnTo>
                <a:lnTo>
                  <a:pt x="290" y="41"/>
                </a:lnTo>
                <a:lnTo>
                  <a:pt x="280" y="31"/>
                </a:lnTo>
                <a:lnTo>
                  <a:pt x="280" y="16"/>
                </a:lnTo>
                <a:lnTo>
                  <a:pt x="280" y="0"/>
                </a:lnTo>
                <a:lnTo>
                  <a:pt x="301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4" name="Freeform 273" descr="Diagonales larges vers le bas"/>
          <p:cNvSpPr>
            <a:spLocks noChangeArrowheads="1"/>
          </p:cNvSpPr>
          <p:nvPr/>
        </p:nvSpPr>
        <p:spPr bwMode="auto">
          <a:xfrm>
            <a:off x="4034854" y="2557463"/>
            <a:ext cx="334963" cy="258762"/>
          </a:xfrm>
          <a:custGeom>
            <a:avLst/>
            <a:gdLst>
              <a:gd name="T0" fmla="*/ 336 w 529"/>
              <a:gd name="T1" fmla="*/ 41 h 409"/>
              <a:gd name="T2" fmla="*/ 420 w 529"/>
              <a:gd name="T3" fmla="*/ 57 h 409"/>
              <a:gd name="T4" fmla="*/ 445 w 529"/>
              <a:gd name="T5" fmla="*/ 57 h 409"/>
              <a:gd name="T6" fmla="*/ 477 w 529"/>
              <a:gd name="T7" fmla="*/ 67 h 409"/>
              <a:gd name="T8" fmla="*/ 518 w 529"/>
              <a:gd name="T9" fmla="*/ 67 h 409"/>
              <a:gd name="T10" fmla="*/ 518 w 529"/>
              <a:gd name="T11" fmla="*/ 82 h 409"/>
              <a:gd name="T12" fmla="*/ 502 w 529"/>
              <a:gd name="T13" fmla="*/ 114 h 409"/>
              <a:gd name="T14" fmla="*/ 445 w 529"/>
              <a:gd name="T15" fmla="*/ 139 h 409"/>
              <a:gd name="T16" fmla="*/ 420 w 529"/>
              <a:gd name="T17" fmla="*/ 149 h 409"/>
              <a:gd name="T18" fmla="*/ 404 w 529"/>
              <a:gd name="T19" fmla="*/ 191 h 409"/>
              <a:gd name="T20" fmla="*/ 379 w 529"/>
              <a:gd name="T21" fmla="*/ 237 h 409"/>
              <a:gd name="T22" fmla="*/ 393 w 529"/>
              <a:gd name="T23" fmla="*/ 274 h 409"/>
              <a:gd name="T24" fmla="*/ 363 w 529"/>
              <a:gd name="T25" fmla="*/ 300 h 409"/>
              <a:gd name="T26" fmla="*/ 352 w 529"/>
              <a:gd name="T27" fmla="*/ 325 h 409"/>
              <a:gd name="T28" fmla="*/ 321 w 529"/>
              <a:gd name="T29" fmla="*/ 331 h 409"/>
              <a:gd name="T30" fmla="*/ 295 w 529"/>
              <a:gd name="T31" fmla="*/ 372 h 409"/>
              <a:gd name="T32" fmla="*/ 275 w 529"/>
              <a:gd name="T33" fmla="*/ 367 h 409"/>
              <a:gd name="T34" fmla="*/ 259 w 529"/>
              <a:gd name="T35" fmla="*/ 372 h 409"/>
              <a:gd name="T36" fmla="*/ 233 w 529"/>
              <a:gd name="T37" fmla="*/ 372 h 409"/>
              <a:gd name="T38" fmla="*/ 192 w 529"/>
              <a:gd name="T39" fmla="*/ 382 h 409"/>
              <a:gd name="T40" fmla="*/ 150 w 529"/>
              <a:gd name="T41" fmla="*/ 408 h 409"/>
              <a:gd name="T42" fmla="*/ 109 w 529"/>
              <a:gd name="T43" fmla="*/ 372 h 409"/>
              <a:gd name="T44" fmla="*/ 84 w 529"/>
              <a:gd name="T45" fmla="*/ 347 h 409"/>
              <a:gd name="T46" fmla="*/ 78 w 529"/>
              <a:gd name="T47" fmla="*/ 315 h 409"/>
              <a:gd name="T48" fmla="*/ 94 w 529"/>
              <a:gd name="T49" fmla="*/ 290 h 409"/>
              <a:gd name="T50" fmla="*/ 84 w 529"/>
              <a:gd name="T51" fmla="*/ 259 h 409"/>
              <a:gd name="T52" fmla="*/ 78 w 529"/>
              <a:gd name="T53" fmla="*/ 217 h 409"/>
              <a:gd name="T54" fmla="*/ 104 w 529"/>
              <a:gd name="T55" fmla="*/ 176 h 409"/>
              <a:gd name="T56" fmla="*/ 125 w 529"/>
              <a:gd name="T57" fmla="*/ 114 h 409"/>
              <a:gd name="T58" fmla="*/ 104 w 529"/>
              <a:gd name="T59" fmla="*/ 98 h 409"/>
              <a:gd name="T60" fmla="*/ 68 w 529"/>
              <a:gd name="T61" fmla="*/ 98 h 409"/>
              <a:gd name="T62" fmla="*/ 42 w 529"/>
              <a:gd name="T63" fmla="*/ 82 h 409"/>
              <a:gd name="T64" fmla="*/ 16 w 529"/>
              <a:gd name="T65" fmla="*/ 82 h 409"/>
              <a:gd name="T66" fmla="*/ 16 w 529"/>
              <a:gd name="T67" fmla="*/ 57 h 409"/>
              <a:gd name="T68" fmla="*/ 11 w 529"/>
              <a:gd name="T69" fmla="*/ 47 h 409"/>
              <a:gd name="T70" fmla="*/ 16 w 529"/>
              <a:gd name="T71" fmla="*/ 16 h 409"/>
              <a:gd name="T72" fmla="*/ 42 w 529"/>
              <a:gd name="T73" fmla="*/ 4 h 409"/>
              <a:gd name="T74" fmla="*/ 78 w 529"/>
              <a:gd name="T75" fmla="*/ 4 h 409"/>
              <a:gd name="T76" fmla="*/ 145 w 529"/>
              <a:gd name="T77" fmla="*/ 4 h 409"/>
              <a:gd name="T78" fmla="*/ 233 w 529"/>
              <a:gd name="T79" fmla="*/ 16 h 409"/>
              <a:gd name="T80" fmla="*/ 321 w 529"/>
              <a:gd name="T81" fmla="*/ 16 h 4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29"/>
              <a:gd name="T124" fmla="*/ 0 h 409"/>
              <a:gd name="T125" fmla="*/ 529 w 529"/>
              <a:gd name="T126" fmla="*/ 409 h 4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29" h="409">
                <a:moveTo>
                  <a:pt x="321" y="16"/>
                </a:moveTo>
                <a:lnTo>
                  <a:pt x="336" y="41"/>
                </a:lnTo>
                <a:lnTo>
                  <a:pt x="393" y="57"/>
                </a:lnTo>
                <a:lnTo>
                  <a:pt x="420" y="57"/>
                </a:lnTo>
                <a:lnTo>
                  <a:pt x="420" y="47"/>
                </a:lnTo>
                <a:lnTo>
                  <a:pt x="445" y="57"/>
                </a:lnTo>
                <a:lnTo>
                  <a:pt x="461" y="72"/>
                </a:lnTo>
                <a:lnTo>
                  <a:pt x="477" y="67"/>
                </a:lnTo>
                <a:lnTo>
                  <a:pt x="502" y="72"/>
                </a:lnTo>
                <a:lnTo>
                  <a:pt x="518" y="67"/>
                </a:lnTo>
                <a:lnTo>
                  <a:pt x="528" y="72"/>
                </a:lnTo>
                <a:lnTo>
                  <a:pt x="518" y="82"/>
                </a:lnTo>
                <a:lnTo>
                  <a:pt x="518" y="98"/>
                </a:lnTo>
                <a:lnTo>
                  <a:pt x="502" y="114"/>
                </a:lnTo>
                <a:lnTo>
                  <a:pt x="477" y="139"/>
                </a:lnTo>
                <a:lnTo>
                  <a:pt x="445" y="139"/>
                </a:lnTo>
                <a:lnTo>
                  <a:pt x="430" y="149"/>
                </a:lnTo>
                <a:lnTo>
                  <a:pt x="420" y="149"/>
                </a:lnTo>
                <a:lnTo>
                  <a:pt x="420" y="176"/>
                </a:lnTo>
                <a:lnTo>
                  <a:pt x="404" y="191"/>
                </a:lnTo>
                <a:lnTo>
                  <a:pt x="368" y="222"/>
                </a:lnTo>
                <a:lnTo>
                  <a:pt x="379" y="237"/>
                </a:lnTo>
                <a:lnTo>
                  <a:pt x="393" y="263"/>
                </a:lnTo>
                <a:lnTo>
                  <a:pt x="393" y="274"/>
                </a:lnTo>
                <a:lnTo>
                  <a:pt x="379" y="284"/>
                </a:lnTo>
                <a:lnTo>
                  <a:pt x="363" y="300"/>
                </a:lnTo>
                <a:lnTo>
                  <a:pt x="352" y="315"/>
                </a:lnTo>
                <a:lnTo>
                  <a:pt x="352" y="325"/>
                </a:lnTo>
                <a:lnTo>
                  <a:pt x="342" y="331"/>
                </a:lnTo>
                <a:lnTo>
                  <a:pt x="321" y="331"/>
                </a:lnTo>
                <a:lnTo>
                  <a:pt x="301" y="347"/>
                </a:lnTo>
                <a:lnTo>
                  <a:pt x="295" y="372"/>
                </a:lnTo>
                <a:lnTo>
                  <a:pt x="285" y="367"/>
                </a:lnTo>
                <a:lnTo>
                  <a:pt x="275" y="367"/>
                </a:lnTo>
                <a:lnTo>
                  <a:pt x="270" y="372"/>
                </a:lnTo>
                <a:lnTo>
                  <a:pt x="259" y="372"/>
                </a:lnTo>
                <a:lnTo>
                  <a:pt x="244" y="372"/>
                </a:lnTo>
                <a:lnTo>
                  <a:pt x="233" y="372"/>
                </a:lnTo>
                <a:lnTo>
                  <a:pt x="213" y="372"/>
                </a:lnTo>
                <a:lnTo>
                  <a:pt x="192" y="382"/>
                </a:lnTo>
                <a:lnTo>
                  <a:pt x="176" y="382"/>
                </a:lnTo>
                <a:lnTo>
                  <a:pt x="150" y="408"/>
                </a:lnTo>
                <a:lnTo>
                  <a:pt x="119" y="393"/>
                </a:lnTo>
                <a:lnTo>
                  <a:pt x="109" y="372"/>
                </a:lnTo>
                <a:lnTo>
                  <a:pt x="109" y="357"/>
                </a:lnTo>
                <a:lnTo>
                  <a:pt x="84" y="347"/>
                </a:lnTo>
                <a:lnTo>
                  <a:pt x="78" y="347"/>
                </a:lnTo>
                <a:lnTo>
                  <a:pt x="78" y="315"/>
                </a:lnTo>
                <a:lnTo>
                  <a:pt x="94" y="300"/>
                </a:lnTo>
                <a:lnTo>
                  <a:pt x="94" y="290"/>
                </a:lnTo>
                <a:lnTo>
                  <a:pt x="84" y="274"/>
                </a:lnTo>
                <a:lnTo>
                  <a:pt x="84" y="259"/>
                </a:lnTo>
                <a:lnTo>
                  <a:pt x="84" y="249"/>
                </a:lnTo>
                <a:lnTo>
                  <a:pt x="78" y="217"/>
                </a:lnTo>
                <a:lnTo>
                  <a:pt x="94" y="217"/>
                </a:lnTo>
                <a:lnTo>
                  <a:pt x="104" y="176"/>
                </a:lnTo>
                <a:lnTo>
                  <a:pt x="104" y="149"/>
                </a:lnTo>
                <a:lnTo>
                  <a:pt x="125" y="114"/>
                </a:lnTo>
                <a:lnTo>
                  <a:pt x="119" y="108"/>
                </a:lnTo>
                <a:lnTo>
                  <a:pt x="104" y="98"/>
                </a:lnTo>
                <a:lnTo>
                  <a:pt x="84" y="98"/>
                </a:lnTo>
                <a:lnTo>
                  <a:pt x="68" y="98"/>
                </a:lnTo>
                <a:lnTo>
                  <a:pt x="52" y="98"/>
                </a:lnTo>
                <a:lnTo>
                  <a:pt x="42" y="82"/>
                </a:lnTo>
                <a:lnTo>
                  <a:pt x="27" y="88"/>
                </a:lnTo>
                <a:lnTo>
                  <a:pt x="16" y="82"/>
                </a:lnTo>
                <a:lnTo>
                  <a:pt x="27" y="72"/>
                </a:lnTo>
                <a:lnTo>
                  <a:pt x="16" y="57"/>
                </a:lnTo>
                <a:lnTo>
                  <a:pt x="11" y="57"/>
                </a:lnTo>
                <a:lnTo>
                  <a:pt x="11" y="47"/>
                </a:lnTo>
                <a:lnTo>
                  <a:pt x="0" y="20"/>
                </a:lnTo>
                <a:lnTo>
                  <a:pt x="16" y="16"/>
                </a:lnTo>
                <a:lnTo>
                  <a:pt x="42" y="16"/>
                </a:lnTo>
                <a:lnTo>
                  <a:pt x="42" y="4"/>
                </a:lnTo>
                <a:lnTo>
                  <a:pt x="57" y="0"/>
                </a:lnTo>
                <a:lnTo>
                  <a:pt x="78" y="4"/>
                </a:lnTo>
                <a:lnTo>
                  <a:pt x="119" y="4"/>
                </a:lnTo>
                <a:lnTo>
                  <a:pt x="145" y="4"/>
                </a:lnTo>
                <a:lnTo>
                  <a:pt x="187" y="16"/>
                </a:lnTo>
                <a:lnTo>
                  <a:pt x="233" y="16"/>
                </a:lnTo>
                <a:lnTo>
                  <a:pt x="275" y="16"/>
                </a:lnTo>
                <a:lnTo>
                  <a:pt x="321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5" name="Freeform 274"/>
          <p:cNvSpPr>
            <a:spLocks noChangeArrowheads="1"/>
          </p:cNvSpPr>
          <p:nvPr/>
        </p:nvSpPr>
        <p:spPr bwMode="auto">
          <a:xfrm>
            <a:off x="4346004" y="2687638"/>
            <a:ext cx="30163" cy="20637"/>
          </a:xfrm>
          <a:custGeom>
            <a:avLst/>
            <a:gdLst>
              <a:gd name="T0" fmla="*/ 26 w 48"/>
              <a:gd name="T1" fmla="*/ 31 h 32"/>
              <a:gd name="T2" fmla="*/ 20 w 48"/>
              <a:gd name="T3" fmla="*/ 26 h 32"/>
              <a:gd name="T4" fmla="*/ 20 w 48"/>
              <a:gd name="T5" fmla="*/ 15 h 32"/>
              <a:gd name="T6" fmla="*/ 0 w 48"/>
              <a:gd name="T7" fmla="*/ 15 h 32"/>
              <a:gd name="T8" fmla="*/ 26 w 48"/>
              <a:gd name="T9" fmla="*/ 0 h 32"/>
              <a:gd name="T10" fmla="*/ 26 w 48"/>
              <a:gd name="T11" fmla="*/ 11 h 32"/>
              <a:gd name="T12" fmla="*/ 47 w 48"/>
              <a:gd name="T13" fmla="*/ 11 h 32"/>
              <a:gd name="T14" fmla="*/ 36 w 48"/>
              <a:gd name="T15" fmla="*/ 15 h 32"/>
              <a:gd name="T16" fmla="*/ 26 w 48"/>
              <a:gd name="T17" fmla="*/ 31 h 32"/>
              <a:gd name="T18" fmla="*/ 26 w 48"/>
              <a:gd name="T19" fmla="*/ 31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32"/>
              <a:gd name="T32" fmla="*/ 48 w 48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32">
                <a:moveTo>
                  <a:pt x="26" y="31"/>
                </a:moveTo>
                <a:lnTo>
                  <a:pt x="20" y="26"/>
                </a:lnTo>
                <a:lnTo>
                  <a:pt x="20" y="15"/>
                </a:lnTo>
                <a:lnTo>
                  <a:pt x="0" y="15"/>
                </a:lnTo>
                <a:lnTo>
                  <a:pt x="26" y="0"/>
                </a:lnTo>
                <a:lnTo>
                  <a:pt x="26" y="11"/>
                </a:lnTo>
                <a:lnTo>
                  <a:pt x="47" y="11"/>
                </a:lnTo>
                <a:lnTo>
                  <a:pt x="36" y="15"/>
                </a:lnTo>
                <a:lnTo>
                  <a:pt x="26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6" name="Freeform 275"/>
          <p:cNvSpPr>
            <a:spLocks noChangeArrowheads="1"/>
          </p:cNvSpPr>
          <p:nvPr/>
        </p:nvSpPr>
        <p:spPr bwMode="auto">
          <a:xfrm>
            <a:off x="4379342" y="2681288"/>
            <a:ext cx="11112" cy="6350"/>
          </a:xfrm>
          <a:custGeom>
            <a:avLst/>
            <a:gdLst>
              <a:gd name="T0" fmla="*/ 16 w 17"/>
              <a:gd name="T1" fmla="*/ 10 h 11"/>
              <a:gd name="T2" fmla="*/ 0 w 17"/>
              <a:gd name="T3" fmla="*/ 0 h 11"/>
              <a:gd name="T4" fmla="*/ 16 w 17"/>
              <a:gd name="T5" fmla="*/ 0 h 11"/>
              <a:gd name="T6" fmla="*/ 16 w 17"/>
              <a:gd name="T7" fmla="*/ 10 h 11"/>
              <a:gd name="T8" fmla="*/ 16 w 17"/>
              <a:gd name="T9" fmla="*/ 1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1"/>
              <a:gd name="T17" fmla="*/ 17 w 17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1">
                <a:moveTo>
                  <a:pt x="16" y="10"/>
                </a:moveTo>
                <a:lnTo>
                  <a:pt x="0" y="0"/>
                </a:lnTo>
                <a:lnTo>
                  <a:pt x="16" y="0"/>
                </a:lnTo>
                <a:lnTo>
                  <a:pt x="16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7" name="Freeform 276"/>
          <p:cNvSpPr>
            <a:spLocks noChangeArrowheads="1"/>
          </p:cNvSpPr>
          <p:nvPr/>
        </p:nvSpPr>
        <p:spPr bwMode="auto">
          <a:xfrm>
            <a:off x="4311079" y="2714625"/>
            <a:ext cx="9525" cy="9525"/>
          </a:xfrm>
          <a:custGeom>
            <a:avLst/>
            <a:gdLst>
              <a:gd name="T0" fmla="*/ 16 w 17"/>
              <a:gd name="T1" fmla="*/ 15 h 16"/>
              <a:gd name="T2" fmla="*/ 0 w 17"/>
              <a:gd name="T3" fmla="*/ 10 h 16"/>
              <a:gd name="T4" fmla="*/ 16 w 17"/>
              <a:gd name="T5" fmla="*/ 0 h 16"/>
              <a:gd name="T6" fmla="*/ 16 w 17"/>
              <a:gd name="T7" fmla="*/ 15 h 16"/>
              <a:gd name="T8" fmla="*/ 16 w 17"/>
              <a:gd name="T9" fmla="*/ 15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6"/>
              <a:gd name="T17" fmla="*/ 17 w 17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6">
                <a:moveTo>
                  <a:pt x="16" y="15"/>
                </a:moveTo>
                <a:lnTo>
                  <a:pt x="0" y="10"/>
                </a:lnTo>
                <a:lnTo>
                  <a:pt x="16" y="0"/>
                </a:lnTo>
                <a:lnTo>
                  <a:pt x="16" y="1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8" name="Freeform 277"/>
          <p:cNvSpPr>
            <a:spLocks noChangeArrowheads="1"/>
          </p:cNvSpPr>
          <p:nvPr/>
        </p:nvSpPr>
        <p:spPr bwMode="auto">
          <a:xfrm>
            <a:off x="4317429" y="2593975"/>
            <a:ext cx="19050" cy="9525"/>
          </a:xfrm>
          <a:custGeom>
            <a:avLst/>
            <a:gdLst>
              <a:gd name="T0" fmla="*/ 0 w 32"/>
              <a:gd name="T1" fmla="*/ 0 h 17"/>
              <a:gd name="T2" fmla="*/ 15 w 32"/>
              <a:gd name="T3" fmla="*/ 16 h 17"/>
              <a:gd name="T4" fmla="*/ 31 w 32"/>
              <a:gd name="T5" fmla="*/ 10 h 17"/>
              <a:gd name="T6" fmla="*/ 0 w 32"/>
              <a:gd name="T7" fmla="*/ 0 h 17"/>
              <a:gd name="T8" fmla="*/ 0 w 3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0" y="0"/>
                </a:moveTo>
                <a:lnTo>
                  <a:pt x="15" y="16"/>
                </a:lnTo>
                <a:lnTo>
                  <a:pt x="31" y="1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99" name="Freeform 278"/>
          <p:cNvSpPr>
            <a:spLocks noChangeArrowheads="1"/>
          </p:cNvSpPr>
          <p:nvPr/>
        </p:nvSpPr>
        <p:spPr bwMode="auto">
          <a:xfrm>
            <a:off x="4474592" y="2557463"/>
            <a:ext cx="6350" cy="9525"/>
          </a:xfrm>
          <a:custGeom>
            <a:avLst/>
            <a:gdLst>
              <a:gd name="T0" fmla="*/ 10 w 11"/>
              <a:gd name="T1" fmla="*/ 5 h 17"/>
              <a:gd name="T2" fmla="*/ 0 w 11"/>
              <a:gd name="T3" fmla="*/ 5 h 17"/>
              <a:gd name="T4" fmla="*/ 0 w 11"/>
              <a:gd name="T5" fmla="*/ 16 h 17"/>
              <a:gd name="T6" fmla="*/ 0 w 11"/>
              <a:gd name="T7" fmla="*/ 5 h 17"/>
              <a:gd name="T8" fmla="*/ 0 w 11"/>
              <a:gd name="T9" fmla="*/ 0 h 17"/>
              <a:gd name="T10" fmla="*/ 10 w 11"/>
              <a:gd name="T11" fmla="*/ 5 h 17"/>
              <a:gd name="T12" fmla="*/ 10 w 11"/>
              <a:gd name="T13" fmla="*/ 5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7"/>
              <a:gd name="T23" fmla="*/ 11 w 1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7">
                <a:moveTo>
                  <a:pt x="10" y="5"/>
                </a:moveTo>
                <a:lnTo>
                  <a:pt x="0" y="5"/>
                </a:lnTo>
                <a:lnTo>
                  <a:pt x="0" y="16"/>
                </a:lnTo>
                <a:lnTo>
                  <a:pt x="0" y="5"/>
                </a:lnTo>
                <a:lnTo>
                  <a:pt x="0" y="0"/>
                </a:lnTo>
                <a:lnTo>
                  <a:pt x="10" y="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0" name="Freeform 279"/>
          <p:cNvSpPr>
            <a:spLocks noChangeArrowheads="1"/>
          </p:cNvSpPr>
          <p:nvPr/>
        </p:nvSpPr>
        <p:spPr bwMode="auto">
          <a:xfrm>
            <a:off x="7871842" y="2481263"/>
            <a:ext cx="266700" cy="334962"/>
          </a:xfrm>
          <a:custGeom>
            <a:avLst/>
            <a:gdLst>
              <a:gd name="T0" fmla="*/ 207 w 420"/>
              <a:gd name="T1" fmla="*/ 517 h 528"/>
              <a:gd name="T2" fmla="*/ 186 w 420"/>
              <a:gd name="T3" fmla="*/ 491 h 528"/>
              <a:gd name="T4" fmla="*/ 192 w 420"/>
              <a:gd name="T5" fmla="*/ 460 h 528"/>
              <a:gd name="T6" fmla="*/ 160 w 420"/>
              <a:gd name="T7" fmla="*/ 450 h 528"/>
              <a:gd name="T8" fmla="*/ 98 w 420"/>
              <a:gd name="T9" fmla="*/ 476 h 528"/>
              <a:gd name="T10" fmla="*/ 67 w 420"/>
              <a:gd name="T11" fmla="*/ 486 h 528"/>
              <a:gd name="T12" fmla="*/ 57 w 420"/>
              <a:gd name="T13" fmla="*/ 486 h 528"/>
              <a:gd name="T14" fmla="*/ 57 w 420"/>
              <a:gd name="T15" fmla="*/ 512 h 528"/>
              <a:gd name="T16" fmla="*/ 26 w 420"/>
              <a:gd name="T17" fmla="*/ 501 h 528"/>
              <a:gd name="T18" fmla="*/ 0 w 420"/>
              <a:gd name="T19" fmla="*/ 486 h 528"/>
              <a:gd name="T20" fmla="*/ 26 w 420"/>
              <a:gd name="T21" fmla="*/ 466 h 528"/>
              <a:gd name="T22" fmla="*/ 51 w 420"/>
              <a:gd name="T23" fmla="*/ 434 h 528"/>
              <a:gd name="T24" fmla="*/ 57 w 420"/>
              <a:gd name="T25" fmla="*/ 409 h 528"/>
              <a:gd name="T26" fmla="*/ 82 w 420"/>
              <a:gd name="T27" fmla="*/ 409 h 528"/>
              <a:gd name="T28" fmla="*/ 98 w 420"/>
              <a:gd name="T29" fmla="*/ 409 h 528"/>
              <a:gd name="T30" fmla="*/ 166 w 420"/>
              <a:gd name="T31" fmla="*/ 382 h 528"/>
              <a:gd name="T32" fmla="*/ 186 w 420"/>
              <a:gd name="T33" fmla="*/ 403 h 528"/>
              <a:gd name="T34" fmla="*/ 207 w 420"/>
              <a:gd name="T35" fmla="*/ 382 h 528"/>
              <a:gd name="T36" fmla="*/ 202 w 420"/>
              <a:gd name="T37" fmla="*/ 352 h 528"/>
              <a:gd name="T38" fmla="*/ 207 w 420"/>
              <a:gd name="T39" fmla="*/ 284 h 528"/>
              <a:gd name="T40" fmla="*/ 233 w 420"/>
              <a:gd name="T41" fmla="*/ 284 h 528"/>
              <a:gd name="T42" fmla="*/ 227 w 420"/>
              <a:gd name="T43" fmla="*/ 300 h 528"/>
              <a:gd name="T44" fmla="*/ 243 w 420"/>
              <a:gd name="T45" fmla="*/ 315 h 528"/>
              <a:gd name="T46" fmla="*/ 285 w 420"/>
              <a:gd name="T47" fmla="*/ 295 h 528"/>
              <a:gd name="T48" fmla="*/ 311 w 420"/>
              <a:gd name="T49" fmla="*/ 243 h 528"/>
              <a:gd name="T50" fmla="*/ 315 w 420"/>
              <a:gd name="T51" fmla="*/ 160 h 528"/>
              <a:gd name="T52" fmla="*/ 311 w 420"/>
              <a:gd name="T53" fmla="*/ 119 h 528"/>
              <a:gd name="T54" fmla="*/ 300 w 420"/>
              <a:gd name="T55" fmla="*/ 98 h 528"/>
              <a:gd name="T56" fmla="*/ 311 w 420"/>
              <a:gd name="T57" fmla="*/ 51 h 528"/>
              <a:gd name="T58" fmla="*/ 315 w 420"/>
              <a:gd name="T59" fmla="*/ 26 h 528"/>
              <a:gd name="T60" fmla="*/ 336 w 420"/>
              <a:gd name="T61" fmla="*/ 41 h 528"/>
              <a:gd name="T62" fmla="*/ 342 w 420"/>
              <a:gd name="T63" fmla="*/ 26 h 528"/>
              <a:gd name="T64" fmla="*/ 326 w 420"/>
              <a:gd name="T65" fmla="*/ 0 h 528"/>
              <a:gd name="T66" fmla="*/ 352 w 420"/>
              <a:gd name="T67" fmla="*/ 10 h 528"/>
              <a:gd name="T68" fmla="*/ 378 w 420"/>
              <a:gd name="T69" fmla="*/ 67 h 528"/>
              <a:gd name="T70" fmla="*/ 403 w 420"/>
              <a:gd name="T71" fmla="*/ 124 h 528"/>
              <a:gd name="T72" fmla="*/ 409 w 420"/>
              <a:gd name="T73" fmla="*/ 160 h 528"/>
              <a:gd name="T74" fmla="*/ 409 w 420"/>
              <a:gd name="T75" fmla="*/ 207 h 528"/>
              <a:gd name="T76" fmla="*/ 383 w 420"/>
              <a:gd name="T77" fmla="*/ 217 h 528"/>
              <a:gd name="T78" fmla="*/ 403 w 420"/>
              <a:gd name="T79" fmla="*/ 300 h 528"/>
              <a:gd name="T80" fmla="*/ 419 w 420"/>
              <a:gd name="T81" fmla="*/ 378 h 528"/>
              <a:gd name="T82" fmla="*/ 403 w 420"/>
              <a:gd name="T83" fmla="*/ 409 h 528"/>
              <a:gd name="T84" fmla="*/ 383 w 420"/>
              <a:gd name="T85" fmla="*/ 393 h 528"/>
              <a:gd name="T86" fmla="*/ 368 w 420"/>
              <a:gd name="T87" fmla="*/ 403 h 528"/>
              <a:gd name="T88" fmla="*/ 358 w 420"/>
              <a:gd name="T89" fmla="*/ 403 h 528"/>
              <a:gd name="T90" fmla="*/ 352 w 420"/>
              <a:gd name="T91" fmla="*/ 434 h 528"/>
              <a:gd name="T92" fmla="*/ 326 w 420"/>
              <a:gd name="T93" fmla="*/ 419 h 528"/>
              <a:gd name="T94" fmla="*/ 311 w 420"/>
              <a:gd name="T95" fmla="*/ 450 h 528"/>
              <a:gd name="T96" fmla="*/ 270 w 420"/>
              <a:gd name="T97" fmla="*/ 460 h 528"/>
              <a:gd name="T98" fmla="*/ 248 w 420"/>
              <a:gd name="T99" fmla="*/ 444 h 528"/>
              <a:gd name="T100" fmla="*/ 243 w 420"/>
              <a:gd name="T101" fmla="*/ 424 h 528"/>
              <a:gd name="T102" fmla="*/ 258 w 420"/>
              <a:gd name="T103" fmla="*/ 460 h 528"/>
              <a:gd name="T104" fmla="*/ 233 w 420"/>
              <a:gd name="T105" fmla="*/ 486 h 528"/>
              <a:gd name="T106" fmla="*/ 227 w 420"/>
              <a:gd name="T107" fmla="*/ 527 h 5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20"/>
              <a:gd name="T163" fmla="*/ 0 h 528"/>
              <a:gd name="T164" fmla="*/ 420 w 420"/>
              <a:gd name="T165" fmla="*/ 528 h 5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20" h="528">
                <a:moveTo>
                  <a:pt x="227" y="527"/>
                </a:moveTo>
                <a:lnTo>
                  <a:pt x="207" y="517"/>
                </a:lnTo>
                <a:lnTo>
                  <a:pt x="186" y="501"/>
                </a:lnTo>
                <a:lnTo>
                  <a:pt x="186" y="491"/>
                </a:lnTo>
                <a:lnTo>
                  <a:pt x="186" y="476"/>
                </a:lnTo>
                <a:lnTo>
                  <a:pt x="192" y="460"/>
                </a:lnTo>
                <a:lnTo>
                  <a:pt x="186" y="450"/>
                </a:lnTo>
                <a:lnTo>
                  <a:pt x="160" y="450"/>
                </a:lnTo>
                <a:lnTo>
                  <a:pt x="139" y="460"/>
                </a:lnTo>
                <a:lnTo>
                  <a:pt x="98" y="476"/>
                </a:lnTo>
                <a:lnTo>
                  <a:pt x="67" y="491"/>
                </a:lnTo>
                <a:lnTo>
                  <a:pt x="67" y="486"/>
                </a:lnTo>
                <a:lnTo>
                  <a:pt x="57" y="476"/>
                </a:lnTo>
                <a:lnTo>
                  <a:pt x="57" y="486"/>
                </a:lnTo>
                <a:lnTo>
                  <a:pt x="57" y="501"/>
                </a:lnTo>
                <a:lnTo>
                  <a:pt x="57" y="512"/>
                </a:lnTo>
                <a:lnTo>
                  <a:pt x="41" y="501"/>
                </a:lnTo>
                <a:lnTo>
                  <a:pt x="26" y="501"/>
                </a:lnTo>
                <a:lnTo>
                  <a:pt x="0" y="512"/>
                </a:lnTo>
                <a:lnTo>
                  <a:pt x="0" y="486"/>
                </a:lnTo>
                <a:lnTo>
                  <a:pt x="16" y="476"/>
                </a:lnTo>
                <a:lnTo>
                  <a:pt x="26" y="466"/>
                </a:lnTo>
                <a:lnTo>
                  <a:pt x="41" y="460"/>
                </a:lnTo>
                <a:lnTo>
                  <a:pt x="51" y="434"/>
                </a:lnTo>
                <a:lnTo>
                  <a:pt x="67" y="424"/>
                </a:lnTo>
                <a:lnTo>
                  <a:pt x="57" y="409"/>
                </a:lnTo>
                <a:lnTo>
                  <a:pt x="82" y="403"/>
                </a:lnTo>
                <a:lnTo>
                  <a:pt x="82" y="409"/>
                </a:lnTo>
                <a:lnTo>
                  <a:pt x="94" y="409"/>
                </a:lnTo>
                <a:lnTo>
                  <a:pt x="98" y="409"/>
                </a:lnTo>
                <a:lnTo>
                  <a:pt x="160" y="393"/>
                </a:lnTo>
                <a:lnTo>
                  <a:pt x="166" y="382"/>
                </a:lnTo>
                <a:lnTo>
                  <a:pt x="176" y="393"/>
                </a:lnTo>
                <a:lnTo>
                  <a:pt x="186" y="403"/>
                </a:lnTo>
                <a:lnTo>
                  <a:pt x="192" y="393"/>
                </a:lnTo>
                <a:lnTo>
                  <a:pt x="207" y="382"/>
                </a:lnTo>
                <a:lnTo>
                  <a:pt x="192" y="368"/>
                </a:lnTo>
                <a:lnTo>
                  <a:pt x="202" y="352"/>
                </a:lnTo>
                <a:lnTo>
                  <a:pt x="217" y="315"/>
                </a:lnTo>
                <a:lnTo>
                  <a:pt x="207" y="284"/>
                </a:lnTo>
                <a:lnTo>
                  <a:pt x="233" y="268"/>
                </a:lnTo>
                <a:lnTo>
                  <a:pt x="233" y="284"/>
                </a:lnTo>
                <a:lnTo>
                  <a:pt x="227" y="295"/>
                </a:lnTo>
                <a:lnTo>
                  <a:pt x="227" y="300"/>
                </a:lnTo>
                <a:lnTo>
                  <a:pt x="233" y="315"/>
                </a:lnTo>
                <a:lnTo>
                  <a:pt x="243" y="315"/>
                </a:lnTo>
                <a:lnTo>
                  <a:pt x="248" y="310"/>
                </a:lnTo>
                <a:lnTo>
                  <a:pt x="285" y="295"/>
                </a:lnTo>
                <a:lnTo>
                  <a:pt x="300" y="243"/>
                </a:lnTo>
                <a:lnTo>
                  <a:pt x="311" y="243"/>
                </a:lnTo>
                <a:lnTo>
                  <a:pt x="311" y="202"/>
                </a:lnTo>
                <a:lnTo>
                  <a:pt x="315" y="160"/>
                </a:lnTo>
                <a:lnTo>
                  <a:pt x="311" y="108"/>
                </a:lnTo>
                <a:lnTo>
                  <a:pt x="311" y="119"/>
                </a:lnTo>
                <a:lnTo>
                  <a:pt x="300" y="108"/>
                </a:lnTo>
                <a:lnTo>
                  <a:pt x="300" y="98"/>
                </a:lnTo>
                <a:lnTo>
                  <a:pt x="300" y="67"/>
                </a:lnTo>
                <a:lnTo>
                  <a:pt x="311" y="51"/>
                </a:lnTo>
                <a:lnTo>
                  <a:pt x="300" y="31"/>
                </a:lnTo>
                <a:lnTo>
                  <a:pt x="315" y="26"/>
                </a:lnTo>
                <a:lnTo>
                  <a:pt x="326" y="51"/>
                </a:lnTo>
                <a:lnTo>
                  <a:pt x="336" y="41"/>
                </a:lnTo>
                <a:lnTo>
                  <a:pt x="342" y="41"/>
                </a:lnTo>
                <a:lnTo>
                  <a:pt x="342" y="26"/>
                </a:lnTo>
                <a:lnTo>
                  <a:pt x="326" y="26"/>
                </a:lnTo>
                <a:lnTo>
                  <a:pt x="326" y="0"/>
                </a:lnTo>
                <a:lnTo>
                  <a:pt x="336" y="10"/>
                </a:lnTo>
                <a:lnTo>
                  <a:pt x="352" y="10"/>
                </a:lnTo>
                <a:lnTo>
                  <a:pt x="358" y="51"/>
                </a:lnTo>
                <a:lnTo>
                  <a:pt x="378" y="67"/>
                </a:lnTo>
                <a:lnTo>
                  <a:pt x="393" y="98"/>
                </a:lnTo>
                <a:lnTo>
                  <a:pt x="403" y="124"/>
                </a:lnTo>
                <a:lnTo>
                  <a:pt x="409" y="124"/>
                </a:lnTo>
                <a:lnTo>
                  <a:pt x="409" y="160"/>
                </a:lnTo>
                <a:lnTo>
                  <a:pt x="393" y="176"/>
                </a:lnTo>
                <a:lnTo>
                  <a:pt x="409" y="207"/>
                </a:lnTo>
                <a:lnTo>
                  <a:pt x="393" y="207"/>
                </a:lnTo>
                <a:lnTo>
                  <a:pt x="383" y="217"/>
                </a:lnTo>
                <a:lnTo>
                  <a:pt x="383" y="243"/>
                </a:lnTo>
                <a:lnTo>
                  <a:pt x="403" y="300"/>
                </a:lnTo>
                <a:lnTo>
                  <a:pt x="403" y="356"/>
                </a:lnTo>
                <a:lnTo>
                  <a:pt x="419" y="378"/>
                </a:lnTo>
                <a:lnTo>
                  <a:pt x="403" y="382"/>
                </a:lnTo>
                <a:lnTo>
                  <a:pt x="403" y="409"/>
                </a:lnTo>
                <a:lnTo>
                  <a:pt x="378" y="424"/>
                </a:lnTo>
                <a:lnTo>
                  <a:pt x="383" y="393"/>
                </a:lnTo>
                <a:lnTo>
                  <a:pt x="368" y="382"/>
                </a:lnTo>
                <a:lnTo>
                  <a:pt x="368" y="403"/>
                </a:lnTo>
                <a:lnTo>
                  <a:pt x="368" y="409"/>
                </a:lnTo>
                <a:lnTo>
                  <a:pt x="358" y="403"/>
                </a:lnTo>
                <a:lnTo>
                  <a:pt x="352" y="409"/>
                </a:lnTo>
                <a:lnTo>
                  <a:pt x="352" y="434"/>
                </a:lnTo>
                <a:lnTo>
                  <a:pt x="342" y="450"/>
                </a:lnTo>
                <a:lnTo>
                  <a:pt x="326" y="419"/>
                </a:lnTo>
                <a:lnTo>
                  <a:pt x="315" y="424"/>
                </a:lnTo>
                <a:lnTo>
                  <a:pt x="311" y="450"/>
                </a:lnTo>
                <a:lnTo>
                  <a:pt x="295" y="444"/>
                </a:lnTo>
                <a:lnTo>
                  <a:pt x="270" y="460"/>
                </a:lnTo>
                <a:lnTo>
                  <a:pt x="274" y="444"/>
                </a:lnTo>
                <a:lnTo>
                  <a:pt x="248" y="444"/>
                </a:lnTo>
                <a:lnTo>
                  <a:pt x="248" y="424"/>
                </a:lnTo>
                <a:lnTo>
                  <a:pt x="243" y="424"/>
                </a:lnTo>
                <a:lnTo>
                  <a:pt x="243" y="450"/>
                </a:lnTo>
                <a:lnTo>
                  <a:pt x="258" y="460"/>
                </a:lnTo>
                <a:lnTo>
                  <a:pt x="258" y="476"/>
                </a:lnTo>
                <a:lnTo>
                  <a:pt x="233" y="486"/>
                </a:lnTo>
                <a:lnTo>
                  <a:pt x="227" y="5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1" name="Freeform 280"/>
          <p:cNvSpPr>
            <a:spLocks noChangeArrowheads="1"/>
          </p:cNvSpPr>
          <p:nvPr/>
        </p:nvSpPr>
        <p:spPr bwMode="auto">
          <a:xfrm>
            <a:off x="8035354" y="2308225"/>
            <a:ext cx="149225" cy="179388"/>
          </a:xfrm>
          <a:custGeom>
            <a:avLst/>
            <a:gdLst>
              <a:gd name="T0" fmla="*/ 37 w 235"/>
              <a:gd name="T1" fmla="*/ 284 h 285"/>
              <a:gd name="T2" fmla="*/ 27 w 235"/>
              <a:gd name="T3" fmla="*/ 274 h 285"/>
              <a:gd name="T4" fmla="*/ 27 w 235"/>
              <a:gd name="T5" fmla="*/ 248 h 285"/>
              <a:gd name="T6" fmla="*/ 0 w 235"/>
              <a:gd name="T7" fmla="*/ 233 h 285"/>
              <a:gd name="T8" fmla="*/ 0 w 235"/>
              <a:gd name="T9" fmla="*/ 207 h 285"/>
              <a:gd name="T10" fmla="*/ 16 w 235"/>
              <a:gd name="T11" fmla="*/ 180 h 285"/>
              <a:gd name="T12" fmla="*/ 0 w 235"/>
              <a:gd name="T13" fmla="*/ 155 h 285"/>
              <a:gd name="T14" fmla="*/ 11 w 235"/>
              <a:gd name="T15" fmla="*/ 150 h 285"/>
              <a:gd name="T16" fmla="*/ 27 w 235"/>
              <a:gd name="T17" fmla="*/ 155 h 285"/>
              <a:gd name="T18" fmla="*/ 52 w 235"/>
              <a:gd name="T19" fmla="*/ 155 h 285"/>
              <a:gd name="T20" fmla="*/ 41 w 235"/>
              <a:gd name="T21" fmla="*/ 124 h 285"/>
              <a:gd name="T22" fmla="*/ 52 w 235"/>
              <a:gd name="T23" fmla="*/ 124 h 285"/>
              <a:gd name="T24" fmla="*/ 41 w 235"/>
              <a:gd name="T25" fmla="*/ 88 h 285"/>
              <a:gd name="T26" fmla="*/ 37 w 235"/>
              <a:gd name="T27" fmla="*/ 41 h 285"/>
              <a:gd name="T28" fmla="*/ 16 w 235"/>
              <a:gd name="T29" fmla="*/ 6 h 285"/>
              <a:gd name="T30" fmla="*/ 27 w 235"/>
              <a:gd name="T31" fmla="*/ 0 h 285"/>
              <a:gd name="T32" fmla="*/ 52 w 235"/>
              <a:gd name="T33" fmla="*/ 16 h 285"/>
              <a:gd name="T34" fmla="*/ 94 w 235"/>
              <a:gd name="T35" fmla="*/ 57 h 285"/>
              <a:gd name="T36" fmla="*/ 135 w 235"/>
              <a:gd name="T37" fmla="*/ 82 h 285"/>
              <a:gd name="T38" fmla="*/ 150 w 235"/>
              <a:gd name="T39" fmla="*/ 82 h 285"/>
              <a:gd name="T40" fmla="*/ 166 w 235"/>
              <a:gd name="T41" fmla="*/ 98 h 285"/>
              <a:gd name="T42" fmla="*/ 187 w 235"/>
              <a:gd name="T43" fmla="*/ 98 h 285"/>
              <a:gd name="T44" fmla="*/ 192 w 235"/>
              <a:gd name="T45" fmla="*/ 67 h 285"/>
              <a:gd name="T46" fmla="*/ 202 w 235"/>
              <a:gd name="T47" fmla="*/ 72 h 285"/>
              <a:gd name="T48" fmla="*/ 202 w 235"/>
              <a:gd name="T49" fmla="*/ 108 h 285"/>
              <a:gd name="T50" fmla="*/ 217 w 235"/>
              <a:gd name="T51" fmla="*/ 139 h 285"/>
              <a:gd name="T52" fmla="*/ 234 w 235"/>
              <a:gd name="T53" fmla="*/ 135 h 285"/>
              <a:gd name="T54" fmla="*/ 234 w 235"/>
              <a:gd name="T55" fmla="*/ 139 h 285"/>
              <a:gd name="T56" fmla="*/ 217 w 235"/>
              <a:gd name="T57" fmla="*/ 150 h 285"/>
              <a:gd name="T58" fmla="*/ 207 w 235"/>
              <a:gd name="T59" fmla="*/ 155 h 285"/>
              <a:gd name="T60" fmla="*/ 176 w 235"/>
              <a:gd name="T61" fmla="*/ 165 h 285"/>
              <a:gd name="T62" fmla="*/ 160 w 235"/>
              <a:gd name="T63" fmla="*/ 180 h 285"/>
              <a:gd name="T64" fmla="*/ 160 w 235"/>
              <a:gd name="T65" fmla="*/ 217 h 285"/>
              <a:gd name="T66" fmla="*/ 160 w 235"/>
              <a:gd name="T67" fmla="*/ 233 h 285"/>
              <a:gd name="T68" fmla="*/ 94 w 235"/>
              <a:gd name="T69" fmla="*/ 207 h 285"/>
              <a:gd name="T70" fmla="*/ 68 w 235"/>
              <a:gd name="T71" fmla="*/ 196 h 285"/>
              <a:gd name="T72" fmla="*/ 57 w 235"/>
              <a:gd name="T73" fmla="*/ 207 h 285"/>
              <a:gd name="T74" fmla="*/ 52 w 235"/>
              <a:gd name="T75" fmla="*/ 223 h 285"/>
              <a:gd name="T76" fmla="*/ 41 w 235"/>
              <a:gd name="T77" fmla="*/ 207 h 285"/>
              <a:gd name="T78" fmla="*/ 27 w 235"/>
              <a:gd name="T79" fmla="*/ 217 h 285"/>
              <a:gd name="T80" fmla="*/ 27 w 235"/>
              <a:gd name="T81" fmla="*/ 223 h 285"/>
              <a:gd name="T82" fmla="*/ 52 w 235"/>
              <a:gd name="T83" fmla="*/ 233 h 285"/>
              <a:gd name="T84" fmla="*/ 57 w 235"/>
              <a:gd name="T85" fmla="*/ 248 h 285"/>
              <a:gd name="T86" fmla="*/ 68 w 235"/>
              <a:gd name="T87" fmla="*/ 248 h 285"/>
              <a:gd name="T88" fmla="*/ 57 w 235"/>
              <a:gd name="T89" fmla="*/ 264 h 285"/>
              <a:gd name="T90" fmla="*/ 52 w 235"/>
              <a:gd name="T91" fmla="*/ 264 h 285"/>
              <a:gd name="T92" fmla="*/ 41 w 235"/>
              <a:gd name="T93" fmla="*/ 284 h 285"/>
              <a:gd name="T94" fmla="*/ 37 w 235"/>
              <a:gd name="T95" fmla="*/ 284 h 285"/>
              <a:gd name="T96" fmla="*/ 37 w 235"/>
              <a:gd name="T97" fmla="*/ 284 h 2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5"/>
              <a:gd name="T148" fmla="*/ 0 h 285"/>
              <a:gd name="T149" fmla="*/ 235 w 235"/>
              <a:gd name="T150" fmla="*/ 285 h 28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5" h="285">
                <a:moveTo>
                  <a:pt x="37" y="284"/>
                </a:moveTo>
                <a:lnTo>
                  <a:pt x="27" y="274"/>
                </a:lnTo>
                <a:lnTo>
                  <a:pt x="27" y="248"/>
                </a:lnTo>
                <a:lnTo>
                  <a:pt x="0" y="233"/>
                </a:lnTo>
                <a:lnTo>
                  <a:pt x="0" y="207"/>
                </a:lnTo>
                <a:lnTo>
                  <a:pt x="16" y="180"/>
                </a:lnTo>
                <a:lnTo>
                  <a:pt x="0" y="155"/>
                </a:lnTo>
                <a:lnTo>
                  <a:pt x="11" y="150"/>
                </a:lnTo>
                <a:lnTo>
                  <a:pt x="27" y="155"/>
                </a:lnTo>
                <a:lnTo>
                  <a:pt x="52" y="155"/>
                </a:lnTo>
                <a:lnTo>
                  <a:pt x="41" y="124"/>
                </a:lnTo>
                <a:lnTo>
                  <a:pt x="52" y="124"/>
                </a:lnTo>
                <a:lnTo>
                  <a:pt x="41" y="88"/>
                </a:lnTo>
                <a:lnTo>
                  <a:pt x="37" y="41"/>
                </a:lnTo>
                <a:lnTo>
                  <a:pt x="16" y="6"/>
                </a:lnTo>
                <a:lnTo>
                  <a:pt x="27" y="0"/>
                </a:lnTo>
                <a:lnTo>
                  <a:pt x="52" y="16"/>
                </a:lnTo>
                <a:lnTo>
                  <a:pt x="94" y="57"/>
                </a:lnTo>
                <a:lnTo>
                  <a:pt x="135" y="82"/>
                </a:lnTo>
                <a:lnTo>
                  <a:pt x="150" y="82"/>
                </a:lnTo>
                <a:lnTo>
                  <a:pt x="166" y="98"/>
                </a:lnTo>
                <a:lnTo>
                  <a:pt x="187" y="98"/>
                </a:lnTo>
                <a:lnTo>
                  <a:pt x="192" y="67"/>
                </a:lnTo>
                <a:lnTo>
                  <a:pt x="202" y="72"/>
                </a:lnTo>
                <a:lnTo>
                  <a:pt x="202" y="108"/>
                </a:lnTo>
                <a:lnTo>
                  <a:pt x="217" y="139"/>
                </a:lnTo>
                <a:lnTo>
                  <a:pt x="234" y="135"/>
                </a:lnTo>
                <a:lnTo>
                  <a:pt x="234" y="139"/>
                </a:lnTo>
                <a:lnTo>
                  <a:pt x="217" y="150"/>
                </a:lnTo>
                <a:lnTo>
                  <a:pt x="207" y="155"/>
                </a:lnTo>
                <a:lnTo>
                  <a:pt x="176" y="165"/>
                </a:lnTo>
                <a:lnTo>
                  <a:pt x="160" y="180"/>
                </a:lnTo>
                <a:lnTo>
                  <a:pt x="160" y="217"/>
                </a:lnTo>
                <a:lnTo>
                  <a:pt x="160" y="233"/>
                </a:lnTo>
                <a:lnTo>
                  <a:pt x="94" y="207"/>
                </a:lnTo>
                <a:lnTo>
                  <a:pt x="68" y="196"/>
                </a:lnTo>
                <a:lnTo>
                  <a:pt x="57" y="207"/>
                </a:lnTo>
                <a:lnTo>
                  <a:pt x="52" y="223"/>
                </a:lnTo>
                <a:lnTo>
                  <a:pt x="41" y="207"/>
                </a:lnTo>
                <a:lnTo>
                  <a:pt x="27" y="217"/>
                </a:lnTo>
                <a:lnTo>
                  <a:pt x="27" y="223"/>
                </a:lnTo>
                <a:lnTo>
                  <a:pt x="52" y="233"/>
                </a:lnTo>
                <a:lnTo>
                  <a:pt x="57" y="248"/>
                </a:lnTo>
                <a:lnTo>
                  <a:pt x="68" y="248"/>
                </a:lnTo>
                <a:lnTo>
                  <a:pt x="57" y="264"/>
                </a:lnTo>
                <a:lnTo>
                  <a:pt x="52" y="264"/>
                </a:lnTo>
                <a:lnTo>
                  <a:pt x="41" y="284"/>
                </a:lnTo>
                <a:lnTo>
                  <a:pt x="37" y="28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2" name="Freeform 281" descr="Diagonales larges vers le bas"/>
          <p:cNvSpPr>
            <a:spLocks noChangeArrowheads="1"/>
          </p:cNvSpPr>
          <p:nvPr/>
        </p:nvSpPr>
        <p:spPr bwMode="auto">
          <a:xfrm>
            <a:off x="848742" y="1006475"/>
            <a:ext cx="2028825" cy="1538288"/>
          </a:xfrm>
          <a:custGeom>
            <a:avLst/>
            <a:gdLst>
              <a:gd name="T0" fmla="*/ 658 w 3197"/>
              <a:gd name="T1" fmla="*/ 124 h 2423"/>
              <a:gd name="T2" fmla="*/ 938 w 3197"/>
              <a:gd name="T3" fmla="*/ 93 h 2423"/>
              <a:gd name="T4" fmla="*/ 834 w 3197"/>
              <a:gd name="T5" fmla="*/ 139 h 2423"/>
              <a:gd name="T6" fmla="*/ 1036 w 3197"/>
              <a:gd name="T7" fmla="*/ 66 h 2423"/>
              <a:gd name="T8" fmla="*/ 1077 w 3197"/>
              <a:gd name="T9" fmla="*/ 202 h 2423"/>
              <a:gd name="T10" fmla="*/ 1351 w 3197"/>
              <a:gd name="T11" fmla="*/ 300 h 2423"/>
              <a:gd name="T12" fmla="*/ 1496 w 3197"/>
              <a:gd name="T13" fmla="*/ 424 h 2423"/>
              <a:gd name="T14" fmla="*/ 1543 w 3197"/>
              <a:gd name="T15" fmla="*/ 527 h 2423"/>
              <a:gd name="T16" fmla="*/ 1580 w 3197"/>
              <a:gd name="T17" fmla="*/ 424 h 2423"/>
              <a:gd name="T18" fmla="*/ 1756 w 3197"/>
              <a:gd name="T19" fmla="*/ 476 h 2423"/>
              <a:gd name="T20" fmla="*/ 1958 w 3197"/>
              <a:gd name="T21" fmla="*/ 548 h 2423"/>
              <a:gd name="T22" fmla="*/ 2024 w 3197"/>
              <a:gd name="T23" fmla="*/ 527 h 2423"/>
              <a:gd name="T24" fmla="*/ 1999 w 3197"/>
              <a:gd name="T25" fmla="*/ 615 h 2423"/>
              <a:gd name="T26" fmla="*/ 2092 w 3197"/>
              <a:gd name="T27" fmla="*/ 502 h 2423"/>
              <a:gd name="T28" fmla="*/ 2165 w 3197"/>
              <a:gd name="T29" fmla="*/ 439 h 2423"/>
              <a:gd name="T30" fmla="*/ 2112 w 3197"/>
              <a:gd name="T31" fmla="*/ 351 h 2423"/>
              <a:gd name="T32" fmla="*/ 2201 w 3197"/>
              <a:gd name="T33" fmla="*/ 274 h 2423"/>
              <a:gd name="T34" fmla="*/ 2257 w 3197"/>
              <a:gd name="T35" fmla="*/ 408 h 2423"/>
              <a:gd name="T36" fmla="*/ 2263 w 3197"/>
              <a:gd name="T37" fmla="*/ 465 h 2423"/>
              <a:gd name="T38" fmla="*/ 2289 w 3197"/>
              <a:gd name="T39" fmla="*/ 594 h 2423"/>
              <a:gd name="T40" fmla="*/ 2459 w 3197"/>
              <a:gd name="T41" fmla="*/ 486 h 2423"/>
              <a:gd name="T42" fmla="*/ 2558 w 3197"/>
              <a:gd name="T43" fmla="*/ 600 h 2423"/>
              <a:gd name="T44" fmla="*/ 2382 w 3197"/>
              <a:gd name="T45" fmla="*/ 682 h 2423"/>
              <a:gd name="T46" fmla="*/ 2206 w 3197"/>
              <a:gd name="T47" fmla="*/ 791 h 2423"/>
              <a:gd name="T48" fmla="*/ 2138 w 3197"/>
              <a:gd name="T49" fmla="*/ 899 h 2423"/>
              <a:gd name="T50" fmla="*/ 1946 w 3197"/>
              <a:gd name="T51" fmla="*/ 884 h 2423"/>
              <a:gd name="T52" fmla="*/ 1854 w 3197"/>
              <a:gd name="T53" fmla="*/ 1076 h 2423"/>
              <a:gd name="T54" fmla="*/ 1781 w 3197"/>
              <a:gd name="T55" fmla="*/ 1418 h 2423"/>
              <a:gd name="T56" fmla="*/ 2046 w 3197"/>
              <a:gd name="T57" fmla="*/ 1577 h 2423"/>
              <a:gd name="T58" fmla="*/ 2165 w 3197"/>
              <a:gd name="T59" fmla="*/ 1862 h 2423"/>
              <a:gd name="T60" fmla="*/ 2392 w 3197"/>
              <a:gd name="T61" fmla="*/ 1573 h 2423"/>
              <a:gd name="T62" fmla="*/ 2480 w 3197"/>
              <a:gd name="T63" fmla="*/ 1154 h 2423"/>
              <a:gd name="T64" fmla="*/ 2703 w 3197"/>
              <a:gd name="T65" fmla="*/ 1210 h 2423"/>
              <a:gd name="T66" fmla="*/ 2708 w 3197"/>
              <a:gd name="T67" fmla="*/ 1397 h 2423"/>
              <a:gd name="T68" fmla="*/ 2962 w 3197"/>
              <a:gd name="T69" fmla="*/ 1303 h 2423"/>
              <a:gd name="T70" fmla="*/ 3145 w 3197"/>
              <a:gd name="T71" fmla="*/ 1728 h 2423"/>
              <a:gd name="T72" fmla="*/ 3138 w 3197"/>
              <a:gd name="T73" fmla="*/ 1806 h 2423"/>
              <a:gd name="T74" fmla="*/ 2983 w 3197"/>
              <a:gd name="T75" fmla="*/ 1997 h 2423"/>
              <a:gd name="T76" fmla="*/ 2703 w 3197"/>
              <a:gd name="T77" fmla="*/ 2039 h 2423"/>
              <a:gd name="T78" fmla="*/ 2723 w 3197"/>
              <a:gd name="T79" fmla="*/ 2137 h 2423"/>
              <a:gd name="T80" fmla="*/ 2734 w 3197"/>
              <a:gd name="T81" fmla="*/ 2338 h 2423"/>
              <a:gd name="T82" fmla="*/ 2734 w 3197"/>
              <a:gd name="T83" fmla="*/ 2272 h 2423"/>
              <a:gd name="T84" fmla="*/ 2574 w 3197"/>
              <a:gd name="T85" fmla="*/ 2157 h 2423"/>
              <a:gd name="T86" fmla="*/ 2180 w 3197"/>
              <a:gd name="T87" fmla="*/ 2313 h 2423"/>
              <a:gd name="T88" fmla="*/ 2107 w 3197"/>
              <a:gd name="T89" fmla="*/ 2380 h 2423"/>
              <a:gd name="T90" fmla="*/ 1999 w 3197"/>
              <a:gd name="T91" fmla="*/ 2338 h 2423"/>
              <a:gd name="T92" fmla="*/ 2092 w 3197"/>
              <a:gd name="T93" fmla="*/ 2256 h 2423"/>
              <a:gd name="T94" fmla="*/ 1895 w 3197"/>
              <a:gd name="T95" fmla="*/ 2064 h 2423"/>
              <a:gd name="T96" fmla="*/ 1621 w 3197"/>
              <a:gd name="T97" fmla="*/ 2007 h 2423"/>
              <a:gd name="T98" fmla="*/ 1537 w 3197"/>
              <a:gd name="T99" fmla="*/ 1904 h 2423"/>
              <a:gd name="T100" fmla="*/ 217 w 3197"/>
              <a:gd name="T101" fmla="*/ 1635 h 2423"/>
              <a:gd name="T102" fmla="*/ 259 w 3197"/>
              <a:gd name="T103" fmla="*/ 1267 h 2423"/>
              <a:gd name="T104" fmla="*/ 139 w 3197"/>
              <a:gd name="T105" fmla="*/ 921 h 2423"/>
              <a:gd name="T106" fmla="*/ 305 w 3197"/>
              <a:gd name="T107" fmla="*/ 259 h 242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97"/>
              <a:gd name="T163" fmla="*/ 0 h 2423"/>
              <a:gd name="T164" fmla="*/ 3197 w 3197"/>
              <a:gd name="T165" fmla="*/ 2423 h 242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97" h="2423">
                <a:moveTo>
                  <a:pt x="305" y="259"/>
                </a:moveTo>
                <a:lnTo>
                  <a:pt x="517" y="0"/>
                </a:lnTo>
                <a:lnTo>
                  <a:pt x="558" y="15"/>
                </a:lnTo>
                <a:lnTo>
                  <a:pt x="590" y="98"/>
                </a:lnTo>
                <a:lnTo>
                  <a:pt x="658" y="139"/>
                </a:lnTo>
                <a:lnTo>
                  <a:pt x="658" y="124"/>
                </a:lnTo>
                <a:lnTo>
                  <a:pt x="673" y="134"/>
                </a:lnTo>
                <a:lnTo>
                  <a:pt x="683" y="165"/>
                </a:lnTo>
                <a:lnTo>
                  <a:pt x="699" y="124"/>
                </a:lnTo>
                <a:lnTo>
                  <a:pt x="750" y="98"/>
                </a:lnTo>
                <a:lnTo>
                  <a:pt x="942" y="72"/>
                </a:lnTo>
                <a:lnTo>
                  <a:pt x="938" y="93"/>
                </a:lnTo>
                <a:lnTo>
                  <a:pt x="870" y="108"/>
                </a:lnTo>
                <a:lnTo>
                  <a:pt x="777" y="114"/>
                </a:lnTo>
                <a:lnTo>
                  <a:pt x="735" y="149"/>
                </a:lnTo>
                <a:lnTo>
                  <a:pt x="761" y="155"/>
                </a:lnTo>
                <a:lnTo>
                  <a:pt x="849" y="124"/>
                </a:lnTo>
                <a:lnTo>
                  <a:pt x="834" y="139"/>
                </a:lnTo>
                <a:lnTo>
                  <a:pt x="942" y="108"/>
                </a:lnTo>
                <a:lnTo>
                  <a:pt x="938" y="114"/>
                </a:lnTo>
                <a:lnTo>
                  <a:pt x="942" y="134"/>
                </a:lnTo>
                <a:lnTo>
                  <a:pt x="1020" y="93"/>
                </a:lnTo>
                <a:lnTo>
                  <a:pt x="1020" y="72"/>
                </a:lnTo>
                <a:lnTo>
                  <a:pt x="1036" y="66"/>
                </a:lnTo>
                <a:lnTo>
                  <a:pt x="1020" y="165"/>
                </a:lnTo>
                <a:lnTo>
                  <a:pt x="1036" y="191"/>
                </a:lnTo>
                <a:lnTo>
                  <a:pt x="1087" y="134"/>
                </a:lnTo>
                <a:lnTo>
                  <a:pt x="1118" y="124"/>
                </a:lnTo>
                <a:lnTo>
                  <a:pt x="1108" y="165"/>
                </a:lnTo>
                <a:lnTo>
                  <a:pt x="1077" y="202"/>
                </a:lnTo>
                <a:lnTo>
                  <a:pt x="1128" y="202"/>
                </a:lnTo>
                <a:lnTo>
                  <a:pt x="1155" y="175"/>
                </a:lnTo>
                <a:lnTo>
                  <a:pt x="1196" y="181"/>
                </a:lnTo>
                <a:lnTo>
                  <a:pt x="1216" y="222"/>
                </a:lnTo>
                <a:lnTo>
                  <a:pt x="1294" y="290"/>
                </a:lnTo>
                <a:lnTo>
                  <a:pt x="1351" y="300"/>
                </a:lnTo>
                <a:lnTo>
                  <a:pt x="1377" y="351"/>
                </a:lnTo>
                <a:lnTo>
                  <a:pt x="1372" y="378"/>
                </a:lnTo>
                <a:lnTo>
                  <a:pt x="1335" y="367"/>
                </a:lnTo>
                <a:lnTo>
                  <a:pt x="1304" y="382"/>
                </a:lnTo>
                <a:lnTo>
                  <a:pt x="1403" y="424"/>
                </a:lnTo>
                <a:lnTo>
                  <a:pt x="1496" y="424"/>
                </a:lnTo>
                <a:lnTo>
                  <a:pt x="1537" y="476"/>
                </a:lnTo>
                <a:lnTo>
                  <a:pt x="1537" y="517"/>
                </a:lnTo>
                <a:lnTo>
                  <a:pt x="1512" y="507"/>
                </a:lnTo>
                <a:lnTo>
                  <a:pt x="1527" y="574"/>
                </a:lnTo>
                <a:lnTo>
                  <a:pt x="1527" y="543"/>
                </a:lnTo>
                <a:lnTo>
                  <a:pt x="1543" y="527"/>
                </a:lnTo>
                <a:lnTo>
                  <a:pt x="1553" y="533"/>
                </a:lnTo>
                <a:lnTo>
                  <a:pt x="1568" y="465"/>
                </a:lnTo>
                <a:lnTo>
                  <a:pt x="1590" y="439"/>
                </a:lnTo>
                <a:lnTo>
                  <a:pt x="1652" y="439"/>
                </a:lnTo>
                <a:lnTo>
                  <a:pt x="1688" y="419"/>
                </a:lnTo>
                <a:lnTo>
                  <a:pt x="1580" y="424"/>
                </a:lnTo>
                <a:lnTo>
                  <a:pt x="1568" y="419"/>
                </a:lnTo>
                <a:lnTo>
                  <a:pt x="1605" y="398"/>
                </a:lnTo>
                <a:lnTo>
                  <a:pt x="1698" y="392"/>
                </a:lnTo>
                <a:lnTo>
                  <a:pt x="1713" y="460"/>
                </a:lnTo>
                <a:lnTo>
                  <a:pt x="1729" y="476"/>
                </a:lnTo>
                <a:lnTo>
                  <a:pt x="1756" y="476"/>
                </a:lnTo>
                <a:lnTo>
                  <a:pt x="1770" y="527"/>
                </a:lnTo>
                <a:lnTo>
                  <a:pt x="1786" y="517"/>
                </a:lnTo>
                <a:lnTo>
                  <a:pt x="1895" y="543"/>
                </a:lnTo>
                <a:lnTo>
                  <a:pt x="1916" y="517"/>
                </a:lnTo>
                <a:lnTo>
                  <a:pt x="1932" y="543"/>
                </a:lnTo>
                <a:lnTo>
                  <a:pt x="1958" y="548"/>
                </a:lnTo>
                <a:lnTo>
                  <a:pt x="1932" y="517"/>
                </a:lnTo>
                <a:lnTo>
                  <a:pt x="1936" y="492"/>
                </a:lnTo>
                <a:lnTo>
                  <a:pt x="1973" y="492"/>
                </a:lnTo>
                <a:lnTo>
                  <a:pt x="1999" y="517"/>
                </a:lnTo>
                <a:lnTo>
                  <a:pt x="1983" y="533"/>
                </a:lnTo>
                <a:lnTo>
                  <a:pt x="2024" y="527"/>
                </a:lnTo>
                <a:lnTo>
                  <a:pt x="1973" y="584"/>
                </a:lnTo>
                <a:lnTo>
                  <a:pt x="1989" y="600"/>
                </a:lnTo>
                <a:lnTo>
                  <a:pt x="1962" y="600"/>
                </a:lnTo>
                <a:lnTo>
                  <a:pt x="1962" y="641"/>
                </a:lnTo>
                <a:lnTo>
                  <a:pt x="1973" y="615"/>
                </a:lnTo>
                <a:lnTo>
                  <a:pt x="1999" y="615"/>
                </a:lnTo>
                <a:lnTo>
                  <a:pt x="2014" y="558"/>
                </a:lnTo>
                <a:lnTo>
                  <a:pt x="2030" y="533"/>
                </a:lnTo>
                <a:lnTo>
                  <a:pt x="2056" y="543"/>
                </a:lnTo>
                <a:lnTo>
                  <a:pt x="2122" y="517"/>
                </a:lnTo>
                <a:lnTo>
                  <a:pt x="2134" y="486"/>
                </a:lnTo>
                <a:lnTo>
                  <a:pt x="2092" y="502"/>
                </a:lnTo>
                <a:lnTo>
                  <a:pt x="2107" y="476"/>
                </a:lnTo>
                <a:lnTo>
                  <a:pt x="2134" y="460"/>
                </a:lnTo>
                <a:lnTo>
                  <a:pt x="2149" y="450"/>
                </a:lnTo>
                <a:lnTo>
                  <a:pt x="2138" y="465"/>
                </a:lnTo>
                <a:lnTo>
                  <a:pt x="2154" y="460"/>
                </a:lnTo>
                <a:lnTo>
                  <a:pt x="2165" y="439"/>
                </a:lnTo>
                <a:lnTo>
                  <a:pt x="2138" y="450"/>
                </a:lnTo>
                <a:lnTo>
                  <a:pt x="2134" y="424"/>
                </a:lnTo>
                <a:lnTo>
                  <a:pt x="2112" y="424"/>
                </a:lnTo>
                <a:lnTo>
                  <a:pt x="2081" y="398"/>
                </a:lnTo>
                <a:lnTo>
                  <a:pt x="2081" y="382"/>
                </a:lnTo>
                <a:lnTo>
                  <a:pt x="2112" y="351"/>
                </a:lnTo>
                <a:lnTo>
                  <a:pt x="2134" y="351"/>
                </a:lnTo>
                <a:lnTo>
                  <a:pt x="2122" y="315"/>
                </a:lnTo>
                <a:lnTo>
                  <a:pt x="2149" y="300"/>
                </a:lnTo>
                <a:lnTo>
                  <a:pt x="2175" y="284"/>
                </a:lnTo>
                <a:lnTo>
                  <a:pt x="2180" y="300"/>
                </a:lnTo>
                <a:lnTo>
                  <a:pt x="2201" y="274"/>
                </a:lnTo>
                <a:lnTo>
                  <a:pt x="2180" y="269"/>
                </a:lnTo>
                <a:lnTo>
                  <a:pt x="2222" y="259"/>
                </a:lnTo>
                <a:lnTo>
                  <a:pt x="2263" y="274"/>
                </a:lnTo>
                <a:lnTo>
                  <a:pt x="2263" y="315"/>
                </a:lnTo>
                <a:lnTo>
                  <a:pt x="2247" y="367"/>
                </a:lnTo>
                <a:lnTo>
                  <a:pt x="2257" y="408"/>
                </a:lnTo>
                <a:lnTo>
                  <a:pt x="2232" y="398"/>
                </a:lnTo>
                <a:lnTo>
                  <a:pt x="2242" y="419"/>
                </a:lnTo>
                <a:lnTo>
                  <a:pt x="2206" y="435"/>
                </a:lnTo>
                <a:lnTo>
                  <a:pt x="2222" y="460"/>
                </a:lnTo>
                <a:lnTo>
                  <a:pt x="2242" y="450"/>
                </a:lnTo>
                <a:lnTo>
                  <a:pt x="2263" y="465"/>
                </a:lnTo>
                <a:lnTo>
                  <a:pt x="2242" y="476"/>
                </a:lnTo>
                <a:lnTo>
                  <a:pt x="2222" y="558"/>
                </a:lnTo>
                <a:lnTo>
                  <a:pt x="2310" y="492"/>
                </a:lnTo>
                <a:lnTo>
                  <a:pt x="2330" y="543"/>
                </a:lnTo>
                <a:lnTo>
                  <a:pt x="2314" y="574"/>
                </a:lnTo>
                <a:lnTo>
                  <a:pt x="2289" y="594"/>
                </a:lnTo>
                <a:lnTo>
                  <a:pt x="2289" y="656"/>
                </a:lnTo>
                <a:lnTo>
                  <a:pt x="2371" y="610"/>
                </a:lnTo>
                <a:lnTo>
                  <a:pt x="2418" y="548"/>
                </a:lnTo>
                <a:lnTo>
                  <a:pt x="2449" y="543"/>
                </a:lnTo>
                <a:lnTo>
                  <a:pt x="2439" y="527"/>
                </a:lnTo>
                <a:lnTo>
                  <a:pt x="2459" y="486"/>
                </a:lnTo>
                <a:lnTo>
                  <a:pt x="2558" y="517"/>
                </a:lnTo>
                <a:lnTo>
                  <a:pt x="2543" y="527"/>
                </a:lnTo>
                <a:lnTo>
                  <a:pt x="2574" y="558"/>
                </a:lnTo>
                <a:lnTo>
                  <a:pt x="2547" y="568"/>
                </a:lnTo>
                <a:lnTo>
                  <a:pt x="2568" y="574"/>
                </a:lnTo>
                <a:lnTo>
                  <a:pt x="2558" y="600"/>
                </a:lnTo>
                <a:lnTo>
                  <a:pt x="2506" y="600"/>
                </a:lnTo>
                <a:lnTo>
                  <a:pt x="2516" y="678"/>
                </a:lnTo>
                <a:lnTo>
                  <a:pt x="2502" y="709"/>
                </a:lnTo>
                <a:lnTo>
                  <a:pt x="2398" y="745"/>
                </a:lnTo>
                <a:lnTo>
                  <a:pt x="2398" y="703"/>
                </a:lnTo>
                <a:lnTo>
                  <a:pt x="2382" y="682"/>
                </a:lnTo>
                <a:lnTo>
                  <a:pt x="2367" y="693"/>
                </a:lnTo>
                <a:lnTo>
                  <a:pt x="2382" y="750"/>
                </a:lnTo>
                <a:lnTo>
                  <a:pt x="2283" y="709"/>
                </a:lnTo>
                <a:lnTo>
                  <a:pt x="2310" y="745"/>
                </a:lnTo>
                <a:lnTo>
                  <a:pt x="2232" y="801"/>
                </a:lnTo>
                <a:lnTo>
                  <a:pt x="2206" y="791"/>
                </a:lnTo>
                <a:lnTo>
                  <a:pt x="2154" y="735"/>
                </a:lnTo>
                <a:lnTo>
                  <a:pt x="2138" y="735"/>
                </a:lnTo>
                <a:lnTo>
                  <a:pt x="2165" y="786"/>
                </a:lnTo>
                <a:lnTo>
                  <a:pt x="2232" y="811"/>
                </a:lnTo>
                <a:lnTo>
                  <a:pt x="2175" y="884"/>
                </a:lnTo>
                <a:lnTo>
                  <a:pt x="2138" y="899"/>
                </a:lnTo>
                <a:lnTo>
                  <a:pt x="2107" y="895"/>
                </a:lnTo>
                <a:lnTo>
                  <a:pt x="2097" y="874"/>
                </a:lnTo>
                <a:lnTo>
                  <a:pt x="2066" y="926"/>
                </a:lnTo>
                <a:lnTo>
                  <a:pt x="2030" y="926"/>
                </a:lnTo>
                <a:lnTo>
                  <a:pt x="1946" y="869"/>
                </a:lnTo>
                <a:lnTo>
                  <a:pt x="1946" y="884"/>
                </a:lnTo>
                <a:lnTo>
                  <a:pt x="1989" y="899"/>
                </a:lnTo>
                <a:lnTo>
                  <a:pt x="2040" y="952"/>
                </a:lnTo>
                <a:lnTo>
                  <a:pt x="2024" y="977"/>
                </a:lnTo>
                <a:lnTo>
                  <a:pt x="1958" y="977"/>
                </a:lnTo>
                <a:lnTo>
                  <a:pt x="1962" y="993"/>
                </a:lnTo>
                <a:lnTo>
                  <a:pt x="1854" y="1076"/>
                </a:lnTo>
                <a:lnTo>
                  <a:pt x="1786" y="1144"/>
                </a:lnTo>
                <a:lnTo>
                  <a:pt x="1745" y="1262"/>
                </a:lnTo>
                <a:lnTo>
                  <a:pt x="1766" y="1277"/>
                </a:lnTo>
                <a:lnTo>
                  <a:pt x="1807" y="1288"/>
                </a:lnTo>
                <a:lnTo>
                  <a:pt x="1797" y="1397"/>
                </a:lnTo>
                <a:lnTo>
                  <a:pt x="1781" y="1418"/>
                </a:lnTo>
                <a:lnTo>
                  <a:pt x="1864" y="1412"/>
                </a:lnTo>
                <a:lnTo>
                  <a:pt x="1936" y="1453"/>
                </a:lnTo>
                <a:lnTo>
                  <a:pt x="1958" y="1495"/>
                </a:lnTo>
                <a:lnTo>
                  <a:pt x="1958" y="1520"/>
                </a:lnTo>
                <a:lnTo>
                  <a:pt x="2014" y="1547"/>
                </a:lnTo>
                <a:lnTo>
                  <a:pt x="2046" y="1577"/>
                </a:lnTo>
                <a:lnTo>
                  <a:pt x="2154" y="1604"/>
                </a:lnTo>
                <a:lnTo>
                  <a:pt x="2112" y="1743"/>
                </a:lnTo>
                <a:lnTo>
                  <a:pt x="2122" y="1790"/>
                </a:lnTo>
                <a:lnTo>
                  <a:pt x="2107" y="1806"/>
                </a:lnTo>
                <a:lnTo>
                  <a:pt x="2154" y="1831"/>
                </a:lnTo>
                <a:lnTo>
                  <a:pt x="2165" y="1862"/>
                </a:lnTo>
                <a:lnTo>
                  <a:pt x="2180" y="1878"/>
                </a:lnTo>
                <a:lnTo>
                  <a:pt x="2206" y="1857"/>
                </a:lnTo>
                <a:lnTo>
                  <a:pt x="2216" y="1873"/>
                </a:lnTo>
                <a:lnTo>
                  <a:pt x="2247" y="1794"/>
                </a:lnTo>
                <a:lnTo>
                  <a:pt x="2242" y="1645"/>
                </a:lnTo>
                <a:lnTo>
                  <a:pt x="2392" y="1573"/>
                </a:lnTo>
                <a:lnTo>
                  <a:pt x="2418" y="1506"/>
                </a:lnTo>
                <a:lnTo>
                  <a:pt x="2408" y="1428"/>
                </a:lnTo>
                <a:lnTo>
                  <a:pt x="2367" y="1371"/>
                </a:lnTo>
                <a:lnTo>
                  <a:pt x="2449" y="1277"/>
                </a:lnTo>
                <a:lnTo>
                  <a:pt x="2439" y="1200"/>
                </a:lnTo>
                <a:lnTo>
                  <a:pt x="2480" y="1154"/>
                </a:lnTo>
                <a:lnTo>
                  <a:pt x="2475" y="1101"/>
                </a:lnTo>
                <a:lnTo>
                  <a:pt x="2516" y="1076"/>
                </a:lnTo>
                <a:lnTo>
                  <a:pt x="2610" y="1128"/>
                </a:lnTo>
                <a:lnTo>
                  <a:pt x="2656" y="1112"/>
                </a:lnTo>
                <a:lnTo>
                  <a:pt x="2708" y="1185"/>
                </a:lnTo>
                <a:lnTo>
                  <a:pt x="2703" y="1210"/>
                </a:lnTo>
                <a:lnTo>
                  <a:pt x="2786" y="1236"/>
                </a:lnTo>
                <a:lnTo>
                  <a:pt x="2750" y="1345"/>
                </a:lnTo>
                <a:lnTo>
                  <a:pt x="2723" y="1371"/>
                </a:lnTo>
                <a:lnTo>
                  <a:pt x="2750" y="1371"/>
                </a:lnTo>
                <a:lnTo>
                  <a:pt x="2750" y="1387"/>
                </a:lnTo>
                <a:lnTo>
                  <a:pt x="2708" y="1397"/>
                </a:lnTo>
                <a:lnTo>
                  <a:pt x="2719" y="1412"/>
                </a:lnTo>
                <a:lnTo>
                  <a:pt x="2776" y="1397"/>
                </a:lnTo>
                <a:lnTo>
                  <a:pt x="2791" y="1453"/>
                </a:lnTo>
                <a:lnTo>
                  <a:pt x="2868" y="1412"/>
                </a:lnTo>
                <a:lnTo>
                  <a:pt x="2952" y="1293"/>
                </a:lnTo>
                <a:lnTo>
                  <a:pt x="2962" y="1303"/>
                </a:lnTo>
                <a:lnTo>
                  <a:pt x="3019" y="1552"/>
                </a:lnTo>
                <a:lnTo>
                  <a:pt x="2993" y="1593"/>
                </a:lnTo>
                <a:lnTo>
                  <a:pt x="3034" y="1645"/>
                </a:lnTo>
                <a:lnTo>
                  <a:pt x="3034" y="1681"/>
                </a:lnTo>
                <a:lnTo>
                  <a:pt x="3087" y="1681"/>
                </a:lnTo>
                <a:lnTo>
                  <a:pt x="3145" y="1728"/>
                </a:lnTo>
                <a:lnTo>
                  <a:pt x="3050" y="1764"/>
                </a:lnTo>
                <a:lnTo>
                  <a:pt x="3009" y="1790"/>
                </a:lnTo>
                <a:lnTo>
                  <a:pt x="3009" y="1810"/>
                </a:lnTo>
                <a:lnTo>
                  <a:pt x="3118" y="1764"/>
                </a:lnTo>
                <a:lnTo>
                  <a:pt x="3145" y="1780"/>
                </a:lnTo>
                <a:lnTo>
                  <a:pt x="3138" y="1806"/>
                </a:lnTo>
                <a:lnTo>
                  <a:pt x="3169" y="1790"/>
                </a:lnTo>
                <a:lnTo>
                  <a:pt x="3196" y="1810"/>
                </a:lnTo>
                <a:lnTo>
                  <a:pt x="3185" y="1862"/>
                </a:lnTo>
                <a:lnTo>
                  <a:pt x="3159" y="1904"/>
                </a:lnTo>
                <a:lnTo>
                  <a:pt x="3071" y="1939"/>
                </a:lnTo>
                <a:lnTo>
                  <a:pt x="2983" y="1997"/>
                </a:lnTo>
                <a:lnTo>
                  <a:pt x="2765" y="1982"/>
                </a:lnTo>
                <a:lnTo>
                  <a:pt x="2708" y="1986"/>
                </a:lnTo>
                <a:lnTo>
                  <a:pt x="2568" y="2090"/>
                </a:lnTo>
                <a:lnTo>
                  <a:pt x="2490" y="2162"/>
                </a:lnTo>
                <a:lnTo>
                  <a:pt x="2590" y="2090"/>
                </a:lnTo>
                <a:lnTo>
                  <a:pt x="2703" y="2039"/>
                </a:lnTo>
                <a:lnTo>
                  <a:pt x="2750" y="2049"/>
                </a:lnTo>
                <a:lnTo>
                  <a:pt x="2791" y="2074"/>
                </a:lnTo>
                <a:lnTo>
                  <a:pt x="2776" y="2095"/>
                </a:lnTo>
                <a:lnTo>
                  <a:pt x="2734" y="2121"/>
                </a:lnTo>
                <a:lnTo>
                  <a:pt x="2692" y="2115"/>
                </a:lnTo>
                <a:lnTo>
                  <a:pt x="2723" y="2137"/>
                </a:lnTo>
                <a:lnTo>
                  <a:pt x="2750" y="2137"/>
                </a:lnTo>
                <a:lnTo>
                  <a:pt x="2723" y="2172"/>
                </a:lnTo>
                <a:lnTo>
                  <a:pt x="2765" y="2229"/>
                </a:lnTo>
                <a:lnTo>
                  <a:pt x="2884" y="2293"/>
                </a:lnTo>
                <a:lnTo>
                  <a:pt x="2745" y="2323"/>
                </a:lnTo>
                <a:lnTo>
                  <a:pt x="2734" y="2338"/>
                </a:lnTo>
                <a:lnTo>
                  <a:pt x="2678" y="2380"/>
                </a:lnTo>
                <a:lnTo>
                  <a:pt x="2656" y="2364"/>
                </a:lnTo>
                <a:lnTo>
                  <a:pt x="2666" y="2333"/>
                </a:lnTo>
                <a:lnTo>
                  <a:pt x="2703" y="2297"/>
                </a:lnTo>
                <a:lnTo>
                  <a:pt x="2776" y="2272"/>
                </a:lnTo>
                <a:lnTo>
                  <a:pt x="2734" y="2272"/>
                </a:lnTo>
                <a:lnTo>
                  <a:pt x="2750" y="2245"/>
                </a:lnTo>
                <a:lnTo>
                  <a:pt x="2625" y="2282"/>
                </a:lnTo>
                <a:lnTo>
                  <a:pt x="2600" y="2240"/>
                </a:lnTo>
                <a:lnTo>
                  <a:pt x="2625" y="2162"/>
                </a:lnTo>
                <a:lnTo>
                  <a:pt x="2610" y="2147"/>
                </a:lnTo>
                <a:lnTo>
                  <a:pt x="2574" y="2157"/>
                </a:lnTo>
                <a:lnTo>
                  <a:pt x="2568" y="2137"/>
                </a:lnTo>
                <a:lnTo>
                  <a:pt x="2465" y="2266"/>
                </a:lnTo>
                <a:lnTo>
                  <a:pt x="2439" y="2272"/>
                </a:lnTo>
                <a:lnTo>
                  <a:pt x="2299" y="2272"/>
                </a:lnTo>
                <a:lnTo>
                  <a:pt x="2232" y="2307"/>
                </a:lnTo>
                <a:lnTo>
                  <a:pt x="2180" y="2313"/>
                </a:lnTo>
                <a:lnTo>
                  <a:pt x="2201" y="2333"/>
                </a:lnTo>
                <a:lnTo>
                  <a:pt x="2165" y="2323"/>
                </a:lnTo>
                <a:lnTo>
                  <a:pt x="2107" y="2333"/>
                </a:lnTo>
                <a:lnTo>
                  <a:pt x="2081" y="2354"/>
                </a:lnTo>
                <a:lnTo>
                  <a:pt x="2097" y="2364"/>
                </a:lnTo>
                <a:lnTo>
                  <a:pt x="2107" y="2380"/>
                </a:lnTo>
                <a:lnTo>
                  <a:pt x="2040" y="2402"/>
                </a:lnTo>
                <a:lnTo>
                  <a:pt x="1999" y="2406"/>
                </a:lnTo>
                <a:lnTo>
                  <a:pt x="1916" y="2422"/>
                </a:lnTo>
                <a:lnTo>
                  <a:pt x="1932" y="2402"/>
                </a:lnTo>
                <a:lnTo>
                  <a:pt x="1958" y="2364"/>
                </a:lnTo>
                <a:lnTo>
                  <a:pt x="1999" y="2338"/>
                </a:lnTo>
                <a:lnTo>
                  <a:pt x="2030" y="2272"/>
                </a:lnTo>
                <a:lnTo>
                  <a:pt x="2024" y="2240"/>
                </a:lnTo>
                <a:lnTo>
                  <a:pt x="2030" y="2240"/>
                </a:lnTo>
                <a:lnTo>
                  <a:pt x="2040" y="2272"/>
                </a:lnTo>
                <a:lnTo>
                  <a:pt x="2081" y="2282"/>
                </a:lnTo>
                <a:lnTo>
                  <a:pt x="2092" y="2256"/>
                </a:lnTo>
                <a:lnTo>
                  <a:pt x="2071" y="2204"/>
                </a:lnTo>
                <a:lnTo>
                  <a:pt x="2024" y="2188"/>
                </a:lnTo>
                <a:lnTo>
                  <a:pt x="1936" y="2157"/>
                </a:lnTo>
                <a:lnTo>
                  <a:pt x="1916" y="2131"/>
                </a:lnTo>
                <a:lnTo>
                  <a:pt x="1921" y="2054"/>
                </a:lnTo>
                <a:lnTo>
                  <a:pt x="1895" y="2064"/>
                </a:lnTo>
                <a:lnTo>
                  <a:pt x="1864" y="2007"/>
                </a:lnTo>
                <a:lnTo>
                  <a:pt x="1797" y="1986"/>
                </a:lnTo>
                <a:lnTo>
                  <a:pt x="1745" y="2039"/>
                </a:lnTo>
                <a:lnTo>
                  <a:pt x="1698" y="2027"/>
                </a:lnTo>
                <a:lnTo>
                  <a:pt x="1636" y="2023"/>
                </a:lnTo>
                <a:lnTo>
                  <a:pt x="1621" y="2007"/>
                </a:lnTo>
                <a:lnTo>
                  <a:pt x="1590" y="1966"/>
                </a:lnTo>
                <a:lnTo>
                  <a:pt x="1590" y="1986"/>
                </a:lnTo>
                <a:lnTo>
                  <a:pt x="1527" y="1966"/>
                </a:lnTo>
                <a:lnTo>
                  <a:pt x="1564" y="1966"/>
                </a:lnTo>
                <a:lnTo>
                  <a:pt x="1564" y="1919"/>
                </a:lnTo>
                <a:lnTo>
                  <a:pt x="1537" y="1904"/>
                </a:lnTo>
                <a:lnTo>
                  <a:pt x="1502" y="1945"/>
                </a:lnTo>
                <a:lnTo>
                  <a:pt x="357" y="1831"/>
                </a:lnTo>
                <a:lnTo>
                  <a:pt x="326" y="1790"/>
                </a:lnTo>
                <a:lnTo>
                  <a:pt x="305" y="1722"/>
                </a:lnTo>
                <a:lnTo>
                  <a:pt x="222" y="1661"/>
                </a:lnTo>
                <a:lnTo>
                  <a:pt x="217" y="1635"/>
                </a:lnTo>
                <a:lnTo>
                  <a:pt x="233" y="1469"/>
                </a:lnTo>
                <a:lnTo>
                  <a:pt x="259" y="1438"/>
                </a:lnTo>
                <a:lnTo>
                  <a:pt x="206" y="1469"/>
                </a:lnTo>
                <a:lnTo>
                  <a:pt x="192" y="1387"/>
                </a:lnTo>
                <a:lnTo>
                  <a:pt x="233" y="1334"/>
                </a:lnTo>
                <a:lnTo>
                  <a:pt x="259" y="1267"/>
                </a:lnTo>
                <a:lnTo>
                  <a:pt x="233" y="1226"/>
                </a:lnTo>
                <a:lnTo>
                  <a:pt x="206" y="1179"/>
                </a:lnTo>
                <a:lnTo>
                  <a:pt x="192" y="983"/>
                </a:lnTo>
                <a:lnTo>
                  <a:pt x="192" y="926"/>
                </a:lnTo>
                <a:lnTo>
                  <a:pt x="171" y="911"/>
                </a:lnTo>
                <a:lnTo>
                  <a:pt x="139" y="921"/>
                </a:lnTo>
                <a:lnTo>
                  <a:pt x="82" y="962"/>
                </a:lnTo>
                <a:lnTo>
                  <a:pt x="57" y="843"/>
                </a:lnTo>
                <a:lnTo>
                  <a:pt x="61" y="827"/>
                </a:lnTo>
                <a:lnTo>
                  <a:pt x="0" y="817"/>
                </a:lnTo>
                <a:lnTo>
                  <a:pt x="139" y="543"/>
                </a:lnTo>
                <a:lnTo>
                  <a:pt x="305" y="259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3" name="Freeform 282" descr="Diagonales larges vers le bas"/>
          <p:cNvSpPr>
            <a:spLocks noChangeArrowheads="1"/>
          </p:cNvSpPr>
          <p:nvPr/>
        </p:nvSpPr>
        <p:spPr bwMode="auto">
          <a:xfrm>
            <a:off x="2742629" y="2225675"/>
            <a:ext cx="171450" cy="196850"/>
          </a:xfrm>
          <a:custGeom>
            <a:avLst/>
            <a:gdLst>
              <a:gd name="T0" fmla="*/ 238 w 270"/>
              <a:gd name="T1" fmla="*/ 311 h 312"/>
              <a:gd name="T2" fmla="*/ 202 w 270"/>
              <a:gd name="T3" fmla="*/ 294 h 312"/>
              <a:gd name="T4" fmla="*/ 218 w 270"/>
              <a:gd name="T5" fmla="*/ 253 h 312"/>
              <a:gd name="T6" fmla="*/ 212 w 270"/>
              <a:gd name="T7" fmla="*/ 243 h 312"/>
              <a:gd name="T8" fmla="*/ 186 w 270"/>
              <a:gd name="T9" fmla="*/ 269 h 312"/>
              <a:gd name="T10" fmla="*/ 129 w 270"/>
              <a:gd name="T11" fmla="*/ 284 h 312"/>
              <a:gd name="T12" fmla="*/ 171 w 270"/>
              <a:gd name="T13" fmla="*/ 253 h 312"/>
              <a:gd name="T14" fmla="*/ 129 w 270"/>
              <a:gd name="T15" fmla="*/ 253 h 312"/>
              <a:gd name="T16" fmla="*/ 0 w 270"/>
              <a:gd name="T17" fmla="*/ 243 h 312"/>
              <a:gd name="T18" fmla="*/ 0 w 270"/>
              <a:gd name="T19" fmla="*/ 217 h 312"/>
              <a:gd name="T20" fmla="*/ 36 w 270"/>
              <a:gd name="T21" fmla="*/ 196 h 312"/>
              <a:gd name="T22" fmla="*/ 10 w 270"/>
              <a:gd name="T23" fmla="*/ 186 h 312"/>
              <a:gd name="T24" fmla="*/ 61 w 270"/>
              <a:gd name="T25" fmla="*/ 155 h 312"/>
              <a:gd name="T26" fmla="*/ 61 w 270"/>
              <a:gd name="T27" fmla="*/ 135 h 312"/>
              <a:gd name="T28" fmla="*/ 104 w 270"/>
              <a:gd name="T29" fmla="*/ 88 h 312"/>
              <a:gd name="T30" fmla="*/ 134 w 270"/>
              <a:gd name="T31" fmla="*/ 26 h 312"/>
              <a:gd name="T32" fmla="*/ 186 w 270"/>
              <a:gd name="T33" fmla="*/ 10 h 312"/>
              <a:gd name="T34" fmla="*/ 212 w 270"/>
              <a:gd name="T35" fmla="*/ 0 h 312"/>
              <a:gd name="T36" fmla="*/ 186 w 270"/>
              <a:gd name="T37" fmla="*/ 47 h 312"/>
              <a:gd name="T38" fmla="*/ 118 w 270"/>
              <a:gd name="T39" fmla="*/ 119 h 312"/>
              <a:gd name="T40" fmla="*/ 155 w 270"/>
              <a:gd name="T41" fmla="*/ 104 h 312"/>
              <a:gd name="T42" fmla="*/ 171 w 270"/>
              <a:gd name="T43" fmla="*/ 108 h 312"/>
              <a:gd name="T44" fmla="*/ 155 w 270"/>
              <a:gd name="T45" fmla="*/ 135 h 312"/>
              <a:gd name="T46" fmla="*/ 202 w 270"/>
              <a:gd name="T47" fmla="*/ 135 h 312"/>
              <a:gd name="T48" fmla="*/ 253 w 270"/>
              <a:gd name="T49" fmla="*/ 155 h 312"/>
              <a:gd name="T50" fmla="*/ 238 w 270"/>
              <a:gd name="T51" fmla="*/ 176 h 312"/>
              <a:gd name="T52" fmla="*/ 238 w 270"/>
              <a:gd name="T53" fmla="*/ 202 h 312"/>
              <a:gd name="T54" fmla="*/ 264 w 270"/>
              <a:gd name="T55" fmla="*/ 196 h 312"/>
              <a:gd name="T56" fmla="*/ 269 w 270"/>
              <a:gd name="T57" fmla="*/ 217 h 312"/>
              <a:gd name="T58" fmla="*/ 269 w 270"/>
              <a:gd name="T59" fmla="*/ 243 h 312"/>
              <a:gd name="T60" fmla="*/ 264 w 270"/>
              <a:gd name="T61" fmla="*/ 269 h 312"/>
              <a:gd name="T62" fmla="*/ 238 w 270"/>
              <a:gd name="T63" fmla="*/ 311 h 312"/>
              <a:gd name="T64" fmla="*/ 238 w 270"/>
              <a:gd name="T65" fmla="*/ 311 h 3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0"/>
              <a:gd name="T100" fmla="*/ 0 h 312"/>
              <a:gd name="T101" fmla="*/ 270 w 270"/>
              <a:gd name="T102" fmla="*/ 312 h 3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0" h="312">
                <a:moveTo>
                  <a:pt x="238" y="311"/>
                </a:moveTo>
                <a:lnTo>
                  <a:pt x="202" y="294"/>
                </a:lnTo>
                <a:lnTo>
                  <a:pt x="218" y="253"/>
                </a:lnTo>
                <a:lnTo>
                  <a:pt x="212" y="243"/>
                </a:lnTo>
                <a:lnTo>
                  <a:pt x="186" y="269"/>
                </a:lnTo>
                <a:lnTo>
                  <a:pt x="129" y="284"/>
                </a:lnTo>
                <a:lnTo>
                  <a:pt x="171" y="253"/>
                </a:lnTo>
                <a:lnTo>
                  <a:pt x="129" y="253"/>
                </a:lnTo>
                <a:lnTo>
                  <a:pt x="0" y="243"/>
                </a:lnTo>
                <a:lnTo>
                  <a:pt x="0" y="217"/>
                </a:lnTo>
                <a:lnTo>
                  <a:pt x="36" y="196"/>
                </a:lnTo>
                <a:lnTo>
                  <a:pt x="10" y="186"/>
                </a:lnTo>
                <a:lnTo>
                  <a:pt x="61" y="155"/>
                </a:lnTo>
                <a:lnTo>
                  <a:pt x="61" y="135"/>
                </a:lnTo>
                <a:lnTo>
                  <a:pt x="104" y="88"/>
                </a:lnTo>
                <a:lnTo>
                  <a:pt x="134" y="26"/>
                </a:lnTo>
                <a:lnTo>
                  <a:pt x="186" y="10"/>
                </a:lnTo>
                <a:lnTo>
                  <a:pt x="212" y="0"/>
                </a:lnTo>
                <a:lnTo>
                  <a:pt x="186" y="47"/>
                </a:lnTo>
                <a:lnTo>
                  <a:pt x="118" y="119"/>
                </a:lnTo>
                <a:lnTo>
                  <a:pt x="155" y="104"/>
                </a:lnTo>
                <a:lnTo>
                  <a:pt x="171" y="108"/>
                </a:lnTo>
                <a:lnTo>
                  <a:pt x="155" y="135"/>
                </a:lnTo>
                <a:lnTo>
                  <a:pt x="202" y="135"/>
                </a:lnTo>
                <a:lnTo>
                  <a:pt x="253" y="155"/>
                </a:lnTo>
                <a:lnTo>
                  <a:pt x="238" y="176"/>
                </a:lnTo>
                <a:lnTo>
                  <a:pt x="238" y="202"/>
                </a:lnTo>
                <a:lnTo>
                  <a:pt x="264" y="196"/>
                </a:lnTo>
                <a:lnTo>
                  <a:pt x="269" y="217"/>
                </a:lnTo>
                <a:lnTo>
                  <a:pt x="269" y="243"/>
                </a:lnTo>
                <a:lnTo>
                  <a:pt x="264" y="269"/>
                </a:lnTo>
                <a:lnTo>
                  <a:pt x="238" y="311"/>
                </a:lnTo>
              </a:path>
            </a:pathLst>
          </a:custGeom>
          <a:solidFill>
            <a:schemeClr val="bg1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4" name="Freeform 283" descr="Diagonales larges vers le bas"/>
          <p:cNvSpPr>
            <a:spLocks noChangeArrowheads="1"/>
          </p:cNvSpPr>
          <p:nvPr/>
        </p:nvSpPr>
        <p:spPr bwMode="auto">
          <a:xfrm>
            <a:off x="929704" y="2168525"/>
            <a:ext cx="1585913" cy="950913"/>
          </a:xfrm>
          <a:custGeom>
            <a:avLst/>
            <a:gdLst>
              <a:gd name="T0" fmla="*/ 1435 w 2498"/>
              <a:gd name="T1" fmla="*/ 135 h 1498"/>
              <a:gd name="T2" fmla="*/ 1492 w 2498"/>
              <a:gd name="T3" fmla="*/ 176 h 1498"/>
              <a:gd name="T4" fmla="*/ 1558 w 2498"/>
              <a:gd name="T5" fmla="*/ 223 h 1498"/>
              <a:gd name="T6" fmla="*/ 1523 w 2498"/>
              <a:gd name="T7" fmla="*/ 274 h 1498"/>
              <a:gd name="T8" fmla="*/ 1668 w 2498"/>
              <a:gd name="T9" fmla="*/ 249 h 1498"/>
              <a:gd name="T10" fmla="*/ 1668 w 2498"/>
              <a:gd name="T11" fmla="*/ 305 h 1498"/>
              <a:gd name="T12" fmla="*/ 1766 w 2498"/>
              <a:gd name="T13" fmla="*/ 325 h 1498"/>
              <a:gd name="T14" fmla="*/ 1735 w 2498"/>
              <a:gd name="T15" fmla="*/ 341 h 1498"/>
              <a:gd name="T16" fmla="*/ 1626 w 2498"/>
              <a:gd name="T17" fmla="*/ 460 h 1498"/>
              <a:gd name="T18" fmla="*/ 1636 w 2498"/>
              <a:gd name="T19" fmla="*/ 600 h 1498"/>
              <a:gd name="T20" fmla="*/ 1683 w 2498"/>
              <a:gd name="T21" fmla="*/ 435 h 1498"/>
              <a:gd name="T22" fmla="*/ 1766 w 2498"/>
              <a:gd name="T23" fmla="*/ 368 h 1498"/>
              <a:gd name="T24" fmla="*/ 1776 w 2498"/>
              <a:gd name="T25" fmla="*/ 502 h 1498"/>
              <a:gd name="T26" fmla="*/ 1828 w 2498"/>
              <a:gd name="T27" fmla="*/ 533 h 1498"/>
              <a:gd name="T28" fmla="*/ 1901 w 2498"/>
              <a:gd name="T29" fmla="*/ 626 h 1498"/>
              <a:gd name="T30" fmla="*/ 1968 w 2498"/>
              <a:gd name="T31" fmla="*/ 533 h 1498"/>
              <a:gd name="T32" fmla="*/ 2169 w 2498"/>
              <a:gd name="T33" fmla="*/ 440 h 1498"/>
              <a:gd name="T34" fmla="*/ 2446 w 2498"/>
              <a:gd name="T35" fmla="*/ 325 h 1498"/>
              <a:gd name="T36" fmla="*/ 2497 w 2498"/>
              <a:gd name="T37" fmla="*/ 450 h 1498"/>
              <a:gd name="T38" fmla="*/ 2345 w 2498"/>
              <a:gd name="T39" fmla="*/ 548 h 1498"/>
              <a:gd name="T40" fmla="*/ 2345 w 2498"/>
              <a:gd name="T41" fmla="*/ 642 h 1498"/>
              <a:gd name="T42" fmla="*/ 2237 w 2498"/>
              <a:gd name="T43" fmla="*/ 678 h 1498"/>
              <a:gd name="T44" fmla="*/ 2144 w 2498"/>
              <a:gd name="T45" fmla="*/ 740 h 1498"/>
              <a:gd name="T46" fmla="*/ 2092 w 2498"/>
              <a:gd name="T47" fmla="*/ 801 h 1498"/>
              <a:gd name="T48" fmla="*/ 2061 w 2498"/>
              <a:gd name="T49" fmla="*/ 750 h 1498"/>
              <a:gd name="T50" fmla="*/ 2036 w 2498"/>
              <a:gd name="T51" fmla="*/ 844 h 1498"/>
              <a:gd name="T52" fmla="*/ 2046 w 2498"/>
              <a:gd name="T53" fmla="*/ 942 h 1498"/>
              <a:gd name="T54" fmla="*/ 2046 w 2498"/>
              <a:gd name="T55" fmla="*/ 952 h 1498"/>
              <a:gd name="T56" fmla="*/ 1926 w 2498"/>
              <a:gd name="T57" fmla="*/ 1050 h 1498"/>
              <a:gd name="T58" fmla="*/ 1766 w 2498"/>
              <a:gd name="T59" fmla="*/ 1279 h 1498"/>
              <a:gd name="T60" fmla="*/ 1735 w 2498"/>
              <a:gd name="T61" fmla="*/ 1497 h 1498"/>
              <a:gd name="T62" fmla="*/ 1678 w 2498"/>
              <a:gd name="T63" fmla="*/ 1351 h 1498"/>
              <a:gd name="T64" fmla="*/ 1584 w 2498"/>
              <a:gd name="T65" fmla="*/ 1267 h 1498"/>
              <a:gd name="T66" fmla="*/ 1408 w 2498"/>
              <a:gd name="T67" fmla="*/ 1226 h 1498"/>
              <a:gd name="T68" fmla="*/ 1367 w 2498"/>
              <a:gd name="T69" fmla="*/ 1283 h 1498"/>
              <a:gd name="T70" fmla="*/ 1134 w 2498"/>
              <a:gd name="T71" fmla="*/ 1283 h 1498"/>
              <a:gd name="T72" fmla="*/ 1014 w 2498"/>
              <a:gd name="T73" fmla="*/ 1438 h 1498"/>
              <a:gd name="T74" fmla="*/ 881 w 2498"/>
              <a:gd name="T75" fmla="*/ 1242 h 1498"/>
              <a:gd name="T76" fmla="*/ 730 w 2498"/>
              <a:gd name="T77" fmla="*/ 1185 h 1498"/>
              <a:gd name="T78" fmla="*/ 472 w 2498"/>
              <a:gd name="T79" fmla="*/ 1128 h 1498"/>
              <a:gd name="T80" fmla="*/ 202 w 2498"/>
              <a:gd name="T81" fmla="*/ 1004 h 1498"/>
              <a:gd name="T82" fmla="*/ 88 w 2498"/>
              <a:gd name="T83" fmla="*/ 885 h 1498"/>
              <a:gd name="T84" fmla="*/ 40 w 2498"/>
              <a:gd name="T85" fmla="*/ 740 h 1498"/>
              <a:gd name="T86" fmla="*/ 9 w 2498"/>
              <a:gd name="T87" fmla="*/ 658 h 1498"/>
              <a:gd name="T88" fmla="*/ 35 w 2498"/>
              <a:gd name="T89" fmla="*/ 409 h 1498"/>
              <a:gd name="T90" fmla="*/ 145 w 2498"/>
              <a:gd name="T91" fmla="*/ 41 h 1498"/>
              <a:gd name="T92" fmla="*/ 227 w 2498"/>
              <a:gd name="T93" fmla="*/ 108 h 1498"/>
              <a:gd name="T94" fmla="*/ 1372 w 2498"/>
              <a:gd name="T95" fmla="*/ 114 h 14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98"/>
              <a:gd name="T145" fmla="*/ 0 h 1498"/>
              <a:gd name="T146" fmla="*/ 2498 w 2498"/>
              <a:gd name="T147" fmla="*/ 1498 h 14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98" h="1498">
                <a:moveTo>
                  <a:pt x="1372" y="114"/>
                </a:moveTo>
                <a:lnTo>
                  <a:pt x="1408" y="72"/>
                </a:lnTo>
                <a:lnTo>
                  <a:pt x="1435" y="88"/>
                </a:lnTo>
                <a:lnTo>
                  <a:pt x="1435" y="135"/>
                </a:lnTo>
                <a:lnTo>
                  <a:pt x="1398" y="135"/>
                </a:lnTo>
                <a:lnTo>
                  <a:pt x="1460" y="155"/>
                </a:lnTo>
                <a:lnTo>
                  <a:pt x="1460" y="135"/>
                </a:lnTo>
                <a:lnTo>
                  <a:pt x="1492" y="176"/>
                </a:lnTo>
                <a:lnTo>
                  <a:pt x="1507" y="192"/>
                </a:lnTo>
                <a:lnTo>
                  <a:pt x="1568" y="196"/>
                </a:lnTo>
                <a:lnTo>
                  <a:pt x="1615" y="207"/>
                </a:lnTo>
                <a:lnTo>
                  <a:pt x="1558" y="223"/>
                </a:lnTo>
                <a:lnTo>
                  <a:pt x="1517" y="249"/>
                </a:lnTo>
                <a:lnTo>
                  <a:pt x="1476" y="284"/>
                </a:lnTo>
                <a:lnTo>
                  <a:pt x="1492" y="284"/>
                </a:lnTo>
                <a:lnTo>
                  <a:pt x="1523" y="274"/>
                </a:lnTo>
                <a:lnTo>
                  <a:pt x="1517" y="290"/>
                </a:lnTo>
                <a:lnTo>
                  <a:pt x="1600" y="284"/>
                </a:lnTo>
                <a:lnTo>
                  <a:pt x="1652" y="249"/>
                </a:lnTo>
                <a:lnTo>
                  <a:pt x="1668" y="249"/>
                </a:lnTo>
                <a:lnTo>
                  <a:pt x="1641" y="264"/>
                </a:lnTo>
                <a:lnTo>
                  <a:pt x="1626" y="290"/>
                </a:lnTo>
                <a:lnTo>
                  <a:pt x="1656" y="290"/>
                </a:lnTo>
                <a:lnTo>
                  <a:pt x="1668" y="305"/>
                </a:lnTo>
                <a:lnTo>
                  <a:pt x="1693" y="315"/>
                </a:lnTo>
                <a:lnTo>
                  <a:pt x="1719" y="305"/>
                </a:lnTo>
                <a:lnTo>
                  <a:pt x="1766" y="300"/>
                </a:lnTo>
                <a:lnTo>
                  <a:pt x="1766" y="325"/>
                </a:lnTo>
                <a:lnTo>
                  <a:pt x="1791" y="331"/>
                </a:lnTo>
                <a:lnTo>
                  <a:pt x="1803" y="352"/>
                </a:lnTo>
                <a:lnTo>
                  <a:pt x="1776" y="352"/>
                </a:lnTo>
                <a:lnTo>
                  <a:pt x="1735" y="341"/>
                </a:lnTo>
                <a:lnTo>
                  <a:pt x="1683" y="357"/>
                </a:lnTo>
                <a:lnTo>
                  <a:pt x="1615" y="425"/>
                </a:lnTo>
                <a:lnTo>
                  <a:pt x="1668" y="382"/>
                </a:lnTo>
                <a:lnTo>
                  <a:pt x="1626" y="460"/>
                </a:lnTo>
                <a:lnTo>
                  <a:pt x="1611" y="507"/>
                </a:lnTo>
                <a:lnTo>
                  <a:pt x="1600" y="558"/>
                </a:lnTo>
                <a:lnTo>
                  <a:pt x="1600" y="600"/>
                </a:lnTo>
                <a:lnTo>
                  <a:pt x="1636" y="600"/>
                </a:lnTo>
                <a:lnTo>
                  <a:pt x="1656" y="570"/>
                </a:lnTo>
                <a:lnTo>
                  <a:pt x="1656" y="517"/>
                </a:lnTo>
                <a:lnTo>
                  <a:pt x="1668" y="476"/>
                </a:lnTo>
                <a:lnTo>
                  <a:pt x="1683" y="435"/>
                </a:lnTo>
                <a:lnTo>
                  <a:pt x="1719" y="409"/>
                </a:lnTo>
                <a:lnTo>
                  <a:pt x="1735" y="398"/>
                </a:lnTo>
                <a:lnTo>
                  <a:pt x="1750" y="372"/>
                </a:lnTo>
                <a:lnTo>
                  <a:pt x="1766" y="368"/>
                </a:lnTo>
                <a:lnTo>
                  <a:pt x="1817" y="398"/>
                </a:lnTo>
                <a:lnTo>
                  <a:pt x="1817" y="435"/>
                </a:lnTo>
                <a:lnTo>
                  <a:pt x="1791" y="466"/>
                </a:lnTo>
                <a:lnTo>
                  <a:pt x="1776" y="502"/>
                </a:lnTo>
                <a:lnTo>
                  <a:pt x="1791" y="482"/>
                </a:lnTo>
                <a:lnTo>
                  <a:pt x="1828" y="476"/>
                </a:lnTo>
                <a:lnTo>
                  <a:pt x="1828" y="502"/>
                </a:lnTo>
                <a:lnTo>
                  <a:pt x="1828" y="533"/>
                </a:lnTo>
                <a:lnTo>
                  <a:pt x="1803" y="570"/>
                </a:lnTo>
                <a:lnTo>
                  <a:pt x="1766" y="611"/>
                </a:lnTo>
                <a:lnTo>
                  <a:pt x="1828" y="626"/>
                </a:lnTo>
                <a:lnTo>
                  <a:pt x="1901" y="626"/>
                </a:lnTo>
                <a:lnTo>
                  <a:pt x="1952" y="600"/>
                </a:lnTo>
                <a:lnTo>
                  <a:pt x="1983" y="574"/>
                </a:lnTo>
                <a:lnTo>
                  <a:pt x="1978" y="548"/>
                </a:lnTo>
                <a:lnTo>
                  <a:pt x="1968" y="533"/>
                </a:lnTo>
                <a:lnTo>
                  <a:pt x="2046" y="533"/>
                </a:lnTo>
                <a:lnTo>
                  <a:pt x="2077" y="523"/>
                </a:lnTo>
                <a:lnTo>
                  <a:pt x="2144" y="492"/>
                </a:lnTo>
                <a:lnTo>
                  <a:pt x="2169" y="440"/>
                </a:lnTo>
                <a:lnTo>
                  <a:pt x="2310" y="440"/>
                </a:lnTo>
                <a:lnTo>
                  <a:pt x="2335" y="435"/>
                </a:lnTo>
                <a:lnTo>
                  <a:pt x="2439" y="305"/>
                </a:lnTo>
                <a:lnTo>
                  <a:pt x="2446" y="325"/>
                </a:lnTo>
                <a:lnTo>
                  <a:pt x="2481" y="315"/>
                </a:lnTo>
                <a:lnTo>
                  <a:pt x="2497" y="331"/>
                </a:lnTo>
                <a:lnTo>
                  <a:pt x="2471" y="409"/>
                </a:lnTo>
                <a:lnTo>
                  <a:pt x="2497" y="450"/>
                </a:lnTo>
                <a:lnTo>
                  <a:pt x="2487" y="482"/>
                </a:lnTo>
                <a:lnTo>
                  <a:pt x="2429" y="482"/>
                </a:lnTo>
                <a:lnTo>
                  <a:pt x="2398" y="517"/>
                </a:lnTo>
                <a:lnTo>
                  <a:pt x="2345" y="548"/>
                </a:lnTo>
                <a:lnTo>
                  <a:pt x="2310" y="600"/>
                </a:lnTo>
                <a:lnTo>
                  <a:pt x="2320" y="626"/>
                </a:lnTo>
                <a:lnTo>
                  <a:pt x="2345" y="626"/>
                </a:lnTo>
                <a:lnTo>
                  <a:pt x="2345" y="642"/>
                </a:lnTo>
                <a:lnTo>
                  <a:pt x="2289" y="652"/>
                </a:lnTo>
                <a:lnTo>
                  <a:pt x="2242" y="658"/>
                </a:lnTo>
                <a:lnTo>
                  <a:pt x="2180" y="678"/>
                </a:lnTo>
                <a:lnTo>
                  <a:pt x="2237" y="678"/>
                </a:lnTo>
                <a:lnTo>
                  <a:pt x="2180" y="693"/>
                </a:lnTo>
                <a:lnTo>
                  <a:pt x="2154" y="699"/>
                </a:lnTo>
                <a:lnTo>
                  <a:pt x="2159" y="709"/>
                </a:lnTo>
                <a:lnTo>
                  <a:pt x="2144" y="740"/>
                </a:lnTo>
                <a:lnTo>
                  <a:pt x="2112" y="787"/>
                </a:lnTo>
                <a:lnTo>
                  <a:pt x="2087" y="760"/>
                </a:lnTo>
                <a:lnTo>
                  <a:pt x="2087" y="776"/>
                </a:lnTo>
                <a:lnTo>
                  <a:pt x="2092" y="801"/>
                </a:lnTo>
                <a:lnTo>
                  <a:pt x="2061" y="848"/>
                </a:lnTo>
                <a:lnTo>
                  <a:pt x="2051" y="807"/>
                </a:lnTo>
                <a:lnTo>
                  <a:pt x="2046" y="787"/>
                </a:lnTo>
                <a:lnTo>
                  <a:pt x="2061" y="750"/>
                </a:lnTo>
                <a:lnTo>
                  <a:pt x="2036" y="760"/>
                </a:lnTo>
                <a:lnTo>
                  <a:pt x="2024" y="817"/>
                </a:lnTo>
                <a:lnTo>
                  <a:pt x="1993" y="807"/>
                </a:lnTo>
                <a:lnTo>
                  <a:pt x="2036" y="844"/>
                </a:lnTo>
                <a:lnTo>
                  <a:pt x="2024" y="859"/>
                </a:lnTo>
                <a:lnTo>
                  <a:pt x="2020" y="895"/>
                </a:lnTo>
                <a:lnTo>
                  <a:pt x="2046" y="901"/>
                </a:lnTo>
                <a:lnTo>
                  <a:pt x="2046" y="942"/>
                </a:lnTo>
                <a:lnTo>
                  <a:pt x="2036" y="916"/>
                </a:lnTo>
                <a:lnTo>
                  <a:pt x="2024" y="936"/>
                </a:lnTo>
                <a:lnTo>
                  <a:pt x="2004" y="942"/>
                </a:lnTo>
                <a:lnTo>
                  <a:pt x="2046" y="952"/>
                </a:lnTo>
                <a:lnTo>
                  <a:pt x="2024" y="983"/>
                </a:lnTo>
                <a:lnTo>
                  <a:pt x="1993" y="978"/>
                </a:lnTo>
                <a:lnTo>
                  <a:pt x="2009" y="1004"/>
                </a:lnTo>
                <a:lnTo>
                  <a:pt x="1926" y="1050"/>
                </a:lnTo>
                <a:lnTo>
                  <a:pt x="1869" y="1087"/>
                </a:lnTo>
                <a:lnTo>
                  <a:pt x="1807" y="1128"/>
                </a:lnTo>
                <a:lnTo>
                  <a:pt x="1760" y="1195"/>
                </a:lnTo>
                <a:lnTo>
                  <a:pt x="1766" y="1279"/>
                </a:lnTo>
                <a:lnTo>
                  <a:pt x="1776" y="1351"/>
                </a:lnTo>
                <a:lnTo>
                  <a:pt x="1791" y="1412"/>
                </a:lnTo>
                <a:lnTo>
                  <a:pt x="1766" y="1497"/>
                </a:lnTo>
                <a:lnTo>
                  <a:pt x="1735" y="1497"/>
                </a:lnTo>
                <a:lnTo>
                  <a:pt x="1709" y="1459"/>
                </a:lnTo>
                <a:lnTo>
                  <a:pt x="1693" y="1402"/>
                </a:lnTo>
                <a:lnTo>
                  <a:pt x="1693" y="1361"/>
                </a:lnTo>
                <a:lnTo>
                  <a:pt x="1678" y="1351"/>
                </a:lnTo>
                <a:lnTo>
                  <a:pt x="1683" y="1320"/>
                </a:lnTo>
                <a:lnTo>
                  <a:pt x="1668" y="1279"/>
                </a:lnTo>
                <a:lnTo>
                  <a:pt x="1636" y="1242"/>
                </a:lnTo>
                <a:lnTo>
                  <a:pt x="1584" y="1267"/>
                </a:lnTo>
                <a:lnTo>
                  <a:pt x="1548" y="1226"/>
                </a:lnTo>
                <a:lnTo>
                  <a:pt x="1480" y="1226"/>
                </a:lnTo>
                <a:lnTo>
                  <a:pt x="1466" y="1222"/>
                </a:lnTo>
                <a:lnTo>
                  <a:pt x="1408" y="1226"/>
                </a:lnTo>
                <a:lnTo>
                  <a:pt x="1357" y="1226"/>
                </a:lnTo>
                <a:lnTo>
                  <a:pt x="1398" y="1252"/>
                </a:lnTo>
                <a:lnTo>
                  <a:pt x="1408" y="1279"/>
                </a:lnTo>
                <a:lnTo>
                  <a:pt x="1367" y="1283"/>
                </a:lnTo>
                <a:lnTo>
                  <a:pt x="1305" y="1263"/>
                </a:lnTo>
                <a:lnTo>
                  <a:pt x="1243" y="1252"/>
                </a:lnTo>
                <a:lnTo>
                  <a:pt x="1181" y="1252"/>
                </a:lnTo>
                <a:lnTo>
                  <a:pt x="1134" y="1283"/>
                </a:lnTo>
                <a:lnTo>
                  <a:pt x="1071" y="1309"/>
                </a:lnTo>
                <a:lnTo>
                  <a:pt x="1026" y="1361"/>
                </a:lnTo>
                <a:lnTo>
                  <a:pt x="1030" y="1428"/>
                </a:lnTo>
                <a:lnTo>
                  <a:pt x="1014" y="1438"/>
                </a:lnTo>
                <a:lnTo>
                  <a:pt x="948" y="1402"/>
                </a:lnTo>
                <a:lnTo>
                  <a:pt x="937" y="1351"/>
                </a:lnTo>
                <a:lnTo>
                  <a:pt x="916" y="1320"/>
                </a:lnTo>
                <a:lnTo>
                  <a:pt x="881" y="1242"/>
                </a:lnTo>
                <a:lnTo>
                  <a:pt x="838" y="1226"/>
                </a:lnTo>
                <a:lnTo>
                  <a:pt x="797" y="1267"/>
                </a:lnTo>
                <a:lnTo>
                  <a:pt x="740" y="1236"/>
                </a:lnTo>
                <a:lnTo>
                  <a:pt x="730" y="1185"/>
                </a:lnTo>
                <a:lnTo>
                  <a:pt x="673" y="1112"/>
                </a:lnTo>
                <a:lnTo>
                  <a:pt x="595" y="1112"/>
                </a:lnTo>
                <a:lnTo>
                  <a:pt x="595" y="1134"/>
                </a:lnTo>
                <a:lnTo>
                  <a:pt x="472" y="1128"/>
                </a:lnTo>
                <a:lnTo>
                  <a:pt x="311" y="1061"/>
                </a:lnTo>
                <a:lnTo>
                  <a:pt x="311" y="1046"/>
                </a:lnTo>
                <a:lnTo>
                  <a:pt x="212" y="1050"/>
                </a:lnTo>
                <a:lnTo>
                  <a:pt x="202" y="1004"/>
                </a:lnTo>
                <a:lnTo>
                  <a:pt x="171" y="968"/>
                </a:lnTo>
                <a:lnTo>
                  <a:pt x="135" y="942"/>
                </a:lnTo>
                <a:lnTo>
                  <a:pt x="88" y="936"/>
                </a:lnTo>
                <a:lnTo>
                  <a:pt x="88" y="885"/>
                </a:lnTo>
                <a:lnTo>
                  <a:pt x="50" y="817"/>
                </a:lnTo>
                <a:lnTo>
                  <a:pt x="62" y="791"/>
                </a:lnTo>
                <a:lnTo>
                  <a:pt x="40" y="776"/>
                </a:lnTo>
                <a:lnTo>
                  <a:pt x="40" y="740"/>
                </a:lnTo>
                <a:lnTo>
                  <a:pt x="62" y="750"/>
                </a:lnTo>
                <a:lnTo>
                  <a:pt x="50" y="709"/>
                </a:lnTo>
                <a:lnTo>
                  <a:pt x="25" y="719"/>
                </a:lnTo>
                <a:lnTo>
                  <a:pt x="9" y="658"/>
                </a:lnTo>
                <a:lnTo>
                  <a:pt x="9" y="600"/>
                </a:lnTo>
                <a:lnTo>
                  <a:pt x="0" y="574"/>
                </a:lnTo>
                <a:lnTo>
                  <a:pt x="25" y="502"/>
                </a:lnTo>
                <a:lnTo>
                  <a:pt x="35" y="409"/>
                </a:lnTo>
                <a:lnTo>
                  <a:pt x="88" y="305"/>
                </a:lnTo>
                <a:lnTo>
                  <a:pt x="119" y="217"/>
                </a:lnTo>
                <a:lnTo>
                  <a:pt x="135" y="150"/>
                </a:lnTo>
                <a:lnTo>
                  <a:pt x="145" y="41"/>
                </a:lnTo>
                <a:lnTo>
                  <a:pt x="202" y="67"/>
                </a:lnTo>
                <a:lnTo>
                  <a:pt x="202" y="98"/>
                </a:lnTo>
                <a:lnTo>
                  <a:pt x="196" y="135"/>
                </a:lnTo>
                <a:lnTo>
                  <a:pt x="227" y="108"/>
                </a:lnTo>
                <a:lnTo>
                  <a:pt x="237" y="31"/>
                </a:lnTo>
                <a:lnTo>
                  <a:pt x="227" y="0"/>
                </a:lnTo>
                <a:lnTo>
                  <a:pt x="1372" y="11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5" name="Freeform 284" descr="Diagonales larges vers le bas"/>
          <p:cNvSpPr>
            <a:spLocks noChangeArrowheads="1"/>
          </p:cNvSpPr>
          <p:nvPr/>
        </p:nvSpPr>
        <p:spPr bwMode="auto">
          <a:xfrm>
            <a:off x="7424167" y="4216400"/>
            <a:ext cx="1122362" cy="1016000"/>
          </a:xfrm>
          <a:custGeom>
            <a:avLst/>
            <a:gdLst>
              <a:gd name="T0" fmla="*/ 1274 w 1768"/>
              <a:gd name="T1" fmla="*/ 1532 h 1601"/>
              <a:gd name="T2" fmla="*/ 1233 w 1768"/>
              <a:gd name="T3" fmla="*/ 1522 h 1601"/>
              <a:gd name="T4" fmla="*/ 1129 w 1768"/>
              <a:gd name="T5" fmla="*/ 1542 h 1601"/>
              <a:gd name="T6" fmla="*/ 1057 w 1768"/>
              <a:gd name="T7" fmla="*/ 1491 h 1601"/>
              <a:gd name="T8" fmla="*/ 1047 w 1768"/>
              <a:gd name="T9" fmla="*/ 1346 h 1601"/>
              <a:gd name="T10" fmla="*/ 1020 w 1768"/>
              <a:gd name="T11" fmla="*/ 1305 h 1601"/>
              <a:gd name="T12" fmla="*/ 948 w 1768"/>
              <a:gd name="T13" fmla="*/ 1325 h 1601"/>
              <a:gd name="T14" fmla="*/ 1016 w 1768"/>
              <a:gd name="T15" fmla="*/ 1206 h 1601"/>
              <a:gd name="T16" fmla="*/ 979 w 1768"/>
              <a:gd name="T17" fmla="*/ 1222 h 1601"/>
              <a:gd name="T18" fmla="*/ 896 w 1768"/>
              <a:gd name="T19" fmla="*/ 1299 h 1601"/>
              <a:gd name="T20" fmla="*/ 871 w 1768"/>
              <a:gd name="T21" fmla="*/ 1195 h 1601"/>
              <a:gd name="T22" fmla="*/ 855 w 1768"/>
              <a:gd name="T23" fmla="*/ 1138 h 1601"/>
              <a:gd name="T24" fmla="*/ 746 w 1768"/>
              <a:gd name="T25" fmla="*/ 1082 h 1601"/>
              <a:gd name="T26" fmla="*/ 446 w 1768"/>
              <a:gd name="T27" fmla="*/ 1138 h 1601"/>
              <a:gd name="T28" fmla="*/ 362 w 1768"/>
              <a:gd name="T29" fmla="*/ 1206 h 1601"/>
              <a:gd name="T30" fmla="*/ 233 w 1768"/>
              <a:gd name="T31" fmla="*/ 1195 h 1601"/>
              <a:gd name="T32" fmla="*/ 104 w 1768"/>
              <a:gd name="T33" fmla="*/ 1258 h 1601"/>
              <a:gd name="T34" fmla="*/ 9 w 1768"/>
              <a:gd name="T35" fmla="*/ 1175 h 1601"/>
              <a:gd name="T36" fmla="*/ 68 w 1768"/>
              <a:gd name="T37" fmla="*/ 1082 h 1601"/>
              <a:gd name="T38" fmla="*/ 25 w 1768"/>
              <a:gd name="T39" fmla="*/ 870 h 1601"/>
              <a:gd name="T40" fmla="*/ 16 w 1768"/>
              <a:gd name="T41" fmla="*/ 782 h 1601"/>
              <a:gd name="T42" fmla="*/ 25 w 1768"/>
              <a:gd name="T43" fmla="*/ 756 h 1601"/>
              <a:gd name="T44" fmla="*/ 25 w 1768"/>
              <a:gd name="T45" fmla="*/ 662 h 1601"/>
              <a:gd name="T46" fmla="*/ 78 w 1768"/>
              <a:gd name="T47" fmla="*/ 529 h 1601"/>
              <a:gd name="T48" fmla="*/ 151 w 1768"/>
              <a:gd name="T49" fmla="*/ 502 h 1601"/>
              <a:gd name="T50" fmla="*/ 301 w 1768"/>
              <a:gd name="T51" fmla="*/ 456 h 1601"/>
              <a:gd name="T52" fmla="*/ 450 w 1768"/>
              <a:gd name="T53" fmla="*/ 347 h 1601"/>
              <a:gd name="T54" fmla="*/ 503 w 1768"/>
              <a:gd name="T55" fmla="*/ 284 h 1601"/>
              <a:gd name="T56" fmla="*/ 518 w 1768"/>
              <a:gd name="T57" fmla="*/ 259 h 1601"/>
              <a:gd name="T58" fmla="*/ 570 w 1768"/>
              <a:gd name="T59" fmla="*/ 269 h 1601"/>
              <a:gd name="T60" fmla="*/ 585 w 1768"/>
              <a:gd name="T61" fmla="*/ 227 h 1601"/>
              <a:gd name="T62" fmla="*/ 622 w 1768"/>
              <a:gd name="T63" fmla="*/ 171 h 1601"/>
              <a:gd name="T64" fmla="*/ 689 w 1768"/>
              <a:gd name="T65" fmla="*/ 135 h 1601"/>
              <a:gd name="T66" fmla="*/ 746 w 1768"/>
              <a:gd name="T67" fmla="*/ 196 h 1601"/>
              <a:gd name="T68" fmla="*/ 798 w 1768"/>
              <a:gd name="T69" fmla="*/ 202 h 1601"/>
              <a:gd name="T70" fmla="*/ 828 w 1768"/>
              <a:gd name="T71" fmla="*/ 129 h 1601"/>
              <a:gd name="T72" fmla="*/ 871 w 1768"/>
              <a:gd name="T73" fmla="*/ 67 h 1601"/>
              <a:gd name="T74" fmla="*/ 912 w 1768"/>
              <a:gd name="T75" fmla="*/ 21 h 1601"/>
              <a:gd name="T76" fmla="*/ 1000 w 1768"/>
              <a:gd name="T77" fmla="*/ 51 h 1601"/>
              <a:gd name="T78" fmla="*/ 1088 w 1768"/>
              <a:gd name="T79" fmla="*/ 67 h 1601"/>
              <a:gd name="T80" fmla="*/ 1124 w 1768"/>
              <a:gd name="T81" fmla="*/ 67 h 1601"/>
              <a:gd name="T82" fmla="*/ 1108 w 1768"/>
              <a:gd name="T83" fmla="*/ 108 h 1601"/>
              <a:gd name="T84" fmla="*/ 1057 w 1768"/>
              <a:gd name="T85" fmla="*/ 202 h 1601"/>
              <a:gd name="T86" fmla="*/ 1155 w 1768"/>
              <a:gd name="T87" fmla="*/ 295 h 1601"/>
              <a:gd name="T88" fmla="*/ 1280 w 1768"/>
              <a:gd name="T89" fmla="*/ 337 h 1601"/>
              <a:gd name="T90" fmla="*/ 1331 w 1768"/>
              <a:gd name="T91" fmla="*/ 119 h 1601"/>
              <a:gd name="T92" fmla="*/ 1368 w 1768"/>
              <a:gd name="T93" fmla="*/ 21 h 1601"/>
              <a:gd name="T94" fmla="*/ 1409 w 1768"/>
              <a:gd name="T95" fmla="*/ 62 h 1601"/>
              <a:gd name="T96" fmla="*/ 1425 w 1768"/>
              <a:gd name="T97" fmla="*/ 151 h 1601"/>
              <a:gd name="T98" fmla="*/ 1492 w 1768"/>
              <a:gd name="T99" fmla="*/ 212 h 1601"/>
              <a:gd name="T100" fmla="*/ 1517 w 1768"/>
              <a:gd name="T101" fmla="*/ 378 h 1601"/>
              <a:gd name="T102" fmla="*/ 1574 w 1768"/>
              <a:gd name="T103" fmla="*/ 460 h 1601"/>
              <a:gd name="T104" fmla="*/ 1605 w 1768"/>
              <a:gd name="T105" fmla="*/ 513 h 1601"/>
              <a:gd name="T106" fmla="*/ 1658 w 1768"/>
              <a:gd name="T107" fmla="*/ 621 h 1601"/>
              <a:gd name="T108" fmla="*/ 1693 w 1768"/>
              <a:gd name="T109" fmla="*/ 662 h 1601"/>
              <a:gd name="T110" fmla="*/ 1735 w 1768"/>
              <a:gd name="T111" fmla="*/ 740 h 1601"/>
              <a:gd name="T112" fmla="*/ 1751 w 1768"/>
              <a:gd name="T113" fmla="*/ 895 h 1601"/>
              <a:gd name="T114" fmla="*/ 1668 w 1768"/>
              <a:gd name="T115" fmla="*/ 1175 h 1601"/>
              <a:gd name="T116" fmla="*/ 1601 w 1768"/>
              <a:gd name="T117" fmla="*/ 1283 h 1601"/>
              <a:gd name="T118" fmla="*/ 1440 w 1768"/>
              <a:gd name="T119" fmla="*/ 1522 h 1601"/>
              <a:gd name="T120" fmla="*/ 1300 w 1768"/>
              <a:gd name="T121" fmla="*/ 1600 h 16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68"/>
              <a:gd name="T184" fmla="*/ 0 h 1601"/>
              <a:gd name="T185" fmla="*/ 1768 w 1768"/>
              <a:gd name="T186" fmla="*/ 1601 h 16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68" h="1601">
                <a:moveTo>
                  <a:pt x="1300" y="1600"/>
                </a:moveTo>
                <a:lnTo>
                  <a:pt x="1280" y="1570"/>
                </a:lnTo>
                <a:lnTo>
                  <a:pt x="1274" y="1558"/>
                </a:lnTo>
                <a:lnTo>
                  <a:pt x="1274" y="1548"/>
                </a:lnTo>
                <a:lnTo>
                  <a:pt x="1274" y="1532"/>
                </a:lnTo>
                <a:lnTo>
                  <a:pt x="1249" y="1548"/>
                </a:lnTo>
                <a:lnTo>
                  <a:pt x="1239" y="1548"/>
                </a:lnTo>
                <a:lnTo>
                  <a:pt x="1259" y="1532"/>
                </a:lnTo>
                <a:lnTo>
                  <a:pt x="1259" y="1516"/>
                </a:lnTo>
                <a:lnTo>
                  <a:pt x="1233" y="1522"/>
                </a:lnTo>
                <a:lnTo>
                  <a:pt x="1239" y="1522"/>
                </a:lnTo>
                <a:lnTo>
                  <a:pt x="1239" y="1542"/>
                </a:lnTo>
                <a:lnTo>
                  <a:pt x="1181" y="1574"/>
                </a:lnTo>
                <a:lnTo>
                  <a:pt x="1155" y="1548"/>
                </a:lnTo>
                <a:lnTo>
                  <a:pt x="1129" y="1542"/>
                </a:lnTo>
                <a:lnTo>
                  <a:pt x="1114" y="1522"/>
                </a:lnTo>
                <a:lnTo>
                  <a:pt x="1108" y="1532"/>
                </a:lnTo>
                <a:lnTo>
                  <a:pt x="1082" y="1516"/>
                </a:lnTo>
                <a:lnTo>
                  <a:pt x="1062" y="1506"/>
                </a:lnTo>
                <a:lnTo>
                  <a:pt x="1057" y="1491"/>
                </a:lnTo>
                <a:lnTo>
                  <a:pt x="1041" y="1465"/>
                </a:lnTo>
                <a:lnTo>
                  <a:pt x="1041" y="1439"/>
                </a:lnTo>
                <a:lnTo>
                  <a:pt x="1057" y="1408"/>
                </a:lnTo>
                <a:lnTo>
                  <a:pt x="1031" y="1356"/>
                </a:lnTo>
                <a:lnTo>
                  <a:pt x="1047" y="1346"/>
                </a:lnTo>
                <a:lnTo>
                  <a:pt x="1047" y="1340"/>
                </a:lnTo>
                <a:lnTo>
                  <a:pt x="1020" y="1340"/>
                </a:lnTo>
                <a:lnTo>
                  <a:pt x="1000" y="1346"/>
                </a:lnTo>
                <a:lnTo>
                  <a:pt x="1016" y="1330"/>
                </a:lnTo>
                <a:lnTo>
                  <a:pt x="1020" y="1305"/>
                </a:lnTo>
                <a:lnTo>
                  <a:pt x="1016" y="1258"/>
                </a:lnTo>
                <a:lnTo>
                  <a:pt x="1000" y="1273"/>
                </a:lnTo>
                <a:lnTo>
                  <a:pt x="979" y="1315"/>
                </a:lnTo>
                <a:lnTo>
                  <a:pt x="963" y="1315"/>
                </a:lnTo>
                <a:lnTo>
                  <a:pt x="948" y="1325"/>
                </a:lnTo>
                <a:lnTo>
                  <a:pt x="953" y="1305"/>
                </a:lnTo>
                <a:lnTo>
                  <a:pt x="974" y="1305"/>
                </a:lnTo>
                <a:lnTo>
                  <a:pt x="979" y="1263"/>
                </a:lnTo>
                <a:lnTo>
                  <a:pt x="1004" y="1232"/>
                </a:lnTo>
                <a:lnTo>
                  <a:pt x="1016" y="1206"/>
                </a:lnTo>
                <a:lnTo>
                  <a:pt x="1020" y="1195"/>
                </a:lnTo>
                <a:lnTo>
                  <a:pt x="1020" y="1154"/>
                </a:lnTo>
                <a:lnTo>
                  <a:pt x="1016" y="1191"/>
                </a:lnTo>
                <a:lnTo>
                  <a:pt x="1004" y="1191"/>
                </a:lnTo>
                <a:lnTo>
                  <a:pt x="979" y="1222"/>
                </a:lnTo>
                <a:lnTo>
                  <a:pt x="953" y="1237"/>
                </a:lnTo>
                <a:lnTo>
                  <a:pt x="922" y="1263"/>
                </a:lnTo>
                <a:lnTo>
                  <a:pt x="906" y="1283"/>
                </a:lnTo>
                <a:lnTo>
                  <a:pt x="912" y="1299"/>
                </a:lnTo>
                <a:lnTo>
                  <a:pt x="896" y="1299"/>
                </a:lnTo>
                <a:lnTo>
                  <a:pt x="891" y="1283"/>
                </a:lnTo>
                <a:lnTo>
                  <a:pt x="891" y="1273"/>
                </a:lnTo>
                <a:lnTo>
                  <a:pt x="891" y="1248"/>
                </a:lnTo>
                <a:lnTo>
                  <a:pt x="881" y="1222"/>
                </a:lnTo>
                <a:lnTo>
                  <a:pt x="871" y="1195"/>
                </a:lnTo>
                <a:lnTo>
                  <a:pt x="855" y="1191"/>
                </a:lnTo>
                <a:lnTo>
                  <a:pt x="855" y="1164"/>
                </a:lnTo>
                <a:lnTo>
                  <a:pt x="865" y="1154"/>
                </a:lnTo>
                <a:lnTo>
                  <a:pt x="844" y="1150"/>
                </a:lnTo>
                <a:lnTo>
                  <a:pt x="855" y="1138"/>
                </a:lnTo>
                <a:lnTo>
                  <a:pt x="839" y="1123"/>
                </a:lnTo>
                <a:lnTo>
                  <a:pt x="824" y="1128"/>
                </a:lnTo>
                <a:lnTo>
                  <a:pt x="803" y="1113"/>
                </a:lnTo>
                <a:lnTo>
                  <a:pt x="787" y="1113"/>
                </a:lnTo>
                <a:lnTo>
                  <a:pt x="746" y="1082"/>
                </a:lnTo>
                <a:lnTo>
                  <a:pt x="705" y="1087"/>
                </a:lnTo>
                <a:lnTo>
                  <a:pt x="627" y="1097"/>
                </a:lnTo>
                <a:lnTo>
                  <a:pt x="554" y="1123"/>
                </a:lnTo>
                <a:lnTo>
                  <a:pt x="513" y="1113"/>
                </a:lnTo>
                <a:lnTo>
                  <a:pt x="446" y="1138"/>
                </a:lnTo>
                <a:lnTo>
                  <a:pt x="419" y="1154"/>
                </a:lnTo>
                <a:lnTo>
                  <a:pt x="405" y="1180"/>
                </a:lnTo>
                <a:lnTo>
                  <a:pt x="394" y="1195"/>
                </a:lnTo>
                <a:lnTo>
                  <a:pt x="368" y="1206"/>
                </a:lnTo>
                <a:lnTo>
                  <a:pt x="362" y="1206"/>
                </a:lnTo>
                <a:lnTo>
                  <a:pt x="337" y="1206"/>
                </a:lnTo>
                <a:lnTo>
                  <a:pt x="321" y="1216"/>
                </a:lnTo>
                <a:lnTo>
                  <a:pt x="311" y="1195"/>
                </a:lnTo>
                <a:lnTo>
                  <a:pt x="259" y="1191"/>
                </a:lnTo>
                <a:lnTo>
                  <a:pt x="233" y="1195"/>
                </a:lnTo>
                <a:lnTo>
                  <a:pt x="192" y="1216"/>
                </a:lnTo>
                <a:lnTo>
                  <a:pt x="186" y="1222"/>
                </a:lnTo>
                <a:lnTo>
                  <a:pt x="161" y="1232"/>
                </a:lnTo>
                <a:lnTo>
                  <a:pt x="125" y="1248"/>
                </a:lnTo>
                <a:lnTo>
                  <a:pt x="104" y="1258"/>
                </a:lnTo>
                <a:lnTo>
                  <a:pt x="68" y="1258"/>
                </a:lnTo>
                <a:lnTo>
                  <a:pt x="41" y="1237"/>
                </a:lnTo>
                <a:lnTo>
                  <a:pt x="25" y="1216"/>
                </a:lnTo>
                <a:lnTo>
                  <a:pt x="0" y="1206"/>
                </a:lnTo>
                <a:lnTo>
                  <a:pt x="9" y="1175"/>
                </a:lnTo>
                <a:lnTo>
                  <a:pt x="16" y="1175"/>
                </a:lnTo>
                <a:lnTo>
                  <a:pt x="37" y="1164"/>
                </a:lnTo>
                <a:lnTo>
                  <a:pt x="41" y="1123"/>
                </a:lnTo>
                <a:lnTo>
                  <a:pt x="52" y="1123"/>
                </a:lnTo>
                <a:lnTo>
                  <a:pt x="68" y="1082"/>
                </a:lnTo>
                <a:lnTo>
                  <a:pt x="62" y="1046"/>
                </a:lnTo>
                <a:lnTo>
                  <a:pt x="41" y="978"/>
                </a:lnTo>
                <a:lnTo>
                  <a:pt x="52" y="921"/>
                </a:lnTo>
                <a:lnTo>
                  <a:pt x="41" y="890"/>
                </a:lnTo>
                <a:lnTo>
                  <a:pt x="25" y="870"/>
                </a:lnTo>
                <a:lnTo>
                  <a:pt x="37" y="838"/>
                </a:lnTo>
                <a:lnTo>
                  <a:pt x="16" y="803"/>
                </a:lnTo>
                <a:lnTo>
                  <a:pt x="0" y="756"/>
                </a:lnTo>
                <a:lnTo>
                  <a:pt x="9" y="756"/>
                </a:lnTo>
                <a:lnTo>
                  <a:pt x="16" y="782"/>
                </a:lnTo>
                <a:lnTo>
                  <a:pt x="25" y="782"/>
                </a:lnTo>
                <a:lnTo>
                  <a:pt x="16" y="756"/>
                </a:lnTo>
                <a:lnTo>
                  <a:pt x="16" y="730"/>
                </a:lnTo>
                <a:lnTo>
                  <a:pt x="25" y="740"/>
                </a:lnTo>
                <a:lnTo>
                  <a:pt x="25" y="756"/>
                </a:lnTo>
                <a:lnTo>
                  <a:pt x="37" y="756"/>
                </a:lnTo>
                <a:lnTo>
                  <a:pt x="41" y="772"/>
                </a:lnTo>
                <a:lnTo>
                  <a:pt x="41" y="740"/>
                </a:lnTo>
                <a:lnTo>
                  <a:pt x="37" y="719"/>
                </a:lnTo>
                <a:lnTo>
                  <a:pt x="25" y="662"/>
                </a:lnTo>
                <a:lnTo>
                  <a:pt x="25" y="647"/>
                </a:lnTo>
                <a:lnTo>
                  <a:pt x="41" y="611"/>
                </a:lnTo>
                <a:lnTo>
                  <a:pt x="52" y="580"/>
                </a:lnTo>
                <a:lnTo>
                  <a:pt x="62" y="554"/>
                </a:lnTo>
                <a:lnTo>
                  <a:pt x="78" y="529"/>
                </a:lnTo>
                <a:lnTo>
                  <a:pt x="68" y="564"/>
                </a:lnTo>
                <a:lnTo>
                  <a:pt x="78" y="564"/>
                </a:lnTo>
                <a:lnTo>
                  <a:pt x="94" y="529"/>
                </a:lnTo>
                <a:lnTo>
                  <a:pt x="119" y="523"/>
                </a:lnTo>
                <a:lnTo>
                  <a:pt x="151" y="502"/>
                </a:lnTo>
                <a:lnTo>
                  <a:pt x="202" y="476"/>
                </a:lnTo>
                <a:lnTo>
                  <a:pt x="229" y="476"/>
                </a:lnTo>
                <a:lnTo>
                  <a:pt x="254" y="460"/>
                </a:lnTo>
                <a:lnTo>
                  <a:pt x="280" y="460"/>
                </a:lnTo>
                <a:lnTo>
                  <a:pt x="301" y="456"/>
                </a:lnTo>
                <a:lnTo>
                  <a:pt x="327" y="445"/>
                </a:lnTo>
                <a:lnTo>
                  <a:pt x="405" y="414"/>
                </a:lnTo>
                <a:lnTo>
                  <a:pt x="430" y="368"/>
                </a:lnTo>
                <a:lnTo>
                  <a:pt x="450" y="362"/>
                </a:lnTo>
                <a:lnTo>
                  <a:pt x="450" y="347"/>
                </a:lnTo>
                <a:lnTo>
                  <a:pt x="450" y="321"/>
                </a:lnTo>
                <a:lnTo>
                  <a:pt x="477" y="284"/>
                </a:lnTo>
                <a:lnTo>
                  <a:pt x="487" y="269"/>
                </a:lnTo>
                <a:lnTo>
                  <a:pt x="497" y="269"/>
                </a:lnTo>
                <a:lnTo>
                  <a:pt x="503" y="284"/>
                </a:lnTo>
                <a:lnTo>
                  <a:pt x="518" y="321"/>
                </a:lnTo>
                <a:lnTo>
                  <a:pt x="518" y="295"/>
                </a:lnTo>
                <a:lnTo>
                  <a:pt x="538" y="306"/>
                </a:lnTo>
                <a:lnTo>
                  <a:pt x="528" y="284"/>
                </a:lnTo>
                <a:lnTo>
                  <a:pt x="518" y="259"/>
                </a:lnTo>
                <a:lnTo>
                  <a:pt x="528" y="253"/>
                </a:lnTo>
                <a:lnTo>
                  <a:pt x="538" y="269"/>
                </a:lnTo>
                <a:lnTo>
                  <a:pt x="544" y="259"/>
                </a:lnTo>
                <a:lnTo>
                  <a:pt x="554" y="269"/>
                </a:lnTo>
                <a:lnTo>
                  <a:pt x="570" y="269"/>
                </a:lnTo>
                <a:lnTo>
                  <a:pt x="560" y="269"/>
                </a:lnTo>
                <a:lnTo>
                  <a:pt x="560" y="253"/>
                </a:lnTo>
                <a:lnTo>
                  <a:pt x="560" y="239"/>
                </a:lnTo>
                <a:lnTo>
                  <a:pt x="580" y="217"/>
                </a:lnTo>
                <a:lnTo>
                  <a:pt x="585" y="227"/>
                </a:lnTo>
                <a:lnTo>
                  <a:pt x="585" y="212"/>
                </a:lnTo>
                <a:lnTo>
                  <a:pt x="595" y="202"/>
                </a:lnTo>
                <a:lnTo>
                  <a:pt x="611" y="212"/>
                </a:lnTo>
                <a:lnTo>
                  <a:pt x="595" y="186"/>
                </a:lnTo>
                <a:lnTo>
                  <a:pt x="622" y="171"/>
                </a:lnTo>
                <a:lnTo>
                  <a:pt x="627" y="186"/>
                </a:lnTo>
                <a:lnTo>
                  <a:pt x="653" y="151"/>
                </a:lnTo>
                <a:lnTo>
                  <a:pt x="663" y="145"/>
                </a:lnTo>
                <a:lnTo>
                  <a:pt x="668" y="161"/>
                </a:lnTo>
                <a:lnTo>
                  <a:pt x="689" y="135"/>
                </a:lnTo>
                <a:lnTo>
                  <a:pt x="695" y="151"/>
                </a:lnTo>
                <a:lnTo>
                  <a:pt x="736" y="186"/>
                </a:lnTo>
                <a:lnTo>
                  <a:pt x="720" y="202"/>
                </a:lnTo>
                <a:lnTo>
                  <a:pt x="730" y="217"/>
                </a:lnTo>
                <a:lnTo>
                  <a:pt x="746" y="196"/>
                </a:lnTo>
                <a:lnTo>
                  <a:pt x="761" y="202"/>
                </a:lnTo>
                <a:lnTo>
                  <a:pt x="777" y="212"/>
                </a:lnTo>
                <a:lnTo>
                  <a:pt x="787" y="202"/>
                </a:lnTo>
                <a:lnTo>
                  <a:pt x="803" y="217"/>
                </a:lnTo>
                <a:lnTo>
                  <a:pt x="798" y="202"/>
                </a:lnTo>
                <a:lnTo>
                  <a:pt x="803" y="202"/>
                </a:lnTo>
                <a:lnTo>
                  <a:pt x="787" y="171"/>
                </a:lnTo>
                <a:lnTo>
                  <a:pt x="803" y="151"/>
                </a:lnTo>
                <a:lnTo>
                  <a:pt x="814" y="129"/>
                </a:lnTo>
                <a:lnTo>
                  <a:pt x="828" y="129"/>
                </a:lnTo>
                <a:lnTo>
                  <a:pt x="824" y="104"/>
                </a:lnTo>
                <a:lnTo>
                  <a:pt x="844" y="88"/>
                </a:lnTo>
                <a:lnTo>
                  <a:pt x="865" y="88"/>
                </a:lnTo>
                <a:lnTo>
                  <a:pt x="865" y="78"/>
                </a:lnTo>
                <a:lnTo>
                  <a:pt x="871" y="67"/>
                </a:lnTo>
                <a:lnTo>
                  <a:pt x="932" y="67"/>
                </a:lnTo>
                <a:lnTo>
                  <a:pt x="938" y="67"/>
                </a:lnTo>
                <a:lnTo>
                  <a:pt x="932" y="37"/>
                </a:lnTo>
                <a:lnTo>
                  <a:pt x="922" y="37"/>
                </a:lnTo>
                <a:lnTo>
                  <a:pt x="912" y="21"/>
                </a:lnTo>
                <a:lnTo>
                  <a:pt x="932" y="21"/>
                </a:lnTo>
                <a:lnTo>
                  <a:pt x="948" y="26"/>
                </a:lnTo>
                <a:lnTo>
                  <a:pt x="953" y="26"/>
                </a:lnTo>
                <a:lnTo>
                  <a:pt x="963" y="41"/>
                </a:lnTo>
                <a:lnTo>
                  <a:pt x="1000" y="51"/>
                </a:lnTo>
                <a:lnTo>
                  <a:pt x="1004" y="62"/>
                </a:lnTo>
                <a:lnTo>
                  <a:pt x="1031" y="62"/>
                </a:lnTo>
                <a:lnTo>
                  <a:pt x="1047" y="67"/>
                </a:lnTo>
                <a:lnTo>
                  <a:pt x="1072" y="62"/>
                </a:lnTo>
                <a:lnTo>
                  <a:pt x="1088" y="67"/>
                </a:lnTo>
                <a:lnTo>
                  <a:pt x="1098" y="78"/>
                </a:lnTo>
                <a:lnTo>
                  <a:pt x="1108" y="88"/>
                </a:lnTo>
                <a:lnTo>
                  <a:pt x="1098" y="67"/>
                </a:lnTo>
                <a:lnTo>
                  <a:pt x="1114" y="62"/>
                </a:lnTo>
                <a:lnTo>
                  <a:pt x="1124" y="67"/>
                </a:lnTo>
                <a:lnTo>
                  <a:pt x="1129" y="78"/>
                </a:lnTo>
                <a:lnTo>
                  <a:pt x="1114" y="94"/>
                </a:lnTo>
                <a:lnTo>
                  <a:pt x="1114" y="104"/>
                </a:lnTo>
                <a:lnTo>
                  <a:pt x="1108" y="119"/>
                </a:lnTo>
                <a:lnTo>
                  <a:pt x="1108" y="108"/>
                </a:lnTo>
                <a:lnTo>
                  <a:pt x="1088" y="119"/>
                </a:lnTo>
                <a:lnTo>
                  <a:pt x="1082" y="135"/>
                </a:lnTo>
                <a:lnTo>
                  <a:pt x="1082" y="145"/>
                </a:lnTo>
                <a:lnTo>
                  <a:pt x="1082" y="161"/>
                </a:lnTo>
                <a:lnTo>
                  <a:pt x="1057" y="202"/>
                </a:lnTo>
                <a:lnTo>
                  <a:pt x="1082" y="227"/>
                </a:lnTo>
                <a:lnTo>
                  <a:pt x="1088" y="239"/>
                </a:lnTo>
                <a:lnTo>
                  <a:pt x="1108" y="243"/>
                </a:lnTo>
                <a:lnTo>
                  <a:pt x="1114" y="259"/>
                </a:lnTo>
                <a:lnTo>
                  <a:pt x="1155" y="295"/>
                </a:lnTo>
                <a:lnTo>
                  <a:pt x="1207" y="306"/>
                </a:lnTo>
                <a:lnTo>
                  <a:pt x="1207" y="326"/>
                </a:lnTo>
                <a:lnTo>
                  <a:pt x="1249" y="347"/>
                </a:lnTo>
                <a:lnTo>
                  <a:pt x="1264" y="347"/>
                </a:lnTo>
                <a:lnTo>
                  <a:pt x="1280" y="337"/>
                </a:lnTo>
                <a:lnTo>
                  <a:pt x="1305" y="284"/>
                </a:lnTo>
                <a:lnTo>
                  <a:pt x="1331" y="196"/>
                </a:lnTo>
                <a:lnTo>
                  <a:pt x="1331" y="151"/>
                </a:lnTo>
                <a:lnTo>
                  <a:pt x="1341" y="135"/>
                </a:lnTo>
                <a:lnTo>
                  <a:pt x="1331" y="119"/>
                </a:lnTo>
                <a:lnTo>
                  <a:pt x="1347" y="94"/>
                </a:lnTo>
                <a:lnTo>
                  <a:pt x="1341" y="88"/>
                </a:lnTo>
                <a:lnTo>
                  <a:pt x="1347" y="67"/>
                </a:lnTo>
                <a:lnTo>
                  <a:pt x="1357" y="67"/>
                </a:lnTo>
                <a:lnTo>
                  <a:pt x="1368" y="21"/>
                </a:lnTo>
                <a:lnTo>
                  <a:pt x="1388" y="0"/>
                </a:lnTo>
                <a:lnTo>
                  <a:pt x="1388" y="10"/>
                </a:lnTo>
                <a:lnTo>
                  <a:pt x="1399" y="26"/>
                </a:lnTo>
                <a:lnTo>
                  <a:pt x="1399" y="62"/>
                </a:lnTo>
                <a:lnTo>
                  <a:pt x="1409" y="62"/>
                </a:lnTo>
                <a:lnTo>
                  <a:pt x="1409" y="78"/>
                </a:lnTo>
                <a:lnTo>
                  <a:pt x="1414" y="88"/>
                </a:lnTo>
                <a:lnTo>
                  <a:pt x="1414" y="108"/>
                </a:lnTo>
                <a:lnTo>
                  <a:pt x="1425" y="108"/>
                </a:lnTo>
                <a:lnTo>
                  <a:pt x="1425" y="151"/>
                </a:lnTo>
                <a:lnTo>
                  <a:pt x="1435" y="196"/>
                </a:lnTo>
                <a:lnTo>
                  <a:pt x="1440" y="186"/>
                </a:lnTo>
                <a:lnTo>
                  <a:pt x="1456" y="171"/>
                </a:lnTo>
                <a:lnTo>
                  <a:pt x="1466" y="196"/>
                </a:lnTo>
                <a:lnTo>
                  <a:pt x="1492" y="212"/>
                </a:lnTo>
                <a:lnTo>
                  <a:pt x="1492" y="269"/>
                </a:lnTo>
                <a:lnTo>
                  <a:pt x="1492" y="284"/>
                </a:lnTo>
                <a:lnTo>
                  <a:pt x="1507" y="311"/>
                </a:lnTo>
                <a:lnTo>
                  <a:pt x="1517" y="352"/>
                </a:lnTo>
                <a:lnTo>
                  <a:pt x="1517" y="378"/>
                </a:lnTo>
                <a:lnTo>
                  <a:pt x="1517" y="394"/>
                </a:lnTo>
                <a:lnTo>
                  <a:pt x="1523" y="414"/>
                </a:lnTo>
                <a:lnTo>
                  <a:pt x="1544" y="435"/>
                </a:lnTo>
                <a:lnTo>
                  <a:pt x="1564" y="435"/>
                </a:lnTo>
                <a:lnTo>
                  <a:pt x="1574" y="460"/>
                </a:lnTo>
                <a:lnTo>
                  <a:pt x="1585" y="460"/>
                </a:lnTo>
                <a:lnTo>
                  <a:pt x="1605" y="476"/>
                </a:lnTo>
                <a:lnTo>
                  <a:pt x="1616" y="497"/>
                </a:lnTo>
                <a:lnTo>
                  <a:pt x="1627" y="502"/>
                </a:lnTo>
                <a:lnTo>
                  <a:pt x="1605" y="513"/>
                </a:lnTo>
                <a:lnTo>
                  <a:pt x="1616" y="529"/>
                </a:lnTo>
                <a:lnTo>
                  <a:pt x="1632" y="554"/>
                </a:lnTo>
                <a:lnTo>
                  <a:pt x="1632" y="564"/>
                </a:lnTo>
                <a:lnTo>
                  <a:pt x="1652" y="611"/>
                </a:lnTo>
                <a:lnTo>
                  <a:pt x="1658" y="621"/>
                </a:lnTo>
                <a:lnTo>
                  <a:pt x="1658" y="585"/>
                </a:lnTo>
                <a:lnTo>
                  <a:pt x="1683" y="611"/>
                </a:lnTo>
                <a:lnTo>
                  <a:pt x="1683" y="605"/>
                </a:lnTo>
                <a:lnTo>
                  <a:pt x="1693" y="621"/>
                </a:lnTo>
                <a:lnTo>
                  <a:pt x="1693" y="662"/>
                </a:lnTo>
                <a:lnTo>
                  <a:pt x="1673" y="662"/>
                </a:lnTo>
                <a:lnTo>
                  <a:pt x="1683" y="678"/>
                </a:lnTo>
                <a:lnTo>
                  <a:pt x="1710" y="694"/>
                </a:lnTo>
                <a:lnTo>
                  <a:pt x="1726" y="715"/>
                </a:lnTo>
                <a:lnTo>
                  <a:pt x="1735" y="740"/>
                </a:lnTo>
                <a:lnTo>
                  <a:pt x="1751" y="756"/>
                </a:lnTo>
                <a:lnTo>
                  <a:pt x="1761" y="772"/>
                </a:lnTo>
                <a:lnTo>
                  <a:pt x="1751" y="797"/>
                </a:lnTo>
                <a:lnTo>
                  <a:pt x="1767" y="828"/>
                </a:lnTo>
                <a:lnTo>
                  <a:pt x="1751" y="895"/>
                </a:lnTo>
                <a:lnTo>
                  <a:pt x="1761" y="932"/>
                </a:lnTo>
                <a:lnTo>
                  <a:pt x="1751" y="989"/>
                </a:lnTo>
                <a:lnTo>
                  <a:pt x="1726" y="1046"/>
                </a:lnTo>
                <a:lnTo>
                  <a:pt x="1710" y="1107"/>
                </a:lnTo>
                <a:lnTo>
                  <a:pt x="1668" y="1175"/>
                </a:lnTo>
                <a:lnTo>
                  <a:pt x="1668" y="1180"/>
                </a:lnTo>
                <a:lnTo>
                  <a:pt x="1668" y="1191"/>
                </a:lnTo>
                <a:lnTo>
                  <a:pt x="1616" y="1232"/>
                </a:lnTo>
                <a:lnTo>
                  <a:pt x="1605" y="1258"/>
                </a:lnTo>
                <a:lnTo>
                  <a:pt x="1601" y="1283"/>
                </a:lnTo>
                <a:lnTo>
                  <a:pt x="1564" y="1325"/>
                </a:lnTo>
                <a:lnTo>
                  <a:pt x="1548" y="1356"/>
                </a:lnTo>
                <a:lnTo>
                  <a:pt x="1507" y="1434"/>
                </a:lnTo>
                <a:lnTo>
                  <a:pt x="1482" y="1501"/>
                </a:lnTo>
                <a:lnTo>
                  <a:pt x="1440" y="1522"/>
                </a:lnTo>
                <a:lnTo>
                  <a:pt x="1372" y="1522"/>
                </a:lnTo>
                <a:lnTo>
                  <a:pt x="1347" y="1548"/>
                </a:lnTo>
                <a:lnTo>
                  <a:pt x="1300" y="1574"/>
                </a:lnTo>
                <a:lnTo>
                  <a:pt x="1305" y="1584"/>
                </a:lnTo>
                <a:lnTo>
                  <a:pt x="1300" y="1600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6" name="Freeform 285" descr="Diagonales larges vers le bas"/>
          <p:cNvSpPr>
            <a:spLocks noChangeArrowheads="1"/>
          </p:cNvSpPr>
          <p:nvPr/>
        </p:nvSpPr>
        <p:spPr bwMode="auto">
          <a:xfrm>
            <a:off x="8700517" y="5359400"/>
            <a:ext cx="244475" cy="285750"/>
          </a:xfrm>
          <a:custGeom>
            <a:avLst/>
            <a:gdLst>
              <a:gd name="T0" fmla="*/ 77 w 385"/>
              <a:gd name="T1" fmla="*/ 440 h 452"/>
              <a:gd name="T2" fmla="*/ 57 w 385"/>
              <a:gd name="T3" fmla="*/ 419 h 452"/>
              <a:gd name="T4" fmla="*/ 36 w 385"/>
              <a:gd name="T5" fmla="*/ 399 h 452"/>
              <a:gd name="T6" fmla="*/ 0 w 385"/>
              <a:gd name="T7" fmla="*/ 393 h 452"/>
              <a:gd name="T8" fmla="*/ 0 w 385"/>
              <a:gd name="T9" fmla="*/ 373 h 452"/>
              <a:gd name="T10" fmla="*/ 16 w 385"/>
              <a:gd name="T11" fmla="*/ 367 h 452"/>
              <a:gd name="T12" fmla="*/ 26 w 385"/>
              <a:gd name="T13" fmla="*/ 332 h 452"/>
              <a:gd name="T14" fmla="*/ 36 w 385"/>
              <a:gd name="T15" fmla="*/ 326 h 452"/>
              <a:gd name="T16" fmla="*/ 41 w 385"/>
              <a:gd name="T17" fmla="*/ 316 h 452"/>
              <a:gd name="T18" fmla="*/ 57 w 385"/>
              <a:gd name="T19" fmla="*/ 311 h 452"/>
              <a:gd name="T20" fmla="*/ 83 w 385"/>
              <a:gd name="T21" fmla="*/ 290 h 452"/>
              <a:gd name="T22" fmla="*/ 98 w 385"/>
              <a:gd name="T23" fmla="*/ 275 h 452"/>
              <a:gd name="T24" fmla="*/ 108 w 385"/>
              <a:gd name="T25" fmla="*/ 259 h 452"/>
              <a:gd name="T26" fmla="*/ 150 w 385"/>
              <a:gd name="T27" fmla="*/ 244 h 452"/>
              <a:gd name="T28" fmla="*/ 228 w 385"/>
              <a:gd name="T29" fmla="*/ 192 h 452"/>
              <a:gd name="T30" fmla="*/ 296 w 385"/>
              <a:gd name="T31" fmla="*/ 109 h 452"/>
              <a:gd name="T32" fmla="*/ 310 w 385"/>
              <a:gd name="T33" fmla="*/ 84 h 452"/>
              <a:gd name="T34" fmla="*/ 337 w 385"/>
              <a:gd name="T35" fmla="*/ 27 h 452"/>
              <a:gd name="T36" fmla="*/ 363 w 385"/>
              <a:gd name="T37" fmla="*/ 6 h 452"/>
              <a:gd name="T38" fmla="*/ 363 w 385"/>
              <a:gd name="T39" fmla="*/ 31 h 452"/>
              <a:gd name="T40" fmla="*/ 363 w 385"/>
              <a:gd name="T41" fmla="*/ 68 h 452"/>
              <a:gd name="T42" fmla="*/ 378 w 385"/>
              <a:gd name="T43" fmla="*/ 47 h 452"/>
              <a:gd name="T44" fmla="*/ 384 w 385"/>
              <a:gd name="T45" fmla="*/ 68 h 452"/>
              <a:gd name="T46" fmla="*/ 378 w 385"/>
              <a:gd name="T47" fmla="*/ 99 h 452"/>
              <a:gd name="T48" fmla="*/ 353 w 385"/>
              <a:gd name="T49" fmla="*/ 156 h 452"/>
              <a:gd name="T50" fmla="*/ 316 w 385"/>
              <a:gd name="T51" fmla="*/ 207 h 452"/>
              <a:gd name="T52" fmla="*/ 316 w 385"/>
              <a:gd name="T53" fmla="*/ 248 h 452"/>
              <a:gd name="T54" fmla="*/ 296 w 385"/>
              <a:gd name="T55" fmla="*/ 248 h 452"/>
              <a:gd name="T56" fmla="*/ 285 w 385"/>
              <a:gd name="T57" fmla="*/ 248 h 452"/>
              <a:gd name="T58" fmla="*/ 233 w 385"/>
              <a:gd name="T59" fmla="*/ 290 h 452"/>
              <a:gd name="T60" fmla="*/ 208 w 385"/>
              <a:gd name="T61" fmla="*/ 342 h 452"/>
              <a:gd name="T62" fmla="*/ 176 w 385"/>
              <a:gd name="T63" fmla="*/ 383 h 452"/>
              <a:gd name="T64" fmla="*/ 176 w 385"/>
              <a:gd name="T65" fmla="*/ 393 h 452"/>
              <a:gd name="T66" fmla="*/ 135 w 385"/>
              <a:gd name="T67" fmla="*/ 424 h 452"/>
              <a:gd name="T68" fmla="*/ 83 w 385"/>
              <a:gd name="T69" fmla="*/ 451 h 4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5"/>
              <a:gd name="T106" fmla="*/ 0 h 452"/>
              <a:gd name="T107" fmla="*/ 385 w 385"/>
              <a:gd name="T108" fmla="*/ 452 h 4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5" h="452">
                <a:moveTo>
                  <a:pt x="83" y="451"/>
                </a:moveTo>
                <a:lnTo>
                  <a:pt x="77" y="440"/>
                </a:lnTo>
                <a:lnTo>
                  <a:pt x="57" y="434"/>
                </a:lnTo>
                <a:lnTo>
                  <a:pt x="57" y="419"/>
                </a:lnTo>
                <a:lnTo>
                  <a:pt x="36" y="409"/>
                </a:lnTo>
                <a:lnTo>
                  <a:pt x="36" y="399"/>
                </a:lnTo>
                <a:lnTo>
                  <a:pt x="16" y="399"/>
                </a:lnTo>
                <a:lnTo>
                  <a:pt x="0" y="393"/>
                </a:lnTo>
                <a:lnTo>
                  <a:pt x="10" y="373"/>
                </a:lnTo>
                <a:lnTo>
                  <a:pt x="0" y="373"/>
                </a:lnTo>
                <a:lnTo>
                  <a:pt x="0" y="367"/>
                </a:lnTo>
                <a:lnTo>
                  <a:pt x="16" y="367"/>
                </a:lnTo>
                <a:lnTo>
                  <a:pt x="16" y="352"/>
                </a:lnTo>
                <a:lnTo>
                  <a:pt x="26" y="332"/>
                </a:lnTo>
                <a:lnTo>
                  <a:pt x="41" y="342"/>
                </a:lnTo>
                <a:lnTo>
                  <a:pt x="36" y="326"/>
                </a:lnTo>
                <a:lnTo>
                  <a:pt x="41" y="326"/>
                </a:lnTo>
                <a:lnTo>
                  <a:pt x="41" y="316"/>
                </a:lnTo>
                <a:lnTo>
                  <a:pt x="51" y="311"/>
                </a:lnTo>
                <a:lnTo>
                  <a:pt x="57" y="311"/>
                </a:lnTo>
                <a:lnTo>
                  <a:pt x="57" y="301"/>
                </a:lnTo>
                <a:lnTo>
                  <a:pt x="83" y="290"/>
                </a:lnTo>
                <a:lnTo>
                  <a:pt x="98" y="264"/>
                </a:lnTo>
                <a:lnTo>
                  <a:pt x="98" y="275"/>
                </a:lnTo>
                <a:lnTo>
                  <a:pt x="108" y="275"/>
                </a:lnTo>
                <a:lnTo>
                  <a:pt x="108" y="259"/>
                </a:lnTo>
                <a:lnTo>
                  <a:pt x="124" y="244"/>
                </a:lnTo>
                <a:lnTo>
                  <a:pt x="150" y="244"/>
                </a:lnTo>
                <a:lnTo>
                  <a:pt x="176" y="223"/>
                </a:lnTo>
                <a:lnTo>
                  <a:pt x="228" y="192"/>
                </a:lnTo>
                <a:lnTo>
                  <a:pt x="269" y="156"/>
                </a:lnTo>
                <a:lnTo>
                  <a:pt x="296" y="109"/>
                </a:lnTo>
                <a:lnTo>
                  <a:pt x="300" y="94"/>
                </a:lnTo>
                <a:lnTo>
                  <a:pt x="310" y="84"/>
                </a:lnTo>
                <a:lnTo>
                  <a:pt x="326" y="58"/>
                </a:lnTo>
                <a:lnTo>
                  <a:pt x="337" y="27"/>
                </a:lnTo>
                <a:lnTo>
                  <a:pt x="353" y="0"/>
                </a:lnTo>
                <a:lnTo>
                  <a:pt x="363" y="6"/>
                </a:lnTo>
                <a:lnTo>
                  <a:pt x="363" y="27"/>
                </a:lnTo>
                <a:lnTo>
                  <a:pt x="363" y="31"/>
                </a:lnTo>
                <a:lnTo>
                  <a:pt x="363" y="47"/>
                </a:lnTo>
                <a:lnTo>
                  <a:pt x="363" y="68"/>
                </a:lnTo>
                <a:lnTo>
                  <a:pt x="363" y="58"/>
                </a:lnTo>
                <a:lnTo>
                  <a:pt x="378" y="47"/>
                </a:lnTo>
                <a:lnTo>
                  <a:pt x="378" y="58"/>
                </a:lnTo>
                <a:lnTo>
                  <a:pt x="384" y="68"/>
                </a:lnTo>
                <a:lnTo>
                  <a:pt x="378" y="72"/>
                </a:lnTo>
                <a:lnTo>
                  <a:pt x="378" y="99"/>
                </a:lnTo>
                <a:lnTo>
                  <a:pt x="368" y="125"/>
                </a:lnTo>
                <a:lnTo>
                  <a:pt x="353" y="156"/>
                </a:lnTo>
                <a:lnTo>
                  <a:pt x="337" y="182"/>
                </a:lnTo>
                <a:lnTo>
                  <a:pt x="316" y="207"/>
                </a:lnTo>
                <a:lnTo>
                  <a:pt x="310" y="233"/>
                </a:lnTo>
                <a:lnTo>
                  <a:pt x="316" y="248"/>
                </a:lnTo>
                <a:lnTo>
                  <a:pt x="300" y="244"/>
                </a:lnTo>
                <a:lnTo>
                  <a:pt x="296" y="248"/>
                </a:lnTo>
                <a:lnTo>
                  <a:pt x="285" y="244"/>
                </a:lnTo>
                <a:lnTo>
                  <a:pt x="285" y="248"/>
                </a:lnTo>
                <a:lnTo>
                  <a:pt x="259" y="264"/>
                </a:lnTo>
                <a:lnTo>
                  <a:pt x="233" y="290"/>
                </a:lnTo>
                <a:lnTo>
                  <a:pt x="228" y="326"/>
                </a:lnTo>
                <a:lnTo>
                  <a:pt x="208" y="342"/>
                </a:lnTo>
                <a:lnTo>
                  <a:pt x="192" y="367"/>
                </a:lnTo>
                <a:lnTo>
                  <a:pt x="176" y="383"/>
                </a:lnTo>
                <a:lnTo>
                  <a:pt x="186" y="393"/>
                </a:lnTo>
                <a:lnTo>
                  <a:pt x="176" y="393"/>
                </a:lnTo>
                <a:lnTo>
                  <a:pt x="161" y="409"/>
                </a:lnTo>
                <a:lnTo>
                  <a:pt x="135" y="424"/>
                </a:lnTo>
                <a:lnTo>
                  <a:pt x="124" y="440"/>
                </a:lnTo>
                <a:lnTo>
                  <a:pt x="83" y="451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7" name="Freeform 286" descr="Diagonales larges vers le bas"/>
          <p:cNvSpPr>
            <a:spLocks noChangeArrowheads="1"/>
          </p:cNvSpPr>
          <p:nvPr/>
        </p:nvSpPr>
        <p:spPr bwMode="auto">
          <a:xfrm>
            <a:off x="8949754" y="5092700"/>
            <a:ext cx="158750" cy="328613"/>
          </a:xfrm>
          <a:custGeom>
            <a:avLst/>
            <a:gdLst>
              <a:gd name="T0" fmla="*/ 10 w 250"/>
              <a:gd name="T1" fmla="*/ 518 h 519"/>
              <a:gd name="T2" fmla="*/ 10 w 250"/>
              <a:gd name="T3" fmla="*/ 491 h 519"/>
              <a:gd name="T4" fmla="*/ 0 w 250"/>
              <a:gd name="T5" fmla="*/ 502 h 519"/>
              <a:gd name="T6" fmla="*/ 0 w 250"/>
              <a:gd name="T7" fmla="*/ 487 h 519"/>
              <a:gd name="T8" fmla="*/ 10 w 250"/>
              <a:gd name="T9" fmla="*/ 466 h 519"/>
              <a:gd name="T10" fmla="*/ 26 w 250"/>
              <a:gd name="T11" fmla="*/ 424 h 519"/>
              <a:gd name="T12" fmla="*/ 26 w 250"/>
              <a:gd name="T13" fmla="*/ 393 h 519"/>
              <a:gd name="T14" fmla="*/ 16 w 250"/>
              <a:gd name="T15" fmla="*/ 378 h 519"/>
              <a:gd name="T16" fmla="*/ 10 w 250"/>
              <a:gd name="T17" fmla="*/ 358 h 519"/>
              <a:gd name="T18" fmla="*/ 0 w 250"/>
              <a:gd name="T19" fmla="*/ 342 h 519"/>
              <a:gd name="T20" fmla="*/ 10 w 250"/>
              <a:gd name="T21" fmla="*/ 326 h 519"/>
              <a:gd name="T22" fmla="*/ 26 w 250"/>
              <a:gd name="T23" fmla="*/ 316 h 519"/>
              <a:gd name="T24" fmla="*/ 41 w 250"/>
              <a:gd name="T25" fmla="*/ 260 h 519"/>
              <a:gd name="T26" fmla="*/ 51 w 250"/>
              <a:gd name="T27" fmla="*/ 270 h 519"/>
              <a:gd name="T28" fmla="*/ 51 w 250"/>
              <a:gd name="T29" fmla="*/ 233 h 519"/>
              <a:gd name="T30" fmla="*/ 51 w 250"/>
              <a:gd name="T31" fmla="*/ 192 h 519"/>
              <a:gd name="T32" fmla="*/ 57 w 250"/>
              <a:gd name="T33" fmla="*/ 192 h 519"/>
              <a:gd name="T34" fmla="*/ 67 w 250"/>
              <a:gd name="T35" fmla="*/ 176 h 519"/>
              <a:gd name="T36" fmla="*/ 51 w 250"/>
              <a:gd name="T37" fmla="*/ 176 h 519"/>
              <a:gd name="T38" fmla="*/ 51 w 250"/>
              <a:gd name="T39" fmla="*/ 150 h 519"/>
              <a:gd name="T40" fmla="*/ 51 w 250"/>
              <a:gd name="T41" fmla="*/ 140 h 519"/>
              <a:gd name="T42" fmla="*/ 57 w 250"/>
              <a:gd name="T43" fmla="*/ 150 h 519"/>
              <a:gd name="T44" fmla="*/ 57 w 250"/>
              <a:gd name="T45" fmla="*/ 140 h 519"/>
              <a:gd name="T46" fmla="*/ 57 w 250"/>
              <a:gd name="T47" fmla="*/ 125 h 519"/>
              <a:gd name="T48" fmla="*/ 51 w 250"/>
              <a:gd name="T49" fmla="*/ 125 h 519"/>
              <a:gd name="T50" fmla="*/ 41 w 250"/>
              <a:gd name="T51" fmla="*/ 135 h 519"/>
              <a:gd name="T52" fmla="*/ 31 w 250"/>
              <a:gd name="T53" fmla="*/ 42 h 519"/>
              <a:gd name="T54" fmla="*/ 26 w 250"/>
              <a:gd name="T55" fmla="*/ 0 h 519"/>
              <a:gd name="T56" fmla="*/ 31 w 250"/>
              <a:gd name="T57" fmla="*/ 0 h 519"/>
              <a:gd name="T58" fmla="*/ 31 w 250"/>
              <a:gd name="T59" fmla="*/ 11 h 519"/>
              <a:gd name="T60" fmla="*/ 31 w 250"/>
              <a:gd name="T61" fmla="*/ 27 h 519"/>
              <a:gd name="T62" fmla="*/ 41 w 250"/>
              <a:gd name="T63" fmla="*/ 31 h 519"/>
              <a:gd name="T64" fmla="*/ 57 w 250"/>
              <a:gd name="T65" fmla="*/ 42 h 519"/>
              <a:gd name="T66" fmla="*/ 67 w 250"/>
              <a:gd name="T67" fmla="*/ 58 h 519"/>
              <a:gd name="T68" fmla="*/ 77 w 250"/>
              <a:gd name="T69" fmla="*/ 58 h 519"/>
              <a:gd name="T70" fmla="*/ 77 w 250"/>
              <a:gd name="T71" fmla="*/ 94 h 519"/>
              <a:gd name="T72" fmla="*/ 67 w 250"/>
              <a:gd name="T73" fmla="*/ 99 h 519"/>
              <a:gd name="T74" fmla="*/ 77 w 250"/>
              <a:gd name="T75" fmla="*/ 119 h 519"/>
              <a:gd name="T76" fmla="*/ 77 w 250"/>
              <a:gd name="T77" fmla="*/ 140 h 519"/>
              <a:gd name="T78" fmla="*/ 83 w 250"/>
              <a:gd name="T79" fmla="*/ 166 h 519"/>
              <a:gd name="T80" fmla="*/ 93 w 250"/>
              <a:gd name="T81" fmla="*/ 192 h 519"/>
              <a:gd name="T82" fmla="*/ 108 w 250"/>
              <a:gd name="T83" fmla="*/ 192 h 519"/>
              <a:gd name="T84" fmla="*/ 124 w 250"/>
              <a:gd name="T85" fmla="*/ 160 h 519"/>
              <a:gd name="T86" fmla="*/ 124 w 250"/>
              <a:gd name="T87" fmla="*/ 150 h 519"/>
              <a:gd name="T88" fmla="*/ 124 w 250"/>
              <a:gd name="T89" fmla="*/ 135 h 519"/>
              <a:gd name="T90" fmla="*/ 151 w 250"/>
              <a:gd name="T91" fmla="*/ 135 h 519"/>
              <a:gd name="T92" fmla="*/ 151 w 250"/>
              <a:gd name="T93" fmla="*/ 160 h 519"/>
              <a:gd name="T94" fmla="*/ 176 w 250"/>
              <a:gd name="T95" fmla="*/ 187 h 519"/>
              <a:gd name="T96" fmla="*/ 202 w 250"/>
              <a:gd name="T97" fmla="*/ 187 h 519"/>
              <a:gd name="T98" fmla="*/ 228 w 250"/>
              <a:gd name="T99" fmla="*/ 160 h 519"/>
              <a:gd name="T100" fmla="*/ 249 w 250"/>
              <a:gd name="T101" fmla="*/ 160 h 519"/>
              <a:gd name="T102" fmla="*/ 249 w 250"/>
              <a:gd name="T103" fmla="*/ 187 h 519"/>
              <a:gd name="T104" fmla="*/ 228 w 250"/>
              <a:gd name="T105" fmla="*/ 207 h 519"/>
              <a:gd name="T106" fmla="*/ 151 w 250"/>
              <a:gd name="T107" fmla="*/ 358 h 519"/>
              <a:gd name="T108" fmla="*/ 98 w 250"/>
              <a:gd name="T109" fmla="*/ 409 h 519"/>
              <a:gd name="T110" fmla="*/ 67 w 250"/>
              <a:gd name="T111" fmla="*/ 445 h 519"/>
              <a:gd name="T112" fmla="*/ 41 w 250"/>
              <a:gd name="T113" fmla="*/ 477 h 519"/>
              <a:gd name="T114" fmla="*/ 10 w 250"/>
              <a:gd name="T115" fmla="*/ 518 h 519"/>
              <a:gd name="T116" fmla="*/ 10 w 250"/>
              <a:gd name="T117" fmla="*/ 518 h 5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0"/>
              <a:gd name="T178" fmla="*/ 0 h 519"/>
              <a:gd name="T179" fmla="*/ 250 w 250"/>
              <a:gd name="T180" fmla="*/ 519 h 51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0" h="519">
                <a:moveTo>
                  <a:pt x="10" y="518"/>
                </a:moveTo>
                <a:lnTo>
                  <a:pt x="10" y="491"/>
                </a:lnTo>
                <a:lnTo>
                  <a:pt x="0" y="502"/>
                </a:lnTo>
                <a:lnTo>
                  <a:pt x="0" y="487"/>
                </a:lnTo>
                <a:lnTo>
                  <a:pt x="10" y="466"/>
                </a:lnTo>
                <a:lnTo>
                  <a:pt x="26" y="424"/>
                </a:lnTo>
                <a:lnTo>
                  <a:pt x="26" y="393"/>
                </a:lnTo>
                <a:lnTo>
                  <a:pt x="16" y="378"/>
                </a:lnTo>
                <a:lnTo>
                  <a:pt x="10" y="358"/>
                </a:lnTo>
                <a:lnTo>
                  <a:pt x="0" y="342"/>
                </a:lnTo>
                <a:lnTo>
                  <a:pt x="10" y="326"/>
                </a:lnTo>
                <a:lnTo>
                  <a:pt x="26" y="316"/>
                </a:lnTo>
                <a:lnTo>
                  <a:pt x="41" y="260"/>
                </a:lnTo>
                <a:lnTo>
                  <a:pt x="51" y="270"/>
                </a:lnTo>
                <a:lnTo>
                  <a:pt x="51" y="233"/>
                </a:lnTo>
                <a:lnTo>
                  <a:pt x="51" y="192"/>
                </a:lnTo>
                <a:lnTo>
                  <a:pt x="57" y="192"/>
                </a:lnTo>
                <a:lnTo>
                  <a:pt x="67" y="176"/>
                </a:lnTo>
                <a:lnTo>
                  <a:pt x="51" y="176"/>
                </a:lnTo>
                <a:lnTo>
                  <a:pt x="51" y="150"/>
                </a:lnTo>
                <a:lnTo>
                  <a:pt x="51" y="140"/>
                </a:lnTo>
                <a:lnTo>
                  <a:pt x="57" y="150"/>
                </a:lnTo>
                <a:lnTo>
                  <a:pt x="57" y="140"/>
                </a:lnTo>
                <a:lnTo>
                  <a:pt x="57" y="125"/>
                </a:lnTo>
                <a:lnTo>
                  <a:pt x="51" y="125"/>
                </a:lnTo>
                <a:lnTo>
                  <a:pt x="41" y="135"/>
                </a:lnTo>
                <a:lnTo>
                  <a:pt x="31" y="42"/>
                </a:lnTo>
                <a:lnTo>
                  <a:pt x="26" y="0"/>
                </a:lnTo>
                <a:lnTo>
                  <a:pt x="31" y="0"/>
                </a:lnTo>
                <a:lnTo>
                  <a:pt x="31" y="11"/>
                </a:lnTo>
                <a:lnTo>
                  <a:pt x="31" y="27"/>
                </a:lnTo>
                <a:lnTo>
                  <a:pt x="41" y="31"/>
                </a:lnTo>
                <a:lnTo>
                  <a:pt x="57" y="42"/>
                </a:lnTo>
                <a:lnTo>
                  <a:pt x="67" y="58"/>
                </a:lnTo>
                <a:lnTo>
                  <a:pt x="77" y="58"/>
                </a:lnTo>
                <a:lnTo>
                  <a:pt x="77" y="94"/>
                </a:lnTo>
                <a:lnTo>
                  <a:pt x="67" y="99"/>
                </a:lnTo>
                <a:lnTo>
                  <a:pt x="77" y="119"/>
                </a:lnTo>
                <a:lnTo>
                  <a:pt x="77" y="140"/>
                </a:lnTo>
                <a:lnTo>
                  <a:pt x="83" y="166"/>
                </a:lnTo>
                <a:lnTo>
                  <a:pt x="93" y="192"/>
                </a:lnTo>
                <a:lnTo>
                  <a:pt x="108" y="192"/>
                </a:lnTo>
                <a:lnTo>
                  <a:pt x="124" y="160"/>
                </a:lnTo>
                <a:lnTo>
                  <a:pt x="124" y="150"/>
                </a:lnTo>
                <a:lnTo>
                  <a:pt x="124" y="135"/>
                </a:lnTo>
                <a:lnTo>
                  <a:pt x="151" y="135"/>
                </a:lnTo>
                <a:lnTo>
                  <a:pt x="151" y="160"/>
                </a:lnTo>
                <a:lnTo>
                  <a:pt x="176" y="187"/>
                </a:lnTo>
                <a:lnTo>
                  <a:pt x="202" y="187"/>
                </a:lnTo>
                <a:lnTo>
                  <a:pt x="228" y="160"/>
                </a:lnTo>
                <a:lnTo>
                  <a:pt x="249" y="160"/>
                </a:lnTo>
                <a:lnTo>
                  <a:pt x="249" y="187"/>
                </a:lnTo>
                <a:lnTo>
                  <a:pt x="228" y="207"/>
                </a:lnTo>
                <a:lnTo>
                  <a:pt x="151" y="358"/>
                </a:lnTo>
                <a:lnTo>
                  <a:pt x="98" y="409"/>
                </a:lnTo>
                <a:lnTo>
                  <a:pt x="67" y="445"/>
                </a:lnTo>
                <a:lnTo>
                  <a:pt x="41" y="477"/>
                </a:lnTo>
                <a:lnTo>
                  <a:pt x="10" y="518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8" name="Freeform 287" descr="Diagonales larges vers le bas"/>
          <p:cNvSpPr>
            <a:spLocks noChangeArrowheads="1"/>
          </p:cNvSpPr>
          <p:nvPr/>
        </p:nvSpPr>
        <p:spPr bwMode="auto">
          <a:xfrm>
            <a:off x="8175054" y="5294313"/>
            <a:ext cx="101600" cy="128587"/>
          </a:xfrm>
          <a:custGeom>
            <a:avLst/>
            <a:gdLst>
              <a:gd name="T0" fmla="*/ 42 w 162"/>
              <a:gd name="T1" fmla="*/ 202 h 203"/>
              <a:gd name="T2" fmla="*/ 27 w 162"/>
              <a:gd name="T3" fmla="*/ 196 h 203"/>
              <a:gd name="T4" fmla="*/ 16 w 162"/>
              <a:gd name="T5" fmla="*/ 186 h 203"/>
              <a:gd name="T6" fmla="*/ 27 w 162"/>
              <a:gd name="T7" fmla="*/ 186 h 203"/>
              <a:gd name="T8" fmla="*/ 27 w 162"/>
              <a:gd name="T9" fmla="*/ 175 h 203"/>
              <a:gd name="T10" fmla="*/ 11 w 162"/>
              <a:gd name="T11" fmla="*/ 171 h 203"/>
              <a:gd name="T12" fmla="*/ 0 w 162"/>
              <a:gd name="T13" fmla="*/ 145 h 203"/>
              <a:gd name="T14" fmla="*/ 11 w 162"/>
              <a:gd name="T15" fmla="*/ 108 h 203"/>
              <a:gd name="T16" fmla="*/ 16 w 162"/>
              <a:gd name="T17" fmla="*/ 118 h 203"/>
              <a:gd name="T18" fmla="*/ 16 w 162"/>
              <a:gd name="T19" fmla="*/ 108 h 203"/>
              <a:gd name="T20" fmla="*/ 11 w 162"/>
              <a:gd name="T21" fmla="*/ 20 h 203"/>
              <a:gd name="T22" fmla="*/ 16 w 162"/>
              <a:gd name="T23" fmla="*/ 0 h 203"/>
              <a:gd name="T24" fmla="*/ 27 w 162"/>
              <a:gd name="T25" fmla="*/ 0 h 203"/>
              <a:gd name="T26" fmla="*/ 37 w 162"/>
              <a:gd name="T27" fmla="*/ 10 h 203"/>
              <a:gd name="T28" fmla="*/ 58 w 162"/>
              <a:gd name="T29" fmla="*/ 26 h 203"/>
              <a:gd name="T30" fmla="*/ 99 w 162"/>
              <a:gd name="T31" fmla="*/ 36 h 203"/>
              <a:gd name="T32" fmla="*/ 125 w 162"/>
              <a:gd name="T33" fmla="*/ 26 h 203"/>
              <a:gd name="T34" fmla="*/ 135 w 162"/>
              <a:gd name="T35" fmla="*/ 26 h 203"/>
              <a:gd name="T36" fmla="*/ 161 w 162"/>
              <a:gd name="T37" fmla="*/ 20 h 203"/>
              <a:gd name="T38" fmla="*/ 161 w 162"/>
              <a:gd name="T39" fmla="*/ 26 h 203"/>
              <a:gd name="T40" fmla="*/ 145 w 162"/>
              <a:gd name="T41" fmla="*/ 118 h 203"/>
              <a:gd name="T42" fmla="*/ 135 w 162"/>
              <a:gd name="T43" fmla="*/ 118 h 203"/>
              <a:gd name="T44" fmla="*/ 135 w 162"/>
              <a:gd name="T45" fmla="*/ 108 h 203"/>
              <a:gd name="T46" fmla="*/ 125 w 162"/>
              <a:gd name="T47" fmla="*/ 118 h 203"/>
              <a:gd name="T48" fmla="*/ 125 w 162"/>
              <a:gd name="T49" fmla="*/ 134 h 203"/>
              <a:gd name="T50" fmla="*/ 120 w 162"/>
              <a:gd name="T51" fmla="*/ 149 h 203"/>
              <a:gd name="T52" fmla="*/ 109 w 162"/>
              <a:gd name="T53" fmla="*/ 175 h 203"/>
              <a:gd name="T54" fmla="*/ 94 w 162"/>
              <a:gd name="T55" fmla="*/ 186 h 203"/>
              <a:gd name="T56" fmla="*/ 94 w 162"/>
              <a:gd name="T57" fmla="*/ 171 h 203"/>
              <a:gd name="T58" fmla="*/ 99 w 162"/>
              <a:gd name="T59" fmla="*/ 171 h 203"/>
              <a:gd name="T60" fmla="*/ 99 w 162"/>
              <a:gd name="T61" fmla="*/ 149 h 203"/>
              <a:gd name="T62" fmla="*/ 94 w 162"/>
              <a:gd name="T63" fmla="*/ 149 h 203"/>
              <a:gd name="T64" fmla="*/ 78 w 162"/>
              <a:gd name="T65" fmla="*/ 175 h 203"/>
              <a:gd name="T66" fmla="*/ 68 w 162"/>
              <a:gd name="T67" fmla="*/ 175 h 203"/>
              <a:gd name="T68" fmla="*/ 58 w 162"/>
              <a:gd name="T69" fmla="*/ 202 h 203"/>
              <a:gd name="T70" fmla="*/ 42 w 162"/>
              <a:gd name="T71" fmla="*/ 202 h 203"/>
              <a:gd name="T72" fmla="*/ 42 w 162"/>
              <a:gd name="T73" fmla="*/ 202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2"/>
              <a:gd name="T112" fmla="*/ 0 h 203"/>
              <a:gd name="T113" fmla="*/ 162 w 162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2" h="203">
                <a:moveTo>
                  <a:pt x="42" y="202"/>
                </a:moveTo>
                <a:lnTo>
                  <a:pt x="27" y="196"/>
                </a:lnTo>
                <a:lnTo>
                  <a:pt x="16" y="186"/>
                </a:lnTo>
                <a:lnTo>
                  <a:pt x="27" y="186"/>
                </a:lnTo>
                <a:lnTo>
                  <a:pt x="27" y="175"/>
                </a:lnTo>
                <a:lnTo>
                  <a:pt x="11" y="171"/>
                </a:lnTo>
                <a:lnTo>
                  <a:pt x="0" y="145"/>
                </a:lnTo>
                <a:lnTo>
                  <a:pt x="11" y="108"/>
                </a:lnTo>
                <a:lnTo>
                  <a:pt x="16" y="118"/>
                </a:lnTo>
                <a:lnTo>
                  <a:pt x="16" y="108"/>
                </a:lnTo>
                <a:lnTo>
                  <a:pt x="11" y="20"/>
                </a:lnTo>
                <a:lnTo>
                  <a:pt x="16" y="0"/>
                </a:lnTo>
                <a:lnTo>
                  <a:pt x="27" y="0"/>
                </a:lnTo>
                <a:lnTo>
                  <a:pt x="37" y="10"/>
                </a:lnTo>
                <a:lnTo>
                  <a:pt x="58" y="26"/>
                </a:lnTo>
                <a:lnTo>
                  <a:pt x="99" y="36"/>
                </a:lnTo>
                <a:lnTo>
                  <a:pt x="125" y="26"/>
                </a:lnTo>
                <a:lnTo>
                  <a:pt x="135" y="26"/>
                </a:lnTo>
                <a:lnTo>
                  <a:pt x="161" y="20"/>
                </a:lnTo>
                <a:lnTo>
                  <a:pt x="161" y="26"/>
                </a:lnTo>
                <a:lnTo>
                  <a:pt x="145" y="118"/>
                </a:lnTo>
                <a:lnTo>
                  <a:pt x="135" y="118"/>
                </a:lnTo>
                <a:lnTo>
                  <a:pt x="135" y="108"/>
                </a:lnTo>
                <a:lnTo>
                  <a:pt x="125" y="118"/>
                </a:lnTo>
                <a:lnTo>
                  <a:pt x="125" y="134"/>
                </a:lnTo>
                <a:lnTo>
                  <a:pt x="120" y="149"/>
                </a:lnTo>
                <a:lnTo>
                  <a:pt x="109" y="175"/>
                </a:lnTo>
                <a:lnTo>
                  <a:pt x="94" y="186"/>
                </a:lnTo>
                <a:lnTo>
                  <a:pt x="94" y="171"/>
                </a:lnTo>
                <a:lnTo>
                  <a:pt x="99" y="171"/>
                </a:lnTo>
                <a:lnTo>
                  <a:pt x="99" y="149"/>
                </a:lnTo>
                <a:lnTo>
                  <a:pt x="94" y="149"/>
                </a:lnTo>
                <a:lnTo>
                  <a:pt x="78" y="175"/>
                </a:lnTo>
                <a:lnTo>
                  <a:pt x="68" y="175"/>
                </a:lnTo>
                <a:lnTo>
                  <a:pt x="58" y="202"/>
                </a:lnTo>
                <a:lnTo>
                  <a:pt x="42" y="202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9" name="Freeform 288"/>
          <p:cNvSpPr>
            <a:spLocks noChangeArrowheads="1"/>
          </p:cNvSpPr>
          <p:nvPr/>
        </p:nvSpPr>
        <p:spPr bwMode="auto">
          <a:xfrm>
            <a:off x="5819204" y="4492625"/>
            <a:ext cx="17463" cy="15875"/>
          </a:xfrm>
          <a:custGeom>
            <a:avLst/>
            <a:gdLst>
              <a:gd name="T0" fmla="*/ 16 w 27"/>
              <a:gd name="T1" fmla="*/ 26 h 27"/>
              <a:gd name="T2" fmla="*/ 0 w 27"/>
              <a:gd name="T3" fmla="*/ 21 h 27"/>
              <a:gd name="T4" fmla="*/ 10 w 27"/>
              <a:gd name="T5" fmla="*/ 0 h 27"/>
              <a:gd name="T6" fmla="*/ 26 w 27"/>
              <a:gd name="T7" fmla="*/ 21 h 27"/>
              <a:gd name="T8" fmla="*/ 16 w 27"/>
              <a:gd name="T9" fmla="*/ 26 h 27"/>
              <a:gd name="T10" fmla="*/ 16 w 2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7"/>
              <a:gd name="T20" fmla="*/ 27 w 2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7">
                <a:moveTo>
                  <a:pt x="16" y="26"/>
                </a:moveTo>
                <a:lnTo>
                  <a:pt x="0" y="21"/>
                </a:lnTo>
                <a:lnTo>
                  <a:pt x="10" y="0"/>
                </a:lnTo>
                <a:lnTo>
                  <a:pt x="26" y="21"/>
                </a:lnTo>
                <a:lnTo>
                  <a:pt x="16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0" name="Freeform 289" descr="Diagonales larges vers le bas"/>
          <p:cNvSpPr>
            <a:spLocks noChangeArrowheads="1"/>
          </p:cNvSpPr>
          <p:nvPr/>
        </p:nvSpPr>
        <p:spPr bwMode="auto">
          <a:xfrm>
            <a:off x="8881492" y="4532313"/>
            <a:ext cx="49212" cy="84137"/>
          </a:xfrm>
          <a:custGeom>
            <a:avLst/>
            <a:gdLst>
              <a:gd name="T0" fmla="*/ 78 w 79"/>
              <a:gd name="T1" fmla="*/ 134 h 135"/>
              <a:gd name="T2" fmla="*/ 57 w 79"/>
              <a:gd name="T3" fmla="*/ 124 h 135"/>
              <a:gd name="T4" fmla="*/ 57 w 79"/>
              <a:gd name="T5" fmla="*/ 108 h 135"/>
              <a:gd name="T6" fmla="*/ 31 w 79"/>
              <a:gd name="T7" fmla="*/ 88 h 135"/>
              <a:gd name="T8" fmla="*/ 11 w 79"/>
              <a:gd name="T9" fmla="*/ 41 h 135"/>
              <a:gd name="T10" fmla="*/ 0 w 79"/>
              <a:gd name="T11" fmla="*/ 0 h 135"/>
              <a:gd name="T12" fmla="*/ 11 w 79"/>
              <a:gd name="T13" fmla="*/ 4 h 135"/>
              <a:gd name="T14" fmla="*/ 31 w 79"/>
              <a:gd name="T15" fmla="*/ 41 h 135"/>
              <a:gd name="T16" fmla="*/ 41 w 79"/>
              <a:gd name="T17" fmla="*/ 46 h 135"/>
              <a:gd name="T18" fmla="*/ 41 w 79"/>
              <a:gd name="T19" fmla="*/ 67 h 135"/>
              <a:gd name="T20" fmla="*/ 57 w 79"/>
              <a:gd name="T21" fmla="*/ 83 h 135"/>
              <a:gd name="T22" fmla="*/ 78 w 79"/>
              <a:gd name="T23" fmla="*/ 114 h 135"/>
              <a:gd name="T24" fmla="*/ 78 w 79"/>
              <a:gd name="T25" fmla="*/ 134 h 135"/>
              <a:gd name="T26" fmla="*/ 78 w 79"/>
              <a:gd name="T27" fmla="*/ 134 h 1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9"/>
              <a:gd name="T43" fmla="*/ 0 h 135"/>
              <a:gd name="T44" fmla="*/ 79 w 79"/>
              <a:gd name="T45" fmla="*/ 135 h 1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9" h="135">
                <a:moveTo>
                  <a:pt x="78" y="134"/>
                </a:moveTo>
                <a:lnTo>
                  <a:pt x="57" y="124"/>
                </a:lnTo>
                <a:lnTo>
                  <a:pt x="57" y="108"/>
                </a:lnTo>
                <a:lnTo>
                  <a:pt x="31" y="88"/>
                </a:lnTo>
                <a:lnTo>
                  <a:pt x="11" y="41"/>
                </a:lnTo>
                <a:lnTo>
                  <a:pt x="0" y="0"/>
                </a:lnTo>
                <a:lnTo>
                  <a:pt x="11" y="4"/>
                </a:lnTo>
                <a:lnTo>
                  <a:pt x="31" y="41"/>
                </a:lnTo>
                <a:lnTo>
                  <a:pt x="41" y="46"/>
                </a:lnTo>
                <a:lnTo>
                  <a:pt x="41" y="67"/>
                </a:lnTo>
                <a:lnTo>
                  <a:pt x="57" y="83"/>
                </a:lnTo>
                <a:lnTo>
                  <a:pt x="78" y="114"/>
                </a:lnTo>
                <a:lnTo>
                  <a:pt x="78" y="13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1" name="Freeform 290"/>
          <p:cNvSpPr>
            <a:spLocks noChangeArrowheads="1"/>
          </p:cNvSpPr>
          <p:nvPr/>
        </p:nvSpPr>
        <p:spPr bwMode="auto">
          <a:xfrm>
            <a:off x="2558479" y="3440113"/>
            <a:ext cx="9525" cy="17462"/>
          </a:xfrm>
          <a:custGeom>
            <a:avLst/>
            <a:gdLst>
              <a:gd name="T0" fmla="*/ 16 w 17"/>
              <a:gd name="T1" fmla="*/ 27 h 28"/>
              <a:gd name="T2" fmla="*/ 11 w 17"/>
              <a:gd name="T3" fmla="*/ 27 h 28"/>
              <a:gd name="T4" fmla="*/ 0 w 17"/>
              <a:gd name="T5" fmla="*/ 0 h 28"/>
              <a:gd name="T6" fmla="*/ 16 w 17"/>
              <a:gd name="T7" fmla="*/ 11 h 28"/>
              <a:gd name="T8" fmla="*/ 16 w 17"/>
              <a:gd name="T9" fmla="*/ 27 h 28"/>
              <a:gd name="T10" fmla="*/ 16 w 17"/>
              <a:gd name="T11" fmla="*/ 27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8"/>
              <a:gd name="T20" fmla="*/ 17 w 17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8">
                <a:moveTo>
                  <a:pt x="16" y="27"/>
                </a:moveTo>
                <a:lnTo>
                  <a:pt x="11" y="27"/>
                </a:lnTo>
                <a:lnTo>
                  <a:pt x="0" y="0"/>
                </a:lnTo>
                <a:lnTo>
                  <a:pt x="16" y="11"/>
                </a:lnTo>
                <a:lnTo>
                  <a:pt x="16" y="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2" name="Freeform 291"/>
          <p:cNvSpPr>
            <a:spLocks noChangeArrowheads="1"/>
          </p:cNvSpPr>
          <p:nvPr/>
        </p:nvSpPr>
        <p:spPr bwMode="auto">
          <a:xfrm>
            <a:off x="3807842" y="2914650"/>
            <a:ext cx="15875" cy="6350"/>
          </a:xfrm>
          <a:custGeom>
            <a:avLst/>
            <a:gdLst>
              <a:gd name="T0" fmla="*/ 16 w 27"/>
              <a:gd name="T1" fmla="*/ 10 h 11"/>
              <a:gd name="T2" fmla="*/ 0 w 27"/>
              <a:gd name="T3" fmla="*/ 0 h 11"/>
              <a:gd name="T4" fmla="*/ 5 w 27"/>
              <a:gd name="T5" fmla="*/ 0 h 11"/>
              <a:gd name="T6" fmla="*/ 26 w 27"/>
              <a:gd name="T7" fmla="*/ 10 h 11"/>
              <a:gd name="T8" fmla="*/ 16 w 27"/>
              <a:gd name="T9" fmla="*/ 10 h 11"/>
              <a:gd name="T10" fmla="*/ 16 w 27"/>
              <a:gd name="T11" fmla="*/ 1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1"/>
              <a:gd name="T20" fmla="*/ 27 w 2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1">
                <a:moveTo>
                  <a:pt x="16" y="10"/>
                </a:moveTo>
                <a:lnTo>
                  <a:pt x="0" y="0"/>
                </a:lnTo>
                <a:lnTo>
                  <a:pt x="5" y="0"/>
                </a:lnTo>
                <a:lnTo>
                  <a:pt x="26" y="10"/>
                </a:lnTo>
                <a:lnTo>
                  <a:pt x="16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3" name="Freeform 292"/>
          <p:cNvSpPr>
            <a:spLocks noChangeArrowheads="1"/>
          </p:cNvSpPr>
          <p:nvPr/>
        </p:nvSpPr>
        <p:spPr bwMode="auto">
          <a:xfrm>
            <a:off x="3811017" y="3049588"/>
            <a:ext cx="17462" cy="17462"/>
          </a:xfrm>
          <a:custGeom>
            <a:avLst/>
            <a:gdLst>
              <a:gd name="T0" fmla="*/ 11 w 28"/>
              <a:gd name="T1" fmla="*/ 26 h 27"/>
              <a:gd name="T2" fmla="*/ 0 w 28"/>
              <a:gd name="T3" fmla="*/ 6 h 27"/>
              <a:gd name="T4" fmla="*/ 27 w 28"/>
              <a:gd name="T5" fmla="*/ 0 h 27"/>
              <a:gd name="T6" fmla="*/ 21 w 28"/>
              <a:gd name="T7" fmla="*/ 16 h 27"/>
              <a:gd name="T8" fmla="*/ 11 w 28"/>
              <a:gd name="T9" fmla="*/ 26 h 27"/>
              <a:gd name="T10" fmla="*/ 11 w 28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27"/>
              <a:gd name="T20" fmla="*/ 28 w 28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27">
                <a:moveTo>
                  <a:pt x="11" y="26"/>
                </a:moveTo>
                <a:lnTo>
                  <a:pt x="0" y="6"/>
                </a:lnTo>
                <a:lnTo>
                  <a:pt x="27" y="0"/>
                </a:lnTo>
                <a:lnTo>
                  <a:pt x="21" y="16"/>
                </a:lnTo>
                <a:lnTo>
                  <a:pt x="11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4" name="Freeform 293"/>
          <p:cNvSpPr>
            <a:spLocks noChangeArrowheads="1"/>
          </p:cNvSpPr>
          <p:nvPr/>
        </p:nvSpPr>
        <p:spPr bwMode="auto">
          <a:xfrm>
            <a:off x="3844354" y="3054350"/>
            <a:ext cx="9525" cy="15875"/>
          </a:xfrm>
          <a:custGeom>
            <a:avLst/>
            <a:gdLst>
              <a:gd name="T0" fmla="*/ 10 w 17"/>
              <a:gd name="T1" fmla="*/ 26 h 27"/>
              <a:gd name="T2" fmla="*/ 0 w 17"/>
              <a:gd name="T3" fmla="*/ 20 h 27"/>
              <a:gd name="T4" fmla="*/ 16 w 17"/>
              <a:gd name="T5" fmla="*/ 0 h 27"/>
              <a:gd name="T6" fmla="*/ 10 w 17"/>
              <a:gd name="T7" fmla="*/ 26 h 27"/>
              <a:gd name="T8" fmla="*/ 10 w 17"/>
              <a:gd name="T9" fmla="*/ 2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7"/>
              <a:gd name="T17" fmla="*/ 17 w 1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7">
                <a:moveTo>
                  <a:pt x="10" y="26"/>
                </a:moveTo>
                <a:lnTo>
                  <a:pt x="0" y="20"/>
                </a:lnTo>
                <a:lnTo>
                  <a:pt x="16" y="0"/>
                </a:lnTo>
                <a:lnTo>
                  <a:pt x="10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5" name="Freeform 294"/>
          <p:cNvSpPr>
            <a:spLocks noChangeArrowheads="1"/>
          </p:cNvSpPr>
          <p:nvPr/>
        </p:nvSpPr>
        <p:spPr bwMode="auto">
          <a:xfrm>
            <a:off x="2548954" y="3394075"/>
            <a:ext cx="15875" cy="11113"/>
          </a:xfrm>
          <a:custGeom>
            <a:avLst/>
            <a:gdLst>
              <a:gd name="T0" fmla="*/ 5 w 27"/>
              <a:gd name="T1" fmla="*/ 16 h 17"/>
              <a:gd name="T2" fmla="*/ 0 w 27"/>
              <a:gd name="T3" fmla="*/ 16 h 17"/>
              <a:gd name="T4" fmla="*/ 0 w 27"/>
              <a:gd name="T5" fmla="*/ 11 h 17"/>
              <a:gd name="T6" fmla="*/ 15 w 27"/>
              <a:gd name="T7" fmla="*/ 0 h 17"/>
              <a:gd name="T8" fmla="*/ 26 w 27"/>
              <a:gd name="T9" fmla="*/ 11 h 17"/>
              <a:gd name="T10" fmla="*/ 5 w 27"/>
              <a:gd name="T11" fmla="*/ 11 h 17"/>
              <a:gd name="T12" fmla="*/ 5 w 27"/>
              <a:gd name="T13" fmla="*/ 16 h 17"/>
              <a:gd name="T14" fmla="*/ 5 w 27"/>
              <a:gd name="T15" fmla="*/ 1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17"/>
              <a:gd name="T26" fmla="*/ 27 w 2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17">
                <a:moveTo>
                  <a:pt x="5" y="16"/>
                </a:moveTo>
                <a:lnTo>
                  <a:pt x="0" y="16"/>
                </a:lnTo>
                <a:lnTo>
                  <a:pt x="0" y="11"/>
                </a:lnTo>
                <a:lnTo>
                  <a:pt x="15" y="0"/>
                </a:lnTo>
                <a:lnTo>
                  <a:pt x="26" y="11"/>
                </a:lnTo>
                <a:lnTo>
                  <a:pt x="5" y="11"/>
                </a:lnTo>
                <a:lnTo>
                  <a:pt x="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6" name="Freeform 295"/>
          <p:cNvSpPr>
            <a:spLocks noChangeArrowheads="1"/>
          </p:cNvSpPr>
          <p:nvPr/>
        </p:nvSpPr>
        <p:spPr bwMode="auto">
          <a:xfrm>
            <a:off x="7362254" y="3783013"/>
            <a:ext cx="285750" cy="233362"/>
          </a:xfrm>
          <a:custGeom>
            <a:avLst/>
            <a:gdLst>
              <a:gd name="T0" fmla="*/ 51 w 452"/>
              <a:gd name="T1" fmla="*/ 125 h 370"/>
              <a:gd name="T2" fmla="*/ 124 w 452"/>
              <a:gd name="T3" fmla="*/ 140 h 370"/>
              <a:gd name="T4" fmla="*/ 223 w 452"/>
              <a:gd name="T5" fmla="*/ 135 h 370"/>
              <a:gd name="T6" fmla="*/ 274 w 452"/>
              <a:gd name="T7" fmla="*/ 57 h 370"/>
              <a:gd name="T8" fmla="*/ 315 w 452"/>
              <a:gd name="T9" fmla="*/ 0 h 370"/>
              <a:gd name="T10" fmla="*/ 393 w 452"/>
              <a:gd name="T11" fmla="*/ 16 h 370"/>
              <a:gd name="T12" fmla="*/ 383 w 452"/>
              <a:gd name="T13" fmla="*/ 31 h 370"/>
              <a:gd name="T14" fmla="*/ 378 w 452"/>
              <a:gd name="T15" fmla="*/ 41 h 370"/>
              <a:gd name="T16" fmla="*/ 399 w 452"/>
              <a:gd name="T17" fmla="*/ 68 h 370"/>
              <a:gd name="T18" fmla="*/ 393 w 452"/>
              <a:gd name="T19" fmla="*/ 94 h 370"/>
              <a:gd name="T20" fmla="*/ 434 w 452"/>
              <a:gd name="T21" fmla="*/ 125 h 370"/>
              <a:gd name="T22" fmla="*/ 440 w 452"/>
              <a:gd name="T23" fmla="*/ 140 h 370"/>
              <a:gd name="T24" fmla="*/ 383 w 452"/>
              <a:gd name="T25" fmla="*/ 161 h 370"/>
              <a:gd name="T26" fmla="*/ 383 w 452"/>
              <a:gd name="T27" fmla="*/ 217 h 370"/>
              <a:gd name="T28" fmla="*/ 326 w 452"/>
              <a:gd name="T29" fmla="*/ 259 h 370"/>
              <a:gd name="T30" fmla="*/ 326 w 452"/>
              <a:gd name="T31" fmla="*/ 311 h 370"/>
              <a:gd name="T32" fmla="*/ 248 w 452"/>
              <a:gd name="T33" fmla="*/ 369 h 370"/>
              <a:gd name="T34" fmla="*/ 223 w 452"/>
              <a:gd name="T35" fmla="*/ 331 h 370"/>
              <a:gd name="T36" fmla="*/ 207 w 452"/>
              <a:gd name="T37" fmla="*/ 315 h 370"/>
              <a:gd name="T38" fmla="*/ 180 w 452"/>
              <a:gd name="T39" fmla="*/ 315 h 370"/>
              <a:gd name="T40" fmla="*/ 160 w 452"/>
              <a:gd name="T41" fmla="*/ 331 h 370"/>
              <a:gd name="T42" fmla="*/ 135 w 452"/>
              <a:gd name="T43" fmla="*/ 342 h 370"/>
              <a:gd name="T44" fmla="*/ 108 w 452"/>
              <a:gd name="T45" fmla="*/ 311 h 370"/>
              <a:gd name="T46" fmla="*/ 72 w 452"/>
              <a:gd name="T47" fmla="*/ 311 h 370"/>
              <a:gd name="T48" fmla="*/ 57 w 452"/>
              <a:gd name="T49" fmla="*/ 285 h 370"/>
              <a:gd name="T50" fmla="*/ 51 w 452"/>
              <a:gd name="T51" fmla="*/ 233 h 370"/>
              <a:gd name="T52" fmla="*/ 16 w 452"/>
              <a:gd name="T53" fmla="*/ 217 h 370"/>
              <a:gd name="T54" fmla="*/ 6 w 452"/>
              <a:gd name="T55" fmla="*/ 202 h 370"/>
              <a:gd name="T56" fmla="*/ 0 w 452"/>
              <a:gd name="T57" fmla="*/ 166 h 370"/>
              <a:gd name="T58" fmla="*/ 6 w 452"/>
              <a:gd name="T59" fmla="*/ 114 h 370"/>
              <a:gd name="T60" fmla="*/ 26 w 452"/>
              <a:gd name="T61" fmla="*/ 94 h 370"/>
              <a:gd name="T62" fmla="*/ 41 w 452"/>
              <a:gd name="T63" fmla="*/ 98 h 3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2"/>
              <a:gd name="T97" fmla="*/ 0 h 370"/>
              <a:gd name="T98" fmla="*/ 452 w 452"/>
              <a:gd name="T99" fmla="*/ 370 h 3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2" h="370">
                <a:moveTo>
                  <a:pt x="41" y="98"/>
                </a:moveTo>
                <a:lnTo>
                  <a:pt x="51" y="125"/>
                </a:lnTo>
                <a:lnTo>
                  <a:pt x="98" y="140"/>
                </a:lnTo>
                <a:lnTo>
                  <a:pt x="124" y="140"/>
                </a:lnTo>
                <a:lnTo>
                  <a:pt x="180" y="150"/>
                </a:lnTo>
                <a:lnTo>
                  <a:pt x="223" y="135"/>
                </a:lnTo>
                <a:lnTo>
                  <a:pt x="268" y="109"/>
                </a:lnTo>
                <a:lnTo>
                  <a:pt x="274" y="57"/>
                </a:lnTo>
                <a:lnTo>
                  <a:pt x="300" y="52"/>
                </a:lnTo>
                <a:lnTo>
                  <a:pt x="315" y="0"/>
                </a:lnTo>
                <a:lnTo>
                  <a:pt x="393" y="6"/>
                </a:lnTo>
                <a:lnTo>
                  <a:pt x="393" y="16"/>
                </a:lnTo>
                <a:lnTo>
                  <a:pt x="383" y="26"/>
                </a:lnTo>
                <a:lnTo>
                  <a:pt x="383" y="31"/>
                </a:lnTo>
                <a:lnTo>
                  <a:pt x="378" y="31"/>
                </a:lnTo>
                <a:lnTo>
                  <a:pt x="378" y="41"/>
                </a:lnTo>
                <a:lnTo>
                  <a:pt x="393" y="52"/>
                </a:lnTo>
                <a:lnTo>
                  <a:pt x="399" y="68"/>
                </a:lnTo>
                <a:lnTo>
                  <a:pt x="399" y="72"/>
                </a:lnTo>
                <a:lnTo>
                  <a:pt x="393" y="94"/>
                </a:lnTo>
                <a:lnTo>
                  <a:pt x="409" y="98"/>
                </a:lnTo>
                <a:lnTo>
                  <a:pt x="434" y="125"/>
                </a:lnTo>
                <a:lnTo>
                  <a:pt x="451" y="135"/>
                </a:lnTo>
                <a:lnTo>
                  <a:pt x="440" y="140"/>
                </a:lnTo>
                <a:lnTo>
                  <a:pt x="399" y="150"/>
                </a:lnTo>
                <a:lnTo>
                  <a:pt x="383" y="161"/>
                </a:lnTo>
                <a:lnTo>
                  <a:pt x="378" y="192"/>
                </a:lnTo>
                <a:lnTo>
                  <a:pt x="383" y="217"/>
                </a:lnTo>
                <a:lnTo>
                  <a:pt x="352" y="243"/>
                </a:lnTo>
                <a:lnTo>
                  <a:pt x="326" y="259"/>
                </a:lnTo>
                <a:lnTo>
                  <a:pt x="331" y="270"/>
                </a:lnTo>
                <a:lnTo>
                  <a:pt x="326" y="311"/>
                </a:lnTo>
                <a:lnTo>
                  <a:pt x="311" y="342"/>
                </a:lnTo>
                <a:lnTo>
                  <a:pt x="248" y="369"/>
                </a:lnTo>
                <a:lnTo>
                  <a:pt x="243" y="331"/>
                </a:lnTo>
                <a:lnTo>
                  <a:pt x="223" y="331"/>
                </a:lnTo>
                <a:lnTo>
                  <a:pt x="207" y="342"/>
                </a:lnTo>
                <a:lnTo>
                  <a:pt x="207" y="315"/>
                </a:lnTo>
                <a:lnTo>
                  <a:pt x="202" y="327"/>
                </a:lnTo>
                <a:lnTo>
                  <a:pt x="180" y="315"/>
                </a:lnTo>
                <a:lnTo>
                  <a:pt x="176" y="327"/>
                </a:lnTo>
                <a:lnTo>
                  <a:pt x="160" y="331"/>
                </a:lnTo>
                <a:lnTo>
                  <a:pt x="150" y="327"/>
                </a:lnTo>
                <a:lnTo>
                  <a:pt x="135" y="342"/>
                </a:lnTo>
                <a:lnTo>
                  <a:pt x="124" y="315"/>
                </a:lnTo>
                <a:lnTo>
                  <a:pt x="108" y="311"/>
                </a:lnTo>
                <a:lnTo>
                  <a:pt x="82" y="315"/>
                </a:lnTo>
                <a:lnTo>
                  <a:pt x="72" y="311"/>
                </a:lnTo>
                <a:lnTo>
                  <a:pt x="57" y="315"/>
                </a:lnTo>
                <a:lnTo>
                  <a:pt x="57" y="285"/>
                </a:lnTo>
                <a:lnTo>
                  <a:pt x="57" y="270"/>
                </a:lnTo>
                <a:lnTo>
                  <a:pt x="51" y="233"/>
                </a:lnTo>
                <a:lnTo>
                  <a:pt x="31" y="217"/>
                </a:lnTo>
                <a:lnTo>
                  <a:pt x="16" y="217"/>
                </a:lnTo>
                <a:lnTo>
                  <a:pt x="26" y="207"/>
                </a:lnTo>
                <a:lnTo>
                  <a:pt x="6" y="202"/>
                </a:lnTo>
                <a:lnTo>
                  <a:pt x="16" y="182"/>
                </a:lnTo>
                <a:lnTo>
                  <a:pt x="0" y="166"/>
                </a:lnTo>
                <a:lnTo>
                  <a:pt x="0" y="140"/>
                </a:lnTo>
                <a:lnTo>
                  <a:pt x="6" y="114"/>
                </a:lnTo>
                <a:lnTo>
                  <a:pt x="16" y="98"/>
                </a:lnTo>
                <a:lnTo>
                  <a:pt x="26" y="94"/>
                </a:lnTo>
                <a:lnTo>
                  <a:pt x="31" y="94"/>
                </a:lnTo>
                <a:lnTo>
                  <a:pt x="41" y="9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7" name="Freeform 296"/>
          <p:cNvSpPr>
            <a:spLocks noChangeArrowheads="1"/>
          </p:cNvSpPr>
          <p:nvPr/>
        </p:nvSpPr>
        <p:spPr bwMode="auto">
          <a:xfrm>
            <a:off x="4542854" y="3808413"/>
            <a:ext cx="60325" cy="42862"/>
          </a:xfrm>
          <a:custGeom>
            <a:avLst/>
            <a:gdLst>
              <a:gd name="T0" fmla="*/ 21 w 95"/>
              <a:gd name="T1" fmla="*/ 0 h 69"/>
              <a:gd name="T2" fmla="*/ 37 w 95"/>
              <a:gd name="T3" fmla="*/ 11 h 69"/>
              <a:gd name="T4" fmla="*/ 94 w 95"/>
              <a:gd name="T5" fmla="*/ 16 h 69"/>
              <a:gd name="T6" fmla="*/ 94 w 95"/>
              <a:gd name="T7" fmla="*/ 68 h 69"/>
              <a:gd name="T8" fmla="*/ 68 w 95"/>
              <a:gd name="T9" fmla="*/ 68 h 69"/>
              <a:gd name="T10" fmla="*/ 42 w 95"/>
              <a:gd name="T11" fmla="*/ 68 h 69"/>
              <a:gd name="T12" fmla="*/ 11 w 95"/>
              <a:gd name="T13" fmla="*/ 68 h 69"/>
              <a:gd name="T14" fmla="*/ 0 w 95"/>
              <a:gd name="T15" fmla="*/ 57 h 69"/>
              <a:gd name="T16" fmla="*/ 21 w 95"/>
              <a:gd name="T17" fmla="*/ 27 h 69"/>
              <a:gd name="T18" fmla="*/ 21 w 95"/>
              <a:gd name="T19" fmla="*/ 0 h 69"/>
              <a:gd name="T20" fmla="*/ 21 w 95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69"/>
              <a:gd name="T35" fmla="*/ 95 w 95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69">
                <a:moveTo>
                  <a:pt x="21" y="0"/>
                </a:moveTo>
                <a:lnTo>
                  <a:pt x="37" y="11"/>
                </a:lnTo>
                <a:lnTo>
                  <a:pt x="94" y="16"/>
                </a:lnTo>
                <a:lnTo>
                  <a:pt x="94" y="68"/>
                </a:lnTo>
                <a:lnTo>
                  <a:pt x="68" y="68"/>
                </a:lnTo>
                <a:lnTo>
                  <a:pt x="42" y="68"/>
                </a:lnTo>
                <a:lnTo>
                  <a:pt x="11" y="68"/>
                </a:lnTo>
                <a:lnTo>
                  <a:pt x="0" y="57"/>
                </a:lnTo>
                <a:lnTo>
                  <a:pt x="21" y="27"/>
                </a:lnTo>
                <a:lnTo>
                  <a:pt x="21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8" name="Freeform 297"/>
          <p:cNvSpPr>
            <a:spLocks noChangeArrowheads="1"/>
          </p:cNvSpPr>
          <p:nvPr/>
        </p:nvSpPr>
        <p:spPr bwMode="auto">
          <a:xfrm>
            <a:off x="1064642" y="2833688"/>
            <a:ext cx="793750" cy="603250"/>
          </a:xfrm>
          <a:custGeom>
            <a:avLst/>
            <a:gdLst>
              <a:gd name="T0" fmla="*/ 99 w 1250"/>
              <a:gd name="T1" fmla="*/ 0 h 953"/>
              <a:gd name="T2" fmla="*/ 260 w 1250"/>
              <a:gd name="T3" fmla="*/ 82 h 953"/>
              <a:gd name="T4" fmla="*/ 384 w 1250"/>
              <a:gd name="T5" fmla="*/ 67 h 953"/>
              <a:gd name="T6" fmla="*/ 519 w 1250"/>
              <a:gd name="T7" fmla="*/ 139 h 953"/>
              <a:gd name="T8" fmla="*/ 585 w 1250"/>
              <a:gd name="T9" fmla="*/ 222 h 953"/>
              <a:gd name="T10" fmla="*/ 669 w 1250"/>
              <a:gd name="T11" fmla="*/ 196 h 953"/>
              <a:gd name="T12" fmla="*/ 726 w 1250"/>
              <a:gd name="T13" fmla="*/ 305 h 953"/>
              <a:gd name="T14" fmla="*/ 803 w 1250"/>
              <a:gd name="T15" fmla="*/ 392 h 953"/>
              <a:gd name="T16" fmla="*/ 814 w 1250"/>
              <a:gd name="T17" fmla="*/ 414 h 953"/>
              <a:gd name="T18" fmla="*/ 787 w 1250"/>
              <a:gd name="T19" fmla="*/ 465 h 953"/>
              <a:gd name="T20" fmla="*/ 767 w 1250"/>
              <a:gd name="T21" fmla="*/ 574 h 953"/>
              <a:gd name="T22" fmla="*/ 767 w 1250"/>
              <a:gd name="T23" fmla="*/ 610 h 953"/>
              <a:gd name="T24" fmla="*/ 814 w 1250"/>
              <a:gd name="T25" fmla="*/ 698 h 953"/>
              <a:gd name="T26" fmla="*/ 871 w 1250"/>
              <a:gd name="T27" fmla="*/ 766 h 953"/>
              <a:gd name="T28" fmla="*/ 963 w 1250"/>
              <a:gd name="T29" fmla="*/ 776 h 953"/>
              <a:gd name="T30" fmla="*/ 1063 w 1250"/>
              <a:gd name="T31" fmla="*/ 735 h 953"/>
              <a:gd name="T32" fmla="*/ 1094 w 1250"/>
              <a:gd name="T33" fmla="*/ 657 h 953"/>
              <a:gd name="T34" fmla="*/ 1161 w 1250"/>
              <a:gd name="T35" fmla="*/ 625 h 953"/>
              <a:gd name="T36" fmla="*/ 1249 w 1250"/>
              <a:gd name="T37" fmla="*/ 625 h 953"/>
              <a:gd name="T38" fmla="*/ 1223 w 1250"/>
              <a:gd name="T39" fmla="*/ 693 h 953"/>
              <a:gd name="T40" fmla="*/ 1212 w 1250"/>
              <a:gd name="T41" fmla="*/ 725 h 953"/>
              <a:gd name="T42" fmla="*/ 1182 w 1250"/>
              <a:gd name="T43" fmla="*/ 760 h 953"/>
              <a:gd name="T44" fmla="*/ 1155 w 1250"/>
              <a:gd name="T45" fmla="*/ 776 h 953"/>
              <a:gd name="T46" fmla="*/ 1052 w 1250"/>
              <a:gd name="T47" fmla="*/ 801 h 953"/>
              <a:gd name="T48" fmla="*/ 1073 w 1250"/>
              <a:gd name="T49" fmla="*/ 869 h 953"/>
              <a:gd name="T50" fmla="*/ 1010 w 1250"/>
              <a:gd name="T51" fmla="*/ 884 h 953"/>
              <a:gd name="T52" fmla="*/ 995 w 1250"/>
              <a:gd name="T53" fmla="*/ 936 h 953"/>
              <a:gd name="T54" fmla="*/ 953 w 1250"/>
              <a:gd name="T55" fmla="*/ 915 h 953"/>
              <a:gd name="T56" fmla="*/ 860 w 1250"/>
              <a:gd name="T57" fmla="*/ 884 h 953"/>
              <a:gd name="T58" fmla="*/ 705 w 1250"/>
              <a:gd name="T59" fmla="*/ 858 h 953"/>
              <a:gd name="T60" fmla="*/ 560 w 1250"/>
              <a:gd name="T61" fmla="*/ 791 h 953"/>
              <a:gd name="T62" fmla="*/ 440 w 1250"/>
              <a:gd name="T63" fmla="*/ 735 h 953"/>
              <a:gd name="T64" fmla="*/ 425 w 1250"/>
              <a:gd name="T65" fmla="*/ 668 h 953"/>
              <a:gd name="T66" fmla="*/ 436 w 1250"/>
              <a:gd name="T67" fmla="*/ 625 h 953"/>
              <a:gd name="T68" fmla="*/ 394 w 1250"/>
              <a:gd name="T69" fmla="*/ 517 h 953"/>
              <a:gd name="T70" fmla="*/ 274 w 1250"/>
              <a:gd name="T71" fmla="*/ 382 h 953"/>
              <a:gd name="T72" fmla="*/ 285 w 1250"/>
              <a:gd name="T73" fmla="*/ 331 h 953"/>
              <a:gd name="T74" fmla="*/ 244 w 1250"/>
              <a:gd name="T75" fmla="*/ 274 h 953"/>
              <a:gd name="T76" fmla="*/ 202 w 1250"/>
              <a:gd name="T77" fmla="*/ 233 h 953"/>
              <a:gd name="T78" fmla="*/ 166 w 1250"/>
              <a:gd name="T79" fmla="*/ 98 h 953"/>
              <a:gd name="T80" fmla="*/ 84 w 1250"/>
              <a:gd name="T81" fmla="*/ 139 h 953"/>
              <a:gd name="T82" fmla="*/ 140 w 1250"/>
              <a:gd name="T83" fmla="*/ 237 h 953"/>
              <a:gd name="T84" fmla="*/ 156 w 1250"/>
              <a:gd name="T85" fmla="*/ 284 h 953"/>
              <a:gd name="T86" fmla="*/ 182 w 1250"/>
              <a:gd name="T87" fmla="*/ 315 h 953"/>
              <a:gd name="T88" fmla="*/ 233 w 1250"/>
              <a:gd name="T89" fmla="*/ 460 h 953"/>
              <a:gd name="T90" fmla="*/ 249 w 1250"/>
              <a:gd name="T91" fmla="*/ 523 h 953"/>
              <a:gd name="T92" fmla="*/ 217 w 1250"/>
              <a:gd name="T93" fmla="*/ 507 h 953"/>
              <a:gd name="T94" fmla="*/ 151 w 1250"/>
              <a:gd name="T95" fmla="*/ 357 h 953"/>
              <a:gd name="T96" fmla="*/ 99 w 1250"/>
              <a:gd name="T97" fmla="*/ 325 h 953"/>
              <a:gd name="T98" fmla="*/ 84 w 1250"/>
              <a:gd name="T99" fmla="*/ 274 h 953"/>
              <a:gd name="T100" fmla="*/ 57 w 1250"/>
              <a:gd name="T101" fmla="*/ 181 h 953"/>
              <a:gd name="T102" fmla="*/ 16 w 1250"/>
              <a:gd name="T103" fmla="*/ 67 h 953"/>
              <a:gd name="T104" fmla="*/ 0 w 1250"/>
              <a:gd name="T105" fmla="*/ 4 h 9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50"/>
              <a:gd name="T160" fmla="*/ 0 h 953"/>
              <a:gd name="T161" fmla="*/ 1250 w 1250"/>
              <a:gd name="T162" fmla="*/ 953 h 9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50" h="953">
                <a:moveTo>
                  <a:pt x="0" y="4"/>
                </a:moveTo>
                <a:lnTo>
                  <a:pt x="99" y="0"/>
                </a:lnTo>
                <a:lnTo>
                  <a:pt x="99" y="16"/>
                </a:lnTo>
                <a:lnTo>
                  <a:pt x="260" y="82"/>
                </a:lnTo>
                <a:lnTo>
                  <a:pt x="384" y="88"/>
                </a:lnTo>
                <a:lnTo>
                  <a:pt x="384" y="67"/>
                </a:lnTo>
                <a:lnTo>
                  <a:pt x="462" y="67"/>
                </a:lnTo>
                <a:lnTo>
                  <a:pt x="519" y="139"/>
                </a:lnTo>
                <a:lnTo>
                  <a:pt x="529" y="191"/>
                </a:lnTo>
                <a:lnTo>
                  <a:pt x="585" y="222"/>
                </a:lnTo>
                <a:lnTo>
                  <a:pt x="627" y="181"/>
                </a:lnTo>
                <a:lnTo>
                  <a:pt x="669" y="196"/>
                </a:lnTo>
                <a:lnTo>
                  <a:pt x="705" y="274"/>
                </a:lnTo>
                <a:lnTo>
                  <a:pt x="726" y="305"/>
                </a:lnTo>
                <a:lnTo>
                  <a:pt x="736" y="357"/>
                </a:lnTo>
                <a:lnTo>
                  <a:pt x="803" y="392"/>
                </a:lnTo>
                <a:lnTo>
                  <a:pt x="818" y="382"/>
                </a:lnTo>
                <a:lnTo>
                  <a:pt x="814" y="414"/>
                </a:lnTo>
                <a:lnTo>
                  <a:pt x="793" y="424"/>
                </a:lnTo>
                <a:lnTo>
                  <a:pt x="787" y="465"/>
                </a:lnTo>
                <a:lnTo>
                  <a:pt x="777" y="517"/>
                </a:lnTo>
                <a:lnTo>
                  <a:pt x="767" y="574"/>
                </a:lnTo>
                <a:lnTo>
                  <a:pt x="787" y="615"/>
                </a:lnTo>
                <a:lnTo>
                  <a:pt x="767" y="610"/>
                </a:lnTo>
                <a:lnTo>
                  <a:pt x="787" y="652"/>
                </a:lnTo>
                <a:lnTo>
                  <a:pt x="814" y="698"/>
                </a:lnTo>
                <a:lnTo>
                  <a:pt x="830" y="750"/>
                </a:lnTo>
                <a:lnTo>
                  <a:pt x="871" y="766"/>
                </a:lnTo>
                <a:lnTo>
                  <a:pt x="897" y="786"/>
                </a:lnTo>
                <a:lnTo>
                  <a:pt x="963" y="776"/>
                </a:lnTo>
                <a:lnTo>
                  <a:pt x="1006" y="760"/>
                </a:lnTo>
                <a:lnTo>
                  <a:pt x="1063" y="735"/>
                </a:lnTo>
                <a:lnTo>
                  <a:pt x="1078" y="709"/>
                </a:lnTo>
                <a:lnTo>
                  <a:pt x="1094" y="657"/>
                </a:lnTo>
                <a:lnTo>
                  <a:pt x="1114" y="641"/>
                </a:lnTo>
                <a:lnTo>
                  <a:pt x="1161" y="625"/>
                </a:lnTo>
                <a:lnTo>
                  <a:pt x="1196" y="615"/>
                </a:lnTo>
                <a:lnTo>
                  <a:pt x="1249" y="625"/>
                </a:lnTo>
                <a:lnTo>
                  <a:pt x="1249" y="657"/>
                </a:lnTo>
                <a:lnTo>
                  <a:pt x="1223" y="693"/>
                </a:lnTo>
                <a:lnTo>
                  <a:pt x="1196" y="719"/>
                </a:lnTo>
                <a:lnTo>
                  <a:pt x="1212" y="725"/>
                </a:lnTo>
                <a:lnTo>
                  <a:pt x="1196" y="776"/>
                </a:lnTo>
                <a:lnTo>
                  <a:pt x="1182" y="760"/>
                </a:lnTo>
                <a:lnTo>
                  <a:pt x="1171" y="776"/>
                </a:lnTo>
                <a:lnTo>
                  <a:pt x="1155" y="776"/>
                </a:lnTo>
                <a:lnTo>
                  <a:pt x="1130" y="801"/>
                </a:lnTo>
                <a:lnTo>
                  <a:pt x="1052" y="801"/>
                </a:lnTo>
                <a:lnTo>
                  <a:pt x="1036" y="833"/>
                </a:lnTo>
                <a:lnTo>
                  <a:pt x="1073" y="869"/>
                </a:lnTo>
                <a:lnTo>
                  <a:pt x="1063" y="884"/>
                </a:lnTo>
                <a:lnTo>
                  <a:pt x="1010" y="884"/>
                </a:lnTo>
                <a:lnTo>
                  <a:pt x="985" y="915"/>
                </a:lnTo>
                <a:lnTo>
                  <a:pt x="995" y="936"/>
                </a:lnTo>
                <a:lnTo>
                  <a:pt x="979" y="952"/>
                </a:lnTo>
                <a:lnTo>
                  <a:pt x="953" y="915"/>
                </a:lnTo>
                <a:lnTo>
                  <a:pt x="897" y="884"/>
                </a:lnTo>
                <a:lnTo>
                  <a:pt x="860" y="884"/>
                </a:lnTo>
                <a:lnTo>
                  <a:pt x="793" y="911"/>
                </a:lnTo>
                <a:lnTo>
                  <a:pt x="705" y="858"/>
                </a:lnTo>
                <a:lnTo>
                  <a:pt x="627" y="833"/>
                </a:lnTo>
                <a:lnTo>
                  <a:pt x="560" y="791"/>
                </a:lnTo>
                <a:lnTo>
                  <a:pt x="503" y="776"/>
                </a:lnTo>
                <a:lnTo>
                  <a:pt x="440" y="735"/>
                </a:lnTo>
                <a:lnTo>
                  <a:pt x="409" y="678"/>
                </a:lnTo>
                <a:lnTo>
                  <a:pt x="425" y="668"/>
                </a:lnTo>
                <a:lnTo>
                  <a:pt x="425" y="641"/>
                </a:lnTo>
                <a:lnTo>
                  <a:pt x="436" y="625"/>
                </a:lnTo>
                <a:lnTo>
                  <a:pt x="420" y="574"/>
                </a:lnTo>
                <a:lnTo>
                  <a:pt x="394" y="517"/>
                </a:lnTo>
                <a:lnTo>
                  <a:pt x="352" y="460"/>
                </a:lnTo>
                <a:lnTo>
                  <a:pt x="274" y="382"/>
                </a:lnTo>
                <a:lnTo>
                  <a:pt x="290" y="357"/>
                </a:lnTo>
                <a:lnTo>
                  <a:pt x="285" y="331"/>
                </a:lnTo>
                <a:lnTo>
                  <a:pt x="244" y="300"/>
                </a:lnTo>
                <a:lnTo>
                  <a:pt x="244" y="274"/>
                </a:lnTo>
                <a:lnTo>
                  <a:pt x="223" y="274"/>
                </a:lnTo>
                <a:lnTo>
                  <a:pt x="202" y="233"/>
                </a:lnTo>
                <a:lnTo>
                  <a:pt x="166" y="165"/>
                </a:lnTo>
                <a:lnTo>
                  <a:pt x="166" y="98"/>
                </a:lnTo>
                <a:lnTo>
                  <a:pt x="94" y="46"/>
                </a:lnTo>
                <a:lnTo>
                  <a:pt x="84" y="139"/>
                </a:lnTo>
                <a:lnTo>
                  <a:pt x="114" y="181"/>
                </a:lnTo>
                <a:lnTo>
                  <a:pt x="140" y="237"/>
                </a:lnTo>
                <a:lnTo>
                  <a:pt x="140" y="263"/>
                </a:lnTo>
                <a:lnTo>
                  <a:pt x="156" y="284"/>
                </a:lnTo>
                <a:lnTo>
                  <a:pt x="182" y="341"/>
                </a:lnTo>
                <a:lnTo>
                  <a:pt x="182" y="315"/>
                </a:lnTo>
                <a:lnTo>
                  <a:pt x="217" y="424"/>
                </a:lnTo>
                <a:lnTo>
                  <a:pt x="233" y="460"/>
                </a:lnTo>
                <a:lnTo>
                  <a:pt x="244" y="480"/>
                </a:lnTo>
                <a:lnTo>
                  <a:pt x="249" y="523"/>
                </a:lnTo>
                <a:lnTo>
                  <a:pt x="233" y="543"/>
                </a:lnTo>
                <a:lnTo>
                  <a:pt x="217" y="507"/>
                </a:lnTo>
                <a:lnTo>
                  <a:pt x="140" y="424"/>
                </a:lnTo>
                <a:lnTo>
                  <a:pt x="151" y="357"/>
                </a:lnTo>
                <a:lnTo>
                  <a:pt x="114" y="315"/>
                </a:lnTo>
                <a:lnTo>
                  <a:pt x="99" y="325"/>
                </a:lnTo>
                <a:lnTo>
                  <a:pt x="47" y="263"/>
                </a:lnTo>
                <a:lnTo>
                  <a:pt x="84" y="274"/>
                </a:lnTo>
                <a:lnTo>
                  <a:pt x="94" y="233"/>
                </a:lnTo>
                <a:lnTo>
                  <a:pt x="57" y="181"/>
                </a:lnTo>
                <a:lnTo>
                  <a:pt x="31" y="149"/>
                </a:lnTo>
                <a:lnTo>
                  <a:pt x="16" y="67"/>
                </a:lnTo>
                <a:lnTo>
                  <a:pt x="0" y="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238719" y="116632"/>
            <a:ext cx="342754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latin typeface="28 Days Later" pitchFamily="34" charset="0"/>
              </a:rPr>
              <a:t>Planisphere</a:t>
            </a:r>
            <a:r>
              <a:rPr lang="fr-FR" dirty="0" smtClean="0">
                <a:latin typeface="28 Days Later" pitchFamily="34" charset="0"/>
              </a:rPr>
              <a:t> Projection Mercator</a:t>
            </a:r>
            <a:endParaRPr lang="fr-FR" dirty="0">
              <a:latin typeface="28 Days Later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14"/>
          <p:cNvSpPr>
            <a:spLocks/>
          </p:cNvSpPr>
          <p:nvPr/>
        </p:nvSpPr>
        <p:spPr bwMode="auto">
          <a:xfrm>
            <a:off x="4855156" y="1781216"/>
            <a:ext cx="1326363" cy="2302510"/>
          </a:xfrm>
          <a:custGeom>
            <a:avLst/>
            <a:gdLst/>
            <a:ahLst/>
            <a:cxnLst>
              <a:cxn ang="0">
                <a:pos x="58" y="1872"/>
              </a:cxn>
              <a:cxn ang="0">
                <a:pos x="80" y="1929"/>
              </a:cxn>
              <a:cxn ang="0">
                <a:pos x="80" y="1997"/>
              </a:cxn>
              <a:cxn ang="0">
                <a:pos x="176" y="2099"/>
              </a:cxn>
              <a:cxn ang="0">
                <a:pos x="342" y="2243"/>
              </a:cxn>
              <a:cxn ang="0">
                <a:pos x="400" y="2317"/>
              </a:cxn>
              <a:cxn ang="0">
                <a:pos x="624" y="2285"/>
              </a:cxn>
              <a:cxn ang="0">
                <a:pos x="627" y="2285"/>
              </a:cxn>
              <a:cxn ang="0">
                <a:pos x="634" y="2115"/>
              </a:cxn>
              <a:cxn ang="0">
                <a:pos x="560" y="2032"/>
              </a:cxn>
              <a:cxn ang="0">
                <a:pos x="694" y="1779"/>
              </a:cxn>
              <a:cxn ang="0">
                <a:pos x="1037" y="1475"/>
              </a:cxn>
              <a:cxn ang="0">
                <a:pos x="1094" y="1161"/>
              </a:cxn>
              <a:cxn ang="0">
                <a:pos x="1120" y="870"/>
              </a:cxn>
              <a:cxn ang="0">
                <a:pos x="1113" y="813"/>
              </a:cxn>
              <a:cxn ang="0">
                <a:pos x="1101" y="611"/>
              </a:cxn>
              <a:cxn ang="0">
                <a:pos x="1165" y="422"/>
              </a:cxn>
              <a:cxn ang="0">
                <a:pos x="1318" y="451"/>
              </a:cxn>
              <a:cxn ang="0">
                <a:pos x="1334" y="416"/>
              </a:cxn>
              <a:cxn ang="0">
                <a:pos x="1181" y="317"/>
              </a:cxn>
              <a:cxn ang="0">
                <a:pos x="931" y="393"/>
              </a:cxn>
              <a:cxn ang="0">
                <a:pos x="698" y="352"/>
              </a:cxn>
              <a:cxn ang="0">
                <a:pos x="589" y="205"/>
              </a:cxn>
              <a:cxn ang="0">
                <a:pos x="480" y="198"/>
              </a:cxn>
              <a:cxn ang="0">
                <a:pos x="576" y="144"/>
              </a:cxn>
              <a:cxn ang="0">
                <a:pos x="454" y="109"/>
              </a:cxn>
              <a:cxn ang="0">
                <a:pos x="326" y="89"/>
              </a:cxn>
              <a:cxn ang="0">
                <a:pos x="205" y="176"/>
              </a:cxn>
              <a:cxn ang="0">
                <a:pos x="7" y="163"/>
              </a:cxn>
              <a:cxn ang="0">
                <a:pos x="135" y="294"/>
              </a:cxn>
              <a:cxn ang="0">
                <a:pos x="301" y="470"/>
              </a:cxn>
              <a:cxn ang="0">
                <a:pos x="381" y="608"/>
              </a:cxn>
              <a:cxn ang="0">
                <a:pos x="397" y="729"/>
              </a:cxn>
              <a:cxn ang="0">
                <a:pos x="323" y="896"/>
              </a:cxn>
              <a:cxn ang="0">
                <a:pos x="365" y="1129"/>
              </a:cxn>
              <a:cxn ang="0">
                <a:pos x="387" y="1248"/>
              </a:cxn>
              <a:cxn ang="0">
                <a:pos x="496" y="1350"/>
              </a:cxn>
              <a:cxn ang="0">
                <a:pos x="352" y="1331"/>
              </a:cxn>
              <a:cxn ang="0">
                <a:pos x="333" y="1440"/>
              </a:cxn>
              <a:cxn ang="0">
                <a:pos x="294" y="1504"/>
              </a:cxn>
              <a:cxn ang="0">
                <a:pos x="221" y="1529"/>
              </a:cxn>
              <a:cxn ang="0">
                <a:pos x="186" y="1712"/>
              </a:cxn>
              <a:cxn ang="0">
                <a:pos x="106" y="1645"/>
              </a:cxn>
              <a:cxn ang="0">
                <a:pos x="195" y="1565"/>
              </a:cxn>
              <a:cxn ang="0">
                <a:pos x="64" y="1533"/>
              </a:cxn>
              <a:cxn ang="0">
                <a:pos x="58" y="1574"/>
              </a:cxn>
              <a:cxn ang="0">
                <a:pos x="99" y="1705"/>
              </a:cxn>
            </a:cxnLst>
            <a:rect l="0" t="0" r="r" b="b"/>
            <a:pathLst>
              <a:path w="1334" h="2317">
                <a:moveTo>
                  <a:pt x="74" y="1824"/>
                </a:moveTo>
                <a:lnTo>
                  <a:pt x="74" y="1856"/>
                </a:lnTo>
                <a:lnTo>
                  <a:pt x="58" y="1872"/>
                </a:lnTo>
                <a:lnTo>
                  <a:pt x="58" y="1869"/>
                </a:lnTo>
                <a:lnTo>
                  <a:pt x="67" y="1869"/>
                </a:lnTo>
                <a:lnTo>
                  <a:pt x="80" y="1929"/>
                </a:lnTo>
                <a:lnTo>
                  <a:pt x="80" y="1981"/>
                </a:lnTo>
                <a:lnTo>
                  <a:pt x="74" y="2029"/>
                </a:lnTo>
                <a:lnTo>
                  <a:pt x="80" y="1997"/>
                </a:lnTo>
                <a:lnTo>
                  <a:pt x="80" y="1993"/>
                </a:lnTo>
                <a:lnTo>
                  <a:pt x="170" y="2035"/>
                </a:lnTo>
                <a:lnTo>
                  <a:pt x="176" y="2099"/>
                </a:lnTo>
                <a:lnTo>
                  <a:pt x="243" y="2096"/>
                </a:lnTo>
                <a:lnTo>
                  <a:pt x="323" y="2157"/>
                </a:lnTo>
                <a:lnTo>
                  <a:pt x="342" y="2243"/>
                </a:lnTo>
                <a:lnTo>
                  <a:pt x="323" y="2310"/>
                </a:lnTo>
                <a:lnTo>
                  <a:pt x="403" y="2317"/>
                </a:lnTo>
                <a:lnTo>
                  <a:pt x="400" y="2317"/>
                </a:lnTo>
                <a:lnTo>
                  <a:pt x="426" y="2275"/>
                </a:lnTo>
                <a:lnTo>
                  <a:pt x="611" y="2259"/>
                </a:lnTo>
                <a:lnTo>
                  <a:pt x="624" y="2285"/>
                </a:lnTo>
                <a:lnTo>
                  <a:pt x="627" y="2285"/>
                </a:lnTo>
                <a:lnTo>
                  <a:pt x="627" y="2278"/>
                </a:lnTo>
                <a:lnTo>
                  <a:pt x="627" y="2285"/>
                </a:lnTo>
                <a:lnTo>
                  <a:pt x="691" y="2240"/>
                </a:lnTo>
                <a:lnTo>
                  <a:pt x="656" y="2147"/>
                </a:lnTo>
                <a:lnTo>
                  <a:pt x="634" y="2115"/>
                </a:lnTo>
                <a:lnTo>
                  <a:pt x="653" y="2051"/>
                </a:lnTo>
                <a:lnTo>
                  <a:pt x="653" y="2048"/>
                </a:lnTo>
                <a:lnTo>
                  <a:pt x="560" y="2032"/>
                </a:lnTo>
                <a:lnTo>
                  <a:pt x="605" y="1904"/>
                </a:lnTo>
                <a:lnTo>
                  <a:pt x="720" y="1827"/>
                </a:lnTo>
                <a:lnTo>
                  <a:pt x="694" y="1779"/>
                </a:lnTo>
                <a:lnTo>
                  <a:pt x="762" y="1625"/>
                </a:lnTo>
                <a:lnTo>
                  <a:pt x="918" y="1549"/>
                </a:lnTo>
                <a:lnTo>
                  <a:pt x="1037" y="1475"/>
                </a:lnTo>
                <a:lnTo>
                  <a:pt x="1014" y="1251"/>
                </a:lnTo>
                <a:lnTo>
                  <a:pt x="1056" y="1168"/>
                </a:lnTo>
                <a:lnTo>
                  <a:pt x="1094" y="1161"/>
                </a:lnTo>
                <a:lnTo>
                  <a:pt x="1161" y="992"/>
                </a:lnTo>
                <a:lnTo>
                  <a:pt x="1123" y="953"/>
                </a:lnTo>
                <a:lnTo>
                  <a:pt x="1120" y="870"/>
                </a:lnTo>
                <a:lnTo>
                  <a:pt x="1123" y="870"/>
                </a:lnTo>
                <a:lnTo>
                  <a:pt x="1123" y="873"/>
                </a:lnTo>
                <a:lnTo>
                  <a:pt x="1113" y="813"/>
                </a:lnTo>
                <a:lnTo>
                  <a:pt x="1008" y="752"/>
                </a:lnTo>
                <a:lnTo>
                  <a:pt x="1005" y="701"/>
                </a:lnTo>
                <a:lnTo>
                  <a:pt x="1101" y="611"/>
                </a:lnTo>
                <a:lnTo>
                  <a:pt x="1126" y="557"/>
                </a:lnTo>
                <a:lnTo>
                  <a:pt x="1120" y="451"/>
                </a:lnTo>
                <a:lnTo>
                  <a:pt x="1165" y="422"/>
                </a:lnTo>
                <a:lnTo>
                  <a:pt x="1267" y="467"/>
                </a:lnTo>
                <a:lnTo>
                  <a:pt x="1302" y="470"/>
                </a:lnTo>
                <a:lnTo>
                  <a:pt x="1318" y="451"/>
                </a:lnTo>
                <a:lnTo>
                  <a:pt x="1321" y="416"/>
                </a:lnTo>
                <a:lnTo>
                  <a:pt x="1328" y="413"/>
                </a:lnTo>
                <a:lnTo>
                  <a:pt x="1334" y="416"/>
                </a:lnTo>
                <a:lnTo>
                  <a:pt x="1296" y="406"/>
                </a:lnTo>
                <a:lnTo>
                  <a:pt x="1283" y="352"/>
                </a:lnTo>
                <a:lnTo>
                  <a:pt x="1181" y="317"/>
                </a:lnTo>
                <a:lnTo>
                  <a:pt x="1059" y="285"/>
                </a:lnTo>
                <a:lnTo>
                  <a:pt x="896" y="342"/>
                </a:lnTo>
                <a:lnTo>
                  <a:pt x="931" y="393"/>
                </a:lnTo>
                <a:lnTo>
                  <a:pt x="867" y="400"/>
                </a:lnTo>
                <a:lnTo>
                  <a:pt x="774" y="381"/>
                </a:lnTo>
                <a:lnTo>
                  <a:pt x="698" y="352"/>
                </a:lnTo>
                <a:lnTo>
                  <a:pt x="659" y="297"/>
                </a:lnTo>
                <a:lnTo>
                  <a:pt x="678" y="262"/>
                </a:lnTo>
                <a:lnTo>
                  <a:pt x="589" y="205"/>
                </a:lnTo>
                <a:lnTo>
                  <a:pt x="566" y="224"/>
                </a:lnTo>
                <a:lnTo>
                  <a:pt x="480" y="230"/>
                </a:lnTo>
                <a:lnTo>
                  <a:pt x="480" y="198"/>
                </a:lnTo>
                <a:lnTo>
                  <a:pt x="413" y="198"/>
                </a:lnTo>
                <a:lnTo>
                  <a:pt x="438" y="160"/>
                </a:lnTo>
                <a:lnTo>
                  <a:pt x="576" y="144"/>
                </a:lnTo>
                <a:lnTo>
                  <a:pt x="694" y="0"/>
                </a:lnTo>
                <a:lnTo>
                  <a:pt x="525" y="38"/>
                </a:lnTo>
                <a:lnTo>
                  <a:pt x="454" y="109"/>
                </a:lnTo>
                <a:lnTo>
                  <a:pt x="400" y="118"/>
                </a:lnTo>
                <a:lnTo>
                  <a:pt x="358" y="128"/>
                </a:lnTo>
                <a:lnTo>
                  <a:pt x="326" y="89"/>
                </a:lnTo>
                <a:lnTo>
                  <a:pt x="247" y="121"/>
                </a:lnTo>
                <a:lnTo>
                  <a:pt x="151" y="128"/>
                </a:lnTo>
                <a:lnTo>
                  <a:pt x="205" y="176"/>
                </a:lnTo>
                <a:lnTo>
                  <a:pt x="125" y="169"/>
                </a:lnTo>
                <a:lnTo>
                  <a:pt x="83" y="134"/>
                </a:lnTo>
                <a:lnTo>
                  <a:pt x="7" y="163"/>
                </a:lnTo>
                <a:lnTo>
                  <a:pt x="0" y="208"/>
                </a:lnTo>
                <a:lnTo>
                  <a:pt x="48" y="224"/>
                </a:lnTo>
                <a:lnTo>
                  <a:pt x="135" y="294"/>
                </a:lnTo>
                <a:lnTo>
                  <a:pt x="205" y="384"/>
                </a:lnTo>
                <a:lnTo>
                  <a:pt x="243" y="384"/>
                </a:lnTo>
                <a:lnTo>
                  <a:pt x="301" y="470"/>
                </a:lnTo>
                <a:lnTo>
                  <a:pt x="333" y="505"/>
                </a:lnTo>
                <a:lnTo>
                  <a:pt x="342" y="566"/>
                </a:lnTo>
                <a:lnTo>
                  <a:pt x="381" y="608"/>
                </a:lnTo>
                <a:lnTo>
                  <a:pt x="419" y="605"/>
                </a:lnTo>
                <a:lnTo>
                  <a:pt x="432" y="665"/>
                </a:lnTo>
                <a:lnTo>
                  <a:pt x="397" y="729"/>
                </a:lnTo>
                <a:lnTo>
                  <a:pt x="403" y="896"/>
                </a:lnTo>
                <a:lnTo>
                  <a:pt x="352" y="861"/>
                </a:lnTo>
                <a:lnTo>
                  <a:pt x="323" y="896"/>
                </a:lnTo>
                <a:lnTo>
                  <a:pt x="317" y="985"/>
                </a:lnTo>
                <a:lnTo>
                  <a:pt x="352" y="1062"/>
                </a:lnTo>
                <a:lnTo>
                  <a:pt x="365" y="1129"/>
                </a:lnTo>
                <a:lnTo>
                  <a:pt x="419" y="1158"/>
                </a:lnTo>
                <a:lnTo>
                  <a:pt x="368" y="1216"/>
                </a:lnTo>
                <a:lnTo>
                  <a:pt x="387" y="1248"/>
                </a:lnTo>
                <a:lnTo>
                  <a:pt x="534" y="1280"/>
                </a:lnTo>
                <a:lnTo>
                  <a:pt x="486" y="1296"/>
                </a:lnTo>
                <a:lnTo>
                  <a:pt x="496" y="1350"/>
                </a:lnTo>
                <a:lnTo>
                  <a:pt x="451" y="1299"/>
                </a:lnTo>
                <a:lnTo>
                  <a:pt x="352" y="1277"/>
                </a:lnTo>
                <a:lnTo>
                  <a:pt x="352" y="1331"/>
                </a:lnTo>
                <a:lnTo>
                  <a:pt x="381" y="1366"/>
                </a:lnTo>
                <a:lnTo>
                  <a:pt x="330" y="1392"/>
                </a:lnTo>
                <a:lnTo>
                  <a:pt x="333" y="1440"/>
                </a:lnTo>
                <a:lnTo>
                  <a:pt x="365" y="1440"/>
                </a:lnTo>
                <a:lnTo>
                  <a:pt x="326" y="1507"/>
                </a:lnTo>
                <a:lnTo>
                  <a:pt x="294" y="1504"/>
                </a:lnTo>
                <a:lnTo>
                  <a:pt x="291" y="1558"/>
                </a:lnTo>
                <a:lnTo>
                  <a:pt x="272" y="1526"/>
                </a:lnTo>
                <a:lnTo>
                  <a:pt x="221" y="1529"/>
                </a:lnTo>
                <a:lnTo>
                  <a:pt x="253" y="1584"/>
                </a:lnTo>
                <a:lnTo>
                  <a:pt x="243" y="1641"/>
                </a:lnTo>
                <a:lnTo>
                  <a:pt x="186" y="1712"/>
                </a:lnTo>
                <a:lnTo>
                  <a:pt x="160" y="1670"/>
                </a:lnTo>
                <a:lnTo>
                  <a:pt x="106" y="1661"/>
                </a:lnTo>
                <a:lnTo>
                  <a:pt x="106" y="1645"/>
                </a:lnTo>
                <a:lnTo>
                  <a:pt x="195" y="1648"/>
                </a:lnTo>
                <a:lnTo>
                  <a:pt x="208" y="1606"/>
                </a:lnTo>
                <a:lnTo>
                  <a:pt x="195" y="1565"/>
                </a:lnTo>
                <a:lnTo>
                  <a:pt x="138" y="1568"/>
                </a:lnTo>
                <a:lnTo>
                  <a:pt x="64" y="1529"/>
                </a:lnTo>
                <a:lnTo>
                  <a:pt x="64" y="1533"/>
                </a:lnTo>
                <a:lnTo>
                  <a:pt x="64" y="1574"/>
                </a:lnTo>
                <a:lnTo>
                  <a:pt x="55" y="1574"/>
                </a:lnTo>
                <a:lnTo>
                  <a:pt x="58" y="1574"/>
                </a:lnTo>
                <a:lnTo>
                  <a:pt x="58" y="1577"/>
                </a:lnTo>
                <a:lnTo>
                  <a:pt x="67" y="1696"/>
                </a:lnTo>
                <a:lnTo>
                  <a:pt x="99" y="1705"/>
                </a:lnTo>
                <a:lnTo>
                  <a:pt x="80" y="1821"/>
                </a:lnTo>
                <a:lnTo>
                  <a:pt x="74" y="182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713"/>
          <p:cNvSpPr>
            <a:spLocks/>
          </p:cNvSpPr>
          <p:nvPr/>
        </p:nvSpPr>
        <p:spPr bwMode="auto">
          <a:xfrm>
            <a:off x="4855156" y="1781216"/>
            <a:ext cx="1323880" cy="2302510"/>
          </a:xfrm>
          <a:custGeom>
            <a:avLst/>
            <a:gdLst/>
            <a:ahLst/>
            <a:cxnLst>
              <a:cxn ang="0">
                <a:pos x="58" y="1872"/>
              </a:cxn>
              <a:cxn ang="0">
                <a:pos x="80" y="1930"/>
              </a:cxn>
              <a:cxn ang="0">
                <a:pos x="80" y="1997"/>
              </a:cxn>
              <a:cxn ang="0">
                <a:pos x="175" y="2100"/>
              </a:cxn>
              <a:cxn ang="0">
                <a:pos x="340" y="2245"/>
              </a:cxn>
              <a:cxn ang="0">
                <a:pos x="400" y="2317"/>
              </a:cxn>
              <a:cxn ang="0">
                <a:pos x="623" y="2285"/>
              </a:cxn>
              <a:cxn ang="0">
                <a:pos x="626" y="2285"/>
              </a:cxn>
              <a:cxn ang="0">
                <a:pos x="633" y="2115"/>
              </a:cxn>
              <a:cxn ang="0">
                <a:pos x="561" y="2032"/>
              </a:cxn>
              <a:cxn ang="0">
                <a:pos x="693" y="1780"/>
              </a:cxn>
              <a:cxn ang="0">
                <a:pos x="1036" y="1475"/>
              </a:cxn>
              <a:cxn ang="0">
                <a:pos x="1094" y="1162"/>
              </a:cxn>
              <a:cxn ang="0">
                <a:pos x="1121" y="870"/>
              </a:cxn>
              <a:cxn ang="0">
                <a:pos x="1114" y="815"/>
              </a:cxn>
              <a:cxn ang="0">
                <a:pos x="1101" y="612"/>
              </a:cxn>
              <a:cxn ang="0">
                <a:pos x="1166" y="422"/>
              </a:cxn>
              <a:cxn ang="0">
                <a:pos x="1319" y="452"/>
              </a:cxn>
              <a:cxn ang="0">
                <a:pos x="1334" y="417"/>
              </a:cxn>
              <a:cxn ang="0">
                <a:pos x="1181" y="317"/>
              </a:cxn>
              <a:cxn ang="0">
                <a:pos x="931" y="395"/>
              </a:cxn>
              <a:cxn ang="0">
                <a:pos x="698" y="352"/>
              </a:cxn>
              <a:cxn ang="0">
                <a:pos x="588" y="205"/>
              </a:cxn>
              <a:cxn ang="0">
                <a:pos x="481" y="200"/>
              </a:cxn>
              <a:cxn ang="0">
                <a:pos x="576" y="145"/>
              </a:cxn>
              <a:cxn ang="0">
                <a:pos x="453" y="110"/>
              </a:cxn>
              <a:cxn ang="0">
                <a:pos x="325" y="90"/>
              </a:cxn>
              <a:cxn ang="0">
                <a:pos x="205" y="177"/>
              </a:cxn>
              <a:cxn ang="0">
                <a:pos x="5" y="165"/>
              </a:cxn>
              <a:cxn ang="0">
                <a:pos x="135" y="295"/>
              </a:cxn>
              <a:cxn ang="0">
                <a:pos x="300" y="470"/>
              </a:cxn>
              <a:cxn ang="0">
                <a:pos x="380" y="610"/>
              </a:cxn>
              <a:cxn ang="0">
                <a:pos x="395" y="730"/>
              </a:cxn>
              <a:cxn ang="0">
                <a:pos x="323" y="897"/>
              </a:cxn>
              <a:cxn ang="0">
                <a:pos x="365" y="1130"/>
              </a:cxn>
              <a:cxn ang="0">
                <a:pos x="385" y="1250"/>
              </a:cxn>
              <a:cxn ang="0">
                <a:pos x="496" y="1350"/>
              </a:cxn>
              <a:cxn ang="0">
                <a:pos x="350" y="1332"/>
              </a:cxn>
              <a:cxn ang="0">
                <a:pos x="333" y="1440"/>
              </a:cxn>
              <a:cxn ang="0">
                <a:pos x="293" y="1505"/>
              </a:cxn>
              <a:cxn ang="0">
                <a:pos x="220" y="1530"/>
              </a:cxn>
              <a:cxn ang="0">
                <a:pos x="185" y="1712"/>
              </a:cxn>
              <a:cxn ang="0">
                <a:pos x="105" y="1645"/>
              </a:cxn>
              <a:cxn ang="0">
                <a:pos x="195" y="1565"/>
              </a:cxn>
              <a:cxn ang="0">
                <a:pos x="63" y="1535"/>
              </a:cxn>
              <a:cxn ang="0">
                <a:pos x="58" y="1575"/>
              </a:cxn>
              <a:cxn ang="0">
                <a:pos x="98" y="1705"/>
              </a:cxn>
            </a:cxnLst>
            <a:rect l="0" t="0" r="r" b="b"/>
            <a:pathLst>
              <a:path w="1334" h="2317">
                <a:moveTo>
                  <a:pt x="73" y="1825"/>
                </a:moveTo>
                <a:lnTo>
                  <a:pt x="73" y="1857"/>
                </a:lnTo>
                <a:lnTo>
                  <a:pt x="58" y="1872"/>
                </a:lnTo>
                <a:lnTo>
                  <a:pt x="58" y="1870"/>
                </a:lnTo>
                <a:lnTo>
                  <a:pt x="65" y="1870"/>
                </a:lnTo>
                <a:lnTo>
                  <a:pt x="80" y="1930"/>
                </a:lnTo>
                <a:lnTo>
                  <a:pt x="80" y="1982"/>
                </a:lnTo>
                <a:lnTo>
                  <a:pt x="73" y="2030"/>
                </a:lnTo>
                <a:lnTo>
                  <a:pt x="80" y="1997"/>
                </a:lnTo>
                <a:lnTo>
                  <a:pt x="80" y="1995"/>
                </a:lnTo>
                <a:lnTo>
                  <a:pt x="170" y="2035"/>
                </a:lnTo>
                <a:lnTo>
                  <a:pt x="175" y="2100"/>
                </a:lnTo>
                <a:lnTo>
                  <a:pt x="243" y="2097"/>
                </a:lnTo>
                <a:lnTo>
                  <a:pt x="323" y="2157"/>
                </a:lnTo>
                <a:lnTo>
                  <a:pt x="340" y="2245"/>
                </a:lnTo>
                <a:lnTo>
                  <a:pt x="323" y="2310"/>
                </a:lnTo>
                <a:lnTo>
                  <a:pt x="403" y="2317"/>
                </a:lnTo>
                <a:lnTo>
                  <a:pt x="400" y="2317"/>
                </a:lnTo>
                <a:lnTo>
                  <a:pt x="425" y="2275"/>
                </a:lnTo>
                <a:lnTo>
                  <a:pt x="611" y="2260"/>
                </a:lnTo>
                <a:lnTo>
                  <a:pt x="623" y="2285"/>
                </a:lnTo>
                <a:lnTo>
                  <a:pt x="626" y="2285"/>
                </a:lnTo>
                <a:lnTo>
                  <a:pt x="626" y="2280"/>
                </a:lnTo>
                <a:lnTo>
                  <a:pt x="626" y="2285"/>
                </a:lnTo>
                <a:lnTo>
                  <a:pt x="691" y="2240"/>
                </a:lnTo>
                <a:lnTo>
                  <a:pt x="656" y="2147"/>
                </a:lnTo>
                <a:lnTo>
                  <a:pt x="633" y="2115"/>
                </a:lnTo>
                <a:lnTo>
                  <a:pt x="653" y="2052"/>
                </a:lnTo>
                <a:lnTo>
                  <a:pt x="653" y="2050"/>
                </a:lnTo>
                <a:lnTo>
                  <a:pt x="561" y="2032"/>
                </a:lnTo>
                <a:lnTo>
                  <a:pt x="606" y="1905"/>
                </a:lnTo>
                <a:lnTo>
                  <a:pt x="721" y="1827"/>
                </a:lnTo>
                <a:lnTo>
                  <a:pt x="693" y="1780"/>
                </a:lnTo>
                <a:lnTo>
                  <a:pt x="761" y="1625"/>
                </a:lnTo>
                <a:lnTo>
                  <a:pt x="919" y="1550"/>
                </a:lnTo>
                <a:lnTo>
                  <a:pt x="1036" y="1475"/>
                </a:lnTo>
                <a:lnTo>
                  <a:pt x="1014" y="1252"/>
                </a:lnTo>
                <a:lnTo>
                  <a:pt x="1056" y="1170"/>
                </a:lnTo>
                <a:lnTo>
                  <a:pt x="1094" y="1162"/>
                </a:lnTo>
                <a:lnTo>
                  <a:pt x="1161" y="992"/>
                </a:lnTo>
                <a:lnTo>
                  <a:pt x="1124" y="955"/>
                </a:lnTo>
                <a:lnTo>
                  <a:pt x="1121" y="870"/>
                </a:lnTo>
                <a:lnTo>
                  <a:pt x="1124" y="870"/>
                </a:lnTo>
                <a:lnTo>
                  <a:pt x="1124" y="875"/>
                </a:lnTo>
                <a:lnTo>
                  <a:pt x="1114" y="815"/>
                </a:lnTo>
                <a:lnTo>
                  <a:pt x="1009" y="752"/>
                </a:lnTo>
                <a:lnTo>
                  <a:pt x="1006" y="702"/>
                </a:lnTo>
                <a:lnTo>
                  <a:pt x="1101" y="612"/>
                </a:lnTo>
                <a:lnTo>
                  <a:pt x="1126" y="557"/>
                </a:lnTo>
                <a:lnTo>
                  <a:pt x="1121" y="452"/>
                </a:lnTo>
                <a:lnTo>
                  <a:pt x="1166" y="422"/>
                </a:lnTo>
                <a:lnTo>
                  <a:pt x="1266" y="467"/>
                </a:lnTo>
                <a:lnTo>
                  <a:pt x="1301" y="470"/>
                </a:lnTo>
                <a:lnTo>
                  <a:pt x="1319" y="452"/>
                </a:lnTo>
                <a:lnTo>
                  <a:pt x="1321" y="417"/>
                </a:lnTo>
                <a:lnTo>
                  <a:pt x="1329" y="415"/>
                </a:lnTo>
                <a:lnTo>
                  <a:pt x="1334" y="417"/>
                </a:lnTo>
                <a:lnTo>
                  <a:pt x="1296" y="407"/>
                </a:lnTo>
                <a:lnTo>
                  <a:pt x="1284" y="352"/>
                </a:lnTo>
                <a:lnTo>
                  <a:pt x="1181" y="317"/>
                </a:lnTo>
                <a:lnTo>
                  <a:pt x="1059" y="285"/>
                </a:lnTo>
                <a:lnTo>
                  <a:pt x="896" y="342"/>
                </a:lnTo>
                <a:lnTo>
                  <a:pt x="931" y="395"/>
                </a:lnTo>
                <a:lnTo>
                  <a:pt x="866" y="400"/>
                </a:lnTo>
                <a:lnTo>
                  <a:pt x="773" y="382"/>
                </a:lnTo>
                <a:lnTo>
                  <a:pt x="698" y="352"/>
                </a:lnTo>
                <a:lnTo>
                  <a:pt x="658" y="297"/>
                </a:lnTo>
                <a:lnTo>
                  <a:pt x="678" y="262"/>
                </a:lnTo>
                <a:lnTo>
                  <a:pt x="588" y="205"/>
                </a:lnTo>
                <a:lnTo>
                  <a:pt x="566" y="225"/>
                </a:lnTo>
                <a:lnTo>
                  <a:pt x="481" y="230"/>
                </a:lnTo>
                <a:lnTo>
                  <a:pt x="481" y="200"/>
                </a:lnTo>
                <a:lnTo>
                  <a:pt x="413" y="200"/>
                </a:lnTo>
                <a:lnTo>
                  <a:pt x="438" y="160"/>
                </a:lnTo>
                <a:lnTo>
                  <a:pt x="576" y="145"/>
                </a:lnTo>
                <a:lnTo>
                  <a:pt x="693" y="0"/>
                </a:lnTo>
                <a:lnTo>
                  <a:pt x="526" y="40"/>
                </a:lnTo>
                <a:lnTo>
                  <a:pt x="453" y="110"/>
                </a:lnTo>
                <a:lnTo>
                  <a:pt x="400" y="120"/>
                </a:lnTo>
                <a:lnTo>
                  <a:pt x="358" y="130"/>
                </a:lnTo>
                <a:lnTo>
                  <a:pt x="325" y="90"/>
                </a:lnTo>
                <a:lnTo>
                  <a:pt x="245" y="122"/>
                </a:lnTo>
                <a:lnTo>
                  <a:pt x="150" y="130"/>
                </a:lnTo>
                <a:lnTo>
                  <a:pt x="205" y="177"/>
                </a:lnTo>
                <a:lnTo>
                  <a:pt x="125" y="170"/>
                </a:lnTo>
                <a:lnTo>
                  <a:pt x="83" y="135"/>
                </a:lnTo>
                <a:lnTo>
                  <a:pt x="5" y="165"/>
                </a:lnTo>
                <a:lnTo>
                  <a:pt x="0" y="210"/>
                </a:lnTo>
                <a:lnTo>
                  <a:pt x="48" y="225"/>
                </a:lnTo>
                <a:lnTo>
                  <a:pt x="135" y="295"/>
                </a:lnTo>
                <a:lnTo>
                  <a:pt x="205" y="385"/>
                </a:lnTo>
                <a:lnTo>
                  <a:pt x="243" y="385"/>
                </a:lnTo>
                <a:lnTo>
                  <a:pt x="300" y="470"/>
                </a:lnTo>
                <a:lnTo>
                  <a:pt x="333" y="505"/>
                </a:lnTo>
                <a:lnTo>
                  <a:pt x="340" y="567"/>
                </a:lnTo>
                <a:lnTo>
                  <a:pt x="380" y="610"/>
                </a:lnTo>
                <a:lnTo>
                  <a:pt x="418" y="605"/>
                </a:lnTo>
                <a:lnTo>
                  <a:pt x="430" y="665"/>
                </a:lnTo>
                <a:lnTo>
                  <a:pt x="395" y="730"/>
                </a:lnTo>
                <a:lnTo>
                  <a:pt x="403" y="897"/>
                </a:lnTo>
                <a:lnTo>
                  <a:pt x="350" y="862"/>
                </a:lnTo>
                <a:lnTo>
                  <a:pt x="323" y="897"/>
                </a:lnTo>
                <a:lnTo>
                  <a:pt x="315" y="985"/>
                </a:lnTo>
                <a:lnTo>
                  <a:pt x="350" y="1062"/>
                </a:lnTo>
                <a:lnTo>
                  <a:pt x="365" y="1130"/>
                </a:lnTo>
                <a:lnTo>
                  <a:pt x="418" y="1160"/>
                </a:lnTo>
                <a:lnTo>
                  <a:pt x="368" y="1217"/>
                </a:lnTo>
                <a:lnTo>
                  <a:pt x="385" y="1250"/>
                </a:lnTo>
                <a:lnTo>
                  <a:pt x="533" y="1280"/>
                </a:lnTo>
                <a:lnTo>
                  <a:pt x="486" y="1297"/>
                </a:lnTo>
                <a:lnTo>
                  <a:pt x="496" y="1350"/>
                </a:lnTo>
                <a:lnTo>
                  <a:pt x="451" y="1300"/>
                </a:lnTo>
                <a:lnTo>
                  <a:pt x="350" y="1277"/>
                </a:lnTo>
                <a:lnTo>
                  <a:pt x="350" y="1332"/>
                </a:lnTo>
                <a:lnTo>
                  <a:pt x="380" y="1367"/>
                </a:lnTo>
                <a:lnTo>
                  <a:pt x="330" y="1392"/>
                </a:lnTo>
                <a:lnTo>
                  <a:pt x="333" y="1440"/>
                </a:lnTo>
                <a:lnTo>
                  <a:pt x="365" y="1440"/>
                </a:lnTo>
                <a:lnTo>
                  <a:pt x="325" y="1507"/>
                </a:lnTo>
                <a:lnTo>
                  <a:pt x="293" y="1505"/>
                </a:lnTo>
                <a:lnTo>
                  <a:pt x="290" y="1560"/>
                </a:lnTo>
                <a:lnTo>
                  <a:pt x="270" y="1527"/>
                </a:lnTo>
                <a:lnTo>
                  <a:pt x="220" y="1530"/>
                </a:lnTo>
                <a:lnTo>
                  <a:pt x="253" y="1585"/>
                </a:lnTo>
                <a:lnTo>
                  <a:pt x="243" y="1642"/>
                </a:lnTo>
                <a:lnTo>
                  <a:pt x="185" y="1712"/>
                </a:lnTo>
                <a:lnTo>
                  <a:pt x="160" y="1670"/>
                </a:lnTo>
                <a:lnTo>
                  <a:pt x="105" y="1662"/>
                </a:lnTo>
                <a:lnTo>
                  <a:pt x="105" y="1645"/>
                </a:lnTo>
                <a:lnTo>
                  <a:pt x="195" y="1650"/>
                </a:lnTo>
                <a:lnTo>
                  <a:pt x="208" y="1607"/>
                </a:lnTo>
                <a:lnTo>
                  <a:pt x="195" y="1565"/>
                </a:lnTo>
                <a:lnTo>
                  <a:pt x="138" y="1570"/>
                </a:lnTo>
                <a:lnTo>
                  <a:pt x="63" y="1530"/>
                </a:lnTo>
                <a:lnTo>
                  <a:pt x="63" y="1535"/>
                </a:lnTo>
                <a:lnTo>
                  <a:pt x="63" y="1575"/>
                </a:lnTo>
                <a:lnTo>
                  <a:pt x="55" y="1575"/>
                </a:lnTo>
                <a:lnTo>
                  <a:pt x="58" y="1575"/>
                </a:lnTo>
                <a:lnTo>
                  <a:pt x="58" y="1577"/>
                </a:lnTo>
                <a:lnTo>
                  <a:pt x="65" y="1697"/>
                </a:lnTo>
                <a:lnTo>
                  <a:pt x="98" y="1705"/>
                </a:lnTo>
                <a:lnTo>
                  <a:pt x="80" y="1822"/>
                </a:lnTo>
                <a:lnTo>
                  <a:pt x="73" y="182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712"/>
          <p:cNvSpPr>
            <a:spLocks/>
          </p:cNvSpPr>
          <p:nvPr/>
        </p:nvSpPr>
        <p:spPr bwMode="auto">
          <a:xfrm>
            <a:off x="4681288" y="6172626"/>
            <a:ext cx="531539" cy="444606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4" y="221"/>
              </a:cxn>
              <a:cxn ang="0">
                <a:pos x="52" y="307"/>
              </a:cxn>
              <a:cxn ang="0">
                <a:pos x="52" y="365"/>
              </a:cxn>
              <a:cxn ang="0">
                <a:pos x="109" y="448"/>
              </a:cxn>
              <a:cxn ang="0">
                <a:pos x="160" y="406"/>
              </a:cxn>
              <a:cxn ang="0">
                <a:pos x="324" y="400"/>
              </a:cxn>
              <a:cxn ang="0">
                <a:pos x="535" y="176"/>
              </a:cxn>
              <a:cxn ang="0">
                <a:pos x="503" y="169"/>
              </a:cxn>
              <a:cxn ang="0">
                <a:pos x="496" y="179"/>
              </a:cxn>
              <a:cxn ang="0">
                <a:pos x="474" y="176"/>
              </a:cxn>
              <a:cxn ang="0">
                <a:pos x="461" y="147"/>
              </a:cxn>
              <a:cxn ang="0">
                <a:pos x="483" y="137"/>
              </a:cxn>
              <a:cxn ang="0">
                <a:pos x="471" y="19"/>
              </a:cxn>
              <a:cxn ang="0">
                <a:pos x="397" y="3"/>
              </a:cxn>
              <a:cxn ang="0">
                <a:pos x="394" y="0"/>
              </a:cxn>
              <a:cxn ang="0">
                <a:pos x="394" y="3"/>
              </a:cxn>
              <a:cxn ang="0">
                <a:pos x="298" y="86"/>
              </a:cxn>
              <a:cxn ang="0">
                <a:pos x="224" y="102"/>
              </a:cxn>
              <a:cxn ang="0">
                <a:pos x="180" y="134"/>
              </a:cxn>
              <a:cxn ang="0">
                <a:pos x="116" y="137"/>
              </a:cxn>
              <a:cxn ang="0">
                <a:pos x="116" y="185"/>
              </a:cxn>
              <a:cxn ang="0">
                <a:pos x="90" y="198"/>
              </a:cxn>
              <a:cxn ang="0">
                <a:pos x="0" y="211"/>
              </a:cxn>
            </a:cxnLst>
            <a:rect l="0" t="0" r="r" b="b"/>
            <a:pathLst>
              <a:path w="535" h="448">
                <a:moveTo>
                  <a:pt x="0" y="211"/>
                </a:moveTo>
                <a:lnTo>
                  <a:pt x="4" y="221"/>
                </a:lnTo>
                <a:lnTo>
                  <a:pt x="52" y="307"/>
                </a:lnTo>
                <a:lnTo>
                  <a:pt x="52" y="365"/>
                </a:lnTo>
                <a:lnTo>
                  <a:pt x="109" y="448"/>
                </a:lnTo>
                <a:lnTo>
                  <a:pt x="160" y="406"/>
                </a:lnTo>
                <a:lnTo>
                  <a:pt x="324" y="400"/>
                </a:lnTo>
                <a:lnTo>
                  <a:pt x="535" y="176"/>
                </a:lnTo>
                <a:lnTo>
                  <a:pt x="503" y="169"/>
                </a:lnTo>
                <a:lnTo>
                  <a:pt x="496" y="179"/>
                </a:lnTo>
                <a:lnTo>
                  <a:pt x="474" y="176"/>
                </a:lnTo>
                <a:lnTo>
                  <a:pt x="461" y="147"/>
                </a:lnTo>
                <a:lnTo>
                  <a:pt x="483" y="137"/>
                </a:lnTo>
                <a:lnTo>
                  <a:pt x="471" y="19"/>
                </a:lnTo>
                <a:lnTo>
                  <a:pt x="397" y="3"/>
                </a:lnTo>
                <a:lnTo>
                  <a:pt x="394" y="0"/>
                </a:lnTo>
                <a:lnTo>
                  <a:pt x="394" y="3"/>
                </a:lnTo>
                <a:lnTo>
                  <a:pt x="298" y="86"/>
                </a:lnTo>
                <a:lnTo>
                  <a:pt x="224" y="102"/>
                </a:lnTo>
                <a:lnTo>
                  <a:pt x="180" y="134"/>
                </a:lnTo>
                <a:lnTo>
                  <a:pt x="116" y="137"/>
                </a:lnTo>
                <a:lnTo>
                  <a:pt x="116" y="185"/>
                </a:lnTo>
                <a:lnTo>
                  <a:pt x="90" y="198"/>
                </a:lnTo>
                <a:lnTo>
                  <a:pt x="0" y="21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711"/>
          <p:cNvSpPr>
            <a:spLocks/>
          </p:cNvSpPr>
          <p:nvPr/>
        </p:nvSpPr>
        <p:spPr bwMode="auto">
          <a:xfrm>
            <a:off x="4681288" y="6172626"/>
            <a:ext cx="531539" cy="444606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5" y="220"/>
              </a:cxn>
              <a:cxn ang="0">
                <a:pos x="53" y="308"/>
              </a:cxn>
              <a:cxn ang="0">
                <a:pos x="53" y="365"/>
              </a:cxn>
              <a:cxn ang="0">
                <a:pos x="110" y="448"/>
              </a:cxn>
              <a:cxn ang="0">
                <a:pos x="160" y="405"/>
              </a:cxn>
              <a:cxn ang="0">
                <a:pos x="325" y="400"/>
              </a:cxn>
              <a:cxn ang="0">
                <a:pos x="535" y="175"/>
              </a:cxn>
              <a:cxn ang="0">
                <a:pos x="505" y="170"/>
              </a:cxn>
              <a:cxn ang="0">
                <a:pos x="498" y="180"/>
              </a:cxn>
              <a:cxn ang="0">
                <a:pos x="475" y="175"/>
              </a:cxn>
              <a:cxn ang="0">
                <a:pos x="463" y="148"/>
              </a:cxn>
              <a:cxn ang="0">
                <a:pos x="485" y="138"/>
              </a:cxn>
              <a:cxn ang="0">
                <a:pos x="473" y="20"/>
              </a:cxn>
              <a:cxn ang="0">
                <a:pos x="398" y="3"/>
              </a:cxn>
              <a:cxn ang="0">
                <a:pos x="395" y="0"/>
              </a:cxn>
              <a:cxn ang="0">
                <a:pos x="395" y="3"/>
              </a:cxn>
              <a:cxn ang="0">
                <a:pos x="300" y="85"/>
              </a:cxn>
              <a:cxn ang="0">
                <a:pos x="225" y="103"/>
              </a:cxn>
              <a:cxn ang="0">
                <a:pos x="180" y="135"/>
              </a:cxn>
              <a:cxn ang="0">
                <a:pos x="118" y="138"/>
              </a:cxn>
              <a:cxn ang="0">
                <a:pos x="118" y="185"/>
              </a:cxn>
              <a:cxn ang="0">
                <a:pos x="90" y="198"/>
              </a:cxn>
              <a:cxn ang="0">
                <a:pos x="0" y="210"/>
              </a:cxn>
            </a:cxnLst>
            <a:rect l="0" t="0" r="r" b="b"/>
            <a:pathLst>
              <a:path w="535" h="448">
                <a:moveTo>
                  <a:pt x="0" y="210"/>
                </a:moveTo>
                <a:lnTo>
                  <a:pt x="5" y="220"/>
                </a:lnTo>
                <a:lnTo>
                  <a:pt x="53" y="308"/>
                </a:lnTo>
                <a:lnTo>
                  <a:pt x="53" y="365"/>
                </a:lnTo>
                <a:lnTo>
                  <a:pt x="110" y="448"/>
                </a:lnTo>
                <a:lnTo>
                  <a:pt x="160" y="405"/>
                </a:lnTo>
                <a:lnTo>
                  <a:pt x="325" y="400"/>
                </a:lnTo>
                <a:lnTo>
                  <a:pt x="535" y="175"/>
                </a:lnTo>
                <a:lnTo>
                  <a:pt x="505" y="170"/>
                </a:lnTo>
                <a:lnTo>
                  <a:pt x="498" y="180"/>
                </a:lnTo>
                <a:lnTo>
                  <a:pt x="475" y="175"/>
                </a:lnTo>
                <a:lnTo>
                  <a:pt x="463" y="148"/>
                </a:lnTo>
                <a:lnTo>
                  <a:pt x="485" y="138"/>
                </a:lnTo>
                <a:lnTo>
                  <a:pt x="473" y="20"/>
                </a:lnTo>
                <a:lnTo>
                  <a:pt x="398" y="3"/>
                </a:lnTo>
                <a:lnTo>
                  <a:pt x="395" y="0"/>
                </a:lnTo>
                <a:lnTo>
                  <a:pt x="395" y="3"/>
                </a:lnTo>
                <a:lnTo>
                  <a:pt x="300" y="85"/>
                </a:lnTo>
                <a:lnTo>
                  <a:pt x="225" y="103"/>
                </a:lnTo>
                <a:lnTo>
                  <a:pt x="180" y="135"/>
                </a:lnTo>
                <a:lnTo>
                  <a:pt x="118" y="138"/>
                </a:lnTo>
                <a:lnTo>
                  <a:pt x="118" y="185"/>
                </a:lnTo>
                <a:lnTo>
                  <a:pt x="90" y="198"/>
                </a:lnTo>
                <a:lnTo>
                  <a:pt x="0" y="21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710"/>
          <p:cNvSpPr>
            <a:spLocks/>
          </p:cNvSpPr>
          <p:nvPr/>
        </p:nvSpPr>
        <p:spPr bwMode="auto">
          <a:xfrm>
            <a:off x="5130862" y="5772730"/>
            <a:ext cx="337800" cy="578731"/>
          </a:xfrm>
          <a:custGeom>
            <a:avLst/>
            <a:gdLst/>
            <a:ahLst/>
            <a:cxnLst>
              <a:cxn ang="0">
                <a:pos x="84" y="579"/>
              </a:cxn>
              <a:cxn ang="0">
                <a:pos x="84" y="544"/>
              </a:cxn>
              <a:cxn ang="0">
                <a:pos x="157" y="512"/>
              </a:cxn>
              <a:cxn ang="0">
                <a:pos x="154" y="316"/>
              </a:cxn>
              <a:cxn ang="0">
                <a:pos x="269" y="246"/>
              </a:cxn>
              <a:cxn ang="0">
                <a:pos x="340" y="166"/>
              </a:cxn>
              <a:cxn ang="0">
                <a:pos x="314" y="0"/>
              </a:cxn>
              <a:cxn ang="0">
                <a:pos x="314" y="12"/>
              </a:cxn>
              <a:cxn ang="0">
                <a:pos x="253" y="73"/>
              </a:cxn>
              <a:cxn ang="0">
                <a:pos x="183" y="70"/>
              </a:cxn>
              <a:cxn ang="0">
                <a:pos x="132" y="54"/>
              </a:cxn>
              <a:cxn ang="0">
                <a:pos x="132" y="51"/>
              </a:cxn>
              <a:cxn ang="0">
                <a:pos x="125" y="51"/>
              </a:cxn>
              <a:cxn ang="0">
                <a:pos x="125" y="134"/>
              </a:cxn>
              <a:cxn ang="0">
                <a:pos x="167" y="198"/>
              </a:cxn>
              <a:cxn ang="0">
                <a:pos x="132" y="220"/>
              </a:cxn>
              <a:cxn ang="0">
                <a:pos x="61" y="140"/>
              </a:cxn>
              <a:cxn ang="0">
                <a:pos x="87" y="9"/>
              </a:cxn>
              <a:cxn ang="0">
                <a:pos x="61" y="140"/>
              </a:cxn>
              <a:cxn ang="0">
                <a:pos x="13" y="156"/>
              </a:cxn>
              <a:cxn ang="0">
                <a:pos x="0" y="195"/>
              </a:cxn>
              <a:cxn ang="0">
                <a:pos x="0" y="192"/>
              </a:cxn>
              <a:cxn ang="0">
                <a:pos x="55" y="220"/>
              </a:cxn>
              <a:cxn ang="0">
                <a:pos x="55" y="297"/>
              </a:cxn>
              <a:cxn ang="0">
                <a:pos x="80" y="336"/>
              </a:cxn>
              <a:cxn ang="0">
                <a:pos x="23" y="422"/>
              </a:cxn>
              <a:cxn ang="0">
                <a:pos x="20" y="422"/>
              </a:cxn>
              <a:cxn ang="0">
                <a:pos x="32" y="540"/>
              </a:cxn>
              <a:cxn ang="0">
                <a:pos x="52" y="566"/>
              </a:cxn>
              <a:cxn ang="0">
                <a:pos x="45" y="582"/>
              </a:cxn>
              <a:cxn ang="0">
                <a:pos x="52" y="572"/>
              </a:cxn>
              <a:cxn ang="0">
                <a:pos x="84" y="579"/>
              </a:cxn>
            </a:cxnLst>
            <a:rect l="0" t="0" r="r" b="b"/>
            <a:pathLst>
              <a:path w="340" h="582">
                <a:moveTo>
                  <a:pt x="84" y="579"/>
                </a:moveTo>
                <a:lnTo>
                  <a:pt x="84" y="544"/>
                </a:lnTo>
                <a:lnTo>
                  <a:pt x="157" y="512"/>
                </a:lnTo>
                <a:lnTo>
                  <a:pt x="154" y="316"/>
                </a:lnTo>
                <a:lnTo>
                  <a:pt x="269" y="246"/>
                </a:lnTo>
                <a:lnTo>
                  <a:pt x="340" y="166"/>
                </a:lnTo>
                <a:lnTo>
                  <a:pt x="314" y="0"/>
                </a:lnTo>
                <a:lnTo>
                  <a:pt x="314" y="12"/>
                </a:lnTo>
                <a:lnTo>
                  <a:pt x="253" y="73"/>
                </a:lnTo>
                <a:lnTo>
                  <a:pt x="183" y="70"/>
                </a:lnTo>
                <a:lnTo>
                  <a:pt x="132" y="54"/>
                </a:lnTo>
                <a:lnTo>
                  <a:pt x="132" y="51"/>
                </a:lnTo>
                <a:lnTo>
                  <a:pt x="125" y="51"/>
                </a:lnTo>
                <a:lnTo>
                  <a:pt x="125" y="134"/>
                </a:lnTo>
                <a:lnTo>
                  <a:pt x="167" y="198"/>
                </a:lnTo>
                <a:lnTo>
                  <a:pt x="132" y="220"/>
                </a:lnTo>
                <a:lnTo>
                  <a:pt x="61" y="140"/>
                </a:lnTo>
                <a:lnTo>
                  <a:pt x="87" y="9"/>
                </a:lnTo>
                <a:lnTo>
                  <a:pt x="61" y="140"/>
                </a:lnTo>
                <a:lnTo>
                  <a:pt x="13" y="156"/>
                </a:lnTo>
                <a:lnTo>
                  <a:pt x="0" y="195"/>
                </a:lnTo>
                <a:lnTo>
                  <a:pt x="0" y="192"/>
                </a:lnTo>
                <a:lnTo>
                  <a:pt x="55" y="220"/>
                </a:lnTo>
                <a:lnTo>
                  <a:pt x="55" y="297"/>
                </a:lnTo>
                <a:lnTo>
                  <a:pt x="80" y="336"/>
                </a:lnTo>
                <a:lnTo>
                  <a:pt x="23" y="422"/>
                </a:lnTo>
                <a:lnTo>
                  <a:pt x="20" y="422"/>
                </a:lnTo>
                <a:lnTo>
                  <a:pt x="32" y="540"/>
                </a:lnTo>
                <a:lnTo>
                  <a:pt x="52" y="566"/>
                </a:lnTo>
                <a:lnTo>
                  <a:pt x="45" y="582"/>
                </a:lnTo>
                <a:lnTo>
                  <a:pt x="52" y="572"/>
                </a:lnTo>
                <a:lnTo>
                  <a:pt x="84" y="57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709"/>
          <p:cNvSpPr>
            <a:spLocks/>
          </p:cNvSpPr>
          <p:nvPr/>
        </p:nvSpPr>
        <p:spPr bwMode="auto">
          <a:xfrm>
            <a:off x="5130862" y="5772730"/>
            <a:ext cx="337800" cy="578731"/>
          </a:xfrm>
          <a:custGeom>
            <a:avLst/>
            <a:gdLst/>
            <a:ahLst/>
            <a:cxnLst>
              <a:cxn ang="0">
                <a:pos x="83" y="577"/>
              </a:cxn>
              <a:cxn ang="0">
                <a:pos x="83" y="542"/>
              </a:cxn>
              <a:cxn ang="0">
                <a:pos x="158" y="512"/>
              </a:cxn>
              <a:cxn ang="0">
                <a:pos x="153" y="315"/>
              </a:cxn>
              <a:cxn ang="0">
                <a:pos x="268" y="245"/>
              </a:cxn>
              <a:cxn ang="0">
                <a:pos x="340" y="165"/>
              </a:cxn>
              <a:cxn ang="0">
                <a:pos x="313" y="0"/>
              </a:cxn>
              <a:cxn ang="0">
                <a:pos x="313" y="12"/>
              </a:cxn>
              <a:cxn ang="0">
                <a:pos x="253" y="72"/>
              </a:cxn>
              <a:cxn ang="0">
                <a:pos x="183" y="70"/>
              </a:cxn>
              <a:cxn ang="0">
                <a:pos x="133" y="52"/>
              </a:cxn>
              <a:cxn ang="0">
                <a:pos x="133" y="50"/>
              </a:cxn>
              <a:cxn ang="0">
                <a:pos x="125" y="50"/>
              </a:cxn>
              <a:cxn ang="0">
                <a:pos x="125" y="132"/>
              </a:cxn>
              <a:cxn ang="0">
                <a:pos x="168" y="197"/>
              </a:cxn>
              <a:cxn ang="0">
                <a:pos x="133" y="220"/>
              </a:cxn>
              <a:cxn ang="0">
                <a:pos x="60" y="140"/>
              </a:cxn>
              <a:cxn ang="0">
                <a:pos x="88" y="7"/>
              </a:cxn>
              <a:cxn ang="0">
                <a:pos x="60" y="140"/>
              </a:cxn>
              <a:cxn ang="0">
                <a:pos x="13" y="155"/>
              </a:cxn>
              <a:cxn ang="0">
                <a:pos x="0" y="195"/>
              </a:cxn>
              <a:cxn ang="0">
                <a:pos x="0" y="192"/>
              </a:cxn>
              <a:cxn ang="0">
                <a:pos x="55" y="220"/>
              </a:cxn>
              <a:cxn ang="0">
                <a:pos x="55" y="297"/>
              </a:cxn>
              <a:cxn ang="0">
                <a:pos x="80" y="335"/>
              </a:cxn>
              <a:cxn ang="0">
                <a:pos x="23" y="422"/>
              </a:cxn>
              <a:cxn ang="0">
                <a:pos x="20" y="422"/>
              </a:cxn>
              <a:cxn ang="0">
                <a:pos x="33" y="540"/>
              </a:cxn>
              <a:cxn ang="0">
                <a:pos x="53" y="565"/>
              </a:cxn>
              <a:cxn ang="0">
                <a:pos x="45" y="582"/>
              </a:cxn>
              <a:cxn ang="0">
                <a:pos x="53" y="572"/>
              </a:cxn>
              <a:cxn ang="0">
                <a:pos x="83" y="577"/>
              </a:cxn>
            </a:cxnLst>
            <a:rect l="0" t="0" r="r" b="b"/>
            <a:pathLst>
              <a:path w="340" h="582">
                <a:moveTo>
                  <a:pt x="83" y="577"/>
                </a:moveTo>
                <a:lnTo>
                  <a:pt x="83" y="542"/>
                </a:lnTo>
                <a:lnTo>
                  <a:pt x="158" y="512"/>
                </a:lnTo>
                <a:lnTo>
                  <a:pt x="153" y="315"/>
                </a:lnTo>
                <a:lnTo>
                  <a:pt x="268" y="245"/>
                </a:lnTo>
                <a:lnTo>
                  <a:pt x="340" y="165"/>
                </a:lnTo>
                <a:lnTo>
                  <a:pt x="313" y="0"/>
                </a:lnTo>
                <a:lnTo>
                  <a:pt x="313" y="12"/>
                </a:lnTo>
                <a:lnTo>
                  <a:pt x="253" y="72"/>
                </a:lnTo>
                <a:lnTo>
                  <a:pt x="183" y="70"/>
                </a:lnTo>
                <a:lnTo>
                  <a:pt x="133" y="52"/>
                </a:lnTo>
                <a:lnTo>
                  <a:pt x="133" y="50"/>
                </a:lnTo>
                <a:lnTo>
                  <a:pt x="125" y="50"/>
                </a:lnTo>
                <a:lnTo>
                  <a:pt x="125" y="132"/>
                </a:lnTo>
                <a:lnTo>
                  <a:pt x="168" y="197"/>
                </a:lnTo>
                <a:lnTo>
                  <a:pt x="133" y="220"/>
                </a:lnTo>
                <a:lnTo>
                  <a:pt x="60" y="140"/>
                </a:lnTo>
                <a:lnTo>
                  <a:pt x="88" y="7"/>
                </a:lnTo>
                <a:lnTo>
                  <a:pt x="60" y="140"/>
                </a:lnTo>
                <a:lnTo>
                  <a:pt x="13" y="155"/>
                </a:lnTo>
                <a:lnTo>
                  <a:pt x="0" y="195"/>
                </a:lnTo>
                <a:lnTo>
                  <a:pt x="0" y="192"/>
                </a:lnTo>
                <a:lnTo>
                  <a:pt x="55" y="220"/>
                </a:lnTo>
                <a:lnTo>
                  <a:pt x="55" y="297"/>
                </a:lnTo>
                <a:lnTo>
                  <a:pt x="80" y="335"/>
                </a:lnTo>
                <a:lnTo>
                  <a:pt x="23" y="422"/>
                </a:lnTo>
                <a:lnTo>
                  <a:pt x="20" y="422"/>
                </a:lnTo>
                <a:lnTo>
                  <a:pt x="33" y="540"/>
                </a:lnTo>
                <a:lnTo>
                  <a:pt x="53" y="565"/>
                </a:lnTo>
                <a:lnTo>
                  <a:pt x="45" y="582"/>
                </a:lnTo>
                <a:lnTo>
                  <a:pt x="53" y="572"/>
                </a:lnTo>
                <a:lnTo>
                  <a:pt x="83" y="57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708"/>
          <p:cNvSpPr>
            <a:spLocks/>
          </p:cNvSpPr>
          <p:nvPr/>
        </p:nvSpPr>
        <p:spPr bwMode="auto">
          <a:xfrm>
            <a:off x="4574485" y="5310738"/>
            <a:ext cx="576248" cy="583699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0" y="352"/>
              </a:cxn>
              <a:cxn ang="0">
                <a:pos x="3" y="352"/>
              </a:cxn>
              <a:cxn ang="0">
                <a:pos x="112" y="345"/>
              </a:cxn>
              <a:cxn ang="0">
                <a:pos x="128" y="387"/>
              </a:cxn>
              <a:cxn ang="0">
                <a:pos x="262" y="384"/>
              </a:cxn>
              <a:cxn ang="0">
                <a:pos x="275" y="438"/>
              </a:cxn>
              <a:cxn ang="0">
                <a:pos x="326" y="518"/>
              </a:cxn>
              <a:cxn ang="0">
                <a:pos x="326" y="544"/>
              </a:cxn>
              <a:cxn ang="0">
                <a:pos x="374" y="508"/>
              </a:cxn>
              <a:cxn ang="0">
                <a:pos x="448" y="569"/>
              </a:cxn>
              <a:cxn ang="0">
                <a:pos x="483" y="553"/>
              </a:cxn>
              <a:cxn ang="0">
                <a:pos x="537" y="588"/>
              </a:cxn>
              <a:cxn ang="0">
                <a:pos x="556" y="563"/>
              </a:cxn>
              <a:cxn ang="0">
                <a:pos x="512" y="515"/>
              </a:cxn>
              <a:cxn ang="0">
                <a:pos x="521" y="428"/>
              </a:cxn>
              <a:cxn ang="0">
                <a:pos x="572" y="422"/>
              </a:cxn>
              <a:cxn ang="0">
                <a:pos x="575" y="422"/>
              </a:cxn>
              <a:cxn ang="0">
                <a:pos x="528" y="345"/>
              </a:cxn>
              <a:cxn ang="0">
                <a:pos x="556" y="300"/>
              </a:cxn>
              <a:cxn ang="0">
                <a:pos x="556" y="297"/>
              </a:cxn>
              <a:cxn ang="0">
                <a:pos x="553" y="297"/>
              </a:cxn>
              <a:cxn ang="0">
                <a:pos x="540" y="262"/>
              </a:cxn>
              <a:cxn ang="0">
                <a:pos x="537" y="262"/>
              </a:cxn>
              <a:cxn ang="0">
                <a:pos x="534" y="243"/>
              </a:cxn>
              <a:cxn ang="0">
                <a:pos x="537" y="195"/>
              </a:cxn>
              <a:cxn ang="0">
                <a:pos x="537" y="192"/>
              </a:cxn>
              <a:cxn ang="0">
                <a:pos x="553" y="153"/>
              </a:cxn>
              <a:cxn ang="0">
                <a:pos x="579" y="124"/>
              </a:cxn>
              <a:cxn ang="0">
                <a:pos x="572" y="51"/>
              </a:cxn>
              <a:cxn ang="0">
                <a:pos x="419" y="0"/>
              </a:cxn>
              <a:cxn ang="0">
                <a:pos x="326" y="38"/>
              </a:cxn>
              <a:cxn ang="0">
                <a:pos x="249" y="22"/>
              </a:cxn>
              <a:cxn ang="0">
                <a:pos x="195" y="60"/>
              </a:cxn>
              <a:cxn ang="0">
                <a:pos x="198" y="57"/>
              </a:cxn>
              <a:cxn ang="0">
                <a:pos x="166" y="86"/>
              </a:cxn>
              <a:cxn ang="0">
                <a:pos x="172" y="160"/>
              </a:cxn>
              <a:cxn ang="0">
                <a:pos x="128" y="182"/>
              </a:cxn>
              <a:cxn ang="0">
                <a:pos x="131" y="256"/>
              </a:cxn>
              <a:cxn ang="0">
                <a:pos x="35" y="291"/>
              </a:cxn>
              <a:cxn ang="0">
                <a:pos x="0" y="326"/>
              </a:cxn>
            </a:cxnLst>
            <a:rect l="0" t="0" r="r" b="b"/>
            <a:pathLst>
              <a:path w="579" h="588">
                <a:moveTo>
                  <a:pt x="0" y="326"/>
                </a:moveTo>
                <a:lnTo>
                  <a:pt x="0" y="352"/>
                </a:lnTo>
                <a:lnTo>
                  <a:pt x="3" y="352"/>
                </a:lnTo>
                <a:lnTo>
                  <a:pt x="112" y="345"/>
                </a:lnTo>
                <a:lnTo>
                  <a:pt x="128" y="387"/>
                </a:lnTo>
                <a:lnTo>
                  <a:pt x="262" y="384"/>
                </a:lnTo>
                <a:lnTo>
                  <a:pt x="275" y="438"/>
                </a:lnTo>
                <a:lnTo>
                  <a:pt x="326" y="518"/>
                </a:lnTo>
                <a:lnTo>
                  <a:pt x="326" y="544"/>
                </a:lnTo>
                <a:lnTo>
                  <a:pt x="374" y="508"/>
                </a:lnTo>
                <a:lnTo>
                  <a:pt x="448" y="569"/>
                </a:lnTo>
                <a:lnTo>
                  <a:pt x="483" y="553"/>
                </a:lnTo>
                <a:lnTo>
                  <a:pt x="537" y="588"/>
                </a:lnTo>
                <a:lnTo>
                  <a:pt x="556" y="563"/>
                </a:lnTo>
                <a:lnTo>
                  <a:pt x="512" y="515"/>
                </a:lnTo>
                <a:lnTo>
                  <a:pt x="521" y="428"/>
                </a:lnTo>
                <a:lnTo>
                  <a:pt x="572" y="422"/>
                </a:lnTo>
                <a:lnTo>
                  <a:pt x="575" y="422"/>
                </a:lnTo>
                <a:lnTo>
                  <a:pt x="528" y="345"/>
                </a:lnTo>
                <a:lnTo>
                  <a:pt x="556" y="300"/>
                </a:lnTo>
                <a:lnTo>
                  <a:pt x="556" y="297"/>
                </a:lnTo>
                <a:lnTo>
                  <a:pt x="553" y="297"/>
                </a:lnTo>
                <a:lnTo>
                  <a:pt x="540" y="262"/>
                </a:lnTo>
                <a:lnTo>
                  <a:pt x="537" y="262"/>
                </a:lnTo>
                <a:lnTo>
                  <a:pt x="534" y="243"/>
                </a:lnTo>
                <a:lnTo>
                  <a:pt x="537" y="195"/>
                </a:lnTo>
                <a:lnTo>
                  <a:pt x="537" y="192"/>
                </a:lnTo>
                <a:lnTo>
                  <a:pt x="553" y="153"/>
                </a:lnTo>
                <a:lnTo>
                  <a:pt x="579" y="124"/>
                </a:lnTo>
                <a:lnTo>
                  <a:pt x="572" y="51"/>
                </a:lnTo>
                <a:lnTo>
                  <a:pt x="419" y="0"/>
                </a:lnTo>
                <a:lnTo>
                  <a:pt x="326" y="38"/>
                </a:lnTo>
                <a:lnTo>
                  <a:pt x="249" y="22"/>
                </a:lnTo>
                <a:lnTo>
                  <a:pt x="195" y="60"/>
                </a:lnTo>
                <a:lnTo>
                  <a:pt x="198" y="57"/>
                </a:lnTo>
                <a:lnTo>
                  <a:pt x="166" y="86"/>
                </a:lnTo>
                <a:lnTo>
                  <a:pt x="172" y="160"/>
                </a:lnTo>
                <a:lnTo>
                  <a:pt x="128" y="182"/>
                </a:lnTo>
                <a:lnTo>
                  <a:pt x="131" y="256"/>
                </a:lnTo>
                <a:lnTo>
                  <a:pt x="35" y="291"/>
                </a:lnTo>
                <a:lnTo>
                  <a:pt x="0" y="32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707"/>
          <p:cNvSpPr>
            <a:spLocks/>
          </p:cNvSpPr>
          <p:nvPr/>
        </p:nvSpPr>
        <p:spPr bwMode="auto">
          <a:xfrm>
            <a:off x="4574485" y="5310738"/>
            <a:ext cx="576248" cy="583699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353"/>
              </a:cxn>
              <a:cxn ang="0">
                <a:pos x="2" y="353"/>
              </a:cxn>
              <a:cxn ang="0">
                <a:pos x="112" y="345"/>
              </a:cxn>
              <a:cxn ang="0">
                <a:pos x="127" y="388"/>
              </a:cxn>
              <a:cxn ang="0">
                <a:pos x="262" y="385"/>
              </a:cxn>
              <a:cxn ang="0">
                <a:pos x="275" y="438"/>
              </a:cxn>
              <a:cxn ang="0">
                <a:pos x="327" y="518"/>
              </a:cxn>
              <a:cxn ang="0">
                <a:pos x="327" y="545"/>
              </a:cxn>
              <a:cxn ang="0">
                <a:pos x="374" y="508"/>
              </a:cxn>
              <a:cxn ang="0">
                <a:pos x="447" y="570"/>
              </a:cxn>
              <a:cxn ang="0">
                <a:pos x="482" y="553"/>
              </a:cxn>
              <a:cxn ang="0">
                <a:pos x="537" y="588"/>
              </a:cxn>
              <a:cxn ang="0">
                <a:pos x="557" y="563"/>
              </a:cxn>
              <a:cxn ang="0">
                <a:pos x="512" y="515"/>
              </a:cxn>
              <a:cxn ang="0">
                <a:pos x="522" y="428"/>
              </a:cxn>
              <a:cxn ang="0">
                <a:pos x="572" y="423"/>
              </a:cxn>
              <a:cxn ang="0">
                <a:pos x="574" y="423"/>
              </a:cxn>
              <a:cxn ang="0">
                <a:pos x="527" y="345"/>
              </a:cxn>
              <a:cxn ang="0">
                <a:pos x="557" y="300"/>
              </a:cxn>
              <a:cxn ang="0">
                <a:pos x="557" y="298"/>
              </a:cxn>
              <a:cxn ang="0">
                <a:pos x="552" y="298"/>
              </a:cxn>
              <a:cxn ang="0">
                <a:pos x="539" y="263"/>
              </a:cxn>
              <a:cxn ang="0">
                <a:pos x="537" y="263"/>
              </a:cxn>
              <a:cxn ang="0">
                <a:pos x="534" y="243"/>
              </a:cxn>
              <a:cxn ang="0">
                <a:pos x="537" y="195"/>
              </a:cxn>
              <a:cxn ang="0">
                <a:pos x="537" y="193"/>
              </a:cxn>
              <a:cxn ang="0">
                <a:pos x="552" y="153"/>
              </a:cxn>
              <a:cxn ang="0">
                <a:pos x="579" y="125"/>
              </a:cxn>
              <a:cxn ang="0">
                <a:pos x="572" y="53"/>
              </a:cxn>
              <a:cxn ang="0">
                <a:pos x="419" y="0"/>
              </a:cxn>
              <a:cxn ang="0">
                <a:pos x="327" y="38"/>
              </a:cxn>
              <a:cxn ang="0">
                <a:pos x="250" y="23"/>
              </a:cxn>
              <a:cxn ang="0">
                <a:pos x="195" y="60"/>
              </a:cxn>
              <a:cxn ang="0">
                <a:pos x="197" y="58"/>
              </a:cxn>
              <a:cxn ang="0">
                <a:pos x="167" y="88"/>
              </a:cxn>
              <a:cxn ang="0">
                <a:pos x="172" y="160"/>
              </a:cxn>
              <a:cxn ang="0">
                <a:pos x="127" y="183"/>
              </a:cxn>
              <a:cxn ang="0">
                <a:pos x="132" y="258"/>
              </a:cxn>
              <a:cxn ang="0">
                <a:pos x="35" y="293"/>
              </a:cxn>
              <a:cxn ang="0">
                <a:pos x="0" y="328"/>
              </a:cxn>
            </a:cxnLst>
            <a:rect l="0" t="0" r="r" b="b"/>
            <a:pathLst>
              <a:path w="579" h="588">
                <a:moveTo>
                  <a:pt x="0" y="328"/>
                </a:moveTo>
                <a:lnTo>
                  <a:pt x="0" y="353"/>
                </a:lnTo>
                <a:lnTo>
                  <a:pt x="2" y="353"/>
                </a:lnTo>
                <a:lnTo>
                  <a:pt x="112" y="345"/>
                </a:lnTo>
                <a:lnTo>
                  <a:pt x="127" y="388"/>
                </a:lnTo>
                <a:lnTo>
                  <a:pt x="262" y="385"/>
                </a:lnTo>
                <a:lnTo>
                  <a:pt x="275" y="438"/>
                </a:lnTo>
                <a:lnTo>
                  <a:pt x="327" y="518"/>
                </a:lnTo>
                <a:lnTo>
                  <a:pt x="327" y="545"/>
                </a:lnTo>
                <a:lnTo>
                  <a:pt x="374" y="508"/>
                </a:lnTo>
                <a:lnTo>
                  <a:pt x="447" y="570"/>
                </a:lnTo>
                <a:lnTo>
                  <a:pt x="482" y="553"/>
                </a:lnTo>
                <a:lnTo>
                  <a:pt x="537" y="588"/>
                </a:lnTo>
                <a:lnTo>
                  <a:pt x="557" y="563"/>
                </a:lnTo>
                <a:lnTo>
                  <a:pt x="512" y="515"/>
                </a:lnTo>
                <a:lnTo>
                  <a:pt x="522" y="428"/>
                </a:lnTo>
                <a:lnTo>
                  <a:pt x="572" y="423"/>
                </a:lnTo>
                <a:lnTo>
                  <a:pt x="574" y="423"/>
                </a:lnTo>
                <a:lnTo>
                  <a:pt x="527" y="345"/>
                </a:lnTo>
                <a:lnTo>
                  <a:pt x="557" y="300"/>
                </a:lnTo>
                <a:lnTo>
                  <a:pt x="557" y="298"/>
                </a:lnTo>
                <a:lnTo>
                  <a:pt x="552" y="298"/>
                </a:lnTo>
                <a:lnTo>
                  <a:pt x="539" y="263"/>
                </a:lnTo>
                <a:lnTo>
                  <a:pt x="537" y="263"/>
                </a:lnTo>
                <a:lnTo>
                  <a:pt x="534" y="243"/>
                </a:lnTo>
                <a:lnTo>
                  <a:pt x="537" y="195"/>
                </a:lnTo>
                <a:lnTo>
                  <a:pt x="537" y="193"/>
                </a:lnTo>
                <a:lnTo>
                  <a:pt x="552" y="153"/>
                </a:lnTo>
                <a:lnTo>
                  <a:pt x="579" y="125"/>
                </a:lnTo>
                <a:lnTo>
                  <a:pt x="572" y="53"/>
                </a:lnTo>
                <a:lnTo>
                  <a:pt x="419" y="0"/>
                </a:lnTo>
                <a:lnTo>
                  <a:pt x="327" y="38"/>
                </a:lnTo>
                <a:lnTo>
                  <a:pt x="250" y="23"/>
                </a:lnTo>
                <a:lnTo>
                  <a:pt x="195" y="60"/>
                </a:lnTo>
                <a:lnTo>
                  <a:pt x="197" y="58"/>
                </a:lnTo>
                <a:lnTo>
                  <a:pt x="167" y="88"/>
                </a:lnTo>
                <a:lnTo>
                  <a:pt x="172" y="160"/>
                </a:lnTo>
                <a:lnTo>
                  <a:pt x="127" y="183"/>
                </a:lnTo>
                <a:lnTo>
                  <a:pt x="132" y="258"/>
                </a:lnTo>
                <a:lnTo>
                  <a:pt x="35" y="293"/>
                </a:lnTo>
                <a:lnTo>
                  <a:pt x="0" y="32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706"/>
          <p:cNvSpPr>
            <a:spLocks/>
          </p:cNvSpPr>
          <p:nvPr/>
        </p:nvSpPr>
        <p:spPr bwMode="auto">
          <a:xfrm>
            <a:off x="4872544" y="4741940"/>
            <a:ext cx="499248" cy="623442"/>
          </a:xfrm>
          <a:custGeom>
            <a:avLst/>
            <a:gdLst/>
            <a:ahLst/>
            <a:cxnLst>
              <a:cxn ang="0">
                <a:pos x="503" y="157"/>
              </a:cxn>
              <a:cxn ang="0">
                <a:pos x="448" y="58"/>
              </a:cxn>
              <a:cxn ang="0">
                <a:pos x="413" y="0"/>
              </a:cxn>
              <a:cxn ang="0">
                <a:pos x="349" y="54"/>
              </a:cxn>
              <a:cxn ang="0">
                <a:pos x="269" y="48"/>
              </a:cxn>
              <a:cxn ang="0">
                <a:pos x="167" y="54"/>
              </a:cxn>
              <a:cxn ang="0">
                <a:pos x="90" y="61"/>
              </a:cxn>
              <a:cxn ang="0">
                <a:pos x="87" y="54"/>
              </a:cxn>
              <a:cxn ang="0">
                <a:pos x="87" y="42"/>
              </a:cxn>
              <a:cxn ang="0">
                <a:pos x="87" y="54"/>
              </a:cxn>
              <a:cxn ang="0">
                <a:pos x="90" y="58"/>
              </a:cxn>
              <a:cxn ang="0">
                <a:pos x="39" y="138"/>
              </a:cxn>
              <a:cxn ang="0">
                <a:pos x="52" y="249"/>
              </a:cxn>
              <a:cxn ang="0">
                <a:pos x="0" y="304"/>
              </a:cxn>
              <a:cxn ang="0">
                <a:pos x="10" y="416"/>
              </a:cxn>
              <a:cxn ang="0">
                <a:pos x="29" y="416"/>
              </a:cxn>
              <a:cxn ang="0">
                <a:pos x="109" y="505"/>
              </a:cxn>
              <a:cxn ang="0">
                <a:pos x="116" y="573"/>
              </a:cxn>
              <a:cxn ang="0">
                <a:pos x="272" y="627"/>
              </a:cxn>
              <a:cxn ang="0">
                <a:pos x="384" y="624"/>
              </a:cxn>
              <a:cxn ang="0">
                <a:pos x="445" y="585"/>
              </a:cxn>
              <a:cxn ang="0">
                <a:pos x="355" y="473"/>
              </a:cxn>
              <a:cxn ang="0">
                <a:pos x="464" y="281"/>
              </a:cxn>
              <a:cxn ang="0">
                <a:pos x="461" y="205"/>
              </a:cxn>
              <a:cxn ang="0">
                <a:pos x="503" y="157"/>
              </a:cxn>
            </a:cxnLst>
            <a:rect l="0" t="0" r="r" b="b"/>
            <a:pathLst>
              <a:path w="503" h="627">
                <a:moveTo>
                  <a:pt x="503" y="157"/>
                </a:moveTo>
                <a:lnTo>
                  <a:pt x="448" y="58"/>
                </a:lnTo>
                <a:lnTo>
                  <a:pt x="413" y="0"/>
                </a:lnTo>
                <a:lnTo>
                  <a:pt x="349" y="54"/>
                </a:lnTo>
                <a:lnTo>
                  <a:pt x="269" y="48"/>
                </a:lnTo>
                <a:lnTo>
                  <a:pt x="167" y="54"/>
                </a:lnTo>
                <a:lnTo>
                  <a:pt x="90" y="61"/>
                </a:lnTo>
                <a:lnTo>
                  <a:pt x="87" y="54"/>
                </a:lnTo>
                <a:lnTo>
                  <a:pt x="87" y="42"/>
                </a:lnTo>
                <a:lnTo>
                  <a:pt x="87" y="54"/>
                </a:lnTo>
                <a:lnTo>
                  <a:pt x="90" y="58"/>
                </a:lnTo>
                <a:lnTo>
                  <a:pt x="39" y="138"/>
                </a:lnTo>
                <a:lnTo>
                  <a:pt x="52" y="249"/>
                </a:lnTo>
                <a:lnTo>
                  <a:pt x="0" y="304"/>
                </a:lnTo>
                <a:lnTo>
                  <a:pt x="10" y="416"/>
                </a:lnTo>
                <a:lnTo>
                  <a:pt x="29" y="416"/>
                </a:lnTo>
                <a:lnTo>
                  <a:pt x="109" y="505"/>
                </a:lnTo>
                <a:lnTo>
                  <a:pt x="116" y="573"/>
                </a:lnTo>
                <a:lnTo>
                  <a:pt x="272" y="627"/>
                </a:lnTo>
                <a:lnTo>
                  <a:pt x="384" y="624"/>
                </a:lnTo>
                <a:lnTo>
                  <a:pt x="445" y="585"/>
                </a:lnTo>
                <a:lnTo>
                  <a:pt x="355" y="473"/>
                </a:lnTo>
                <a:lnTo>
                  <a:pt x="464" y="281"/>
                </a:lnTo>
                <a:lnTo>
                  <a:pt x="461" y="205"/>
                </a:lnTo>
                <a:lnTo>
                  <a:pt x="503" y="15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705"/>
          <p:cNvSpPr>
            <a:spLocks/>
          </p:cNvSpPr>
          <p:nvPr/>
        </p:nvSpPr>
        <p:spPr bwMode="auto">
          <a:xfrm>
            <a:off x="4872544" y="4741940"/>
            <a:ext cx="499248" cy="623442"/>
          </a:xfrm>
          <a:custGeom>
            <a:avLst/>
            <a:gdLst/>
            <a:ahLst/>
            <a:cxnLst>
              <a:cxn ang="0">
                <a:pos x="503" y="157"/>
              </a:cxn>
              <a:cxn ang="0">
                <a:pos x="448" y="57"/>
              </a:cxn>
              <a:cxn ang="0">
                <a:pos x="413" y="0"/>
              </a:cxn>
              <a:cxn ang="0">
                <a:pos x="350" y="55"/>
              </a:cxn>
              <a:cxn ang="0">
                <a:pos x="270" y="47"/>
              </a:cxn>
              <a:cxn ang="0">
                <a:pos x="168" y="55"/>
              </a:cxn>
              <a:cxn ang="0">
                <a:pos x="90" y="60"/>
              </a:cxn>
              <a:cxn ang="0">
                <a:pos x="88" y="55"/>
              </a:cxn>
              <a:cxn ang="0">
                <a:pos x="88" y="42"/>
              </a:cxn>
              <a:cxn ang="0">
                <a:pos x="88" y="55"/>
              </a:cxn>
              <a:cxn ang="0">
                <a:pos x="90" y="57"/>
              </a:cxn>
              <a:cxn ang="0">
                <a:pos x="40" y="137"/>
              </a:cxn>
              <a:cxn ang="0">
                <a:pos x="53" y="250"/>
              </a:cxn>
              <a:cxn ang="0">
                <a:pos x="0" y="305"/>
              </a:cxn>
              <a:cxn ang="0">
                <a:pos x="10" y="415"/>
              </a:cxn>
              <a:cxn ang="0">
                <a:pos x="30" y="415"/>
              </a:cxn>
              <a:cxn ang="0">
                <a:pos x="110" y="505"/>
              </a:cxn>
              <a:cxn ang="0">
                <a:pos x="118" y="572"/>
              </a:cxn>
              <a:cxn ang="0">
                <a:pos x="273" y="627"/>
              </a:cxn>
              <a:cxn ang="0">
                <a:pos x="385" y="625"/>
              </a:cxn>
              <a:cxn ang="0">
                <a:pos x="445" y="585"/>
              </a:cxn>
              <a:cxn ang="0">
                <a:pos x="355" y="472"/>
              </a:cxn>
              <a:cxn ang="0">
                <a:pos x="465" y="280"/>
              </a:cxn>
              <a:cxn ang="0">
                <a:pos x="463" y="205"/>
              </a:cxn>
              <a:cxn ang="0">
                <a:pos x="503" y="157"/>
              </a:cxn>
            </a:cxnLst>
            <a:rect l="0" t="0" r="r" b="b"/>
            <a:pathLst>
              <a:path w="503" h="627">
                <a:moveTo>
                  <a:pt x="503" y="157"/>
                </a:moveTo>
                <a:lnTo>
                  <a:pt x="448" y="57"/>
                </a:lnTo>
                <a:lnTo>
                  <a:pt x="413" y="0"/>
                </a:lnTo>
                <a:lnTo>
                  <a:pt x="350" y="55"/>
                </a:lnTo>
                <a:lnTo>
                  <a:pt x="270" y="47"/>
                </a:lnTo>
                <a:lnTo>
                  <a:pt x="168" y="55"/>
                </a:lnTo>
                <a:lnTo>
                  <a:pt x="90" y="60"/>
                </a:lnTo>
                <a:lnTo>
                  <a:pt x="88" y="55"/>
                </a:lnTo>
                <a:lnTo>
                  <a:pt x="88" y="42"/>
                </a:lnTo>
                <a:lnTo>
                  <a:pt x="88" y="55"/>
                </a:lnTo>
                <a:lnTo>
                  <a:pt x="90" y="57"/>
                </a:lnTo>
                <a:lnTo>
                  <a:pt x="40" y="137"/>
                </a:lnTo>
                <a:lnTo>
                  <a:pt x="53" y="250"/>
                </a:lnTo>
                <a:lnTo>
                  <a:pt x="0" y="305"/>
                </a:lnTo>
                <a:lnTo>
                  <a:pt x="10" y="415"/>
                </a:lnTo>
                <a:lnTo>
                  <a:pt x="30" y="415"/>
                </a:lnTo>
                <a:lnTo>
                  <a:pt x="110" y="505"/>
                </a:lnTo>
                <a:lnTo>
                  <a:pt x="118" y="572"/>
                </a:lnTo>
                <a:lnTo>
                  <a:pt x="273" y="627"/>
                </a:lnTo>
                <a:lnTo>
                  <a:pt x="385" y="625"/>
                </a:lnTo>
                <a:lnTo>
                  <a:pt x="445" y="585"/>
                </a:lnTo>
                <a:lnTo>
                  <a:pt x="355" y="472"/>
                </a:lnTo>
                <a:lnTo>
                  <a:pt x="465" y="280"/>
                </a:lnTo>
                <a:lnTo>
                  <a:pt x="463" y="205"/>
                </a:lnTo>
                <a:lnTo>
                  <a:pt x="503" y="15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704"/>
          <p:cNvSpPr>
            <a:spLocks/>
          </p:cNvSpPr>
          <p:nvPr/>
        </p:nvSpPr>
        <p:spPr bwMode="auto">
          <a:xfrm>
            <a:off x="5411533" y="3244192"/>
            <a:ext cx="521604" cy="730246"/>
          </a:xfrm>
          <a:custGeom>
            <a:avLst/>
            <a:gdLst/>
            <a:ahLst/>
            <a:cxnLst>
              <a:cxn ang="0">
                <a:pos x="93" y="576"/>
              </a:cxn>
              <a:cxn ang="0">
                <a:pos x="0" y="560"/>
              </a:cxn>
              <a:cxn ang="0">
                <a:pos x="45" y="432"/>
              </a:cxn>
              <a:cxn ang="0">
                <a:pos x="160" y="355"/>
              </a:cxn>
              <a:cxn ang="0">
                <a:pos x="134" y="307"/>
              </a:cxn>
              <a:cxn ang="0">
                <a:pos x="202" y="153"/>
              </a:cxn>
              <a:cxn ang="0">
                <a:pos x="358" y="77"/>
              </a:cxn>
              <a:cxn ang="0">
                <a:pos x="480" y="0"/>
              </a:cxn>
              <a:cxn ang="0">
                <a:pos x="483" y="77"/>
              </a:cxn>
              <a:cxn ang="0">
                <a:pos x="525" y="134"/>
              </a:cxn>
              <a:cxn ang="0">
                <a:pos x="509" y="157"/>
              </a:cxn>
              <a:cxn ang="0">
                <a:pos x="509" y="291"/>
              </a:cxn>
              <a:cxn ang="0">
                <a:pos x="422" y="416"/>
              </a:cxn>
              <a:cxn ang="0">
                <a:pos x="429" y="525"/>
              </a:cxn>
              <a:cxn ang="0">
                <a:pos x="464" y="502"/>
              </a:cxn>
              <a:cxn ang="0">
                <a:pos x="425" y="525"/>
              </a:cxn>
              <a:cxn ang="0">
                <a:pos x="281" y="537"/>
              </a:cxn>
              <a:cxn ang="0">
                <a:pos x="272" y="592"/>
              </a:cxn>
              <a:cxn ang="0">
                <a:pos x="326" y="662"/>
              </a:cxn>
              <a:cxn ang="0">
                <a:pos x="393" y="643"/>
              </a:cxn>
              <a:cxn ang="0">
                <a:pos x="326" y="662"/>
              </a:cxn>
              <a:cxn ang="0">
                <a:pos x="256" y="729"/>
              </a:cxn>
              <a:cxn ang="0">
                <a:pos x="253" y="736"/>
              </a:cxn>
              <a:cxn ang="0">
                <a:pos x="163" y="643"/>
              </a:cxn>
              <a:cxn ang="0">
                <a:pos x="202" y="585"/>
              </a:cxn>
              <a:cxn ang="0">
                <a:pos x="160" y="515"/>
              </a:cxn>
              <a:cxn ang="0">
                <a:pos x="96" y="576"/>
              </a:cxn>
              <a:cxn ang="0">
                <a:pos x="93" y="579"/>
              </a:cxn>
              <a:cxn ang="0">
                <a:pos x="93" y="576"/>
              </a:cxn>
            </a:cxnLst>
            <a:rect l="0" t="0" r="r" b="b"/>
            <a:pathLst>
              <a:path w="525" h="736">
                <a:moveTo>
                  <a:pt x="93" y="576"/>
                </a:moveTo>
                <a:lnTo>
                  <a:pt x="0" y="560"/>
                </a:lnTo>
                <a:lnTo>
                  <a:pt x="45" y="432"/>
                </a:lnTo>
                <a:lnTo>
                  <a:pt x="160" y="355"/>
                </a:lnTo>
                <a:lnTo>
                  <a:pt x="134" y="307"/>
                </a:lnTo>
                <a:lnTo>
                  <a:pt x="202" y="153"/>
                </a:lnTo>
                <a:lnTo>
                  <a:pt x="358" y="77"/>
                </a:lnTo>
                <a:lnTo>
                  <a:pt x="480" y="0"/>
                </a:lnTo>
                <a:lnTo>
                  <a:pt x="483" y="77"/>
                </a:lnTo>
                <a:lnTo>
                  <a:pt x="525" y="134"/>
                </a:lnTo>
                <a:lnTo>
                  <a:pt x="509" y="157"/>
                </a:lnTo>
                <a:lnTo>
                  <a:pt x="509" y="291"/>
                </a:lnTo>
                <a:lnTo>
                  <a:pt x="422" y="416"/>
                </a:lnTo>
                <a:lnTo>
                  <a:pt x="429" y="525"/>
                </a:lnTo>
                <a:lnTo>
                  <a:pt x="464" y="502"/>
                </a:lnTo>
                <a:lnTo>
                  <a:pt x="425" y="525"/>
                </a:lnTo>
                <a:lnTo>
                  <a:pt x="281" y="537"/>
                </a:lnTo>
                <a:lnTo>
                  <a:pt x="272" y="592"/>
                </a:lnTo>
                <a:lnTo>
                  <a:pt x="326" y="662"/>
                </a:lnTo>
                <a:lnTo>
                  <a:pt x="393" y="643"/>
                </a:lnTo>
                <a:lnTo>
                  <a:pt x="326" y="662"/>
                </a:lnTo>
                <a:lnTo>
                  <a:pt x="256" y="729"/>
                </a:lnTo>
                <a:lnTo>
                  <a:pt x="253" y="736"/>
                </a:lnTo>
                <a:lnTo>
                  <a:pt x="163" y="643"/>
                </a:lnTo>
                <a:lnTo>
                  <a:pt x="202" y="585"/>
                </a:lnTo>
                <a:lnTo>
                  <a:pt x="160" y="515"/>
                </a:lnTo>
                <a:lnTo>
                  <a:pt x="96" y="576"/>
                </a:lnTo>
                <a:lnTo>
                  <a:pt x="93" y="579"/>
                </a:lnTo>
                <a:lnTo>
                  <a:pt x="93" y="57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703"/>
          <p:cNvSpPr>
            <a:spLocks/>
          </p:cNvSpPr>
          <p:nvPr/>
        </p:nvSpPr>
        <p:spPr bwMode="auto">
          <a:xfrm>
            <a:off x="5411533" y="3244192"/>
            <a:ext cx="521604" cy="732729"/>
          </a:xfrm>
          <a:custGeom>
            <a:avLst/>
            <a:gdLst/>
            <a:ahLst/>
            <a:cxnLst>
              <a:cxn ang="0">
                <a:pos x="93" y="576"/>
              </a:cxn>
              <a:cxn ang="0">
                <a:pos x="0" y="559"/>
              </a:cxn>
              <a:cxn ang="0">
                <a:pos x="45" y="432"/>
              </a:cxn>
              <a:cxn ang="0">
                <a:pos x="160" y="354"/>
              </a:cxn>
              <a:cxn ang="0">
                <a:pos x="133" y="307"/>
              </a:cxn>
              <a:cxn ang="0">
                <a:pos x="200" y="152"/>
              </a:cxn>
              <a:cxn ang="0">
                <a:pos x="358" y="77"/>
              </a:cxn>
              <a:cxn ang="0">
                <a:pos x="480" y="0"/>
              </a:cxn>
              <a:cxn ang="0">
                <a:pos x="483" y="77"/>
              </a:cxn>
              <a:cxn ang="0">
                <a:pos x="525" y="135"/>
              </a:cxn>
              <a:cxn ang="0">
                <a:pos x="508" y="157"/>
              </a:cxn>
              <a:cxn ang="0">
                <a:pos x="508" y="292"/>
              </a:cxn>
              <a:cxn ang="0">
                <a:pos x="420" y="417"/>
              </a:cxn>
              <a:cxn ang="0">
                <a:pos x="428" y="524"/>
              </a:cxn>
              <a:cxn ang="0">
                <a:pos x="463" y="501"/>
              </a:cxn>
              <a:cxn ang="0">
                <a:pos x="425" y="524"/>
              </a:cxn>
              <a:cxn ang="0">
                <a:pos x="280" y="536"/>
              </a:cxn>
              <a:cxn ang="0">
                <a:pos x="270" y="591"/>
              </a:cxn>
              <a:cxn ang="0">
                <a:pos x="325" y="661"/>
              </a:cxn>
              <a:cxn ang="0">
                <a:pos x="393" y="641"/>
              </a:cxn>
              <a:cxn ang="0">
                <a:pos x="325" y="661"/>
              </a:cxn>
              <a:cxn ang="0">
                <a:pos x="255" y="729"/>
              </a:cxn>
              <a:cxn ang="0">
                <a:pos x="253" y="736"/>
              </a:cxn>
              <a:cxn ang="0">
                <a:pos x="163" y="641"/>
              </a:cxn>
              <a:cxn ang="0">
                <a:pos x="200" y="584"/>
              </a:cxn>
              <a:cxn ang="0">
                <a:pos x="160" y="514"/>
              </a:cxn>
              <a:cxn ang="0">
                <a:pos x="95" y="576"/>
              </a:cxn>
              <a:cxn ang="0">
                <a:pos x="93" y="579"/>
              </a:cxn>
              <a:cxn ang="0">
                <a:pos x="93" y="576"/>
              </a:cxn>
            </a:cxnLst>
            <a:rect l="0" t="0" r="r" b="b"/>
            <a:pathLst>
              <a:path w="525" h="736">
                <a:moveTo>
                  <a:pt x="93" y="576"/>
                </a:moveTo>
                <a:lnTo>
                  <a:pt x="0" y="559"/>
                </a:lnTo>
                <a:lnTo>
                  <a:pt x="45" y="432"/>
                </a:lnTo>
                <a:lnTo>
                  <a:pt x="160" y="354"/>
                </a:lnTo>
                <a:lnTo>
                  <a:pt x="133" y="307"/>
                </a:lnTo>
                <a:lnTo>
                  <a:pt x="200" y="152"/>
                </a:lnTo>
                <a:lnTo>
                  <a:pt x="358" y="77"/>
                </a:lnTo>
                <a:lnTo>
                  <a:pt x="480" y="0"/>
                </a:lnTo>
                <a:lnTo>
                  <a:pt x="483" y="77"/>
                </a:lnTo>
                <a:lnTo>
                  <a:pt x="525" y="135"/>
                </a:lnTo>
                <a:lnTo>
                  <a:pt x="508" y="157"/>
                </a:lnTo>
                <a:lnTo>
                  <a:pt x="508" y="292"/>
                </a:lnTo>
                <a:lnTo>
                  <a:pt x="420" y="417"/>
                </a:lnTo>
                <a:lnTo>
                  <a:pt x="428" y="524"/>
                </a:lnTo>
                <a:lnTo>
                  <a:pt x="463" y="501"/>
                </a:lnTo>
                <a:lnTo>
                  <a:pt x="425" y="524"/>
                </a:lnTo>
                <a:lnTo>
                  <a:pt x="280" y="536"/>
                </a:lnTo>
                <a:lnTo>
                  <a:pt x="270" y="591"/>
                </a:lnTo>
                <a:lnTo>
                  <a:pt x="325" y="661"/>
                </a:lnTo>
                <a:lnTo>
                  <a:pt x="393" y="641"/>
                </a:lnTo>
                <a:lnTo>
                  <a:pt x="325" y="661"/>
                </a:lnTo>
                <a:lnTo>
                  <a:pt x="255" y="729"/>
                </a:lnTo>
                <a:lnTo>
                  <a:pt x="253" y="736"/>
                </a:lnTo>
                <a:lnTo>
                  <a:pt x="163" y="641"/>
                </a:lnTo>
                <a:lnTo>
                  <a:pt x="200" y="584"/>
                </a:lnTo>
                <a:lnTo>
                  <a:pt x="160" y="514"/>
                </a:lnTo>
                <a:lnTo>
                  <a:pt x="95" y="576"/>
                </a:lnTo>
                <a:lnTo>
                  <a:pt x="93" y="579"/>
                </a:lnTo>
                <a:lnTo>
                  <a:pt x="93" y="576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702"/>
          <p:cNvSpPr>
            <a:spLocks/>
          </p:cNvSpPr>
          <p:nvPr/>
        </p:nvSpPr>
        <p:spPr bwMode="auto">
          <a:xfrm>
            <a:off x="4711094" y="4093662"/>
            <a:ext cx="144062" cy="101836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77" y="103"/>
              </a:cxn>
              <a:cxn ang="0">
                <a:pos x="77" y="103"/>
              </a:cxn>
              <a:cxn ang="0">
                <a:pos x="80" y="99"/>
              </a:cxn>
              <a:cxn ang="0">
                <a:pos x="87" y="48"/>
              </a:cxn>
              <a:cxn ang="0">
                <a:pos x="131" y="51"/>
              </a:cxn>
              <a:cxn ang="0">
                <a:pos x="138" y="48"/>
              </a:cxn>
              <a:cxn ang="0">
                <a:pos x="144" y="13"/>
              </a:cxn>
              <a:cxn ang="0">
                <a:pos x="141" y="10"/>
              </a:cxn>
              <a:cxn ang="0">
                <a:pos x="93" y="0"/>
              </a:cxn>
              <a:cxn ang="0">
                <a:pos x="87" y="0"/>
              </a:cxn>
              <a:cxn ang="0">
                <a:pos x="90" y="0"/>
              </a:cxn>
              <a:cxn ang="0">
                <a:pos x="64" y="26"/>
              </a:cxn>
              <a:cxn ang="0">
                <a:pos x="0" y="32"/>
              </a:cxn>
              <a:cxn ang="0">
                <a:pos x="0" y="35"/>
              </a:cxn>
            </a:cxnLst>
            <a:rect l="0" t="0" r="r" b="b"/>
            <a:pathLst>
              <a:path w="144" h="103">
                <a:moveTo>
                  <a:pt x="0" y="35"/>
                </a:moveTo>
                <a:lnTo>
                  <a:pt x="77" y="103"/>
                </a:lnTo>
                <a:lnTo>
                  <a:pt x="80" y="99"/>
                </a:lnTo>
                <a:lnTo>
                  <a:pt x="87" y="48"/>
                </a:lnTo>
                <a:lnTo>
                  <a:pt x="131" y="51"/>
                </a:lnTo>
                <a:lnTo>
                  <a:pt x="138" y="48"/>
                </a:lnTo>
                <a:lnTo>
                  <a:pt x="144" y="13"/>
                </a:lnTo>
                <a:lnTo>
                  <a:pt x="141" y="10"/>
                </a:lnTo>
                <a:lnTo>
                  <a:pt x="93" y="0"/>
                </a:lnTo>
                <a:lnTo>
                  <a:pt x="87" y="0"/>
                </a:lnTo>
                <a:lnTo>
                  <a:pt x="90" y="0"/>
                </a:lnTo>
                <a:lnTo>
                  <a:pt x="64" y="26"/>
                </a:lnTo>
                <a:lnTo>
                  <a:pt x="0" y="32"/>
                </a:lnTo>
                <a:lnTo>
                  <a:pt x="0" y="3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701"/>
          <p:cNvSpPr>
            <a:spLocks/>
          </p:cNvSpPr>
          <p:nvPr/>
        </p:nvSpPr>
        <p:spPr bwMode="auto">
          <a:xfrm>
            <a:off x="4711094" y="4093662"/>
            <a:ext cx="144062" cy="101836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77" y="103"/>
              </a:cxn>
              <a:cxn ang="0">
                <a:pos x="79" y="98"/>
              </a:cxn>
              <a:cxn ang="0">
                <a:pos x="87" y="48"/>
              </a:cxn>
              <a:cxn ang="0">
                <a:pos x="129" y="50"/>
              </a:cxn>
              <a:cxn ang="0">
                <a:pos x="137" y="48"/>
              </a:cxn>
              <a:cxn ang="0">
                <a:pos x="144" y="13"/>
              </a:cxn>
              <a:cxn ang="0">
                <a:pos x="139" y="10"/>
              </a:cxn>
              <a:cxn ang="0">
                <a:pos x="92" y="0"/>
              </a:cxn>
              <a:cxn ang="0">
                <a:pos x="87" y="0"/>
              </a:cxn>
              <a:cxn ang="0">
                <a:pos x="89" y="0"/>
              </a:cxn>
              <a:cxn ang="0">
                <a:pos x="65" y="25"/>
              </a:cxn>
              <a:cxn ang="0">
                <a:pos x="0" y="33"/>
              </a:cxn>
              <a:cxn ang="0">
                <a:pos x="0" y="35"/>
              </a:cxn>
            </a:cxnLst>
            <a:rect l="0" t="0" r="r" b="b"/>
            <a:pathLst>
              <a:path w="144" h="103">
                <a:moveTo>
                  <a:pt x="0" y="35"/>
                </a:moveTo>
                <a:lnTo>
                  <a:pt x="77" y="103"/>
                </a:lnTo>
                <a:lnTo>
                  <a:pt x="79" y="98"/>
                </a:lnTo>
                <a:lnTo>
                  <a:pt x="87" y="48"/>
                </a:lnTo>
                <a:lnTo>
                  <a:pt x="129" y="50"/>
                </a:lnTo>
                <a:lnTo>
                  <a:pt x="137" y="48"/>
                </a:lnTo>
                <a:lnTo>
                  <a:pt x="144" y="13"/>
                </a:lnTo>
                <a:lnTo>
                  <a:pt x="139" y="10"/>
                </a:lnTo>
                <a:lnTo>
                  <a:pt x="92" y="0"/>
                </a:lnTo>
                <a:lnTo>
                  <a:pt x="87" y="0"/>
                </a:lnTo>
                <a:lnTo>
                  <a:pt x="89" y="0"/>
                </a:lnTo>
                <a:lnTo>
                  <a:pt x="65" y="25"/>
                </a:lnTo>
                <a:lnTo>
                  <a:pt x="0" y="33"/>
                </a:lnTo>
                <a:lnTo>
                  <a:pt x="0" y="3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700"/>
          <p:cNvSpPr>
            <a:spLocks/>
          </p:cNvSpPr>
          <p:nvPr/>
        </p:nvSpPr>
        <p:spPr bwMode="auto">
          <a:xfrm>
            <a:off x="4298779" y="3867633"/>
            <a:ext cx="248383" cy="315447"/>
          </a:xfrm>
          <a:custGeom>
            <a:avLst/>
            <a:gdLst/>
            <a:ahLst/>
            <a:cxnLst>
              <a:cxn ang="0">
                <a:pos x="167" y="0"/>
              </a:cxn>
              <a:cxn ang="0">
                <a:pos x="148" y="3"/>
              </a:cxn>
              <a:cxn ang="0">
                <a:pos x="132" y="32"/>
              </a:cxn>
              <a:cxn ang="0">
                <a:pos x="90" y="48"/>
              </a:cxn>
              <a:cxn ang="0">
                <a:pos x="71" y="16"/>
              </a:cxn>
              <a:cxn ang="0">
                <a:pos x="58" y="54"/>
              </a:cxn>
              <a:cxn ang="0">
                <a:pos x="0" y="58"/>
              </a:cxn>
              <a:cxn ang="0">
                <a:pos x="7" y="83"/>
              </a:cxn>
              <a:cxn ang="0">
                <a:pos x="52" y="102"/>
              </a:cxn>
              <a:cxn ang="0">
                <a:pos x="42" y="166"/>
              </a:cxn>
              <a:cxn ang="0">
                <a:pos x="7" y="221"/>
              </a:cxn>
              <a:cxn ang="0">
                <a:pos x="10" y="221"/>
              </a:cxn>
              <a:cxn ang="0">
                <a:pos x="10" y="243"/>
              </a:cxn>
              <a:cxn ang="0">
                <a:pos x="112" y="294"/>
              </a:cxn>
              <a:cxn ang="0">
                <a:pos x="106" y="317"/>
              </a:cxn>
              <a:cxn ang="0">
                <a:pos x="122" y="275"/>
              </a:cxn>
              <a:cxn ang="0">
                <a:pos x="215" y="288"/>
              </a:cxn>
              <a:cxn ang="0">
                <a:pos x="228" y="272"/>
              </a:cxn>
              <a:cxn ang="0">
                <a:pos x="212" y="253"/>
              </a:cxn>
              <a:cxn ang="0">
                <a:pos x="237" y="208"/>
              </a:cxn>
              <a:cxn ang="0">
                <a:pos x="215" y="170"/>
              </a:cxn>
              <a:cxn ang="0">
                <a:pos x="250" y="141"/>
              </a:cxn>
              <a:cxn ang="0">
                <a:pos x="247" y="102"/>
              </a:cxn>
              <a:cxn ang="0">
                <a:pos x="218" y="80"/>
              </a:cxn>
              <a:cxn ang="0">
                <a:pos x="176" y="32"/>
              </a:cxn>
              <a:cxn ang="0">
                <a:pos x="173" y="3"/>
              </a:cxn>
              <a:cxn ang="0">
                <a:pos x="167" y="0"/>
              </a:cxn>
            </a:cxnLst>
            <a:rect l="0" t="0" r="r" b="b"/>
            <a:pathLst>
              <a:path w="250" h="317">
                <a:moveTo>
                  <a:pt x="167" y="0"/>
                </a:moveTo>
                <a:lnTo>
                  <a:pt x="148" y="3"/>
                </a:lnTo>
                <a:lnTo>
                  <a:pt x="132" y="32"/>
                </a:lnTo>
                <a:lnTo>
                  <a:pt x="90" y="48"/>
                </a:lnTo>
                <a:lnTo>
                  <a:pt x="71" y="16"/>
                </a:lnTo>
                <a:lnTo>
                  <a:pt x="58" y="54"/>
                </a:lnTo>
                <a:lnTo>
                  <a:pt x="0" y="58"/>
                </a:lnTo>
                <a:lnTo>
                  <a:pt x="7" y="83"/>
                </a:lnTo>
                <a:lnTo>
                  <a:pt x="52" y="102"/>
                </a:lnTo>
                <a:lnTo>
                  <a:pt x="42" y="166"/>
                </a:lnTo>
                <a:lnTo>
                  <a:pt x="7" y="221"/>
                </a:lnTo>
                <a:lnTo>
                  <a:pt x="10" y="221"/>
                </a:lnTo>
                <a:lnTo>
                  <a:pt x="10" y="243"/>
                </a:lnTo>
                <a:lnTo>
                  <a:pt x="112" y="294"/>
                </a:lnTo>
                <a:lnTo>
                  <a:pt x="106" y="317"/>
                </a:lnTo>
                <a:lnTo>
                  <a:pt x="122" y="275"/>
                </a:lnTo>
                <a:lnTo>
                  <a:pt x="215" y="288"/>
                </a:lnTo>
                <a:lnTo>
                  <a:pt x="228" y="272"/>
                </a:lnTo>
                <a:lnTo>
                  <a:pt x="212" y="253"/>
                </a:lnTo>
                <a:lnTo>
                  <a:pt x="237" y="208"/>
                </a:lnTo>
                <a:lnTo>
                  <a:pt x="215" y="170"/>
                </a:lnTo>
                <a:lnTo>
                  <a:pt x="250" y="141"/>
                </a:lnTo>
                <a:lnTo>
                  <a:pt x="247" y="102"/>
                </a:lnTo>
                <a:lnTo>
                  <a:pt x="218" y="80"/>
                </a:lnTo>
                <a:lnTo>
                  <a:pt x="176" y="32"/>
                </a:lnTo>
                <a:lnTo>
                  <a:pt x="173" y="3"/>
                </a:lnTo>
                <a:lnTo>
                  <a:pt x="167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699"/>
          <p:cNvSpPr>
            <a:spLocks/>
          </p:cNvSpPr>
          <p:nvPr/>
        </p:nvSpPr>
        <p:spPr bwMode="auto">
          <a:xfrm>
            <a:off x="4298779" y="3867633"/>
            <a:ext cx="248383" cy="315447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48" y="2"/>
              </a:cxn>
              <a:cxn ang="0">
                <a:pos x="130" y="32"/>
              </a:cxn>
              <a:cxn ang="0">
                <a:pos x="90" y="47"/>
              </a:cxn>
              <a:cxn ang="0">
                <a:pos x="70" y="15"/>
              </a:cxn>
              <a:cxn ang="0">
                <a:pos x="58" y="55"/>
              </a:cxn>
              <a:cxn ang="0">
                <a:pos x="0" y="57"/>
              </a:cxn>
              <a:cxn ang="0">
                <a:pos x="5" y="82"/>
              </a:cxn>
              <a:cxn ang="0">
                <a:pos x="50" y="102"/>
              </a:cxn>
              <a:cxn ang="0">
                <a:pos x="40" y="165"/>
              </a:cxn>
              <a:cxn ang="0">
                <a:pos x="5" y="220"/>
              </a:cxn>
              <a:cxn ang="0">
                <a:pos x="10" y="220"/>
              </a:cxn>
              <a:cxn ang="0">
                <a:pos x="10" y="242"/>
              </a:cxn>
              <a:cxn ang="0">
                <a:pos x="110" y="295"/>
              </a:cxn>
              <a:cxn ang="0">
                <a:pos x="105" y="317"/>
              </a:cxn>
              <a:cxn ang="0">
                <a:pos x="120" y="275"/>
              </a:cxn>
              <a:cxn ang="0">
                <a:pos x="215" y="287"/>
              </a:cxn>
              <a:cxn ang="0">
                <a:pos x="228" y="272"/>
              </a:cxn>
              <a:cxn ang="0">
                <a:pos x="210" y="252"/>
              </a:cxn>
              <a:cxn ang="0">
                <a:pos x="235" y="207"/>
              </a:cxn>
              <a:cxn ang="0">
                <a:pos x="215" y="170"/>
              </a:cxn>
              <a:cxn ang="0">
                <a:pos x="250" y="140"/>
              </a:cxn>
              <a:cxn ang="0">
                <a:pos x="245" y="102"/>
              </a:cxn>
              <a:cxn ang="0">
                <a:pos x="218" y="80"/>
              </a:cxn>
              <a:cxn ang="0">
                <a:pos x="175" y="32"/>
              </a:cxn>
              <a:cxn ang="0">
                <a:pos x="173" y="2"/>
              </a:cxn>
              <a:cxn ang="0">
                <a:pos x="165" y="0"/>
              </a:cxn>
            </a:cxnLst>
            <a:rect l="0" t="0" r="r" b="b"/>
            <a:pathLst>
              <a:path w="250" h="317">
                <a:moveTo>
                  <a:pt x="165" y="0"/>
                </a:moveTo>
                <a:lnTo>
                  <a:pt x="148" y="2"/>
                </a:lnTo>
                <a:lnTo>
                  <a:pt x="130" y="32"/>
                </a:lnTo>
                <a:lnTo>
                  <a:pt x="90" y="47"/>
                </a:lnTo>
                <a:lnTo>
                  <a:pt x="70" y="15"/>
                </a:lnTo>
                <a:lnTo>
                  <a:pt x="58" y="55"/>
                </a:lnTo>
                <a:lnTo>
                  <a:pt x="0" y="57"/>
                </a:lnTo>
                <a:lnTo>
                  <a:pt x="5" y="82"/>
                </a:lnTo>
                <a:lnTo>
                  <a:pt x="50" y="102"/>
                </a:lnTo>
                <a:lnTo>
                  <a:pt x="40" y="165"/>
                </a:lnTo>
                <a:lnTo>
                  <a:pt x="5" y="220"/>
                </a:lnTo>
                <a:lnTo>
                  <a:pt x="10" y="220"/>
                </a:lnTo>
                <a:lnTo>
                  <a:pt x="10" y="242"/>
                </a:lnTo>
                <a:lnTo>
                  <a:pt x="110" y="295"/>
                </a:lnTo>
                <a:lnTo>
                  <a:pt x="105" y="317"/>
                </a:lnTo>
                <a:lnTo>
                  <a:pt x="120" y="275"/>
                </a:lnTo>
                <a:lnTo>
                  <a:pt x="215" y="287"/>
                </a:lnTo>
                <a:lnTo>
                  <a:pt x="228" y="272"/>
                </a:lnTo>
                <a:lnTo>
                  <a:pt x="210" y="252"/>
                </a:lnTo>
                <a:lnTo>
                  <a:pt x="235" y="207"/>
                </a:lnTo>
                <a:lnTo>
                  <a:pt x="215" y="170"/>
                </a:lnTo>
                <a:lnTo>
                  <a:pt x="250" y="140"/>
                </a:lnTo>
                <a:lnTo>
                  <a:pt x="245" y="102"/>
                </a:lnTo>
                <a:lnTo>
                  <a:pt x="218" y="80"/>
                </a:lnTo>
                <a:lnTo>
                  <a:pt x="175" y="32"/>
                </a:lnTo>
                <a:lnTo>
                  <a:pt x="173" y="2"/>
                </a:lnTo>
                <a:lnTo>
                  <a:pt x="16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Freeform 698"/>
          <p:cNvSpPr>
            <a:spLocks/>
          </p:cNvSpPr>
          <p:nvPr/>
        </p:nvSpPr>
        <p:spPr bwMode="auto">
          <a:xfrm>
            <a:off x="4457744" y="3862665"/>
            <a:ext cx="91902" cy="91902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6" y="3"/>
              </a:cxn>
              <a:cxn ang="0">
                <a:pos x="0" y="6"/>
              </a:cxn>
              <a:cxn ang="0">
                <a:pos x="7" y="6"/>
              </a:cxn>
              <a:cxn ang="0">
                <a:pos x="13" y="9"/>
              </a:cxn>
              <a:cxn ang="0">
                <a:pos x="16" y="38"/>
              </a:cxn>
              <a:cxn ang="0">
                <a:pos x="58" y="86"/>
              </a:cxn>
              <a:cxn ang="0">
                <a:pos x="68" y="92"/>
              </a:cxn>
              <a:cxn ang="0">
                <a:pos x="93" y="70"/>
              </a:cxn>
              <a:cxn ang="0">
                <a:pos x="93" y="64"/>
              </a:cxn>
              <a:cxn ang="0">
                <a:pos x="84" y="38"/>
              </a:cxn>
              <a:cxn ang="0">
                <a:pos x="42" y="0"/>
              </a:cxn>
              <a:cxn ang="0">
                <a:pos x="48" y="0"/>
              </a:cxn>
            </a:cxnLst>
            <a:rect l="0" t="0" r="r" b="b"/>
            <a:pathLst>
              <a:path w="93" h="92">
                <a:moveTo>
                  <a:pt x="48" y="0"/>
                </a:moveTo>
                <a:lnTo>
                  <a:pt x="36" y="3"/>
                </a:lnTo>
                <a:lnTo>
                  <a:pt x="0" y="6"/>
                </a:lnTo>
                <a:lnTo>
                  <a:pt x="7" y="6"/>
                </a:lnTo>
                <a:lnTo>
                  <a:pt x="13" y="9"/>
                </a:lnTo>
                <a:lnTo>
                  <a:pt x="16" y="38"/>
                </a:lnTo>
                <a:lnTo>
                  <a:pt x="58" y="86"/>
                </a:lnTo>
                <a:lnTo>
                  <a:pt x="68" y="92"/>
                </a:lnTo>
                <a:lnTo>
                  <a:pt x="93" y="70"/>
                </a:lnTo>
                <a:lnTo>
                  <a:pt x="93" y="64"/>
                </a:lnTo>
                <a:lnTo>
                  <a:pt x="84" y="38"/>
                </a:lnTo>
                <a:lnTo>
                  <a:pt x="42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97"/>
          <p:cNvSpPr>
            <a:spLocks/>
          </p:cNvSpPr>
          <p:nvPr/>
        </p:nvSpPr>
        <p:spPr bwMode="auto">
          <a:xfrm>
            <a:off x="4457744" y="3862665"/>
            <a:ext cx="91902" cy="8941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5" y="3"/>
              </a:cxn>
              <a:cxn ang="0">
                <a:pos x="0" y="5"/>
              </a:cxn>
              <a:cxn ang="0">
                <a:pos x="5" y="5"/>
              </a:cxn>
              <a:cxn ang="0">
                <a:pos x="13" y="8"/>
              </a:cxn>
              <a:cxn ang="0">
                <a:pos x="15" y="38"/>
              </a:cxn>
              <a:cxn ang="0">
                <a:pos x="58" y="87"/>
              </a:cxn>
              <a:cxn ang="0">
                <a:pos x="68" y="92"/>
              </a:cxn>
              <a:cxn ang="0">
                <a:pos x="93" y="72"/>
              </a:cxn>
              <a:cxn ang="0">
                <a:pos x="93" y="64"/>
              </a:cxn>
              <a:cxn ang="0">
                <a:pos x="83" y="38"/>
              </a:cxn>
              <a:cxn ang="0">
                <a:pos x="40" y="0"/>
              </a:cxn>
              <a:cxn ang="0">
                <a:pos x="48" y="0"/>
              </a:cxn>
            </a:cxnLst>
            <a:rect l="0" t="0" r="r" b="b"/>
            <a:pathLst>
              <a:path w="93" h="92">
                <a:moveTo>
                  <a:pt x="48" y="0"/>
                </a:moveTo>
                <a:lnTo>
                  <a:pt x="35" y="3"/>
                </a:lnTo>
                <a:lnTo>
                  <a:pt x="0" y="5"/>
                </a:lnTo>
                <a:lnTo>
                  <a:pt x="5" y="5"/>
                </a:lnTo>
                <a:lnTo>
                  <a:pt x="13" y="8"/>
                </a:lnTo>
                <a:lnTo>
                  <a:pt x="15" y="38"/>
                </a:lnTo>
                <a:lnTo>
                  <a:pt x="58" y="87"/>
                </a:lnTo>
                <a:lnTo>
                  <a:pt x="68" y="92"/>
                </a:lnTo>
                <a:lnTo>
                  <a:pt x="93" y="72"/>
                </a:lnTo>
                <a:lnTo>
                  <a:pt x="93" y="64"/>
                </a:lnTo>
                <a:lnTo>
                  <a:pt x="83" y="38"/>
                </a:lnTo>
                <a:lnTo>
                  <a:pt x="40" y="0"/>
                </a:lnTo>
                <a:lnTo>
                  <a:pt x="4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696"/>
          <p:cNvSpPr>
            <a:spLocks/>
          </p:cNvSpPr>
          <p:nvPr/>
        </p:nvSpPr>
        <p:spPr bwMode="auto">
          <a:xfrm>
            <a:off x="4144782" y="4071307"/>
            <a:ext cx="263286" cy="240932"/>
          </a:xfrm>
          <a:custGeom>
            <a:avLst/>
            <a:gdLst/>
            <a:ahLst/>
            <a:cxnLst>
              <a:cxn ang="0">
                <a:pos x="160" y="16"/>
              </a:cxn>
              <a:cxn ang="0">
                <a:pos x="96" y="16"/>
              </a:cxn>
              <a:cxn ang="0">
                <a:pos x="16" y="0"/>
              </a:cxn>
              <a:cxn ang="0">
                <a:pos x="3" y="38"/>
              </a:cxn>
              <a:cxn ang="0">
                <a:pos x="61" y="61"/>
              </a:cxn>
              <a:cxn ang="0">
                <a:pos x="0" y="189"/>
              </a:cxn>
              <a:cxn ang="0">
                <a:pos x="38" y="243"/>
              </a:cxn>
              <a:cxn ang="0">
                <a:pos x="109" y="224"/>
              </a:cxn>
              <a:cxn ang="0">
                <a:pos x="141" y="233"/>
              </a:cxn>
              <a:cxn ang="0">
                <a:pos x="211" y="208"/>
              </a:cxn>
              <a:cxn ang="0">
                <a:pos x="211" y="147"/>
              </a:cxn>
              <a:cxn ang="0">
                <a:pos x="259" y="112"/>
              </a:cxn>
              <a:cxn ang="0">
                <a:pos x="265" y="89"/>
              </a:cxn>
              <a:cxn ang="0">
                <a:pos x="163" y="38"/>
              </a:cxn>
              <a:cxn ang="0">
                <a:pos x="163" y="16"/>
              </a:cxn>
              <a:cxn ang="0">
                <a:pos x="160" y="16"/>
              </a:cxn>
            </a:cxnLst>
            <a:rect l="0" t="0" r="r" b="b"/>
            <a:pathLst>
              <a:path w="265" h="243">
                <a:moveTo>
                  <a:pt x="160" y="16"/>
                </a:moveTo>
                <a:lnTo>
                  <a:pt x="96" y="16"/>
                </a:lnTo>
                <a:lnTo>
                  <a:pt x="16" y="0"/>
                </a:lnTo>
                <a:lnTo>
                  <a:pt x="3" y="38"/>
                </a:lnTo>
                <a:lnTo>
                  <a:pt x="61" y="61"/>
                </a:lnTo>
                <a:lnTo>
                  <a:pt x="0" y="189"/>
                </a:lnTo>
                <a:lnTo>
                  <a:pt x="38" y="243"/>
                </a:lnTo>
                <a:lnTo>
                  <a:pt x="109" y="224"/>
                </a:lnTo>
                <a:lnTo>
                  <a:pt x="141" y="233"/>
                </a:lnTo>
                <a:lnTo>
                  <a:pt x="211" y="208"/>
                </a:lnTo>
                <a:lnTo>
                  <a:pt x="211" y="147"/>
                </a:lnTo>
                <a:lnTo>
                  <a:pt x="259" y="112"/>
                </a:lnTo>
                <a:lnTo>
                  <a:pt x="265" y="89"/>
                </a:lnTo>
                <a:lnTo>
                  <a:pt x="163" y="38"/>
                </a:lnTo>
                <a:lnTo>
                  <a:pt x="163" y="16"/>
                </a:lnTo>
                <a:lnTo>
                  <a:pt x="160" y="1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695"/>
          <p:cNvSpPr>
            <a:spLocks/>
          </p:cNvSpPr>
          <p:nvPr/>
        </p:nvSpPr>
        <p:spPr bwMode="auto">
          <a:xfrm>
            <a:off x="4144782" y="4071307"/>
            <a:ext cx="263286" cy="240932"/>
          </a:xfrm>
          <a:custGeom>
            <a:avLst/>
            <a:gdLst/>
            <a:ahLst/>
            <a:cxnLst>
              <a:cxn ang="0">
                <a:pos x="160" y="15"/>
              </a:cxn>
              <a:cxn ang="0">
                <a:pos x="98" y="15"/>
              </a:cxn>
              <a:cxn ang="0">
                <a:pos x="18" y="0"/>
              </a:cxn>
              <a:cxn ang="0">
                <a:pos x="5" y="38"/>
              </a:cxn>
              <a:cxn ang="0">
                <a:pos x="63" y="60"/>
              </a:cxn>
              <a:cxn ang="0">
                <a:pos x="0" y="190"/>
              </a:cxn>
              <a:cxn ang="0">
                <a:pos x="40" y="243"/>
              </a:cxn>
              <a:cxn ang="0">
                <a:pos x="110" y="225"/>
              </a:cxn>
              <a:cxn ang="0">
                <a:pos x="143" y="233"/>
              </a:cxn>
              <a:cxn ang="0">
                <a:pos x="213" y="208"/>
              </a:cxn>
              <a:cxn ang="0">
                <a:pos x="213" y="148"/>
              </a:cxn>
              <a:cxn ang="0">
                <a:pos x="260" y="113"/>
              </a:cxn>
              <a:cxn ang="0">
                <a:pos x="265" y="90"/>
              </a:cxn>
              <a:cxn ang="0">
                <a:pos x="165" y="38"/>
              </a:cxn>
              <a:cxn ang="0">
                <a:pos x="165" y="15"/>
              </a:cxn>
              <a:cxn ang="0">
                <a:pos x="160" y="15"/>
              </a:cxn>
            </a:cxnLst>
            <a:rect l="0" t="0" r="r" b="b"/>
            <a:pathLst>
              <a:path w="265" h="243">
                <a:moveTo>
                  <a:pt x="160" y="15"/>
                </a:moveTo>
                <a:lnTo>
                  <a:pt x="98" y="15"/>
                </a:lnTo>
                <a:lnTo>
                  <a:pt x="18" y="0"/>
                </a:lnTo>
                <a:lnTo>
                  <a:pt x="5" y="38"/>
                </a:lnTo>
                <a:lnTo>
                  <a:pt x="63" y="60"/>
                </a:lnTo>
                <a:lnTo>
                  <a:pt x="0" y="190"/>
                </a:lnTo>
                <a:lnTo>
                  <a:pt x="40" y="243"/>
                </a:lnTo>
                <a:lnTo>
                  <a:pt x="110" y="225"/>
                </a:lnTo>
                <a:lnTo>
                  <a:pt x="143" y="233"/>
                </a:lnTo>
                <a:lnTo>
                  <a:pt x="213" y="208"/>
                </a:lnTo>
                <a:lnTo>
                  <a:pt x="213" y="148"/>
                </a:lnTo>
                <a:lnTo>
                  <a:pt x="260" y="113"/>
                </a:lnTo>
                <a:lnTo>
                  <a:pt x="265" y="90"/>
                </a:lnTo>
                <a:lnTo>
                  <a:pt x="165" y="38"/>
                </a:lnTo>
                <a:lnTo>
                  <a:pt x="165" y="15"/>
                </a:lnTo>
                <a:lnTo>
                  <a:pt x="160" y="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694"/>
          <p:cNvSpPr>
            <a:spLocks/>
          </p:cNvSpPr>
          <p:nvPr/>
        </p:nvSpPr>
        <p:spPr bwMode="auto">
          <a:xfrm>
            <a:off x="140854" y="1480674"/>
            <a:ext cx="4674561" cy="2046675"/>
          </a:xfrm>
          <a:custGeom>
            <a:avLst/>
            <a:gdLst/>
            <a:ahLst/>
            <a:cxnLst>
              <a:cxn ang="0">
                <a:pos x="4488" y="290"/>
              </a:cxn>
              <a:cxn ang="0">
                <a:pos x="4366" y="335"/>
              </a:cxn>
              <a:cxn ang="0">
                <a:pos x="4108" y="323"/>
              </a:cxn>
              <a:cxn ang="0">
                <a:pos x="3573" y="60"/>
              </a:cxn>
              <a:cxn ang="0">
                <a:pos x="3098" y="0"/>
              </a:cxn>
              <a:cxn ang="0">
                <a:pos x="2966" y="63"/>
              </a:cxn>
              <a:cxn ang="0">
                <a:pos x="3136" y="118"/>
              </a:cxn>
              <a:cxn ang="0">
                <a:pos x="2666" y="165"/>
              </a:cxn>
              <a:cxn ang="0">
                <a:pos x="2423" y="413"/>
              </a:cxn>
              <a:cxn ang="0">
                <a:pos x="2268" y="583"/>
              </a:cxn>
              <a:cxn ang="0">
                <a:pos x="2080" y="770"/>
              </a:cxn>
              <a:cxn ang="0">
                <a:pos x="1873" y="725"/>
              </a:cxn>
              <a:cxn ang="0">
                <a:pos x="1508" y="685"/>
              </a:cxn>
              <a:cxn ang="0">
                <a:pos x="1075" y="878"/>
              </a:cxn>
              <a:cxn ang="0">
                <a:pos x="385" y="788"/>
              </a:cxn>
              <a:cxn ang="0">
                <a:pos x="0" y="883"/>
              </a:cxn>
              <a:cxn ang="0">
                <a:pos x="295" y="918"/>
              </a:cxn>
              <a:cxn ang="0">
                <a:pos x="468" y="1048"/>
              </a:cxn>
              <a:cxn ang="0">
                <a:pos x="605" y="1313"/>
              </a:cxn>
              <a:cxn ang="0">
                <a:pos x="823" y="1481"/>
              </a:cxn>
              <a:cxn ang="0">
                <a:pos x="1005" y="1833"/>
              </a:cxn>
              <a:cxn ang="0">
                <a:pos x="1393" y="2061"/>
              </a:cxn>
              <a:cxn ang="0">
                <a:pos x="1625" y="1726"/>
              </a:cxn>
              <a:cxn ang="0">
                <a:pos x="1980" y="1398"/>
              </a:cxn>
              <a:cxn ang="0">
                <a:pos x="2103" y="1138"/>
              </a:cxn>
              <a:cxn ang="0">
                <a:pos x="2170" y="1028"/>
              </a:cxn>
              <a:cxn ang="0">
                <a:pos x="2163" y="803"/>
              </a:cxn>
              <a:cxn ang="0">
                <a:pos x="2260" y="673"/>
              </a:cxn>
              <a:cxn ang="0">
                <a:pos x="2566" y="640"/>
              </a:cxn>
              <a:cxn ang="0">
                <a:pos x="2776" y="393"/>
              </a:cxn>
              <a:cxn ang="0">
                <a:pos x="2826" y="675"/>
              </a:cxn>
              <a:cxn ang="0">
                <a:pos x="2783" y="853"/>
              </a:cxn>
              <a:cxn ang="0">
                <a:pos x="2823" y="930"/>
              </a:cxn>
              <a:cxn ang="0">
                <a:pos x="3026" y="1156"/>
              </a:cxn>
              <a:cxn ang="0">
                <a:pos x="3186" y="1373"/>
              </a:cxn>
              <a:cxn ang="0">
                <a:pos x="3178" y="1473"/>
              </a:cxn>
              <a:cxn ang="0">
                <a:pos x="3296" y="1413"/>
              </a:cxn>
              <a:cxn ang="0">
                <a:pos x="3373" y="1481"/>
              </a:cxn>
              <a:cxn ang="0">
                <a:pos x="3498" y="1556"/>
              </a:cxn>
              <a:cxn ang="0">
                <a:pos x="3706" y="1386"/>
              </a:cxn>
              <a:cxn ang="0">
                <a:pos x="3781" y="1228"/>
              </a:cxn>
              <a:cxn ang="0">
                <a:pos x="3558" y="1143"/>
              </a:cxn>
              <a:cxn ang="0">
                <a:pos x="3586" y="1041"/>
              </a:cxn>
              <a:cxn ang="0">
                <a:pos x="3866" y="1048"/>
              </a:cxn>
              <a:cxn ang="0">
                <a:pos x="4013" y="1108"/>
              </a:cxn>
              <a:cxn ang="0">
                <a:pos x="4111" y="1000"/>
              </a:cxn>
              <a:cxn ang="0">
                <a:pos x="4128" y="823"/>
              </a:cxn>
              <a:cxn ang="0">
                <a:pos x="4313" y="755"/>
              </a:cxn>
              <a:cxn ang="0">
                <a:pos x="4403" y="655"/>
              </a:cxn>
              <a:cxn ang="0">
                <a:pos x="4656" y="540"/>
              </a:cxn>
              <a:cxn ang="0">
                <a:pos x="4706" y="468"/>
              </a:cxn>
              <a:cxn ang="0">
                <a:pos x="4608" y="265"/>
              </a:cxn>
              <a:cxn ang="0">
                <a:pos x="4603" y="128"/>
              </a:cxn>
            </a:cxnLst>
            <a:rect l="0" t="0" r="r" b="b"/>
            <a:pathLst>
              <a:path w="4706" h="2061">
                <a:moveTo>
                  <a:pt x="4603" y="128"/>
                </a:moveTo>
                <a:lnTo>
                  <a:pt x="4518" y="168"/>
                </a:lnTo>
                <a:lnTo>
                  <a:pt x="4486" y="213"/>
                </a:lnTo>
                <a:lnTo>
                  <a:pt x="4488" y="290"/>
                </a:lnTo>
                <a:lnTo>
                  <a:pt x="4453" y="310"/>
                </a:lnTo>
                <a:lnTo>
                  <a:pt x="4428" y="303"/>
                </a:lnTo>
                <a:lnTo>
                  <a:pt x="4401" y="335"/>
                </a:lnTo>
                <a:lnTo>
                  <a:pt x="4366" y="335"/>
                </a:lnTo>
                <a:lnTo>
                  <a:pt x="4293" y="368"/>
                </a:lnTo>
                <a:lnTo>
                  <a:pt x="4196" y="368"/>
                </a:lnTo>
                <a:lnTo>
                  <a:pt x="4141" y="368"/>
                </a:lnTo>
                <a:lnTo>
                  <a:pt x="4108" y="323"/>
                </a:lnTo>
                <a:lnTo>
                  <a:pt x="4038" y="323"/>
                </a:lnTo>
                <a:lnTo>
                  <a:pt x="3778" y="273"/>
                </a:lnTo>
                <a:lnTo>
                  <a:pt x="3778" y="240"/>
                </a:lnTo>
                <a:lnTo>
                  <a:pt x="3573" y="60"/>
                </a:lnTo>
                <a:lnTo>
                  <a:pt x="3511" y="33"/>
                </a:lnTo>
                <a:lnTo>
                  <a:pt x="3311" y="40"/>
                </a:lnTo>
                <a:lnTo>
                  <a:pt x="3203" y="40"/>
                </a:lnTo>
                <a:lnTo>
                  <a:pt x="3098" y="0"/>
                </a:lnTo>
                <a:lnTo>
                  <a:pt x="3063" y="23"/>
                </a:lnTo>
                <a:lnTo>
                  <a:pt x="2966" y="23"/>
                </a:lnTo>
                <a:lnTo>
                  <a:pt x="2881" y="78"/>
                </a:lnTo>
                <a:lnTo>
                  <a:pt x="2966" y="63"/>
                </a:lnTo>
                <a:lnTo>
                  <a:pt x="3031" y="80"/>
                </a:lnTo>
                <a:lnTo>
                  <a:pt x="3071" y="50"/>
                </a:lnTo>
                <a:lnTo>
                  <a:pt x="3171" y="78"/>
                </a:lnTo>
                <a:lnTo>
                  <a:pt x="3136" y="118"/>
                </a:lnTo>
                <a:lnTo>
                  <a:pt x="2983" y="115"/>
                </a:lnTo>
                <a:lnTo>
                  <a:pt x="2826" y="150"/>
                </a:lnTo>
                <a:lnTo>
                  <a:pt x="2768" y="128"/>
                </a:lnTo>
                <a:lnTo>
                  <a:pt x="2666" y="165"/>
                </a:lnTo>
                <a:lnTo>
                  <a:pt x="2621" y="240"/>
                </a:lnTo>
                <a:lnTo>
                  <a:pt x="2496" y="293"/>
                </a:lnTo>
                <a:lnTo>
                  <a:pt x="2496" y="353"/>
                </a:lnTo>
                <a:lnTo>
                  <a:pt x="2423" y="413"/>
                </a:lnTo>
                <a:lnTo>
                  <a:pt x="2403" y="458"/>
                </a:lnTo>
                <a:lnTo>
                  <a:pt x="2330" y="495"/>
                </a:lnTo>
                <a:lnTo>
                  <a:pt x="2325" y="550"/>
                </a:lnTo>
                <a:lnTo>
                  <a:pt x="2268" y="583"/>
                </a:lnTo>
                <a:lnTo>
                  <a:pt x="2195" y="598"/>
                </a:lnTo>
                <a:lnTo>
                  <a:pt x="2195" y="620"/>
                </a:lnTo>
                <a:lnTo>
                  <a:pt x="2093" y="690"/>
                </a:lnTo>
                <a:lnTo>
                  <a:pt x="2080" y="770"/>
                </a:lnTo>
                <a:lnTo>
                  <a:pt x="2060" y="793"/>
                </a:lnTo>
                <a:lnTo>
                  <a:pt x="1978" y="793"/>
                </a:lnTo>
                <a:lnTo>
                  <a:pt x="1920" y="753"/>
                </a:lnTo>
                <a:lnTo>
                  <a:pt x="1873" y="725"/>
                </a:lnTo>
                <a:lnTo>
                  <a:pt x="1828" y="653"/>
                </a:lnTo>
                <a:lnTo>
                  <a:pt x="1748" y="645"/>
                </a:lnTo>
                <a:lnTo>
                  <a:pt x="1680" y="618"/>
                </a:lnTo>
                <a:lnTo>
                  <a:pt x="1508" y="685"/>
                </a:lnTo>
                <a:lnTo>
                  <a:pt x="1303" y="743"/>
                </a:lnTo>
                <a:lnTo>
                  <a:pt x="1248" y="808"/>
                </a:lnTo>
                <a:lnTo>
                  <a:pt x="1180" y="870"/>
                </a:lnTo>
                <a:lnTo>
                  <a:pt x="1075" y="878"/>
                </a:lnTo>
                <a:lnTo>
                  <a:pt x="815" y="818"/>
                </a:lnTo>
                <a:lnTo>
                  <a:pt x="715" y="803"/>
                </a:lnTo>
                <a:lnTo>
                  <a:pt x="615" y="773"/>
                </a:lnTo>
                <a:lnTo>
                  <a:pt x="385" y="788"/>
                </a:lnTo>
                <a:lnTo>
                  <a:pt x="183" y="755"/>
                </a:lnTo>
                <a:lnTo>
                  <a:pt x="125" y="770"/>
                </a:lnTo>
                <a:lnTo>
                  <a:pt x="25" y="823"/>
                </a:lnTo>
                <a:lnTo>
                  <a:pt x="0" y="883"/>
                </a:lnTo>
                <a:lnTo>
                  <a:pt x="45" y="860"/>
                </a:lnTo>
                <a:lnTo>
                  <a:pt x="78" y="860"/>
                </a:lnTo>
                <a:lnTo>
                  <a:pt x="230" y="940"/>
                </a:lnTo>
                <a:lnTo>
                  <a:pt x="295" y="918"/>
                </a:lnTo>
                <a:lnTo>
                  <a:pt x="380" y="975"/>
                </a:lnTo>
                <a:lnTo>
                  <a:pt x="425" y="975"/>
                </a:lnTo>
                <a:lnTo>
                  <a:pt x="400" y="1031"/>
                </a:lnTo>
                <a:lnTo>
                  <a:pt x="468" y="1048"/>
                </a:lnTo>
                <a:lnTo>
                  <a:pt x="483" y="1133"/>
                </a:lnTo>
                <a:lnTo>
                  <a:pt x="513" y="1188"/>
                </a:lnTo>
                <a:lnTo>
                  <a:pt x="590" y="1206"/>
                </a:lnTo>
                <a:lnTo>
                  <a:pt x="605" y="1313"/>
                </a:lnTo>
                <a:lnTo>
                  <a:pt x="650" y="1326"/>
                </a:lnTo>
                <a:lnTo>
                  <a:pt x="655" y="1361"/>
                </a:lnTo>
                <a:lnTo>
                  <a:pt x="780" y="1481"/>
                </a:lnTo>
                <a:lnTo>
                  <a:pt x="823" y="1481"/>
                </a:lnTo>
                <a:lnTo>
                  <a:pt x="838" y="1566"/>
                </a:lnTo>
                <a:lnTo>
                  <a:pt x="870" y="1641"/>
                </a:lnTo>
                <a:lnTo>
                  <a:pt x="883" y="1713"/>
                </a:lnTo>
                <a:lnTo>
                  <a:pt x="1005" y="1833"/>
                </a:lnTo>
                <a:lnTo>
                  <a:pt x="1123" y="1848"/>
                </a:lnTo>
                <a:lnTo>
                  <a:pt x="1175" y="1921"/>
                </a:lnTo>
                <a:lnTo>
                  <a:pt x="1250" y="2018"/>
                </a:lnTo>
                <a:lnTo>
                  <a:pt x="1393" y="2061"/>
                </a:lnTo>
                <a:lnTo>
                  <a:pt x="1478" y="1956"/>
                </a:lnTo>
                <a:lnTo>
                  <a:pt x="1530" y="1863"/>
                </a:lnTo>
                <a:lnTo>
                  <a:pt x="1543" y="1801"/>
                </a:lnTo>
                <a:lnTo>
                  <a:pt x="1625" y="1726"/>
                </a:lnTo>
                <a:lnTo>
                  <a:pt x="1670" y="1626"/>
                </a:lnTo>
                <a:lnTo>
                  <a:pt x="1808" y="1608"/>
                </a:lnTo>
                <a:lnTo>
                  <a:pt x="1908" y="1438"/>
                </a:lnTo>
                <a:lnTo>
                  <a:pt x="1980" y="1398"/>
                </a:lnTo>
                <a:lnTo>
                  <a:pt x="2000" y="1341"/>
                </a:lnTo>
                <a:lnTo>
                  <a:pt x="2068" y="1326"/>
                </a:lnTo>
                <a:lnTo>
                  <a:pt x="2068" y="1193"/>
                </a:lnTo>
                <a:lnTo>
                  <a:pt x="2103" y="1138"/>
                </a:lnTo>
                <a:lnTo>
                  <a:pt x="2165" y="1121"/>
                </a:lnTo>
                <a:lnTo>
                  <a:pt x="2165" y="1088"/>
                </a:lnTo>
                <a:lnTo>
                  <a:pt x="2135" y="1053"/>
                </a:lnTo>
                <a:lnTo>
                  <a:pt x="2170" y="1028"/>
                </a:lnTo>
                <a:lnTo>
                  <a:pt x="2165" y="913"/>
                </a:lnTo>
                <a:lnTo>
                  <a:pt x="2118" y="913"/>
                </a:lnTo>
                <a:lnTo>
                  <a:pt x="2115" y="833"/>
                </a:lnTo>
                <a:lnTo>
                  <a:pt x="2163" y="803"/>
                </a:lnTo>
                <a:lnTo>
                  <a:pt x="2183" y="758"/>
                </a:lnTo>
                <a:lnTo>
                  <a:pt x="2165" y="733"/>
                </a:lnTo>
                <a:lnTo>
                  <a:pt x="2165" y="700"/>
                </a:lnTo>
                <a:lnTo>
                  <a:pt x="2260" y="673"/>
                </a:lnTo>
                <a:lnTo>
                  <a:pt x="2340" y="708"/>
                </a:lnTo>
                <a:lnTo>
                  <a:pt x="2368" y="703"/>
                </a:lnTo>
                <a:lnTo>
                  <a:pt x="2423" y="600"/>
                </a:lnTo>
                <a:lnTo>
                  <a:pt x="2566" y="640"/>
                </a:lnTo>
                <a:lnTo>
                  <a:pt x="2606" y="575"/>
                </a:lnTo>
                <a:lnTo>
                  <a:pt x="2563" y="495"/>
                </a:lnTo>
                <a:lnTo>
                  <a:pt x="2583" y="398"/>
                </a:lnTo>
                <a:lnTo>
                  <a:pt x="2776" y="393"/>
                </a:lnTo>
                <a:lnTo>
                  <a:pt x="2803" y="433"/>
                </a:lnTo>
                <a:lnTo>
                  <a:pt x="2841" y="448"/>
                </a:lnTo>
                <a:lnTo>
                  <a:pt x="2883" y="563"/>
                </a:lnTo>
                <a:lnTo>
                  <a:pt x="2826" y="675"/>
                </a:lnTo>
                <a:lnTo>
                  <a:pt x="2848" y="718"/>
                </a:lnTo>
                <a:lnTo>
                  <a:pt x="2793" y="783"/>
                </a:lnTo>
                <a:lnTo>
                  <a:pt x="2806" y="845"/>
                </a:lnTo>
                <a:lnTo>
                  <a:pt x="2783" y="853"/>
                </a:lnTo>
                <a:lnTo>
                  <a:pt x="2756" y="838"/>
                </a:lnTo>
                <a:lnTo>
                  <a:pt x="2631" y="858"/>
                </a:lnTo>
                <a:lnTo>
                  <a:pt x="2666" y="893"/>
                </a:lnTo>
                <a:lnTo>
                  <a:pt x="2823" y="930"/>
                </a:lnTo>
                <a:lnTo>
                  <a:pt x="2881" y="998"/>
                </a:lnTo>
                <a:lnTo>
                  <a:pt x="2916" y="1073"/>
                </a:lnTo>
                <a:lnTo>
                  <a:pt x="2961" y="1078"/>
                </a:lnTo>
                <a:lnTo>
                  <a:pt x="3026" y="1156"/>
                </a:lnTo>
                <a:lnTo>
                  <a:pt x="3071" y="1156"/>
                </a:lnTo>
                <a:lnTo>
                  <a:pt x="3101" y="1253"/>
                </a:lnTo>
                <a:lnTo>
                  <a:pt x="3186" y="1326"/>
                </a:lnTo>
                <a:lnTo>
                  <a:pt x="3186" y="1373"/>
                </a:lnTo>
                <a:lnTo>
                  <a:pt x="3143" y="1343"/>
                </a:lnTo>
                <a:lnTo>
                  <a:pt x="3136" y="1361"/>
                </a:lnTo>
                <a:lnTo>
                  <a:pt x="3158" y="1411"/>
                </a:lnTo>
                <a:lnTo>
                  <a:pt x="3178" y="1473"/>
                </a:lnTo>
                <a:lnTo>
                  <a:pt x="3246" y="1466"/>
                </a:lnTo>
                <a:lnTo>
                  <a:pt x="3211" y="1408"/>
                </a:lnTo>
                <a:lnTo>
                  <a:pt x="3251" y="1373"/>
                </a:lnTo>
                <a:lnTo>
                  <a:pt x="3296" y="1413"/>
                </a:lnTo>
                <a:lnTo>
                  <a:pt x="3328" y="1413"/>
                </a:lnTo>
                <a:lnTo>
                  <a:pt x="3331" y="1331"/>
                </a:lnTo>
                <a:lnTo>
                  <a:pt x="3373" y="1378"/>
                </a:lnTo>
                <a:lnTo>
                  <a:pt x="3373" y="1481"/>
                </a:lnTo>
                <a:lnTo>
                  <a:pt x="3413" y="1533"/>
                </a:lnTo>
                <a:lnTo>
                  <a:pt x="3391" y="1573"/>
                </a:lnTo>
                <a:lnTo>
                  <a:pt x="3478" y="1583"/>
                </a:lnTo>
                <a:lnTo>
                  <a:pt x="3498" y="1556"/>
                </a:lnTo>
                <a:lnTo>
                  <a:pt x="3533" y="1548"/>
                </a:lnTo>
                <a:lnTo>
                  <a:pt x="3546" y="1466"/>
                </a:lnTo>
                <a:lnTo>
                  <a:pt x="3626" y="1448"/>
                </a:lnTo>
                <a:lnTo>
                  <a:pt x="3706" y="1386"/>
                </a:lnTo>
                <a:lnTo>
                  <a:pt x="3666" y="1341"/>
                </a:lnTo>
                <a:lnTo>
                  <a:pt x="3673" y="1306"/>
                </a:lnTo>
                <a:lnTo>
                  <a:pt x="3728" y="1308"/>
                </a:lnTo>
                <a:lnTo>
                  <a:pt x="3781" y="1228"/>
                </a:lnTo>
                <a:lnTo>
                  <a:pt x="3791" y="1168"/>
                </a:lnTo>
                <a:lnTo>
                  <a:pt x="3708" y="1178"/>
                </a:lnTo>
                <a:lnTo>
                  <a:pt x="3653" y="1143"/>
                </a:lnTo>
                <a:lnTo>
                  <a:pt x="3558" y="1143"/>
                </a:lnTo>
                <a:lnTo>
                  <a:pt x="3531" y="1121"/>
                </a:lnTo>
                <a:lnTo>
                  <a:pt x="3453" y="1091"/>
                </a:lnTo>
                <a:lnTo>
                  <a:pt x="3468" y="1068"/>
                </a:lnTo>
                <a:lnTo>
                  <a:pt x="3586" y="1041"/>
                </a:lnTo>
                <a:lnTo>
                  <a:pt x="3658" y="963"/>
                </a:lnTo>
                <a:lnTo>
                  <a:pt x="3726" y="925"/>
                </a:lnTo>
                <a:lnTo>
                  <a:pt x="3866" y="1018"/>
                </a:lnTo>
                <a:lnTo>
                  <a:pt x="3866" y="1048"/>
                </a:lnTo>
                <a:lnTo>
                  <a:pt x="3926" y="1091"/>
                </a:lnTo>
                <a:lnTo>
                  <a:pt x="3926" y="1143"/>
                </a:lnTo>
                <a:lnTo>
                  <a:pt x="4018" y="1148"/>
                </a:lnTo>
                <a:lnTo>
                  <a:pt x="4013" y="1108"/>
                </a:lnTo>
                <a:lnTo>
                  <a:pt x="3983" y="1068"/>
                </a:lnTo>
                <a:lnTo>
                  <a:pt x="4041" y="1046"/>
                </a:lnTo>
                <a:lnTo>
                  <a:pt x="4118" y="1063"/>
                </a:lnTo>
                <a:lnTo>
                  <a:pt x="4111" y="1000"/>
                </a:lnTo>
                <a:lnTo>
                  <a:pt x="4013" y="993"/>
                </a:lnTo>
                <a:lnTo>
                  <a:pt x="4098" y="878"/>
                </a:lnTo>
                <a:lnTo>
                  <a:pt x="4066" y="833"/>
                </a:lnTo>
                <a:lnTo>
                  <a:pt x="4128" y="823"/>
                </a:lnTo>
                <a:lnTo>
                  <a:pt x="4153" y="803"/>
                </a:lnTo>
                <a:lnTo>
                  <a:pt x="4198" y="805"/>
                </a:lnTo>
                <a:lnTo>
                  <a:pt x="4246" y="758"/>
                </a:lnTo>
                <a:lnTo>
                  <a:pt x="4313" y="755"/>
                </a:lnTo>
                <a:lnTo>
                  <a:pt x="4336" y="675"/>
                </a:lnTo>
                <a:lnTo>
                  <a:pt x="4328" y="653"/>
                </a:lnTo>
                <a:lnTo>
                  <a:pt x="4368" y="640"/>
                </a:lnTo>
                <a:lnTo>
                  <a:pt x="4403" y="655"/>
                </a:lnTo>
                <a:lnTo>
                  <a:pt x="4596" y="648"/>
                </a:lnTo>
                <a:lnTo>
                  <a:pt x="4621" y="598"/>
                </a:lnTo>
                <a:lnTo>
                  <a:pt x="4656" y="575"/>
                </a:lnTo>
                <a:lnTo>
                  <a:pt x="4656" y="540"/>
                </a:lnTo>
                <a:lnTo>
                  <a:pt x="4616" y="525"/>
                </a:lnTo>
                <a:lnTo>
                  <a:pt x="4621" y="488"/>
                </a:lnTo>
                <a:lnTo>
                  <a:pt x="4666" y="495"/>
                </a:lnTo>
                <a:lnTo>
                  <a:pt x="4706" y="468"/>
                </a:lnTo>
                <a:lnTo>
                  <a:pt x="4661" y="428"/>
                </a:lnTo>
                <a:lnTo>
                  <a:pt x="4631" y="423"/>
                </a:lnTo>
                <a:lnTo>
                  <a:pt x="4666" y="345"/>
                </a:lnTo>
                <a:lnTo>
                  <a:pt x="4608" y="265"/>
                </a:lnTo>
                <a:lnTo>
                  <a:pt x="4571" y="265"/>
                </a:lnTo>
                <a:lnTo>
                  <a:pt x="4531" y="245"/>
                </a:lnTo>
                <a:lnTo>
                  <a:pt x="4553" y="185"/>
                </a:lnTo>
                <a:lnTo>
                  <a:pt x="4603" y="12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693"/>
          <p:cNvSpPr>
            <a:spLocks/>
          </p:cNvSpPr>
          <p:nvPr/>
        </p:nvSpPr>
        <p:spPr bwMode="auto">
          <a:xfrm>
            <a:off x="140854" y="1480674"/>
            <a:ext cx="4674561" cy="2046675"/>
          </a:xfrm>
          <a:custGeom>
            <a:avLst/>
            <a:gdLst/>
            <a:ahLst/>
            <a:cxnLst>
              <a:cxn ang="0">
                <a:pos x="4488" y="290"/>
              </a:cxn>
              <a:cxn ang="0">
                <a:pos x="4366" y="335"/>
              </a:cxn>
              <a:cxn ang="0">
                <a:pos x="4108" y="323"/>
              </a:cxn>
              <a:cxn ang="0">
                <a:pos x="3573" y="60"/>
              </a:cxn>
              <a:cxn ang="0">
                <a:pos x="3098" y="0"/>
              </a:cxn>
              <a:cxn ang="0">
                <a:pos x="2966" y="63"/>
              </a:cxn>
              <a:cxn ang="0">
                <a:pos x="3136" y="118"/>
              </a:cxn>
              <a:cxn ang="0">
                <a:pos x="2666" y="165"/>
              </a:cxn>
              <a:cxn ang="0">
                <a:pos x="2423" y="413"/>
              </a:cxn>
              <a:cxn ang="0">
                <a:pos x="2268" y="583"/>
              </a:cxn>
              <a:cxn ang="0">
                <a:pos x="2080" y="770"/>
              </a:cxn>
              <a:cxn ang="0">
                <a:pos x="1873" y="725"/>
              </a:cxn>
              <a:cxn ang="0">
                <a:pos x="1508" y="685"/>
              </a:cxn>
              <a:cxn ang="0">
                <a:pos x="1075" y="878"/>
              </a:cxn>
              <a:cxn ang="0">
                <a:pos x="385" y="788"/>
              </a:cxn>
              <a:cxn ang="0">
                <a:pos x="0" y="883"/>
              </a:cxn>
              <a:cxn ang="0">
                <a:pos x="295" y="918"/>
              </a:cxn>
              <a:cxn ang="0">
                <a:pos x="468" y="1048"/>
              </a:cxn>
              <a:cxn ang="0">
                <a:pos x="605" y="1313"/>
              </a:cxn>
              <a:cxn ang="0">
                <a:pos x="823" y="1481"/>
              </a:cxn>
              <a:cxn ang="0">
                <a:pos x="1005" y="1833"/>
              </a:cxn>
              <a:cxn ang="0">
                <a:pos x="1393" y="2061"/>
              </a:cxn>
              <a:cxn ang="0">
                <a:pos x="1625" y="1726"/>
              </a:cxn>
              <a:cxn ang="0">
                <a:pos x="1980" y="1398"/>
              </a:cxn>
              <a:cxn ang="0">
                <a:pos x="2103" y="1138"/>
              </a:cxn>
              <a:cxn ang="0">
                <a:pos x="2170" y="1028"/>
              </a:cxn>
              <a:cxn ang="0">
                <a:pos x="2163" y="803"/>
              </a:cxn>
              <a:cxn ang="0">
                <a:pos x="2260" y="673"/>
              </a:cxn>
              <a:cxn ang="0">
                <a:pos x="2566" y="640"/>
              </a:cxn>
              <a:cxn ang="0">
                <a:pos x="2776" y="393"/>
              </a:cxn>
              <a:cxn ang="0">
                <a:pos x="2826" y="675"/>
              </a:cxn>
              <a:cxn ang="0">
                <a:pos x="2783" y="853"/>
              </a:cxn>
              <a:cxn ang="0">
                <a:pos x="2823" y="930"/>
              </a:cxn>
              <a:cxn ang="0">
                <a:pos x="3026" y="1156"/>
              </a:cxn>
              <a:cxn ang="0">
                <a:pos x="3186" y="1373"/>
              </a:cxn>
              <a:cxn ang="0">
                <a:pos x="3178" y="1473"/>
              </a:cxn>
              <a:cxn ang="0">
                <a:pos x="3296" y="1413"/>
              </a:cxn>
              <a:cxn ang="0">
                <a:pos x="3373" y="1481"/>
              </a:cxn>
              <a:cxn ang="0">
                <a:pos x="3498" y="1556"/>
              </a:cxn>
              <a:cxn ang="0">
                <a:pos x="3706" y="1386"/>
              </a:cxn>
              <a:cxn ang="0">
                <a:pos x="3781" y="1228"/>
              </a:cxn>
              <a:cxn ang="0">
                <a:pos x="3558" y="1143"/>
              </a:cxn>
              <a:cxn ang="0">
                <a:pos x="3586" y="1041"/>
              </a:cxn>
              <a:cxn ang="0">
                <a:pos x="3866" y="1048"/>
              </a:cxn>
              <a:cxn ang="0">
                <a:pos x="4013" y="1108"/>
              </a:cxn>
              <a:cxn ang="0">
                <a:pos x="4111" y="1000"/>
              </a:cxn>
              <a:cxn ang="0">
                <a:pos x="4128" y="823"/>
              </a:cxn>
              <a:cxn ang="0">
                <a:pos x="4313" y="755"/>
              </a:cxn>
              <a:cxn ang="0">
                <a:pos x="4403" y="655"/>
              </a:cxn>
              <a:cxn ang="0">
                <a:pos x="4656" y="540"/>
              </a:cxn>
              <a:cxn ang="0">
                <a:pos x="4706" y="468"/>
              </a:cxn>
              <a:cxn ang="0">
                <a:pos x="4608" y="265"/>
              </a:cxn>
              <a:cxn ang="0">
                <a:pos x="4603" y="128"/>
              </a:cxn>
            </a:cxnLst>
            <a:rect l="0" t="0" r="r" b="b"/>
            <a:pathLst>
              <a:path w="4706" h="2061">
                <a:moveTo>
                  <a:pt x="4603" y="128"/>
                </a:moveTo>
                <a:lnTo>
                  <a:pt x="4518" y="168"/>
                </a:lnTo>
                <a:lnTo>
                  <a:pt x="4486" y="213"/>
                </a:lnTo>
                <a:lnTo>
                  <a:pt x="4488" y="290"/>
                </a:lnTo>
                <a:lnTo>
                  <a:pt x="4453" y="310"/>
                </a:lnTo>
                <a:lnTo>
                  <a:pt x="4428" y="303"/>
                </a:lnTo>
                <a:lnTo>
                  <a:pt x="4401" y="335"/>
                </a:lnTo>
                <a:lnTo>
                  <a:pt x="4366" y="335"/>
                </a:lnTo>
                <a:lnTo>
                  <a:pt x="4293" y="368"/>
                </a:lnTo>
                <a:lnTo>
                  <a:pt x="4196" y="368"/>
                </a:lnTo>
                <a:lnTo>
                  <a:pt x="4141" y="368"/>
                </a:lnTo>
                <a:lnTo>
                  <a:pt x="4108" y="323"/>
                </a:lnTo>
                <a:lnTo>
                  <a:pt x="4038" y="323"/>
                </a:lnTo>
                <a:lnTo>
                  <a:pt x="3778" y="273"/>
                </a:lnTo>
                <a:lnTo>
                  <a:pt x="3778" y="240"/>
                </a:lnTo>
                <a:lnTo>
                  <a:pt x="3573" y="60"/>
                </a:lnTo>
                <a:lnTo>
                  <a:pt x="3511" y="33"/>
                </a:lnTo>
                <a:lnTo>
                  <a:pt x="3311" y="40"/>
                </a:lnTo>
                <a:lnTo>
                  <a:pt x="3203" y="40"/>
                </a:lnTo>
                <a:lnTo>
                  <a:pt x="3098" y="0"/>
                </a:lnTo>
                <a:lnTo>
                  <a:pt x="3063" y="23"/>
                </a:lnTo>
                <a:lnTo>
                  <a:pt x="2966" y="23"/>
                </a:lnTo>
                <a:lnTo>
                  <a:pt x="2881" y="78"/>
                </a:lnTo>
                <a:lnTo>
                  <a:pt x="2966" y="63"/>
                </a:lnTo>
                <a:lnTo>
                  <a:pt x="3031" y="80"/>
                </a:lnTo>
                <a:lnTo>
                  <a:pt x="3071" y="50"/>
                </a:lnTo>
                <a:lnTo>
                  <a:pt x="3171" y="78"/>
                </a:lnTo>
                <a:lnTo>
                  <a:pt x="3136" y="118"/>
                </a:lnTo>
                <a:lnTo>
                  <a:pt x="2983" y="115"/>
                </a:lnTo>
                <a:lnTo>
                  <a:pt x="2826" y="150"/>
                </a:lnTo>
                <a:lnTo>
                  <a:pt x="2768" y="128"/>
                </a:lnTo>
                <a:lnTo>
                  <a:pt x="2666" y="165"/>
                </a:lnTo>
                <a:lnTo>
                  <a:pt x="2621" y="240"/>
                </a:lnTo>
                <a:lnTo>
                  <a:pt x="2496" y="293"/>
                </a:lnTo>
                <a:lnTo>
                  <a:pt x="2496" y="353"/>
                </a:lnTo>
                <a:lnTo>
                  <a:pt x="2423" y="413"/>
                </a:lnTo>
                <a:lnTo>
                  <a:pt x="2403" y="458"/>
                </a:lnTo>
                <a:lnTo>
                  <a:pt x="2330" y="495"/>
                </a:lnTo>
                <a:lnTo>
                  <a:pt x="2325" y="550"/>
                </a:lnTo>
                <a:lnTo>
                  <a:pt x="2268" y="583"/>
                </a:lnTo>
                <a:lnTo>
                  <a:pt x="2195" y="598"/>
                </a:lnTo>
                <a:lnTo>
                  <a:pt x="2195" y="620"/>
                </a:lnTo>
                <a:lnTo>
                  <a:pt x="2093" y="690"/>
                </a:lnTo>
                <a:lnTo>
                  <a:pt x="2080" y="770"/>
                </a:lnTo>
                <a:lnTo>
                  <a:pt x="2060" y="793"/>
                </a:lnTo>
                <a:lnTo>
                  <a:pt x="1978" y="793"/>
                </a:lnTo>
                <a:lnTo>
                  <a:pt x="1920" y="753"/>
                </a:lnTo>
                <a:lnTo>
                  <a:pt x="1873" y="725"/>
                </a:lnTo>
                <a:lnTo>
                  <a:pt x="1828" y="653"/>
                </a:lnTo>
                <a:lnTo>
                  <a:pt x="1748" y="645"/>
                </a:lnTo>
                <a:lnTo>
                  <a:pt x="1680" y="618"/>
                </a:lnTo>
                <a:lnTo>
                  <a:pt x="1508" y="685"/>
                </a:lnTo>
                <a:lnTo>
                  <a:pt x="1303" y="743"/>
                </a:lnTo>
                <a:lnTo>
                  <a:pt x="1248" y="808"/>
                </a:lnTo>
                <a:lnTo>
                  <a:pt x="1180" y="870"/>
                </a:lnTo>
                <a:lnTo>
                  <a:pt x="1075" y="878"/>
                </a:lnTo>
                <a:lnTo>
                  <a:pt x="815" y="818"/>
                </a:lnTo>
                <a:lnTo>
                  <a:pt x="715" y="803"/>
                </a:lnTo>
                <a:lnTo>
                  <a:pt x="615" y="773"/>
                </a:lnTo>
                <a:lnTo>
                  <a:pt x="385" y="788"/>
                </a:lnTo>
                <a:lnTo>
                  <a:pt x="183" y="755"/>
                </a:lnTo>
                <a:lnTo>
                  <a:pt x="125" y="770"/>
                </a:lnTo>
                <a:lnTo>
                  <a:pt x="25" y="823"/>
                </a:lnTo>
                <a:lnTo>
                  <a:pt x="0" y="883"/>
                </a:lnTo>
                <a:lnTo>
                  <a:pt x="45" y="860"/>
                </a:lnTo>
                <a:lnTo>
                  <a:pt x="78" y="860"/>
                </a:lnTo>
                <a:lnTo>
                  <a:pt x="230" y="940"/>
                </a:lnTo>
                <a:lnTo>
                  <a:pt x="295" y="918"/>
                </a:lnTo>
                <a:lnTo>
                  <a:pt x="380" y="975"/>
                </a:lnTo>
                <a:lnTo>
                  <a:pt x="425" y="975"/>
                </a:lnTo>
                <a:lnTo>
                  <a:pt x="400" y="1031"/>
                </a:lnTo>
                <a:lnTo>
                  <a:pt x="468" y="1048"/>
                </a:lnTo>
                <a:lnTo>
                  <a:pt x="483" y="1133"/>
                </a:lnTo>
                <a:lnTo>
                  <a:pt x="513" y="1188"/>
                </a:lnTo>
                <a:lnTo>
                  <a:pt x="590" y="1206"/>
                </a:lnTo>
                <a:lnTo>
                  <a:pt x="605" y="1313"/>
                </a:lnTo>
                <a:lnTo>
                  <a:pt x="650" y="1326"/>
                </a:lnTo>
                <a:lnTo>
                  <a:pt x="655" y="1361"/>
                </a:lnTo>
                <a:lnTo>
                  <a:pt x="780" y="1481"/>
                </a:lnTo>
                <a:lnTo>
                  <a:pt x="823" y="1481"/>
                </a:lnTo>
                <a:lnTo>
                  <a:pt x="838" y="1566"/>
                </a:lnTo>
                <a:lnTo>
                  <a:pt x="870" y="1641"/>
                </a:lnTo>
                <a:lnTo>
                  <a:pt x="883" y="1713"/>
                </a:lnTo>
                <a:lnTo>
                  <a:pt x="1005" y="1833"/>
                </a:lnTo>
                <a:lnTo>
                  <a:pt x="1123" y="1848"/>
                </a:lnTo>
                <a:lnTo>
                  <a:pt x="1175" y="1921"/>
                </a:lnTo>
                <a:lnTo>
                  <a:pt x="1250" y="2018"/>
                </a:lnTo>
                <a:lnTo>
                  <a:pt x="1393" y="2061"/>
                </a:lnTo>
                <a:lnTo>
                  <a:pt x="1478" y="1956"/>
                </a:lnTo>
                <a:lnTo>
                  <a:pt x="1530" y="1863"/>
                </a:lnTo>
                <a:lnTo>
                  <a:pt x="1543" y="1801"/>
                </a:lnTo>
                <a:lnTo>
                  <a:pt x="1625" y="1726"/>
                </a:lnTo>
                <a:lnTo>
                  <a:pt x="1670" y="1626"/>
                </a:lnTo>
                <a:lnTo>
                  <a:pt x="1808" y="1608"/>
                </a:lnTo>
                <a:lnTo>
                  <a:pt x="1908" y="1438"/>
                </a:lnTo>
                <a:lnTo>
                  <a:pt x="1980" y="1398"/>
                </a:lnTo>
                <a:lnTo>
                  <a:pt x="2000" y="1341"/>
                </a:lnTo>
                <a:lnTo>
                  <a:pt x="2068" y="1326"/>
                </a:lnTo>
                <a:lnTo>
                  <a:pt x="2068" y="1193"/>
                </a:lnTo>
                <a:lnTo>
                  <a:pt x="2103" y="1138"/>
                </a:lnTo>
                <a:lnTo>
                  <a:pt x="2165" y="1121"/>
                </a:lnTo>
                <a:lnTo>
                  <a:pt x="2165" y="1088"/>
                </a:lnTo>
                <a:lnTo>
                  <a:pt x="2135" y="1053"/>
                </a:lnTo>
                <a:lnTo>
                  <a:pt x="2170" y="1028"/>
                </a:lnTo>
                <a:lnTo>
                  <a:pt x="2165" y="913"/>
                </a:lnTo>
                <a:lnTo>
                  <a:pt x="2118" y="913"/>
                </a:lnTo>
                <a:lnTo>
                  <a:pt x="2115" y="833"/>
                </a:lnTo>
                <a:lnTo>
                  <a:pt x="2163" y="803"/>
                </a:lnTo>
                <a:lnTo>
                  <a:pt x="2183" y="758"/>
                </a:lnTo>
                <a:lnTo>
                  <a:pt x="2165" y="733"/>
                </a:lnTo>
                <a:lnTo>
                  <a:pt x="2165" y="700"/>
                </a:lnTo>
                <a:lnTo>
                  <a:pt x="2260" y="673"/>
                </a:lnTo>
                <a:lnTo>
                  <a:pt x="2340" y="708"/>
                </a:lnTo>
                <a:lnTo>
                  <a:pt x="2368" y="703"/>
                </a:lnTo>
                <a:lnTo>
                  <a:pt x="2423" y="600"/>
                </a:lnTo>
                <a:lnTo>
                  <a:pt x="2566" y="640"/>
                </a:lnTo>
                <a:lnTo>
                  <a:pt x="2606" y="575"/>
                </a:lnTo>
                <a:lnTo>
                  <a:pt x="2563" y="495"/>
                </a:lnTo>
                <a:lnTo>
                  <a:pt x="2583" y="398"/>
                </a:lnTo>
                <a:lnTo>
                  <a:pt x="2776" y="393"/>
                </a:lnTo>
                <a:lnTo>
                  <a:pt x="2803" y="433"/>
                </a:lnTo>
                <a:lnTo>
                  <a:pt x="2841" y="448"/>
                </a:lnTo>
                <a:lnTo>
                  <a:pt x="2883" y="563"/>
                </a:lnTo>
                <a:lnTo>
                  <a:pt x="2826" y="675"/>
                </a:lnTo>
                <a:lnTo>
                  <a:pt x="2848" y="718"/>
                </a:lnTo>
                <a:lnTo>
                  <a:pt x="2793" y="783"/>
                </a:lnTo>
                <a:lnTo>
                  <a:pt x="2806" y="845"/>
                </a:lnTo>
                <a:lnTo>
                  <a:pt x="2783" y="853"/>
                </a:lnTo>
                <a:lnTo>
                  <a:pt x="2756" y="838"/>
                </a:lnTo>
                <a:lnTo>
                  <a:pt x="2631" y="858"/>
                </a:lnTo>
                <a:lnTo>
                  <a:pt x="2666" y="893"/>
                </a:lnTo>
                <a:lnTo>
                  <a:pt x="2823" y="930"/>
                </a:lnTo>
                <a:lnTo>
                  <a:pt x="2881" y="998"/>
                </a:lnTo>
                <a:lnTo>
                  <a:pt x="2916" y="1073"/>
                </a:lnTo>
                <a:lnTo>
                  <a:pt x="2961" y="1078"/>
                </a:lnTo>
                <a:lnTo>
                  <a:pt x="3026" y="1156"/>
                </a:lnTo>
                <a:lnTo>
                  <a:pt x="3071" y="1156"/>
                </a:lnTo>
                <a:lnTo>
                  <a:pt x="3101" y="1253"/>
                </a:lnTo>
                <a:lnTo>
                  <a:pt x="3186" y="1326"/>
                </a:lnTo>
                <a:lnTo>
                  <a:pt x="3186" y="1373"/>
                </a:lnTo>
                <a:lnTo>
                  <a:pt x="3143" y="1343"/>
                </a:lnTo>
                <a:lnTo>
                  <a:pt x="3136" y="1361"/>
                </a:lnTo>
                <a:lnTo>
                  <a:pt x="3158" y="1411"/>
                </a:lnTo>
                <a:lnTo>
                  <a:pt x="3178" y="1473"/>
                </a:lnTo>
                <a:lnTo>
                  <a:pt x="3246" y="1466"/>
                </a:lnTo>
                <a:lnTo>
                  <a:pt x="3211" y="1408"/>
                </a:lnTo>
                <a:lnTo>
                  <a:pt x="3251" y="1373"/>
                </a:lnTo>
                <a:lnTo>
                  <a:pt x="3296" y="1413"/>
                </a:lnTo>
                <a:lnTo>
                  <a:pt x="3328" y="1413"/>
                </a:lnTo>
                <a:lnTo>
                  <a:pt x="3331" y="1331"/>
                </a:lnTo>
                <a:lnTo>
                  <a:pt x="3373" y="1378"/>
                </a:lnTo>
                <a:lnTo>
                  <a:pt x="3373" y="1481"/>
                </a:lnTo>
                <a:lnTo>
                  <a:pt x="3413" y="1533"/>
                </a:lnTo>
                <a:lnTo>
                  <a:pt x="3391" y="1573"/>
                </a:lnTo>
                <a:lnTo>
                  <a:pt x="3478" y="1583"/>
                </a:lnTo>
                <a:lnTo>
                  <a:pt x="3498" y="1556"/>
                </a:lnTo>
                <a:lnTo>
                  <a:pt x="3533" y="1548"/>
                </a:lnTo>
                <a:lnTo>
                  <a:pt x="3546" y="1466"/>
                </a:lnTo>
                <a:lnTo>
                  <a:pt x="3626" y="1448"/>
                </a:lnTo>
                <a:lnTo>
                  <a:pt x="3706" y="1386"/>
                </a:lnTo>
                <a:lnTo>
                  <a:pt x="3666" y="1341"/>
                </a:lnTo>
                <a:lnTo>
                  <a:pt x="3673" y="1306"/>
                </a:lnTo>
                <a:lnTo>
                  <a:pt x="3728" y="1308"/>
                </a:lnTo>
                <a:lnTo>
                  <a:pt x="3781" y="1228"/>
                </a:lnTo>
                <a:lnTo>
                  <a:pt x="3791" y="1168"/>
                </a:lnTo>
                <a:lnTo>
                  <a:pt x="3708" y="1178"/>
                </a:lnTo>
                <a:lnTo>
                  <a:pt x="3653" y="1143"/>
                </a:lnTo>
                <a:lnTo>
                  <a:pt x="3558" y="1143"/>
                </a:lnTo>
                <a:lnTo>
                  <a:pt x="3531" y="1121"/>
                </a:lnTo>
                <a:lnTo>
                  <a:pt x="3453" y="1091"/>
                </a:lnTo>
                <a:lnTo>
                  <a:pt x="3468" y="1068"/>
                </a:lnTo>
                <a:lnTo>
                  <a:pt x="3586" y="1041"/>
                </a:lnTo>
                <a:lnTo>
                  <a:pt x="3658" y="963"/>
                </a:lnTo>
                <a:lnTo>
                  <a:pt x="3726" y="925"/>
                </a:lnTo>
                <a:lnTo>
                  <a:pt x="3866" y="1018"/>
                </a:lnTo>
                <a:lnTo>
                  <a:pt x="3866" y="1048"/>
                </a:lnTo>
                <a:lnTo>
                  <a:pt x="3926" y="1091"/>
                </a:lnTo>
                <a:lnTo>
                  <a:pt x="3926" y="1143"/>
                </a:lnTo>
                <a:lnTo>
                  <a:pt x="4018" y="1148"/>
                </a:lnTo>
                <a:lnTo>
                  <a:pt x="4013" y="1108"/>
                </a:lnTo>
                <a:lnTo>
                  <a:pt x="3983" y="1068"/>
                </a:lnTo>
                <a:lnTo>
                  <a:pt x="4041" y="1046"/>
                </a:lnTo>
                <a:lnTo>
                  <a:pt x="4118" y="1063"/>
                </a:lnTo>
                <a:lnTo>
                  <a:pt x="4111" y="1000"/>
                </a:lnTo>
                <a:lnTo>
                  <a:pt x="4013" y="993"/>
                </a:lnTo>
                <a:lnTo>
                  <a:pt x="4098" y="878"/>
                </a:lnTo>
                <a:lnTo>
                  <a:pt x="4066" y="833"/>
                </a:lnTo>
                <a:lnTo>
                  <a:pt x="4128" y="823"/>
                </a:lnTo>
                <a:lnTo>
                  <a:pt x="4153" y="803"/>
                </a:lnTo>
                <a:lnTo>
                  <a:pt x="4198" y="805"/>
                </a:lnTo>
                <a:lnTo>
                  <a:pt x="4246" y="758"/>
                </a:lnTo>
                <a:lnTo>
                  <a:pt x="4313" y="755"/>
                </a:lnTo>
                <a:lnTo>
                  <a:pt x="4336" y="675"/>
                </a:lnTo>
                <a:lnTo>
                  <a:pt x="4328" y="653"/>
                </a:lnTo>
                <a:lnTo>
                  <a:pt x="4368" y="640"/>
                </a:lnTo>
                <a:lnTo>
                  <a:pt x="4403" y="655"/>
                </a:lnTo>
                <a:lnTo>
                  <a:pt x="4596" y="648"/>
                </a:lnTo>
                <a:lnTo>
                  <a:pt x="4621" y="598"/>
                </a:lnTo>
                <a:lnTo>
                  <a:pt x="4656" y="575"/>
                </a:lnTo>
                <a:lnTo>
                  <a:pt x="4656" y="540"/>
                </a:lnTo>
                <a:lnTo>
                  <a:pt x="4616" y="525"/>
                </a:lnTo>
                <a:lnTo>
                  <a:pt x="4621" y="488"/>
                </a:lnTo>
                <a:lnTo>
                  <a:pt x="4666" y="495"/>
                </a:lnTo>
                <a:lnTo>
                  <a:pt x="4706" y="468"/>
                </a:lnTo>
                <a:lnTo>
                  <a:pt x="4661" y="428"/>
                </a:lnTo>
                <a:lnTo>
                  <a:pt x="4631" y="423"/>
                </a:lnTo>
                <a:lnTo>
                  <a:pt x="4666" y="345"/>
                </a:lnTo>
                <a:lnTo>
                  <a:pt x="4608" y="265"/>
                </a:lnTo>
                <a:lnTo>
                  <a:pt x="4571" y="265"/>
                </a:lnTo>
                <a:lnTo>
                  <a:pt x="4531" y="245"/>
                </a:lnTo>
                <a:lnTo>
                  <a:pt x="4553" y="185"/>
                </a:lnTo>
                <a:lnTo>
                  <a:pt x="4603" y="12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692"/>
          <p:cNvSpPr>
            <a:spLocks/>
          </p:cNvSpPr>
          <p:nvPr/>
        </p:nvSpPr>
        <p:spPr bwMode="auto">
          <a:xfrm>
            <a:off x="4398132" y="2268047"/>
            <a:ext cx="64579" cy="101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3"/>
              </a:cxn>
              <a:cxn ang="0">
                <a:pos x="64" y="84"/>
              </a:cxn>
              <a:cxn ang="0">
                <a:pos x="38" y="0"/>
              </a:cxn>
              <a:cxn ang="0">
                <a:pos x="0" y="0"/>
              </a:cxn>
            </a:cxnLst>
            <a:rect l="0" t="0" r="r" b="b"/>
            <a:pathLst>
              <a:path w="64" h="103">
                <a:moveTo>
                  <a:pt x="0" y="0"/>
                </a:moveTo>
                <a:lnTo>
                  <a:pt x="0" y="103"/>
                </a:lnTo>
                <a:lnTo>
                  <a:pt x="64" y="84"/>
                </a:lnTo>
                <a:lnTo>
                  <a:pt x="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691"/>
          <p:cNvSpPr>
            <a:spLocks/>
          </p:cNvSpPr>
          <p:nvPr/>
        </p:nvSpPr>
        <p:spPr bwMode="auto">
          <a:xfrm>
            <a:off x="4398132" y="2268047"/>
            <a:ext cx="62096" cy="101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3"/>
              </a:cxn>
              <a:cxn ang="0">
                <a:pos x="64" y="85"/>
              </a:cxn>
              <a:cxn ang="0">
                <a:pos x="38" y="0"/>
              </a:cxn>
              <a:cxn ang="0">
                <a:pos x="0" y="0"/>
              </a:cxn>
            </a:cxnLst>
            <a:rect l="0" t="0" r="r" b="b"/>
            <a:pathLst>
              <a:path w="64" h="103">
                <a:moveTo>
                  <a:pt x="0" y="0"/>
                </a:moveTo>
                <a:lnTo>
                  <a:pt x="0" y="103"/>
                </a:lnTo>
                <a:lnTo>
                  <a:pt x="64" y="85"/>
                </a:lnTo>
                <a:lnTo>
                  <a:pt x="38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690"/>
          <p:cNvSpPr>
            <a:spLocks/>
          </p:cNvSpPr>
          <p:nvPr/>
        </p:nvSpPr>
        <p:spPr bwMode="auto">
          <a:xfrm>
            <a:off x="4201911" y="2302820"/>
            <a:ext cx="168900" cy="139094"/>
          </a:xfrm>
          <a:custGeom>
            <a:avLst/>
            <a:gdLst/>
            <a:ahLst/>
            <a:cxnLst>
              <a:cxn ang="0">
                <a:pos x="141" y="12"/>
              </a:cxn>
              <a:cxn ang="0">
                <a:pos x="96" y="35"/>
              </a:cxn>
              <a:cxn ang="0">
                <a:pos x="84" y="0"/>
              </a:cxn>
              <a:cxn ang="0">
                <a:pos x="39" y="32"/>
              </a:cxn>
              <a:cxn ang="0">
                <a:pos x="39" y="67"/>
              </a:cxn>
              <a:cxn ang="0">
                <a:pos x="0" y="118"/>
              </a:cxn>
              <a:cxn ang="0">
                <a:pos x="4" y="137"/>
              </a:cxn>
              <a:cxn ang="0">
                <a:pos x="122" y="140"/>
              </a:cxn>
              <a:cxn ang="0">
                <a:pos x="116" y="105"/>
              </a:cxn>
              <a:cxn ang="0">
                <a:pos x="170" y="51"/>
              </a:cxn>
              <a:cxn ang="0">
                <a:pos x="141" y="12"/>
              </a:cxn>
            </a:cxnLst>
            <a:rect l="0" t="0" r="r" b="b"/>
            <a:pathLst>
              <a:path w="170" h="140">
                <a:moveTo>
                  <a:pt x="141" y="12"/>
                </a:moveTo>
                <a:lnTo>
                  <a:pt x="96" y="35"/>
                </a:lnTo>
                <a:lnTo>
                  <a:pt x="84" y="0"/>
                </a:lnTo>
                <a:lnTo>
                  <a:pt x="39" y="32"/>
                </a:lnTo>
                <a:lnTo>
                  <a:pt x="39" y="67"/>
                </a:lnTo>
                <a:lnTo>
                  <a:pt x="0" y="118"/>
                </a:lnTo>
                <a:lnTo>
                  <a:pt x="4" y="137"/>
                </a:lnTo>
                <a:lnTo>
                  <a:pt x="122" y="140"/>
                </a:lnTo>
                <a:lnTo>
                  <a:pt x="116" y="105"/>
                </a:lnTo>
                <a:lnTo>
                  <a:pt x="170" y="51"/>
                </a:lnTo>
                <a:lnTo>
                  <a:pt x="141" y="1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689"/>
          <p:cNvSpPr>
            <a:spLocks/>
          </p:cNvSpPr>
          <p:nvPr/>
        </p:nvSpPr>
        <p:spPr bwMode="auto">
          <a:xfrm>
            <a:off x="4201911" y="2302820"/>
            <a:ext cx="168900" cy="139094"/>
          </a:xfrm>
          <a:custGeom>
            <a:avLst/>
            <a:gdLst/>
            <a:ahLst/>
            <a:cxnLst>
              <a:cxn ang="0">
                <a:pos x="143" y="13"/>
              </a:cxn>
              <a:cxn ang="0">
                <a:pos x="98" y="35"/>
              </a:cxn>
              <a:cxn ang="0">
                <a:pos x="85" y="0"/>
              </a:cxn>
              <a:cxn ang="0">
                <a:pos x="40" y="33"/>
              </a:cxn>
              <a:cxn ang="0">
                <a:pos x="40" y="68"/>
              </a:cxn>
              <a:cxn ang="0">
                <a:pos x="0" y="120"/>
              </a:cxn>
              <a:cxn ang="0">
                <a:pos x="5" y="138"/>
              </a:cxn>
              <a:cxn ang="0">
                <a:pos x="123" y="140"/>
              </a:cxn>
              <a:cxn ang="0">
                <a:pos x="118" y="105"/>
              </a:cxn>
              <a:cxn ang="0">
                <a:pos x="170" y="53"/>
              </a:cxn>
              <a:cxn ang="0">
                <a:pos x="143" y="13"/>
              </a:cxn>
            </a:cxnLst>
            <a:rect l="0" t="0" r="r" b="b"/>
            <a:pathLst>
              <a:path w="170" h="140">
                <a:moveTo>
                  <a:pt x="143" y="13"/>
                </a:moveTo>
                <a:lnTo>
                  <a:pt x="98" y="35"/>
                </a:lnTo>
                <a:lnTo>
                  <a:pt x="85" y="0"/>
                </a:lnTo>
                <a:lnTo>
                  <a:pt x="40" y="33"/>
                </a:lnTo>
                <a:lnTo>
                  <a:pt x="40" y="68"/>
                </a:lnTo>
                <a:lnTo>
                  <a:pt x="0" y="120"/>
                </a:lnTo>
                <a:lnTo>
                  <a:pt x="5" y="138"/>
                </a:lnTo>
                <a:lnTo>
                  <a:pt x="123" y="140"/>
                </a:lnTo>
                <a:lnTo>
                  <a:pt x="118" y="105"/>
                </a:lnTo>
                <a:lnTo>
                  <a:pt x="170" y="53"/>
                </a:lnTo>
                <a:lnTo>
                  <a:pt x="143" y="1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688"/>
          <p:cNvSpPr>
            <a:spLocks/>
          </p:cNvSpPr>
          <p:nvPr/>
        </p:nvSpPr>
        <p:spPr bwMode="auto">
          <a:xfrm>
            <a:off x="4393165" y="2424529"/>
            <a:ext cx="42226" cy="695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42" y="71"/>
              </a:cxn>
              <a:cxn ang="0">
                <a:pos x="42" y="7"/>
              </a:cxn>
              <a:cxn ang="0">
                <a:pos x="0" y="0"/>
              </a:cxn>
            </a:cxnLst>
            <a:rect l="0" t="0" r="r" b="b"/>
            <a:pathLst>
              <a:path w="42" h="71">
                <a:moveTo>
                  <a:pt x="0" y="0"/>
                </a:moveTo>
                <a:lnTo>
                  <a:pt x="0" y="71"/>
                </a:lnTo>
                <a:lnTo>
                  <a:pt x="42" y="71"/>
                </a:lnTo>
                <a:lnTo>
                  <a:pt x="42" y="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687"/>
          <p:cNvSpPr>
            <a:spLocks/>
          </p:cNvSpPr>
          <p:nvPr/>
        </p:nvSpPr>
        <p:spPr bwMode="auto">
          <a:xfrm>
            <a:off x="4393165" y="2424529"/>
            <a:ext cx="42226" cy="695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42" y="71"/>
              </a:cxn>
              <a:cxn ang="0">
                <a:pos x="42" y="8"/>
              </a:cxn>
              <a:cxn ang="0">
                <a:pos x="0" y="0"/>
              </a:cxn>
            </a:cxnLst>
            <a:rect l="0" t="0" r="r" b="b"/>
            <a:pathLst>
              <a:path w="42" h="71">
                <a:moveTo>
                  <a:pt x="0" y="0"/>
                </a:moveTo>
                <a:lnTo>
                  <a:pt x="0" y="71"/>
                </a:lnTo>
                <a:lnTo>
                  <a:pt x="42" y="71"/>
                </a:lnTo>
                <a:lnTo>
                  <a:pt x="42" y="8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686"/>
          <p:cNvSpPr>
            <a:spLocks/>
          </p:cNvSpPr>
          <p:nvPr/>
        </p:nvSpPr>
        <p:spPr bwMode="auto">
          <a:xfrm>
            <a:off x="4268973" y="2469238"/>
            <a:ext cx="57129" cy="7451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57" y="19"/>
              </a:cxn>
              <a:cxn ang="0">
                <a:pos x="28" y="67"/>
              </a:cxn>
              <a:cxn ang="0">
                <a:pos x="3" y="74"/>
              </a:cxn>
              <a:cxn ang="0">
                <a:pos x="0" y="19"/>
              </a:cxn>
              <a:cxn ang="0">
                <a:pos x="32" y="0"/>
              </a:cxn>
            </a:cxnLst>
            <a:rect l="0" t="0" r="r" b="b"/>
            <a:pathLst>
              <a:path w="57" h="74">
                <a:moveTo>
                  <a:pt x="32" y="0"/>
                </a:moveTo>
                <a:lnTo>
                  <a:pt x="57" y="19"/>
                </a:lnTo>
                <a:lnTo>
                  <a:pt x="28" y="67"/>
                </a:lnTo>
                <a:lnTo>
                  <a:pt x="3" y="74"/>
                </a:lnTo>
                <a:lnTo>
                  <a:pt x="0" y="19"/>
                </a:lnTo>
                <a:lnTo>
                  <a:pt x="3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685"/>
          <p:cNvSpPr>
            <a:spLocks/>
          </p:cNvSpPr>
          <p:nvPr/>
        </p:nvSpPr>
        <p:spPr bwMode="auto">
          <a:xfrm>
            <a:off x="4268973" y="2469238"/>
            <a:ext cx="57129" cy="7203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57" y="18"/>
              </a:cxn>
              <a:cxn ang="0">
                <a:pos x="30" y="69"/>
              </a:cxn>
              <a:cxn ang="0">
                <a:pos x="5" y="74"/>
              </a:cxn>
              <a:cxn ang="0">
                <a:pos x="0" y="18"/>
              </a:cxn>
              <a:cxn ang="0">
                <a:pos x="32" y="0"/>
              </a:cxn>
            </a:cxnLst>
            <a:rect l="0" t="0" r="r" b="b"/>
            <a:pathLst>
              <a:path w="57" h="74">
                <a:moveTo>
                  <a:pt x="32" y="0"/>
                </a:moveTo>
                <a:lnTo>
                  <a:pt x="57" y="18"/>
                </a:lnTo>
                <a:lnTo>
                  <a:pt x="30" y="69"/>
                </a:lnTo>
                <a:lnTo>
                  <a:pt x="5" y="74"/>
                </a:lnTo>
                <a:lnTo>
                  <a:pt x="0" y="18"/>
                </a:lnTo>
                <a:lnTo>
                  <a:pt x="32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684"/>
          <p:cNvSpPr>
            <a:spLocks/>
          </p:cNvSpPr>
          <p:nvPr/>
        </p:nvSpPr>
        <p:spPr bwMode="auto">
          <a:xfrm>
            <a:off x="3938625" y="2541268"/>
            <a:ext cx="57127" cy="670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22"/>
              </a:cxn>
              <a:cxn ang="0">
                <a:pos x="54" y="64"/>
              </a:cxn>
              <a:cxn ang="0">
                <a:pos x="16" y="67"/>
              </a:cxn>
              <a:cxn ang="0">
                <a:pos x="0" y="0"/>
              </a:cxn>
            </a:cxnLst>
            <a:rect l="0" t="0" r="r" b="b"/>
            <a:pathLst>
              <a:path w="58" h="67">
                <a:moveTo>
                  <a:pt x="0" y="0"/>
                </a:moveTo>
                <a:lnTo>
                  <a:pt x="58" y="22"/>
                </a:lnTo>
                <a:lnTo>
                  <a:pt x="54" y="64"/>
                </a:lnTo>
                <a:lnTo>
                  <a:pt x="16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683"/>
          <p:cNvSpPr>
            <a:spLocks/>
          </p:cNvSpPr>
          <p:nvPr/>
        </p:nvSpPr>
        <p:spPr bwMode="auto">
          <a:xfrm>
            <a:off x="3938625" y="2541268"/>
            <a:ext cx="57127" cy="670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22"/>
              </a:cxn>
              <a:cxn ang="0">
                <a:pos x="55" y="65"/>
              </a:cxn>
              <a:cxn ang="0">
                <a:pos x="18" y="67"/>
              </a:cxn>
              <a:cxn ang="0">
                <a:pos x="0" y="0"/>
              </a:cxn>
            </a:cxnLst>
            <a:rect l="0" t="0" r="r" b="b"/>
            <a:pathLst>
              <a:path w="58" h="67">
                <a:moveTo>
                  <a:pt x="0" y="0"/>
                </a:moveTo>
                <a:lnTo>
                  <a:pt x="58" y="22"/>
                </a:lnTo>
                <a:lnTo>
                  <a:pt x="55" y="65"/>
                </a:lnTo>
                <a:lnTo>
                  <a:pt x="18" y="67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682"/>
          <p:cNvSpPr>
            <a:spLocks/>
          </p:cNvSpPr>
          <p:nvPr/>
        </p:nvSpPr>
        <p:spPr bwMode="auto">
          <a:xfrm>
            <a:off x="3906335" y="2571074"/>
            <a:ext cx="355188" cy="293092"/>
          </a:xfrm>
          <a:custGeom>
            <a:avLst/>
            <a:gdLst/>
            <a:ahLst/>
            <a:cxnLst>
              <a:cxn ang="0">
                <a:pos x="352" y="0"/>
              </a:cxn>
              <a:cxn ang="0">
                <a:pos x="278" y="16"/>
              </a:cxn>
              <a:cxn ang="0">
                <a:pos x="256" y="74"/>
              </a:cxn>
              <a:cxn ang="0">
                <a:pos x="118" y="122"/>
              </a:cxn>
              <a:cxn ang="0">
                <a:pos x="102" y="96"/>
              </a:cxn>
              <a:cxn ang="0">
                <a:pos x="54" y="93"/>
              </a:cxn>
              <a:cxn ang="0">
                <a:pos x="54" y="141"/>
              </a:cxn>
              <a:cxn ang="0">
                <a:pos x="26" y="164"/>
              </a:cxn>
              <a:cxn ang="0">
                <a:pos x="0" y="218"/>
              </a:cxn>
              <a:cxn ang="0">
                <a:pos x="35" y="218"/>
              </a:cxn>
              <a:cxn ang="0">
                <a:pos x="35" y="247"/>
              </a:cxn>
              <a:cxn ang="0">
                <a:pos x="58" y="266"/>
              </a:cxn>
              <a:cxn ang="0">
                <a:pos x="99" y="244"/>
              </a:cxn>
              <a:cxn ang="0">
                <a:pos x="106" y="282"/>
              </a:cxn>
              <a:cxn ang="0">
                <a:pos x="137" y="295"/>
              </a:cxn>
              <a:cxn ang="0">
                <a:pos x="176" y="279"/>
              </a:cxn>
              <a:cxn ang="0">
                <a:pos x="160" y="218"/>
              </a:cxn>
              <a:cxn ang="0">
                <a:pos x="211" y="208"/>
              </a:cxn>
              <a:cxn ang="0">
                <a:pos x="256" y="218"/>
              </a:cxn>
              <a:cxn ang="0">
                <a:pos x="329" y="112"/>
              </a:cxn>
              <a:cxn ang="0">
                <a:pos x="329" y="74"/>
              </a:cxn>
              <a:cxn ang="0">
                <a:pos x="358" y="39"/>
              </a:cxn>
              <a:cxn ang="0">
                <a:pos x="352" y="0"/>
              </a:cxn>
            </a:cxnLst>
            <a:rect l="0" t="0" r="r" b="b"/>
            <a:pathLst>
              <a:path w="358" h="295">
                <a:moveTo>
                  <a:pt x="352" y="0"/>
                </a:moveTo>
                <a:lnTo>
                  <a:pt x="278" y="16"/>
                </a:lnTo>
                <a:lnTo>
                  <a:pt x="256" y="74"/>
                </a:lnTo>
                <a:lnTo>
                  <a:pt x="118" y="122"/>
                </a:lnTo>
                <a:lnTo>
                  <a:pt x="102" y="96"/>
                </a:lnTo>
                <a:lnTo>
                  <a:pt x="54" y="93"/>
                </a:lnTo>
                <a:lnTo>
                  <a:pt x="54" y="141"/>
                </a:lnTo>
                <a:lnTo>
                  <a:pt x="26" y="164"/>
                </a:lnTo>
                <a:lnTo>
                  <a:pt x="0" y="218"/>
                </a:lnTo>
                <a:lnTo>
                  <a:pt x="35" y="218"/>
                </a:lnTo>
                <a:lnTo>
                  <a:pt x="35" y="247"/>
                </a:lnTo>
                <a:lnTo>
                  <a:pt x="58" y="266"/>
                </a:lnTo>
                <a:lnTo>
                  <a:pt x="99" y="244"/>
                </a:lnTo>
                <a:lnTo>
                  <a:pt x="106" y="282"/>
                </a:lnTo>
                <a:lnTo>
                  <a:pt x="137" y="295"/>
                </a:lnTo>
                <a:lnTo>
                  <a:pt x="176" y="279"/>
                </a:lnTo>
                <a:lnTo>
                  <a:pt x="160" y="218"/>
                </a:lnTo>
                <a:lnTo>
                  <a:pt x="211" y="208"/>
                </a:lnTo>
                <a:lnTo>
                  <a:pt x="256" y="218"/>
                </a:lnTo>
                <a:lnTo>
                  <a:pt x="329" y="112"/>
                </a:lnTo>
                <a:lnTo>
                  <a:pt x="329" y="74"/>
                </a:lnTo>
                <a:lnTo>
                  <a:pt x="358" y="39"/>
                </a:lnTo>
                <a:lnTo>
                  <a:pt x="35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681"/>
          <p:cNvSpPr>
            <a:spLocks/>
          </p:cNvSpPr>
          <p:nvPr/>
        </p:nvSpPr>
        <p:spPr bwMode="auto">
          <a:xfrm>
            <a:off x="3906335" y="2571074"/>
            <a:ext cx="357671" cy="293092"/>
          </a:xfrm>
          <a:custGeom>
            <a:avLst/>
            <a:gdLst/>
            <a:ahLst/>
            <a:cxnLst>
              <a:cxn ang="0">
                <a:pos x="351" y="0"/>
              </a:cxn>
              <a:cxn ang="0">
                <a:pos x="278" y="15"/>
              </a:cxn>
              <a:cxn ang="0">
                <a:pos x="256" y="73"/>
              </a:cxn>
              <a:cxn ang="0">
                <a:pos x="119" y="120"/>
              </a:cxn>
              <a:cxn ang="0">
                <a:pos x="102" y="95"/>
              </a:cxn>
              <a:cxn ang="0">
                <a:pos x="55" y="93"/>
              </a:cxn>
              <a:cxn ang="0">
                <a:pos x="55" y="140"/>
              </a:cxn>
              <a:cxn ang="0">
                <a:pos x="27" y="163"/>
              </a:cxn>
              <a:cxn ang="0">
                <a:pos x="0" y="218"/>
              </a:cxn>
              <a:cxn ang="0">
                <a:pos x="35" y="218"/>
              </a:cxn>
              <a:cxn ang="0">
                <a:pos x="35" y="245"/>
              </a:cxn>
              <a:cxn ang="0">
                <a:pos x="60" y="265"/>
              </a:cxn>
              <a:cxn ang="0">
                <a:pos x="99" y="243"/>
              </a:cxn>
              <a:cxn ang="0">
                <a:pos x="107" y="280"/>
              </a:cxn>
              <a:cxn ang="0">
                <a:pos x="137" y="295"/>
              </a:cxn>
              <a:cxn ang="0">
                <a:pos x="177" y="278"/>
              </a:cxn>
              <a:cxn ang="0">
                <a:pos x="159" y="218"/>
              </a:cxn>
              <a:cxn ang="0">
                <a:pos x="211" y="208"/>
              </a:cxn>
              <a:cxn ang="0">
                <a:pos x="256" y="218"/>
              </a:cxn>
              <a:cxn ang="0">
                <a:pos x="328" y="110"/>
              </a:cxn>
              <a:cxn ang="0">
                <a:pos x="328" y="73"/>
              </a:cxn>
              <a:cxn ang="0">
                <a:pos x="358" y="38"/>
              </a:cxn>
              <a:cxn ang="0">
                <a:pos x="351" y="0"/>
              </a:cxn>
            </a:cxnLst>
            <a:rect l="0" t="0" r="r" b="b"/>
            <a:pathLst>
              <a:path w="358" h="295">
                <a:moveTo>
                  <a:pt x="351" y="0"/>
                </a:moveTo>
                <a:lnTo>
                  <a:pt x="278" y="15"/>
                </a:lnTo>
                <a:lnTo>
                  <a:pt x="256" y="73"/>
                </a:lnTo>
                <a:lnTo>
                  <a:pt x="119" y="120"/>
                </a:lnTo>
                <a:lnTo>
                  <a:pt x="102" y="95"/>
                </a:lnTo>
                <a:lnTo>
                  <a:pt x="55" y="93"/>
                </a:lnTo>
                <a:lnTo>
                  <a:pt x="55" y="140"/>
                </a:lnTo>
                <a:lnTo>
                  <a:pt x="27" y="163"/>
                </a:lnTo>
                <a:lnTo>
                  <a:pt x="0" y="218"/>
                </a:lnTo>
                <a:lnTo>
                  <a:pt x="35" y="218"/>
                </a:lnTo>
                <a:lnTo>
                  <a:pt x="35" y="245"/>
                </a:lnTo>
                <a:lnTo>
                  <a:pt x="60" y="265"/>
                </a:lnTo>
                <a:lnTo>
                  <a:pt x="99" y="243"/>
                </a:lnTo>
                <a:lnTo>
                  <a:pt x="107" y="280"/>
                </a:lnTo>
                <a:lnTo>
                  <a:pt x="137" y="295"/>
                </a:lnTo>
                <a:lnTo>
                  <a:pt x="177" y="278"/>
                </a:lnTo>
                <a:lnTo>
                  <a:pt x="159" y="218"/>
                </a:lnTo>
                <a:lnTo>
                  <a:pt x="211" y="208"/>
                </a:lnTo>
                <a:lnTo>
                  <a:pt x="256" y="218"/>
                </a:lnTo>
                <a:lnTo>
                  <a:pt x="328" y="110"/>
                </a:lnTo>
                <a:lnTo>
                  <a:pt x="328" y="73"/>
                </a:lnTo>
                <a:lnTo>
                  <a:pt x="358" y="38"/>
                </a:lnTo>
                <a:lnTo>
                  <a:pt x="351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680"/>
          <p:cNvSpPr>
            <a:spLocks/>
          </p:cNvSpPr>
          <p:nvPr/>
        </p:nvSpPr>
        <p:spPr bwMode="auto">
          <a:xfrm>
            <a:off x="4291328" y="2573559"/>
            <a:ext cx="91901" cy="7451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6" y="16"/>
              </a:cxn>
              <a:cxn ang="0">
                <a:pos x="0" y="64"/>
              </a:cxn>
              <a:cxn ang="0">
                <a:pos x="35" y="76"/>
              </a:cxn>
              <a:cxn ang="0">
                <a:pos x="93" y="38"/>
              </a:cxn>
              <a:cxn ang="0">
                <a:pos x="86" y="0"/>
              </a:cxn>
            </a:cxnLst>
            <a:rect l="0" t="0" r="r" b="b"/>
            <a:pathLst>
              <a:path w="93" h="76">
                <a:moveTo>
                  <a:pt x="86" y="0"/>
                </a:moveTo>
                <a:lnTo>
                  <a:pt x="16" y="16"/>
                </a:lnTo>
                <a:lnTo>
                  <a:pt x="0" y="64"/>
                </a:lnTo>
                <a:lnTo>
                  <a:pt x="35" y="76"/>
                </a:lnTo>
                <a:lnTo>
                  <a:pt x="93" y="38"/>
                </a:lnTo>
                <a:lnTo>
                  <a:pt x="8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679"/>
          <p:cNvSpPr>
            <a:spLocks/>
          </p:cNvSpPr>
          <p:nvPr/>
        </p:nvSpPr>
        <p:spPr bwMode="auto">
          <a:xfrm>
            <a:off x="4291328" y="2573559"/>
            <a:ext cx="91901" cy="76998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18" y="17"/>
              </a:cxn>
              <a:cxn ang="0">
                <a:pos x="0" y="64"/>
              </a:cxn>
              <a:cxn ang="0">
                <a:pos x="35" y="76"/>
              </a:cxn>
              <a:cxn ang="0">
                <a:pos x="93" y="37"/>
              </a:cxn>
              <a:cxn ang="0">
                <a:pos x="88" y="0"/>
              </a:cxn>
            </a:cxnLst>
            <a:rect l="0" t="0" r="r" b="b"/>
            <a:pathLst>
              <a:path w="93" h="76">
                <a:moveTo>
                  <a:pt x="88" y="0"/>
                </a:moveTo>
                <a:lnTo>
                  <a:pt x="18" y="17"/>
                </a:lnTo>
                <a:lnTo>
                  <a:pt x="0" y="64"/>
                </a:lnTo>
                <a:lnTo>
                  <a:pt x="35" y="76"/>
                </a:lnTo>
                <a:lnTo>
                  <a:pt x="93" y="37"/>
                </a:lnTo>
                <a:lnTo>
                  <a:pt x="8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678"/>
          <p:cNvSpPr>
            <a:spLocks/>
          </p:cNvSpPr>
          <p:nvPr/>
        </p:nvSpPr>
        <p:spPr bwMode="auto">
          <a:xfrm>
            <a:off x="4370811" y="2643106"/>
            <a:ext cx="144062" cy="6458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4" y="0"/>
              </a:cxn>
              <a:cxn ang="0">
                <a:pos x="77" y="13"/>
              </a:cxn>
              <a:cxn ang="0">
                <a:pos x="144" y="22"/>
              </a:cxn>
              <a:cxn ang="0">
                <a:pos x="144" y="64"/>
              </a:cxn>
              <a:cxn ang="0">
                <a:pos x="90" y="42"/>
              </a:cxn>
              <a:cxn ang="0">
                <a:pos x="38" y="48"/>
              </a:cxn>
              <a:cxn ang="0">
                <a:pos x="0" y="6"/>
              </a:cxn>
            </a:cxnLst>
            <a:rect l="0" t="0" r="r" b="b"/>
            <a:pathLst>
              <a:path w="144" h="64">
                <a:moveTo>
                  <a:pt x="0" y="6"/>
                </a:moveTo>
                <a:lnTo>
                  <a:pt x="54" y="0"/>
                </a:lnTo>
                <a:lnTo>
                  <a:pt x="77" y="13"/>
                </a:lnTo>
                <a:lnTo>
                  <a:pt x="144" y="22"/>
                </a:lnTo>
                <a:lnTo>
                  <a:pt x="144" y="64"/>
                </a:lnTo>
                <a:lnTo>
                  <a:pt x="90" y="42"/>
                </a:lnTo>
                <a:lnTo>
                  <a:pt x="38" y="48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677"/>
          <p:cNvSpPr>
            <a:spLocks/>
          </p:cNvSpPr>
          <p:nvPr/>
        </p:nvSpPr>
        <p:spPr bwMode="auto">
          <a:xfrm>
            <a:off x="4370811" y="2643106"/>
            <a:ext cx="144062" cy="6458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5" y="0"/>
              </a:cxn>
              <a:cxn ang="0">
                <a:pos x="77" y="12"/>
              </a:cxn>
              <a:cxn ang="0">
                <a:pos x="144" y="22"/>
              </a:cxn>
              <a:cxn ang="0">
                <a:pos x="144" y="64"/>
              </a:cxn>
              <a:cxn ang="0">
                <a:pos x="89" y="42"/>
              </a:cxn>
              <a:cxn ang="0">
                <a:pos x="37" y="47"/>
              </a:cxn>
              <a:cxn ang="0">
                <a:pos x="0" y="7"/>
              </a:cxn>
            </a:cxnLst>
            <a:rect l="0" t="0" r="r" b="b"/>
            <a:pathLst>
              <a:path w="144" h="64">
                <a:moveTo>
                  <a:pt x="0" y="7"/>
                </a:moveTo>
                <a:lnTo>
                  <a:pt x="55" y="0"/>
                </a:lnTo>
                <a:lnTo>
                  <a:pt x="77" y="12"/>
                </a:lnTo>
                <a:lnTo>
                  <a:pt x="144" y="22"/>
                </a:lnTo>
                <a:lnTo>
                  <a:pt x="144" y="64"/>
                </a:lnTo>
                <a:lnTo>
                  <a:pt x="89" y="42"/>
                </a:lnTo>
                <a:lnTo>
                  <a:pt x="37" y="47"/>
                </a:lnTo>
                <a:lnTo>
                  <a:pt x="0" y="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676"/>
          <p:cNvSpPr>
            <a:spLocks/>
          </p:cNvSpPr>
          <p:nvPr/>
        </p:nvSpPr>
        <p:spPr bwMode="auto">
          <a:xfrm>
            <a:off x="3369828" y="2998293"/>
            <a:ext cx="114256" cy="126676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77" y="4"/>
              </a:cxn>
              <a:cxn ang="0">
                <a:pos x="116" y="23"/>
              </a:cxn>
              <a:cxn ang="0">
                <a:pos x="106" y="71"/>
              </a:cxn>
              <a:cxn ang="0">
                <a:pos x="116" y="96"/>
              </a:cxn>
              <a:cxn ang="0">
                <a:pos x="61" y="106"/>
              </a:cxn>
              <a:cxn ang="0">
                <a:pos x="45" y="128"/>
              </a:cxn>
              <a:cxn ang="0">
                <a:pos x="13" y="128"/>
              </a:cxn>
              <a:cxn ang="0">
                <a:pos x="20" y="80"/>
              </a:cxn>
              <a:cxn ang="0">
                <a:pos x="0" y="64"/>
              </a:cxn>
              <a:cxn ang="0">
                <a:pos x="13" y="36"/>
              </a:cxn>
              <a:cxn ang="0">
                <a:pos x="13" y="0"/>
              </a:cxn>
            </a:cxnLst>
            <a:rect l="0" t="0" r="r" b="b"/>
            <a:pathLst>
              <a:path w="116" h="128">
                <a:moveTo>
                  <a:pt x="13" y="0"/>
                </a:moveTo>
                <a:lnTo>
                  <a:pt x="77" y="4"/>
                </a:lnTo>
                <a:lnTo>
                  <a:pt x="116" y="23"/>
                </a:lnTo>
                <a:lnTo>
                  <a:pt x="106" y="71"/>
                </a:lnTo>
                <a:lnTo>
                  <a:pt x="116" y="96"/>
                </a:lnTo>
                <a:lnTo>
                  <a:pt x="61" y="106"/>
                </a:lnTo>
                <a:lnTo>
                  <a:pt x="45" y="128"/>
                </a:lnTo>
                <a:lnTo>
                  <a:pt x="13" y="128"/>
                </a:lnTo>
                <a:lnTo>
                  <a:pt x="20" y="80"/>
                </a:lnTo>
                <a:lnTo>
                  <a:pt x="0" y="64"/>
                </a:lnTo>
                <a:lnTo>
                  <a:pt x="13" y="36"/>
                </a:lnTo>
                <a:lnTo>
                  <a:pt x="1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675"/>
          <p:cNvSpPr>
            <a:spLocks/>
          </p:cNvSpPr>
          <p:nvPr/>
        </p:nvSpPr>
        <p:spPr bwMode="auto">
          <a:xfrm>
            <a:off x="3369828" y="2998293"/>
            <a:ext cx="114256" cy="129159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78" y="5"/>
              </a:cxn>
              <a:cxn ang="0">
                <a:pos x="116" y="25"/>
              </a:cxn>
              <a:cxn ang="0">
                <a:pos x="106" y="71"/>
              </a:cxn>
              <a:cxn ang="0">
                <a:pos x="116" y="96"/>
              </a:cxn>
              <a:cxn ang="0">
                <a:pos x="61" y="106"/>
              </a:cxn>
              <a:cxn ang="0">
                <a:pos x="45" y="128"/>
              </a:cxn>
              <a:cxn ang="0">
                <a:pos x="13" y="128"/>
              </a:cxn>
              <a:cxn ang="0">
                <a:pos x="20" y="79"/>
              </a:cxn>
              <a:cxn ang="0">
                <a:pos x="0" y="64"/>
              </a:cxn>
              <a:cxn ang="0">
                <a:pos x="13" y="37"/>
              </a:cxn>
              <a:cxn ang="0">
                <a:pos x="13" y="0"/>
              </a:cxn>
            </a:cxnLst>
            <a:rect l="0" t="0" r="r" b="b"/>
            <a:pathLst>
              <a:path w="116" h="128">
                <a:moveTo>
                  <a:pt x="13" y="0"/>
                </a:moveTo>
                <a:lnTo>
                  <a:pt x="78" y="5"/>
                </a:lnTo>
                <a:lnTo>
                  <a:pt x="116" y="25"/>
                </a:lnTo>
                <a:lnTo>
                  <a:pt x="106" y="71"/>
                </a:lnTo>
                <a:lnTo>
                  <a:pt x="116" y="96"/>
                </a:lnTo>
                <a:lnTo>
                  <a:pt x="61" y="106"/>
                </a:lnTo>
                <a:lnTo>
                  <a:pt x="45" y="128"/>
                </a:lnTo>
                <a:lnTo>
                  <a:pt x="13" y="128"/>
                </a:lnTo>
                <a:lnTo>
                  <a:pt x="20" y="79"/>
                </a:lnTo>
                <a:lnTo>
                  <a:pt x="0" y="64"/>
                </a:lnTo>
                <a:lnTo>
                  <a:pt x="13" y="37"/>
                </a:lnTo>
                <a:lnTo>
                  <a:pt x="1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674"/>
          <p:cNvSpPr>
            <a:spLocks/>
          </p:cNvSpPr>
          <p:nvPr/>
        </p:nvSpPr>
        <p:spPr bwMode="auto">
          <a:xfrm>
            <a:off x="2584939" y="2213403"/>
            <a:ext cx="144062" cy="238448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44" y="35"/>
              </a:cxn>
              <a:cxn ang="0">
                <a:pos x="125" y="93"/>
              </a:cxn>
              <a:cxn ang="0">
                <a:pos x="122" y="141"/>
              </a:cxn>
              <a:cxn ang="0">
                <a:pos x="39" y="195"/>
              </a:cxn>
              <a:cxn ang="0">
                <a:pos x="0" y="240"/>
              </a:cxn>
              <a:cxn ang="0">
                <a:pos x="0" y="173"/>
              </a:cxn>
              <a:cxn ang="0">
                <a:pos x="58" y="141"/>
              </a:cxn>
              <a:cxn ang="0">
                <a:pos x="90" y="64"/>
              </a:cxn>
              <a:cxn ang="0">
                <a:pos x="109" y="54"/>
              </a:cxn>
              <a:cxn ang="0">
                <a:pos x="109" y="51"/>
              </a:cxn>
              <a:cxn ang="0">
                <a:pos x="109" y="45"/>
              </a:cxn>
              <a:cxn ang="0">
                <a:pos x="109" y="35"/>
              </a:cxn>
              <a:cxn ang="0">
                <a:pos x="109" y="22"/>
              </a:cxn>
              <a:cxn ang="0">
                <a:pos x="109" y="16"/>
              </a:cxn>
              <a:cxn ang="0">
                <a:pos x="109" y="10"/>
              </a:cxn>
              <a:cxn ang="0">
                <a:pos x="109" y="0"/>
              </a:cxn>
            </a:cxnLst>
            <a:rect l="0" t="0" r="r" b="b"/>
            <a:pathLst>
              <a:path w="144" h="240">
                <a:moveTo>
                  <a:pt x="109" y="0"/>
                </a:moveTo>
                <a:lnTo>
                  <a:pt x="144" y="35"/>
                </a:lnTo>
                <a:lnTo>
                  <a:pt x="125" y="93"/>
                </a:lnTo>
                <a:lnTo>
                  <a:pt x="122" y="141"/>
                </a:lnTo>
                <a:lnTo>
                  <a:pt x="39" y="195"/>
                </a:lnTo>
                <a:lnTo>
                  <a:pt x="0" y="240"/>
                </a:lnTo>
                <a:lnTo>
                  <a:pt x="0" y="173"/>
                </a:lnTo>
                <a:lnTo>
                  <a:pt x="58" y="141"/>
                </a:lnTo>
                <a:lnTo>
                  <a:pt x="90" y="64"/>
                </a:lnTo>
                <a:lnTo>
                  <a:pt x="109" y="54"/>
                </a:lnTo>
                <a:lnTo>
                  <a:pt x="109" y="51"/>
                </a:lnTo>
                <a:lnTo>
                  <a:pt x="109" y="45"/>
                </a:lnTo>
                <a:lnTo>
                  <a:pt x="109" y="35"/>
                </a:lnTo>
                <a:lnTo>
                  <a:pt x="109" y="22"/>
                </a:lnTo>
                <a:lnTo>
                  <a:pt x="109" y="16"/>
                </a:lnTo>
                <a:lnTo>
                  <a:pt x="109" y="10"/>
                </a:lnTo>
                <a:lnTo>
                  <a:pt x="10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673"/>
          <p:cNvSpPr>
            <a:spLocks/>
          </p:cNvSpPr>
          <p:nvPr/>
        </p:nvSpPr>
        <p:spPr bwMode="auto">
          <a:xfrm>
            <a:off x="2584939" y="2213403"/>
            <a:ext cx="144062" cy="238448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44" y="35"/>
              </a:cxn>
              <a:cxn ang="0">
                <a:pos x="124" y="95"/>
              </a:cxn>
              <a:cxn ang="0">
                <a:pos x="122" y="143"/>
              </a:cxn>
              <a:cxn ang="0">
                <a:pos x="40" y="195"/>
              </a:cxn>
              <a:cxn ang="0">
                <a:pos x="0" y="240"/>
              </a:cxn>
              <a:cxn ang="0">
                <a:pos x="0" y="175"/>
              </a:cxn>
              <a:cxn ang="0">
                <a:pos x="57" y="143"/>
              </a:cxn>
              <a:cxn ang="0">
                <a:pos x="89" y="65"/>
              </a:cxn>
              <a:cxn ang="0">
                <a:pos x="109" y="55"/>
              </a:cxn>
              <a:cxn ang="0">
                <a:pos x="109" y="53"/>
              </a:cxn>
              <a:cxn ang="0">
                <a:pos x="109" y="45"/>
              </a:cxn>
              <a:cxn ang="0">
                <a:pos x="109" y="35"/>
              </a:cxn>
              <a:cxn ang="0">
                <a:pos x="109" y="23"/>
              </a:cxn>
              <a:cxn ang="0">
                <a:pos x="109" y="18"/>
              </a:cxn>
              <a:cxn ang="0">
                <a:pos x="109" y="10"/>
              </a:cxn>
              <a:cxn ang="0">
                <a:pos x="109" y="0"/>
              </a:cxn>
            </a:cxnLst>
            <a:rect l="0" t="0" r="r" b="b"/>
            <a:pathLst>
              <a:path w="144" h="240">
                <a:moveTo>
                  <a:pt x="109" y="0"/>
                </a:moveTo>
                <a:lnTo>
                  <a:pt x="144" y="35"/>
                </a:lnTo>
                <a:lnTo>
                  <a:pt x="124" y="95"/>
                </a:lnTo>
                <a:lnTo>
                  <a:pt x="122" y="143"/>
                </a:lnTo>
                <a:lnTo>
                  <a:pt x="40" y="195"/>
                </a:lnTo>
                <a:lnTo>
                  <a:pt x="0" y="240"/>
                </a:lnTo>
                <a:lnTo>
                  <a:pt x="0" y="175"/>
                </a:lnTo>
                <a:lnTo>
                  <a:pt x="57" y="143"/>
                </a:lnTo>
                <a:lnTo>
                  <a:pt x="89" y="65"/>
                </a:lnTo>
                <a:lnTo>
                  <a:pt x="109" y="55"/>
                </a:lnTo>
                <a:lnTo>
                  <a:pt x="109" y="53"/>
                </a:lnTo>
                <a:lnTo>
                  <a:pt x="109" y="45"/>
                </a:lnTo>
                <a:lnTo>
                  <a:pt x="109" y="35"/>
                </a:lnTo>
                <a:lnTo>
                  <a:pt x="109" y="23"/>
                </a:lnTo>
                <a:lnTo>
                  <a:pt x="109" y="18"/>
                </a:lnTo>
                <a:lnTo>
                  <a:pt x="109" y="10"/>
                </a:lnTo>
                <a:lnTo>
                  <a:pt x="109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672"/>
          <p:cNvSpPr>
            <a:spLocks/>
          </p:cNvSpPr>
          <p:nvPr/>
        </p:nvSpPr>
        <p:spPr bwMode="auto">
          <a:xfrm>
            <a:off x="2485586" y="2369885"/>
            <a:ext cx="47193" cy="372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35" y="22"/>
              </a:cxn>
              <a:cxn ang="0">
                <a:pos x="10" y="38"/>
              </a:cxn>
              <a:cxn ang="0">
                <a:pos x="0" y="0"/>
              </a:cxn>
            </a:cxnLst>
            <a:rect l="0" t="0" r="r" b="b"/>
            <a:pathLst>
              <a:path w="48" h="38">
                <a:moveTo>
                  <a:pt x="0" y="0"/>
                </a:moveTo>
                <a:lnTo>
                  <a:pt x="48" y="0"/>
                </a:lnTo>
                <a:lnTo>
                  <a:pt x="35" y="22"/>
                </a:lnTo>
                <a:lnTo>
                  <a:pt x="1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671"/>
          <p:cNvSpPr>
            <a:spLocks/>
          </p:cNvSpPr>
          <p:nvPr/>
        </p:nvSpPr>
        <p:spPr bwMode="auto">
          <a:xfrm>
            <a:off x="2485586" y="2369885"/>
            <a:ext cx="49677" cy="372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34" y="23"/>
              </a:cxn>
              <a:cxn ang="0">
                <a:pos x="10" y="38"/>
              </a:cxn>
              <a:cxn ang="0">
                <a:pos x="0" y="0"/>
              </a:cxn>
            </a:cxnLst>
            <a:rect l="0" t="0" r="r" b="b"/>
            <a:pathLst>
              <a:path w="48" h="38">
                <a:moveTo>
                  <a:pt x="0" y="0"/>
                </a:moveTo>
                <a:lnTo>
                  <a:pt x="48" y="0"/>
                </a:lnTo>
                <a:lnTo>
                  <a:pt x="34" y="23"/>
                </a:lnTo>
                <a:lnTo>
                  <a:pt x="10" y="38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670"/>
          <p:cNvSpPr>
            <a:spLocks/>
          </p:cNvSpPr>
          <p:nvPr/>
        </p:nvSpPr>
        <p:spPr bwMode="auto">
          <a:xfrm>
            <a:off x="2465715" y="2451850"/>
            <a:ext cx="99353" cy="183803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67" y="26"/>
              </a:cxn>
              <a:cxn ang="0">
                <a:pos x="99" y="32"/>
              </a:cxn>
              <a:cxn ang="0">
                <a:pos x="86" y="125"/>
              </a:cxn>
              <a:cxn ang="0">
                <a:pos x="51" y="147"/>
              </a:cxn>
              <a:cxn ang="0">
                <a:pos x="41" y="186"/>
              </a:cxn>
              <a:cxn ang="0">
                <a:pos x="12" y="176"/>
              </a:cxn>
              <a:cxn ang="0">
                <a:pos x="12" y="118"/>
              </a:cxn>
              <a:cxn ang="0">
                <a:pos x="0" y="83"/>
              </a:cxn>
              <a:cxn ang="0">
                <a:pos x="0" y="77"/>
              </a:cxn>
              <a:cxn ang="0">
                <a:pos x="3" y="70"/>
              </a:cxn>
              <a:cxn ang="0">
                <a:pos x="12" y="54"/>
              </a:cxn>
              <a:cxn ang="0">
                <a:pos x="19" y="38"/>
              </a:cxn>
              <a:cxn ang="0">
                <a:pos x="22" y="26"/>
              </a:cxn>
              <a:cxn ang="0">
                <a:pos x="32" y="13"/>
              </a:cxn>
              <a:cxn ang="0">
                <a:pos x="35" y="3"/>
              </a:cxn>
              <a:cxn ang="0">
                <a:pos x="38" y="0"/>
              </a:cxn>
            </a:cxnLst>
            <a:rect l="0" t="0" r="r" b="b"/>
            <a:pathLst>
              <a:path w="99" h="186">
                <a:moveTo>
                  <a:pt x="38" y="0"/>
                </a:moveTo>
                <a:lnTo>
                  <a:pt x="67" y="26"/>
                </a:lnTo>
                <a:lnTo>
                  <a:pt x="99" y="32"/>
                </a:lnTo>
                <a:lnTo>
                  <a:pt x="86" y="125"/>
                </a:lnTo>
                <a:lnTo>
                  <a:pt x="51" y="147"/>
                </a:lnTo>
                <a:lnTo>
                  <a:pt x="41" y="186"/>
                </a:lnTo>
                <a:lnTo>
                  <a:pt x="12" y="176"/>
                </a:lnTo>
                <a:lnTo>
                  <a:pt x="12" y="118"/>
                </a:lnTo>
                <a:lnTo>
                  <a:pt x="0" y="83"/>
                </a:lnTo>
                <a:lnTo>
                  <a:pt x="0" y="77"/>
                </a:lnTo>
                <a:lnTo>
                  <a:pt x="3" y="70"/>
                </a:lnTo>
                <a:lnTo>
                  <a:pt x="12" y="54"/>
                </a:lnTo>
                <a:lnTo>
                  <a:pt x="19" y="38"/>
                </a:lnTo>
                <a:lnTo>
                  <a:pt x="22" y="26"/>
                </a:lnTo>
                <a:lnTo>
                  <a:pt x="32" y="13"/>
                </a:lnTo>
                <a:lnTo>
                  <a:pt x="35" y="3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669"/>
          <p:cNvSpPr>
            <a:spLocks/>
          </p:cNvSpPr>
          <p:nvPr/>
        </p:nvSpPr>
        <p:spPr bwMode="auto">
          <a:xfrm>
            <a:off x="2465715" y="2451850"/>
            <a:ext cx="96870" cy="18628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66" y="27"/>
              </a:cxn>
              <a:cxn ang="0">
                <a:pos x="99" y="32"/>
              </a:cxn>
              <a:cxn ang="0">
                <a:pos x="86" y="124"/>
              </a:cxn>
              <a:cxn ang="0">
                <a:pos x="51" y="146"/>
              </a:cxn>
              <a:cxn ang="0">
                <a:pos x="41" y="186"/>
              </a:cxn>
              <a:cxn ang="0">
                <a:pos x="10" y="176"/>
              </a:cxn>
              <a:cxn ang="0">
                <a:pos x="10" y="119"/>
              </a:cxn>
              <a:cxn ang="0">
                <a:pos x="0" y="84"/>
              </a:cxn>
              <a:cxn ang="0">
                <a:pos x="0" y="77"/>
              </a:cxn>
              <a:cxn ang="0">
                <a:pos x="3" y="69"/>
              </a:cxn>
              <a:cxn ang="0">
                <a:pos x="10" y="55"/>
              </a:cxn>
              <a:cxn ang="0">
                <a:pos x="18" y="40"/>
              </a:cxn>
              <a:cxn ang="0">
                <a:pos x="20" y="27"/>
              </a:cxn>
              <a:cxn ang="0">
                <a:pos x="30" y="15"/>
              </a:cxn>
              <a:cxn ang="0">
                <a:pos x="36" y="5"/>
              </a:cxn>
              <a:cxn ang="0">
                <a:pos x="38" y="0"/>
              </a:cxn>
            </a:cxnLst>
            <a:rect l="0" t="0" r="r" b="b"/>
            <a:pathLst>
              <a:path w="99" h="186">
                <a:moveTo>
                  <a:pt x="38" y="0"/>
                </a:moveTo>
                <a:lnTo>
                  <a:pt x="66" y="27"/>
                </a:lnTo>
                <a:lnTo>
                  <a:pt x="99" y="32"/>
                </a:lnTo>
                <a:lnTo>
                  <a:pt x="86" y="124"/>
                </a:lnTo>
                <a:lnTo>
                  <a:pt x="51" y="146"/>
                </a:lnTo>
                <a:lnTo>
                  <a:pt x="41" y="186"/>
                </a:lnTo>
                <a:lnTo>
                  <a:pt x="10" y="176"/>
                </a:lnTo>
                <a:lnTo>
                  <a:pt x="10" y="119"/>
                </a:lnTo>
                <a:lnTo>
                  <a:pt x="0" y="84"/>
                </a:lnTo>
                <a:lnTo>
                  <a:pt x="0" y="77"/>
                </a:lnTo>
                <a:lnTo>
                  <a:pt x="3" y="69"/>
                </a:lnTo>
                <a:lnTo>
                  <a:pt x="10" y="55"/>
                </a:lnTo>
                <a:lnTo>
                  <a:pt x="18" y="40"/>
                </a:lnTo>
                <a:lnTo>
                  <a:pt x="20" y="27"/>
                </a:lnTo>
                <a:lnTo>
                  <a:pt x="30" y="15"/>
                </a:lnTo>
                <a:lnTo>
                  <a:pt x="36" y="5"/>
                </a:lnTo>
                <a:lnTo>
                  <a:pt x="3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668"/>
          <p:cNvSpPr>
            <a:spLocks/>
          </p:cNvSpPr>
          <p:nvPr/>
        </p:nvSpPr>
        <p:spPr bwMode="auto">
          <a:xfrm>
            <a:off x="2435909" y="2662976"/>
            <a:ext cx="44709" cy="5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10"/>
              </a:cxn>
              <a:cxn ang="0">
                <a:pos x="29" y="55"/>
              </a:cxn>
              <a:cxn ang="0">
                <a:pos x="6" y="55"/>
              </a:cxn>
              <a:cxn ang="0">
                <a:pos x="0" y="0"/>
              </a:cxn>
            </a:cxnLst>
            <a:rect l="0" t="0" r="r" b="b"/>
            <a:pathLst>
              <a:path w="45" h="55">
                <a:moveTo>
                  <a:pt x="0" y="0"/>
                </a:moveTo>
                <a:lnTo>
                  <a:pt x="45" y="10"/>
                </a:lnTo>
                <a:lnTo>
                  <a:pt x="29" y="55"/>
                </a:lnTo>
                <a:lnTo>
                  <a:pt x="6" y="5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667"/>
          <p:cNvSpPr>
            <a:spLocks/>
          </p:cNvSpPr>
          <p:nvPr/>
        </p:nvSpPr>
        <p:spPr bwMode="auto">
          <a:xfrm>
            <a:off x="2435909" y="2662976"/>
            <a:ext cx="44709" cy="5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10"/>
              </a:cxn>
              <a:cxn ang="0">
                <a:pos x="30" y="55"/>
              </a:cxn>
              <a:cxn ang="0">
                <a:pos x="5" y="55"/>
              </a:cxn>
              <a:cxn ang="0">
                <a:pos x="0" y="0"/>
              </a:cxn>
            </a:cxnLst>
            <a:rect l="0" t="0" r="r" b="b"/>
            <a:pathLst>
              <a:path w="45" h="55">
                <a:moveTo>
                  <a:pt x="0" y="0"/>
                </a:moveTo>
                <a:lnTo>
                  <a:pt x="45" y="10"/>
                </a:lnTo>
                <a:lnTo>
                  <a:pt x="30" y="55"/>
                </a:lnTo>
                <a:lnTo>
                  <a:pt x="5" y="55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666"/>
          <p:cNvSpPr>
            <a:spLocks/>
          </p:cNvSpPr>
          <p:nvPr/>
        </p:nvSpPr>
        <p:spPr bwMode="auto">
          <a:xfrm>
            <a:off x="2435909" y="2749910"/>
            <a:ext cx="29806" cy="322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0"/>
              </a:cxn>
              <a:cxn ang="0">
                <a:pos x="13" y="32"/>
              </a:cxn>
              <a:cxn ang="0">
                <a:pos x="0" y="0"/>
              </a:cxn>
            </a:cxnLst>
            <a:rect l="0" t="0" r="r" b="b"/>
            <a:pathLst>
              <a:path w="29" h="32">
                <a:moveTo>
                  <a:pt x="0" y="0"/>
                </a:moveTo>
                <a:lnTo>
                  <a:pt x="29" y="0"/>
                </a:lnTo>
                <a:lnTo>
                  <a:pt x="13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Freeform 665"/>
          <p:cNvSpPr>
            <a:spLocks/>
          </p:cNvSpPr>
          <p:nvPr/>
        </p:nvSpPr>
        <p:spPr bwMode="auto">
          <a:xfrm>
            <a:off x="2435909" y="2749910"/>
            <a:ext cx="29806" cy="298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0"/>
              </a:cxn>
              <a:cxn ang="0">
                <a:pos x="12" y="32"/>
              </a:cxn>
              <a:cxn ang="0">
                <a:pos x="0" y="0"/>
              </a:cxn>
            </a:cxnLst>
            <a:rect l="0" t="0" r="r" b="b"/>
            <a:pathLst>
              <a:path w="29" h="32">
                <a:moveTo>
                  <a:pt x="0" y="0"/>
                </a:moveTo>
                <a:lnTo>
                  <a:pt x="29" y="0"/>
                </a:lnTo>
                <a:lnTo>
                  <a:pt x="12" y="32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Freeform 664"/>
          <p:cNvSpPr>
            <a:spLocks/>
          </p:cNvSpPr>
          <p:nvPr/>
        </p:nvSpPr>
        <p:spPr bwMode="auto">
          <a:xfrm>
            <a:off x="2406104" y="2779716"/>
            <a:ext cx="22355" cy="2483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25"/>
              </a:cxn>
              <a:cxn ang="0">
                <a:pos x="23" y="25"/>
              </a:cxn>
              <a:cxn ang="0">
                <a:pos x="13" y="0"/>
              </a:cxn>
            </a:cxnLst>
            <a:rect l="0" t="0" r="r" b="b"/>
            <a:pathLst>
              <a:path w="23" h="25">
                <a:moveTo>
                  <a:pt x="13" y="0"/>
                </a:moveTo>
                <a:lnTo>
                  <a:pt x="0" y="25"/>
                </a:lnTo>
                <a:lnTo>
                  <a:pt x="23" y="25"/>
                </a:lnTo>
                <a:lnTo>
                  <a:pt x="1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Freeform 663"/>
          <p:cNvSpPr>
            <a:spLocks/>
          </p:cNvSpPr>
          <p:nvPr/>
        </p:nvSpPr>
        <p:spPr bwMode="auto">
          <a:xfrm>
            <a:off x="2406104" y="2779716"/>
            <a:ext cx="24838" cy="24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25"/>
              </a:cxn>
              <a:cxn ang="0">
                <a:pos x="23" y="25"/>
              </a:cxn>
              <a:cxn ang="0">
                <a:pos x="14" y="0"/>
              </a:cxn>
            </a:cxnLst>
            <a:rect l="0" t="0" r="r" b="b"/>
            <a:pathLst>
              <a:path w="23" h="25">
                <a:moveTo>
                  <a:pt x="14" y="0"/>
                </a:moveTo>
                <a:lnTo>
                  <a:pt x="0" y="25"/>
                </a:lnTo>
                <a:lnTo>
                  <a:pt x="23" y="25"/>
                </a:lnTo>
                <a:lnTo>
                  <a:pt x="14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662"/>
          <p:cNvSpPr>
            <a:spLocks/>
          </p:cNvSpPr>
          <p:nvPr/>
        </p:nvSpPr>
        <p:spPr bwMode="auto">
          <a:xfrm>
            <a:off x="2356427" y="2799586"/>
            <a:ext cx="29806" cy="2235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0"/>
              </a:cxn>
              <a:cxn ang="0">
                <a:pos x="10" y="22"/>
              </a:cxn>
              <a:cxn ang="0">
                <a:pos x="0" y="0"/>
              </a:cxn>
            </a:cxnLst>
            <a:rect l="0" t="0" r="r" b="b"/>
            <a:pathLst>
              <a:path w="29" h="22">
                <a:moveTo>
                  <a:pt x="0" y="0"/>
                </a:moveTo>
                <a:lnTo>
                  <a:pt x="29" y="0"/>
                </a:lnTo>
                <a:lnTo>
                  <a:pt x="10" y="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661"/>
          <p:cNvSpPr>
            <a:spLocks/>
          </p:cNvSpPr>
          <p:nvPr/>
        </p:nvSpPr>
        <p:spPr bwMode="auto">
          <a:xfrm>
            <a:off x="2356427" y="2799586"/>
            <a:ext cx="29806" cy="2235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0"/>
              </a:cxn>
              <a:cxn ang="0">
                <a:pos x="10" y="22"/>
              </a:cxn>
              <a:cxn ang="0">
                <a:pos x="0" y="0"/>
              </a:cxn>
            </a:cxnLst>
            <a:rect l="0" t="0" r="r" b="b"/>
            <a:pathLst>
              <a:path w="29" h="22">
                <a:moveTo>
                  <a:pt x="0" y="0"/>
                </a:moveTo>
                <a:lnTo>
                  <a:pt x="29" y="0"/>
                </a:lnTo>
                <a:lnTo>
                  <a:pt x="10" y="22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Freeform 660"/>
          <p:cNvSpPr>
            <a:spLocks/>
          </p:cNvSpPr>
          <p:nvPr/>
        </p:nvSpPr>
        <p:spPr bwMode="auto">
          <a:xfrm>
            <a:off x="2296815" y="2799586"/>
            <a:ext cx="32291" cy="198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13" y="19"/>
              </a:cxn>
              <a:cxn ang="0">
                <a:pos x="0" y="0"/>
              </a:cxn>
            </a:cxnLst>
            <a:rect l="0" t="0" r="r" b="b"/>
            <a:pathLst>
              <a:path w="32" h="19">
                <a:moveTo>
                  <a:pt x="0" y="0"/>
                </a:moveTo>
                <a:lnTo>
                  <a:pt x="32" y="0"/>
                </a:lnTo>
                <a:lnTo>
                  <a:pt x="13" y="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659"/>
          <p:cNvSpPr>
            <a:spLocks/>
          </p:cNvSpPr>
          <p:nvPr/>
        </p:nvSpPr>
        <p:spPr bwMode="auto">
          <a:xfrm>
            <a:off x="2296815" y="2799586"/>
            <a:ext cx="29806" cy="198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13" y="19"/>
              </a:cxn>
              <a:cxn ang="0">
                <a:pos x="0" y="0"/>
              </a:cxn>
            </a:cxnLst>
            <a:rect l="0" t="0" r="r" b="b"/>
            <a:pathLst>
              <a:path w="32" h="19">
                <a:moveTo>
                  <a:pt x="0" y="0"/>
                </a:moveTo>
                <a:lnTo>
                  <a:pt x="32" y="0"/>
                </a:lnTo>
                <a:lnTo>
                  <a:pt x="13" y="19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0" name="Freeform 658"/>
          <p:cNvSpPr>
            <a:spLocks/>
          </p:cNvSpPr>
          <p:nvPr/>
        </p:nvSpPr>
        <p:spPr bwMode="auto">
          <a:xfrm>
            <a:off x="2254591" y="2784683"/>
            <a:ext cx="24838" cy="198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13"/>
              </a:cxn>
              <a:cxn ang="0">
                <a:pos x="9" y="19"/>
              </a:cxn>
              <a:cxn ang="0">
                <a:pos x="0" y="0"/>
              </a:cxn>
            </a:cxnLst>
            <a:rect l="0" t="0" r="r" b="b"/>
            <a:pathLst>
              <a:path w="25" h="19">
                <a:moveTo>
                  <a:pt x="0" y="0"/>
                </a:moveTo>
                <a:lnTo>
                  <a:pt x="25" y="13"/>
                </a:lnTo>
                <a:lnTo>
                  <a:pt x="9" y="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Freeform 657"/>
          <p:cNvSpPr>
            <a:spLocks/>
          </p:cNvSpPr>
          <p:nvPr/>
        </p:nvSpPr>
        <p:spPr bwMode="auto">
          <a:xfrm>
            <a:off x="2254591" y="2784683"/>
            <a:ext cx="24838" cy="17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14"/>
              </a:cxn>
              <a:cxn ang="0">
                <a:pos x="10" y="19"/>
              </a:cxn>
              <a:cxn ang="0">
                <a:pos x="0" y="0"/>
              </a:cxn>
            </a:cxnLst>
            <a:rect l="0" t="0" r="r" b="b"/>
            <a:pathLst>
              <a:path w="25" h="19">
                <a:moveTo>
                  <a:pt x="0" y="0"/>
                </a:moveTo>
                <a:lnTo>
                  <a:pt x="25" y="14"/>
                </a:lnTo>
                <a:lnTo>
                  <a:pt x="10" y="19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Freeform 656"/>
          <p:cNvSpPr>
            <a:spLocks/>
          </p:cNvSpPr>
          <p:nvPr/>
        </p:nvSpPr>
        <p:spPr bwMode="auto">
          <a:xfrm>
            <a:off x="3911302" y="2720104"/>
            <a:ext cx="705407" cy="476895"/>
          </a:xfrm>
          <a:custGeom>
            <a:avLst/>
            <a:gdLst/>
            <a:ahLst/>
            <a:cxnLst>
              <a:cxn ang="0">
                <a:pos x="0" y="457"/>
              </a:cxn>
              <a:cxn ang="0">
                <a:pos x="29" y="422"/>
              </a:cxn>
              <a:cxn ang="0">
                <a:pos x="83" y="291"/>
              </a:cxn>
              <a:cxn ang="0">
                <a:pos x="141" y="237"/>
              </a:cxn>
              <a:cxn ang="0">
                <a:pos x="208" y="230"/>
              </a:cxn>
              <a:cxn ang="0">
                <a:pos x="227" y="205"/>
              </a:cxn>
              <a:cxn ang="0">
                <a:pos x="275" y="205"/>
              </a:cxn>
              <a:cxn ang="0">
                <a:pos x="278" y="166"/>
              </a:cxn>
              <a:cxn ang="0">
                <a:pos x="390" y="115"/>
              </a:cxn>
              <a:cxn ang="0">
                <a:pos x="390" y="38"/>
              </a:cxn>
              <a:cxn ang="0">
                <a:pos x="496" y="0"/>
              </a:cxn>
              <a:cxn ang="0">
                <a:pos x="512" y="32"/>
              </a:cxn>
              <a:cxn ang="0">
                <a:pos x="602" y="38"/>
              </a:cxn>
              <a:cxn ang="0">
                <a:pos x="621" y="67"/>
              </a:cxn>
              <a:cxn ang="0">
                <a:pos x="669" y="61"/>
              </a:cxn>
              <a:cxn ang="0">
                <a:pos x="694" y="115"/>
              </a:cxn>
              <a:cxn ang="0">
                <a:pos x="662" y="144"/>
              </a:cxn>
              <a:cxn ang="0">
                <a:pos x="675" y="185"/>
              </a:cxn>
              <a:cxn ang="0">
                <a:pos x="710" y="205"/>
              </a:cxn>
              <a:cxn ang="0">
                <a:pos x="618" y="320"/>
              </a:cxn>
              <a:cxn ang="0">
                <a:pos x="570" y="320"/>
              </a:cxn>
              <a:cxn ang="0">
                <a:pos x="570" y="358"/>
              </a:cxn>
              <a:cxn ang="0">
                <a:pos x="534" y="406"/>
              </a:cxn>
              <a:cxn ang="0">
                <a:pos x="499" y="368"/>
              </a:cxn>
              <a:cxn ang="0">
                <a:pos x="490" y="438"/>
              </a:cxn>
              <a:cxn ang="0">
                <a:pos x="381" y="477"/>
              </a:cxn>
              <a:cxn ang="0">
                <a:pos x="323" y="448"/>
              </a:cxn>
              <a:cxn ang="0">
                <a:pos x="259" y="464"/>
              </a:cxn>
              <a:cxn ang="0">
                <a:pos x="195" y="425"/>
              </a:cxn>
              <a:cxn ang="0">
                <a:pos x="173" y="445"/>
              </a:cxn>
              <a:cxn ang="0">
                <a:pos x="96" y="438"/>
              </a:cxn>
              <a:cxn ang="0">
                <a:pos x="80" y="480"/>
              </a:cxn>
              <a:cxn ang="0">
                <a:pos x="13" y="477"/>
              </a:cxn>
              <a:cxn ang="0">
                <a:pos x="0" y="457"/>
              </a:cxn>
            </a:cxnLst>
            <a:rect l="0" t="0" r="r" b="b"/>
            <a:pathLst>
              <a:path w="710" h="480">
                <a:moveTo>
                  <a:pt x="0" y="457"/>
                </a:moveTo>
                <a:lnTo>
                  <a:pt x="29" y="422"/>
                </a:lnTo>
                <a:lnTo>
                  <a:pt x="83" y="291"/>
                </a:lnTo>
                <a:lnTo>
                  <a:pt x="141" y="237"/>
                </a:lnTo>
                <a:lnTo>
                  <a:pt x="208" y="230"/>
                </a:lnTo>
                <a:lnTo>
                  <a:pt x="227" y="205"/>
                </a:lnTo>
                <a:lnTo>
                  <a:pt x="275" y="205"/>
                </a:lnTo>
                <a:lnTo>
                  <a:pt x="278" y="166"/>
                </a:lnTo>
                <a:lnTo>
                  <a:pt x="390" y="115"/>
                </a:lnTo>
                <a:lnTo>
                  <a:pt x="390" y="38"/>
                </a:lnTo>
                <a:lnTo>
                  <a:pt x="496" y="0"/>
                </a:lnTo>
                <a:lnTo>
                  <a:pt x="512" y="32"/>
                </a:lnTo>
                <a:lnTo>
                  <a:pt x="602" y="38"/>
                </a:lnTo>
                <a:lnTo>
                  <a:pt x="621" y="67"/>
                </a:lnTo>
                <a:lnTo>
                  <a:pt x="669" y="61"/>
                </a:lnTo>
                <a:lnTo>
                  <a:pt x="694" y="115"/>
                </a:lnTo>
                <a:lnTo>
                  <a:pt x="662" y="144"/>
                </a:lnTo>
                <a:lnTo>
                  <a:pt x="675" y="185"/>
                </a:lnTo>
                <a:lnTo>
                  <a:pt x="710" y="205"/>
                </a:lnTo>
                <a:lnTo>
                  <a:pt x="618" y="320"/>
                </a:lnTo>
                <a:lnTo>
                  <a:pt x="570" y="320"/>
                </a:lnTo>
                <a:lnTo>
                  <a:pt x="570" y="358"/>
                </a:lnTo>
                <a:lnTo>
                  <a:pt x="534" y="406"/>
                </a:lnTo>
                <a:lnTo>
                  <a:pt x="499" y="368"/>
                </a:lnTo>
                <a:lnTo>
                  <a:pt x="490" y="438"/>
                </a:lnTo>
                <a:lnTo>
                  <a:pt x="381" y="477"/>
                </a:lnTo>
                <a:lnTo>
                  <a:pt x="323" y="448"/>
                </a:lnTo>
                <a:lnTo>
                  <a:pt x="259" y="464"/>
                </a:lnTo>
                <a:lnTo>
                  <a:pt x="195" y="425"/>
                </a:lnTo>
                <a:lnTo>
                  <a:pt x="173" y="445"/>
                </a:lnTo>
                <a:lnTo>
                  <a:pt x="96" y="438"/>
                </a:lnTo>
                <a:lnTo>
                  <a:pt x="80" y="480"/>
                </a:lnTo>
                <a:lnTo>
                  <a:pt x="13" y="477"/>
                </a:lnTo>
                <a:lnTo>
                  <a:pt x="0" y="45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Freeform 655"/>
          <p:cNvSpPr>
            <a:spLocks/>
          </p:cNvSpPr>
          <p:nvPr/>
        </p:nvSpPr>
        <p:spPr bwMode="auto">
          <a:xfrm>
            <a:off x="3911302" y="2720104"/>
            <a:ext cx="705407" cy="476895"/>
          </a:xfrm>
          <a:custGeom>
            <a:avLst/>
            <a:gdLst/>
            <a:ahLst/>
            <a:cxnLst>
              <a:cxn ang="0">
                <a:pos x="0" y="458"/>
              </a:cxn>
              <a:cxn ang="0">
                <a:pos x="28" y="423"/>
              </a:cxn>
              <a:cxn ang="0">
                <a:pos x="83" y="290"/>
              </a:cxn>
              <a:cxn ang="0">
                <a:pos x="140" y="238"/>
              </a:cxn>
              <a:cxn ang="0">
                <a:pos x="208" y="230"/>
              </a:cxn>
              <a:cxn ang="0">
                <a:pos x="225" y="205"/>
              </a:cxn>
              <a:cxn ang="0">
                <a:pos x="275" y="205"/>
              </a:cxn>
              <a:cxn ang="0">
                <a:pos x="278" y="165"/>
              </a:cxn>
              <a:cxn ang="0">
                <a:pos x="390" y="115"/>
              </a:cxn>
              <a:cxn ang="0">
                <a:pos x="390" y="38"/>
              </a:cxn>
              <a:cxn ang="0">
                <a:pos x="495" y="0"/>
              </a:cxn>
              <a:cxn ang="0">
                <a:pos x="510" y="33"/>
              </a:cxn>
              <a:cxn ang="0">
                <a:pos x="600" y="38"/>
              </a:cxn>
              <a:cxn ang="0">
                <a:pos x="620" y="68"/>
              </a:cxn>
              <a:cxn ang="0">
                <a:pos x="668" y="60"/>
              </a:cxn>
              <a:cxn ang="0">
                <a:pos x="693" y="115"/>
              </a:cxn>
              <a:cxn ang="0">
                <a:pos x="660" y="145"/>
              </a:cxn>
              <a:cxn ang="0">
                <a:pos x="675" y="185"/>
              </a:cxn>
              <a:cxn ang="0">
                <a:pos x="710" y="205"/>
              </a:cxn>
              <a:cxn ang="0">
                <a:pos x="618" y="320"/>
              </a:cxn>
              <a:cxn ang="0">
                <a:pos x="570" y="320"/>
              </a:cxn>
              <a:cxn ang="0">
                <a:pos x="570" y="358"/>
              </a:cxn>
              <a:cxn ang="0">
                <a:pos x="533" y="405"/>
              </a:cxn>
              <a:cxn ang="0">
                <a:pos x="498" y="368"/>
              </a:cxn>
              <a:cxn ang="0">
                <a:pos x="490" y="438"/>
              </a:cxn>
              <a:cxn ang="0">
                <a:pos x="380" y="478"/>
              </a:cxn>
              <a:cxn ang="0">
                <a:pos x="323" y="448"/>
              </a:cxn>
              <a:cxn ang="0">
                <a:pos x="258" y="465"/>
              </a:cxn>
              <a:cxn ang="0">
                <a:pos x="195" y="425"/>
              </a:cxn>
              <a:cxn ang="0">
                <a:pos x="173" y="445"/>
              </a:cxn>
              <a:cxn ang="0">
                <a:pos x="95" y="438"/>
              </a:cxn>
              <a:cxn ang="0">
                <a:pos x="80" y="480"/>
              </a:cxn>
              <a:cxn ang="0">
                <a:pos x="13" y="478"/>
              </a:cxn>
              <a:cxn ang="0">
                <a:pos x="0" y="458"/>
              </a:cxn>
            </a:cxnLst>
            <a:rect l="0" t="0" r="r" b="b"/>
            <a:pathLst>
              <a:path w="710" h="480">
                <a:moveTo>
                  <a:pt x="0" y="458"/>
                </a:moveTo>
                <a:lnTo>
                  <a:pt x="28" y="423"/>
                </a:lnTo>
                <a:lnTo>
                  <a:pt x="83" y="290"/>
                </a:lnTo>
                <a:lnTo>
                  <a:pt x="140" y="238"/>
                </a:lnTo>
                <a:lnTo>
                  <a:pt x="208" y="230"/>
                </a:lnTo>
                <a:lnTo>
                  <a:pt x="225" y="205"/>
                </a:lnTo>
                <a:lnTo>
                  <a:pt x="275" y="205"/>
                </a:lnTo>
                <a:lnTo>
                  <a:pt x="278" y="165"/>
                </a:lnTo>
                <a:lnTo>
                  <a:pt x="390" y="115"/>
                </a:lnTo>
                <a:lnTo>
                  <a:pt x="390" y="38"/>
                </a:lnTo>
                <a:lnTo>
                  <a:pt x="495" y="0"/>
                </a:lnTo>
                <a:lnTo>
                  <a:pt x="510" y="33"/>
                </a:lnTo>
                <a:lnTo>
                  <a:pt x="600" y="38"/>
                </a:lnTo>
                <a:lnTo>
                  <a:pt x="620" y="68"/>
                </a:lnTo>
                <a:lnTo>
                  <a:pt x="668" y="60"/>
                </a:lnTo>
                <a:lnTo>
                  <a:pt x="693" y="115"/>
                </a:lnTo>
                <a:lnTo>
                  <a:pt x="660" y="145"/>
                </a:lnTo>
                <a:lnTo>
                  <a:pt x="675" y="185"/>
                </a:lnTo>
                <a:lnTo>
                  <a:pt x="710" y="205"/>
                </a:lnTo>
                <a:lnTo>
                  <a:pt x="618" y="320"/>
                </a:lnTo>
                <a:lnTo>
                  <a:pt x="570" y="320"/>
                </a:lnTo>
                <a:lnTo>
                  <a:pt x="570" y="358"/>
                </a:lnTo>
                <a:lnTo>
                  <a:pt x="533" y="405"/>
                </a:lnTo>
                <a:lnTo>
                  <a:pt x="498" y="368"/>
                </a:lnTo>
                <a:lnTo>
                  <a:pt x="490" y="438"/>
                </a:lnTo>
                <a:lnTo>
                  <a:pt x="380" y="478"/>
                </a:lnTo>
                <a:lnTo>
                  <a:pt x="323" y="448"/>
                </a:lnTo>
                <a:lnTo>
                  <a:pt x="258" y="465"/>
                </a:lnTo>
                <a:lnTo>
                  <a:pt x="195" y="425"/>
                </a:lnTo>
                <a:lnTo>
                  <a:pt x="173" y="445"/>
                </a:lnTo>
                <a:lnTo>
                  <a:pt x="95" y="438"/>
                </a:lnTo>
                <a:lnTo>
                  <a:pt x="80" y="480"/>
                </a:lnTo>
                <a:lnTo>
                  <a:pt x="13" y="478"/>
                </a:lnTo>
                <a:lnTo>
                  <a:pt x="0" y="45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Freeform 654"/>
          <p:cNvSpPr>
            <a:spLocks/>
          </p:cNvSpPr>
          <p:nvPr/>
        </p:nvSpPr>
        <p:spPr bwMode="auto">
          <a:xfrm>
            <a:off x="4239167" y="3278966"/>
            <a:ext cx="158965" cy="124191"/>
          </a:xfrm>
          <a:custGeom>
            <a:avLst/>
            <a:gdLst/>
            <a:ahLst/>
            <a:cxnLst>
              <a:cxn ang="0">
                <a:pos x="83" y="32"/>
              </a:cxn>
              <a:cxn ang="0">
                <a:pos x="150" y="26"/>
              </a:cxn>
              <a:cxn ang="0">
                <a:pos x="160" y="70"/>
              </a:cxn>
              <a:cxn ang="0">
                <a:pos x="150" y="109"/>
              </a:cxn>
              <a:cxn ang="0">
                <a:pos x="64" y="125"/>
              </a:cxn>
              <a:cxn ang="0">
                <a:pos x="12" y="102"/>
              </a:cxn>
              <a:cxn ang="0">
                <a:pos x="0" y="70"/>
              </a:cxn>
              <a:cxn ang="0">
                <a:pos x="44" y="48"/>
              </a:cxn>
              <a:cxn ang="0">
                <a:pos x="38" y="6"/>
              </a:cxn>
              <a:cxn ang="0">
                <a:pos x="60" y="0"/>
              </a:cxn>
              <a:cxn ang="0">
                <a:pos x="83" y="32"/>
              </a:cxn>
            </a:cxnLst>
            <a:rect l="0" t="0" r="r" b="b"/>
            <a:pathLst>
              <a:path w="160" h="125">
                <a:moveTo>
                  <a:pt x="83" y="32"/>
                </a:moveTo>
                <a:lnTo>
                  <a:pt x="150" y="26"/>
                </a:lnTo>
                <a:lnTo>
                  <a:pt x="160" y="70"/>
                </a:lnTo>
                <a:lnTo>
                  <a:pt x="150" y="109"/>
                </a:lnTo>
                <a:lnTo>
                  <a:pt x="64" y="125"/>
                </a:lnTo>
                <a:lnTo>
                  <a:pt x="12" y="102"/>
                </a:lnTo>
                <a:lnTo>
                  <a:pt x="0" y="70"/>
                </a:lnTo>
                <a:lnTo>
                  <a:pt x="44" y="48"/>
                </a:lnTo>
                <a:lnTo>
                  <a:pt x="38" y="6"/>
                </a:lnTo>
                <a:lnTo>
                  <a:pt x="60" y="0"/>
                </a:lnTo>
                <a:lnTo>
                  <a:pt x="83" y="3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Freeform 653"/>
          <p:cNvSpPr>
            <a:spLocks/>
          </p:cNvSpPr>
          <p:nvPr/>
        </p:nvSpPr>
        <p:spPr bwMode="auto">
          <a:xfrm>
            <a:off x="4239167" y="3278966"/>
            <a:ext cx="158965" cy="124191"/>
          </a:xfrm>
          <a:custGeom>
            <a:avLst/>
            <a:gdLst/>
            <a:ahLst/>
            <a:cxnLst>
              <a:cxn ang="0">
                <a:pos x="83" y="33"/>
              </a:cxn>
              <a:cxn ang="0">
                <a:pos x="150" y="28"/>
              </a:cxn>
              <a:cxn ang="0">
                <a:pos x="160" y="70"/>
              </a:cxn>
              <a:cxn ang="0">
                <a:pos x="150" y="110"/>
              </a:cxn>
              <a:cxn ang="0">
                <a:pos x="63" y="125"/>
              </a:cxn>
              <a:cxn ang="0">
                <a:pos x="10" y="103"/>
              </a:cxn>
              <a:cxn ang="0">
                <a:pos x="0" y="70"/>
              </a:cxn>
              <a:cxn ang="0">
                <a:pos x="43" y="48"/>
              </a:cxn>
              <a:cxn ang="0">
                <a:pos x="38" y="8"/>
              </a:cxn>
              <a:cxn ang="0">
                <a:pos x="60" y="0"/>
              </a:cxn>
              <a:cxn ang="0">
                <a:pos x="83" y="33"/>
              </a:cxn>
            </a:cxnLst>
            <a:rect l="0" t="0" r="r" b="b"/>
            <a:pathLst>
              <a:path w="160" h="125">
                <a:moveTo>
                  <a:pt x="83" y="33"/>
                </a:moveTo>
                <a:lnTo>
                  <a:pt x="150" y="28"/>
                </a:lnTo>
                <a:lnTo>
                  <a:pt x="160" y="70"/>
                </a:lnTo>
                <a:lnTo>
                  <a:pt x="150" y="110"/>
                </a:lnTo>
                <a:lnTo>
                  <a:pt x="63" y="125"/>
                </a:lnTo>
                <a:lnTo>
                  <a:pt x="10" y="103"/>
                </a:lnTo>
                <a:lnTo>
                  <a:pt x="0" y="70"/>
                </a:lnTo>
                <a:lnTo>
                  <a:pt x="43" y="48"/>
                </a:lnTo>
                <a:lnTo>
                  <a:pt x="38" y="8"/>
                </a:lnTo>
                <a:lnTo>
                  <a:pt x="60" y="0"/>
                </a:lnTo>
                <a:lnTo>
                  <a:pt x="83" y="3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Freeform 652"/>
          <p:cNvSpPr>
            <a:spLocks/>
          </p:cNvSpPr>
          <p:nvPr/>
        </p:nvSpPr>
        <p:spPr bwMode="auto">
          <a:xfrm>
            <a:off x="5019089" y="2918810"/>
            <a:ext cx="89418" cy="23844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0" y="90"/>
              </a:cxn>
              <a:cxn ang="0">
                <a:pos x="6" y="186"/>
              </a:cxn>
              <a:cxn ang="0">
                <a:pos x="70" y="240"/>
              </a:cxn>
              <a:cxn ang="0">
                <a:pos x="89" y="224"/>
              </a:cxn>
              <a:cxn ang="0">
                <a:pos x="54" y="167"/>
              </a:cxn>
              <a:cxn ang="0">
                <a:pos x="38" y="106"/>
              </a:cxn>
              <a:cxn ang="0">
                <a:pos x="54" y="29"/>
              </a:cxn>
              <a:cxn ang="0">
                <a:pos x="38" y="0"/>
              </a:cxn>
            </a:cxnLst>
            <a:rect l="0" t="0" r="r" b="b"/>
            <a:pathLst>
              <a:path w="89" h="240">
                <a:moveTo>
                  <a:pt x="38" y="0"/>
                </a:moveTo>
                <a:lnTo>
                  <a:pt x="0" y="90"/>
                </a:lnTo>
                <a:lnTo>
                  <a:pt x="6" y="186"/>
                </a:lnTo>
                <a:lnTo>
                  <a:pt x="70" y="240"/>
                </a:lnTo>
                <a:lnTo>
                  <a:pt x="89" y="224"/>
                </a:lnTo>
                <a:lnTo>
                  <a:pt x="54" y="167"/>
                </a:lnTo>
                <a:lnTo>
                  <a:pt x="38" y="106"/>
                </a:lnTo>
                <a:lnTo>
                  <a:pt x="54" y="29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Freeform 651"/>
          <p:cNvSpPr>
            <a:spLocks/>
          </p:cNvSpPr>
          <p:nvPr/>
        </p:nvSpPr>
        <p:spPr bwMode="auto">
          <a:xfrm>
            <a:off x="5019089" y="2918810"/>
            <a:ext cx="89418" cy="238448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90"/>
              </a:cxn>
              <a:cxn ang="0">
                <a:pos x="7" y="188"/>
              </a:cxn>
              <a:cxn ang="0">
                <a:pos x="69" y="240"/>
              </a:cxn>
              <a:cxn ang="0">
                <a:pos x="89" y="225"/>
              </a:cxn>
              <a:cxn ang="0">
                <a:pos x="54" y="168"/>
              </a:cxn>
              <a:cxn ang="0">
                <a:pos x="40" y="108"/>
              </a:cxn>
              <a:cxn ang="0">
                <a:pos x="54" y="30"/>
              </a:cxn>
              <a:cxn ang="0">
                <a:pos x="40" y="0"/>
              </a:cxn>
            </a:cxnLst>
            <a:rect l="0" t="0" r="r" b="b"/>
            <a:pathLst>
              <a:path w="89" h="240">
                <a:moveTo>
                  <a:pt x="40" y="0"/>
                </a:moveTo>
                <a:lnTo>
                  <a:pt x="0" y="90"/>
                </a:lnTo>
                <a:lnTo>
                  <a:pt x="7" y="188"/>
                </a:lnTo>
                <a:lnTo>
                  <a:pt x="69" y="240"/>
                </a:lnTo>
                <a:lnTo>
                  <a:pt x="89" y="225"/>
                </a:lnTo>
                <a:lnTo>
                  <a:pt x="54" y="168"/>
                </a:lnTo>
                <a:lnTo>
                  <a:pt x="40" y="108"/>
                </a:lnTo>
                <a:lnTo>
                  <a:pt x="54" y="30"/>
                </a:lnTo>
                <a:lnTo>
                  <a:pt x="4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650"/>
          <p:cNvSpPr>
            <a:spLocks/>
          </p:cNvSpPr>
          <p:nvPr/>
        </p:nvSpPr>
        <p:spPr bwMode="auto">
          <a:xfrm>
            <a:off x="4281393" y="3596896"/>
            <a:ext cx="158965" cy="280672"/>
          </a:xfrm>
          <a:custGeom>
            <a:avLst/>
            <a:gdLst/>
            <a:ahLst/>
            <a:cxnLst>
              <a:cxn ang="0">
                <a:pos x="90" y="10"/>
              </a:cxn>
              <a:cxn ang="0">
                <a:pos x="144" y="0"/>
              </a:cxn>
              <a:cxn ang="0">
                <a:pos x="122" y="67"/>
              </a:cxn>
              <a:cxn ang="0">
                <a:pos x="132" y="115"/>
              </a:cxn>
              <a:cxn ang="0">
                <a:pos x="144" y="166"/>
              </a:cxn>
              <a:cxn ang="0">
                <a:pos x="125" y="189"/>
              </a:cxn>
              <a:cxn ang="0">
                <a:pos x="160" y="195"/>
              </a:cxn>
              <a:cxn ang="0">
                <a:pos x="160" y="243"/>
              </a:cxn>
              <a:cxn ang="0">
                <a:pos x="87" y="266"/>
              </a:cxn>
              <a:cxn ang="0">
                <a:pos x="39" y="275"/>
              </a:cxn>
              <a:cxn ang="0">
                <a:pos x="4" y="282"/>
              </a:cxn>
              <a:cxn ang="0">
                <a:pos x="0" y="256"/>
              </a:cxn>
              <a:cxn ang="0">
                <a:pos x="39" y="234"/>
              </a:cxn>
              <a:cxn ang="0">
                <a:pos x="20" y="214"/>
              </a:cxn>
              <a:cxn ang="0">
                <a:pos x="23" y="186"/>
              </a:cxn>
              <a:cxn ang="0">
                <a:pos x="55" y="170"/>
              </a:cxn>
              <a:cxn ang="0">
                <a:pos x="61" y="74"/>
              </a:cxn>
              <a:cxn ang="0">
                <a:pos x="90" y="10"/>
              </a:cxn>
            </a:cxnLst>
            <a:rect l="0" t="0" r="r" b="b"/>
            <a:pathLst>
              <a:path w="160" h="282">
                <a:moveTo>
                  <a:pt x="90" y="10"/>
                </a:moveTo>
                <a:lnTo>
                  <a:pt x="144" y="0"/>
                </a:lnTo>
                <a:lnTo>
                  <a:pt x="122" y="67"/>
                </a:lnTo>
                <a:lnTo>
                  <a:pt x="132" y="115"/>
                </a:lnTo>
                <a:lnTo>
                  <a:pt x="144" y="166"/>
                </a:lnTo>
                <a:lnTo>
                  <a:pt x="125" y="189"/>
                </a:lnTo>
                <a:lnTo>
                  <a:pt x="160" y="195"/>
                </a:lnTo>
                <a:lnTo>
                  <a:pt x="160" y="243"/>
                </a:lnTo>
                <a:lnTo>
                  <a:pt x="87" y="266"/>
                </a:lnTo>
                <a:lnTo>
                  <a:pt x="39" y="275"/>
                </a:lnTo>
                <a:lnTo>
                  <a:pt x="4" y="282"/>
                </a:lnTo>
                <a:lnTo>
                  <a:pt x="0" y="256"/>
                </a:lnTo>
                <a:lnTo>
                  <a:pt x="39" y="234"/>
                </a:lnTo>
                <a:lnTo>
                  <a:pt x="20" y="214"/>
                </a:lnTo>
                <a:lnTo>
                  <a:pt x="23" y="186"/>
                </a:lnTo>
                <a:lnTo>
                  <a:pt x="55" y="170"/>
                </a:lnTo>
                <a:lnTo>
                  <a:pt x="61" y="74"/>
                </a:lnTo>
                <a:lnTo>
                  <a:pt x="90" y="1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Freeform 649"/>
          <p:cNvSpPr>
            <a:spLocks/>
          </p:cNvSpPr>
          <p:nvPr/>
        </p:nvSpPr>
        <p:spPr bwMode="auto">
          <a:xfrm>
            <a:off x="4281393" y="3596896"/>
            <a:ext cx="158965" cy="280672"/>
          </a:xfrm>
          <a:custGeom>
            <a:avLst/>
            <a:gdLst/>
            <a:ahLst/>
            <a:cxnLst>
              <a:cxn ang="0">
                <a:pos x="90" y="10"/>
              </a:cxn>
              <a:cxn ang="0">
                <a:pos x="145" y="0"/>
              </a:cxn>
              <a:cxn ang="0">
                <a:pos x="123" y="67"/>
              </a:cxn>
              <a:cxn ang="0">
                <a:pos x="133" y="115"/>
              </a:cxn>
              <a:cxn ang="0">
                <a:pos x="145" y="167"/>
              </a:cxn>
              <a:cxn ang="0">
                <a:pos x="125" y="190"/>
              </a:cxn>
              <a:cxn ang="0">
                <a:pos x="160" y="195"/>
              </a:cxn>
              <a:cxn ang="0">
                <a:pos x="160" y="242"/>
              </a:cxn>
              <a:cxn ang="0">
                <a:pos x="88" y="267"/>
              </a:cxn>
              <a:cxn ang="0">
                <a:pos x="40" y="275"/>
              </a:cxn>
              <a:cxn ang="0">
                <a:pos x="5" y="282"/>
              </a:cxn>
              <a:cxn ang="0">
                <a:pos x="0" y="257"/>
              </a:cxn>
              <a:cxn ang="0">
                <a:pos x="40" y="235"/>
              </a:cxn>
              <a:cxn ang="0">
                <a:pos x="20" y="215"/>
              </a:cxn>
              <a:cxn ang="0">
                <a:pos x="23" y="187"/>
              </a:cxn>
              <a:cxn ang="0">
                <a:pos x="55" y="170"/>
              </a:cxn>
              <a:cxn ang="0">
                <a:pos x="63" y="75"/>
              </a:cxn>
              <a:cxn ang="0">
                <a:pos x="90" y="10"/>
              </a:cxn>
            </a:cxnLst>
            <a:rect l="0" t="0" r="r" b="b"/>
            <a:pathLst>
              <a:path w="160" h="282">
                <a:moveTo>
                  <a:pt x="90" y="10"/>
                </a:moveTo>
                <a:lnTo>
                  <a:pt x="145" y="0"/>
                </a:lnTo>
                <a:lnTo>
                  <a:pt x="123" y="67"/>
                </a:lnTo>
                <a:lnTo>
                  <a:pt x="133" y="115"/>
                </a:lnTo>
                <a:lnTo>
                  <a:pt x="145" y="167"/>
                </a:lnTo>
                <a:lnTo>
                  <a:pt x="125" y="190"/>
                </a:lnTo>
                <a:lnTo>
                  <a:pt x="160" y="195"/>
                </a:lnTo>
                <a:lnTo>
                  <a:pt x="160" y="242"/>
                </a:lnTo>
                <a:lnTo>
                  <a:pt x="88" y="267"/>
                </a:lnTo>
                <a:lnTo>
                  <a:pt x="40" y="275"/>
                </a:lnTo>
                <a:lnTo>
                  <a:pt x="5" y="282"/>
                </a:lnTo>
                <a:lnTo>
                  <a:pt x="0" y="257"/>
                </a:lnTo>
                <a:lnTo>
                  <a:pt x="40" y="235"/>
                </a:lnTo>
                <a:lnTo>
                  <a:pt x="20" y="215"/>
                </a:lnTo>
                <a:lnTo>
                  <a:pt x="23" y="187"/>
                </a:lnTo>
                <a:lnTo>
                  <a:pt x="55" y="170"/>
                </a:lnTo>
                <a:lnTo>
                  <a:pt x="63" y="75"/>
                </a:lnTo>
                <a:lnTo>
                  <a:pt x="90" y="1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Freeform 648"/>
          <p:cNvSpPr>
            <a:spLocks/>
          </p:cNvSpPr>
          <p:nvPr/>
        </p:nvSpPr>
        <p:spPr bwMode="auto">
          <a:xfrm>
            <a:off x="4214329" y="3696249"/>
            <a:ext cx="89418" cy="101836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90" y="45"/>
              </a:cxn>
              <a:cxn ang="0">
                <a:pos x="77" y="71"/>
              </a:cxn>
              <a:cxn ang="0">
                <a:pos x="55" y="103"/>
              </a:cxn>
              <a:cxn ang="0">
                <a:pos x="3" y="103"/>
              </a:cxn>
              <a:cxn ang="0">
                <a:pos x="0" y="48"/>
              </a:cxn>
              <a:cxn ang="0">
                <a:pos x="26" y="13"/>
              </a:cxn>
              <a:cxn ang="0">
                <a:pos x="77" y="0"/>
              </a:cxn>
            </a:cxnLst>
            <a:rect l="0" t="0" r="r" b="b"/>
            <a:pathLst>
              <a:path w="90" h="103">
                <a:moveTo>
                  <a:pt x="77" y="0"/>
                </a:moveTo>
                <a:lnTo>
                  <a:pt x="90" y="45"/>
                </a:lnTo>
                <a:lnTo>
                  <a:pt x="77" y="71"/>
                </a:lnTo>
                <a:lnTo>
                  <a:pt x="55" y="103"/>
                </a:lnTo>
                <a:lnTo>
                  <a:pt x="3" y="103"/>
                </a:lnTo>
                <a:lnTo>
                  <a:pt x="0" y="48"/>
                </a:lnTo>
                <a:lnTo>
                  <a:pt x="26" y="13"/>
                </a:lnTo>
                <a:lnTo>
                  <a:pt x="77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647"/>
          <p:cNvSpPr>
            <a:spLocks/>
          </p:cNvSpPr>
          <p:nvPr/>
        </p:nvSpPr>
        <p:spPr bwMode="auto">
          <a:xfrm>
            <a:off x="4214329" y="3696249"/>
            <a:ext cx="89418" cy="101836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90" y="45"/>
              </a:cxn>
              <a:cxn ang="0">
                <a:pos x="78" y="70"/>
              </a:cxn>
              <a:cxn ang="0">
                <a:pos x="55" y="103"/>
              </a:cxn>
              <a:cxn ang="0">
                <a:pos x="5" y="103"/>
              </a:cxn>
              <a:cxn ang="0">
                <a:pos x="0" y="48"/>
              </a:cxn>
              <a:cxn ang="0">
                <a:pos x="28" y="13"/>
              </a:cxn>
              <a:cxn ang="0">
                <a:pos x="78" y="0"/>
              </a:cxn>
            </a:cxnLst>
            <a:rect l="0" t="0" r="r" b="b"/>
            <a:pathLst>
              <a:path w="90" h="103">
                <a:moveTo>
                  <a:pt x="78" y="0"/>
                </a:moveTo>
                <a:lnTo>
                  <a:pt x="90" y="45"/>
                </a:lnTo>
                <a:lnTo>
                  <a:pt x="78" y="70"/>
                </a:lnTo>
                <a:lnTo>
                  <a:pt x="55" y="103"/>
                </a:lnTo>
                <a:lnTo>
                  <a:pt x="5" y="103"/>
                </a:lnTo>
                <a:lnTo>
                  <a:pt x="0" y="48"/>
                </a:lnTo>
                <a:lnTo>
                  <a:pt x="28" y="13"/>
                </a:lnTo>
                <a:lnTo>
                  <a:pt x="7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646"/>
          <p:cNvSpPr>
            <a:spLocks/>
          </p:cNvSpPr>
          <p:nvPr/>
        </p:nvSpPr>
        <p:spPr bwMode="auto">
          <a:xfrm>
            <a:off x="5632595" y="5745407"/>
            <a:ext cx="196221" cy="509186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93" y="131"/>
              </a:cxn>
              <a:cxn ang="0">
                <a:pos x="6" y="182"/>
              </a:cxn>
              <a:cxn ang="0">
                <a:pos x="9" y="269"/>
              </a:cxn>
              <a:cxn ang="0">
                <a:pos x="0" y="416"/>
              </a:cxn>
              <a:cxn ang="0">
                <a:pos x="41" y="467"/>
              </a:cxn>
              <a:cxn ang="0">
                <a:pos x="57" y="506"/>
              </a:cxn>
              <a:cxn ang="0">
                <a:pos x="96" y="512"/>
              </a:cxn>
              <a:cxn ang="0">
                <a:pos x="137" y="374"/>
              </a:cxn>
              <a:cxn ang="0">
                <a:pos x="153" y="122"/>
              </a:cxn>
              <a:cxn ang="0">
                <a:pos x="198" y="106"/>
              </a:cxn>
              <a:cxn ang="0">
                <a:pos x="131" y="3"/>
              </a:cxn>
              <a:cxn ang="0">
                <a:pos x="115" y="0"/>
              </a:cxn>
            </a:cxnLst>
            <a:rect l="0" t="0" r="r" b="b"/>
            <a:pathLst>
              <a:path w="198" h="512">
                <a:moveTo>
                  <a:pt x="115" y="0"/>
                </a:moveTo>
                <a:lnTo>
                  <a:pt x="93" y="131"/>
                </a:lnTo>
                <a:lnTo>
                  <a:pt x="6" y="182"/>
                </a:lnTo>
                <a:lnTo>
                  <a:pt x="9" y="269"/>
                </a:lnTo>
                <a:lnTo>
                  <a:pt x="0" y="416"/>
                </a:lnTo>
                <a:lnTo>
                  <a:pt x="41" y="467"/>
                </a:lnTo>
                <a:lnTo>
                  <a:pt x="57" y="506"/>
                </a:lnTo>
                <a:lnTo>
                  <a:pt x="96" y="512"/>
                </a:lnTo>
                <a:lnTo>
                  <a:pt x="137" y="374"/>
                </a:lnTo>
                <a:lnTo>
                  <a:pt x="153" y="122"/>
                </a:lnTo>
                <a:lnTo>
                  <a:pt x="198" y="106"/>
                </a:lnTo>
                <a:lnTo>
                  <a:pt x="131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645"/>
          <p:cNvSpPr>
            <a:spLocks/>
          </p:cNvSpPr>
          <p:nvPr/>
        </p:nvSpPr>
        <p:spPr bwMode="auto">
          <a:xfrm>
            <a:off x="5632595" y="5745407"/>
            <a:ext cx="196221" cy="509186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93" y="132"/>
              </a:cxn>
              <a:cxn ang="0">
                <a:pos x="8" y="182"/>
              </a:cxn>
              <a:cxn ang="0">
                <a:pos x="10" y="270"/>
              </a:cxn>
              <a:cxn ang="0">
                <a:pos x="0" y="417"/>
              </a:cxn>
              <a:cxn ang="0">
                <a:pos x="43" y="467"/>
              </a:cxn>
              <a:cxn ang="0">
                <a:pos x="58" y="507"/>
              </a:cxn>
              <a:cxn ang="0">
                <a:pos x="98" y="512"/>
              </a:cxn>
              <a:cxn ang="0">
                <a:pos x="138" y="375"/>
              </a:cxn>
              <a:cxn ang="0">
                <a:pos x="153" y="122"/>
              </a:cxn>
              <a:cxn ang="0">
                <a:pos x="198" y="107"/>
              </a:cxn>
              <a:cxn ang="0">
                <a:pos x="133" y="5"/>
              </a:cxn>
              <a:cxn ang="0">
                <a:pos x="115" y="0"/>
              </a:cxn>
            </a:cxnLst>
            <a:rect l="0" t="0" r="r" b="b"/>
            <a:pathLst>
              <a:path w="198" h="512">
                <a:moveTo>
                  <a:pt x="115" y="0"/>
                </a:moveTo>
                <a:lnTo>
                  <a:pt x="93" y="132"/>
                </a:lnTo>
                <a:lnTo>
                  <a:pt x="8" y="182"/>
                </a:lnTo>
                <a:lnTo>
                  <a:pt x="10" y="270"/>
                </a:lnTo>
                <a:lnTo>
                  <a:pt x="0" y="417"/>
                </a:lnTo>
                <a:lnTo>
                  <a:pt x="43" y="467"/>
                </a:lnTo>
                <a:lnTo>
                  <a:pt x="58" y="507"/>
                </a:lnTo>
                <a:lnTo>
                  <a:pt x="98" y="512"/>
                </a:lnTo>
                <a:lnTo>
                  <a:pt x="138" y="375"/>
                </a:lnTo>
                <a:lnTo>
                  <a:pt x="153" y="122"/>
                </a:lnTo>
                <a:lnTo>
                  <a:pt x="198" y="107"/>
                </a:lnTo>
                <a:lnTo>
                  <a:pt x="133" y="5"/>
                </a:lnTo>
                <a:lnTo>
                  <a:pt x="11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644"/>
          <p:cNvSpPr>
            <a:spLocks/>
          </p:cNvSpPr>
          <p:nvPr/>
        </p:nvSpPr>
        <p:spPr bwMode="auto">
          <a:xfrm>
            <a:off x="6859605" y="4183080"/>
            <a:ext cx="111771" cy="7948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0" y="0"/>
              </a:cxn>
              <a:cxn ang="0">
                <a:pos x="112" y="32"/>
              </a:cxn>
              <a:cxn ang="0">
                <a:pos x="96" y="80"/>
              </a:cxn>
              <a:cxn ang="0">
                <a:pos x="51" y="67"/>
              </a:cxn>
              <a:cxn ang="0">
                <a:pos x="0" y="25"/>
              </a:cxn>
              <a:cxn ang="0">
                <a:pos x="6" y="0"/>
              </a:cxn>
            </a:cxnLst>
            <a:rect l="0" t="0" r="r" b="b"/>
            <a:pathLst>
              <a:path w="112" h="80">
                <a:moveTo>
                  <a:pt x="6" y="0"/>
                </a:moveTo>
                <a:lnTo>
                  <a:pt x="80" y="0"/>
                </a:lnTo>
                <a:lnTo>
                  <a:pt x="112" y="32"/>
                </a:lnTo>
                <a:lnTo>
                  <a:pt x="96" y="80"/>
                </a:lnTo>
                <a:lnTo>
                  <a:pt x="51" y="67"/>
                </a:lnTo>
                <a:lnTo>
                  <a:pt x="0" y="25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Freeform 643"/>
          <p:cNvSpPr>
            <a:spLocks/>
          </p:cNvSpPr>
          <p:nvPr/>
        </p:nvSpPr>
        <p:spPr bwMode="auto">
          <a:xfrm>
            <a:off x="6859605" y="4183080"/>
            <a:ext cx="111771" cy="7948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80" y="0"/>
              </a:cxn>
              <a:cxn ang="0">
                <a:pos x="112" y="33"/>
              </a:cxn>
              <a:cxn ang="0">
                <a:pos x="97" y="80"/>
              </a:cxn>
              <a:cxn ang="0">
                <a:pos x="52" y="68"/>
              </a:cxn>
              <a:cxn ang="0">
                <a:pos x="0" y="25"/>
              </a:cxn>
              <a:cxn ang="0">
                <a:pos x="7" y="0"/>
              </a:cxn>
            </a:cxnLst>
            <a:rect l="0" t="0" r="r" b="b"/>
            <a:pathLst>
              <a:path w="112" h="80">
                <a:moveTo>
                  <a:pt x="7" y="0"/>
                </a:moveTo>
                <a:lnTo>
                  <a:pt x="80" y="0"/>
                </a:lnTo>
                <a:lnTo>
                  <a:pt x="112" y="33"/>
                </a:lnTo>
                <a:lnTo>
                  <a:pt x="97" y="80"/>
                </a:lnTo>
                <a:lnTo>
                  <a:pt x="52" y="68"/>
                </a:lnTo>
                <a:lnTo>
                  <a:pt x="0" y="25"/>
                </a:lnTo>
                <a:lnTo>
                  <a:pt x="7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Freeform 642"/>
          <p:cNvSpPr>
            <a:spLocks/>
          </p:cNvSpPr>
          <p:nvPr/>
        </p:nvSpPr>
        <p:spPr bwMode="auto">
          <a:xfrm>
            <a:off x="5729463" y="1969987"/>
            <a:ext cx="243415" cy="119224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12" y="16"/>
              </a:cxn>
              <a:cxn ang="0">
                <a:pos x="147" y="25"/>
              </a:cxn>
              <a:cxn ang="0">
                <a:pos x="221" y="0"/>
              </a:cxn>
              <a:cxn ang="0">
                <a:pos x="246" y="35"/>
              </a:cxn>
              <a:cxn ang="0">
                <a:pos x="147" y="57"/>
              </a:cxn>
              <a:cxn ang="0">
                <a:pos x="22" y="121"/>
              </a:cxn>
              <a:cxn ang="0">
                <a:pos x="0" y="108"/>
              </a:cxn>
            </a:cxnLst>
            <a:rect l="0" t="0" r="r" b="b"/>
            <a:pathLst>
              <a:path w="246" h="121">
                <a:moveTo>
                  <a:pt x="0" y="108"/>
                </a:moveTo>
                <a:lnTo>
                  <a:pt x="112" y="16"/>
                </a:lnTo>
                <a:lnTo>
                  <a:pt x="147" y="25"/>
                </a:lnTo>
                <a:lnTo>
                  <a:pt x="221" y="0"/>
                </a:lnTo>
                <a:lnTo>
                  <a:pt x="246" y="35"/>
                </a:lnTo>
                <a:lnTo>
                  <a:pt x="147" y="57"/>
                </a:lnTo>
                <a:lnTo>
                  <a:pt x="22" y="121"/>
                </a:lnTo>
                <a:lnTo>
                  <a:pt x="0" y="10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Freeform 641"/>
          <p:cNvSpPr>
            <a:spLocks/>
          </p:cNvSpPr>
          <p:nvPr/>
        </p:nvSpPr>
        <p:spPr bwMode="auto">
          <a:xfrm>
            <a:off x="5729463" y="1969987"/>
            <a:ext cx="243415" cy="119224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10" y="15"/>
              </a:cxn>
              <a:cxn ang="0">
                <a:pos x="146" y="25"/>
              </a:cxn>
              <a:cxn ang="0">
                <a:pos x="221" y="0"/>
              </a:cxn>
              <a:cxn ang="0">
                <a:pos x="246" y="35"/>
              </a:cxn>
              <a:cxn ang="0">
                <a:pos x="146" y="58"/>
              </a:cxn>
              <a:cxn ang="0">
                <a:pos x="20" y="121"/>
              </a:cxn>
              <a:cxn ang="0">
                <a:pos x="0" y="108"/>
              </a:cxn>
            </a:cxnLst>
            <a:rect l="0" t="0" r="r" b="b"/>
            <a:pathLst>
              <a:path w="246" h="121">
                <a:moveTo>
                  <a:pt x="0" y="108"/>
                </a:moveTo>
                <a:lnTo>
                  <a:pt x="110" y="15"/>
                </a:lnTo>
                <a:lnTo>
                  <a:pt x="146" y="25"/>
                </a:lnTo>
                <a:lnTo>
                  <a:pt x="221" y="0"/>
                </a:lnTo>
                <a:lnTo>
                  <a:pt x="246" y="35"/>
                </a:lnTo>
                <a:lnTo>
                  <a:pt x="146" y="58"/>
                </a:lnTo>
                <a:lnTo>
                  <a:pt x="20" y="121"/>
                </a:lnTo>
                <a:lnTo>
                  <a:pt x="0" y="10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Freeform 640"/>
          <p:cNvSpPr>
            <a:spLocks/>
          </p:cNvSpPr>
          <p:nvPr/>
        </p:nvSpPr>
        <p:spPr bwMode="auto">
          <a:xfrm>
            <a:off x="5992749" y="1900440"/>
            <a:ext cx="126676" cy="89418"/>
          </a:xfrm>
          <a:custGeom>
            <a:avLst/>
            <a:gdLst/>
            <a:ahLst/>
            <a:cxnLst>
              <a:cxn ang="0">
                <a:pos x="68" y="19"/>
              </a:cxn>
              <a:cxn ang="0">
                <a:pos x="71" y="58"/>
              </a:cxn>
              <a:cxn ang="0">
                <a:pos x="128" y="74"/>
              </a:cxn>
              <a:cxn ang="0">
                <a:pos x="55" y="90"/>
              </a:cxn>
              <a:cxn ang="0">
                <a:pos x="26" y="67"/>
              </a:cxn>
              <a:cxn ang="0">
                <a:pos x="0" y="74"/>
              </a:cxn>
              <a:cxn ang="0">
                <a:pos x="10" y="42"/>
              </a:cxn>
              <a:cxn ang="0">
                <a:pos x="10" y="0"/>
              </a:cxn>
              <a:cxn ang="0">
                <a:pos x="68" y="19"/>
              </a:cxn>
            </a:cxnLst>
            <a:rect l="0" t="0" r="r" b="b"/>
            <a:pathLst>
              <a:path w="128" h="90">
                <a:moveTo>
                  <a:pt x="68" y="19"/>
                </a:moveTo>
                <a:lnTo>
                  <a:pt x="71" y="58"/>
                </a:lnTo>
                <a:lnTo>
                  <a:pt x="128" y="74"/>
                </a:lnTo>
                <a:lnTo>
                  <a:pt x="55" y="90"/>
                </a:lnTo>
                <a:lnTo>
                  <a:pt x="26" y="67"/>
                </a:lnTo>
                <a:lnTo>
                  <a:pt x="0" y="74"/>
                </a:lnTo>
                <a:lnTo>
                  <a:pt x="10" y="42"/>
                </a:lnTo>
                <a:lnTo>
                  <a:pt x="10" y="0"/>
                </a:lnTo>
                <a:lnTo>
                  <a:pt x="68" y="1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639"/>
          <p:cNvSpPr>
            <a:spLocks/>
          </p:cNvSpPr>
          <p:nvPr/>
        </p:nvSpPr>
        <p:spPr bwMode="auto">
          <a:xfrm>
            <a:off x="5992749" y="1900440"/>
            <a:ext cx="126676" cy="89418"/>
          </a:xfrm>
          <a:custGeom>
            <a:avLst/>
            <a:gdLst/>
            <a:ahLst/>
            <a:cxnLst>
              <a:cxn ang="0">
                <a:pos x="68" y="18"/>
              </a:cxn>
              <a:cxn ang="0">
                <a:pos x="70" y="58"/>
              </a:cxn>
              <a:cxn ang="0">
                <a:pos x="128" y="73"/>
              </a:cxn>
              <a:cxn ang="0">
                <a:pos x="55" y="90"/>
              </a:cxn>
              <a:cxn ang="0">
                <a:pos x="25" y="65"/>
              </a:cxn>
              <a:cxn ang="0">
                <a:pos x="0" y="73"/>
              </a:cxn>
              <a:cxn ang="0">
                <a:pos x="10" y="40"/>
              </a:cxn>
              <a:cxn ang="0">
                <a:pos x="10" y="0"/>
              </a:cxn>
              <a:cxn ang="0">
                <a:pos x="68" y="18"/>
              </a:cxn>
            </a:cxnLst>
            <a:rect l="0" t="0" r="r" b="b"/>
            <a:pathLst>
              <a:path w="128" h="90">
                <a:moveTo>
                  <a:pt x="68" y="18"/>
                </a:moveTo>
                <a:lnTo>
                  <a:pt x="70" y="58"/>
                </a:lnTo>
                <a:lnTo>
                  <a:pt x="128" y="73"/>
                </a:lnTo>
                <a:lnTo>
                  <a:pt x="55" y="90"/>
                </a:lnTo>
                <a:lnTo>
                  <a:pt x="25" y="65"/>
                </a:lnTo>
                <a:lnTo>
                  <a:pt x="0" y="73"/>
                </a:lnTo>
                <a:lnTo>
                  <a:pt x="10" y="40"/>
                </a:lnTo>
                <a:lnTo>
                  <a:pt x="10" y="0"/>
                </a:lnTo>
                <a:lnTo>
                  <a:pt x="68" y="1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" name="Freeform 638"/>
          <p:cNvSpPr>
            <a:spLocks/>
          </p:cNvSpPr>
          <p:nvPr/>
        </p:nvSpPr>
        <p:spPr bwMode="auto">
          <a:xfrm>
            <a:off x="6119425" y="1870634"/>
            <a:ext cx="305510" cy="258318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74" y="16"/>
              </a:cxn>
              <a:cxn ang="0">
                <a:pos x="115" y="32"/>
              </a:cxn>
              <a:cxn ang="0">
                <a:pos x="173" y="0"/>
              </a:cxn>
              <a:cxn ang="0">
                <a:pos x="221" y="23"/>
              </a:cxn>
              <a:cxn ang="0">
                <a:pos x="218" y="52"/>
              </a:cxn>
              <a:cxn ang="0">
                <a:pos x="269" y="96"/>
              </a:cxn>
              <a:cxn ang="0">
                <a:pos x="298" y="125"/>
              </a:cxn>
              <a:cxn ang="0">
                <a:pos x="263" y="151"/>
              </a:cxn>
              <a:cxn ang="0">
                <a:pos x="269" y="196"/>
              </a:cxn>
              <a:cxn ang="0">
                <a:pos x="307" y="231"/>
              </a:cxn>
              <a:cxn ang="0">
                <a:pos x="298" y="260"/>
              </a:cxn>
              <a:cxn ang="0">
                <a:pos x="234" y="224"/>
              </a:cxn>
              <a:cxn ang="0">
                <a:pos x="221" y="160"/>
              </a:cxn>
              <a:cxn ang="0">
                <a:pos x="167" y="132"/>
              </a:cxn>
              <a:cxn ang="0">
                <a:pos x="131" y="125"/>
              </a:cxn>
              <a:cxn ang="0">
                <a:pos x="112" y="87"/>
              </a:cxn>
              <a:cxn ang="0">
                <a:pos x="26" y="87"/>
              </a:cxn>
              <a:cxn ang="0">
                <a:pos x="0" y="52"/>
              </a:cxn>
            </a:cxnLst>
            <a:rect l="0" t="0" r="r" b="b"/>
            <a:pathLst>
              <a:path w="307" h="260">
                <a:moveTo>
                  <a:pt x="0" y="52"/>
                </a:moveTo>
                <a:lnTo>
                  <a:pt x="74" y="16"/>
                </a:lnTo>
                <a:lnTo>
                  <a:pt x="115" y="32"/>
                </a:lnTo>
                <a:lnTo>
                  <a:pt x="173" y="0"/>
                </a:lnTo>
                <a:lnTo>
                  <a:pt x="221" y="23"/>
                </a:lnTo>
                <a:lnTo>
                  <a:pt x="218" y="52"/>
                </a:lnTo>
                <a:lnTo>
                  <a:pt x="269" y="96"/>
                </a:lnTo>
                <a:lnTo>
                  <a:pt x="298" y="125"/>
                </a:lnTo>
                <a:lnTo>
                  <a:pt x="263" y="151"/>
                </a:lnTo>
                <a:lnTo>
                  <a:pt x="269" y="196"/>
                </a:lnTo>
                <a:lnTo>
                  <a:pt x="307" y="231"/>
                </a:lnTo>
                <a:lnTo>
                  <a:pt x="298" y="260"/>
                </a:lnTo>
                <a:lnTo>
                  <a:pt x="234" y="224"/>
                </a:lnTo>
                <a:lnTo>
                  <a:pt x="221" y="160"/>
                </a:lnTo>
                <a:lnTo>
                  <a:pt x="167" y="132"/>
                </a:lnTo>
                <a:lnTo>
                  <a:pt x="131" y="125"/>
                </a:lnTo>
                <a:lnTo>
                  <a:pt x="112" y="87"/>
                </a:lnTo>
                <a:lnTo>
                  <a:pt x="26" y="87"/>
                </a:lnTo>
                <a:lnTo>
                  <a:pt x="0" y="5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Freeform 637"/>
          <p:cNvSpPr>
            <a:spLocks/>
          </p:cNvSpPr>
          <p:nvPr/>
        </p:nvSpPr>
        <p:spPr bwMode="auto">
          <a:xfrm>
            <a:off x="6119425" y="1870634"/>
            <a:ext cx="305510" cy="258318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72" y="15"/>
              </a:cxn>
              <a:cxn ang="0">
                <a:pos x="115" y="33"/>
              </a:cxn>
              <a:cxn ang="0">
                <a:pos x="172" y="0"/>
              </a:cxn>
              <a:cxn ang="0">
                <a:pos x="220" y="23"/>
              </a:cxn>
              <a:cxn ang="0">
                <a:pos x="217" y="53"/>
              </a:cxn>
              <a:cxn ang="0">
                <a:pos x="267" y="95"/>
              </a:cxn>
              <a:cxn ang="0">
                <a:pos x="297" y="125"/>
              </a:cxn>
              <a:cxn ang="0">
                <a:pos x="262" y="150"/>
              </a:cxn>
              <a:cxn ang="0">
                <a:pos x="267" y="195"/>
              </a:cxn>
              <a:cxn ang="0">
                <a:pos x="307" y="230"/>
              </a:cxn>
              <a:cxn ang="0">
                <a:pos x="297" y="260"/>
              </a:cxn>
              <a:cxn ang="0">
                <a:pos x="232" y="225"/>
              </a:cxn>
              <a:cxn ang="0">
                <a:pos x="220" y="160"/>
              </a:cxn>
              <a:cxn ang="0">
                <a:pos x="167" y="133"/>
              </a:cxn>
              <a:cxn ang="0">
                <a:pos x="130" y="125"/>
              </a:cxn>
              <a:cxn ang="0">
                <a:pos x="112" y="88"/>
              </a:cxn>
              <a:cxn ang="0">
                <a:pos x="25" y="88"/>
              </a:cxn>
              <a:cxn ang="0">
                <a:pos x="0" y="53"/>
              </a:cxn>
            </a:cxnLst>
            <a:rect l="0" t="0" r="r" b="b"/>
            <a:pathLst>
              <a:path w="307" h="260">
                <a:moveTo>
                  <a:pt x="0" y="53"/>
                </a:moveTo>
                <a:lnTo>
                  <a:pt x="72" y="15"/>
                </a:lnTo>
                <a:lnTo>
                  <a:pt x="115" y="33"/>
                </a:lnTo>
                <a:lnTo>
                  <a:pt x="172" y="0"/>
                </a:lnTo>
                <a:lnTo>
                  <a:pt x="220" y="23"/>
                </a:lnTo>
                <a:lnTo>
                  <a:pt x="217" y="53"/>
                </a:lnTo>
                <a:lnTo>
                  <a:pt x="267" y="95"/>
                </a:lnTo>
                <a:lnTo>
                  <a:pt x="297" y="125"/>
                </a:lnTo>
                <a:lnTo>
                  <a:pt x="262" y="150"/>
                </a:lnTo>
                <a:lnTo>
                  <a:pt x="267" y="195"/>
                </a:lnTo>
                <a:lnTo>
                  <a:pt x="307" y="230"/>
                </a:lnTo>
                <a:lnTo>
                  <a:pt x="297" y="260"/>
                </a:lnTo>
                <a:lnTo>
                  <a:pt x="232" y="225"/>
                </a:lnTo>
                <a:lnTo>
                  <a:pt x="220" y="160"/>
                </a:lnTo>
                <a:lnTo>
                  <a:pt x="167" y="133"/>
                </a:lnTo>
                <a:lnTo>
                  <a:pt x="130" y="125"/>
                </a:lnTo>
                <a:lnTo>
                  <a:pt x="112" y="88"/>
                </a:lnTo>
                <a:lnTo>
                  <a:pt x="25" y="88"/>
                </a:lnTo>
                <a:lnTo>
                  <a:pt x="0" y="5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Freeform 636"/>
          <p:cNvSpPr>
            <a:spLocks/>
          </p:cNvSpPr>
          <p:nvPr/>
        </p:nvSpPr>
        <p:spPr bwMode="auto">
          <a:xfrm>
            <a:off x="6417484" y="2019664"/>
            <a:ext cx="42224" cy="67064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42" y="54"/>
              </a:cxn>
              <a:cxn ang="0">
                <a:pos x="19" y="67"/>
              </a:cxn>
              <a:cxn ang="0">
                <a:pos x="0" y="19"/>
              </a:cxn>
              <a:cxn ang="0">
                <a:pos x="29" y="0"/>
              </a:cxn>
            </a:cxnLst>
            <a:rect l="0" t="0" r="r" b="b"/>
            <a:pathLst>
              <a:path w="42" h="67">
                <a:moveTo>
                  <a:pt x="29" y="0"/>
                </a:moveTo>
                <a:lnTo>
                  <a:pt x="42" y="54"/>
                </a:lnTo>
                <a:lnTo>
                  <a:pt x="19" y="67"/>
                </a:lnTo>
                <a:lnTo>
                  <a:pt x="0" y="19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Freeform 635"/>
          <p:cNvSpPr>
            <a:spLocks/>
          </p:cNvSpPr>
          <p:nvPr/>
        </p:nvSpPr>
        <p:spPr bwMode="auto">
          <a:xfrm>
            <a:off x="6417484" y="2019664"/>
            <a:ext cx="42224" cy="6706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2" y="55"/>
              </a:cxn>
              <a:cxn ang="0">
                <a:pos x="20" y="67"/>
              </a:cxn>
              <a:cxn ang="0">
                <a:pos x="0" y="20"/>
              </a:cxn>
              <a:cxn ang="0">
                <a:pos x="30" y="0"/>
              </a:cxn>
            </a:cxnLst>
            <a:rect l="0" t="0" r="r" b="b"/>
            <a:pathLst>
              <a:path w="42" h="67">
                <a:moveTo>
                  <a:pt x="30" y="0"/>
                </a:moveTo>
                <a:lnTo>
                  <a:pt x="42" y="55"/>
                </a:lnTo>
                <a:lnTo>
                  <a:pt x="20" y="67"/>
                </a:lnTo>
                <a:lnTo>
                  <a:pt x="0" y="20"/>
                </a:lnTo>
                <a:lnTo>
                  <a:pt x="3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Freeform 634"/>
          <p:cNvSpPr>
            <a:spLocks/>
          </p:cNvSpPr>
          <p:nvPr/>
        </p:nvSpPr>
        <p:spPr bwMode="auto">
          <a:xfrm>
            <a:off x="6452257" y="2114049"/>
            <a:ext cx="47192" cy="44709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3" y="0"/>
              </a:cxn>
              <a:cxn ang="0">
                <a:pos x="45" y="0"/>
              </a:cxn>
              <a:cxn ang="0">
                <a:pos x="48" y="44"/>
              </a:cxn>
              <a:cxn ang="0">
                <a:pos x="0" y="28"/>
              </a:cxn>
            </a:cxnLst>
            <a:rect l="0" t="0" r="r" b="b"/>
            <a:pathLst>
              <a:path w="48" h="44">
                <a:moveTo>
                  <a:pt x="0" y="28"/>
                </a:moveTo>
                <a:lnTo>
                  <a:pt x="13" y="0"/>
                </a:lnTo>
                <a:lnTo>
                  <a:pt x="45" y="0"/>
                </a:lnTo>
                <a:lnTo>
                  <a:pt x="48" y="44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Freeform 633"/>
          <p:cNvSpPr>
            <a:spLocks/>
          </p:cNvSpPr>
          <p:nvPr/>
        </p:nvSpPr>
        <p:spPr bwMode="auto">
          <a:xfrm>
            <a:off x="6452257" y="2114049"/>
            <a:ext cx="47192" cy="42226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3" y="0"/>
              </a:cxn>
              <a:cxn ang="0">
                <a:pos x="45" y="0"/>
              </a:cxn>
              <a:cxn ang="0">
                <a:pos x="48" y="44"/>
              </a:cxn>
              <a:cxn ang="0">
                <a:pos x="0" y="28"/>
              </a:cxn>
            </a:cxnLst>
            <a:rect l="0" t="0" r="r" b="b"/>
            <a:pathLst>
              <a:path w="48" h="44">
                <a:moveTo>
                  <a:pt x="0" y="28"/>
                </a:moveTo>
                <a:lnTo>
                  <a:pt x="13" y="0"/>
                </a:lnTo>
                <a:lnTo>
                  <a:pt x="45" y="0"/>
                </a:lnTo>
                <a:lnTo>
                  <a:pt x="48" y="44"/>
                </a:lnTo>
                <a:lnTo>
                  <a:pt x="0" y="2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632"/>
          <p:cNvSpPr>
            <a:spLocks/>
          </p:cNvSpPr>
          <p:nvPr/>
        </p:nvSpPr>
        <p:spPr bwMode="auto">
          <a:xfrm>
            <a:off x="6824831" y="2595912"/>
            <a:ext cx="94385" cy="54644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96" y="42"/>
              </a:cxn>
              <a:cxn ang="0">
                <a:pos x="93" y="54"/>
              </a:cxn>
              <a:cxn ang="0">
                <a:pos x="39" y="54"/>
              </a:cxn>
              <a:cxn ang="0">
                <a:pos x="0" y="16"/>
              </a:cxn>
              <a:cxn ang="0">
                <a:pos x="23" y="0"/>
              </a:cxn>
            </a:cxnLst>
            <a:rect l="0" t="0" r="r" b="b"/>
            <a:pathLst>
              <a:path w="96" h="54">
                <a:moveTo>
                  <a:pt x="23" y="0"/>
                </a:moveTo>
                <a:lnTo>
                  <a:pt x="96" y="42"/>
                </a:lnTo>
                <a:lnTo>
                  <a:pt x="93" y="54"/>
                </a:lnTo>
                <a:lnTo>
                  <a:pt x="39" y="54"/>
                </a:lnTo>
                <a:lnTo>
                  <a:pt x="0" y="16"/>
                </a:lnTo>
                <a:lnTo>
                  <a:pt x="2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Freeform 631"/>
          <p:cNvSpPr>
            <a:spLocks/>
          </p:cNvSpPr>
          <p:nvPr/>
        </p:nvSpPr>
        <p:spPr bwMode="auto">
          <a:xfrm>
            <a:off x="6824831" y="2595912"/>
            <a:ext cx="94385" cy="54644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96" y="42"/>
              </a:cxn>
              <a:cxn ang="0">
                <a:pos x="93" y="54"/>
              </a:cxn>
              <a:cxn ang="0">
                <a:pos x="38" y="54"/>
              </a:cxn>
              <a:cxn ang="0">
                <a:pos x="0" y="15"/>
              </a:cxn>
              <a:cxn ang="0">
                <a:pos x="23" y="0"/>
              </a:cxn>
            </a:cxnLst>
            <a:rect l="0" t="0" r="r" b="b"/>
            <a:pathLst>
              <a:path w="96" h="54">
                <a:moveTo>
                  <a:pt x="23" y="0"/>
                </a:moveTo>
                <a:lnTo>
                  <a:pt x="96" y="42"/>
                </a:lnTo>
                <a:lnTo>
                  <a:pt x="93" y="54"/>
                </a:lnTo>
                <a:lnTo>
                  <a:pt x="38" y="54"/>
                </a:lnTo>
                <a:lnTo>
                  <a:pt x="0" y="15"/>
                </a:lnTo>
                <a:lnTo>
                  <a:pt x="2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Freeform 630"/>
          <p:cNvSpPr>
            <a:spLocks/>
          </p:cNvSpPr>
          <p:nvPr/>
        </p:nvSpPr>
        <p:spPr bwMode="auto">
          <a:xfrm>
            <a:off x="7060794" y="2610815"/>
            <a:ext cx="218577" cy="89418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77" y="19"/>
              </a:cxn>
              <a:cxn ang="0">
                <a:pos x="77" y="29"/>
              </a:cxn>
              <a:cxn ang="0">
                <a:pos x="77" y="32"/>
              </a:cxn>
              <a:cxn ang="0">
                <a:pos x="77" y="35"/>
              </a:cxn>
              <a:cxn ang="0">
                <a:pos x="77" y="38"/>
              </a:cxn>
              <a:cxn ang="0">
                <a:pos x="80" y="38"/>
              </a:cxn>
              <a:cxn ang="0">
                <a:pos x="135" y="35"/>
              </a:cxn>
              <a:cxn ang="0">
                <a:pos x="144" y="3"/>
              </a:cxn>
              <a:cxn ang="0">
                <a:pos x="198" y="0"/>
              </a:cxn>
              <a:cxn ang="0">
                <a:pos x="221" y="19"/>
              </a:cxn>
              <a:cxn ang="0">
                <a:pos x="189" y="45"/>
              </a:cxn>
              <a:cxn ang="0">
                <a:pos x="173" y="86"/>
              </a:cxn>
              <a:cxn ang="0">
                <a:pos x="80" y="90"/>
              </a:cxn>
              <a:cxn ang="0">
                <a:pos x="67" y="64"/>
              </a:cxn>
              <a:cxn ang="0">
                <a:pos x="10" y="67"/>
              </a:cxn>
              <a:cxn ang="0">
                <a:pos x="10" y="64"/>
              </a:cxn>
              <a:cxn ang="0">
                <a:pos x="10" y="61"/>
              </a:cxn>
              <a:cxn ang="0">
                <a:pos x="7" y="54"/>
              </a:cxn>
              <a:cxn ang="0">
                <a:pos x="7" y="48"/>
              </a:cxn>
              <a:cxn ang="0">
                <a:pos x="7" y="45"/>
              </a:cxn>
              <a:cxn ang="0">
                <a:pos x="0" y="45"/>
              </a:cxn>
              <a:cxn ang="0">
                <a:pos x="0" y="38"/>
              </a:cxn>
            </a:cxnLst>
            <a:rect l="0" t="0" r="r" b="b"/>
            <a:pathLst>
              <a:path w="221" h="90">
                <a:moveTo>
                  <a:pt x="0" y="38"/>
                </a:moveTo>
                <a:lnTo>
                  <a:pt x="77" y="19"/>
                </a:lnTo>
                <a:lnTo>
                  <a:pt x="77" y="29"/>
                </a:lnTo>
                <a:lnTo>
                  <a:pt x="77" y="32"/>
                </a:lnTo>
                <a:lnTo>
                  <a:pt x="77" y="35"/>
                </a:lnTo>
                <a:lnTo>
                  <a:pt x="77" y="38"/>
                </a:lnTo>
                <a:lnTo>
                  <a:pt x="80" y="38"/>
                </a:lnTo>
                <a:lnTo>
                  <a:pt x="135" y="35"/>
                </a:lnTo>
                <a:lnTo>
                  <a:pt x="144" y="3"/>
                </a:lnTo>
                <a:lnTo>
                  <a:pt x="198" y="0"/>
                </a:lnTo>
                <a:lnTo>
                  <a:pt x="221" y="19"/>
                </a:lnTo>
                <a:lnTo>
                  <a:pt x="189" y="45"/>
                </a:lnTo>
                <a:lnTo>
                  <a:pt x="173" y="86"/>
                </a:lnTo>
                <a:lnTo>
                  <a:pt x="80" y="90"/>
                </a:lnTo>
                <a:lnTo>
                  <a:pt x="67" y="64"/>
                </a:lnTo>
                <a:lnTo>
                  <a:pt x="10" y="67"/>
                </a:lnTo>
                <a:lnTo>
                  <a:pt x="10" y="64"/>
                </a:lnTo>
                <a:lnTo>
                  <a:pt x="10" y="61"/>
                </a:lnTo>
                <a:lnTo>
                  <a:pt x="7" y="54"/>
                </a:lnTo>
                <a:lnTo>
                  <a:pt x="7" y="48"/>
                </a:lnTo>
                <a:lnTo>
                  <a:pt x="7" y="45"/>
                </a:lnTo>
                <a:lnTo>
                  <a:pt x="0" y="45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629"/>
          <p:cNvSpPr>
            <a:spLocks/>
          </p:cNvSpPr>
          <p:nvPr/>
        </p:nvSpPr>
        <p:spPr bwMode="auto">
          <a:xfrm>
            <a:off x="7060794" y="2610815"/>
            <a:ext cx="218577" cy="8941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75" y="20"/>
              </a:cxn>
              <a:cxn ang="0">
                <a:pos x="75" y="30"/>
              </a:cxn>
              <a:cxn ang="0">
                <a:pos x="75" y="33"/>
              </a:cxn>
              <a:cxn ang="0">
                <a:pos x="75" y="35"/>
              </a:cxn>
              <a:cxn ang="0">
                <a:pos x="75" y="40"/>
              </a:cxn>
              <a:cxn ang="0">
                <a:pos x="80" y="40"/>
              </a:cxn>
              <a:cxn ang="0">
                <a:pos x="136" y="35"/>
              </a:cxn>
              <a:cxn ang="0">
                <a:pos x="143" y="5"/>
              </a:cxn>
              <a:cxn ang="0">
                <a:pos x="198" y="0"/>
              </a:cxn>
              <a:cxn ang="0">
                <a:pos x="221" y="20"/>
              </a:cxn>
              <a:cxn ang="0">
                <a:pos x="188" y="45"/>
              </a:cxn>
              <a:cxn ang="0">
                <a:pos x="173" y="88"/>
              </a:cxn>
              <a:cxn ang="0">
                <a:pos x="80" y="90"/>
              </a:cxn>
              <a:cxn ang="0">
                <a:pos x="65" y="65"/>
              </a:cxn>
              <a:cxn ang="0">
                <a:pos x="10" y="68"/>
              </a:cxn>
              <a:cxn ang="0">
                <a:pos x="10" y="65"/>
              </a:cxn>
              <a:cxn ang="0">
                <a:pos x="10" y="63"/>
              </a:cxn>
              <a:cxn ang="0">
                <a:pos x="5" y="55"/>
              </a:cxn>
              <a:cxn ang="0">
                <a:pos x="5" y="50"/>
              </a:cxn>
              <a:cxn ang="0">
                <a:pos x="5" y="45"/>
              </a:cxn>
              <a:cxn ang="0">
                <a:pos x="0" y="45"/>
              </a:cxn>
              <a:cxn ang="0">
                <a:pos x="0" y="40"/>
              </a:cxn>
            </a:cxnLst>
            <a:rect l="0" t="0" r="r" b="b"/>
            <a:pathLst>
              <a:path w="221" h="90">
                <a:moveTo>
                  <a:pt x="0" y="40"/>
                </a:moveTo>
                <a:lnTo>
                  <a:pt x="75" y="20"/>
                </a:lnTo>
                <a:lnTo>
                  <a:pt x="75" y="30"/>
                </a:lnTo>
                <a:lnTo>
                  <a:pt x="75" y="33"/>
                </a:lnTo>
                <a:lnTo>
                  <a:pt x="75" y="35"/>
                </a:lnTo>
                <a:lnTo>
                  <a:pt x="75" y="40"/>
                </a:lnTo>
                <a:lnTo>
                  <a:pt x="80" y="40"/>
                </a:lnTo>
                <a:lnTo>
                  <a:pt x="136" y="35"/>
                </a:lnTo>
                <a:lnTo>
                  <a:pt x="143" y="5"/>
                </a:lnTo>
                <a:lnTo>
                  <a:pt x="198" y="0"/>
                </a:lnTo>
                <a:lnTo>
                  <a:pt x="221" y="20"/>
                </a:lnTo>
                <a:lnTo>
                  <a:pt x="188" y="45"/>
                </a:lnTo>
                <a:lnTo>
                  <a:pt x="173" y="88"/>
                </a:lnTo>
                <a:lnTo>
                  <a:pt x="80" y="90"/>
                </a:lnTo>
                <a:lnTo>
                  <a:pt x="65" y="65"/>
                </a:lnTo>
                <a:lnTo>
                  <a:pt x="10" y="68"/>
                </a:lnTo>
                <a:lnTo>
                  <a:pt x="10" y="65"/>
                </a:lnTo>
                <a:lnTo>
                  <a:pt x="10" y="63"/>
                </a:lnTo>
                <a:lnTo>
                  <a:pt x="5" y="55"/>
                </a:lnTo>
                <a:lnTo>
                  <a:pt x="5" y="50"/>
                </a:lnTo>
                <a:lnTo>
                  <a:pt x="5" y="45"/>
                </a:lnTo>
                <a:lnTo>
                  <a:pt x="0" y="45"/>
                </a:lnTo>
                <a:lnTo>
                  <a:pt x="0" y="4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Freeform 628"/>
          <p:cNvSpPr>
            <a:spLocks/>
          </p:cNvSpPr>
          <p:nvPr/>
        </p:nvSpPr>
        <p:spPr bwMode="auto">
          <a:xfrm>
            <a:off x="7289306" y="2526365"/>
            <a:ext cx="39741" cy="67064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25"/>
              </a:cxn>
              <a:cxn ang="0">
                <a:pos x="4" y="67"/>
              </a:cxn>
              <a:cxn ang="0">
                <a:pos x="39" y="35"/>
              </a:cxn>
              <a:cxn ang="0">
                <a:pos x="36" y="0"/>
              </a:cxn>
            </a:cxnLst>
            <a:rect l="0" t="0" r="r" b="b"/>
            <a:pathLst>
              <a:path w="39" h="67">
                <a:moveTo>
                  <a:pt x="36" y="0"/>
                </a:moveTo>
                <a:lnTo>
                  <a:pt x="0" y="25"/>
                </a:lnTo>
                <a:lnTo>
                  <a:pt x="4" y="67"/>
                </a:lnTo>
                <a:lnTo>
                  <a:pt x="39" y="35"/>
                </a:lnTo>
                <a:lnTo>
                  <a:pt x="3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Freeform 627"/>
          <p:cNvSpPr>
            <a:spLocks/>
          </p:cNvSpPr>
          <p:nvPr/>
        </p:nvSpPr>
        <p:spPr bwMode="auto">
          <a:xfrm>
            <a:off x="7289306" y="2526365"/>
            <a:ext cx="37258" cy="67064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25"/>
              </a:cxn>
              <a:cxn ang="0">
                <a:pos x="3" y="67"/>
              </a:cxn>
              <a:cxn ang="0">
                <a:pos x="39" y="35"/>
              </a:cxn>
              <a:cxn ang="0">
                <a:pos x="36" y="0"/>
              </a:cxn>
            </a:cxnLst>
            <a:rect l="0" t="0" r="r" b="b"/>
            <a:pathLst>
              <a:path w="39" h="67">
                <a:moveTo>
                  <a:pt x="36" y="0"/>
                </a:moveTo>
                <a:lnTo>
                  <a:pt x="0" y="25"/>
                </a:lnTo>
                <a:lnTo>
                  <a:pt x="3" y="67"/>
                </a:lnTo>
                <a:lnTo>
                  <a:pt x="39" y="35"/>
                </a:lnTo>
                <a:lnTo>
                  <a:pt x="36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Freeform 626"/>
          <p:cNvSpPr>
            <a:spLocks/>
          </p:cNvSpPr>
          <p:nvPr/>
        </p:nvSpPr>
        <p:spPr bwMode="auto">
          <a:xfrm>
            <a:off x="7334015" y="2571074"/>
            <a:ext cx="34774" cy="347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26" y="36"/>
              </a:cxn>
              <a:cxn ang="0">
                <a:pos x="0" y="36"/>
              </a:cxn>
              <a:cxn ang="0">
                <a:pos x="0" y="7"/>
              </a:cxn>
              <a:cxn ang="0">
                <a:pos x="35" y="0"/>
              </a:cxn>
            </a:cxnLst>
            <a:rect l="0" t="0" r="r" b="b"/>
            <a:pathLst>
              <a:path w="35" h="36">
                <a:moveTo>
                  <a:pt x="35" y="0"/>
                </a:moveTo>
                <a:lnTo>
                  <a:pt x="26" y="36"/>
                </a:lnTo>
                <a:lnTo>
                  <a:pt x="0" y="36"/>
                </a:lnTo>
                <a:lnTo>
                  <a:pt x="0" y="7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Freeform 625"/>
          <p:cNvSpPr>
            <a:spLocks/>
          </p:cNvSpPr>
          <p:nvPr/>
        </p:nvSpPr>
        <p:spPr bwMode="auto">
          <a:xfrm>
            <a:off x="7334015" y="2571074"/>
            <a:ext cx="34774" cy="347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25" y="36"/>
              </a:cxn>
              <a:cxn ang="0">
                <a:pos x="0" y="36"/>
              </a:cxn>
              <a:cxn ang="0">
                <a:pos x="0" y="5"/>
              </a:cxn>
              <a:cxn ang="0">
                <a:pos x="35" y="0"/>
              </a:cxn>
            </a:cxnLst>
            <a:rect l="0" t="0" r="r" b="b"/>
            <a:pathLst>
              <a:path w="35" h="36">
                <a:moveTo>
                  <a:pt x="35" y="0"/>
                </a:moveTo>
                <a:lnTo>
                  <a:pt x="25" y="36"/>
                </a:lnTo>
                <a:lnTo>
                  <a:pt x="0" y="36"/>
                </a:lnTo>
                <a:lnTo>
                  <a:pt x="0" y="5"/>
                </a:lnTo>
                <a:lnTo>
                  <a:pt x="3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Freeform 624"/>
          <p:cNvSpPr>
            <a:spLocks/>
          </p:cNvSpPr>
          <p:nvPr/>
        </p:nvSpPr>
        <p:spPr bwMode="auto">
          <a:xfrm>
            <a:off x="7334015" y="2630686"/>
            <a:ext cx="69547" cy="32291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61" y="0"/>
              </a:cxn>
              <a:cxn ang="0">
                <a:pos x="71" y="32"/>
              </a:cxn>
              <a:cxn ang="0">
                <a:pos x="35" y="32"/>
              </a:cxn>
              <a:cxn ang="0">
                <a:pos x="0" y="16"/>
              </a:cxn>
            </a:cxnLst>
            <a:rect l="0" t="0" r="r" b="b"/>
            <a:pathLst>
              <a:path w="71" h="32">
                <a:moveTo>
                  <a:pt x="0" y="16"/>
                </a:moveTo>
                <a:lnTo>
                  <a:pt x="61" y="0"/>
                </a:lnTo>
                <a:lnTo>
                  <a:pt x="71" y="32"/>
                </a:lnTo>
                <a:lnTo>
                  <a:pt x="35" y="32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Freeform 623"/>
          <p:cNvSpPr>
            <a:spLocks/>
          </p:cNvSpPr>
          <p:nvPr/>
        </p:nvSpPr>
        <p:spPr bwMode="auto">
          <a:xfrm>
            <a:off x="7334015" y="2630686"/>
            <a:ext cx="69547" cy="32291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1" y="0"/>
              </a:cxn>
              <a:cxn ang="0">
                <a:pos x="71" y="32"/>
              </a:cxn>
              <a:cxn ang="0">
                <a:pos x="36" y="32"/>
              </a:cxn>
              <a:cxn ang="0">
                <a:pos x="0" y="15"/>
              </a:cxn>
            </a:cxnLst>
            <a:rect l="0" t="0" r="r" b="b"/>
            <a:pathLst>
              <a:path w="71" h="32">
                <a:moveTo>
                  <a:pt x="0" y="15"/>
                </a:moveTo>
                <a:lnTo>
                  <a:pt x="61" y="0"/>
                </a:lnTo>
                <a:lnTo>
                  <a:pt x="71" y="32"/>
                </a:lnTo>
                <a:lnTo>
                  <a:pt x="36" y="32"/>
                </a:lnTo>
                <a:lnTo>
                  <a:pt x="0" y="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Freeform 622"/>
          <p:cNvSpPr>
            <a:spLocks/>
          </p:cNvSpPr>
          <p:nvPr/>
        </p:nvSpPr>
        <p:spPr bwMode="auto">
          <a:xfrm>
            <a:off x="7408530" y="2546236"/>
            <a:ext cx="111773" cy="129159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86" y="0"/>
              </a:cxn>
              <a:cxn ang="0">
                <a:pos x="112" y="29"/>
              </a:cxn>
              <a:cxn ang="0">
                <a:pos x="102" y="67"/>
              </a:cxn>
              <a:cxn ang="0">
                <a:pos x="64" y="70"/>
              </a:cxn>
              <a:cxn ang="0">
                <a:pos x="70" y="131"/>
              </a:cxn>
              <a:cxn ang="0">
                <a:pos x="16" y="96"/>
              </a:cxn>
              <a:cxn ang="0">
                <a:pos x="16" y="41"/>
              </a:cxn>
              <a:cxn ang="0">
                <a:pos x="0" y="6"/>
              </a:cxn>
            </a:cxnLst>
            <a:rect l="0" t="0" r="r" b="b"/>
            <a:pathLst>
              <a:path w="112" h="131">
                <a:moveTo>
                  <a:pt x="0" y="6"/>
                </a:moveTo>
                <a:lnTo>
                  <a:pt x="86" y="0"/>
                </a:lnTo>
                <a:lnTo>
                  <a:pt x="112" y="29"/>
                </a:lnTo>
                <a:lnTo>
                  <a:pt x="102" y="67"/>
                </a:lnTo>
                <a:lnTo>
                  <a:pt x="64" y="70"/>
                </a:lnTo>
                <a:lnTo>
                  <a:pt x="70" y="131"/>
                </a:lnTo>
                <a:lnTo>
                  <a:pt x="16" y="96"/>
                </a:lnTo>
                <a:lnTo>
                  <a:pt x="16" y="41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Freeform 621"/>
          <p:cNvSpPr>
            <a:spLocks/>
          </p:cNvSpPr>
          <p:nvPr/>
        </p:nvSpPr>
        <p:spPr bwMode="auto">
          <a:xfrm>
            <a:off x="7408530" y="2546236"/>
            <a:ext cx="111773" cy="12915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7" y="0"/>
              </a:cxn>
              <a:cxn ang="0">
                <a:pos x="112" y="28"/>
              </a:cxn>
              <a:cxn ang="0">
                <a:pos x="102" y="66"/>
              </a:cxn>
              <a:cxn ang="0">
                <a:pos x="65" y="71"/>
              </a:cxn>
              <a:cxn ang="0">
                <a:pos x="70" y="131"/>
              </a:cxn>
              <a:cxn ang="0">
                <a:pos x="17" y="96"/>
              </a:cxn>
              <a:cxn ang="0">
                <a:pos x="17" y="40"/>
              </a:cxn>
              <a:cxn ang="0">
                <a:pos x="0" y="5"/>
              </a:cxn>
            </a:cxnLst>
            <a:rect l="0" t="0" r="r" b="b"/>
            <a:pathLst>
              <a:path w="112" h="131">
                <a:moveTo>
                  <a:pt x="0" y="5"/>
                </a:moveTo>
                <a:lnTo>
                  <a:pt x="87" y="0"/>
                </a:lnTo>
                <a:lnTo>
                  <a:pt x="112" y="28"/>
                </a:lnTo>
                <a:lnTo>
                  <a:pt x="102" y="66"/>
                </a:lnTo>
                <a:lnTo>
                  <a:pt x="65" y="71"/>
                </a:lnTo>
                <a:lnTo>
                  <a:pt x="70" y="131"/>
                </a:lnTo>
                <a:lnTo>
                  <a:pt x="17" y="96"/>
                </a:lnTo>
                <a:lnTo>
                  <a:pt x="17" y="40"/>
                </a:lnTo>
                <a:lnTo>
                  <a:pt x="0" y="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Freeform 620"/>
          <p:cNvSpPr>
            <a:spLocks/>
          </p:cNvSpPr>
          <p:nvPr/>
        </p:nvSpPr>
        <p:spPr bwMode="auto">
          <a:xfrm>
            <a:off x="7602268" y="2541268"/>
            <a:ext cx="270738" cy="206159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8" y="105"/>
              </a:cxn>
              <a:cxn ang="0">
                <a:pos x="64" y="140"/>
              </a:cxn>
              <a:cxn ang="0">
                <a:pos x="99" y="140"/>
              </a:cxn>
              <a:cxn ang="0">
                <a:pos x="93" y="83"/>
              </a:cxn>
              <a:cxn ang="0">
                <a:pos x="119" y="86"/>
              </a:cxn>
              <a:cxn ang="0">
                <a:pos x="125" y="124"/>
              </a:cxn>
              <a:cxn ang="0">
                <a:pos x="154" y="121"/>
              </a:cxn>
              <a:cxn ang="0">
                <a:pos x="202" y="99"/>
              </a:cxn>
              <a:cxn ang="0">
                <a:pos x="224" y="108"/>
              </a:cxn>
              <a:cxn ang="0">
                <a:pos x="179" y="137"/>
              </a:cxn>
              <a:cxn ang="0">
                <a:pos x="186" y="144"/>
              </a:cxn>
              <a:cxn ang="0">
                <a:pos x="189" y="150"/>
              </a:cxn>
              <a:cxn ang="0">
                <a:pos x="202" y="153"/>
              </a:cxn>
              <a:cxn ang="0">
                <a:pos x="214" y="156"/>
              </a:cxn>
              <a:cxn ang="0">
                <a:pos x="227" y="156"/>
              </a:cxn>
              <a:cxn ang="0">
                <a:pos x="243" y="156"/>
              </a:cxn>
              <a:cxn ang="0">
                <a:pos x="253" y="160"/>
              </a:cxn>
              <a:cxn ang="0">
                <a:pos x="259" y="166"/>
              </a:cxn>
              <a:cxn ang="0">
                <a:pos x="272" y="188"/>
              </a:cxn>
              <a:cxn ang="0">
                <a:pos x="195" y="185"/>
              </a:cxn>
              <a:cxn ang="0">
                <a:pos x="138" y="208"/>
              </a:cxn>
              <a:cxn ang="0">
                <a:pos x="67" y="192"/>
              </a:cxn>
              <a:cxn ang="0">
                <a:pos x="29" y="192"/>
              </a:cxn>
              <a:cxn ang="0">
                <a:pos x="7" y="156"/>
              </a:cxn>
              <a:cxn ang="0">
                <a:pos x="19" y="108"/>
              </a:cxn>
              <a:cxn ang="0">
                <a:pos x="0" y="38"/>
              </a:cxn>
              <a:cxn ang="0">
                <a:pos x="13" y="12"/>
              </a:cxn>
              <a:cxn ang="0">
                <a:pos x="39" y="0"/>
              </a:cxn>
            </a:cxnLst>
            <a:rect l="0" t="0" r="r" b="b"/>
            <a:pathLst>
              <a:path w="272" h="208">
                <a:moveTo>
                  <a:pt x="39" y="0"/>
                </a:moveTo>
                <a:lnTo>
                  <a:pt x="48" y="105"/>
                </a:lnTo>
                <a:lnTo>
                  <a:pt x="64" y="140"/>
                </a:lnTo>
                <a:lnTo>
                  <a:pt x="99" y="140"/>
                </a:lnTo>
                <a:lnTo>
                  <a:pt x="93" y="83"/>
                </a:lnTo>
                <a:lnTo>
                  <a:pt x="119" y="86"/>
                </a:lnTo>
                <a:lnTo>
                  <a:pt x="125" y="124"/>
                </a:lnTo>
                <a:lnTo>
                  <a:pt x="154" y="121"/>
                </a:lnTo>
                <a:lnTo>
                  <a:pt x="202" y="99"/>
                </a:lnTo>
                <a:lnTo>
                  <a:pt x="224" y="108"/>
                </a:lnTo>
                <a:lnTo>
                  <a:pt x="179" y="137"/>
                </a:lnTo>
                <a:lnTo>
                  <a:pt x="186" y="144"/>
                </a:lnTo>
                <a:lnTo>
                  <a:pt x="189" y="150"/>
                </a:lnTo>
                <a:lnTo>
                  <a:pt x="202" y="153"/>
                </a:lnTo>
                <a:lnTo>
                  <a:pt x="214" y="156"/>
                </a:lnTo>
                <a:lnTo>
                  <a:pt x="227" y="156"/>
                </a:lnTo>
                <a:lnTo>
                  <a:pt x="243" y="156"/>
                </a:lnTo>
                <a:lnTo>
                  <a:pt x="253" y="160"/>
                </a:lnTo>
                <a:lnTo>
                  <a:pt x="259" y="166"/>
                </a:lnTo>
                <a:lnTo>
                  <a:pt x="272" y="188"/>
                </a:lnTo>
                <a:lnTo>
                  <a:pt x="195" y="185"/>
                </a:lnTo>
                <a:lnTo>
                  <a:pt x="138" y="208"/>
                </a:lnTo>
                <a:lnTo>
                  <a:pt x="67" y="192"/>
                </a:lnTo>
                <a:lnTo>
                  <a:pt x="29" y="192"/>
                </a:lnTo>
                <a:lnTo>
                  <a:pt x="7" y="156"/>
                </a:lnTo>
                <a:lnTo>
                  <a:pt x="19" y="108"/>
                </a:lnTo>
                <a:lnTo>
                  <a:pt x="0" y="38"/>
                </a:lnTo>
                <a:lnTo>
                  <a:pt x="13" y="12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Freeform 619"/>
          <p:cNvSpPr>
            <a:spLocks/>
          </p:cNvSpPr>
          <p:nvPr/>
        </p:nvSpPr>
        <p:spPr bwMode="auto">
          <a:xfrm>
            <a:off x="7602268" y="2541268"/>
            <a:ext cx="270738" cy="20864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50" y="104"/>
              </a:cxn>
              <a:cxn ang="0">
                <a:pos x="65" y="139"/>
              </a:cxn>
              <a:cxn ang="0">
                <a:pos x="100" y="139"/>
              </a:cxn>
              <a:cxn ang="0">
                <a:pos x="95" y="84"/>
              </a:cxn>
              <a:cxn ang="0">
                <a:pos x="120" y="87"/>
              </a:cxn>
              <a:cxn ang="0">
                <a:pos x="125" y="124"/>
              </a:cxn>
              <a:cxn ang="0">
                <a:pos x="155" y="121"/>
              </a:cxn>
              <a:cxn ang="0">
                <a:pos x="202" y="99"/>
              </a:cxn>
              <a:cxn ang="0">
                <a:pos x="225" y="109"/>
              </a:cxn>
              <a:cxn ang="0">
                <a:pos x="180" y="136"/>
              </a:cxn>
              <a:cxn ang="0">
                <a:pos x="187" y="144"/>
              </a:cxn>
              <a:cxn ang="0">
                <a:pos x="190" y="149"/>
              </a:cxn>
              <a:cxn ang="0">
                <a:pos x="202" y="154"/>
              </a:cxn>
              <a:cxn ang="0">
                <a:pos x="215" y="156"/>
              </a:cxn>
              <a:cxn ang="0">
                <a:pos x="227" y="156"/>
              </a:cxn>
              <a:cxn ang="0">
                <a:pos x="245" y="156"/>
              </a:cxn>
              <a:cxn ang="0">
                <a:pos x="255" y="158"/>
              </a:cxn>
              <a:cxn ang="0">
                <a:pos x="260" y="166"/>
              </a:cxn>
              <a:cxn ang="0">
                <a:pos x="272" y="188"/>
              </a:cxn>
              <a:cxn ang="0">
                <a:pos x="195" y="183"/>
              </a:cxn>
              <a:cxn ang="0">
                <a:pos x="140" y="208"/>
              </a:cxn>
              <a:cxn ang="0">
                <a:pos x="67" y="191"/>
              </a:cxn>
              <a:cxn ang="0">
                <a:pos x="30" y="191"/>
              </a:cxn>
              <a:cxn ang="0">
                <a:pos x="7" y="156"/>
              </a:cxn>
              <a:cxn ang="0">
                <a:pos x="20" y="109"/>
              </a:cxn>
              <a:cxn ang="0">
                <a:pos x="0" y="40"/>
              </a:cxn>
              <a:cxn ang="0">
                <a:pos x="15" y="12"/>
              </a:cxn>
              <a:cxn ang="0">
                <a:pos x="40" y="0"/>
              </a:cxn>
            </a:cxnLst>
            <a:rect l="0" t="0" r="r" b="b"/>
            <a:pathLst>
              <a:path w="272" h="208">
                <a:moveTo>
                  <a:pt x="40" y="0"/>
                </a:moveTo>
                <a:lnTo>
                  <a:pt x="50" y="104"/>
                </a:lnTo>
                <a:lnTo>
                  <a:pt x="65" y="139"/>
                </a:lnTo>
                <a:lnTo>
                  <a:pt x="100" y="139"/>
                </a:lnTo>
                <a:lnTo>
                  <a:pt x="95" y="84"/>
                </a:lnTo>
                <a:lnTo>
                  <a:pt x="120" y="87"/>
                </a:lnTo>
                <a:lnTo>
                  <a:pt x="125" y="124"/>
                </a:lnTo>
                <a:lnTo>
                  <a:pt x="155" y="121"/>
                </a:lnTo>
                <a:lnTo>
                  <a:pt x="202" y="99"/>
                </a:lnTo>
                <a:lnTo>
                  <a:pt x="225" y="109"/>
                </a:lnTo>
                <a:lnTo>
                  <a:pt x="180" y="136"/>
                </a:lnTo>
                <a:lnTo>
                  <a:pt x="187" y="144"/>
                </a:lnTo>
                <a:lnTo>
                  <a:pt x="190" y="149"/>
                </a:lnTo>
                <a:lnTo>
                  <a:pt x="202" y="154"/>
                </a:lnTo>
                <a:lnTo>
                  <a:pt x="215" y="156"/>
                </a:lnTo>
                <a:lnTo>
                  <a:pt x="227" y="156"/>
                </a:lnTo>
                <a:lnTo>
                  <a:pt x="245" y="156"/>
                </a:lnTo>
                <a:lnTo>
                  <a:pt x="255" y="158"/>
                </a:lnTo>
                <a:lnTo>
                  <a:pt x="260" y="166"/>
                </a:lnTo>
                <a:lnTo>
                  <a:pt x="272" y="188"/>
                </a:lnTo>
                <a:lnTo>
                  <a:pt x="195" y="183"/>
                </a:lnTo>
                <a:lnTo>
                  <a:pt x="140" y="208"/>
                </a:lnTo>
                <a:lnTo>
                  <a:pt x="67" y="191"/>
                </a:lnTo>
                <a:lnTo>
                  <a:pt x="30" y="191"/>
                </a:lnTo>
                <a:lnTo>
                  <a:pt x="7" y="156"/>
                </a:lnTo>
                <a:lnTo>
                  <a:pt x="20" y="109"/>
                </a:lnTo>
                <a:lnTo>
                  <a:pt x="0" y="40"/>
                </a:lnTo>
                <a:lnTo>
                  <a:pt x="15" y="12"/>
                </a:lnTo>
                <a:lnTo>
                  <a:pt x="4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Freeform 618"/>
          <p:cNvSpPr>
            <a:spLocks/>
          </p:cNvSpPr>
          <p:nvPr/>
        </p:nvSpPr>
        <p:spPr bwMode="auto">
          <a:xfrm>
            <a:off x="7438335" y="2779716"/>
            <a:ext cx="340285" cy="332833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96" y="48"/>
              </a:cxn>
              <a:cxn ang="0">
                <a:pos x="179" y="32"/>
              </a:cxn>
              <a:cxn ang="0">
                <a:pos x="217" y="64"/>
              </a:cxn>
              <a:cxn ang="0">
                <a:pos x="249" y="67"/>
              </a:cxn>
              <a:cxn ang="0">
                <a:pos x="307" y="105"/>
              </a:cxn>
              <a:cxn ang="0">
                <a:pos x="342" y="134"/>
              </a:cxn>
              <a:cxn ang="0">
                <a:pos x="307" y="192"/>
              </a:cxn>
              <a:cxn ang="0">
                <a:pos x="304" y="300"/>
              </a:cxn>
              <a:cxn ang="0">
                <a:pos x="208" y="336"/>
              </a:cxn>
              <a:cxn ang="0">
                <a:pos x="160" y="336"/>
              </a:cxn>
              <a:cxn ang="0">
                <a:pos x="112" y="313"/>
              </a:cxn>
              <a:cxn ang="0">
                <a:pos x="115" y="284"/>
              </a:cxn>
              <a:cxn ang="0">
                <a:pos x="0" y="89"/>
              </a:cxn>
              <a:cxn ang="0">
                <a:pos x="25" y="16"/>
              </a:cxn>
              <a:cxn ang="0">
                <a:pos x="67" y="0"/>
              </a:cxn>
            </a:cxnLst>
            <a:rect l="0" t="0" r="r" b="b"/>
            <a:pathLst>
              <a:path w="342" h="336">
                <a:moveTo>
                  <a:pt x="67" y="0"/>
                </a:moveTo>
                <a:lnTo>
                  <a:pt x="96" y="48"/>
                </a:lnTo>
                <a:lnTo>
                  <a:pt x="179" y="32"/>
                </a:lnTo>
                <a:lnTo>
                  <a:pt x="217" y="64"/>
                </a:lnTo>
                <a:lnTo>
                  <a:pt x="249" y="67"/>
                </a:lnTo>
                <a:lnTo>
                  <a:pt x="307" y="105"/>
                </a:lnTo>
                <a:lnTo>
                  <a:pt x="342" y="134"/>
                </a:lnTo>
                <a:lnTo>
                  <a:pt x="307" y="192"/>
                </a:lnTo>
                <a:lnTo>
                  <a:pt x="304" y="300"/>
                </a:lnTo>
                <a:lnTo>
                  <a:pt x="208" y="336"/>
                </a:lnTo>
                <a:lnTo>
                  <a:pt x="160" y="336"/>
                </a:lnTo>
                <a:lnTo>
                  <a:pt x="112" y="313"/>
                </a:lnTo>
                <a:lnTo>
                  <a:pt x="115" y="284"/>
                </a:lnTo>
                <a:lnTo>
                  <a:pt x="0" y="89"/>
                </a:lnTo>
                <a:lnTo>
                  <a:pt x="25" y="16"/>
                </a:lnTo>
                <a:lnTo>
                  <a:pt x="67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Freeform 617"/>
          <p:cNvSpPr>
            <a:spLocks/>
          </p:cNvSpPr>
          <p:nvPr/>
        </p:nvSpPr>
        <p:spPr bwMode="auto">
          <a:xfrm>
            <a:off x="7438335" y="2779716"/>
            <a:ext cx="340285" cy="335318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95" y="50"/>
              </a:cxn>
              <a:cxn ang="0">
                <a:pos x="180" y="32"/>
              </a:cxn>
              <a:cxn ang="0">
                <a:pos x="217" y="65"/>
              </a:cxn>
              <a:cxn ang="0">
                <a:pos x="250" y="67"/>
              </a:cxn>
              <a:cxn ang="0">
                <a:pos x="307" y="105"/>
              </a:cxn>
              <a:cxn ang="0">
                <a:pos x="342" y="134"/>
              </a:cxn>
              <a:cxn ang="0">
                <a:pos x="307" y="192"/>
              </a:cxn>
              <a:cxn ang="0">
                <a:pos x="305" y="299"/>
              </a:cxn>
              <a:cxn ang="0">
                <a:pos x="207" y="336"/>
              </a:cxn>
              <a:cxn ang="0">
                <a:pos x="160" y="336"/>
              </a:cxn>
              <a:cxn ang="0">
                <a:pos x="112" y="314"/>
              </a:cxn>
              <a:cxn ang="0">
                <a:pos x="115" y="284"/>
              </a:cxn>
              <a:cxn ang="0">
                <a:pos x="0" y="90"/>
              </a:cxn>
              <a:cxn ang="0">
                <a:pos x="25" y="17"/>
              </a:cxn>
              <a:cxn ang="0">
                <a:pos x="67" y="0"/>
              </a:cxn>
            </a:cxnLst>
            <a:rect l="0" t="0" r="r" b="b"/>
            <a:pathLst>
              <a:path w="342" h="336">
                <a:moveTo>
                  <a:pt x="67" y="0"/>
                </a:moveTo>
                <a:lnTo>
                  <a:pt x="95" y="50"/>
                </a:lnTo>
                <a:lnTo>
                  <a:pt x="180" y="32"/>
                </a:lnTo>
                <a:lnTo>
                  <a:pt x="217" y="65"/>
                </a:lnTo>
                <a:lnTo>
                  <a:pt x="250" y="67"/>
                </a:lnTo>
                <a:lnTo>
                  <a:pt x="307" y="105"/>
                </a:lnTo>
                <a:lnTo>
                  <a:pt x="342" y="134"/>
                </a:lnTo>
                <a:lnTo>
                  <a:pt x="307" y="192"/>
                </a:lnTo>
                <a:lnTo>
                  <a:pt x="305" y="299"/>
                </a:lnTo>
                <a:lnTo>
                  <a:pt x="207" y="336"/>
                </a:lnTo>
                <a:lnTo>
                  <a:pt x="160" y="336"/>
                </a:lnTo>
                <a:lnTo>
                  <a:pt x="112" y="314"/>
                </a:lnTo>
                <a:lnTo>
                  <a:pt x="115" y="284"/>
                </a:lnTo>
                <a:lnTo>
                  <a:pt x="0" y="90"/>
                </a:lnTo>
                <a:lnTo>
                  <a:pt x="25" y="17"/>
                </a:lnTo>
                <a:lnTo>
                  <a:pt x="67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Freeform 616"/>
          <p:cNvSpPr>
            <a:spLocks/>
          </p:cNvSpPr>
          <p:nvPr/>
        </p:nvSpPr>
        <p:spPr bwMode="auto">
          <a:xfrm>
            <a:off x="7515335" y="2357465"/>
            <a:ext cx="161448" cy="81967"/>
          </a:xfrm>
          <a:custGeom>
            <a:avLst/>
            <a:gdLst/>
            <a:ahLst/>
            <a:cxnLst>
              <a:cxn ang="0">
                <a:pos x="19" y="32"/>
              </a:cxn>
              <a:cxn ang="0">
                <a:pos x="67" y="51"/>
              </a:cxn>
              <a:cxn ang="0">
                <a:pos x="73" y="10"/>
              </a:cxn>
              <a:cxn ang="0">
                <a:pos x="118" y="22"/>
              </a:cxn>
              <a:cxn ang="0">
                <a:pos x="147" y="0"/>
              </a:cxn>
              <a:cxn ang="0">
                <a:pos x="163" y="29"/>
              </a:cxn>
              <a:cxn ang="0">
                <a:pos x="128" y="48"/>
              </a:cxn>
              <a:cxn ang="0">
                <a:pos x="105" y="83"/>
              </a:cxn>
              <a:cxn ang="0">
                <a:pos x="60" y="80"/>
              </a:cxn>
              <a:cxn ang="0">
                <a:pos x="0" y="58"/>
              </a:cxn>
              <a:cxn ang="0">
                <a:pos x="19" y="32"/>
              </a:cxn>
            </a:cxnLst>
            <a:rect l="0" t="0" r="r" b="b"/>
            <a:pathLst>
              <a:path w="163" h="83">
                <a:moveTo>
                  <a:pt x="19" y="32"/>
                </a:moveTo>
                <a:lnTo>
                  <a:pt x="67" y="51"/>
                </a:lnTo>
                <a:lnTo>
                  <a:pt x="73" y="10"/>
                </a:lnTo>
                <a:lnTo>
                  <a:pt x="118" y="22"/>
                </a:lnTo>
                <a:lnTo>
                  <a:pt x="147" y="0"/>
                </a:lnTo>
                <a:lnTo>
                  <a:pt x="163" y="29"/>
                </a:lnTo>
                <a:lnTo>
                  <a:pt x="128" y="48"/>
                </a:lnTo>
                <a:lnTo>
                  <a:pt x="105" y="83"/>
                </a:lnTo>
                <a:lnTo>
                  <a:pt x="60" y="80"/>
                </a:lnTo>
                <a:lnTo>
                  <a:pt x="0" y="58"/>
                </a:lnTo>
                <a:lnTo>
                  <a:pt x="19" y="3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Freeform 615"/>
          <p:cNvSpPr>
            <a:spLocks/>
          </p:cNvSpPr>
          <p:nvPr/>
        </p:nvSpPr>
        <p:spPr bwMode="auto">
          <a:xfrm>
            <a:off x="7515335" y="2357465"/>
            <a:ext cx="161448" cy="81967"/>
          </a:xfrm>
          <a:custGeom>
            <a:avLst/>
            <a:gdLst/>
            <a:ahLst/>
            <a:cxnLst>
              <a:cxn ang="0">
                <a:pos x="18" y="33"/>
              </a:cxn>
              <a:cxn ang="0">
                <a:pos x="68" y="50"/>
              </a:cxn>
              <a:cxn ang="0">
                <a:pos x="73" y="10"/>
              </a:cxn>
              <a:cxn ang="0">
                <a:pos x="118" y="23"/>
              </a:cxn>
              <a:cxn ang="0">
                <a:pos x="148" y="0"/>
              </a:cxn>
              <a:cxn ang="0">
                <a:pos x="163" y="30"/>
              </a:cxn>
              <a:cxn ang="0">
                <a:pos x="128" y="48"/>
              </a:cxn>
              <a:cxn ang="0">
                <a:pos x="105" y="83"/>
              </a:cxn>
              <a:cxn ang="0">
                <a:pos x="60" y="80"/>
              </a:cxn>
              <a:cxn ang="0">
                <a:pos x="0" y="58"/>
              </a:cxn>
              <a:cxn ang="0">
                <a:pos x="18" y="33"/>
              </a:cxn>
            </a:cxnLst>
            <a:rect l="0" t="0" r="r" b="b"/>
            <a:pathLst>
              <a:path w="163" h="83">
                <a:moveTo>
                  <a:pt x="18" y="33"/>
                </a:moveTo>
                <a:lnTo>
                  <a:pt x="68" y="50"/>
                </a:lnTo>
                <a:lnTo>
                  <a:pt x="73" y="10"/>
                </a:lnTo>
                <a:lnTo>
                  <a:pt x="118" y="23"/>
                </a:lnTo>
                <a:lnTo>
                  <a:pt x="148" y="0"/>
                </a:lnTo>
                <a:lnTo>
                  <a:pt x="163" y="30"/>
                </a:lnTo>
                <a:lnTo>
                  <a:pt x="128" y="48"/>
                </a:lnTo>
                <a:lnTo>
                  <a:pt x="105" y="83"/>
                </a:lnTo>
                <a:lnTo>
                  <a:pt x="60" y="80"/>
                </a:lnTo>
                <a:lnTo>
                  <a:pt x="0" y="58"/>
                </a:lnTo>
                <a:lnTo>
                  <a:pt x="18" y="3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Freeform 614"/>
          <p:cNvSpPr>
            <a:spLocks/>
          </p:cNvSpPr>
          <p:nvPr/>
        </p:nvSpPr>
        <p:spPr bwMode="auto">
          <a:xfrm>
            <a:off x="7741362" y="2245693"/>
            <a:ext cx="57129" cy="8941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57" y="6"/>
              </a:cxn>
              <a:cxn ang="0">
                <a:pos x="48" y="54"/>
              </a:cxn>
              <a:cxn ang="0">
                <a:pos x="48" y="83"/>
              </a:cxn>
              <a:cxn ang="0">
                <a:pos x="0" y="90"/>
              </a:cxn>
              <a:cxn ang="0">
                <a:pos x="3" y="51"/>
              </a:cxn>
              <a:cxn ang="0">
                <a:pos x="32" y="0"/>
              </a:cxn>
            </a:cxnLst>
            <a:rect l="0" t="0" r="r" b="b"/>
            <a:pathLst>
              <a:path w="57" h="90">
                <a:moveTo>
                  <a:pt x="32" y="0"/>
                </a:moveTo>
                <a:lnTo>
                  <a:pt x="57" y="6"/>
                </a:lnTo>
                <a:lnTo>
                  <a:pt x="48" y="54"/>
                </a:lnTo>
                <a:lnTo>
                  <a:pt x="48" y="83"/>
                </a:lnTo>
                <a:lnTo>
                  <a:pt x="0" y="90"/>
                </a:lnTo>
                <a:lnTo>
                  <a:pt x="3" y="51"/>
                </a:lnTo>
                <a:lnTo>
                  <a:pt x="3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Freeform 613"/>
          <p:cNvSpPr>
            <a:spLocks/>
          </p:cNvSpPr>
          <p:nvPr/>
        </p:nvSpPr>
        <p:spPr bwMode="auto">
          <a:xfrm>
            <a:off x="7741362" y="2245693"/>
            <a:ext cx="54644" cy="89418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57" y="8"/>
              </a:cxn>
              <a:cxn ang="0">
                <a:pos x="49" y="55"/>
              </a:cxn>
              <a:cxn ang="0">
                <a:pos x="49" y="83"/>
              </a:cxn>
              <a:cxn ang="0">
                <a:pos x="0" y="90"/>
              </a:cxn>
              <a:cxn ang="0">
                <a:pos x="3" y="53"/>
              </a:cxn>
              <a:cxn ang="0">
                <a:pos x="31" y="0"/>
              </a:cxn>
            </a:cxnLst>
            <a:rect l="0" t="0" r="r" b="b"/>
            <a:pathLst>
              <a:path w="57" h="90">
                <a:moveTo>
                  <a:pt x="31" y="0"/>
                </a:moveTo>
                <a:lnTo>
                  <a:pt x="57" y="8"/>
                </a:lnTo>
                <a:lnTo>
                  <a:pt x="49" y="55"/>
                </a:lnTo>
                <a:lnTo>
                  <a:pt x="49" y="83"/>
                </a:lnTo>
                <a:lnTo>
                  <a:pt x="0" y="90"/>
                </a:lnTo>
                <a:lnTo>
                  <a:pt x="3" y="53"/>
                </a:lnTo>
                <a:lnTo>
                  <a:pt x="31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Freeform 612"/>
          <p:cNvSpPr>
            <a:spLocks/>
          </p:cNvSpPr>
          <p:nvPr/>
        </p:nvSpPr>
        <p:spPr bwMode="auto">
          <a:xfrm>
            <a:off x="7902812" y="2382303"/>
            <a:ext cx="91901" cy="153997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67" y="89"/>
              </a:cxn>
              <a:cxn ang="0">
                <a:pos x="93" y="131"/>
              </a:cxn>
              <a:cxn ang="0">
                <a:pos x="83" y="156"/>
              </a:cxn>
              <a:cxn ang="0">
                <a:pos x="35" y="118"/>
              </a:cxn>
              <a:cxn ang="0">
                <a:pos x="35" y="60"/>
              </a:cxn>
              <a:cxn ang="0">
                <a:pos x="0" y="6"/>
              </a:cxn>
              <a:cxn ang="0">
                <a:pos x="41" y="0"/>
              </a:cxn>
            </a:cxnLst>
            <a:rect l="0" t="0" r="r" b="b"/>
            <a:pathLst>
              <a:path w="93" h="156">
                <a:moveTo>
                  <a:pt x="41" y="0"/>
                </a:moveTo>
                <a:lnTo>
                  <a:pt x="67" y="89"/>
                </a:lnTo>
                <a:lnTo>
                  <a:pt x="93" y="131"/>
                </a:lnTo>
                <a:lnTo>
                  <a:pt x="83" y="156"/>
                </a:lnTo>
                <a:lnTo>
                  <a:pt x="35" y="118"/>
                </a:lnTo>
                <a:lnTo>
                  <a:pt x="35" y="60"/>
                </a:lnTo>
                <a:lnTo>
                  <a:pt x="0" y="6"/>
                </a:lnTo>
                <a:lnTo>
                  <a:pt x="41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Freeform 611"/>
          <p:cNvSpPr>
            <a:spLocks/>
          </p:cNvSpPr>
          <p:nvPr/>
        </p:nvSpPr>
        <p:spPr bwMode="auto">
          <a:xfrm>
            <a:off x="7902812" y="2382303"/>
            <a:ext cx="91901" cy="15648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68" y="89"/>
              </a:cxn>
              <a:cxn ang="0">
                <a:pos x="93" y="131"/>
              </a:cxn>
              <a:cxn ang="0">
                <a:pos x="83" y="156"/>
              </a:cxn>
              <a:cxn ang="0">
                <a:pos x="35" y="119"/>
              </a:cxn>
              <a:cxn ang="0">
                <a:pos x="35" y="59"/>
              </a:cxn>
              <a:cxn ang="0">
                <a:pos x="0" y="7"/>
              </a:cxn>
              <a:cxn ang="0">
                <a:pos x="40" y="0"/>
              </a:cxn>
            </a:cxnLst>
            <a:rect l="0" t="0" r="r" b="b"/>
            <a:pathLst>
              <a:path w="93" h="156">
                <a:moveTo>
                  <a:pt x="40" y="0"/>
                </a:moveTo>
                <a:lnTo>
                  <a:pt x="68" y="89"/>
                </a:lnTo>
                <a:lnTo>
                  <a:pt x="93" y="131"/>
                </a:lnTo>
                <a:lnTo>
                  <a:pt x="83" y="156"/>
                </a:lnTo>
                <a:lnTo>
                  <a:pt x="35" y="119"/>
                </a:lnTo>
                <a:lnTo>
                  <a:pt x="35" y="59"/>
                </a:lnTo>
                <a:lnTo>
                  <a:pt x="0" y="7"/>
                </a:lnTo>
                <a:lnTo>
                  <a:pt x="4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Freeform 610"/>
          <p:cNvSpPr>
            <a:spLocks/>
          </p:cNvSpPr>
          <p:nvPr/>
        </p:nvSpPr>
        <p:spPr bwMode="auto">
          <a:xfrm>
            <a:off x="7927650" y="2628203"/>
            <a:ext cx="34774" cy="69547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36" y="70"/>
              </a:cxn>
              <a:cxn ang="0">
                <a:pos x="0" y="54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6" h="70">
                <a:moveTo>
                  <a:pt x="32" y="0"/>
                </a:moveTo>
                <a:lnTo>
                  <a:pt x="36" y="70"/>
                </a:lnTo>
                <a:lnTo>
                  <a:pt x="0" y="54"/>
                </a:lnTo>
                <a:lnTo>
                  <a:pt x="0" y="0"/>
                </a:lnTo>
                <a:lnTo>
                  <a:pt x="3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Freeform 609"/>
          <p:cNvSpPr>
            <a:spLocks/>
          </p:cNvSpPr>
          <p:nvPr/>
        </p:nvSpPr>
        <p:spPr bwMode="auto">
          <a:xfrm>
            <a:off x="7927650" y="2628203"/>
            <a:ext cx="34774" cy="69547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36" y="70"/>
              </a:cxn>
              <a:cxn ang="0">
                <a:pos x="0" y="53"/>
              </a:cxn>
              <a:cxn ang="0">
                <a:pos x="0" y="0"/>
              </a:cxn>
              <a:cxn ang="0">
                <a:pos x="33" y="0"/>
              </a:cxn>
            </a:cxnLst>
            <a:rect l="0" t="0" r="r" b="b"/>
            <a:pathLst>
              <a:path w="36" h="70">
                <a:moveTo>
                  <a:pt x="33" y="0"/>
                </a:moveTo>
                <a:lnTo>
                  <a:pt x="36" y="70"/>
                </a:lnTo>
                <a:lnTo>
                  <a:pt x="0" y="53"/>
                </a:lnTo>
                <a:lnTo>
                  <a:pt x="0" y="0"/>
                </a:lnTo>
                <a:lnTo>
                  <a:pt x="3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Freeform 608"/>
          <p:cNvSpPr>
            <a:spLocks/>
          </p:cNvSpPr>
          <p:nvPr/>
        </p:nvSpPr>
        <p:spPr bwMode="auto">
          <a:xfrm>
            <a:off x="7984777" y="2645589"/>
            <a:ext cx="34774" cy="49677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35" y="29"/>
              </a:cxn>
              <a:cxn ang="0">
                <a:pos x="19" y="51"/>
              </a:cxn>
              <a:cxn ang="0">
                <a:pos x="0" y="29"/>
              </a:cxn>
              <a:cxn ang="0">
                <a:pos x="19" y="0"/>
              </a:cxn>
            </a:cxnLst>
            <a:rect l="0" t="0" r="r" b="b"/>
            <a:pathLst>
              <a:path w="35" h="51">
                <a:moveTo>
                  <a:pt x="19" y="0"/>
                </a:moveTo>
                <a:lnTo>
                  <a:pt x="35" y="29"/>
                </a:lnTo>
                <a:lnTo>
                  <a:pt x="19" y="51"/>
                </a:lnTo>
                <a:lnTo>
                  <a:pt x="0" y="29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Freeform 607"/>
          <p:cNvSpPr>
            <a:spLocks/>
          </p:cNvSpPr>
          <p:nvPr/>
        </p:nvSpPr>
        <p:spPr bwMode="auto">
          <a:xfrm>
            <a:off x="7984777" y="2645589"/>
            <a:ext cx="34774" cy="52161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5" y="29"/>
              </a:cxn>
              <a:cxn ang="0">
                <a:pos x="20" y="51"/>
              </a:cxn>
              <a:cxn ang="0">
                <a:pos x="0" y="29"/>
              </a:cxn>
              <a:cxn ang="0">
                <a:pos x="20" y="0"/>
              </a:cxn>
            </a:cxnLst>
            <a:rect l="0" t="0" r="r" b="b"/>
            <a:pathLst>
              <a:path w="35" h="51">
                <a:moveTo>
                  <a:pt x="20" y="0"/>
                </a:moveTo>
                <a:lnTo>
                  <a:pt x="35" y="29"/>
                </a:lnTo>
                <a:lnTo>
                  <a:pt x="20" y="51"/>
                </a:lnTo>
                <a:lnTo>
                  <a:pt x="0" y="29"/>
                </a:lnTo>
                <a:lnTo>
                  <a:pt x="2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Freeform 606"/>
          <p:cNvSpPr>
            <a:spLocks/>
          </p:cNvSpPr>
          <p:nvPr/>
        </p:nvSpPr>
        <p:spPr bwMode="auto">
          <a:xfrm>
            <a:off x="7925165" y="2735007"/>
            <a:ext cx="34774" cy="49677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35" y="51"/>
              </a:cxn>
              <a:cxn ang="0">
                <a:pos x="0" y="45"/>
              </a:cxn>
              <a:cxn ang="0">
                <a:pos x="19" y="0"/>
              </a:cxn>
            </a:cxnLst>
            <a:rect l="0" t="0" r="r" b="b"/>
            <a:pathLst>
              <a:path w="35" h="51">
                <a:moveTo>
                  <a:pt x="19" y="0"/>
                </a:moveTo>
                <a:lnTo>
                  <a:pt x="35" y="51"/>
                </a:lnTo>
                <a:lnTo>
                  <a:pt x="0" y="45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Freeform 605"/>
          <p:cNvSpPr>
            <a:spLocks/>
          </p:cNvSpPr>
          <p:nvPr/>
        </p:nvSpPr>
        <p:spPr bwMode="auto">
          <a:xfrm>
            <a:off x="7925165" y="2735007"/>
            <a:ext cx="34774" cy="5216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5" y="51"/>
              </a:cxn>
              <a:cxn ang="0">
                <a:pos x="0" y="44"/>
              </a:cxn>
              <a:cxn ang="0">
                <a:pos x="18" y="0"/>
              </a:cxn>
            </a:cxnLst>
            <a:rect l="0" t="0" r="r" b="b"/>
            <a:pathLst>
              <a:path w="35" h="51">
                <a:moveTo>
                  <a:pt x="18" y="0"/>
                </a:moveTo>
                <a:lnTo>
                  <a:pt x="35" y="51"/>
                </a:lnTo>
                <a:lnTo>
                  <a:pt x="0" y="44"/>
                </a:lnTo>
                <a:lnTo>
                  <a:pt x="1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Freeform 604"/>
          <p:cNvSpPr>
            <a:spLocks/>
          </p:cNvSpPr>
          <p:nvPr/>
        </p:nvSpPr>
        <p:spPr bwMode="auto">
          <a:xfrm>
            <a:off x="7925165" y="2846780"/>
            <a:ext cx="29806" cy="5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29" y="54"/>
              </a:cxn>
              <a:cxn ang="0">
                <a:pos x="3" y="54"/>
              </a:cxn>
              <a:cxn ang="0">
                <a:pos x="0" y="0"/>
              </a:cxn>
            </a:cxnLst>
            <a:rect l="0" t="0" r="r" b="b"/>
            <a:pathLst>
              <a:path w="29" h="54">
                <a:moveTo>
                  <a:pt x="0" y="0"/>
                </a:moveTo>
                <a:lnTo>
                  <a:pt x="26" y="0"/>
                </a:lnTo>
                <a:lnTo>
                  <a:pt x="29" y="54"/>
                </a:lnTo>
                <a:lnTo>
                  <a:pt x="3" y="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Freeform 603"/>
          <p:cNvSpPr>
            <a:spLocks/>
          </p:cNvSpPr>
          <p:nvPr/>
        </p:nvSpPr>
        <p:spPr bwMode="auto">
          <a:xfrm>
            <a:off x="7925165" y="2846780"/>
            <a:ext cx="27323" cy="5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29" y="54"/>
              </a:cxn>
              <a:cxn ang="0">
                <a:pos x="3" y="54"/>
              </a:cxn>
              <a:cxn ang="0">
                <a:pos x="0" y="0"/>
              </a:cxn>
            </a:cxnLst>
            <a:rect l="0" t="0" r="r" b="b"/>
            <a:pathLst>
              <a:path w="29" h="54">
                <a:moveTo>
                  <a:pt x="0" y="0"/>
                </a:moveTo>
                <a:lnTo>
                  <a:pt x="26" y="0"/>
                </a:lnTo>
                <a:lnTo>
                  <a:pt x="29" y="54"/>
                </a:lnTo>
                <a:lnTo>
                  <a:pt x="3" y="54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Freeform 602"/>
          <p:cNvSpPr>
            <a:spLocks/>
          </p:cNvSpPr>
          <p:nvPr/>
        </p:nvSpPr>
        <p:spPr bwMode="auto">
          <a:xfrm>
            <a:off x="7805942" y="2938681"/>
            <a:ext cx="119224" cy="293092"/>
          </a:xfrm>
          <a:custGeom>
            <a:avLst/>
            <a:gdLst/>
            <a:ahLst/>
            <a:cxnLst>
              <a:cxn ang="0">
                <a:pos x="121" y="0"/>
              </a:cxn>
              <a:cxn ang="0">
                <a:pos x="96" y="80"/>
              </a:cxn>
              <a:cxn ang="0">
                <a:pos x="96" y="137"/>
              </a:cxn>
              <a:cxn ang="0">
                <a:pos x="61" y="208"/>
              </a:cxn>
              <a:cxn ang="0">
                <a:pos x="3" y="294"/>
              </a:cxn>
              <a:cxn ang="0">
                <a:pos x="0" y="259"/>
              </a:cxn>
              <a:cxn ang="0">
                <a:pos x="25" y="220"/>
              </a:cxn>
              <a:cxn ang="0">
                <a:pos x="32" y="134"/>
              </a:cxn>
              <a:cxn ang="0">
                <a:pos x="67" y="35"/>
              </a:cxn>
              <a:cxn ang="0">
                <a:pos x="121" y="0"/>
              </a:cxn>
            </a:cxnLst>
            <a:rect l="0" t="0" r="r" b="b"/>
            <a:pathLst>
              <a:path w="121" h="294">
                <a:moveTo>
                  <a:pt x="121" y="0"/>
                </a:moveTo>
                <a:lnTo>
                  <a:pt x="96" y="80"/>
                </a:lnTo>
                <a:lnTo>
                  <a:pt x="96" y="137"/>
                </a:lnTo>
                <a:lnTo>
                  <a:pt x="61" y="208"/>
                </a:lnTo>
                <a:lnTo>
                  <a:pt x="3" y="294"/>
                </a:lnTo>
                <a:lnTo>
                  <a:pt x="0" y="259"/>
                </a:lnTo>
                <a:lnTo>
                  <a:pt x="25" y="220"/>
                </a:lnTo>
                <a:lnTo>
                  <a:pt x="32" y="134"/>
                </a:lnTo>
                <a:lnTo>
                  <a:pt x="67" y="35"/>
                </a:lnTo>
                <a:lnTo>
                  <a:pt x="121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Freeform 601"/>
          <p:cNvSpPr>
            <a:spLocks/>
          </p:cNvSpPr>
          <p:nvPr/>
        </p:nvSpPr>
        <p:spPr bwMode="auto">
          <a:xfrm>
            <a:off x="7805942" y="2938681"/>
            <a:ext cx="121708" cy="293092"/>
          </a:xfrm>
          <a:custGeom>
            <a:avLst/>
            <a:gdLst/>
            <a:ahLst/>
            <a:cxnLst>
              <a:cxn ang="0">
                <a:pos x="121" y="0"/>
              </a:cxn>
              <a:cxn ang="0">
                <a:pos x="96" y="80"/>
              </a:cxn>
              <a:cxn ang="0">
                <a:pos x="96" y="137"/>
              </a:cxn>
              <a:cxn ang="0">
                <a:pos x="62" y="209"/>
              </a:cxn>
              <a:cxn ang="0">
                <a:pos x="5" y="294"/>
              </a:cxn>
              <a:cxn ang="0">
                <a:pos x="0" y="259"/>
              </a:cxn>
              <a:cxn ang="0">
                <a:pos x="25" y="219"/>
              </a:cxn>
              <a:cxn ang="0">
                <a:pos x="32" y="135"/>
              </a:cxn>
              <a:cxn ang="0">
                <a:pos x="67" y="35"/>
              </a:cxn>
              <a:cxn ang="0">
                <a:pos x="121" y="0"/>
              </a:cxn>
            </a:cxnLst>
            <a:rect l="0" t="0" r="r" b="b"/>
            <a:pathLst>
              <a:path w="121" h="294">
                <a:moveTo>
                  <a:pt x="121" y="0"/>
                </a:moveTo>
                <a:lnTo>
                  <a:pt x="96" y="80"/>
                </a:lnTo>
                <a:lnTo>
                  <a:pt x="96" y="137"/>
                </a:lnTo>
                <a:lnTo>
                  <a:pt x="62" y="209"/>
                </a:lnTo>
                <a:lnTo>
                  <a:pt x="5" y="294"/>
                </a:lnTo>
                <a:lnTo>
                  <a:pt x="0" y="259"/>
                </a:lnTo>
                <a:lnTo>
                  <a:pt x="25" y="219"/>
                </a:lnTo>
                <a:lnTo>
                  <a:pt x="32" y="135"/>
                </a:lnTo>
                <a:lnTo>
                  <a:pt x="67" y="35"/>
                </a:lnTo>
                <a:lnTo>
                  <a:pt x="121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Freeform 600"/>
          <p:cNvSpPr>
            <a:spLocks/>
          </p:cNvSpPr>
          <p:nvPr/>
        </p:nvSpPr>
        <p:spPr bwMode="auto">
          <a:xfrm>
            <a:off x="7351402" y="3216869"/>
            <a:ext cx="427218" cy="295576"/>
          </a:xfrm>
          <a:custGeom>
            <a:avLst/>
            <a:gdLst/>
            <a:ahLst/>
            <a:cxnLst>
              <a:cxn ang="0">
                <a:pos x="419" y="0"/>
              </a:cxn>
              <a:cxn ang="0">
                <a:pos x="429" y="32"/>
              </a:cxn>
              <a:cxn ang="0">
                <a:pos x="362" y="96"/>
              </a:cxn>
              <a:cxn ang="0">
                <a:pos x="308" y="173"/>
              </a:cxn>
              <a:cxn ang="0">
                <a:pos x="196" y="227"/>
              </a:cxn>
              <a:cxn ang="0">
                <a:pos x="116" y="262"/>
              </a:cxn>
              <a:cxn ang="0">
                <a:pos x="87" y="294"/>
              </a:cxn>
              <a:cxn ang="0">
                <a:pos x="32" y="298"/>
              </a:cxn>
              <a:cxn ang="0">
                <a:pos x="0" y="298"/>
              </a:cxn>
              <a:cxn ang="0">
                <a:pos x="16" y="269"/>
              </a:cxn>
              <a:cxn ang="0">
                <a:pos x="112" y="182"/>
              </a:cxn>
              <a:cxn ang="0">
                <a:pos x="256" y="80"/>
              </a:cxn>
              <a:cxn ang="0">
                <a:pos x="292" y="70"/>
              </a:cxn>
              <a:cxn ang="0">
                <a:pos x="327" y="35"/>
              </a:cxn>
              <a:cxn ang="0">
                <a:pos x="419" y="0"/>
              </a:cxn>
            </a:cxnLst>
            <a:rect l="0" t="0" r="r" b="b"/>
            <a:pathLst>
              <a:path w="429" h="298">
                <a:moveTo>
                  <a:pt x="419" y="0"/>
                </a:moveTo>
                <a:lnTo>
                  <a:pt x="429" y="32"/>
                </a:lnTo>
                <a:lnTo>
                  <a:pt x="362" y="96"/>
                </a:lnTo>
                <a:lnTo>
                  <a:pt x="308" y="173"/>
                </a:lnTo>
                <a:lnTo>
                  <a:pt x="196" y="227"/>
                </a:lnTo>
                <a:lnTo>
                  <a:pt x="116" y="262"/>
                </a:lnTo>
                <a:lnTo>
                  <a:pt x="87" y="294"/>
                </a:lnTo>
                <a:lnTo>
                  <a:pt x="32" y="298"/>
                </a:lnTo>
                <a:lnTo>
                  <a:pt x="0" y="298"/>
                </a:lnTo>
                <a:lnTo>
                  <a:pt x="16" y="269"/>
                </a:lnTo>
                <a:lnTo>
                  <a:pt x="112" y="182"/>
                </a:lnTo>
                <a:lnTo>
                  <a:pt x="256" y="80"/>
                </a:lnTo>
                <a:lnTo>
                  <a:pt x="292" y="70"/>
                </a:lnTo>
                <a:lnTo>
                  <a:pt x="327" y="35"/>
                </a:lnTo>
                <a:lnTo>
                  <a:pt x="41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Freeform 599"/>
          <p:cNvSpPr>
            <a:spLocks/>
          </p:cNvSpPr>
          <p:nvPr/>
        </p:nvSpPr>
        <p:spPr bwMode="auto">
          <a:xfrm>
            <a:off x="7351402" y="3216869"/>
            <a:ext cx="427218" cy="295576"/>
          </a:xfrm>
          <a:custGeom>
            <a:avLst/>
            <a:gdLst/>
            <a:ahLst/>
            <a:cxnLst>
              <a:cxn ang="0">
                <a:pos x="419" y="0"/>
              </a:cxn>
              <a:cxn ang="0">
                <a:pos x="429" y="30"/>
              </a:cxn>
              <a:cxn ang="0">
                <a:pos x="362" y="95"/>
              </a:cxn>
              <a:cxn ang="0">
                <a:pos x="307" y="173"/>
              </a:cxn>
              <a:cxn ang="0">
                <a:pos x="197" y="225"/>
              </a:cxn>
              <a:cxn ang="0">
                <a:pos x="117" y="260"/>
              </a:cxn>
              <a:cxn ang="0">
                <a:pos x="87" y="293"/>
              </a:cxn>
              <a:cxn ang="0">
                <a:pos x="32" y="298"/>
              </a:cxn>
              <a:cxn ang="0">
                <a:pos x="0" y="298"/>
              </a:cxn>
              <a:cxn ang="0">
                <a:pos x="17" y="268"/>
              </a:cxn>
              <a:cxn ang="0">
                <a:pos x="112" y="180"/>
              </a:cxn>
              <a:cxn ang="0">
                <a:pos x="257" y="80"/>
              </a:cxn>
              <a:cxn ang="0">
                <a:pos x="292" y="70"/>
              </a:cxn>
              <a:cxn ang="0">
                <a:pos x="327" y="35"/>
              </a:cxn>
              <a:cxn ang="0">
                <a:pos x="419" y="0"/>
              </a:cxn>
            </a:cxnLst>
            <a:rect l="0" t="0" r="r" b="b"/>
            <a:pathLst>
              <a:path w="429" h="298">
                <a:moveTo>
                  <a:pt x="419" y="0"/>
                </a:moveTo>
                <a:lnTo>
                  <a:pt x="429" y="30"/>
                </a:lnTo>
                <a:lnTo>
                  <a:pt x="362" y="95"/>
                </a:lnTo>
                <a:lnTo>
                  <a:pt x="307" y="173"/>
                </a:lnTo>
                <a:lnTo>
                  <a:pt x="197" y="225"/>
                </a:lnTo>
                <a:lnTo>
                  <a:pt x="117" y="260"/>
                </a:lnTo>
                <a:lnTo>
                  <a:pt x="87" y="293"/>
                </a:lnTo>
                <a:lnTo>
                  <a:pt x="32" y="298"/>
                </a:lnTo>
                <a:lnTo>
                  <a:pt x="0" y="298"/>
                </a:lnTo>
                <a:lnTo>
                  <a:pt x="17" y="268"/>
                </a:lnTo>
                <a:lnTo>
                  <a:pt x="112" y="180"/>
                </a:lnTo>
                <a:lnTo>
                  <a:pt x="257" y="80"/>
                </a:lnTo>
                <a:lnTo>
                  <a:pt x="292" y="70"/>
                </a:lnTo>
                <a:lnTo>
                  <a:pt x="327" y="35"/>
                </a:lnTo>
                <a:lnTo>
                  <a:pt x="419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Freeform 598"/>
          <p:cNvSpPr>
            <a:spLocks/>
          </p:cNvSpPr>
          <p:nvPr/>
        </p:nvSpPr>
        <p:spPr bwMode="auto">
          <a:xfrm>
            <a:off x="7644494" y="1657025"/>
            <a:ext cx="265769" cy="606054"/>
          </a:xfrm>
          <a:custGeom>
            <a:avLst/>
            <a:gdLst/>
            <a:ahLst/>
            <a:cxnLst>
              <a:cxn ang="0">
                <a:pos x="131" y="80"/>
              </a:cxn>
              <a:cxn ang="0">
                <a:pos x="169" y="90"/>
              </a:cxn>
              <a:cxn ang="0">
                <a:pos x="246" y="0"/>
              </a:cxn>
              <a:cxn ang="0">
                <a:pos x="268" y="3"/>
              </a:cxn>
              <a:cxn ang="0">
                <a:pos x="252" y="42"/>
              </a:cxn>
              <a:cxn ang="0">
                <a:pos x="252" y="106"/>
              </a:cxn>
              <a:cxn ang="0">
                <a:pos x="204" y="141"/>
              </a:cxn>
              <a:cxn ang="0">
                <a:pos x="185" y="202"/>
              </a:cxn>
              <a:cxn ang="0">
                <a:pos x="240" y="218"/>
              </a:cxn>
              <a:cxn ang="0">
                <a:pos x="246" y="282"/>
              </a:cxn>
              <a:cxn ang="0">
                <a:pos x="217" y="323"/>
              </a:cxn>
              <a:cxn ang="0">
                <a:pos x="224" y="387"/>
              </a:cxn>
              <a:cxn ang="0">
                <a:pos x="153" y="387"/>
              </a:cxn>
              <a:cxn ang="0">
                <a:pos x="96" y="509"/>
              </a:cxn>
              <a:cxn ang="0">
                <a:pos x="108" y="547"/>
              </a:cxn>
              <a:cxn ang="0">
                <a:pos x="45" y="573"/>
              </a:cxn>
              <a:cxn ang="0">
                <a:pos x="16" y="611"/>
              </a:cxn>
              <a:cxn ang="0">
                <a:pos x="0" y="528"/>
              </a:cxn>
              <a:cxn ang="0">
                <a:pos x="41" y="518"/>
              </a:cxn>
              <a:cxn ang="0">
                <a:pos x="51" y="458"/>
              </a:cxn>
              <a:cxn ang="0">
                <a:pos x="32" y="458"/>
              </a:cxn>
              <a:cxn ang="0">
                <a:pos x="0" y="374"/>
              </a:cxn>
              <a:cxn ang="0">
                <a:pos x="45" y="320"/>
              </a:cxn>
              <a:cxn ang="0">
                <a:pos x="38" y="278"/>
              </a:cxn>
              <a:cxn ang="0">
                <a:pos x="131" y="80"/>
              </a:cxn>
            </a:cxnLst>
            <a:rect l="0" t="0" r="r" b="b"/>
            <a:pathLst>
              <a:path w="268" h="611">
                <a:moveTo>
                  <a:pt x="131" y="80"/>
                </a:moveTo>
                <a:lnTo>
                  <a:pt x="169" y="90"/>
                </a:lnTo>
                <a:lnTo>
                  <a:pt x="246" y="0"/>
                </a:lnTo>
                <a:lnTo>
                  <a:pt x="268" y="3"/>
                </a:lnTo>
                <a:lnTo>
                  <a:pt x="252" y="42"/>
                </a:lnTo>
                <a:lnTo>
                  <a:pt x="252" y="106"/>
                </a:lnTo>
                <a:lnTo>
                  <a:pt x="204" y="141"/>
                </a:lnTo>
                <a:lnTo>
                  <a:pt x="185" y="202"/>
                </a:lnTo>
                <a:lnTo>
                  <a:pt x="240" y="218"/>
                </a:lnTo>
                <a:lnTo>
                  <a:pt x="246" y="282"/>
                </a:lnTo>
                <a:lnTo>
                  <a:pt x="217" y="323"/>
                </a:lnTo>
                <a:lnTo>
                  <a:pt x="224" y="387"/>
                </a:lnTo>
                <a:lnTo>
                  <a:pt x="153" y="387"/>
                </a:lnTo>
                <a:lnTo>
                  <a:pt x="96" y="509"/>
                </a:lnTo>
                <a:lnTo>
                  <a:pt x="108" y="547"/>
                </a:lnTo>
                <a:lnTo>
                  <a:pt x="45" y="573"/>
                </a:lnTo>
                <a:lnTo>
                  <a:pt x="16" y="611"/>
                </a:lnTo>
                <a:lnTo>
                  <a:pt x="0" y="528"/>
                </a:lnTo>
                <a:lnTo>
                  <a:pt x="41" y="518"/>
                </a:lnTo>
                <a:lnTo>
                  <a:pt x="51" y="458"/>
                </a:lnTo>
                <a:lnTo>
                  <a:pt x="32" y="458"/>
                </a:lnTo>
                <a:lnTo>
                  <a:pt x="0" y="374"/>
                </a:lnTo>
                <a:lnTo>
                  <a:pt x="45" y="320"/>
                </a:lnTo>
                <a:lnTo>
                  <a:pt x="38" y="278"/>
                </a:lnTo>
                <a:lnTo>
                  <a:pt x="131" y="8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Freeform 597"/>
          <p:cNvSpPr>
            <a:spLocks/>
          </p:cNvSpPr>
          <p:nvPr/>
        </p:nvSpPr>
        <p:spPr bwMode="auto">
          <a:xfrm>
            <a:off x="7644494" y="1657025"/>
            <a:ext cx="265769" cy="608539"/>
          </a:xfrm>
          <a:custGeom>
            <a:avLst/>
            <a:gdLst/>
            <a:ahLst/>
            <a:cxnLst>
              <a:cxn ang="0">
                <a:pos x="133" y="80"/>
              </a:cxn>
              <a:cxn ang="0">
                <a:pos x="170" y="90"/>
              </a:cxn>
              <a:cxn ang="0">
                <a:pos x="248" y="0"/>
              </a:cxn>
              <a:cxn ang="0">
                <a:pos x="268" y="5"/>
              </a:cxn>
              <a:cxn ang="0">
                <a:pos x="253" y="42"/>
              </a:cxn>
              <a:cxn ang="0">
                <a:pos x="253" y="107"/>
              </a:cxn>
              <a:cxn ang="0">
                <a:pos x="205" y="142"/>
              </a:cxn>
              <a:cxn ang="0">
                <a:pos x="185" y="202"/>
              </a:cxn>
              <a:cxn ang="0">
                <a:pos x="240" y="219"/>
              </a:cxn>
              <a:cxn ang="0">
                <a:pos x="248" y="282"/>
              </a:cxn>
              <a:cxn ang="0">
                <a:pos x="218" y="324"/>
              </a:cxn>
              <a:cxn ang="0">
                <a:pos x="225" y="387"/>
              </a:cxn>
              <a:cxn ang="0">
                <a:pos x="153" y="387"/>
              </a:cxn>
              <a:cxn ang="0">
                <a:pos x="98" y="509"/>
              </a:cxn>
              <a:cxn ang="0">
                <a:pos x="108" y="546"/>
              </a:cxn>
              <a:cxn ang="0">
                <a:pos x="45" y="574"/>
              </a:cxn>
              <a:cxn ang="0">
                <a:pos x="18" y="611"/>
              </a:cxn>
              <a:cxn ang="0">
                <a:pos x="0" y="529"/>
              </a:cxn>
              <a:cxn ang="0">
                <a:pos x="43" y="519"/>
              </a:cxn>
              <a:cxn ang="0">
                <a:pos x="53" y="459"/>
              </a:cxn>
              <a:cxn ang="0">
                <a:pos x="33" y="459"/>
              </a:cxn>
              <a:cxn ang="0">
                <a:pos x="0" y="374"/>
              </a:cxn>
              <a:cxn ang="0">
                <a:pos x="45" y="319"/>
              </a:cxn>
              <a:cxn ang="0">
                <a:pos x="38" y="279"/>
              </a:cxn>
              <a:cxn ang="0">
                <a:pos x="133" y="80"/>
              </a:cxn>
            </a:cxnLst>
            <a:rect l="0" t="0" r="r" b="b"/>
            <a:pathLst>
              <a:path w="268" h="611">
                <a:moveTo>
                  <a:pt x="133" y="80"/>
                </a:moveTo>
                <a:lnTo>
                  <a:pt x="170" y="90"/>
                </a:lnTo>
                <a:lnTo>
                  <a:pt x="248" y="0"/>
                </a:lnTo>
                <a:lnTo>
                  <a:pt x="268" y="5"/>
                </a:lnTo>
                <a:lnTo>
                  <a:pt x="253" y="42"/>
                </a:lnTo>
                <a:lnTo>
                  <a:pt x="253" y="107"/>
                </a:lnTo>
                <a:lnTo>
                  <a:pt x="205" y="142"/>
                </a:lnTo>
                <a:lnTo>
                  <a:pt x="185" y="202"/>
                </a:lnTo>
                <a:lnTo>
                  <a:pt x="240" y="219"/>
                </a:lnTo>
                <a:lnTo>
                  <a:pt x="248" y="282"/>
                </a:lnTo>
                <a:lnTo>
                  <a:pt x="218" y="324"/>
                </a:lnTo>
                <a:lnTo>
                  <a:pt x="225" y="387"/>
                </a:lnTo>
                <a:lnTo>
                  <a:pt x="153" y="387"/>
                </a:lnTo>
                <a:lnTo>
                  <a:pt x="98" y="509"/>
                </a:lnTo>
                <a:lnTo>
                  <a:pt x="108" y="546"/>
                </a:lnTo>
                <a:lnTo>
                  <a:pt x="45" y="574"/>
                </a:lnTo>
                <a:lnTo>
                  <a:pt x="18" y="611"/>
                </a:lnTo>
                <a:lnTo>
                  <a:pt x="0" y="529"/>
                </a:lnTo>
                <a:lnTo>
                  <a:pt x="43" y="519"/>
                </a:lnTo>
                <a:lnTo>
                  <a:pt x="53" y="459"/>
                </a:lnTo>
                <a:lnTo>
                  <a:pt x="33" y="459"/>
                </a:lnTo>
                <a:lnTo>
                  <a:pt x="0" y="374"/>
                </a:lnTo>
                <a:lnTo>
                  <a:pt x="45" y="319"/>
                </a:lnTo>
                <a:lnTo>
                  <a:pt x="38" y="279"/>
                </a:lnTo>
                <a:lnTo>
                  <a:pt x="133" y="8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Freeform 596"/>
          <p:cNvSpPr>
            <a:spLocks/>
          </p:cNvSpPr>
          <p:nvPr/>
        </p:nvSpPr>
        <p:spPr bwMode="auto">
          <a:xfrm>
            <a:off x="7723976" y="1607348"/>
            <a:ext cx="49677" cy="1018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1" y="86"/>
              </a:cxn>
              <a:cxn ang="0">
                <a:pos x="0" y="102"/>
              </a:cxn>
              <a:cxn ang="0">
                <a:pos x="3" y="0"/>
              </a:cxn>
            </a:cxnLst>
            <a:rect l="0" t="0" r="r" b="b"/>
            <a:pathLst>
              <a:path w="51" h="102">
                <a:moveTo>
                  <a:pt x="3" y="0"/>
                </a:moveTo>
                <a:lnTo>
                  <a:pt x="51" y="86"/>
                </a:lnTo>
                <a:lnTo>
                  <a:pt x="0" y="102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Freeform 595"/>
          <p:cNvSpPr>
            <a:spLocks/>
          </p:cNvSpPr>
          <p:nvPr/>
        </p:nvSpPr>
        <p:spPr bwMode="auto">
          <a:xfrm>
            <a:off x="7723976" y="1607348"/>
            <a:ext cx="52160" cy="1018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1" y="85"/>
              </a:cxn>
              <a:cxn ang="0">
                <a:pos x="0" y="102"/>
              </a:cxn>
              <a:cxn ang="0">
                <a:pos x="2" y="0"/>
              </a:cxn>
            </a:cxnLst>
            <a:rect l="0" t="0" r="r" b="b"/>
            <a:pathLst>
              <a:path w="51" h="102">
                <a:moveTo>
                  <a:pt x="2" y="0"/>
                </a:moveTo>
                <a:lnTo>
                  <a:pt x="51" y="85"/>
                </a:lnTo>
                <a:lnTo>
                  <a:pt x="0" y="102"/>
                </a:lnTo>
                <a:lnTo>
                  <a:pt x="2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Freeform 594"/>
          <p:cNvSpPr>
            <a:spLocks/>
          </p:cNvSpPr>
          <p:nvPr/>
        </p:nvSpPr>
        <p:spPr bwMode="auto">
          <a:xfrm>
            <a:off x="7768685" y="2369885"/>
            <a:ext cx="39741" cy="37257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36" y="0"/>
              </a:cxn>
              <a:cxn ang="0">
                <a:pos x="39" y="38"/>
              </a:cxn>
              <a:cxn ang="0">
                <a:pos x="0" y="19"/>
              </a:cxn>
            </a:cxnLst>
            <a:rect l="0" t="0" r="r" b="b"/>
            <a:pathLst>
              <a:path w="39" h="38">
                <a:moveTo>
                  <a:pt x="0" y="19"/>
                </a:moveTo>
                <a:lnTo>
                  <a:pt x="36" y="0"/>
                </a:lnTo>
                <a:lnTo>
                  <a:pt x="39" y="38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Freeform 593"/>
          <p:cNvSpPr>
            <a:spLocks/>
          </p:cNvSpPr>
          <p:nvPr/>
        </p:nvSpPr>
        <p:spPr bwMode="auto">
          <a:xfrm>
            <a:off x="7768685" y="2369885"/>
            <a:ext cx="37257" cy="3725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36" y="0"/>
              </a:cxn>
              <a:cxn ang="0">
                <a:pos x="39" y="38"/>
              </a:cxn>
              <a:cxn ang="0">
                <a:pos x="0" y="20"/>
              </a:cxn>
            </a:cxnLst>
            <a:rect l="0" t="0" r="r" b="b"/>
            <a:pathLst>
              <a:path w="39" h="38">
                <a:moveTo>
                  <a:pt x="0" y="20"/>
                </a:moveTo>
                <a:lnTo>
                  <a:pt x="36" y="0"/>
                </a:lnTo>
                <a:lnTo>
                  <a:pt x="39" y="38"/>
                </a:lnTo>
                <a:lnTo>
                  <a:pt x="0" y="2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Freeform 592"/>
          <p:cNvSpPr>
            <a:spLocks/>
          </p:cNvSpPr>
          <p:nvPr/>
        </p:nvSpPr>
        <p:spPr bwMode="auto">
          <a:xfrm>
            <a:off x="7721492" y="2459302"/>
            <a:ext cx="22355" cy="298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13"/>
              </a:cxn>
              <a:cxn ang="0">
                <a:pos x="0" y="29"/>
              </a:cxn>
              <a:cxn ang="0">
                <a:pos x="0" y="0"/>
              </a:cxn>
            </a:cxnLst>
            <a:rect l="0" t="0" r="r" b="b"/>
            <a:pathLst>
              <a:path w="22" h="29">
                <a:moveTo>
                  <a:pt x="0" y="0"/>
                </a:moveTo>
                <a:lnTo>
                  <a:pt x="22" y="13"/>
                </a:ln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Freeform 591"/>
          <p:cNvSpPr>
            <a:spLocks/>
          </p:cNvSpPr>
          <p:nvPr/>
        </p:nvSpPr>
        <p:spPr bwMode="auto">
          <a:xfrm>
            <a:off x="7721492" y="2459302"/>
            <a:ext cx="22355" cy="273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13"/>
              </a:cxn>
              <a:cxn ang="0">
                <a:pos x="0" y="29"/>
              </a:cxn>
              <a:cxn ang="0">
                <a:pos x="0" y="0"/>
              </a:cxn>
            </a:cxnLst>
            <a:rect l="0" t="0" r="r" b="b"/>
            <a:pathLst>
              <a:path w="22" h="29">
                <a:moveTo>
                  <a:pt x="0" y="0"/>
                </a:moveTo>
                <a:lnTo>
                  <a:pt x="22" y="13"/>
                </a:lnTo>
                <a:lnTo>
                  <a:pt x="0" y="29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Freeform 590"/>
          <p:cNvSpPr>
            <a:spLocks/>
          </p:cNvSpPr>
          <p:nvPr/>
        </p:nvSpPr>
        <p:spPr bwMode="auto">
          <a:xfrm>
            <a:off x="7838232" y="1321709"/>
            <a:ext cx="29806" cy="6458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26"/>
              </a:cxn>
              <a:cxn ang="0">
                <a:pos x="0" y="64"/>
              </a:cxn>
              <a:cxn ang="0">
                <a:pos x="29" y="45"/>
              </a:cxn>
              <a:cxn ang="0">
                <a:pos x="29" y="0"/>
              </a:cxn>
            </a:cxnLst>
            <a:rect l="0" t="0" r="r" b="b"/>
            <a:pathLst>
              <a:path w="29" h="64">
                <a:moveTo>
                  <a:pt x="29" y="0"/>
                </a:moveTo>
                <a:lnTo>
                  <a:pt x="0" y="26"/>
                </a:lnTo>
                <a:lnTo>
                  <a:pt x="0" y="64"/>
                </a:lnTo>
                <a:lnTo>
                  <a:pt x="29" y="45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Freeform 589"/>
          <p:cNvSpPr>
            <a:spLocks/>
          </p:cNvSpPr>
          <p:nvPr/>
        </p:nvSpPr>
        <p:spPr bwMode="auto">
          <a:xfrm>
            <a:off x="7838232" y="1321709"/>
            <a:ext cx="29806" cy="6209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26"/>
              </a:cxn>
              <a:cxn ang="0">
                <a:pos x="0" y="64"/>
              </a:cxn>
              <a:cxn ang="0">
                <a:pos x="29" y="46"/>
              </a:cxn>
              <a:cxn ang="0">
                <a:pos x="29" y="0"/>
              </a:cxn>
            </a:cxnLst>
            <a:rect l="0" t="0" r="r" b="b"/>
            <a:pathLst>
              <a:path w="29" h="64">
                <a:moveTo>
                  <a:pt x="29" y="0"/>
                </a:moveTo>
                <a:lnTo>
                  <a:pt x="0" y="26"/>
                </a:lnTo>
                <a:lnTo>
                  <a:pt x="0" y="64"/>
                </a:lnTo>
                <a:lnTo>
                  <a:pt x="29" y="46"/>
                </a:lnTo>
                <a:lnTo>
                  <a:pt x="29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Freeform 731"/>
          <p:cNvSpPr>
            <a:spLocks/>
          </p:cNvSpPr>
          <p:nvPr/>
        </p:nvSpPr>
        <p:spPr bwMode="auto">
          <a:xfrm>
            <a:off x="8193419" y="1165227"/>
            <a:ext cx="47193" cy="7451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55"/>
              </a:cxn>
              <a:cxn ang="0">
                <a:pos x="42" y="74"/>
              </a:cxn>
              <a:cxn ang="0">
                <a:pos x="48" y="0"/>
              </a:cxn>
            </a:cxnLst>
            <a:rect l="0" t="0" r="r" b="b"/>
            <a:pathLst>
              <a:path w="48" h="74">
                <a:moveTo>
                  <a:pt x="48" y="0"/>
                </a:moveTo>
                <a:lnTo>
                  <a:pt x="0" y="55"/>
                </a:lnTo>
                <a:lnTo>
                  <a:pt x="42" y="74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" name="Freeform 730"/>
          <p:cNvSpPr>
            <a:spLocks/>
          </p:cNvSpPr>
          <p:nvPr/>
        </p:nvSpPr>
        <p:spPr bwMode="auto">
          <a:xfrm>
            <a:off x="8193419" y="1165227"/>
            <a:ext cx="49677" cy="7451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54"/>
              </a:cxn>
              <a:cxn ang="0">
                <a:pos x="41" y="74"/>
              </a:cxn>
              <a:cxn ang="0">
                <a:pos x="48" y="0"/>
              </a:cxn>
            </a:cxnLst>
            <a:rect l="0" t="0" r="r" b="b"/>
            <a:pathLst>
              <a:path w="48" h="74">
                <a:moveTo>
                  <a:pt x="48" y="0"/>
                </a:moveTo>
                <a:lnTo>
                  <a:pt x="0" y="54"/>
                </a:lnTo>
                <a:lnTo>
                  <a:pt x="41" y="74"/>
                </a:lnTo>
                <a:lnTo>
                  <a:pt x="4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Freeform 588"/>
          <p:cNvSpPr>
            <a:spLocks/>
          </p:cNvSpPr>
          <p:nvPr/>
        </p:nvSpPr>
        <p:spPr bwMode="auto">
          <a:xfrm>
            <a:off x="7930133" y="1542769"/>
            <a:ext cx="854436" cy="1112755"/>
          </a:xfrm>
          <a:custGeom>
            <a:avLst/>
            <a:gdLst/>
            <a:ahLst/>
            <a:cxnLst>
              <a:cxn ang="0">
                <a:pos x="176" y="384"/>
              </a:cxn>
              <a:cxn ang="0">
                <a:pos x="131" y="368"/>
              </a:cxn>
              <a:cxn ang="0">
                <a:pos x="0" y="361"/>
              </a:cxn>
              <a:cxn ang="0">
                <a:pos x="0" y="339"/>
              </a:cxn>
              <a:cxn ang="0">
                <a:pos x="80" y="294"/>
              </a:cxn>
              <a:cxn ang="0">
                <a:pos x="102" y="224"/>
              </a:cxn>
              <a:cxn ang="0">
                <a:pos x="204" y="192"/>
              </a:cxn>
              <a:cxn ang="0">
                <a:pos x="278" y="115"/>
              </a:cxn>
              <a:cxn ang="0">
                <a:pos x="483" y="0"/>
              </a:cxn>
              <a:cxn ang="0">
                <a:pos x="617" y="13"/>
              </a:cxn>
              <a:cxn ang="0">
                <a:pos x="643" y="45"/>
              </a:cxn>
              <a:cxn ang="0">
                <a:pos x="796" y="80"/>
              </a:cxn>
              <a:cxn ang="0">
                <a:pos x="825" y="137"/>
              </a:cxn>
              <a:cxn ang="0">
                <a:pos x="847" y="166"/>
              </a:cxn>
              <a:cxn ang="0">
                <a:pos x="815" y="256"/>
              </a:cxn>
              <a:cxn ang="0">
                <a:pos x="835" y="307"/>
              </a:cxn>
              <a:cxn ang="0">
                <a:pos x="748" y="368"/>
              </a:cxn>
              <a:cxn ang="0">
                <a:pos x="761" y="397"/>
              </a:cxn>
              <a:cxn ang="0">
                <a:pos x="675" y="409"/>
              </a:cxn>
              <a:cxn ang="0">
                <a:pos x="742" y="435"/>
              </a:cxn>
              <a:cxn ang="0">
                <a:pos x="745" y="470"/>
              </a:cxn>
              <a:cxn ang="0">
                <a:pos x="668" y="534"/>
              </a:cxn>
              <a:cxn ang="0">
                <a:pos x="694" y="627"/>
              </a:cxn>
              <a:cxn ang="0">
                <a:pos x="713" y="726"/>
              </a:cxn>
              <a:cxn ang="0">
                <a:pos x="783" y="768"/>
              </a:cxn>
              <a:cxn ang="0">
                <a:pos x="799" y="880"/>
              </a:cxn>
              <a:cxn ang="0">
                <a:pos x="860" y="969"/>
              </a:cxn>
              <a:cxn ang="0">
                <a:pos x="815" y="989"/>
              </a:cxn>
              <a:cxn ang="0">
                <a:pos x="726" y="998"/>
              </a:cxn>
              <a:cxn ang="0">
                <a:pos x="652" y="1040"/>
              </a:cxn>
              <a:cxn ang="0">
                <a:pos x="617" y="1088"/>
              </a:cxn>
              <a:cxn ang="0">
                <a:pos x="435" y="1120"/>
              </a:cxn>
              <a:cxn ang="0">
                <a:pos x="275" y="912"/>
              </a:cxn>
              <a:cxn ang="0">
                <a:pos x="230" y="896"/>
              </a:cxn>
              <a:cxn ang="0">
                <a:pos x="236" y="851"/>
              </a:cxn>
              <a:cxn ang="0">
                <a:pos x="185" y="851"/>
              </a:cxn>
              <a:cxn ang="0">
                <a:pos x="115" y="784"/>
              </a:cxn>
              <a:cxn ang="0">
                <a:pos x="134" y="739"/>
              </a:cxn>
              <a:cxn ang="0">
                <a:pos x="73" y="710"/>
              </a:cxn>
              <a:cxn ang="0">
                <a:pos x="54" y="653"/>
              </a:cxn>
              <a:cxn ang="0">
                <a:pos x="22" y="640"/>
              </a:cxn>
              <a:cxn ang="0">
                <a:pos x="35" y="502"/>
              </a:cxn>
              <a:cxn ang="0">
                <a:pos x="137" y="499"/>
              </a:cxn>
              <a:cxn ang="0">
                <a:pos x="153" y="438"/>
              </a:cxn>
              <a:cxn ang="0">
                <a:pos x="176" y="384"/>
              </a:cxn>
            </a:cxnLst>
            <a:rect l="0" t="0" r="r" b="b"/>
            <a:pathLst>
              <a:path w="860" h="1120">
                <a:moveTo>
                  <a:pt x="176" y="384"/>
                </a:moveTo>
                <a:lnTo>
                  <a:pt x="131" y="368"/>
                </a:lnTo>
                <a:lnTo>
                  <a:pt x="0" y="361"/>
                </a:lnTo>
                <a:lnTo>
                  <a:pt x="0" y="339"/>
                </a:lnTo>
                <a:lnTo>
                  <a:pt x="80" y="294"/>
                </a:lnTo>
                <a:lnTo>
                  <a:pt x="102" y="224"/>
                </a:lnTo>
                <a:lnTo>
                  <a:pt x="204" y="192"/>
                </a:lnTo>
                <a:lnTo>
                  <a:pt x="278" y="115"/>
                </a:lnTo>
                <a:lnTo>
                  <a:pt x="483" y="0"/>
                </a:lnTo>
                <a:lnTo>
                  <a:pt x="617" y="13"/>
                </a:lnTo>
                <a:lnTo>
                  <a:pt x="643" y="45"/>
                </a:lnTo>
                <a:lnTo>
                  <a:pt x="796" y="80"/>
                </a:lnTo>
                <a:lnTo>
                  <a:pt x="825" y="137"/>
                </a:lnTo>
                <a:lnTo>
                  <a:pt x="847" y="166"/>
                </a:lnTo>
                <a:lnTo>
                  <a:pt x="815" y="256"/>
                </a:lnTo>
                <a:lnTo>
                  <a:pt x="835" y="307"/>
                </a:lnTo>
                <a:lnTo>
                  <a:pt x="748" y="368"/>
                </a:lnTo>
                <a:lnTo>
                  <a:pt x="761" y="397"/>
                </a:lnTo>
                <a:lnTo>
                  <a:pt x="675" y="409"/>
                </a:lnTo>
                <a:lnTo>
                  <a:pt x="742" y="435"/>
                </a:lnTo>
                <a:lnTo>
                  <a:pt x="745" y="470"/>
                </a:lnTo>
                <a:lnTo>
                  <a:pt x="668" y="534"/>
                </a:lnTo>
                <a:lnTo>
                  <a:pt x="694" y="627"/>
                </a:lnTo>
                <a:lnTo>
                  <a:pt x="713" y="726"/>
                </a:lnTo>
                <a:lnTo>
                  <a:pt x="783" y="768"/>
                </a:lnTo>
                <a:lnTo>
                  <a:pt x="799" y="880"/>
                </a:lnTo>
                <a:lnTo>
                  <a:pt x="860" y="969"/>
                </a:lnTo>
                <a:lnTo>
                  <a:pt x="815" y="989"/>
                </a:lnTo>
                <a:lnTo>
                  <a:pt x="726" y="998"/>
                </a:lnTo>
                <a:lnTo>
                  <a:pt x="652" y="1040"/>
                </a:lnTo>
                <a:lnTo>
                  <a:pt x="617" y="1088"/>
                </a:lnTo>
                <a:lnTo>
                  <a:pt x="435" y="1120"/>
                </a:lnTo>
                <a:lnTo>
                  <a:pt x="275" y="912"/>
                </a:lnTo>
                <a:lnTo>
                  <a:pt x="230" y="896"/>
                </a:lnTo>
                <a:lnTo>
                  <a:pt x="236" y="851"/>
                </a:lnTo>
                <a:lnTo>
                  <a:pt x="185" y="851"/>
                </a:lnTo>
                <a:lnTo>
                  <a:pt x="115" y="784"/>
                </a:lnTo>
                <a:lnTo>
                  <a:pt x="134" y="739"/>
                </a:lnTo>
                <a:lnTo>
                  <a:pt x="73" y="710"/>
                </a:lnTo>
                <a:lnTo>
                  <a:pt x="54" y="653"/>
                </a:lnTo>
                <a:lnTo>
                  <a:pt x="22" y="640"/>
                </a:lnTo>
                <a:lnTo>
                  <a:pt x="35" y="502"/>
                </a:lnTo>
                <a:lnTo>
                  <a:pt x="137" y="499"/>
                </a:lnTo>
                <a:lnTo>
                  <a:pt x="153" y="438"/>
                </a:lnTo>
                <a:lnTo>
                  <a:pt x="176" y="38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Freeform 587"/>
          <p:cNvSpPr>
            <a:spLocks/>
          </p:cNvSpPr>
          <p:nvPr/>
        </p:nvSpPr>
        <p:spPr bwMode="auto">
          <a:xfrm>
            <a:off x="7930133" y="1542769"/>
            <a:ext cx="854436" cy="1112755"/>
          </a:xfrm>
          <a:custGeom>
            <a:avLst/>
            <a:gdLst/>
            <a:ahLst/>
            <a:cxnLst>
              <a:cxn ang="0">
                <a:pos x="178" y="385"/>
              </a:cxn>
              <a:cxn ang="0">
                <a:pos x="133" y="370"/>
              </a:cxn>
              <a:cxn ang="0">
                <a:pos x="0" y="363"/>
              </a:cxn>
              <a:cxn ang="0">
                <a:pos x="0" y="340"/>
              </a:cxn>
              <a:cxn ang="0">
                <a:pos x="80" y="295"/>
              </a:cxn>
              <a:cxn ang="0">
                <a:pos x="103" y="225"/>
              </a:cxn>
              <a:cxn ang="0">
                <a:pos x="205" y="193"/>
              </a:cxn>
              <a:cxn ang="0">
                <a:pos x="280" y="115"/>
              </a:cxn>
              <a:cxn ang="0">
                <a:pos x="485" y="0"/>
              </a:cxn>
              <a:cxn ang="0">
                <a:pos x="618" y="15"/>
              </a:cxn>
              <a:cxn ang="0">
                <a:pos x="645" y="45"/>
              </a:cxn>
              <a:cxn ang="0">
                <a:pos x="798" y="80"/>
              </a:cxn>
              <a:cxn ang="0">
                <a:pos x="825" y="138"/>
              </a:cxn>
              <a:cxn ang="0">
                <a:pos x="848" y="168"/>
              </a:cxn>
              <a:cxn ang="0">
                <a:pos x="815" y="258"/>
              </a:cxn>
              <a:cxn ang="0">
                <a:pos x="835" y="308"/>
              </a:cxn>
              <a:cxn ang="0">
                <a:pos x="750" y="370"/>
              </a:cxn>
              <a:cxn ang="0">
                <a:pos x="763" y="398"/>
              </a:cxn>
              <a:cxn ang="0">
                <a:pos x="675" y="410"/>
              </a:cxn>
              <a:cxn ang="0">
                <a:pos x="743" y="435"/>
              </a:cxn>
              <a:cxn ang="0">
                <a:pos x="745" y="470"/>
              </a:cxn>
              <a:cxn ang="0">
                <a:pos x="670" y="535"/>
              </a:cxn>
              <a:cxn ang="0">
                <a:pos x="695" y="628"/>
              </a:cxn>
              <a:cxn ang="0">
                <a:pos x="715" y="728"/>
              </a:cxn>
              <a:cxn ang="0">
                <a:pos x="785" y="770"/>
              </a:cxn>
              <a:cxn ang="0">
                <a:pos x="800" y="880"/>
              </a:cxn>
              <a:cxn ang="0">
                <a:pos x="860" y="970"/>
              </a:cxn>
              <a:cxn ang="0">
                <a:pos x="815" y="990"/>
              </a:cxn>
              <a:cxn ang="0">
                <a:pos x="728" y="1000"/>
              </a:cxn>
              <a:cxn ang="0">
                <a:pos x="653" y="1040"/>
              </a:cxn>
              <a:cxn ang="0">
                <a:pos x="618" y="1090"/>
              </a:cxn>
              <a:cxn ang="0">
                <a:pos x="435" y="1120"/>
              </a:cxn>
              <a:cxn ang="0">
                <a:pos x="275" y="913"/>
              </a:cxn>
              <a:cxn ang="0">
                <a:pos x="230" y="898"/>
              </a:cxn>
              <a:cxn ang="0">
                <a:pos x="238" y="853"/>
              </a:cxn>
              <a:cxn ang="0">
                <a:pos x="185" y="853"/>
              </a:cxn>
              <a:cxn ang="0">
                <a:pos x="115" y="785"/>
              </a:cxn>
              <a:cxn ang="0">
                <a:pos x="135" y="740"/>
              </a:cxn>
              <a:cxn ang="0">
                <a:pos x="75" y="710"/>
              </a:cxn>
              <a:cxn ang="0">
                <a:pos x="55" y="655"/>
              </a:cxn>
              <a:cxn ang="0">
                <a:pos x="23" y="640"/>
              </a:cxn>
              <a:cxn ang="0">
                <a:pos x="35" y="503"/>
              </a:cxn>
              <a:cxn ang="0">
                <a:pos x="138" y="500"/>
              </a:cxn>
              <a:cxn ang="0">
                <a:pos x="155" y="440"/>
              </a:cxn>
              <a:cxn ang="0">
                <a:pos x="178" y="385"/>
              </a:cxn>
            </a:cxnLst>
            <a:rect l="0" t="0" r="r" b="b"/>
            <a:pathLst>
              <a:path w="860" h="1120">
                <a:moveTo>
                  <a:pt x="178" y="385"/>
                </a:moveTo>
                <a:lnTo>
                  <a:pt x="133" y="370"/>
                </a:lnTo>
                <a:lnTo>
                  <a:pt x="0" y="363"/>
                </a:lnTo>
                <a:lnTo>
                  <a:pt x="0" y="340"/>
                </a:lnTo>
                <a:lnTo>
                  <a:pt x="80" y="295"/>
                </a:lnTo>
                <a:lnTo>
                  <a:pt x="103" y="225"/>
                </a:lnTo>
                <a:lnTo>
                  <a:pt x="205" y="193"/>
                </a:lnTo>
                <a:lnTo>
                  <a:pt x="280" y="115"/>
                </a:lnTo>
                <a:lnTo>
                  <a:pt x="485" y="0"/>
                </a:lnTo>
                <a:lnTo>
                  <a:pt x="618" y="15"/>
                </a:lnTo>
                <a:lnTo>
                  <a:pt x="645" y="45"/>
                </a:lnTo>
                <a:lnTo>
                  <a:pt x="798" y="80"/>
                </a:lnTo>
                <a:lnTo>
                  <a:pt x="825" y="138"/>
                </a:lnTo>
                <a:lnTo>
                  <a:pt x="848" y="168"/>
                </a:lnTo>
                <a:lnTo>
                  <a:pt x="815" y="258"/>
                </a:lnTo>
                <a:lnTo>
                  <a:pt x="835" y="308"/>
                </a:lnTo>
                <a:lnTo>
                  <a:pt x="750" y="370"/>
                </a:lnTo>
                <a:lnTo>
                  <a:pt x="763" y="398"/>
                </a:lnTo>
                <a:lnTo>
                  <a:pt x="675" y="410"/>
                </a:lnTo>
                <a:lnTo>
                  <a:pt x="743" y="435"/>
                </a:lnTo>
                <a:lnTo>
                  <a:pt x="745" y="470"/>
                </a:lnTo>
                <a:lnTo>
                  <a:pt x="670" y="535"/>
                </a:lnTo>
                <a:lnTo>
                  <a:pt x="695" y="628"/>
                </a:lnTo>
                <a:lnTo>
                  <a:pt x="715" y="728"/>
                </a:lnTo>
                <a:lnTo>
                  <a:pt x="785" y="770"/>
                </a:lnTo>
                <a:lnTo>
                  <a:pt x="800" y="880"/>
                </a:lnTo>
                <a:lnTo>
                  <a:pt x="860" y="970"/>
                </a:lnTo>
                <a:lnTo>
                  <a:pt x="815" y="990"/>
                </a:lnTo>
                <a:lnTo>
                  <a:pt x="728" y="1000"/>
                </a:lnTo>
                <a:lnTo>
                  <a:pt x="653" y="1040"/>
                </a:lnTo>
                <a:lnTo>
                  <a:pt x="618" y="1090"/>
                </a:lnTo>
                <a:lnTo>
                  <a:pt x="435" y="1120"/>
                </a:lnTo>
                <a:lnTo>
                  <a:pt x="275" y="913"/>
                </a:lnTo>
                <a:lnTo>
                  <a:pt x="230" y="898"/>
                </a:lnTo>
                <a:lnTo>
                  <a:pt x="238" y="853"/>
                </a:lnTo>
                <a:lnTo>
                  <a:pt x="185" y="853"/>
                </a:lnTo>
                <a:lnTo>
                  <a:pt x="115" y="785"/>
                </a:lnTo>
                <a:lnTo>
                  <a:pt x="135" y="740"/>
                </a:lnTo>
                <a:lnTo>
                  <a:pt x="75" y="710"/>
                </a:lnTo>
                <a:lnTo>
                  <a:pt x="55" y="655"/>
                </a:lnTo>
                <a:lnTo>
                  <a:pt x="23" y="640"/>
                </a:lnTo>
                <a:lnTo>
                  <a:pt x="35" y="503"/>
                </a:lnTo>
                <a:lnTo>
                  <a:pt x="138" y="500"/>
                </a:lnTo>
                <a:lnTo>
                  <a:pt x="155" y="440"/>
                </a:lnTo>
                <a:lnTo>
                  <a:pt x="178" y="38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Freeform 586"/>
          <p:cNvSpPr>
            <a:spLocks/>
          </p:cNvSpPr>
          <p:nvPr/>
        </p:nvSpPr>
        <p:spPr bwMode="auto">
          <a:xfrm>
            <a:off x="8819343" y="1642122"/>
            <a:ext cx="109288" cy="91902"/>
          </a:xfrm>
          <a:custGeom>
            <a:avLst/>
            <a:gdLst/>
            <a:ahLst/>
            <a:cxnLst>
              <a:cxn ang="0">
                <a:pos x="109" y="35"/>
              </a:cxn>
              <a:cxn ang="0">
                <a:pos x="67" y="90"/>
              </a:cxn>
              <a:cxn ang="0">
                <a:pos x="10" y="93"/>
              </a:cxn>
              <a:cxn ang="0">
                <a:pos x="16" y="54"/>
              </a:cxn>
              <a:cxn ang="0">
                <a:pos x="0" y="0"/>
              </a:cxn>
              <a:cxn ang="0">
                <a:pos x="61" y="16"/>
              </a:cxn>
              <a:cxn ang="0">
                <a:pos x="109" y="35"/>
              </a:cxn>
            </a:cxnLst>
            <a:rect l="0" t="0" r="r" b="b"/>
            <a:pathLst>
              <a:path w="109" h="93">
                <a:moveTo>
                  <a:pt x="109" y="35"/>
                </a:moveTo>
                <a:lnTo>
                  <a:pt x="67" y="90"/>
                </a:lnTo>
                <a:lnTo>
                  <a:pt x="10" y="93"/>
                </a:lnTo>
                <a:lnTo>
                  <a:pt x="16" y="54"/>
                </a:lnTo>
                <a:lnTo>
                  <a:pt x="0" y="0"/>
                </a:lnTo>
                <a:lnTo>
                  <a:pt x="61" y="16"/>
                </a:lnTo>
                <a:lnTo>
                  <a:pt x="109" y="3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Freeform 585"/>
          <p:cNvSpPr>
            <a:spLocks/>
          </p:cNvSpPr>
          <p:nvPr/>
        </p:nvSpPr>
        <p:spPr bwMode="auto">
          <a:xfrm>
            <a:off x="8819343" y="1642122"/>
            <a:ext cx="109288" cy="91902"/>
          </a:xfrm>
          <a:custGeom>
            <a:avLst/>
            <a:gdLst/>
            <a:ahLst/>
            <a:cxnLst>
              <a:cxn ang="0">
                <a:pos x="109" y="35"/>
              </a:cxn>
              <a:cxn ang="0">
                <a:pos x="67" y="90"/>
              </a:cxn>
              <a:cxn ang="0">
                <a:pos x="10" y="93"/>
              </a:cxn>
              <a:cxn ang="0">
                <a:pos x="17" y="55"/>
              </a:cxn>
              <a:cxn ang="0">
                <a:pos x="0" y="0"/>
              </a:cxn>
              <a:cxn ang="0">
                <a:pos x="62" y="15"/>
              </a:cxn>
              <a:cxn ang="0">
                <a:pos x="109" y="35"/>
              </a:cxn>
            </a:cxnLst>
            <a:rect l="0" t="0" r="r" b="b"/>
            <a:pathLst>
              <a:path w="109" h="93">
                <a:moveTo>
                  <a:pt x="109" y="35"/>
                </a:moveTo>
                <a:lnTo>
                  <a:pt x="67" y="90"/>
                </a:lnTo>
                <a:lnTo>
                  <a:pt x="10" y="93"/>
                </a:lnTo>
                <a:lnTo>
                  <a:pt x="17" y="55"/>
                </a:lnTo>
                <a:lnTo>
                  <a:pt x="0" y="0"/>
                </a:lnTo>
                <a:lnTo>
                  <a:pt x="62" y="15"/>
                </a:lnTo>
                <a:lnTo>
                  <a:pt x="109" y="3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Freeform 8"/>
          <p:cNvSpPr>
            <a:spLocks/>
          </p:cNvSpPr>
          <p:nvPr/>
        </p:nvSpPr>
        <p:spPr bwMode="auto">
          <a:xfrm>
            <a:off x="8655410" y="857232"/>
            <a:ext cx="240932" cy="156482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66" y="45"/>
              </a:cxn>
              <a:cxn ang="0">
                <a:pos x="176" y="83"/>
              </a:cxn>
              <a:cxn ang="0">
                <a:pos x="243" y="121"/>
              </a:cxn>
              <a:cxn ang="0">
                <a:pos x="138" y="157"/>
              </a:cxn>
              <a:cxn ang="0">
                <a:pos x="61" y="147"/>
              </a:cxn>
              <a:cxn ang="0">
                <a:pos x="0" y="150"/>
              </a:cxn>
              <a:cxn ang="0">
                <a:pos x="122" y="77"/>
              </a:cxn>
              <a:cxn ang="0">
                <a:pos x="106" y="32"/>
              </a:cxn>
              <a:cxn ang="0">
                <a:pos x="112" y="0"/>
              </a:cxn>
            </a:cxnLst>
            <a:rect l="0" t="0" r="r" b="b"/>
            <a:pathLst>
              <a:path w="243" h="157">
                <a:moveTo>
                  <a:pt x="112" y="0"/>
                </a:moveTo>
                <a:lnTo>
                  <a:pt x="166" y="45"/>
                </a:lnTo>
                <a:lnTo>
                  <a:pt x="176" y="83"/>
                </a:lnTo>
                <a:lnTo>
                  <a:pt x="243" y="121"/>
                </a:lnTo>
                <a:lnTo>
                  <a:pt x="138" y="157"/>
                </a:lnTo>
                <a:lnTo>
                  <a:pt x="61" y="147"/>
                </a:lnTo>
                <a:lnTo>
                  <a:pt x="0" y="150"/>
                </a:lnTo>
                <a:lnTo>
                  <a:pt x="122" y="77"/>
                </a:lnTo>
                <a:lnTo>
                  <a:pt x="106" y="32"/>
                </a:lnTo>
                <a:lnTo>
                  <a:pt x="11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Freeform 7"/>
          <p:cNvSpPr>
            <a:spLocks/>
          </p:cNvSpPr>
          <p:nvPr/>
        </p:nvSpPr>
        <p:spPr bwMode="auto">
          <a:xfrm>
            <a:off x="8655410" y="857232"/>
            <a:ext cx="240932" cy="156482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165" y="45"/>
              </a:cxn>
              <a:cxn ang="0">
                <a:pos x="175" y="82"/>
              </a:cxn>
              <a:cxn ang="0">
                <a:pos x="243" y="120"/>
              </a:cxn>
              <a:cxn ang="0">
                <a:pos x="138" y="157"/>
              </a:cxn>
              <a:cxn ang="0">
                <a:pos x="60" y="147"/>
              </a:cxn>
              <a:cxn ang="0">
                <a:pos x="0" y="150"/>
              </a:cxn>
              <a:cxn ang="0">
                <a:pos x="123" y="77"/>
              </a:cxn>
              <a:cxn ang="0">
                <a:pos x="105" y="32"/>
              </a:cxn>
              <a:cxn ang="0">
                <a:pos x="113" y="0"/>
              </a:cxn>
            </a:cxnLst>
            <a:rect l="0" t="0" r="r" b="b"/>
            <a:pathLst>
              <a:path w="243" h="157">
                <a:moveTo>
                  <a:pt x="113" y="0"/>
                </a:moveTo>
                <a:lnTo>
                  <a:pt x="165" y="45"/>
                </a:lnTo>
                <a:lnTo>
                  <a:pt x="175" y="82"/>
                </a:lnTo>
                <a:lnTo>
                  <a:pt x="243" y="120"/>
                </a:lnTo>
                <a:lnTo>
                  <a:pt x="138" y="157"/>
                </a:lnTo>
                <a:lnTo>
                  <a:pt x="60" y="147"/>
                </a:lnTo>
                <a:lnTo>
                  <a:pt x="0" y="150"/>
                </a:lnTo>
                <a:lnTo>
                  <a:pt x="123" y="77"/>
                </a:lnTo>
                <a:lnTo>
                  <a:pt x="105" y="32"/>
                </a:lnTo>
                <a:lnTo>
                  <a:pt x="11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Freeform 6"/>
          <p:cNvSpPr>
            <a:spLocks/>
          </p:cNvSpPr>
          <p:nvPr/>
        </p:nvSpPr>
        <p:spPr bwMode="auto">
          <a:xfrm>
            <a:off x="8861569" y="1026132"/>
            <a:ext cx="139094" cy="201191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96" y="39"/>
              </a:cxn>
              <a:cxn ang="0">
                <a:pos x="102" y="90"/>
              </a:cxn>
              <a:cxn ang="0">
                <a:pos x="141" y="125"/>
              </a:cxn>
              <a:cxn ang="0">
                <a:pos x="137" y="202"/>
              </a:cxn>
              <a:cxn ang="0">
                <a:pos x="80" y="125"/>
              </a:cxn>
              <a:cxn ang="0">
                <a:pos x="70" y="100"/>
              </a:cxn>
              <a:cxn ang="0">
                <a:pos x="41" y="74"/>
              </a:cxn>
              <a:cxn ang="0">
                <a:pos x="0" y="16"/>
              </a:cxn>
              <a:cxn ang="0">
                <a:pos x="25" y="0"/>
              </a:cxn>
            </a:cxnLst>
            <a:rect l="0" t="0" r="r" b="b"/>
            <a:pathLst>
              <a:path w="141" h="202">
                <a:moveTo>
                  <a:pt x="25" y="0"/>
                </a:moveTo>
                <a:lnTo>
                  <a:pt x="96" y="39"/>
                </a:lnTo>
                <a:lnTo>
                  <a:pt x="102" y="90"/>
                </a:lnTo>
                <a:lnTo>
                  <a:pt x="141" y="125"/>
                </a:lnTo>
                <a:lnTo>
                  <a:pt x="137" y="202"/>
                </a:lnTo>
                <a:lnTo>
                  <a:pt x="80" y="125"/>
                </a:lnTo>
                <a:lnTo>
                  <a:pt x="70" y="100"/>
                </a:lnTo>
                <a:lnTo>
                  <a:pt x="41" y="74"/>
                </a:lnTo>
                <a:lnTo>
                  <a:pt x="0" y="16"/>
                </a:lnTo>
                <a:lnTo>
                  <a:pt x="2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Freeform 5"/>
          <p:cNvSpPr>
            <a:spLocks/>
          </p:cNvSpPr>
          <p:nvPr/>
        </p:nvSpPr>
        <p:spPr bwMode="auto">
          <a:xfrm>
            <a:off x="8861569" y="1026132"/>
            <a:ext cx="141577" cy="198706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96" y="38"/>
              </a:cxn>
              <a:cxn ang="0">
                <a:pos x="101" y="91"/>
              </a:cxn>
              <a:cxn ang="0">
                <a:pos x="141" y="126"/>
              </a:cxn>
              <a:cxn ang="0">
                <a:pos x="136" y="202"/>
              </a:cxn>
              <a:cxn ang="0">
                <a:pos x="79" y="126"/>
              </a:cxn>
              <a:cxn ang="0">
                <a:pos x="69" y="101"/>
              </a:cxn>
              <a:cxn ang="0">
                <a:pos x="42" y="73"/>
              </a:cxn>
              <a:cxn ang="0">
                <a:pos x="0" y="15"/>
              </a:cxn>
              <a:cxn ang="0">
                <a:pos x="25" y="0"/>
              </a:cxn>
            </a:cxnLst>
            <a:rect l="0" t="0" r="r" b="b"/>
            <a:pathLst>
              <a:path w="141" h="202">
                <a:moveTo>
                  <a:pt x="25" y="0"/>
                </a:moveTo>
                <a:lnTo>
                  <a:pt x="96" y="38"/>
                </a:lnTo>
                <a:lnTo>
                  <a:pt x="101" y="91"/>
                </a:lnTo>
                <a:lnTo>
                  <a:pt x="141" y="126"/>
                </a:lnTo>
                <a:lnTo>
                  <a:pt x="136" y="202"/>
                </a:lnTo>
                <a:lnTo>
                  <a:pt x="79" y="126"/>
                </a:lnTo>
                <a:lnTo>
                  <a:pt x="69" y="101"/>
                </a:lnTo>
                <a:lnTo>
                  <a:pt x="42" y="73"/>
                </a:lnTo>
                <a:lnTo>
                  <a:pt x="0" y="15"/>
                </a:lnTo>
                <a:lnTo>
                  <a:pt x="2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Freeform 584"/>
          <p:cNvSpPr>
            <a:spLocks/>
          </p:cNvSpPr>
          <p:nvPr/>
        </p:nvSpPr>
        <p:spPr bwMode="auto">
          <a:xfrm>
            <a:off x="5483565" y="3755861"/>
            <a:ext cx="233480" cy="367607"/>
          </a:xfrm>
          <a:custGeom>
            <a:avLst/>
            <a:gdLst/>
            <a:ahLst/>
            <a:cxnLst>
              <a:cxn ang="0">
                <a:pos x="144" y="368"/>
              </a:cxn>
              <a:cxn ang="0">
                <a:pos x="172" y="371"/>
              </a:cxn>
              <a:cxn ang="0">
                <a:pos x="236" y="317"/>
              </a:cxn>
              <a:cxn ang="0">
                <a:pos x="182" y="230"/>
              </a:cxn>
              <a:cxn ang="0">
                <a:pos x="89" y="128"/>
              </a:cxn>
              <a:cxn ang="0">
                <a:pos x="128" y="70"/>
              </a:cxn>
              <a:cxn ang="0">
                <a:pos x="86" y="0"/>
              </a:cxn>
              <a:cxn ang="0">
                <a:pos x="22" y="61"/>
              </a:cxn>
              <a:cxn ang="0">
                <a:pos x="0" y="128"/>
              </a:cxn>
              <a:cxn ang="0">
                <a:pos x="22" y="160"/>
              </a:cxn>
              <a:cxn ang="0">
                <a:pos x="57" y="256"/>
              </a:cxn>
              <a:cxn ang="0">
                <a:pos x="112" y="291"/>
              </a:cxn>
              <a:cxn ang="0">
                <a:pos x="144" y="368"/>
              </a:cxn>
            </a:cxnLst>
            <a:rect l="0" t="0" r="r" b="b"/>
            <a:pathLst>
              <a:path w="236" h="371">
                <a:moveTo>
                  <a:pt x="144" y="368"/>
                </a:moveTo>
                <a:lnTo>
                  <a:pt x="172" y="371"/>
                </a:lnTo>
                <a:lnTo>
                  <a:pt x="236" y="317"/>
                </a:lnTo>
                <a:lnTo>
                  <a:pt x="182" y="230"/>
                </a:lnTo>
                <a:lnTo>
                  <a:pt x="89" y="128"/>
                </a:lnTo>
                <a:lnTo>
                  <a:pt x="128" y="70"/>
                </a:lnTo>
                <a:lnTo>
                  <a:pt x="86" y="0"/>
                </a:lnTo>
                <a:lnTo>
                  <a:pt x="22" y="61"/>
                </a:lnTo>
                <a:lnTo>
                  <a:pt x="0" y="128"/>
                </a:lnTo>
                <a:lnTo>
                  <a:pt x="22" y="160"/>
                </a:lnTo>
                <a:lnTo>
                  <a:pt x="57" y="256"/>
                </a:lnTo>
                <a:lnTo>
                  <a:pt x="112" y="291"/>
                </a:lnTo>
                <a:lnTo>
                  <a:pt x="144" y="36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" name="Freeform 583"/>
          <p:cNvSpPr>
            <a:spLocks/>
          </p:cNvSpPr>
          <p:nvPr/>
        </p:nvSpPr>
        <p:spPr bwMode="auto">
          <a:xfrm>
            <a:off x="5483565" y="3755861"/>
            <a:ext cx="235963" cy="370090"/>
          </a:xfrm>
          <a:custGeom>
            <a:avLst/>
            <a:gdLst/>
            <a:ahLst/>
            <a:cxnLst>
              <a:cxn ang="0">
                <a:pos x="144" y="366"/>
              </a:cxn>
              <a:cxn ang="0">
                <a:pos x="171" y="371"/>
              </a:cxn>
              <a:cxn ang="0">
                <a:pos x="236" y="316"/>
              </a:cxn>
              <a:cxn ang="0">
                <a:pos x="181" y="229"/>
              </a:cxn>
              <a:cxn ang="0">
                <a:pos x="89" y="127"/>
              </a:cxn>
              <a:cxn ang="0">
                <a:pos x="127" y="70"/>
              </a:cxn>
              <a:cxn ang="0">
                <a:pos x="87" y="0"/>
              </a:cxn>
              <a:cxn ang="0">
                <a:pos x="22" y="62"/>
              </a:cxn>
              <a:cxn ang="0">
                <a:pos x="0" y="127"/>
              </a:cxn>
              <a:cxn ang="0">
                <a:pos x="22" y="159"/>
              </a:cxn>
              <a:cxn ang="0">
                <a:pos x="57" y="256"/>
              </a:cxn>
              <a:cxn ang="0">
                <a:pos x="112" y="291"/>
              </a:cxn>
              <a:cxn ang="0">
                <a:pos x="144" y="366"/>
              </a:cxn>
            </a:cxnLst>
            <a:rect l="0" t="0" r="r" b="b"/>
            <a:pathLst>
              <a:path w="236" h="371">
                <a:moveTo>
                  <a:pt x="144" y="366"/>
                </a:moveTo>
                <a:lnTo>
                  <a:pt x="171" y="371"/>
                </a:lnTo>
                <a:lnTo>
                  <a:pt x="236" y="316"/>
                </a:lnTo>
                <a:lnTo>
                  <a:pt x="181" y="229"/>
                </a:lnTo>
                <a:lnTo>
                  <a:pt x="89" y="127"/>
                </a:lnTo>
                <a:lnTo>
                  <a:pt x="127" y="70"/>
                </a:lnTo>
                <a:lnTo>
                  <a:pt x="87" y="0"/>
                </a:lnTo>
                <a:lnTo>
                  <a:pt x="22" y="62"/>
                </a:lnTo>
                <a:lnTo>
                  <a:pt x="0" y="127"/>
                </a:lnTo>
                <a:lnTo>
                  <a:pt x="22" y="159"/>
                </a:lnTo>
                <a:lnTo>
                  <a:pt x="57" y="256"/>
                </a:lnTo>
                <a:lnTo>
                  <a:pt x="112" y="291"/>
                </a:lnTo>
                <a:lnTo>
                  <a:pt x="144" y="366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Freeform 582"/>
          <p:cNvSpPr>
            <a:spLocks/>
          </p:cNvSpPr>
          <p:nvPr/>
        </p:nvSpPr>
        <p:spPr bwMode="auto">
          <a:xfrm>
            <a:off x="3305249" y="2282950"/>
            <a:ext cx="288124" cy="206159"/>
          </a:xfrm>
          <a:custGeom>
            <a:avLst/>
            <a:gdLst/>
            <a:ahLst/>
            <a:cxnLst>
              <a:cxn ang="0">
                <a:pos x="291" y="0"/>
              </a:cxn>
              <a:cxn ang="0">
                <a:pos x="282" y="87"/>
              </a:cxn>
              <a:cxn ang="0">
                <a:pos x="240" y="74"/>
              </a:cxn>
              <a:cxn ang="0">
                <a:pos x="176" y="90"/>
              </a:cxn>
              <a:cxn ang="0">
                <a:pos x="144" y="151"/>
              </a:cxn>
              <a:cxn ang="0">
                <a:pos x="119" y="208"/>
              </a:cxn>
              <a:cxn ang="0">
                <a:pos x="68" y="208"/>
              </a:cxn>
              <a:cxn ang="0">
                <a:pos x="36" y="183"/>
              </a:cxn>
              <a:cxn ang="0">
                <a:pos x="128" y="122"/>
              </a:cxn>
              <a:cxn ang="0">
                <a:pos x="39" y="109"/>
              </a:cxn>
              <a:cxn ang="0">
                <a:pos x="0" y="74"/>
              </a:cxn>
              <a:cxn ang="0">
                <a:pos x="68" y="48"/>
              </a:cxn>
              <a:cxn ang="0">
                <a:pos x="109" y="61"/>
              </a:cxn>
              <a:cxn ang="0">
                <a:pos x="151" y="71"/>
              </a:cxn>
              <a:cxn ang="0">
                <a:pos x="189" y="61"/>
              </a:cxn>
              <a:cxn ang="0">
                <a:pos x="202" y="23"/>
              </a:cxn>
              <a:cxn ang="0">
                <a:pos x="291" y="0"/>
              </a:cxn>
            </a:cxnLst>
            <a:rect l="0" t="0" r="r" b="b"/>
            <a:pathLst>
              <a:path w="291" h="208">
                <a:moveTo>
                  <a:pt x="291" y="0"/>
                </a:moveTo>
                <a:lnTo>
                  <a:pt x="282" y="87"/>
                </a:lnTo>
                <a:lnTo>
                  <a:pt x="240" y="74"/>
                </a:lnTo>
                <a:lnTo>
                  <a:pt x="176" y="90"/>
                </a:lnTo>
                <a:lnTo>
                  <a:pt x="144" y="151"/>
                </a:lnTo>
                <a:lnTo>
                  <a:pt x="119" y="208"/>
                </a:lnTo>
                <a:lnTo>
                  <a:pt x="68" y="208"/>
                </a:lnTo>
                <a:lnTo>
                  <a:pt x="36" y="183"/>
                </a:lnTo>
                <a:lnTo>
                  <a:pt x="128" y="122"/>
                </a:lnTo>
                <a:lnTo>
                  <a:pt x="39" y="109"/>
                </a:lnTo>
                <a:lnTo>
                  <a:pt x="0" y="74"/>
                </a:lnTo>
                <a:lnTo>
                  <a:pt x="68" y="48"/>
                </a:lnTo>
                <a:lnTo>
                  <a:pt x="109" y="61"/>
                </a:lnTo>
                <a:lnTo>
                  <a:pt x="151" y="71"/>
                </a:lnTo>
                <a:lnTo>
                  <a:pt x="189" y="61"/>
                </a:lnTo>
                <a:lnTo>
                  <a:pt x="202" y="23"/>
                </a:lnTo>
                <a:lnTo>
                  <a:pt x="291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Freeform 581"/>
          <p:cNvSpPr>
            <a:spLocks/>
          </p:cNvSpPr>
          <p:nvPr/>
        </p:nvSpPr>
        <p:spPr bwMode="auto">
          <a:xfrm>
            <a:off x="3305249" y="2282950"/>
            <a:ext cx="290608" cy="208642"/>
          </a:xfrm>
          <a:custGeom>
            <a:avLst/>
            <a:gdLst/>
            <a:ahLst/>
            <a:cxnLst>
              <a:cxn ang="0">
                <a:pos x="291" y="0"/>
              </a:cxn>
              <a:cxn ang="0">
                <a:pos x="281" y="87"/>
              </a:cxn>
              <a:cxn ang="0">
                <a:pos x="239" y="74"/>
              </a:cxn>
              <a:cxn ang="0">
                <a:pos x="177" y="89"/>
              </a:cxn>
              <a:cxn ang="0">
                <a:pos x="144" y="151"/>
              </a:cxn>
              <a:cxn ang="0">
                <a:pos x="119" y="208"/>
              </a:cxn>
              <a:cxn ang="0">
                <a:pos x="70" y="208"/>
              </a:cxn>
              <a:cxn ang="0">
                <a:pos x="37" y="183"/>
              </a:cxn>
              <a:cxn ang="0">
                <a:pos x="129" y="121"/>
              </a:cxn>
              <a:cxn ang="0">
                <a:pos x="40" y="109"/>
              </a:cxn>
              <a:cxn ang="0">
                <a:pos x="0" y="74"/>
              </a:cxn>
              <a:cxn ang="0">
                <a:pos x="70" y="50"/>
              </a:cxn>
              <a:cxn ang="0">
                <a:pos x="109" y="62"/>
              </a:cxn>
              <a:cxn ang="0">
                <a:pos x="152" y="72"/>
              </a:cxn>
              <a:cxn ang="0">
                <a:pos x="189" y="62"/>
              </a:cxn>
              <a:cxn ang="0">
                <a:pos x="201" y="25"/>
              </a:cxn>
              <a:cxn ang="0">
                <a:pos x="291" y="0"/>
              </a:cxn>
            </a:cxnLst>
            <a:rect l="0" t="0" r="r" b="b"/>
            <a:pathLst>
              <a:path w="291" h="208">
                <a:moveTo>
                  <a:pt x="291" y="0"/>
                </a:moveTo>
                <a:lnTo>
                  <a:pt x="281" y="87"/>
                </a:lnTo>
                <a:lnTo>
                  <a:pt x="239" y="74"/>
                </a:lnTo>
                <a:lnTo>
                  <a:pt x="177" y="89"/>
                </a:lnTo>
                <a:lnTo>
                  <a:pt x="144" y="151"/>
                </a:lnTo>
                <a:lnTo>
                  <a:pt x="119" y="208"/>
                </a:lnTo>
                <a:lnTo>
                  <a:pt x="70" y="208"/>
                </a:lnTo>
                <a:lnTo>
                  <a:pt x="37" y="183"/>
                </a:lnTo>
                <a:lnTo>
                  <a:pt x="129" y="121"/>
                </a:lnTo>
                <a:lnTo>
                  <a:pt x="40" y="109"/>
                </a:lnTo>
                <a:lnTo>
                  <a:pt x="0" y="74"/>
                </a:lnTo>
                <a:lnTo>
                  <a:pt x="70" y="50"/>
                </a:lnTo>
                <a:lnTo>
                  <a:pt x="109" y="62"/>
                </a:lnTo>
                <a:lnTo>
                  <a:pt x="152" y="72"/>
                </a:lnTo>
                <a:lnTo>
                  <a:pt x="189" y="62"/>
                </a:lnTo>
                <a:lnTo>
                  <a:pt x="201" y="25"/>
                </a:lnTo>
                <a:lnTo>
                  <a:pt x="291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Freeform 580"/>
          <p:cNvSpPr>
            <a:spLocks/>
          </p:cNvSpPr>
          <p:nvPr/>
        </p:nvSpPr>
        <p:spPr bwMode="auto">
          <a:xfrm>
            <a:off x="4507421" y="4056404"/>
            <a:ext cx="283156" cy="278189"/>
          </a:xfrm>
          <a:custGeom>
            <a:avLst/>
            <a:gdLst/>
            <a:ahLst/>
            <a:cxnLst>
              <a:cxn ang="0">
                <a:pos x="16" y="83"/>
              </a:cxn>
              <a:cxn ang="0">
                <a:pos x="19" y="83"/>
              </a:cxn>
              <a:cxn ang="0">
                <a:pos x="73" y="86"/>
              </a:cxn>
              <a:cxn ang="0">
                <a:pos x="121" y="153"/>
              </a:cxn>
              <a:cxn ang="0">
                <a:pos x="195" y="214"/>
              </a:cxn>
              <a:cxn ang="0">
                <a:pos x="207" y="281"/>
              </a:cxn>
              <a:cxn ang="0">
                <a:pos x="230" y="265"/>
              </a:cxn>
              <a:cxn ang="0">
                <a:pos x="243" y="230"/>
              </a:cxn>
              <a:cxn ang="0">
                <a:pos x="255" y="227"/>
              </a:cxn>
              <a:cxn ang="0">
                <a:pos x="275" y="237"/>
              </a:cxn>
              <a:cxn ang="0">
                <a:pos x="284" y="227"/>
              </a:cxn>
              <a:cxn ang="0">
                <a:pos x="249" y="185"/>
              </a:cxn>
              <a:cxn ang="0">
                <a:pos x="188" y="141"/>
              </a:cxn>
              <a:cxn ang="0">
                <a:pos x="159" y="99"/>
              </a:cxn>
              <a:cxn ang="0">
                <a:pos x="195" y="67"/>
              </a:cxn>
              <a:cxn ang="0">
                <a:pos x="204" y="73"/>
              </a:cxn>
              <a:cxn ang="0">
                <a:pos x="204" y="70"/>
              </a:cxn>
              <a:cxn ang="0">
                <a:pos x="204" y="73"/>
              </a:cxn>
              <a:cxn ang="0">
                <a:pos x="195" y="67"/>
              </a:cxn>
              <a:cxn ang="0">
                <a:pos x="191" y="35"/>
              </a:cxn>
              <a:cxn ang="0">
                <a:pos x="211" y="32"/>
              </a:cxn>
              <a:cxn ang="0">
                <a:pos x="191" y="35"/>
              </a:cxn>
              <a:cxn ang="0">
                <a:pos x="134" y="3"/>
              </a:cxn>
              <a:cxn ang="0">
                <a:pos x="89" y="0"/>
              </a:cxn>
              <a:cxn ang="0">
                <a:pos x="25" y="19"/>
              </a:cxn>
              <a:cxn ang="0">
                <a:pos x="25" y="16"/>
              </a:cxn>
              <a:cxn ang="0">
                <a:pos x="25" y="19"/>
              </a:cxn>
              <a:cxn ang="0">
                <a:pos x="0" y="64"/>
              </a:cxn>
              <a:cxn ang="0">
                <a:pos x="16" y="83"/>
              </a:cxn>
            </a:cxnLst>
            <a:rect l="0" t="0" r="r" b="b"/>
            <a:pathLst>
              <a:path w="284" h="281">
                <a:moveTo>
                  <a:pt x="16" y="83"/>
                </a:moveTo>
                <a:lnTo>
                  <a:pt x="19" y="83"/>
                </a:lnTo>
                <a:lnTo>
                  <a:pt x="73" y="86"/>
                </a:lnTo>
                <a:lnTo>
                  <a:pt x="121" y="153"/>
                </a:lnTo>
                <a:lnTo>
                  <a:pt x="195" y="214"/>
                </a:lnTo>
                <a:lnTo>
                  <a:pt x="207" y="281"/>
                </a:lnTo>
                <a:lnTo>
                  <a:pt x="230" y="265"/>
                </a:lnTo>
                <a:lnTo>
                  <a:pt x="243" y="230"/>
                </a:lnTo>
                <a:lnTo>
                  <a:pt x="255" y="227"/>
                </a:lnTo>
                <a:lnTo>
                  <a:pt x="275" y="237"/>
                </a:lnTo>
                <a:lnTo>
                  <a:pt x="284" y="227"/>
                </a:lnTo>
                <a:lnTo>
                  <a:pt x="249" y="185"/>
                </a:lnTo>
                <a:lnTo>
                  <a:pt x="188" y="141"/>
                </a:lnTo>
                <a:lnTo>
                  <a:pt x="159" y="99"/>
                </a:lnTo>
                <a:lnTo>
                  <a:pt x="195" y="67"/>
                </a:lnTo>
                <a:lnTo>
                  <a:pt x="204" y="73"/>
                </a:lnTo>
                <a:lnTo>
                  <a:pt x="204" y="70"/>
                </a:lnTo>
                <a:lnTo>
                  <a:pt x="204" y="73"/>
                </a:lnTo>
                <a:lnTo>
                  <a:pt x="195" y="67"/>
                </a:lnTo>
                <a:lnTo>
                  <a:pt x="191" y="35"/>
                </a:lnTo>
                <a:lnTo>
                  <a:pt x="211" y="32"/>
                </a:lnTo>
                <a:lnTo>
                  <a:pt x="191" y="35"/>
                </a:lnTo>
                <a:lnTo>
                  <a:pt x="134" y="3"/>
                </a:lnTo>
                <a:lnTo>
                  <a:pt x="89" y="0"/>
                </a:lnTo>
                <a:lnTo>
                  <a:pt x="25" y="19"/>
                </a:lnTo>
                <a:lnTo>
                  <a:pt x="25" y="16"/>
                </a:lnTo>
                <a:lnTo>
                  <a:pt x="25" y="19"/>
                </a:lnTo>
                <a:lnTo>
                  <a:pt x="0" y="64"/>
                </a:lnTo>
                <a:lnTo>
                  <a:pt x="16" y="8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Freeform 579"/>
          <p:cNvSpPr>
            <a:spLocks/>
          </p:cNvSpPr>
          <p:nvPr/>
        </p:nvSpPr>
        <p:spPr bwMode="auto">
          <a:xfrm>
            <a:off x="4507421" y="4056404"/>
            <a:ext cx="283156" cy="278189"/>
          </a:xfrm>
          <a:custGeom>
            <a:avLst/>
            <a:gdLst/>
            <a:ahLst/>
            <a:cxnLst>
              <a:cxn ang="0">
                <a:pos x="17" y="83"/>
              </a:cxn>
              <a:cxn ang="0">
                <a:pos x="20" y="83"/>
              </a:cxn>
              <a:cxn ang="0">
                <a:pos x="75" y="85"/>
              </a:cxn>
              <a:cxn ang="0">
                <a:pos x="122" y="153"/>
              </a:cxn>
              <a:cxn ang="0">
                <a:pos x="194" y="213"/>
              </a:cxn>
              <a:cxn ang="0">
                <a:pos x="207" y="281"/>
              </a:cxn>
              <a:cxn ang="0">
                <a:pos x="229" y="266"/>
              </a:cxn>
              <a:cxn ang="0">
                <a:pos x="244" y="231"/>
              </a:cxn>
              <a:cxn ang="0">
                <a:pos x="254" y="226"/>
              </a:cxn>
              <a:cxn ang="0">
                <a:pos x="274" y="236"/>
              </a:cxn>
              <a:cxn ang="0">
                <a:pos x="284" y="226"/>
              </a:cxn>
              <a:cxn ang="0">
                <a:pos x="249" y="186"/>
              </a:cxn>
              <a:cxn ang="0">
                <a:pos x="189" y="141"/>
              </a:cxn>
              <a:cxn ang="0">
                <a:pos x="159" y="98"/>
              </a:cxn>
              <a:cxn ang="0">
                <a:pos x="194" y="65"/>
              </a:cxn>
              <a:cxn ang="0">
                <a:pos x="204" y="73"/>
              </a:cxn>
              <a:cxn ang="0">
                <a:pos x="204" y="70"/>
              </a:cxn>
              <a:cxn ang="0">
                <a:pos x="204" y="73"/>
              </a:cxn>
              <a:cxn ang="0">
                <a:pos x="194" y="65"/>
              </a:cxn>
              <a:cxn ang="0">
                <a:pos x="192" y="35"/>
              </a:cxn>
              <a:cxn ang="0">
                <a:pos x="212" y="30"/>
              </a:cxn>
              <a:cxn ang="0">
                <a:pos x="192" y="35"/>
              </a:cxn>
              <a:cxn ang="0">
                <a:pos x="135" y="3"/>
              </a:cxn>
              <a:cxn ang="0">
                <a:pos x="90" y="0"/>
              </a:cxn>
              <a:cxn ang="0">
                <a:pos x="25" y="18"/>
              </a:cxn>
              <a:cxn ang="0">
                <a:pos x="25" y="15"/>
              </a:cxn>
              <a:cxn ang="0">
                <a:pos x="25" y="18"/>
              </a:cxn>
              <a:cxn ang="0">
                <a:pos x="0" y="63"/>
              </a:cxn>
              <a:cxn ang="0">
                <a:pos x="17" y="83"/>
              </a:cxn>
            </a:cxnLst>
            <a:rect l="0" t="0" r="r" b="b"/>
            <a:pathLst>
              <a:path w="284" h="281">
                <a:moveTo>
                  <a:pt x="17" y="83"/>
                </a:moveTo>
                <a:lnTo>
                  <a:pt x="20" y="83"/>
                </a:lnTo>
                <a:lnTo>
                  <a:pt x="75" y="85"/>
                </a:lnTo>
                <a:lnTo>
                  <a:pt x="122" y="153"/>
                </a:lnTo>
                <a:lnTo>
                  <a:pt x="194" y="213"/>
                </a:lnTo>
                <a:lnTo>
                  <a:pt x="207" y="281"/>
                </a:lnTo>
                <a:lnTo>
                  <a:pt x="229" y="266"/>
                </a:lnTo>
                <a:lnTo>
                  <a:pt x="244" y="231"/>
                </a:lnTo>
                <a:lnTo>
                  <a:pt x="254" y="226"/>
                </a:lnTo>
                <a:lnTo>
                  <a:pt x="274" y="236"/>
                </a:lnTo>
                <a:lnTo>
                  <a:pt x="284" y="226"/>
                </a:lnTo>
                <a:lnTo>
                  <a:pt x="249" y="186"/>
                </a:lnTo>
                <a:lnTo>
                  <a:pt x="189" y="141"/>
                </a:lnTo>
                <a:lnTo>
                  <a:pt x="159" y="98"/>
                </a:lnTo>
                <a:lnTo>
                  <a:pt x="194" y="65"/>
                </a:lnTo>
                <a:lnTo>
                  <a:pt x="204" y="73"/>
                </a:lnTo>
                <a:lnTo>
                  <a:pt x="204" y="70"/>
                </a:lnTo>
                <a:lnTo>
                  <a:pt x="204" y="73"/>
                </a:lnTo>
                <a:lnTo>
                  <a:pt x="194" y="65"/>
                </a:lnTo>
                <a:lnTo>
                  <a:pt x="192" y="35"/>
                </a:lnTo>
                <a:lnTo>
                  <a:pt x="212" y="30"/>
                </a:lnTo>
                <a:lnTo>
                  <a:pt x="192" y="35"/>
                </a:lnTo>
                <a:lnTo>
                  <a:pt x="135" y="3"/>
                </a:lnTo>
                <a:lnTo>
                  <a:pt x="90" y="0"/>
                </a:lnTo>
                <a:lnTo>
                  <a:pt x="25" y="18"/>
                </a:lnTo>
                <a:lnTo>
                  <a:pt x="25" y="15"/>
                </a:lnTo>
                <a:lnTo>
                  <a:pt x="25" y="18"/>
                </a:lnTo>
                <a:lnTo>
                  <a:pt x="0" y="63"/>
                </a:lnTo>
                <a:lnTo>
                  <a:pt x="17" y="8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Freeform 578"/>
          <p:cNvSpPr>
            <a:spLocks/>
          </p:cNvSpPr>
          <p:nvPr/>
        </p:nvSpPr>
        <p:spPr bwMode="auto">
          <a:xfrm>
            <a:off x="4711094" y="4120983"/>
            <a:ext cx="34774" cy="496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5" y="3"/>
              </a:cxn>
              <a:cxn ang="0">
                <a:pos x="25" y="3"/>
              </a:cxn>
              <a:cxn ang="0">
                <a:pos x="30" y="0"/>
              </a:cxn>
              <a:cxn ang="0">
                <a:pos x="35" y="0"/>
              </a:cxn>
              <a:cxn ang="0">
                <a:pos x="25" y="3"/>
              </a:cxn>
              <a:cxn ang="0">
                <a:pos x="15" y="3"/>
              </a:cxn>
              <a:cxn ang="0">
                <a:pos x="0" y="3"/>
              </a:cxn>
            </a:cxnLst>
            <a:rect l="0" t="0" r="r" b="b"/>
            <a:pathLst>
              <a:path w="35" h="3">
                <a:moveTo>
                  <a:pt x="0" y="3"/>
                </a:moveTo>
                <a:lnTo>
                  <a:pt x="15" y="3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25" y="3"/>
                </a:lnTo>
                <a:lnTo>
                  <a:pt x="15" y="3"/>
                </a:lnTo>
                <a:lnTo>
                  <a:pt x="0" y="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Freeform 577"/>
          <p:cNvSpPr>
            <a:spLocks/>
          </p:cNvSpPr>
          <p:nvPr/>
        </p:nvSpPr>
        <p:spPr bwMode="auto">
          <a:xfrm>
            <a:off x="3958496" y="4334592"/>
            <a:ext cx="315445" cy="211126"/>
          </a:xfrm>
          <a:custGeom>
            <a:avLst/>
            <a:gdLst/>
            <a:ahLst/>
            <a:cxnLst>
              <a:cxn ang="0">
                <a:pos x="317" y="10"/>
              </a:cxn>
              <a:cxn ang="0">
                <a:pos x="310" y="13"/>
              </a:cxn>
              <a:cxn ang="0">
                <a:pos x="224" y="0"/>
              </a:cxn>
              <a:cxn ang="0">
                <a:pos x="93" y="64"/>
              </a:cxn>
              <a:cxn ang="0">
                <a:pos x="96" y="90"/>
              </a:cxn>
              <a:cxn ang="0">
                <a:pos x="0" y="170"/>
              </a:cxn>
              <a:cxn ang="0">
                <a:pos x="0" y="176"/>
              </a:cxn>
              <a:cxn ang="0">
                <a:pos x="61" y="212"/>
              </a:cxn>
              <a:cxn ang="0">
                <a:pos x="67" y="189"/>
              </a:cxn>
              <a:cxn ang="0">
                <a:pos x="243" y="141"/>
              </a:cxn>
              <a:cxn ang="0">
                <a:pos x="256" y="106"/>
              </a:cxn>
              <a:cxn ang="0">
                <a:pos x="317" y="71"/>
              </a:cxn>
              <a:cxn ang="0">
                <a:pos x="317" y="10"/>
              </a:cxn>
            </a:cxnLst>
            <a:rect l="0" t="0" r="r" b="b"/>
            <a:pathLst>
              <a:path w="317" h="212">
                <a:moveTo>
                  <a:pt x="317" y="10"/>
                </a:moveTo>
                <a:lnTo>
                  <a:pt x="310" y="13"/>
                </a:lnTo>
                <a:lnTo>
                  <a:pt x="224" y="0"/>
                </a:lnTo>
                <a:lnTo>
                  <a:pt x="93" y="64"/>
                </a:lnTo>
                <a:lnTo>
                  <a:pt x="96" y="90"/>
                </a:lnTo>
                <a:lnTo>
                  <a:pt x="0" y="170"/>
                </a:lnTo>
                <a:lnTo>
                  <a:pt x="0" y="176"/>
                </a:lnTo>
                <a:lnTo>
                  <a:pt x="61" y="212"/>
                </a:lnTo>
                <a:lnTo>
                  <a:pt x="67" y="189"/>
                </a:lnTo>
                <a:lnTo>
                  <a:pt x="243" y="141"/>
                </a:lnTo>
                <a:lnTo>
                  <a:pt x="256" y="106"/>
                </a:lnTo>
                <a:lnTo>
                  <a:pt x="317" y="71"/>
                </a:lnTo>
                <a:lnTo>
                  <a:pt x="317" y="1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Freeform 576"/>
          <p:cNvSpPr>
            <a:spLocks/>
          </p:cNvSpPr>
          <p:nvPr/>
        </p:nvSpPr>
        <p:spPr bwMode="auto">
          <a:xfrm>
            <a:off x="3958496" y="4334592"/>
            <a:ext cx="315445" cy="211126"/>
          </a:xfrm>
          <a:custGeom>
            <a:avLst/>
            <a:gdLst/>
            <a:ahLst/>
            <a:cxnLst>
              <a:cxn ang="0">
                <a:pos x="317" y="10"/>
              </a:cxn>
              <a:cxn ang="0">
                <a:pos x="310" y="12"/>
              </a:cxn>
              <a:cxn ang="0">
                <a:pos x="222" y="0"/>
              </a:cxn>
              <a:cxn ang="0">
                <a:pos x="92" y="65"/>
              </a:cxn>
              <a:cxn ang="0">
                <a:pos x="95" y="90"/>
              </a:cxn>
              <a:cxn ang="0">
                <a:pos x="0" y="170"/>
              </a:cxn>
              <a:cxn ang="0">
                <a:pos x="0" y="175"/>
              </a:cxn>
              <a:cxn ang="0">
                <a:pos x="60" y="212"/>
              </a:cxn>
              <a:cxn ang="0">
                <a:pos x="67" y="190"/>
              </a:cxn>
              <a:cxn ang="0">
                <a:pos x="242" y="140"/>
              </a:cxn>
              <a:cxn ang="0">
                <a:pos x="255" y="105"/>
              </a:cxn>
              <a:cxn ang="0">
                <a:pos x="317" y="70"/>
              </a:cxn>
              <a:cxn ang="0">
                <a:pos x="317" y="10"/>
              </a:cxn>
            </a:cxnLst>
            <a:rect l="0" t="0" r="r" b="b"/>
            <a:pathLst>
              <a:path w="317" h="212">
                <a:moveTo>
                  <a:pt x="317" y="10"/>
                </a:moveTo>
                <a:lnTo>
                  <a:pt x="310" y="12"/>
                </a:lnTo>
                <a:lnTo>
                  <a:pt x="222" y="0"/>
                </a:lnTo>
                <a:lnTo>
                  <a:pt x="92" y="65"/>
                </a:lnTo>
                <a:lnTo>
                  <a:pt x="95" y="90"/>
                </a:lnTo>
                <a:lnTo>
                  <a:pt x="0" y="170"/>
                </a:lnTo>
                <a:lnTo>
                  <a:pt x="0" y="175"/>
                </a:lnTo>
                <a:lnTo>
                  <a:pt x="60" y="212"/>
                </a:lnTo>
                <a:lnTo>
                  <a:pt x="67" y="190"/>
                </a:lnTo>
                <a:lnTo>
                  <a:pt x="242" y="140"/>
                </a:lnTo>
                <a:lnTo>
                  <a:pt x="255" y="105"/>
                </a:lnTo>
                <a:lnTo>
                  <a:pt x="317" y="70"/>
                </a:lnTo>
                <a:lnTo>
                  <a:pt x="317" y="1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Freeform 575"/>
          <p:cNvSpPr>
            <a:spLocks/>
          </p:cNvSpPr>
          <p:nvPr/>
        </p:nvSpPr>
        <p:spPr bwMode="auto">
          <a:xfrm>
            <a:off x="2584939" y="2213403"/>
            <a:ext cx="144062" cy="238448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44" y="35"/>
              </a:cxn>
              <a:cxn ang="0">
                <a:pos x="125" y="93"/>
              </a:cxn>
              <a:cxn ang="0">
                <a:pos x="122" y="141"/>
              </a:cxn>
              <a:cxn ang="0">
                <a:pos x="39" y="195"/>
              </a:cxn>
              <a:cxn ang="0">
                <a:pos x="0" y="240"/>
              </a:cxn>
              <a:cxn ang="0">
                <a:pos x="0" y="173"/>
              </a:cxn>
              <a:cxn ang="0">
                <a:pos x="58" y="141"/>
              </a:cxn>
              <a:cxn ang="0">
                <a:pos x="90" y="64"/>
              </a:cxn>
              <a:cxn ang="0">
                <a:pos x="109" y="54"/>
              </a:cxn>
              <a:cxn ang="0">
                <a:pos x="109" y="51"/>
              </a:cxn>
              <a:cxn ang="0">
                <a:pos x="109" y="45"/>
              </a:cxn>
              <a:cxn ang="0">
                <a:pos x="109" y="35"/>
              </a:cxn>
              <a:cxn ang="0">
                <a:pos x="109" y="22"/>
              </a:cxn>
              <a:cxn ang="0">
                <a:pos x="109" y="16"/>
              </a:cxn>
              <a:cxn ang="0">
                <a:pos x="109" y="10"/>
              </a:cxn>
              <a:cxn ang="0">
                <a:pos x="109" y="0"/>
              </a:cxn>
            </a:cxnLst>
            <a:rect l="0" t="0" r="r" b="b"/>
            <a:pathLst>
              <a:path w="144" h="240">
                <a:moveTo>
                  <a:pt x="109" y="0"/>
                </a:moveTo>
                <a:lnTo>
                  <a:pt x="144" y="35"/>
                </a:lnTo>
                <a:lnTo>
                  <a:pt x="125" y="93"/>
                </a:lnTo>
                <a:lnTo>
                  <a:pt x="122" y="141"/>
                </a:lnTo>
                <a:lnTo>
                  <a:pt x="39" y="195"/>
                </a:lnTo>
                <a:lnTo>
                  <a:pt x="0" y="240"/>
                </a:lnTo>
                <a:lnTo>
                  <a:pt x="0" y="173"/>
                </a:lnTo>
                <a:lnTo>
                  <a:pt x="58" y="141"/>
                </a:lnTo>
                <a:lnTo>
                  <a:pt x="90" y="64"/>
                </a:lnTo>
                <a:lnTo>
                  <a:pt x="109" y="54"/>
                </a:lnTo>
                <a:lnTo>
                  <a:pt x="109" y="51"/>
                </a:lnTo>
                <a:lnTo>
                  <a:pt x="109" y="45"/>
                </a:lnTo>
                <a:lnTo>
                  <a:pt x="109" y="35"/>
                </a:lnTo>
                <a:lnTo>
                  <a:pt x="109" y="22"/>
                </a:lnTo>
                <a:lnTo>
                  <a:pt x="109" y="16"/>
                </a:lnTo>
                <a:lnTo>
                  <a:pt x="109" y="10"/>
                </a:lnTo>
                <a:lnTo>
                  <a:pt x="10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Freeform 574"/>
          <p:cNvSpPr>
            <a:spLocks/>
          </p:cNvSpPr>
          <p:nvPr/>
        </p:nvSpPr>
        <p:spPr bwMode="auto">
          <a:xfrm>
            <a:off x="2584939" y="2213403"/>
            <a:ext cx="144062" cy="238448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44" y="35"/>
              </a:cxn>
              <a:cxn ang="0">
                <a:pos x="124" y="95"/>
              </a:cxn>
              <a:cxn ang="0">
                <a:pos x="122" y="143"/>
              </a:cxn>
              <a:cxn ang="0">
                <a:pos x="40" y="195"/>
              </a:cxn>
              <a:cxn ang="0">
                <a:pos x="0" y="240"/>
              </a:cxn>
              <a:cxn ang="0">
                <a:pos x="0" y="175"/>
              </a:cxn>
              <a:cxn ang="0">
                <a:pos x="57" y="143"/>
              </a:cxn>
              <a:cxn ang="0">
                <a:pos x="89" y="65"/>
              </a:cxn>
              <a:cxn ang="0">
                <a:pos x="109" y="55"/>
              </a:cxn>
              <a:cxn ang="0">
                <a:pos x="109" y="53"/>
              </a:cxn>
              <a:cxn ang="0">
                <a:pos x="109" y="45"/>
              </a:cxn>
              <a:cxn ang="0">
                <a:pos x="109" y="35"/>
              </a:cxn>
              <a:cxn ang="0">
                <a:pos x="109" y="23"/>
              </a:cxn>
              <a:cxn ang="0">
                <a:pos x="109" y="18"/>
              </a:cxn>
              <a:cxn ang="0">
                <a:pos x="109" y="10"/>
              </a:cxn>
              <a:cxn ang="0">
                <a:pos x="109" y="0"/>
              </a:cxn>
            </a:cxnLst>
            <a:rect l="0" t="0" r="r" b="b"/>
            <a:pathLst>
              <a:path w="144" h="240">
                <a:moveTo>
                  <a:pt x="109" y="0"/>
                </a:moveTo>
                <a:lnTo>
                  <a:pt x="144" y="35"/>
                </a:lnTo>
                <a:lnTo>
                  <a:pt x="124" y="95"/>
                </a:lnTo>
                <a:lnTo>
                  <a:pt x="122" y="143"/>
                </a:lnTo>
                <a:lnTo>
                  <a:pt x="40" y="195"/>
                </a:lnTo>
                <a:lnTo>
                  <a:pt x="0" y="240"/>
                </a:lnTo>
                <a:lnTo>
                  <a:pt x="0" y="175"/>
                </a:lnTo>
                <a:lnTo>
                  <a:pt x="57" y="143"/>
                </a:lnTo>
                <a:lnTo>
                  <a:pt x="89" y="65"/>
                </a:lnTo>
                <a:lnTo>
                  <a:pt x="109" y="55"/>
                </a:lnTo>
                <a:lnTo>
                  <a:pt x="109" y="53"/>
                </a:lnTo>
                <a:lnTo>
                  <a:pt x="109" y="45"/>
                </a:lnTo>
                <a:lnTo>
                  <a:pt x="109" y="35"/>
                </a:lnTo>
                <a:lnTo>
                  <a:pt x="109" y="23"/>
                </a:lnTo>
                <a:lnTo>
                  <a:pt x="109" y="18"/>
                </a:lnTo>
                <a:lnTo>
                  <a:pt x="109" y="10"/>
                </a:lnTo>
                <a:lnTo>
                  <a:pt x="109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Freeform 573"/>
          <p:cNvSpPr>
            <a:spLocks/>
          </p:cNvSpPr>
          <p:nvPr/>
        </p:nvSpPr>
        <p:spPr bwMode="auto">
          <a:xfrm>
            <a:off x="2485586" y="2369885"/>
            <a:ext cx="49677" cy="372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34" y="23"/>
              </a:cxn>
              <a:cxn ang="0">
                <a:pos x="10" y="38"/>
              </a:cxn>
              <a:cxn ang="0">
                <a:pos x="0" y="0"/>
              </a:cxn>
            </a:cxnLst>
            <a:rect l="0" t="0" r="r" b="b"/>
            <a:pathLst>
              <a:path w="48" h="38">
                <a:moveTo>
                  <a:pt x="0" y="0"/>
                </a:moveTo>
                <a:lnTo>
                  <a:pt x="48" y="0"/>
                </a:lnTo>
                <a:lnTo>
                  <a:pt x="34" y="23"/>
                </a:lnTo>
                <a:lnTo>
                  <a:pt x="10" y="38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Freeform 572"/>
          <p:cNvSpPr>
            <a:spLocks/>
          </p:cNvSpPr>
          <p:nvPr/>
        </p:nvSpPr>
        <p:spPr bwMode="auto">
          <a:xfrm>
            <a:off x="2465715" y="2451850"/>
            <a:ext cx="96870" cy="18628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66" y="27"/>
              </a:cxn>
              <a:cxn ang="0">
                <a:pos x="99" y="32"/>
              </a:cxn>
              <a:cxn ang="0">
                <a:pos x="86" y="124"/>
              </a:cxn>
              <a:cxn ang="0">
                <a:pos x="51" y="146"/>
              </a:cxn>
              <a:cxn ang="0">
                <a:pos x="41" y="186"/>
              </a:cxn>
              <a:cxn ang="0">
                <a:pos x="10" y="176"/>
              </a:cxn>
              <a:cxn ang="0">
                <a:pos x="10" y="119"/>
              </a:cxn>
              <a:cxn ang="0">
                <a:pos x="0" y="84"/>
              </a:cxn>
              <a:cxn ang="0">
                <a:pos x="0" y="77"/>
              </a:cxn>
              <a:cxn ang="0">
                <a:pos x="3" y="69"/>
              </a:cxn>
              <a:cxn ang="0">
                <a:pos x="10" y="55"/>
              </a:cxn>
              <a:cxn ang="0">
                <a:pos x="18" y="40"/>
              </a:cxn>
              <a:cxn ang="0">
                <a:pos x="20" y="27"/>
              </a:cxn>
              <a:cxn ang="0">
                <a:pos x="30" y="15"/>
              </a:cxn>
              <a:cxn ang="0">
                <a:pos x="36" y="5"/>
              </a:cxn>
              <a:cxn ang="0">
                <a:pos x="38" y="0"/>
              </a:cxn>
            </a:cxnLst>
            <a:rect l="0" t="0" r="r" b="b"/>
            <a:pathLst>
              <a:path w="99" h="186">
                <a:moveTo>
                  <a:pt x="38" y="0"/>
                </a:moveTo>
                <a:lnTo>
                  <a:pt x="66" y="27"/>
                </a:lnTo>
                <a:lnTo>
                  <a:pt x="99" y="32"/>
                </a:lnTo>
                <a:lnTo>
                  <a:pt x="86" y="124"/>
                </a:lnTo>
                <a:lnTo>
                  <a:pt x="51" y="146"/>
                </a:lnTo>
                <a:lnTo>
                  <a:pt x="41" y="186"/>
                </a:lnTo>
                <a:lnTo>
                  <a:pt x="10" y="176"/>
                </a:lnTo>
                <a:lnTo>
                  <a:pt x="10" y="119"/>
                </a:lnTo>
                <a:lnTo>
                  <a:pt x="0" y="84"/>
                </a:lnTo>
                <a:lnTo>
                  <a:pt x="0" y="77"/>
                </a:lnTo>
                <a:lnTo>
                  <a:pt x="3" y="69"/>
                </a:lnTo>
                <a:lnTo>
                  <a:pt x="10" y="55"/>
                </a:lnTo>
                <a:lnTo>
                  <a:pt x="18" y="40"/>
                </a:lnTo>
                <a:lnTo>
                  <a:pt x="20" y="27"/>
                </a:lnTo>
                <a:lnTo>
                  <a:pt x="30" y="15"/>
                </a:lnTo>
                <a:lnTo>
                  <a:pt x="36" y="5"/>
                </a:lnTo>
                <a:lnTo>
                  <a:pt x="3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Freeform 571"/>
          <p:cNvSpPr>
            <a:spLocks/>
          </p:cNvSpPr>
          <p:nvPr/>
        </p:nvSpPr>
        <p:spPr bwMode="auto">
          <a:xfrm>
            <a:off x="2435909" y="2662976"/>
            <a:ext cx="44709" cy="5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10"/>
              </a:cxn>
              <a:cxn ang="0">
                <a:pos x="30" y="55"/>
              </a:cxn>
              <a:cxn ang="0">
                <a:pos x="5" y="55"/>
              </a:cxn>
              <a:cxn ang="0">
                <a:pos x="0" y="0"/>
              </a:cxn>
            </a:cxnLst>
            <a:rect l="0" t="0" r="r" b="b"/>
            <a:pathLst>
              <a:path w="45" h="55">
                <a:moveTo>
                  <a:pt x="0" y="0"/>
                </a:moveTo>
                <a:lnTo>
                  <a:pt x="45" y="10"/>
                </a:lnTo>
                <a:lnTo>
                  <a:pt x="30" y="55"/>
                </a:lnTo>
                <a:lnTo>
                  <a:pt x="5" y="55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Freeform 570"/>
          <p:cNvSpPr>
            <a:spLocks/>
          </p:cNvSpPr>
          <p:nvPr/>
        </p:nvSpPr>
        <p:spPr bwMode="auto">
          <a:xfrm>
            <a:off x="2435909" y="2749910"/>
            <a:ext cx="29806" cy="322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0"/>
              </a:cxn>
              <a:cxn ang="0">
                <a:pos x="13" y="32"/>
              </a:cxn>
              <a:cxn ang="0">
                <a:pos x="0" y="0"/>
              </a:cxn>
            </a:cxnLst>
            <a:rect l="0" t="0" r="r" b="b"/>
            <a:pathLst>
              <a:path w="29" h="32">
                <a:moveTo>
                  <a:pt x="0" y="0"/>
                </a:moveTo>
                <a:lnTo>
                  <a:pt x="29" y="0"/>
                </a:lnTo>
                <a:lnTo>
                  <a:pt x="13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Freeform 569"/>
          <p:cNvSpPr>
            <a:spLocks/>
          </p:cNvSpPr>
          <p:nvPr/>
        </p:nvSpPr>
        <p:spPr bwMode="auto">
          <a:xfrm>
            <a:off x="2435909" y="2749910"/>
            <a:ext cx="29806" cy="298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0"/>
              </a:cxn>
              <a:cxn ang="0">
                <a:pos x="12" y="32"/>
              </a:cxn>
              <a:cxn ang="0">
                <a:pos x="0" y="0"/>
              </a:cxn>
            </a:cxnLst>
            <a:rect l="0" t="0" r="r" b="b"/>
            <a:pathLst>
              <a:path w="29" h="32">
                <a:moveTo>
                  <a:pt x="0" y="0"/>
                </a:moveTo>
                <a:lnTo>
                  <a:pt x="29" y="0"/>
                </a:lnTo>
                <a:lnTo>
                  <a:pt x="12" y="32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Freeform 568"/>
          <p:cNvSpPr>
            <a:spLocks/>
          </p:cNvSpPr>
          <p:nvPr/>
        </p:nvSpPr>
        <p:spPr bwMode="auto">
          <a:xfrm>
            <a:off x="2406104" y="2779716"/>
            <a:ext cx="24838" cy="24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25"/>
              </a:cxn>
              <a:cxn ang="0">
                <a:pos x="23" y="25"/>
              </a:cxn>
              <a:cxn ang="0">
                <a:pos x="14" y="0"/>
              </a:cxn>
            </a:cxnLst>
            <a:rect l="0" t="0" r="r" b="b"/>
            <a:pathLst>
              <a:path w="23" h="25">
                <a:moveTo>
                  <a:pt x="14" y="0"/>
                </a:moveTo>
                <a:lnTo>
                  <a:pt x="0" y="25"/>
                </a:lnTo>
                <a:lnTo>
                  <a:pt x="23" y="25"/>
                </a:lnTo>
                <a:lnTo>
                  <a:pt x="14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Freeform 567"/>
          <p:cNvSpPr>
            <a:spLocks/>
          </p:cNvSpPr>
          <p:nvPr/>
        </p:nvSpPr>
        <p:spPr bwMode="auto">
          <a:xfrm>
            <a:off x="2356427" y="2799586"/>
            <a:ext cx="29806" cy="2235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0"/>
              </a:cxn>
              <a:cxn ang="0">
                <a:pos x="10" y="22"/>
              </a:cxn>
              <a:cxn ang="0">
                <a:pos x="0" y="0"/>
              </a:cxn>
            </a:cxnLst>
            <a:rect l="0" t="0" r="r" b="b"/>
            <a:pathLst>
              <a:path w="29" h="22">
                <a:moveTo>
                  <a:pt x="0" y="0"/>
                </a:moveTo>
                <a:lnTo>
                  <a:pt x="29" y="0"/>
                </a:lnTo>
                <a:lnTo>
                  <a:pt x="10" y="22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Freeform 566"/>
          <p:cNvSpPr>
            <a:spLocks/>
          </p:cNvSpPr>
          <p:nvPr/>
        </p:nvSpPr>
        <p:spPr bwMode="auto">
          <a:xfrm>
            <a:off x="2296815" y="2799586"/>
            <a:ext cx="32291" cy="198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13" y="19"/>
              </a:cxn>
              <a:cxn ang="0">
                <a:pos x="0" y="0"/>
              </a:cxn>
            </a:cxnLst>
            <a:rect l="0" t="0" r="r" b="b"/>
            <a:pathLst>
              <a:path w="32" h="19">
                <a:moveTo>
                  <a:pt x="0" y="0"/>
                </a:moveTo>
                <a:lnTo>
                  <a:pt x="32" y="0"/>
                </a:lnTo>
                <a:lnTo>
                  <a:pt x="13" y="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Freeform 565"/>
          <p:cNvSpPr>
            <a:spLocks/>
          </p:cNvSpPr>
          <p:nvPr/>
        </p:nvSpPr>
        <p:spPr bwMode="auto">
          <a:xfrm>
            <a:off x="2296815" y="2799586"/>
            <a:ext cx="29806" cy="198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13" y="19"/>
              </a:cxn>
              <a:cxn ang="0">
                <a:pos x="0" y="0"/>
              </a:cxn>
            </a:cxnLst>
            <a:rect l="0" t="0" r="r" b="b"/>
            <a:pathLst>
              <a:path w="32" h="19">
                <a:moveTo>
                  <a:pt x="0" y="0"/>
                </a:moveTo>
                <a:lnTo>
                  <a:pt x="32" y="0"/>
                </a:lnTo>
                <a:lnTo>
                  <a:pt x="13" y="19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" name="Freeform 564"/>
          <p:cNvSpPr>
            <a:spLocks/>
          </p:cNvSpPr>
          <p:nvPr/>
        </p:nvSpPr>
        <p:spPr bwMode="auto">
          <a:xfrm>
            <a:off x="2254591" y="2784683"/>
            <a:ext cx="24838" cy="198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13"/>
              </a:cxn>
              <a:cxn ang="0">
                <a:pos x="9" y="19"/>
              </a:cxn>
              <a:cxn ang="0">
                <a:pos x="0" y="0"/>
              </a:cxn>
            </a:cxnLst>
            <a:rect l="0" t="0" r="r" b="b"/>
            <a:pathLst>
              <a:path w="25" h="19">
                <a:moveTo>
                  <a:pt x="0" y="0"/>
                </a:moveTo>
                <a:lnTo>
                  <a:pt x="25" y="13"/>
                </a:lnTo>
                <a:lnTo>
                  <a:pt x="9" y="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Freeform 563"/>
          <p:cNvSpPr>
            <a:spLocks/>
          </p:cNvSpPr>
          <p:nvPr/>
        </p:nvSpPr>
        <p:spPr bwMode="auto">
          <a:xfrm>
            <a:off x="2254591" y="2784683"/>
            <a:ext cx="24838" cy="17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14"/>
              </a:cxn>
              <a:cxn ang="0">
                <a:pos x="10" y="19"/>
              </a:cxn>
              <a:cxn ang="0">
                <a:pos x="0" y="0"/>
              </a:cxn>
            </a:cxnLst>
            <a:rect l="0" t="0" r="r" b="b"/>
            <a:pathLst>
              <a:path w="25" h="19">
                <a:moveTo>
                  <a:pt x="0" y="0"/>
                </a:moveTo>
                <a:lnTo>
                  <a:pt x="25" y="14"/>
                </a:lnTo>
                <a:lnTo>
                  <a:pt x="10" y="19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Freeform 562"/>
          <p:cNvSpPr>
            <a:spLocks/>
          </p:cNvSpPr>
          <p:nvPr/>
        </p:nvSpPr>
        <p:spPr bwMode="auto">
          <a:xfrm>
            <a:off x="3911302" y="2720104"/>
            <a:ext cx="705407" cy="476895"/>
          </a:xfrm>
          <a:custGeom>
            <a:avLst/>
            <a:gdLst/>
            <a:ahLst/>
            <a:cxnLst>
              <a:cxn ang="0">
                <a:pos x="0" y="457"/>
              </a:cxn>
              <a:cxn ang="0">
                <a:pos x="29" y="422"/>
              </a:cxn>
              <a:cxn ang="0">
                <a:pos x="83" y="291"/>
              </a:cxn>
              <a:cxn ang="0">
                <a:pos x="141" y="237"/>
              </a:cxn>
              <a:cxn ang="0">
                <a:pos x="208" y="230"/>
              </a:cxn>
              <a:cxn ang="0">
                <a:pos x="227" y="205"/>
              </a:cxn>
              <a:cxn ang="0">
                <a:pos x="275" y="205"/>
              </a:cxn>
              <a:cxn ang="0">
                <a:pos x="278" y="166"/>
              </a:cxn>
              <a:cxn ang="0">
                <a:pos x="390" y="115"/>
              </a:cxn>
              <a:cxn ang="0">
                <a:pos x="390" y="38"/>
              </a:cxn>
              <a:cxn ang="0">
                <a:pos x="496" y="0"/>
              </a:cxn>
              <a:cxn ang="0">
                <a:pos x="512" y="32"/>
              </a:cxn>
              <a:cxn ang="0">
                <a:pos x="602" y="38"/>
              </a:cxn>
              <a:cxn ang="0">
                <a:pos x="621" y="67"/>
              </a:cxn>
              <a:cxn ang="0">
                <a:pos x="669" y="61"/>
              </a:cxn>
              <a:cxn ang="0">
                <a:pos x="694" y="115"/>
              </a:cxn>
              <a:cxn ang="0">
                <a:pos x="662" y="144"/>
              </a:cxn>
              <a:cxn ang="0">
                <a:pos x="675" y="185"/>
              </a:cxn>
              <a:cxn ang="0">
                <a:pos x="710" y="205"/>
              </a:cxn>
              <a:cxn ang="0">
                <a:pos x="618" y="320"/>
              </a:cxn>
              <a:cxn ang="0">
                <a:pos x="570" y="320"/>
              </a:cxn>
              <a:cxn ang="0">
                <a:pos x="570" y="358"/>
              </a:cxn>
              <a:cxn ang="0">
                <a:pos x="534" y="406"/>
              </a:cxn>
              <a:cxn ang="0">
                <a:pos x="499" y="368"/>
              </a:cxn>
              <a:cxn ang="0">
                <a:pos x="490" y="438"/>
              </a:cxn>
              <a:cxn ang="0">
                <a:pos x="381" y="477"/>
              </a:cxn>
              <a:cxn ang="0">
                <a:pos x="323" y="448"/>
              </a:cxn>
              <a:cxn ang="0">
                <a:pos x="259" y="464"/>
              </a:cxn>
              <a:cxn ang="0">
                <a:pos x="195" y="425"/>
              </a:cxn>
              <a:cxn ang="0">
                <a:pos x="173" y="445"/>
              </a:cxn>
              <a:cxn ang="0">
                <a:pos x="96" y="438"/>
              </a:cxn>
              <a:cxn ang="0">
                <a:pos x="80" y="480"/>
              </a:cxn>
              <a:cxn ang="0">
                <a:pos x="13" y="477"/>
              </a:cxn>
              <a:cxn ang="0">
                <a:pos x="0" y="457"/>
              </a:cxn>
            </a:cxnLst>
            <a:rect l="0" t="0" r="r" b="b"/>
            <a:pathLst>
              <a:path w="710" h="480">
                <a:moveTo>
                  <a:pt x="0" y="457"/>
                </a:moveTo>
                <a:lnTo>
                  <a:pt x="29" y="422"/>
                </a:lnTo>
                <a:lnTo>
                  <a:pt x="83" y="291"/>
                </a:lnTo>
                <a:lnTo>
                  <a:pt x="141" y="237"/>
                </a:lnTo>
                <a:lnTo>
                  <a:pt x="208" y="230"/>
                </a:lnTo>
                <a:lnTo>
                  <a:pt x="227" y="205"/>
                </a:lnTo>
                <a:lnTo>
                  <a:pt x="275" y="205"/>
                </a:lnTo>
                <a:lnTo>
                  <a:pt x="278" y="166"/>
                </a:lnTo>
                <a:lnTo>
                  <a:pt x="390" y="115"/>
                </a:lnTo>
                <a:lnTo>
                  <a:pt x="390" y="38"/>
                </a:lnTo>
                <a:lnTo>
                  <a:pt x="496" y="0"/>
                </a:lnTo>
                <a:lnTo>
                  <a:pt x="512" y="32"/>
                </a:lnTo>
                <a:lnTo>
                  <a:pt x="602" y="38"/>
                </a:lnTo>
                <a:lnTo>
                  <a:pt x="621" y="67"/>
                </a:lnTo>
                <a:lnTo>
                  <a:pt x="669" y="61"/>
                </a:lnTo>
                <a:lnTo>
                  <a:pt x="694" y="115"/>
                </a:lnTo>
                <a:lnTo>
                  <a:pt x="662" y="144"/>
                </a:lnTo>
                <a:lnTo>
                  <a:pt x="675" y="185"/>
                </a:lnTo>
                <a:lnTo>
                  <a:pt x="710" y="205"/>
                </a:lnTo>
                <a:lnTo>
                  <a:pt x="618" y="320"/>
                </a:lnTo>
                <a:lnTo>
                  <a:pt x="570" y="320"/>
                </a:lnTo>
                <a:lnTo>
                  <a:pt x="570" y="358"/>
                </a:lnTo>
                <a:lnTo>
                  <a:pt x="534" y="406"/>
                </a:lnTo>
                <a:lnTo>
                  <a:pt x="499" y="368"/>
                </a:lnTo>
                <a:lnTo>
                  <a:pt x="490" y="438"/>
                </a:lnTo>
                <a:lnTo>
                  <a:pt x="381" y="477"/>
                </a:lnTo>
                <a:lnTo>
                  <a:pt x="323" y="448"/>
                </a:lnTo>
                <a:lnTo>
                  <a:pt x="259" y="464"/>
                </a:lnTo>
                <a:lnTo>
                  <a:pt x="195" y="425"/>
                </a:lnTo>
                <a:lnTo>
                  <a:pt x="173" y="445"/>
                </a:lnTo>
                <a:lnTo>
                  <a:pt x="96" y="438"/>
                </a:lnTo>
                <a:lnTo>
                  <a:pt x="80" y="480"/>
                </a:lnTo>
                <a:lnTo>
                  <a:pt x="13" y="477"/>
                </a:lnTo>
                <a:lnTo>
                  <a:pt x="0" y="45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Freeform 561"/>
          <p:cNvSpPr>
            <a:spLocks/>
          </p:cNvSpPr>
          <p:nvPr/>
        </p:nvSpPr>
        <p:spPr bwMode="auto">
          <a:xfrm>
            <a:off x="3911302" y="2720104"/>
            <a:ext cx="705407" cy="476895"/>
          </a:xfrm>
          <a:custGeom>
            <a:avLst/>
            <a:gdLst/>
            <a:ahLst/>
            <a:cxnLst>
              <a:cxn ang="0">
                <a:pos x="0" y="458"/>
              </a:cxn>
              <a:cxn ang="0">
                <a:pos x="28" y="423"/>
              </a:cxn>
              <a:cxn ang="0">
                <a:pos x="83" y="290"/>
              </a:cxn>
              <a:cxn ang="0">
                <a:pos x="140" y="238"/>
              </a:cxn>
              <a:cxn ang="0">
                <a:pos x="208" y="230"/>
              </a:cxn>
              <a:cxn ang="0">
                <a:pos x="225" y="205"/>
              </a:cxn>
              <a:cxn ang="0">
                <a:pos x="275" y="205"/>
              </a:cxn>
              <a:cxn ang="0">
                <a:pos x="278" y="165"/>
              </a:cxn>
              <a:cxn ang="0">
                <a:pos x="390" y="115"/>
              </a:cxn>
              <a:cxn ang="0">
                <a:pos x="390" y="38"/>
              </a:cxn>
              <a:cxn ang="0">
                <a:pos x="495" y="0"/>
              </a:cxn>
              <a:cxn ang="0">
                <a:pos x="510" y="33"/>
              </a:cxn>
              <a:cxn ang="0">
                <a:pos x="600" y="38"/>
              </a:cxn>
              <a:cxn ang="0">
                <a:pos x="620" y="68"/>
              </a:cxn>
              <a:cxn ang="0">
                <a:pos x="668" y="60"/>
              </a:cxn>
              <a:cxn ang="0">
                <a:pos x="693" y="115"/>
              </a:cxn>
              <a:cxn ang="0">
                <a:pos x="660" y="145"/>
              </a:cxn>
              <a:cxn ang="0">
                <a:pos x="675" y="185"/>
              </a:cxn>
              <a:cxn ang="0">
                <a:pos x="710" y="205"/>
              </a:cxn>
              <a:cxn ang="0">
                <a:pos x="618" y="320"/>
              </a:cxn>
              <a:cxn ang="0">
                <a:pos x="570" y="320"/>
              </a:cxn>
              <a:cxn ang="0">
                <a:pos x="570" y="358"/>
              </a:cxn>
              <a:cxn ang="0">
                <a:pos x="533" y="405"/>
              </a:cxn>
              <a:cxn ang="0">
                <a:pos x="498" y="368"/>
              </a:cxn>
              <a:cxn ang="0">
                <a:pos x="490" y="438"/>
              </a:cxn>
              <a:cxn ang="0">
                <a:pos x="380" y="478"/>
              </a:cxn>
              <a:cxn ang="0">
                <a:pos x="323" y="448"/>
              </a:cxn>
              <a:cxn ang="0">
                <a:pos x="258" y="465"/>
              </a:cxn>
              <a:cxn ang="0">
                <a:pos x="195" y="425"/>
              </a:cxn>
              <a:cxn ang="0">
                <a:pos x="173" y="445"/>
              </a:cxn>
              <a:cxn ang="0">
                <a:pos x="95" y="438"/>
              </a:cxn>
              <a:cxn ang="0">
                <a:pos x="80" y="480"/>
              </a:cxn>
              <a:cxn ang="0">
                <a:pos x="13" y="478"/>
              </a:cxn>
              <a:cxn ang="0">
                <a:pos x="0" y="458"/>
              </a:cxn>
            </a:cxnLst>
            <a:rect l="0" t="0" r="r" b="b"/>
            <a:pathLst>
              <a:path w="710" h="480">
                <a:moveTo>
                  <a:pt x="0" y="458"/>
                </a:moveTo>
                <a:lnTo>
                  <a:pt x="28" y="423"/>
                </a:lnTo>
                <a:lnTo>
                  <a:pt x="83" y="290"/>
                </a:lnTo>
                <a:lnTo>
                  <a:pt x="140" y="238"/>
                </a:lnTo>
                <a:lnTo>
                  <a:pt x="208" y="230"/>
                </a:lnTo>
                <a:lnTo>
                  <a:pt x="225" y="205"/>
                </a:lnTo>
                <a:lnTo>
                  <a:pt x="275" y="205"/>
                </a:lnTo>
                <a:lnTo>
                  <a:pt x="278" y="165"/>
                </a:lnTo>
                <a:lnTo>
                  <a:pt x="390" y="115"/>
                </a:lnTo>
                <a:lnTo>
                  <a:pt x="390" y="38"/>
                </a:lnTo>
                <a:lnTo>
                  <a:pt x="495" y="0"/>
                </a:lnTo>
                <a:lnTo>
                  <a:pt x="510" y="33"/>
                </a:lnTo>
                <a:lnTo>
                  <a:pt x="600" y="38"/>
                </a:lnTo>
                <a:lnTo>
                  <a:pt x="620" y="68"/>
                </a:lnTo>
                <a:lnTo>
                  <a:pt x="668" y="60"/>
                </a:lnTo>
                <a:lnTo>
                  <a:pt x="693" y="115"/>
                </a:lnTo>
                <a:lnTo>
                  <a:pt x="660" y="145"/>
                </a:lnTo>
                <a:lnTo>
                  <a:pt x="675" y="185"/>
                </a:lnTo>
                <a:lnTo>
                  <a:pt x="710" y="205"/>
                </a:lnTo>
                <a:lnTo>
                  <a:pt x="618" y="320"/>
                </a:lnTo>
                <a:lnTo>
                  <a:pt x="570" y="320"/>
                </a:lnTo>
                <a:lnTo>
                  <a:pt x="570" y="358"/>
                </a:lnTo>
                <a:lnTo>
                  <a:pt x="533" y="405"/>
                </a:lnTo>
                <a:lnTo>
                  <a:pt x="498" y="368"/>
                </a:lnTo>
                <a:lnTo>
                  <a:pt x="490" y="438"/>
                </a:lnTo>
                <a:lnTo>
                  <a:pt x="380" y="478"/>
                </a:lnTo>
                <a:lnTo>
                  <a:pt x="323" y="448"/>
                </a:lnTo>
                <a:lnTo>
                  <a:pt x="258" y="465"/>
                </a:lnTo>
                <a:lnTo>
                  <a:pt x="195" y="425"/>
                </a:lnTo>
                <a:lnTo>
                  <a:pt x="173" y="445"/>
                </a:lnTo>
                <a:lnTo>
                  <a:pt x="95" y="438"/>
                </a:lnTo>
                <a:lnTo>
                  <a:pt x="80" y="480"/>
                </a:lnTo>
                <a:lnTo>
                  <a:pt x="13" y="478"/>
                </a:lnTo>
                <a:lnTo>
                  <a:pt x="0" y="45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Freeform 560"/>
          <p:cNvSpPr>
            <a:spLocks/>
          </p:cNvSpPr>
          <p:nvPr/>
        </p:nvSpPr>
        <p:spPr bwMode="auto">
          <a:xfrm>
            <a:off x="4239167" y="3278966"/>
            <a:ext cx="158965" cy="124191"/>
          </a:xfrm>
          <a:custGeom>
            <a:avLst/>
            <a:gdLst/>
            <a:ahLst/>
            <a:cxnLst>
              <a:cxn ang="0">
                <a:pos x="83" y="32"/>
              </a:cxn>
              <a:cxn ang="0">
                <a:pos x="150" y="26"/>
              </a:cxn>
              <a:cxn ang="0">
                <a:pos x="160" y="70"/>
              </a:cxn>
              <a:cxn ang="0">
                <a:pos x="150" y="109"/>
              </a:cxn>
              <a:cxn ang="0">
                <a:pos x="64" y="125"/>
              </a:cxn>
              <a:cxn ang="0">
                <a:pos x="12" y="102"/>
              </a:cxn>
              <a:cxn ang="0">
                <a:pos x="0" y="70"/>
              </a:cxn>
              <a:cxn ang="0">
                <a:pos x="44" y="48"/>
              </a:cxn>
              <a:cxn ang="0">
                <a:pos x="38" y="6"/>
              </a:cxn>
              <a:cxn ang="0">
                <a:pos x="60" y="0"/>
              </a:cxn>
              <a:cxn ang="0">
                <a:pos x="83" y="32"/>
              </a:cxn>
            </a:cxnLst>
            <a:rect l="0" t="0" r="r" b="b"/>
            <a:pathLst>
              <a:path w="160" h="125">
                <a:moveTo>
                  <a:pt x="83" y="32"/>
                </a:moveTo>
                <a:lnTo>
                  <a:pt x="150" y="26"/>
                </a:lnTo>
                <a:lnTo>
                  <a:pt x="160" y="70"/>
                </a:lnTo>
                <a:lnTo>
                  <a:pt x="150" y="109"/>
                </a:lnTo>
                <a:lnTo>
                  <a:pt x="64" y="125"/>
                </a:lnTo>
                <a:lnTo>
                  <a:pt x="12" y="102"/>
                </a:lnTo>
                <a:lnTo>
                  <a:pt x="0" y="70"/>
                </a:lnTo>
                <a:lnTo>
                  <a:pt x="44" y="48"/>
                </a:lnTo>
                <a:lnTo>
                  <a:pt x="38" y="6"/>
                </a:lnTo>
                <a:lnTo>
                  <a:pt x="60" y="0"/>
                </a:lnTo>
                <a:lnTo>
                  <a:pt x="83" y="3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Freeform 559"/>
          <p:cNvSpPr>
            <a:spLocks/>
          </p:cNvSpPr>
          <p:nvPr/>
        </p:nvSpPr>
        <p:spPr bwMode="auto">
          <a:xfrm>
            <a:off x="4239167" y="3278966"/>
            <a:ext cx="158965" cy="124191"/>
          </a:xfrm>
          <a:custGeom>
            <a:avLst/>
            <a:gdLst/>
            <a:ahLst/>
            <a:cxnLst>
              <a:cxn ang="0">
                <a:pos x="83" y="33"/>
              </a:cxn>
              <a:cxn ang="0">
                <a:pos x="150" y="28"/>
              </a:cxn>
              <a:cxn ang="0">
                <a:pos x="160" y="70"/>
              </a:cxn>
              <a:cxn ang="0">
                <a:pos x="150" y="110"/>
              </a:cxn>
              <a:cxn ang="0">
                <a:pos x="63" y="125"/>
              </a:cxn>
              <a:cxn ang="0">
                <a:pos x="10" y="103"/>
              </a:cxn>
              <a:cxn ang="0">
                <a:pos x="0" y="70"/>
              </a:cxn>
              <a:cxn ang="0">
                <a:pos x="43" y="48"/>
              </a:cxn>
              <a:cxn ang="0">
                <a:pos x="38" y="8"/>
              </a:cxn>
              <a:cxn ang="0">
                <a:pos x="60" y="0"/>
              </a:cxn>
              <a:cxn ang="0">
                <a:pos x="83" y="33"/>
              </a:cxn>
            </a:cxnLst>
            <a:rect l="0" t="0" r="r" b="b"/>
            <a:pathLst>
              <a:path w="160" h="125">
                <a:moveTo>
                  <a:pt x="83" y="33"/>
                </a:moveTo>
                <a:lnTo>
                  <a:pt x="150" y="28"/>
                </a:lnTo>
                <a:lnTo>
                  <a:pt x="160" y="70"/>
                </a:lnTo>
                <a:lnTo>
                  <a:pt x="150" y="110"/>
                </a:lnTo>
                <a:lnTo>
                  <a:pt x="63" y="125"/>
                </a:lnTo>
                <a:lnTo>
                  <a:pt x="10" y="103"/>
                </a:lnTo>
                <a:lnTo>
                  <a:pt x="0" y="70"/>
                </a:lnTo>
                <a:lnTo>
                  <a:pt x="43" y="48"/>
                </a:lnTo>
                <a:lnTo>
                  <a:pt x="38" y="8"/>
                </a:lnTo>
                <a:lnTo>
                  <a:pt x="60" y="0"/>
                </a:lnTo>
                <a:lnTo>
                  <a:pt x="83" y="3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Freeform 558"/>
          <p:cNvSpPr>
            <a:spLocks/>
          </p:cNvSpPr>
          <p:nvPr/>
        </p:nvSpPr>
        <p:spPr bwMode="auto">
          <a:xfrm>
            <a:off x="5019089" y="2918810"/>
            <a:ext cx="89418" cy="23844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0" y="90"/>
              </a:cxn>
              <a:cxn ang="0">
                <a:pos x="6" y="186"/>
              </a:cxn>
              <a:cxn ang="0">
                <a:pos x="70" y="240"/>
              </a:cxn>
              <a:cxn ang="0">
                <a:pos x="89" y="224"/>
              </a:cxn>
              <a:cxn ang="0">
                <a:pos x="54" y="167"/>
              </a:cxn>
              <a:cxn ang="0">
                <a:pos x="38" y="106"/>
              </a:cxn>
              <a:cxn ang="0">
                <a:pos x="54" y="29"/>
              </a:cxn>
              <a:cxn ang="0">
                <a:pos x="38" y="0"/>
              </a:cxn>
            </a:cxnLst>
            <a:rect l="0" t="0" r="r" b="b"/>
            <a:pathLst>
              <a:path w="89" h="240">
                <a:moveTo>
                  <a:pt x="38" y="0"/>
                </a:moveTo>
                <a:lnTo>
                  <a:pt x="0" y="90"/>
                </a:lnTo>
                <a:lnTo>
                  <a:pt x="6" y="186"/>
                </a:lnTo>
                <a:lnTo>
                  <a:pt x="70" y="240"/>
                </a:lnTo>
                <a:lnTo>
                  <a:pt x="89" y="224"/>
                </a:lnTo>
                <a:lnTo>
                  <a:pt x="54" y="167"/>
                </a:lnTo>
                <a:lnTo>
                  <a:pt x="38" y="106"/>
                </a:lnTo>
                <a:lnTo>
                  <a:pt x="54" y="29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7" name="Freeform 557"/>
          <p:cNvSpPr>
            <a:spLocks/>
          </p:cNvSpPr>
          <p:nvPr/>
        </p:nvSpPr>
        <p:spPr bwMode="auto">
          <a:xfrm>
            <a:off x="5019089" y="2918810"/>
            <a:ext cx="89418" cy="238448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90"/>
              </a:cxn>
              <a:cxn ang="0">
                <a:pos x="7" y="188"/>
              </a:cxn>
              <a:cxn ang="0">
                <a:pos x="69" y="240"/>
              </a:cxn>
              <a:cxn ang="0">
                <a:pos x="89" y="225"/>
              </a:cxn>
              <a:cxn ang="0">
                <a:pos x="54" y="168"/>
              </a:cxn>
              <a:cxn ang="0">
                <a:pos x="40" y="108"/>
              </a:cxn>
              <a:cxn ang="0">
                <a:pos x="54" y="30"/>
              </a:cxn>
              <a:cxn ang="0">
                <a:pos x="40" y="0"/>
              </a:cxn>
            </a:cxnLst>
            <a:rect l="0" t="0" r="r" b="b"/>
            <a:pathLst>
              <a:path w="89" h="240">
                <a:moveTo>
                  <a:pt x="40" y="0"/>
                </a:moveTo>
                <a:lnTo>
                  <a:pt x="0" y="90"/>
                </a:lnTo>
                <a:lnTo>
                  <a:pt x="7" y="188"/>
                </a:lnTo>
                <a:lnTo>
                  <a:pt x="69" y="240"/>
                </a:lnTo>
                <a:lnTo>
                  <a:pt x="89" y="225"/>
                </a:lnTo>
                <a:lnTo>
                  <a:pt x="54" y="168"/>
                </a:lnTo>
                <a:lnTo>
                  <a:pt x="40" y="108"/>
                </a:lnTo>
                <a:lnTo>
                  <a:pt x="54" y="30"/>
                </a:lnTo>
                <a:lnTo>
                  <a:pt x="4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8" name="Freeform 556"/>
          <p:cNvSpPr>
            <a:spLocks/>
          </p:cNvSpPr>
          <p:nvPr/>
        </p:nvSpPr>
        <p:spPr bwMode="auto">
          <a:xfrm>
            <a:off x="4214329" y="3696249"/>
            <a:ext cx="89418" cy="101836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90" y="45"/>
              </a:cxn>
              <a:cxn ang="0">
                <a:pos x="78" y="70"/>
              </a:cxn>
              <a:cxn ang="0">
                <a:pos x="55" y="103"/>
              </a:cxn>
              <a:cxn ang="0">
                <a:pos x="5" y="103"/>
              </a:cxn>
              <a:cxn ang="0">
                <a:pos x="0" y="48"/>
              </a:cxn>
              <a:cxn ang="0">
                <a:pos x="28" y="13"/>
              </a:cxn>
              <a:cxn ang="0">
                <a:pos x="78" y="0"/>
              </a:cxn>
            </a:cxnLst>
            <a:rect l="0" t="0" r="r" b="b"/>
            <a:pathLst>
              <a:path w="90" h="103">
                <a:moveTo>
                  <a:pt x="78" y="0"/>
                </a:moveTo>
                <a:lnTo>
                  <a:pt x="90" y="45"/>
                </a:lnTo>
                <a:lnTo>
                  <a:pt x="78" y="70"/>
                </a:lnTo>
                <a:lnTo>
                  <a:pt x="55" y="103"/>
                </a:lnTo>
                <a:lnTo>
                  <a:pt x="5" y="103"/>
                </a:lnTo>
                <a:lnTo>
                  <a:pt x="0" y="48"/>
                </a:lnTo>
                <a:lnTo>
                  <a:pt x="28" y="13"/>
                </a:lnTo>
                <a:lnTo>
                  <a:pt x="7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9" name="Freeform 555"/>
          <p:cNvSpPr>
            <a:spLocks/>
          </p:cNvSpPr>
          <p:nvPr/>
        </p:nvSpPr>
        <p:spPr bwMode="auto">
          <a:xfrm>
            <a:off x="5632595" y="5745407"/>
            <a:ext cx="196221" cy="509186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93" y="131"/>
              </a:cxn>
              <a:cxn ang="0">
                <a:pos x="6" y="182"/>
              </a:cxn>
              <a:cxn ang="0">
                <a:pos x="9" y="269"/>
              </a:cxn>
              <a:cxn ang="0">
                <a:pos x="0" y="416"/>
              </a:cxn>
              <a:cxn ang="0">
                <a:pos x="41" y="467"/>
              </a:cxn>
              <a:cxn ang="0">
                <a:pos x="57" y="506"/>
              </a:cxn>
              <a:cxn ang="0">
                <a:pos x="96" y="512"/>
              </a:cxn>
              <a:cxn ang="0">
                <a:pos x="137" y="374"/>
              </a:cxn>
              <a:cxn ang="0">
                <a:pos x="153" y="122"/>
              </a:cxn>
              <a:cxn ang="0">
                <a:pos x="198" y="106"/>
              </a:cxn>
              <a:cxn ang="0">
                <a:pos x="131" y="3"/>
              </a:cxn>
              <a:cxn ang="0">
                <a:pos x="115" y="0"/>
              </a:cxn>
            </a:cxnLst>
            <a:rect l="0" t="0" r="r" b="b"/>
            <a:pathLst>
              <a:path w="198" h="512">
                <a:moveTo>
                  <a:pt x="115" y="0"/>
                </a:moveTo>
                <a:lnTo>
                  <a:pt x="93" y="131"/>
                </a:lnTo>
                <a:lnTo>
                  <a:pt x="6" y="182"/>
                </a:lnTo>
                <a:lnTo>
                  <a:pt x="9" y="269"/>
                </a:lnTo>
                <a:lnTo>
                  <a:pt x="0" y="416"/>
                </a:lnTo>
                <a:lnTo>
                  <a:pt x="41" y="467"/>
                </a:lnTo>
                <a:lnTo>
                  <a:pt x="57" y="506"/>
                </a:lnTo>
                <a:lnTo>
                  <a:pt x="96" y="512"/>
                </a:lnTo>
                <a:lnTo>
                  <a:pt x="137" y="374"/>
                </a:lnTo>
                <a:lnTo>
                  <a:pt x="153" y="122"/>
                </a:lnTo>
                <a:lnTo>
                  <a:pt x="198" y="106"/>
                </a:lnTo>
                <a:lnTo>
                  <a:pt x="131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0" name="Freeform 554"/>
          <p:cNvSpPr>
            <a:spLocks/>
          </p:cNvSpPr>
          <p:nvPr/>
        </p:nvSpPr>
        <p:spPr bwMode="auto">
          <a:xfrm>
            <a:off x="5632595" y="5745407"/>
            <a:ext cx="196221" cy="509186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93" y="132"/>
              </a:cxn>
              <a:cxn ang="0">
                <a:pos x="8" y="182"/>
              </a:cxn>
              <a:cxn ang="0">
                <a:pos x="10" y="270"/>
              </a:cxn>
              <a:cxn ang="0">
                <a:pos x="0" y="417"/>
              </a:cxn>
              <a:cxn ang="0">
                <a:pos x="43" y="467"/>
              </a:cxn>
              <a:cxn ang="0">
                <a:pos x="58" y="507"/>
              </a:cxn>
              <a:cxn ang="0">
                <a:pos x="98" y="512"/>
              </a:cxn>
              <a:cxn ang="0">
                <a:pos x="138" y="375"/>
              </a:cxn>
              <a:cxn ang="0">
                <a:pos x="153" y="122"/>
              </a:cxn>
              <a:cxn ang="0">
                <a:pos x="198" y="107"/>
              </a:cxn>
              <a:cxn ang="0">
                <a:pos x="133" y="5"/>
              </a:cxn>
              <a:cxn ang="0">
                <a:pos x="115" y="0"/>
              </a:cxn>
            </a:cxnLst>
            <a:rect l="0" t="0" r="r" b="b"/>
            <a:pathLst>
              <a:path w="198" h="512">
                <a:moveTo>
                  <a:pt x="115" y="0"/>
                </a:moveTo>
                <a:lnTo>
                  <a:pt x="93" y="132"/>
                </a:lnTo>
                <a:lnTo>
                  <a:pt x="8" y="182"/>
                </a:lnTo>
                <a:lnTo>
                  <a:pt x="10" y="270"/>
                </a:lnTo>
                <a:lnTo>
                  <a:pt x="0" y="417"/>
                </a:lnTo>
                <a:lnTo>
                  <a:pt x="43" y="467"/>
                </a:lnTo>
                <a:lnTo>
                  <a:pt x="58" y="507"/>
                </a:lnTo>
                <a:lnTo>
                  <a:pt x="98" y="512"/>
                </a:lnTo>
                <a:lnTo>
                  <a:pt x="138" y="375"/>
                </a:lnTo>
                <a:lnTo>
                  <a:pt x="153" y="122"/>
                </a:lnTo>
                <a:lnTo>
                  <a:pt x="198" y="107"/>
                </a:lnTo>
                <a:lnTo>
                  <a:pt x="133" y="5"/>
                </a:lnTo>
                <a:lnTo>
                  <a:pt x="11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1" name="Freeform 553"/>
          <p:cNvSpPr>
            <a:spLocks/>
          </p:cNvSpPr>
          <p:nvPr/>
        </p:nvSpPr>
        <p:spPr bwMode="auto">
          <a:xfrm>
            <a:off x="6859605" y="4183080"/>
            <a:ext cx="111771" cy="7948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0" y="0"/>
              </a:cxn>
              <a:cxn ang="0">
                <a:pos x="112" y="32"/>
              </a:cxn>
              <a:cxn ang="0">
                <a:pos x="96" y="80"/>
              </a:cxn>
              <a:cxn ang="0">
                <a:pos x="51" y="67"/>
              </a:cxn>
              <a:cxn ang="0">
                <a:pos x="0" y="25"/>
              </a:cxn>
              <a:cxn ang="0">
                <a:pos x="6" y="0"/>
              </a:cxn>
            </a:cxnLst>
            <a:rect l="0" t="0" r="r" b="b"/>
            <a:pathLst>
              <a:path w="112" h="80">
                <a:moveTo>
                  <a:pt x="6" y="0"/>
                </a:moveTo>
                <a:lnTo>
                  <a:pt x="80" y="0"/>
                </a:lnTo>
                <a:lnTo>
                  <a:pt x="112" y="32"/>
                </a:lnTo>
                <a:lnTo>
                  <a:pt x="96" y="80"/>
                </a:lnTo>
                <a:lnTo>
                  <a:pt x="51" y="67"/>
                </a:lnTo>
                <a:lnTo>
                  <a:pt x="0" y="25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2" name="Freeform 552"/>
          <p:cNvSpPr>
            <a:spLocks/>
          </p:cNvSpPr>
          <p:nvPr/>
        </p:nvSpPr>
        <p:spPr bwMode="auto">
          <a:xfrm>
            <a:off x="6859605" y="4183080"/>
            <a:ext cx="111771" cy="7948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80" y="0"/>
              </a:cxn>
              <a:cxn ang="0">
                <a:pos x="112" y="33"/>
              </a:cxn>
              <a:cxn ang="0">
                <a:pos x="97" y="80"/>
              </a:cxn>
              <a:cxn ang="0">
                <a:pos x="52" y="68"/>
              </a:cxn>
              <a:cxn ang="0">
                <a:pos x="0" y="25"/>
              </a:cxn>
              <a:cxn ang="0">
                <a:pos x="7" y="0"/>
              </a:cxn>
            </a:cxnLst>
            <a:rect l="0" t="0" r="r" b="b"/>
            <a:pathLst>
              <a:path w="112" h="80">
                <a:moveTo>
                  <a:pt x="7" y="0"/>
                </a:moveTo>
                <a:lnTo>
                  <a:pt x="80" y="0"/>
                </a:lnTo>
                <a:lnTo>
                  <a:pt x="112" y="33"/>
                </a:lnTo>
                <a:lnTo>
                  <a:pt x="97" y="80"/>
                </a:lnTo>
                <a:lnTo>
                  <a:pt x="52" y="68"/>
                </a:lnTo>
                <a:lnTo>
                  <a:pt x="0" y="25"/>
                </a:lnTo>
                <a:lnTo>
                  <a:pt x="7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3" name="Freeform 551"/>
          <p:cNvSpPr>
            <a:spLocks/>
          </p:cNvSpPr>
          <p:nvPr/>
        </p:nvSpPr>
        <p:spPr bwMode="auto">
          <a:xfrm>
            <a:off x="5729463" y="1969987"/>
            <a:ext cx="243415" cy="119224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12" y="16"/>
              </a:cxn>
              <a:cxn ang="0">
                <a:pos x="147" y="25"/>
              </a:cxn>
              <a:cxn ang="0">
                <a:pos x="221" y="0"/>
              </a:cxn>
              <a:cxn ang="0">
                <a:pos x="246" y="35"/>
              </a:cxn>
              <a:cxn ang="0">
                <a:pos x="147" y="57"/>
              </a:cxn>
              <a:cxn ang="0">
                <a:pos x="22" y="121"/>
              </a:cxn>
              <a:cxn ang="0">
                <a:pos x="0" y="108"/>
              </a:cxn>
            </a:cxnLst>
            <a:rect l="0" t="0" r="r" b="b"/>
            <a:pathLst>
              <a:path w="246" h="121">
                <a:moveTo>
                  <a:pt x="0" y="108"/>
                </a:moveTo>
                <a:lnTo>
                  <a:pt x="112" y="16"/>
                </a:lnTo>
                <a:lnTo>
                  <a:pt x="147" y="25"/>
                </a:lnTo>
                <a:lnTo>
                  <a:pt x="221" y="0"/>
                </a:lnTo>
                <a:lnTo>
                  <a:pt x="246" y="35"/>
                </a:lnTo>
                <a:lnTo>
                  <a:pt x="147" y="57"/>
                </a:lnTo>
                <a:lnTo>
                  <a:pt x="22" y="121"/>
                </a:lnTo>
                <a:lnTo>
                  <a:pt x="0" y="10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" name="Freeform 550"/>
          <p:cNvSpPr>
            <a:spLocks/>
          </p:cNvSpPr>
          <p:nvPr/>
        </p:nvSpPr>
        <p:spPr bwMode="auto">
          <a:xfrm>
            <a:off x="5729463" y="1969987"/>
            <a:ext cx="243415" cy="119224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10" y="15"/>
              </a:cxn>
              <a:cxn ang="0">
                <a:pos x="146" y="25"/>
              </a:cxn>
              <a:cxn ang="0">
                <a:pos x="221" y="0"/>
              </a:cxn>
              <a:cxn ang="0">
                <a:pos x="246" y="35"/>
              </a:cxn>
              <a:cxn ang="0">
                <a:pos x="146" y="58"/>
              </a:cxn>
              <a:cxn ang="0">
                <a:pos x="20" y="121"/>
              </a:cxn>
              <a:cxn ang="0">
                <a:pos x="0" y="108"/>
              </a:cxn>
            </a:cxnLst>
            <a:rect l="0" t="0" r="r" b="b"/>
            <a:pathLst>
              <a:path w="246" h="121">
                <a:moveTo>
                  <a:pt x="0" y="108"/>
                </a:moveTo>
                <a:lnTo>
                  <a:pt x="110" y="15"/>
                </a:lnTo>
                <a:lnTo>
                  <a:pt x="146" y="25"/>
                </a:lnTo>
                <a:lnTo>
                  <a:pt x="221" y="0"/>
                </a:lnTo>
                <a:lnTo>
                  <a:pt x="246" y="35"/>
                </a:lnTo>
                <a:lnTo>
                  <a:pt x="146" y="58"/>
                </a:lnTo>
                <a:lnTo>
                  <a:pt x="20" y="121"/>
                </a:lnTo>
                <a:lnTo>
                  <a:pt x="0" y="10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" name="Freeform 549"/>
          <p:cNvSpPr>
            <a:spLocks/>
          </p:cNvSpPr>
          <p:nvPr/>
        </p:nvSpPr>
        <p:spPr bwMode="auto">
          <a:xfrm>
            <a:off x="5992749" y="1900440"/>
            <a:ext cx="126676" cy="89418"/>
          </a:xfrm>
          <a:custGeom>
            <a:avLst/>
            <a:gdLst/>
            <a:ahLst/>
            <a:cxnLst>
              <a:cxn ang="0">
                <a:pos x="68" y="19"/>
              </a:cxn>
              <a:cxn ang="0">
                <a:pos x="71" y="58"/>
              </a:cxn>
              <a:cxn ang="0">
                <a:pos x="128" y="74"/>
              </a:cxn>
              <a:cxn ang="0">
                <a:pos x="55" y="90"/>
              </a:cxn>
              <a:cxn ang="0">
                <a:pos x="26" y="67"/>
              </a:cxn>
              <a:cxn ang="0">
                <a:pos x="0" y="74"/>
              </a:cxn>
              <a:cxn ang="0">
                <a:pos x="10" y="42"/>
              </a:cxn>
              <a:cxn ang="0">
                <a:pos x="10" y="0"/>
              </a:cxn>
              <a:cxn ang="0">
                <a:pos x="68" y="19"/>
              </a:cxn>
            </a:cxnLst>
            <a:rect l="0" t="0" r="r" b="b"/>
            <a:pathLst>
              <a:path w="128" h="90">
                <a:moveTo>
                  <a:pt x="68" y="19"/>
                </a:moveTo>
                <a:lnTo>
                  <a:pt x="71" y="58"/>
                </a:lnTo>
                <a:lnTo>
                  <a:pt x="128" y="74"/>
                </a:lnTo>
                <a:lnTo>
                  <a:pt x="55" y="90"/>
                </a:lnTo>
                <a:lnTo>
                  <a:pt x="26" y="67"/>
                </a:lnTo>
                <a:lnTo>
                  <a:pt x="0" y="74"/>
                </a:lnTo>
                <a:lnTo>
                  <a:pt x="10" y="42"/>
                </a:lnTo>
                <a:lnTo>
                  <a:pt x="10" y="0"/>
                </a:lnTo>
                <a:lnTo>
                  <a:pt x="68" y="1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6" name="Freeform 548"/>
          <p:cNvSpPr>
            <a:spLocks/>
          </p:cNvSpPr>
          <p:nvPr/>
        </p:nvSpPr>
        <p:spPr bwMode="auto">
          <a:xfrm>
            <a:off x="5992749" y="1900440"/>
            <a:ext cx="126676" cy="89418"/>
          </a:xfrm>
          <a:custGeom>
            <a:avLst/>
            <a:gdLst/>
            <a:ahLst/>
            <a:cxnLst>
              <a:cxn ang="0">
                <a:pos x="68" y="18"/>
              </a:cxn>
              <a:cxn ang="0">
                <a:pos x="70" y="58"/>
              </a:cxn>
              <a:cxn ang="0">
                <a:pos x="128" y="73"/>
              </a:cxn>
              <a:cxn ang="0">
                <a:pos x="55" y="90"/>
              </a:cxn>
              <a:cxn ang="0">
                <a:pos x="25" y="65"/>
              </a:cxn>
              <a:cxn ang="0">
                <a:pos x="0" y="73"/>
              </a:cxn>
              <a:cxn ang="0">
                <a:pos x="10" y="40"/>
              </a:cxn>
              <a:cxn ang="0">
                <a:pos x="10" y="0"/>
              </a:cxn>
              <a:cxn ang="0">
                <a:pos x="68" y="18"/>
              </a:cxn>
            </a:cxnLst>
            <a:rect l="0" t="0" r="r" b="b"/>
            <a:pathLst>
              <a:path w="128" h="90">
                <a:moveTo>
                  <a:pt x="68" y="18"/>
                </a:moveTo>
                <a:lnTo>
                  <a:pt x="70" y="58"/>
                </a:lnTo>
                <a:lnTo>
                  <a:pt x="128" y="73"/>
                </a:lnTo>
                <a:lnTo>
                  <a:pt x="55" y="90"/>
                </a:lnTo>
                <a:lnTo>
                  <a:pt x="25" y="65"/>
                </a:lnTo>
                <a:lnTo>
                  <a:pt x="0" y="73"/>
                </a:lnTo>
                <a:lnTo>
                  <a:pt x="10" y="40"/>
                </a:lnTo>
                <a:lnTo>
                  <a:pt x="10" y="0"/>
                </a:lnTo>
                <a:lnTo>
                  <a:pt x="68" y="1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7" name="Freeform 547"/>
          <p:cNvSpPr>
            <a:spLocks/>
          </p:cNvSpPr>
          <p:nvPr/>
        </p:nvSpPr>
        <p:spPr bwMode="auto">
          <a:xfrm>
            <a:off x="6119425" y="1870634"/>
            <a:ext cx="305510" cy="258318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74" y="16"/>
              </a:cxn>
              <a:cxn ang="0">
                <a:pos x="115" y="32"/>
              </a:cxn>
              <a:cxn ang="0">
                <a:pos x="173" y="0"/>
              </a:cxn>
              <a:cxn ang="0">
                <a:pos x="221" y="23"/>
              </a:cxn>
              <a:cxn ang="0">
                <a:pos x="218" y="52"/>
              </a:cxn>
              <a:cxn ang="0">
                <a:pos x="269" y="96"/>
              </a:cxn>
              <a:cxn ang="0">
                <a:pos x="298" y="125"/>
              </a:cxn>
              <a:cxn ang="0">
                <a:pos x="263" y="151"/>
              </a:cxn>
              <a:cxn ang="0">
                <a:pos x="269" y="196"/>
              </a:cxn>
              <a:cxn ang="0">
                <a:pos x="307" y="231"/>
              </a:cxn>
              <a:cxn ang="0">
                <a:pos x="298" y="260"/>
              </a:cxn>
              <a:cxn ang="0">
                <a:pos x="234" y="224"/>
              </a:cxn>
              <a:cxn ang="0">
                <a:pos x="221" y="160"/>
              </a:cxn>
              <a:cxn ang="0">
                <a:pos x="167" y="132"/>
              </a:cxn>
              <a:cxn ang="0">
                <a:pos x="131" y="125"/>
              </a:cxn>
              <a:cxn ang="0">
                <a:pos x="112" y="87"/>
              </a:cxn>
              <a:cxn ang="0">
                <a:pos x="26" y="87"/>
              </a:cxn>
              <a:cxn ang="0">
                <a:pos x="0" y="52"/>
              </a:cxn>
            </a:cxnLst>
            <a:rect l="0" t="0" r="r" b="b"/>
            <a:pathLst>
              <a:path w="307" h="260">
                <a:moveTo>
                  <a:pt x="0" y="52"/>
                </a:moveTo>
                <a:lnTo>
                  <a:pt x="74" y="16"/>
                </a:lnTo>
                <a:lnTo>
                  <a:pt x="115" y="32"/>
                </a:lnTo>
                <a:lnTo>
                  <a:pt x="173" y="0"/>
                </a:lnTo>
                <a:lnTo>
                  <a:pt x="221" y="23"/>
                </a:lnTo>
                <a:lnTo>
                  <a:pt x="218" y="52"/>
                </a:lnTo>
                <a:lnTo>
                  <a:pt x="269" y="96"/>
                </a:lnTo>
                <a:lnTo>
                  <a:pt x="298" y="125"/>
                </a:lnTo>
                <a:lnTo>
                  <a:pt x="263" y="151"/>
                </a:lnTo>
                <a:lnTo>
                  <a:pt x="269" y="196"/>
                </a:lnTo>
                <a:lnTo>
                  <a:pt x="307" y="231"/>
                </a:lnTo>
                <a:lnTo>
                  <a:pt x="298" y="260"/>
                </a:lnTo>
                <a:lnTo>
                  <a:pt x="234" y="224"/>
                </a:lnTo>
                <a:lnTo>
                  <a:pt x="221" y="160"/>
                </a:lnTo>
                <a:lnTo>
                  <a:pt x="167" y="132"/>
                </a:lnTo>
                <a:lnTo>
                  <a:pt x="131" y="125"/>
                </a:lnTo>
                <a:lnTo>
                  <a:pt x="112" y="87"/>
                </a:lnTo>
                <a:lnTo>
                  <a:pt x="26" y="87"/>
                </a:lnTo>
                <a:lnTo>
                  <a:pt x="0" y="5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8" name="Freeform 546"/>
          <p:cNvSpPr>
            <a:spLocks/>
          </p:cNvSpPr>
          <p:nvPr/>
        </p:nvSpPr>
        <p:spPr bwMode="auto">
          <a:xfrm>
            <a:off x="6119425" y="1870634"/>
            <a:ext cx="305510" cy="258318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72" y="15"/>
              </a:cxn>
              <a:cxn ang="0">
                <a:pos x="115" y="33"/>
              </a:cxn>
              <a:cxn ang="0">
                <a:pos x="172" y="0"/>
              </a:cxn>
              <a:cxn ang="0">
                <a:pos x="220" y="23"/>
              </a:cxn>
              <a:cxn ang="0">
                <a:pos x="217" y="53"/>
              </a:cxn>
              <a:cxn ang="0">
                <a:pos x="267" y="95"/>
              </a:cxn>
              <a:cxn ang="0">
                <a:pos x="297" y="125"/>
              </a:cxn>
              <a:cxn ang="0">
                <a:pos x="262" y="150"/>
              </a:cxn>
              <a:cxn ang="0">
                <a:pos x="267" y="195"/>
              </a:cxn>
              <a:cxn ang="0">
                <a:pos x="307" y="230"/>
              </a:cxn>
              <a:cxn ang="0">
                <a:pos x="297" y="260"/>
              </a:cxn>
              <a:cxn ang="0">
                <a:pos x="232" y="225"/>
              </a:cxn>
              <a:cxn ang="0">
                <a:pos x="220" y="160"/>
              </a:cxn>
              <a:cxn ang="0">
                <a:pos x="167" y="133"/>
              </a:cxn>
              <a:cxn ang="0">
                <a:pos x="130" y="125"/>
              </a:cxn>
              <a:cxn ang="0">
                <a:pos x="112" y="88"/>
              </a:cxn>
              <a:cxn ang="0">
                <a:pos x="25" y="88"/>
              </a:cxn>
              <a:cxn ang="0">
                <a:pos x="0" y="53"/>
              </a:cxn>
            </a:cxnLst>
            <a:rect l="0" t="0" r="r" b="b"/>
            <a:pathLst>
              <a:path w="307" h="260">
                <a:moveTo>
                  <a:pt x="0" y="53"/>
                </a:moveTo>
                <a:lnTo>
                  <a:pt x="72" y="15"/>
                </a:lnTo>
                <a:lnTo>
                  <a:pt x="115" y="33"/>
                </a:lnTo>
                <a:lnTo>
                  <a:pt x="172" y="0"/>
                </a:lnTo>
                <a:lnTo>
                  <a:pt x="220" y="23"/>
                </a:lnTo>
                <a:lnTo>
                  <a:pt x="217" y="53"/>
                </a:lnTo>
                <a:lnTo>
                  <a:pt x="267" y="95"/>
                </a:lnTo>
                <a:lnTo>
                  <a:pt x="297" y="125"/>
                </a:lnTo>
                <a:lnTo>
                  <a:pt x="262" y="150"/>
                </a:lnTo>
                <a:lnTo>
                  <a:pt x="267" y="195"/>
                </a:lnTo>
                <a:lnTo>
                  <a:pt x="307" y="230"/>
                </a:lnTo>
                <a:lnTo>
                  <a:pt x="297" y="260"/>
                </a:lnTo>
                <a:lnTo>
                  <a:pt x="232" y="225"/>
                </a:lnTo>
                <a:lnTo>
                  <a:pt x="220" y="160"/>
                </a:lnTo>
                <a:lnTo>
                  <a:pt x="167" y="133"/>
                </a:lnTo>
                <a:lnTo>
                  <a:pt x="130" y="125"/>
                </a:lnTo>
                <a:lnTo>
                  <a:pt x="112" y="88"/>
                </a:lnTo>
                <a:lnTo>
                  <a:pt x="25" y="88"/>
                </a:lnTo>
                <a:lnTo>
                  <a:pt x="0" y="5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9" name="Freeform 545"/>
          <p:cNvSpPr>
            <a:spLocks/>
          </p:cNvSpPr>
          <p:nvPr/>
        </p:nvSpPr>
        <p:spPr bwMode="auto">
          <a:xfrm>
            <a:off x="6417484" y="2019664"/>
            <a:ext cx="42224" cy="67064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42" y="54"/>
              </a:cxn>
              <a:cxn ang="0">
                <a:pos x="19" y="67"/>
              </a:cxn>
              <a:cxn ang="0">
                <a:pos x="0" y="19"/>
              </a:cxn>
              <a:cxn ang="0">
                <a:pos x="29" y="0"/>
              </a:cxn>
            </a:cxnLst>
            <a:rect l="0" t="0" r="r" b="b"/>
            <a:pathLst>
              <a:path w="42" h="67">
                <a:moveTo>
                  <a:pt x="29" y="0"/>
                </a:moveTo>
                <a:lnTo>
                  <a:pt x="42" y="54"/>
                </a:lnTo>
                <a:lnTo>
                  <a:pt x="19" y="67"/>
                </a:lnTo>
                <a:lnTo>
                  <a:pt x="0" y="19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0" name="Freeform 544"/>
          <p:cNvSpPr>
            <a:spLocks/>
          </p:cNvSpPr>
          <p:nvPr/>
        </p:nvSpPr>
        <p:spPr bwMode="auto">
          <a:xfrm>
            <a:off x="6417484" y="2019664"/>
            <a:ext cx="42224" cy="6706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2" y="55"/>
              </a:cxn>
              <a:cxn ang="0">
                <a:pos x="20" y="67"/>
              </a:cxn>
              <a:cxn ang="0">
                <a:pos x="0" y="20"/>
              </a:cxn>
              <a:cxn ang="0">
                <a:pos x="30" y="0"/>
              </a:cxn>
            </a:cxnLst>
            <a:rect l="0" t="0" r="r" b="b"/>
            <a:pathLst>
              <a:path w="42" h="67">
                <a:moveTo>
                  <a:pt x="30" y="0"/>
                </a:moveTo>
                <a:lnTo>
                  <a:pt x="42" y="55"/>
                </a:lnTo>
                <a:lnTo>
                  <a:pt x="20" y="67"/>
                </a:lnTo>
                <a:lnTo>
                  <a:pt x="0" y="20"/>
                </a:lnTo>
                <a:lnTo>
                  <a:pt x="3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" name="Freeform 543"/>
          <p:cNvSpPr>
            <a:spLocks/>
          </p:cNvSpPr>
          <p:nvPr/>
        </p:nvSpPr>
        <p:spPr bwMode="auto">
          <a:xfrm>
            <a:off x="6452257" y="2114049"/>
            <a:ext cx="47192" cy="44709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3" y="0"/>
              </a:cxn>
              <a:cxn ang="0">
                <a:pos x="45" y="0"/>
              </a:cxn>
              <a:cxn ang="0">
                <a:pos x="48" y="44"/>
              </a:cxn>
              <a:cxn ang="0">
                <a:pos x="0" y="28"/>
              </a:cxn>
            </a:cxnLst>
            <a:rect l="0" t="0" r="r" b="b"/>
            <a:pathLst>
              <a:path w="48" h="44">
                <a:moveTo>
                  <a:pt x="0" y="28"/>
                </a:moveTo>
                <a:lnTo>
                  <a:pt x="13" y="0"/>
                </a:lnTo>
                <a:lnTo>
                  <a:pt x="45" y="0"/>
                </a:lnTo>
                <a:lnTo>
                  <a:pt x="48" y="44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2" name="Freeform 542"/>
          <p:cNvSpPr>
            <a:spLocks/>
          </p:cNvSpPr>
          <p:nvPr/>
        </p:nvSpPr>
        <p:spPr bwMode="auto">
          <a:xfrm>
            <a:off x="6452257" y="2114049"/>
            <a:ext cx="47192" cy="42226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3" y="0"/>
              </a:cxn>
              <a:cxn ang="0">
                <a:pos x="45" y="0"/>
              </a:cxn>
              <a:cxn ang="0">
                <a:pos x="48" y="44"/>
              </a:cxn>
              <a:cxn ang="0">
                <a:pos x="0" y="28"/>
              </a:cxn>
            </a:cxnLst>
            <a:rect l="0" t="0" r="r" b="b"/>
            <a:pathLst>
              <a:path w="48" h="44">
                <a:moveTo>
                  <a:pt x="0" y="28"/>
                </a:moveTo>
                <a:lnTo>
                  <a:pt x="13" y="0"/>
                </a:lnTo>
                <a:lnTo>
                  <a:pt x="45" y="0"/>
                </a:lnTo>
                <a:lnTo>
                  <a:pt x="48" y="44"/>
                </a:lnTo>
                <a:lnTo>
                  <a:pt x="0" y="2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3" name="Freeform 541"/>
          <p:cNvSpPr>
            <a:spLocks/>
          </p:cNvSpPr>
          <p:nvPr/>
        </p:nvSpPr>
        <p:spPr bwMode="auto">
          <a:xfrm>
            <a:off x="6824831" y="2595912"/>
            <a:ext cx="94385" cy="54644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96" y="42"/>
              </a:cxn>
              <a:cxn ang="0">
                <a:pos x="93" y="54"/>
              </a:cxn>
              <a:cxn ang="0">
                <a:pos x="39" y="54"/>
              </a:cxn>
              <a:cxn ang="0">
                <a:pos x="0" y="16"/>
              </a:cxn>
              <a:cxn ang="0">
                <a:pos x="23" y="0"/>
              </a:cxn>
            </a:cxnLst>
            <a:rect l="0" t="0" r="r" b="b"/>
            <a:pathLst>
              <a:path w="96" h="54">
                <a:moveTo>
                  <a:pt x="23" y="0"/>
                </a:moveTo>
                <a:lnTo>
                  <a:pt x="96" y="42"/>
                </a:lnTo>
                <a:lnTo>
                  <a:pt x="93" y="54"/>
                </a:lnTo>
                <a:lnTo>
                  <a:pt x="39" y="54"/>
                </a:lnTo>
                <a:lnTo>
                  <a:pt x="0" y="16"/>
                </a:lnTo>
                <a:lnTo>
                  <a:pt x="2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" name="Freeform 540"/>
          <p:cNvSpPr>
            <a:spLocks/>
          </p:cNvSpPr>
          <p:nvPr/>
        </p:nvSpPr>
        <p:spPr bwMode="auto">
          <a:xfrm>
            <a:off x="6824831" y="2595912"/>
            <a:ext cx="94385" cy="54644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96" y="42"/>
              </a:cxn>
              <a:cxn ang="0">
                <a:pos x="93" y="54"/>
              </a:cxn>
              <a:cxn ang="0">
                <a:pos x="38" y="54"/>
              </a:cxn>
              <a:cxn ang="0">
                <a:pos x="0" y="15"/>
              </a:cxn>
              <a:cxn ang="0">
                <a:pos x="23" y="0"/>
              </a:cxn>
            </a:cxnLst>
            <a:rect l="0" t="0" r="r" b="b"/>
            <a:pathLst>
              <a:path w="96" h="54">
                <a:moveTo>
                  <a:pt x="23" y="0"/>
                </a:moveTo>
                <a:lnTo>
                  <a:pt x="96" y="42"/>
                </a:lnTo>
                <a:lnTo>
                  <a:pt x="93" y="54"/>
                </a:lnTo>
                <a:lnTo>
                  <a:pt x="38" y="54"/>
                </a:lnTo>
                <a:lnTo>
                  <a:pt x="0" y="15"/>
                </a:lnTo>
                <a:lnTo>
                  <a:pt x="2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5" name="Freeform 539"/>
          <p:cNvSpPr>
            <a:spLocks/>
          </p:cNvSpPr>
          <p:nvPr/>
        </p:nvSpPr>
        <p:spPr bwMode="auto">
          <a:xfrm>
            <a:off x="7060794" y="2610815"/>
            <a:ext cx="218577" cy="89418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77" y="19"/>
              </a:cxn>
              <a:cxn ang="0">
                <a:pos x="77" y="29"/>
              </a:cxn>
              <a:cxn ang="0">
                <a:pos x="77" y="32"/>
              </a:cxn>
              <a:cxn ang="0">
                <a:pos x="77" y="35"/>
              </a:cxn>
              <a:cxn ang="0">
                <a:pos x="77" y="38"/>
              </a:cxn>
              <a:cxn ang="0">
                <a:pos x="80" y="38"/>
              </a:cxn>
              <a:cxn ang="0">
                <a:pos x="135" y="35"/>
              </a:cxn>
              <a:cxn ang="0">
                <a:pos x="144" y="3"/>
              </a:cxn>
              <a:cxn ang="0">
                <a:pos x="198" y="0"/>
              </a:cxn>
              <a:cxn ang="0">
                <a:pos x="221" y="19"/>
              </a:cxn>
              <a:cxn ang="0">
                <a:pos x="189" y="45"/>
              </a:cxn>
              <a:cxn ang="0">
                <a:pos x="173" y="86"/>
              </a:cxn>
              <a:cxn ang="0">
                <a:pos x="80" y="90"/>
              </a:cxn>
              <a:cxn ang="0">
                <a:pos x="67" y="64"/>
              </a:cxn>
              <a:cxn ang="0">
                <a:pos x="10" y="67"/>
              </a:cxn>
              <a:cxn ang="0">
                <a:pos x="10" y="64"/>
              </a:cxn>
              <a:cxn ang="0">
                <a:pos x="10" y="61"/>
              </a:cxn>
              <a:cxn ang="0">
                <a:pos x="7" y="54"/>
              </a:cxn>
              <a:cxn ang="0">
                <a:pos x="7" y="48"/>
              </a:cxn>
              <a:cxn ang="0">
                <a:pos x="7" y="45"/>
              </a:cxn>
              <a:cxn ang="0">
                <a:pos x="0" y="45"/>
              </a:cxn>
              <a:cxn ang="0">
                <a:pos x="0" y="38"/>
              </a:cxn>
            </a:cxnLst>
            <a:rect l="0" t="0" r="r" b="b"/>
            <a:pathLst>
              <a:path w="221" h="90">
                <a:moveTo>
                  <a:pt x="0" y="38"/>
                </a:moveTo>
                <a:lnTo>
                  <a:pt x="77" y="19"/>
                </a:lnTo>
                <a:lnTo>
                  <a:pt x="77" y="29"/>
                </a:lnTo>
                <a:lnTo>
                  <a:pt x="77" y="32"/>
                </a:lnTo>
                <a:lnTo>
                  <a:pt x="77" y="35"/>
                </a:lnTo>
                <a:lnTo>
                  <a:pt x="77" y="38"/>
                </a:lnTo>
                <a:lnTo>
                  <a:pt x="80" y="38"/>
                </a:lnTo>
                <a:lnTo>
                  <a:pt x="135" y="35"/>
                </a:lnTo>
                <a:lnTo>
                  <a:pt x="144" y="3"/>
                </a:lnTo>
                <a:lnTo>
                  <a:pt x="198" y="0"/>
                </a:lnTo>
                <a:lnTo>
                  <a:pt x="221" y="19"/>
                </a:lnTo>
                <a:lnTo>
                  <a:pt x="189" y="45"/>
                </a:lnTo>
                <a:lnTo>
                  <a:pt x="173" y="86"/>
                </a:lnTo>
                <a:lnTo>
                  <a:pt x="80" y="90"/>
                </a:lnTo>
                <a:lnTo>
                  <a:pt x="67" y="64"/>
                </a:lnTo>
                <a:lnTo>
                  <a:pt x="10" y="67"/>
                </a:lnTo>
                <a:lnTo>
                  <a:pt x="10" y="64"/>
                </a:lnTo>
                <a:lnTo>
                  <a:pt x="10" y="61"/>
                </a:lnTo>
                <a:lnTo>
                  <a:pt x="7" y="54"/>
                </a:lnTo>
                <a:lnTo>
                  <a:pt x="7" y="48"/>
                </a:lnTo>
                <a:lnTo>
                  <a:pt x="7" y="45"/>
                </a:lnTo>
                <a:lnTo>
                  <a:pt x="0" y="45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6" name="Freeform 538"/>
          <p:cNvSpPr>
            <a:spLocks/>
          </p:cNvSpPr>
          <p:nvPr/>
        </p:nvSpPr>
        <p:spPr bwMode="auto">
          <a:xfrm>
            <a:off x="7060794" y="2610815"/>
            <a:ext cx="218577" cy="8941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75" y="20"/>
              </a:cxn>
              <a:cxn ang="0">
                <a:pos x="75" y="30"/>
              </a:cxn>
              <a:cxn ang="0">
                <a:pos x="75" y="33"/>
              </a:cxn>
              <a:cxn ang="0">
                <a:pos x="75" y="35"/>
              </a:cxn>
              <a:cxn ang="0">
                <a:pos x="75" y="40"/>
              </a:cxn>
              <a:cxn ang="0">
                <a:pos x="80" y="40"/>
              </a:cxn>
              <a:cxn ang="0">
                <a:pos x="136" y="35"/>
              </a:cxn>
              <a:cxn ang="0">
                <a:pos x="143" y="5"/>
              </a:cxn>
              <a:cxn ang="0">
                <a:pos x="198" y="0"/>
              </a:cxn>
              <a:cxn ang="0">
                <a:pos x="221" y="20"/>
              </a:cxn>
              <a:cxn ang="0">
                <a:pos x="188" y="45"/>
              </a:cxn>
              <a:cxn ang="0">
                <a:pos x="173" y="88"/>
              </a:cxn>
              <a:cxn ang="0">
                <a:pos x="80" y="90"/>
              </a:cxn>
              <a:cxn ang="0">
                <a:pos x="65" y="65"/>
              </a:cxn>
              <a:cxn ang="0">
                <a:pos x="10" y="68"/>
              </a:cxn>
              <a:cxn ang="0">
                <a:pos x="10" y="65"/>
              </a:cxn>
              <a:cxn ang="0">
                <a:pos x="10" y="63"/>
              </a:cxn>
              <a:cxn ang="0">
                <a:pos x="5" y="55"/>
              </a:cxn>
              <a:cxn ang="0">
                <a:pos x="5" y="50"/>
              </a:cxn>
              <a:cxn ang="0">
                <a:pos x="5" y="45"/>
              </a:cxn>
              <a:cxn ang="0">
                <a:pos x="0" y="45"/>
              </a:cxn>
              <a:cxn ang="0">
                <a:pos x="0" y="40"/>
              </a:cxn>
            </a:cxnLst>
            <a:rect l="0" t="0" r="r" b="b"/>
            <a:pathLst>
              <a:path w="221" h="90">
                <a:moveTo>
                  <a:pt x="0" y="40"/>
                </a:moveTo>
                <a:lnTo>
                  <a:pt x="75" y="20"/>
                </a:lnTo>
                <a:lnTo>
                  <a:pt x="75" y="30"/>
                </a:lnTo>
                <a:lnTo>
                  <a:pt x="75" y="33"/>
                </a:lnTo>
                <a:lnTo>
                  <a:pt x="75" y="35"/>
                </a:lnTo>
                <a:lnTo>
                  <a:pt x="75" y="40"/>
                </a:lnTo>
                <a:lnTo>
                  <a:pt x="80" y="40"/>
                </a:lnTo>
                <a:lnTo>
                  <a:pt x="136" y="35"/>
                </a:lnTo>
                <a:lnTo>
                  <a:pt x="143" y="5"/>
                </a:lnTo>
                <a:lnTo>
                  <a:pt x="198" y="0"/>
                </a:lnTo>
                <a:lnTo>
                  <a:pt x="221" y="20"/>
                </a:lnTo>
                <a:lnTo>
                  <a:pt x="188" y="45"/>
                </a:lnTo>
                <a:lnTo>
                  <a:pt x="173" y="88"/>
                </a:lnTo>
                <a:lnTo>
                  <a:pt x="80" y="90"/>
                </a:lnTo>
                <a:lnTo>
                  <a:pt x="65" y="65"/>
                </a:lnTo>
                <a:lnTo>
                  <a:pt x="10" y="68"/>
                </a:lnTo>
                <a:lnTo>
                  <a:pt x="10" y="65"/>
                </a:lnTo>
                <a:lnTo>
                  <a:pt x="10" y="63"/>
                </a:lnTo>
                <a:lnTo>
                  <a:pt x="5" y="55"/>
                </a:lnTo>
                <a:lnTo>
                  <a:pt x="5" y="50"/>
                </a:lnTo>
                <a:lnTo>
                  <a:pt x="5" y="45"/>
                </a:lnTo>
                <a:lnTo>
                  <a:pt x="0" y="45"/>
                </a:lnTo>
                <a:lnTo>
                  <a:pt x="0" y="4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" name="Freeform 537"/>
          <p:cNvSpPr>
            <a:spLocks/>
          </p:cNvSpPr>
          <p:nvPr/>
        </p:nvSpPr>
        <p:spPr bwMode="auto">
          <a:xfrm>
            <a:off x="7289306" y="2526365"/>
            <a:ext cx="39741" cy="67064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25"/>
              </a:cxn>
              <a:cxn ang="0">
                <a:pos x="4" y="67"/>
              </a:cxn>
              <a:cxn ang="0">
                <a:pos x="39" y="35"/>
              </a:cxn>
              <a:cxn ang="0">
                <a:pos x="36" y="0"/>
              </a:cxn>
            </a:cxnLst>
            <a:rect l="0" t="0" r="r" b="b"/>
            <a:pathLst>
              <a:path w="39" h="67">
                <a:moveTo>
                  <a:pt x="36" y="0"/>
                </a:moveTo>
                <a:lnTo>
                  <a:pt x="0" y="25"/>
                </a:lnTo>
                <a:lnTo>
                  <a:pt x="4" y="67"/>
                </a:lnTo>
                <a:lnTo>
                  <a:pt x="39" y="35"/>
                </a:lnTo>
                <a:lnTo>
                  <a:pt x="3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8" name="Freeform 536"/>
          <p:cNvSpPr>
            <a:spLocks/>
          </p:cNvSpPr>
          <p:nvPr/>
        </p:nvSpPr>
        <p:spPr bwMode="auto">
          <a:xfrm>
            <a:off x="7289306" y="2526365"/>
            <a:ext cx="37258" cy="67064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25"/>
              </a:cxn>
              <a:cxn ang="0">
                <a:pos x="3" y="67"/>
              </a:cxn>
              <a:cxn ang="0">
                <a:pos x="39" y="35"/>
              </a:cxn>
              <a:cxn ang="0">
                <a:pos x="36" y="0"/>
              </a:cxn>
            </a:cxnLst>
            <a:rect l="0" t="0" r="r" b="b"/>
            <a:pathLst>
              <a:path w="39" h="67">
                <a:moveTo>
                  <a:pt x="36" y="0"/>
                </a:moveTo>
                <a:lnTo>
                  <a:pt x="0" y="25"/>
                </a:lnTo>
                <a:lnTo>
                  <a:pt x="3" y="67"/>
                </a:lnTo>
                <a:lnTo>
                  <a:pt x="39" y="35"/>
                </a:lnTo>
                <a:lnTo>
                  <a:pt x="36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Freeform 535"/>
          <p:cNvSpPr>
            <a:spLocks/>
          </p:cNvSpPr>
          <p:nvPr/>
        </p:nvSpPr>
        <p:spPr bwMode="auto">
          <a:xfrm>
            <a:off x="7334015" y="2571074"/>
            <a:ext cx="34774" cy="347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26" y="36"/>
              </a:cxn>
              <a:cxn ang="0">
                <a:pos x="0" y="36"/>
              </a:cxn>
              <a:cxn ang="0">
                <a:pos x="0" y="7"/>
              </a:cxn>
              <a:cxn ang="0">
                <a:pos x="35" y="0"/>
              </a:cxn>
            </a:cxnLst>
            <a:rect l="0" t="0" r="r" b="b"/>
            <a:pathLst>
              <a:path w="35" h="36">
                <a:moveTo>
                  <a:pt x="35" y="0"/>
                </a:moveTo>
                <a:lnTo>
                  <a:pt x="26" y="36"/>
                </a:lnTo>
                <a:lnTo>
                  <a:pt x="0" y="36"/>
                </a:lnTo>
                <a:lnTo>
                  <a:pt x="0" y="7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Freeform 534"/>
          <p:cNvSpPr>
            <a:spLocks/>
          </p:cNvSpPr>
          <p:nvPr/>
        </p:nvSpPr>
        <p:spPr bwMode="auto">
          <a:xfrm>
            <a:off x="7334015" y="2571074"/>
            <a:ext cx="34774" cy="347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25" y="36"/>
              </a:cxn>
              <a:cxn ang="0">
                <a:pos x="0" y="36"/>
              </a:cxn>
              <a:cxn ang="0">
                <a:pos x="0" y="5"/>
              </a:cxn>
              <a:cxn ang="0">
                <a:pos x="35" y="0"/>
              </a:cxn>
            </a:cxnLst>
            <a:rect l="0" t="0" r="r" b="b"/>
            <a:pathLst>
              <a:path w="35" h="36">
                <a:moveTo>
                  <a:pt x="35" y="0"/>
                </a:moveTo>
                <a:lnTo>
                  <a:pt x="25" y="36"/>
                </a:lnTo>
                <a:lnTo>
                  <a:pt x="0" y="36"/>
                </a:lnTo>
                <a:lnTo>
                  <a:pt x="0" y="5"/>
                </a:lnTo>
                <a:lnTo>
                  <a:pt x="3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1" name="Freeform 533"/>
          <p:cNvSpPr>
            <a:spLocks/>
          </p:cNvSpPr>
          <p:nvPr/>
        </p:nvSpPr>
        <p:spPr bwMode="auto">
          <a:xfrm>
            <a:off x="7334015" y="2630686"/>
            <a:ext cx="69547" cy="32291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61" y="0"/>
              </a:cxn>
              <a:cxn ang="0">
                <a:pos x="71" y="32"/>
              </a:cxn>
              <a:cxn ang="0">
                <a:pos x="35" y="32"/>
              </a:cxn>
              <a:cxn ang="0">
                <a:pos x="0" y="16"/>
              </a:cxn>
            </a:cxnLst>
            <a:rect l="0" t="0" r="r" b="b"/>
            <a:pathLst>
              <a:path w="71" h="32">
                <a:moveTo>
                  <a:pt x="0" y="16"/>
                </a:moveTo>
                <a:lnTo>
                  <a:pt x="61" y="0"/>
                </a:lnTo>
                <a:lnTo>
                  <a:pt x="71" y="32"/>
                </a:lnTo>
                <a:lnTo>
                  <a:pt x="35" y="32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Freeform 532"/>
          <p:cNvSpPr>
            <a:spLocks/>
          </p:cNvSpPr>
          <p:nvPr/>
        </p:nvSpPr>
        <p:spPr bwMode="auto">
          <a:xfrm>
            <a:off x="7334015" y="2630686"/>
            <a:ext cx="69547" cy="32291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1" y="0"/>
              </a:cxn>
              <a:cxn ang="0">
                <a:pos x="71" y="32"/>
              </a:cxn>
              <a:cxn ang="0">
                <a:pos x="36" y="32"/>
              </a:cxn>
              <a:cxn ang="0">
                <a:pos x="0" y="15"/>
              </a:cxn>
            </a:cxnLst>
            <a:rect l="0" t="0" r="r" b="b"/>
            <a:pathLst>
              <a:path w="71" h="32">
                <a:moveTo>
                  <a:pt x="0" y="15"/>
                </a:moveTo>
                <a:lnTo>
                  <a:pt x="61" y="0"/>
                </a:lnTo>
                <a:lnTo>
                  <a:pt x="71" y="32"/>
                </a:lnTo>
                <a:lnTo>
                  <a:pt x="36" y="32"/>
                </a:lnTo>
                <a:lnTo>
                  <a:pt x="0" y="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3" name="Freeform 531"/>
          <p:cNvSpPr>
            <a:spLocks/>
          </p:cNvSpPr>
          <p:nvPr/>
        </p:nvSpPr>
        <p:spPr bwMode="auto">
          <a:xfrm>
            <a:off x="7408530" y="2546236"/>
            <a:ext cx="111773" cy="129159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86" y="0"/>
              </a:cxn>
              <a:cxn ang="0">
                <a:pos x="112" y="29"/>
              </a:cxn>
              <a:cxn ang="0">
                <a:pos x="102" y="67"/>
              </a:cxn>
              <a:cxn ang="0">
                <a:pos x="64" y="70"/>
              </a:cxn>
              <a:cxn ang="0">
                <a:pos x="70" y="131"/>
              </a:cxn>
              <a:cxn ang="0">
                <a:pos x="16" y="96"/>
              </a:cxn>
              <a:cxn ang="0">
                <a:pos x="16" y="41"/>
              </a:cxn>
              <a:cxn ang="0">
                <a:pos x="0" y="6"/>
              </a:cxn>
            </a:cxnLst>
            <a:rect l="0" t="0" r="r" b="b"/>
            <a:pathLst>
              <a:path w="112" h="131">
                <a:moveTo>
                  <a:pt x="0" y="6"/>
                </a:moveTo>
                <a:lnTo>
                  <a:pt x="86" y="0"/>
                </a:lnTo>
                <a:lnTo>
                  <a:pt x="112" y="29"/>
                </a:lnTo>
                <a:lnTo>
                  <a:pt x="102" y="67"/>
                </a:lnTo>
                <a:lnTo>
                  <a:pt x="64" y="70"/>
                </a:lnTo>
                <a:lnTo>
                  <a:pt x="70" y="131"/>
                </a:lnTo>
                <a:lnTo>
                  <a:pt x="16" y="96"/>
                </a:lnTo>
                <a:lnTo>
                  <a:pt x="16" y="41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" name="Freeform 530"/>
          <p:cNvSpPr>
            <a:spLocks/>
          </p:cNvSpPr>
          <p:nvPr/>
        </p:nvSpPr>
        <p:spPr bwMode="auto">
          <a:xfrm>
            <a:off x="7408530" y="2546236"/>
            <a:ext cx="111773" cy="12915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7" y="0"/>
              </a:cxn>
              <a:cxn ang="0">
                <a:pos x="112" y="28"/>
              </a:cxn>
              <a:cxn ang="0">
                <a:pos x="102" y="66"/>
              </a:cxn>
              <a:cxn ang="0">
                <a:pos x="65" y="71"/>
              </a:cxn>
              <a:cxn ang="0">
                <a:pos x="70" y="131"/>
              </a:cxn>
              <a:cxn ang="0">
                <a:pos x="17" y="96"/>
              </a:cxn>
              <a:cxn ang="0">
                <a:pos x="17" y="40"/>
              </a:cxn>
              <a:cxn ang="0">
                <a:pos x="0" y="5"/>
              </a:cxn>
            </a:cxnLst>
            <a:rect l="0" t="0" r="r" b="b"/>
            <a:pathLst>
              <a:path w="112" h="131">
                <a:moveTo>
                  <a:pt x="0" y="5"/>
                </a:moveTo>
                <a:lnTo>
                  <a:pt x="87" y="0"/>
                </a:lnTo>
                <a:lnTo>
                  <a:pt x="112" y="28"/>
                </a:lnTo>
                <a:lnTo>
                  <a:pt x="102" y="66"/>
                </a:lnTo>
                <a:lnTo>
                  <a:pt x="65" y="71"/>
                </a:lnTo>
                <a:lnTo>
                  <a:pt x="70" y="131"/>
                </a:lnTo>
                <a:lnTo>
                  <a:pt x="17" y="96"/>
                </a:lnTo>
                <a:lnTo>
                  <a:pt x="17" y="40"/>
                </a:lnTo>
                <a:lnTo>
                  <a:pt x="0" y="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Freeform 529"/>
          <p:cNvSpPr>
            <a:spLocks/>
          </p:cNvSpPr>
          <p:nvPr/>
        </p:nvSpPr>
        <p:spPr bwMode="auto">
          <a:xfrm>
            <a:off x="7438335" y="2779716"/>
            <a:ext cx="340285" cy="335318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95" y="50"/>
              </a:cxn>
              <a:cxn ang="0">
                <a:pos x="180" y="32"/>
              </a:cxn>
              <a:cxn ang="0">
                <a:pos x="217" y="65"/>
              </a:cxn>
              <a:cxn ang="0">
                <a:pos x="250" y="67"/>
              </a:cxn>
              <a:cxn ang="0">
                <a:pos x="307" y="105"/>
              </a:cxn>
              <a:cxn ang="0">
                <a:pos x="342" y="134"/>
              </a:cxn>
              <a:cxn ang="0">
                <a:pos x="307" y="192"/>
              </a:cxn>
              <a:cxn ang="0">
                <a:pos x="305" y="299"/>
              </a:cxn>
              <a:cxn ang="0">
                <a:pos x="207" y="336"/>
              </a:cxn>
              <a:cxn ang="0">
                <a:pos x="160" y="336"/>
              </a:cxn>
              <a:cxn ang="0">
                <a:pos x="112" y="314"/>
              </a:cxn>
              <a:cxn ang="0">
                <a:pos x="115" y="284"/>
              </a:cxn>
              <a:cxn ang="0">
                <a:pos x="0" y="90"/>
              </a:cxn>
              <a:cxn ang="0">
                <a:pos x="25" y="17"/>
              </a:cxn>
              <a:cxn ang="0">
                <a:pos x="67" y="0"/>
              </a:cxn>
            </a:cxnLst>
            <a:rect l="0" t="0" r="r" b="b"/>
            <a:pathLst>
              <a:path w="342" h="336">
                <a:moveTo>
                  <a:pt x="67" y="0"/>
                </a:moveTo>
                <a:lnTo>
                  <a:pt x="95" y="50"/>
                </a:lnTo>
                <a:lnTo>
                  <a:pt x="180" y="32"/>
                </a:lnTo>
                <a:lnTo>
                  <a:pt x="217" y="65"/>
                </a:lnTo>
                <a:lnTo>
                  <a:pt x="250" y="67"/>
                </a:lnTo>
                <a:lnTo>
                  <a:pt x="307" y="105"/>
                </a:lnTo>
                <a:lnTo>
                  <a:pt x="342" y="134"/>
                </a:lnTo>
                <a:lnTo>
                  <a:pt x="307" y="192"/>
                </a:lnTo>
                <a:lnTo>
                  <a:pt x="305" y="299"/>
                </a:lnTo>
                <a:lnTo>
                  <a:pt x="207" y="336"/>
                </a:lnTo>
                <a:lnTo>
                  <a:pt x="160" y="336"/>
                </a:lnTo>
                <a:lnTo>
                  <a:pt x="112" y="314"/>
                </a:lnTo>
                <a:lnTo>
                  <a:pt x="115" y="284"/>
                </a:lnTo>
                <a:lnTo>
                  <a:pt x="0" y="90"/>
                </a:lnTo>
                <a:lnTo>
                  <a:pt x="25" y="17"/>
                </a:lnTo>
                <a:lnTo>
                  <a:pt x="67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Freeform 528"/>
          <p:cNvSpPr>
            <a:spLocks/>
          </p:cNvSpPr>
          <p:nvPr/>
        </p:nvSpPr>
        <p:spPr bwMode="auto">
          <a:xfrm>
            <a:off x="7644494" y="1657025"/>
            <a:ext cx="265769" cy="608539"/>
          </a:xfrm>
          <a:custGeom>
            <a:avLst/>
            <a:gdLst/>
            <a:ahLst/>
            <a:cxnLst>
              <a:cxn ang="0">
                <a:pos x="133" y="80"/>
              </a:cxn>
              <a:cxn ang="0">
                <a:pos x="170" y="90"/>
              </a:cxn>
              <a:cxn ang="0">
                <a:pos x="248" y="0"/>
              </a:cxn>
              <a:cxn ang="0">
                <a:pos x="268" y="5"/>
              </a:cxn>
              <a:cxn ang="0">
                <a:pos x="253" y="42"/>
              </a:cxn>
              <a:cxn ang="0">
                <a:pos x="253" y="107"/>
              </a:cxn>
              <a:cxn ang="0">
                <a:pos x="205" y="142"/>
              </a:cxn>
              <a:cxn ang="0">
                <a:pos x="185" y="202"/>
              </a:cxn>
              <a:cxn ang="0">
                <a:pos x="240" y="219"/>
              </a:cxn>
              <a:cxn ang="0">
                <a:pos x="248" y="282"/>
              </a:cxn>
              <a:cxn ang="0">
                <a:pos x="218" y="324"/>
              </a:cxn>
              <a:cxn ang="0">
                <a:pos x="225" y="387"/>
              </a:cxn>
              <a:cxn ang="0">
                <a:pos x="153" y="387"/>
              </a:cxn>
              <a:cxn ang="0">
                <a:pos x="98" y="509"/>
              </a:cxn>
              <a:cxn ang="0">
                <a:pos x="108" y="546"/>
              </a:cxn>
              <a:cxn ang="0">
                <a:pos x="45" y="574"/>
              </a:cxn>
              <a:cxn ang="0">
                <a:pos x="18" y="611"/>
              </a:cxn>
              <a:cxn ang="0">
                <a:pos x="0" y="529"/>
              </a:cxn>
              <a:cxn ang="0">
                <a:pos x="43" y="519"/>
              </a:cxn>
              <a:cxn ang="0">
                <a:pos x="53" y="459"/>
              </a:cxn>
              <a:cxn ang="0">
                <a:pos x="33" y="459"/>
              </a:cxn>
              <a:cxn ang="0">
                <a:pos x="0" y="374"/>
              </a:cxn>
              <a:cxn ang="0">
                <a:pos x="45" y="319"/>
              </a:cxn>
              <a:cxn ang="0">
                <a:pos x="38" y="279"/>
              </a:cxn>
              <a:cxn ang="0">
                <a:pos x="133" y="80"/>
              </a:cxn>
            </a:cxnLst>
            <a:rect l="0" t="0" r="r" b="b"/>
            <a:pathLst>
              <a:path w="268" h="611">
                <a:moveTo>
                  <a:pt x="133" y="80"/>
                </a:moveTo>
                <a:lnTo>
                  <a:pt x="170" y="90"/>
                </a:lnTo>
                <a:lnTo>
                  <a:pt x="248" y="0"/>
                </a:lnTo>
                <a:lnTo>
                  <a:pt x="268" y="5"/>
                </a:lnTo>
                <a:lnTo>
                  <a:pt x="253" y="42"/>
                </a:lnTo>
                <a:lnTo>
                  <a:pt x="253" y="107"/>
                </a:lnTo>
                <a:lnTo>
                  <a:pt x="205" y="142"/>
                </a:lnTo>
                <a:lnTo>
                  <a:pt x="185" y="202"/>
                </a:lnTo>
                <a:lnTo>
                  <a:pt x="240" y="219"/>
                </a:lnTo>
                <a:lnTo>
                  <a:pt x="248" y="282"/>
                </a:lnTo>
                <a:lnTo>
                  <a:pt x="218" y="324"/>
                </a:lnTo>
                <a:lnTo>
                  <a:pt x="225" y="387"/>
                </a:lnTo>
                <a:lnTo>
                  <a:pt x="153" y="387"/>
                </a:lnTo>
                <a:lnTo>
                  <a:pt x="98" y="509"/>
                </a:lnTo>
                <a:lnTo>
                  <a:pt x="108" y="546"/>
                </a:lnTo>
                <a:lnTo>
                  <a:pt x="45" y="574"/>
                </a:lnTo>
                <a:lnTo>
                  <a:pt x="18" y="611"/>
                </a:lnTo>
                <a:lnTo>
                  <a:pt x="0" y="529"/>
                </a:lnTo>
                <a:lnTo>
                  <a:pt x="43" y="519"/>
                </a:lnTo>
                <a:lnTo>
                  <a:pt x="53" y="459"/>
                </a:lnTo>
                <a:lnTo>
                  <a:pt x="33" y="459"/>
                </a:lnTo>
                <a:lnTo>
                  <a:pt x="0" y="374"/>
                </a:lnTo>
                <a:lnTo>
                  <a:pt x="45" y="319"/>
                </a:lnTo>
                <a:lnTo>
                  <a:pt x="38" y="279"/>
                </a:lnTo>
                <a:lnTo>
                  <a:pt x="133" y="8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7" name="Freeform 527"/>
          <p:cNvSpPr>
            <a:spLocks/>
          </p:cNvSpPr>
          <p:nvPr/>
        </p:nvSpPr>
        <p:spPr bwMode="auto">
          <a:xfrm>
            <a:off x="7723976" y="1607348"/>
            <a:ext cx="49677" cy="1018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1" y="86"/>
              </a:cxn>
              <a:cxn ang="0">
                <a:pos x="0" y="102"/>
              </a:cxn>
              <a:cxn ang="0">
                <a:pos x="3" y="0"/>
              </a:cxn>
            </a:cxnLst>
            <a:rect l="0" t="0" r="r" b="b"/>
            <a:pathLst>
              <a:path w="51" h="102">
                <a:moveTo>
                  <a:pt x="3" y="0"/>
                </a:moveTo>
                <a:lnTo>
                  <a:pt x="51" y="86"/>
                </a:lnTo>
                <a:lnTo>
                  <a:pt x="0" y="102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8" name="Freeform 526"/>
          <p:cNvSpPr>
            <a:spLocks/>
          </p:cNvSpPr>
          <p:nvPr/>
        </p:nvSpPr>
        <p:spPr bwMode="auto">
          <a:xfrm>
            <a:off x="7723976" y="1607348"/>
            <a:ext cx="52160" cy="1018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1" y="85"/>
              </a:cxn>
              <a:cxn ang="0">
                <a:pos x="0" y="102"/>
              </a:cxn>
              <a:cxn ang="0">
                <a:pos x="2" y="0"/>
              </a:cxn>
            </a:cxnLst>
            <a:rect l="0" t="0" r="r" b="b"/>
            <a:pathLst>
              <a:path w="51" h="102">
                <a:moveTo>
                  <a:pt x="2" y="0"/>
                </a:moveTo>
                <a:lnTo>
                  <a:pt x="51" y="85"/>
                </a:lnTo>
                <a:lnTo>
                  <a:pt x="0" y="102"/>
                </a:lnTo>
                <a:lnTo>
                  <a:pt x="2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9" name="Freeform 525"/>
          <p:cNvSpPr>
            <a:spLocks/>
          </p:cNvSpPr>
          <p:nvPr/>
        </p:nvSpPr>
        <p:spPr bwMode="auto">
          <a:xfrm>
            <a:off x="7838232" y="1321709"/>
            <a:ext cx="29806" cy="6209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26"/>
              </a:cxn>
              <a:cxn ang="0">
                <a:pos x="0" y="64"/>
              </a:cxn>
              <a:cxn ang="0">
                <a:pos x="29" y="46"/>
              </a:cxn>
              <a:cxn ang="0">
                <a:pos x="29" y="0"/>
              </a:cxn>
            </a:cxnLst>
            <a:rect l="0" t="0" r="r" b="b"/>
            <a:pathLst>
              <a:path w="29" h="64">
                <a:moveTo>
                  <a:pt x="29" y="0"/>
                </a:moveTo>
                <a:lnTo>
                  <a:pt x="0" y="26"/>
                </a:lnTo>
                <a:lnTo>
                  <a:pt x="0" y="64"/>
                </a:lnTo>
                <a:lnTo>
                  <a:pt x="29" y="46"/>
                </a:lnTo>
                <a:lnTo>
                  <a:pt x="29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0" name="Freeform 729"/>
          <p:cNvSpPr>
            <a:spLocks/>
          </p:cNvSpPr>
          <p:nvPr/>
        </p:nvSpPr>
        <p:spPr bwMode="auto">
          <a:xfrm>
            <a:off x="8193419" y="1165227"/>
            <a:ext cx="47193" cy="7451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55"/>
              </a:cxn>
              <a:cxn ang="0">
                <a:pos x="42" y="74"/>
              </a:cxn>
              <a:cxn ang="0">
                <a:pos x="48" y="0"/>
              </a:cxn>
            </a:cxnLst>
            <a:rect l="0" t="0" r="r" b="b"/>
            <a:pathLst>
              <a:path w="48" h="74">
                <a:moveTo>
                  <a:pt x="48" y="0"/>
                </a:moveTo>
                <a:lnTo>
                  <a:pt x="0" y="55"/>
                </a:lnTo>
                <a:lnTo>
                  <a:pt x="42" y="74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1" name="Freeform 728"/>
          <p:cNvSpPr>
            <a:spLocks/>
          </p:cNvSpPr>
          <p:nvPr/>
        </p:nvSpPr>
        <p:spPr bwMode="auto">
          <a:xfrm>
            <a:off x="8193419" y="1165227"/>
            <a:ext cx="49677" cy="7451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54"/>
              </a:cxn>
              <a:cxn ang="0">
                <a:pos x="41" y="74"/>
              </a:cxn>
              <a:cxn ang="0">
                <a:pos x="48" y="0"/>
              </a:cxn>
            </a:cxnLst>
            <a:rect l="0" t="0" r="r" b="b"/>
            <a:pathLst>
              <a:path w="48" h="74">
                <a:moveTo>
                  <a:pt x="48" y="0"/>
                </a:moveTo>
                <a:lnTo>
                  <a:pt x="0" y="54"/>
                </a:lnTo>
                <a:lnTo>
                  <a:pt x="41" y="74"/>
                </a:lnTo>
                <a:lnTo>
                  <a:pt x="4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2" name="Freeform 524"/>
          <p:cNvSpPr>
            <a:spLocks/>
          </p:cNvSpPr>
          <p:nvPr/>
        </p:nvSpPr>
        <p:spPr bwMode="auto">
          <a:xfrm>
            <a:off x="7930133" y="1542769"/>
            <a:ext cx="854436" cy="1112755"/>
          </a:xfrm>
          <a:custGeom>
            <a:avLst/>
            <a:gdLst/>
            <a:ahLst/>
            <a:cxnLst>
              <a:cxn ang="0">
                <a:pos x="176" y="384"/>
              </a:cxn>
              <a:cxn ang="0">
                <a:pos x="131" y="368"/>
              </a:cxn>
              <a:cxn ang="0">
                <a:pos x="0" y="361"/>
              </a:cxn>
              <a:cxn ang="0">
                <a:pos x="0" y="339"/>
              </a:cxn>
              <a:cxn ang="0">
                <a:pos x="80" y="294"/>
              </a:cxn>
              <a:cxn ang="0">
                <a:pos x="102" y="224"/>
              </a:cxn>
              <a:cxn ang="0">
                <a:pos x="204" y="192"/>
              </a:cxn>
              <a:cxn ang="0">
                <a:pos x="278" y="115"/>
              </a:cxn>
              <a:cxn ang="0">
                <a:pos x="483" y="0"/>
              </a:cxn>
              <a:cxn ang="0">
                <a:pos x="617" y="13"/>
              </a:cxn>
              <a:cxn ang="0">
                <a:pos x="643" y="45"/>
              </a:cxn>
              <a:cxn ang="0">
                <a:pos x="796" y="80"/>
              </a:cxn>
              <a:cxn ang="0">
                <a:pos x="825" y="137"/>
              </a:cxn>
              <a:cxn ang="0">
                <a:pos x="847" y="166"/>
              </a:cxn>
              <a:cxn ang="0">
                <a:pos x="815" y="256"/>
              </a:cxn>
              <a:cxn ang="0">
                <a:pos x="835" y="307"/>
              </a:cxn>
              <a:cxn ang="0">
                <a:pos x="748" y="368"/>
              </a:cxn>
              <a:cxn ang="0">
                <a:pos x="761" y="397"/>
              </a:cxn>
              <a:cxn ang="0">
                <a:pos x="675" y="409"/>
              </a:cxn>
              <a:cxn ang="0">
                <a:pos x="742" y="435"/>
              </a:cxn>
              <a:cxn ang="0">
                <a:pos x="745" y="470"/>
              </a:cxn>
              <a:cxn ang="0">
                <a:pos x="668" y="534"/>
              </a:cxn>
              <a:cxn ang="0">
                <a:pos x="694" y="627"/>
              </a:cxn>
              <a:cxn ang="0">
                <a:pos x="713" y="726"/>
              </a:cxn>
              <a:cxn ang="0">
                <a:pos x="783" y="768"/>
              </a:cxn>
              <a:cxn ang="0">
                <a:pos x="799" y="880"/>
              </a:cxn>
              <a:cxn ang="0">
                <a:pos x="860" y="969"/>
              </a:cxn>
              <a:cxn ang="0">
                <a:pos x="815" y="989"/>
              </a:cxn>
              <a:cxn ang="0">
                <a:pos x="726" y="998"/>
              </a:cxn>
              <a:cxn ang="0">
                <a:pos x="652" y="1040"/>
              </a:cxn>
              <a:cxn ang="0">
                <a:pos x="617" y="1088"/>
              </a:cxn>
              <a:cxn ang="0">
                <a:pos x="435" y="1120"/>
              </a:cxn>
              <a:cxn ang="0">
                <a:pos x="275" y="912"/>
              </a:cxn>
              <a:cxn ang="0">
                <a:pos x="230" y="896"/>
              </a:cxn>
              <a:cxn ang="0">
                <a:pos x="236" y="851"/>
              </a:cxn>
              <a:cxn ang="0">
                <a:pos x="185" y="851"/>
              </a:cxn>
              <a:cxn ang="0">
                <a:pos x="115" y="784"/>
              </a:cxn>
              <a:cxn ang="0">
                <a:pos x="134" y="739"/>
              </a:cxn>
              <a:cxn ang="0">
                <a:pos x="73" y="710"/>
              </a:cxn>
              <a:cxn ang="0">
                <a:pos x="54" y="653"/>
              </a:cxn>
              <a:cxn ang="0">
                <a:pos x="22" y="640"/>
              </a:cxn>
              <a:cxn ang="0">
                <a:pos x="35" y="502"/>
              </a:cxn>
              <a:cxn ang="0">
                <a:pos x="137" y="499"/>
              </a:cxn>
              <a:cxn ang="0">
                <a:pos x="153" y="438"/>
              </a:cxn>
              <a:cxn ang="0">
                <a:pos x="176" y="384"/>
              </a:cxn>
            </a:cxnLst>
            <a:rect l="0" t="0" r="r" b="b"/>
            <a:pathLst>
              <a:path w="860" h="1120">
                <a:moveTo>
                  <a:pt x="176" y="384"/>
                </a:moveTo>
                <a:lnTo>
                  <a:pt x="131" y="368"/>
                </a:lnTo>
                <a:lnTo>
                  <a:pt x="0" y="361"/>
                </a:lnTo>
                <a:lnTo>
                  <a:pt x="0" y="339"/>
                </a:lnTo>
                <a:lnTo>
                  <a:pt x="80" y="294"/>
                </a:lnTo>
                <a:lnTo>
                  <a:pt x="102" y="224"/>
                </a:lnTo>
                <a:lnTo>
                  <a:pt x="204" y="192"/>
                </a:lnTo>
                <a:lnTo>
                  <a:pt x="278" y="115"/>
                </a:lnTo>
                <a:lnTo>
                  <a:pt x="483" y="0"/>
                </a:lnTo>
                <a:lnTo>
                  <a:pt x="617" y="13"/>
                </a:lnTo>
                <a:lnTo>
                  <a:pt x="643" y="45"/>
                </a:lnTo>
                <a:lnTo>
                  <a:pt x="796" y="80"/>
                </a:lnTo>
                <a:lnTo>
                  <a:pt x="825" y="137"/>
                </a:lnTo>
                <a:lnTo>
                  <a:pt x="847" y="166"/>
                </a:lnTo>
                <a:lnTo>
                  <a:pt x="815" y="256"/>
                </a:lnTo>
                <a:lnTo>
                  <a:pt x="835" y="307"/>
                </a:lnTo>
                <a:lnTo>
                  <a:pt x="748" y="368"/>
                </a:lnTo>
                <a:lnTo>
                  <a:pt x="761" y="397"/>
                </a:lnTo>
                <a:lnTo>
                  <a:pt x="675" y="409"/>
                </a:lnTo>
                <a:lnTo>
                  <a:pt x="742" y="435"/>
                </a:lnTo>
                <a:lnTo>
                  <a:pt x="745" y="470"/>
                </a:lnTo>
                <a:lnTo>
                  <a:pt x="668" y="534"/>
                </a:lnTo>
                <a:lnTo>
                  <a:pt x="694" y="627"/>
                </a:lnTo>
                <a:lnTo>
                  <a:pt x="713" y="726"/>
                </a:lnTo>
                <a:lnTo>
                  <a:pt x="783" y="768"/>
                </a:lnTo>
                <a:lnTo>
                  <a:pt x="799" y="880"/>
                </a:lnTo>
                <a:lnTo>
                  <a:pt x="860" y="969"/>
                </a:lnTo>
                <a:lnTo>
                  <a:pt x="815" y="989"/>
                </a:lnTo>
                <a:lnTo>
                  <a:pt x="726" y="998"/>
                </a:lnTo>
                <a:lnTo>
                  <a:pt x="652" y="1040"/>
                </a:lnTo>
                <a:lnTo>
                  <a:pt x="617" y="1088"/>
                </a:lnTo>
                <a:lnTo>
                  <a:pt x="435" y="1120"/>
                </a:lnTo>
                <a:lnTo>
                  <a:pt x="275" y="912"/>
                </a:lnTo>
                <a:lnTo>
                  <a:pt x="230" y="896"/>
                </a:lnTo>
                <a:lnTo>
                  <a:pt x="236" y="851"/>
                </a:lnTo>
                <a:lnTo>
                  <a:pt x="185" y="851"/>
                </a:lnTo>
                <a:lnTo>
                  <a:pt x="115" y="784"/>
                </a:lnTo>
                <a:lnTo>
                  <a:pt x="134" y="739"/>
                </a:lnTo>
                <a:lnTo>
                  <a:pt x="73" y="710"/>
                </a:lnTo>
                <a:lnTo>
                  <a:pt x="54" y="653"/>
                </a:lnTo>
                <a:lnTo>
                  <a:pt x="22" y="640"/>
                </a:lnTo>
                <a:lnTo>
                  <a:pt x="35" y="502"/>
                </a:lnTo>
                <a:lnTo>
                  <a:pt x="137" y="499"/>
                </a:lnTo>
                <a:lnTo>
                  <a:pt x="153" y="438"/>
                </a:lnTo>
                <a:lnTo>
                  <a:pt x="176" y="38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3" name="Freeform 523"/>
          <p:cNvSpPr>
            <a:spLocks/>
          </p:cNvSpPr>
          <p:nvPr/>
        </p:nvSpPr>
        <p:spPr bwMode="auto">
          <a:xfrm>
            <a:off x="7930133" y="1542769"/>
            <a:ext cx="854436" cy="1112755"/>
          </a:xfrm>
          <a:custGeom>
            <a:avLst/>
            <a:gdLst/>
            <a:ahLst/>
            <a:cxnLst>
              <a:cxn ang="0">
                <a:pos x="178" y="385"/>
              </a:cxn>
              <a:cxn ang="0">
                <a:pos x="133" y="370"/>
              </a:cxn>
              <a:cxn ang="0">
                <a:pos x="0" y="363"/>
              </a:cxn>
              <a:cxn ang="0">
                <a:pos x="0" y="340"/>
              </a:cxn>
              <a:cxn ang="0">
                <a:pos x="80" y="295"/>
              </a:cxn>
              <a:cxn ang="0">
                <a:pos x="103" y="225"/>
              </a:cxn>
              <a:cxn ang="0">
                <a:pos x="205" y="193"/>
              </a:cxn>
              <a:cxn ang="0">
                <a:pos x="280" y="115"/>
              </a:cxn>
              <a:cxn ang="0">
                <a:pos x="485" y="0"/>
              </a:cxn>
              <a:cxn ang="0">
                <a:pos x="618" y="15"/>
              </a:cxn>
              <a:cxn ang="0">
                <a:pos x="645" y="45"/>
              </a:cxn>
              <a:cxn ang="0">
                <a:pos x="798" y="80"/>
              </a:cxn>
              <a:cxn ang="0">
                <a:pos x="825" y="138"/>
              </a:cxn>
              <a:cxn ang="0">
                <a:pos x="848" y="168"/>
              </a:cxn>
              <a:cxn ang="0">
                <a:pos x="815" y="258"/>
              </a:cxn>
              <a:cxn ang="0">
                <a:pos x="835" y="308"/>
              </a:cxn>
              <a:cxn ang="0">
                <a:pos x="750" y="370"/>
              </a:cxn>
              <a:cxn ang="0">
                <a:pos x="763" y="398"/>
              </a:cxn>
              <a:cxn ang="0">
                <a:pos x="675" y="410"/>
              </a:cxn>
              <a:cxn ang="0">
                <a:pos x="743" y="435"/>
              </a:cxn>
              <a:cxn ang="0">
                <a:pos x="745" y="470"/>
              </a:cxn>
              <a:cxn ang="0">
                <a:pos x="670" y="535"/>
              </a:cxn>
              <a:cxn ang="0">
                <a:pos x="695" y="628"/>
              </a:cxn>
              <a:cxn ang="0">
                <a:pos x="715" y="728"/>
              </a:cxn>
              <a:cxn ang="0">
                <a:pos x="785" y="770"/>
              </a:cxn>
              <a:cxn ang="0">
                <a:pos x="800" y="880"/>
              </a:cxn>
              <a:cxn ang="0">
                <a:pos x="860" y="970"/>
              </a:cxn>
              <a:cxn ang="0">
                <a:pos x="815" y="990"/>
              </a:cxn>
              <a:cxn ang="0">
                <a:pos x="728" y="1000"/>
              </a:cxn>
              <a:cxn ang="0">
                <a:pos x="653" y="1040"/>
              </a:cxn>
              <a:cxn ang="0">
                <a:pos x="618" y="1090"/>
              </a:cxn>
              <a:cxn ang="0">
                <a:pos x="435" y="1120"/>
              </a:cxn>
              <a:cxn ang="0">
                <a:pos x="275" y="913"/>
              </a:cxn>
              <a:cxn ang="0">
                <a:pos x="230" y="898"/>
              </a:cxn>
              <a:cxn ang="0">
                <a:pos x="238" y="853"/>
              </a:cxn>
              <a:cxn ang="0">
                <a:pos x="185" y="853"/>
              </a:cxn>
              <a:cxn ang="0">
                <a:pos x="115" y="785"/>
              </a:cxn>
              <a:cxn ang="0">
                <a:pos x="135" y="740"/>
              </a:cxn>
              <a:cxn ang="0">
                <a:pos x="75" y="710"/>
              </a:cxn>
              <a:cxn ang="0">
                <a:pos x="55" y="655"/>
              </a:cxn>
              <a:cxn ang="0">
                <a:pos x="23" y="640"/>
              </a:cxn>
              <a:cxn ang="0">
                <a:pos x="35" y="503"/>
              </a:cxn>
              <a:cxn ang="0">
                <a:pos x="138" y="500"/>
              </a:cxn>
              <a:cxn ang="0">
                <a:pos x="155" y="440"/>
              </a:cxn>
              <a:cxn ang="0">
                <a:pos x="178" y="385"/>
              </a:cxn>
            </a:cxnLst>
            <a:rect l="0" t="0" r="r" b="b"/>
            <a:pathLst>
              <a:path w="860" h="1120">
                <a:moveTo>
                  <a:pt x="178" y="385"/>
                </a:moveTo>
                <a:lnTo>
                  <a:pt x="133" y="370"/>
                </a:lnTo>
                <a:lnTo>
                  <a:pt x="0" y="363"/>
                </a:lnTo>
                <a:lnTo>
                  <a:pt x="0" y="340"/>
                </a:lnTo>
                <a:lnTo>
                  <a:pt x="80" y="295"/>
                </a:lnTo>
                <a:lnTo>
                  <a:pt x="103" y="225"/>
                </a:lnTo>
                <a:lnTo>
                  <a:pt x="205" y="193"/>
                </a:lnTo>
                <a:lnTo>
                  <a:pt x="280" y="115"/>
                </a:lnTo>
                <a:lnTo>
                  <a:pt x="485" y="0"/>
                </a:lnTo>
                <a:lnTo>
                  <a:pt x="618" y="15"/>
                </a:lnTo>
                <a:lnTo>
                  <a:pt x="645" y="45"/>
                </a:lnTo>
                <a:lnTo>
                  <a:pt x="798" y="80"/>
                </a:lnTo>
                <a:lnTo>
                  <a:pt x="825" y="138"/>
                </a:lnTo>
                <a:lnTo>
                  <a:pt x="848" y="168"/>
                </a:lnTo>
                <a:lnTo>
                  <a:pt x="815" y="258"/>
                </a:lnTo>
                <a:lnTo>
                  <a:pt x="835" y="308"/>
                </a:lnTo>
                <a:lnTo>
                  <a:pt x="750" y="370"/>
                </a:lnTo>
                <a:lnTo>
                  <a:pt x="763" y="398"/>
                </a:lnTo>
                <a:lnTo>
                  <a:pt x="675" y="410"/>
                </a:lnTo>
                <a:lnTo>
                  <a:pt x="743" y="435"/>
                </a:lnTo>
                <a:lnTo>
                  <a:pt x="745" y="470"/>
                </a:lnTo>
                <a:lnTo>
                  <a:pt x="670" y="535"/>
                </a:lnTo>
                <a:lnTo>
                  <a:pt x="695" y="628"/>
                </a:lnTo>
                <a:lnTo>
                  <a:pt x="715" y="728"/>
                </a:lnTo>
                <a:lnTo>
                  <a:pt x="785" y="770"/>
                </a:lnTo>
                <a:lnTo>
                  <a:pt x="800" y="880"/>
                </a:lnTo>
                <a:lnTo>
                  <a:pt x="860" y="970"/>
                </a:lnTo>
                <a:lnTo>
                  <a:pt x="815" y="990"/>
                </a:lnTo>
                <a:lnTo>
                  <a:pt x="728" y="1000"/>
                </a:lnTo>
                <a:lnTo>
                  <a:pt x="653" y="1040"/>
                </a:lnTo>
                <a:lnTo>
                  <a:pt x="618" y="1090"/>
                </a:lnTo>
                <a:lnTo>
                  <a:pt x="435" y="1120"/>
                </a:lnTo>
                <a:lnTo>
                  <a:pt x="275" y="913"/>
                </a:lnTo>
                <a:lnTo>
                  <a:pt x="230" y="898"/>
                </a:lnTo>
                <a:lnTo>
                  <a:pt x="238" y="853"/>
                </a:lnTo>
                <a:lnTo>
                  <a:pt x="185" y="853"/>
                </a:lnTo>
                <a:lnTo>
                  <a:pt x="115" y="785"/>
                </a:lnTo>
                <a:lnTo>
                  <a:pt x="135" y="740"/>
                </a:lnTo>
                <a:lnTo>
                  <a:pt x="75" y="710"/>
                </a:lnTo>
                <a:lnTo>
                  <a:pt x="55" y="655"/>
                </a:lnTo>
                <a:lnTo>
                  <a:pt x="23" y="640"/>
                </a:lnTo>
                <a:lnTo>
                  <a:pt x="35" y="503"/>
                </a:lnTo>
                <a:lnTo>
                  <a:pt x="138" y="500"/>
                </a:lnTo>
                <a:lnTo>
                  <a:pt x="155" y="440"/>
                </a:lnTo>
                <a:lnTo>
                  <a:pt x="178" y="38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" name="Freeform 522"/>
          <p:cNvSpPr>
            <a:spLocks/>
          </p:cNvSpPr>
          <p:nvPr/>
        </p:nvSpPr>
        <p:spPr bwMode="auto">
          <a:xfrm>
            <a:off x="8819343" y="1642122"/>
            <a:ext cx="109288" cy="91902"/>
          </a:xfrm>
          <a:custGeom>
            <a:avLst/>
            <a:gdLst/>
            <a:ahLst/>
            <a:cxnLst>
              <a:cxn ang="0">
                <a:pos x="109" y="35"/>
              </a:cxn>
              <a:cxn ang="0">
                <a:pos x="67" y="90"/>
              </a:cxn>
              <a:cxn ang="0">
                <a:pos x="10" y="93"/>
              </a:cxn>
              <a:cxn ang="0">
                <a:pos x="16" y="54"/>
              </a:cxn>
              <a:cxn ang="0">
                <a:pos x="0" y="0"/>
              </a:cxn>
              <a:cxn ang="0">
                <a:pos x="61" y="16"/>
              </a:cxn>
              <a:cxn ang="0">
                <a:pos x="109" y="35"/>
              </a:cxn>
            </a:cxnLst>
            <a:rect l="0" t="0" r="r" b="b"/>
            <a:pathLst>
              <a:path w="109" h="93">
                <a:moveTo>
                  <a:pt x="109" y="35"/>
                </a:moveTo>
                <a:lnTo>
                  <a:pt x="67" y="90"/>
                </a:lnTo>
                <a:lnTo>
                  <a:pt x="10" y="93"/>
                </a:lnTo>
                <a:lnTo>
                  <a:pt x="16" y="54"/>
                </a:lnTo>
                <a:lnTo>
                  <a:pt x="0" y="0"/>
                </a:lnTo>
                <a:lnTo>
                  <a:pt x="61" y="16"/>
                </a:lnTo>
                <a:lnTo>
                  <a:pt x="109" y="3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" name="Freeform 521"/>
          <p:cNvSpPr>
            <a:spLocks/>
          </p:cNvSpPr>
          <p:nvPr/>
        </p:nvSpPr>
        <p:spPr bwMode="auto">
          <a:xfrm>
            <a:off x="8819343" y="1642122"/>
            <a:ext cx="109288" cy="91902"/>
          </a:xfrm>
          <a:custGeom>
            <a:avLst/>
            <a:gdLst/>
            <a:ahLst/>
            <a:cxnLst>
              <a:cxn ang="0">
                <a:pos x="109" y="35"/>
              </a:cxn>
              <a:cxn ang="0">
                <a:pos x="67" y="90"/>
              </a:cxn>
              <a:cxn ang="0">
                <a:pos x="10" y="93"/>
              </a:cxn>
              <a:cxn ang="0">
                <a:pos x="17" y="55"/>
              </a:cxn>
              <a:cxn ang="0">
                <a:pos x="0" y="0"/>
              </a:cxn>
              <a:cxn ang="0">
                <a:pos x="62" y="15"/>
              </a:cxn>
              <a:cxn ang="0">
                <a:pos x="109" y="35"/>
              </a:cxn>
            </a:cxnLst>
            <a:rect l="0" t="0" r="r" b="b"/>
            <a:pathLst>
              <a:path w="109" h="93">
                <a:moveTo>
                  <a:pt x="109" y="35"/>
                </a:moveTo>
                <a:lnTo>
                  <a:pt x="67" y="90"/>
                </a:lnTo>
                <a:lnTo>
                  <a:pt x="10" y="93"/>
                </a:lnTo>
                <a:lnTo>
                  <a:pt x="17" y="55"/>
                </a:lnTo>
                <a:lnTo>
                  <a:pt x="0" y="0"/>
                </a:lnTo>
                <a:lnTo>
                  <a:pt x="62" y="15"/>
                </a:lnTo>
                <a:lnTo>
                  <a:pt x="109" y="3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" name="Freeform 4"/>
          <p:cNvSpPr>
            <a:spLocks/>
          </p:cNvSpPr>
          <p:nvPr/>
        </p:nvSpPr>
        <p:spPr bwMode="auto">
          <a:xfrm>
            <a:off x="8655410" y="857232"/>
            <a:ext cx="240932" cy="156482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66" y="45"/>
              </a:cxn>
              <a:cxn ang="0">
                <a:pos x="176" y="83"/>
              </a:cxn>
              <a:cxn ang="0">
                <a:pos x="243" y="121"/>
              </a:cxn>
              <a:cxn ang="0">
                <a:pos x="138" y="157"/>
              </a:cxn>
              <a:cxn ang="0">
                <a:pos x="61" y="147"/>
              </a:cxn>
              <a:cxn ang="0">
                <a:pos x="0" y="150"/>
              </a:cxn>
              <a:cxn ang="0">
                <a:pos x="122" y="77"/>
              </a:cxn>
              <a:cxn ang="0">
                <a:pos x="106" y="32"/>
              </a:cxn>
              <a:cxn ang="0">
                <a:pos x="112" y="0"/>
              </a:cxn>
            </a:cxnLst>
            <a:rect l="0" t="0" r="r" b="b"/>
            <a:pathLst>
              <a:path w="243" h="157">
                <a:moveTo>
                  <a:pt x="112" y="0"/>
                </a:moveTo>
                <a:lnTo>
                  <a:pt x="166" y="45"/>
                </a:lnTo>
                <a:lnTo>
                  <a:pt x="176" y="83"/>
                </a:lnTo>
                <a:lnTo>
                  <a:pt x="243" y="121"/>
                </a:lnTo>
                <a:lnTo>
                  <a:pt x="138" y="157"/>
                </a:lnTo>
                <a:lnTo>
                  <a:pt x="61" y="147"/>
                </a:lnTo>
                <a:lnTo>
                  <a:pt x="0" y="150"/>
                </a:lnTo>
                <a:lnTo>
                  <a:pt x="122" y="77"/>
                </a:lnTo>
                <a:lnTo>
                  <a:pt x="106" y="32"/>
                </a:lnTo>
                <a:lnTo>
                  <a:pt x="11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" name="Freeform 3"/>
          <p:cNvSpPr>
            <a:spLocks/>
          </p:cNvSpPr>
          <p:nvPr/>
        </p:nvSpPr>
        <p:spPr bwMode="auto">
          <a:xfrm>
            <a:off x="8655410" y="857232"/>
            <a:ext cx="240932" cy="156482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165" y="45"/>
              </a:cxn>
              <a:cxn ang="0">
                <a:pos x="175" y="82"/>
              </a:cxn>
              <a:cxn ang="0">
                <a:pos x="243" y="120"/>
              </a:cxn>
              <a:cxn ang="0">
                <a:pos x="138" y="157"/>
              </a:cxn>
              <a:cxn ang="0">
                <a:pos x="60" y="147"/>
              </a:cxn>
              <a:cxn ang="0">
                <a:pos x="0" y="150"/>
              </a:cxn>
              <a:cxn ang="0">
                <a:pos x="123" y="77"/>
              </a:cxn>
              <a:cxn ang="0">
                <a:pos x="105" y="32"/>
              </a:cxn>
              <a:cxn ang="0">
                <a:pos x="113" y="0"/>
              </a:cxn>
            </a:cxnLst>
            <a:rect l="0" t="0" r="r" b="b"/>
            <a:pathLst>
              <a:path w="243" h="157">
                <a:moveTo>
                  <a:pt x="113" y="0"/>
                </a:moveTo>
                <a:lnTo>
                  <a:pt x="165" y="45"/>
                </a:lnTo>
                <a:lnTo>
                  <a:pt x="175" y="82"/>
                </a:lnTo>
                <a:lnTo>
                  <a:pt x="243" y="120"/>
                </a:lnTo>
                <a:lnTo>
                  <a:pt x="138" y="157"/>
                </a:lnTo>
                <a:lnTo>
                  <a:pt x="60" y="147"/>
                </a:lnTo>
                <a:lnTo>
                  <a:pt x="0" y="150"/>
                </a:lnTo>
                <a:lnTo>
                  <a:pt x="123" y="77"/>
                </a:lnTo>
                <a:lnTo>
                  <a:pt x="105" y="32"/>
                </a:lnTo>
                <a:lnTo>
                  <a:pt x="11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8" name="Freeform 2"/>
          <p:cNvSpPr>
            <a:spLocks/>
          </p:cNvSpPr>
          <p:nvPr/>
        </p:nvSpPr>
        <p:spPr bwMode="auto">
          <a:xfrm>
            <a:off x="8861569" y="1026132"/>
            <a:ext cx="139094" cy="201191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96" y="39"/>
              </a:cxn>
              <a:cxn ang="0">
                <a:pos x="102" y="90"/>
              </a:cxn>
              <a:cxn ang="0">
                <a:pos x="141" y="125"/>
              </a:cxn>
              <a:cxn ang="0">
                <a:pos x="137" y="202"/>
              </a:cxn>
              <a:cxn ang="0">
                <a:pos x="80" y="125"/>
              </a:cxn>
              <a:cxn ang="0">
                <a:pos x="70" y="100"/>
              </a:cxn>
              <a:cxn ang="0">
                <a:pos x="41" y="74"/>
              </a:cxn>
              <a:cxn ang="0">
                <a:pos x="0" y="16"/>
              </a:cxn>
              <a:cxn ang="0">
                <a:pos x="25" y="0"/>
              </a:cxn>
            </a:cxnLst>
            <a:rect l="0" t="0" r="r" b="b"/>
            <a:pathLst>
              <a:path w="141" h="202">
                <a:moveTo>
                  <a:pt x="25" y="0"/>
                </a:moveTo>
                <a:lnTo>
                  <a:pt x="96" y="39"/>
                </a:lnTo>
                <a:lnTo>
                  <a:pt x="102" y="90"/>
                </a:lnTo>
                <a:lnTo>
                  <a:pt x="141" y="125"/>
                </a:lnTo>
                <a:lnTo>
                  <a:pt x="137" y="202"/>
                </a:lnTo>
                <a:lnTo>
                  <a:pt x="80" y="125"/>
                </a:lnTo>
                <a:lnTo>
                  <a:pt x="70" y="100"/>
                </a:lnTo>
                <a:lnTo>
                  <a:pt x="41" y="74"/>
                </a:lnTo>
                <a:lnTo>
                  <a:pt x="0" y="16"/>
                </a:lnTo>
                <a:lnTo>
                  <a:pt x="2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9" name="Freeform 1"/>
          <p:cNvSpPr>
            <a:spLocks/>
          </p:cNvSpPr>
          <p:nvPr/>
        </p:nvSpPr>
        <p:spPr bwMode="auto">
          <a:xfrm>
            <a:off x="8861569" y="1026132"/>
            <a:ext cx="141577" cy="198706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96" y="38"/>
              </a:cxn>
              <a:cxn ang="0">
                <a:pos x="101" y="91"/>
              </a:cxn>
              <a:cxn ang="0">
                <a:pos x="141" y="126"/>
              </a:cxn>
              <a:cxn ang="0">
                <a:pos x="136" y="202"/>
              </a:cxn>
              <a:cxn ang="0">
                <a:pos x="79" y="126"/>
              </a:cxn>
              <a:cxn ang="0">
                <a:pos x="69" y="101"/>
              </a:cxn>
              <a:cxn ang="0">
                <a:pos x="42" y="73"/>
              </a:cxn>
              <a:cxn ang="0">
                <a:pos x="0" y="15"/>
              </a:cxn>
              <a:cxn ang="0">
                <a:pos x="25" y="0"/>
              </a:cxn>
            </a:cxnLst>
            <a:rect l="0" t="0" r="r" b="b"/>
            <a:pathLst>
              <a:path w="141" h="202">
                <a:moveTo>
                  <a:pt x="25" y="0"/>
                </a:moveTo>
                <a:lnTo>
                  <a:pt x="96" y="38"/>
                </a:lnTo>
                <a:lnTo>
                  <a:pt x="101" y="91"/>
                </a:lnTo>
                <a:lnTo>
                  <a:pt x="141" y="126"/>
                </a:lnTo>
                <a:lnTo>
                  <a:pt x="136" y="202"/>
                </a:lnTo>
                <a:lnTo>
                  <a:pt x="79" y="126"/>
                </a:lnTo>
                <a:lnTo>
                  <a:pt x="69" y="101"/>
                </a:lnTo>
                <a:lnTo>
                  <a:pt x="42" y="73"/>
                </a:lnTo>
                <a:lnTo>
                  <a:pt x="0" y="15"/>
                </a:lnTo>
                <a:lnTo>
                  <a:pt x="2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0" name="Freeform 520"/>
          <p:cNvSpPr>
            <a:spLocks/>
          </p:cNvSpPr>
          <p:nvPr/>
        </p:nvSpPr>
        <p:spPr bwMode="auto">
          <a:xfrm>
            <a:off x="4497485" y="3800570"/>
            <a:ext cx="101838" cy="129159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58" y="9"/>
              </a:cxn>
              <a:cxn ang="0">
                <a:pos x="0" y="61"/>
              </a:cxn>
              <a:cxn ang="0">
                <a:pos x="42" y="99"/>
              </a:cxn>
              <a:cxn ang="0">
                <a:pos x="51" y="131"/>
              </a:cxn>
              <a:cxn ang="0">
                <a:pos x="64" y="89"/>
              </a:cxn>
              <a:cxn ang="0">
                <a:pos x="102" y="38"/>
              </a:cxn>
              <a:cxn ang="0">
                <a:pos x="83" y="0"/>
              </a:cxn>
              <a:cxn ang="0">
                <a:pos x="80" y="0"/>
              </a:cxn>
            </a:cxnLst>
            <a:rect l="0" t="0" r="r" b="b"/>
            <a:pathLst>
              <a:path w="102" h="131">
                <a:moveTo>
                  <a:pt x="80" y="0"/>
                </a:moveTo>
                <a:lnTo>
                  <a:pt x="58" y="9"/>
                </a:lnTo>
                <a:lnTo>
                  <a:pt x="0" y="61"/>
                </a:lnTo>
                <a:lnTo>
                  <a:pt x="42" y="99"/>
                </a:lnTo>
                <a:lnTo>
                  <a:pt x="51" y="131"/>
                </a:lnTo>
                <a:lnTo>
                  <a:pt x="64" y="89"/>
                </a:lnTo>
                <a:lnTo>
                  <a:pt x="102" y="38"/>
                </a:lnTo>
                <a:lnTo>
                  <a:pt x="83" y="0"/>
                </a:lnTo>
                <a:lnTo>
                  <a:pt x="8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" name="Freeform 519"/>
          <p:cNvSpPr>
            <a:spLocks/>
          </p:cNvSpPr>
          <p:nvPr/>
        </p:nvSpPr>
        <p:spPr bwMode="auto">
          <a:xfrm>
            <a:off x="4497485" y="3800570"/>
            <a:ext cx="101838" cy="131642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60" y="10"/>
              </a:cxn>
              <a:cxn ang="0">
                <a:pos x="0" y="62"/>
              </a:cxn>
              <a:cxn ang="0">
                <a:pos x="42" y="99"/>
              </a:cxn>
              <a:cxn ang="0">
                <a:pos x="52" y="131"/>
              </a:cxn>
              <a:cxn ang="0">
                <a:pos x="65" y="89"/>
              </a:cxn>
              <a:cxn ang="0">
                <a:pos x="102" y="37"/>
              </a:cxn>
              <a:cxn ang="0">
                <a:pos x="85" y="0"/>
              </a:cxn>
              <a:cxn ang="0">
                <a:pos x="80" y="0"/>
              </a:cxn>
            </a:cxnLst>
            <a:rect l="0" t="0" r="r" b="b"/>
            <a:pathLst>
              <a:path w="102" h="131">
                <a:moveTo>
                  <a:pt x="80" y="0"/>
                </a:moveTo>
                <a:lnTo>
                  <a:pt x="60" y="10"/>
                </a:lnTo>
                <a:lnTo>
                  <a:pt x="0" y="62"/>
                </a:lnTo>
                <a:lnTo>
                  <a:pt x="42" y="99"/>
                </a:lnTo>
                <a:lnTo>
                  <a:pt x="52" y="131"/>
                </a:lnTo>
                <a:lnTo>
                  <a:pt x="65" y="89"/>
                </a:lnTo>
                <a:lnTo>
                  <a:pt x="102" y="37"/>
                </a:lnTo>
                <a:lnTo>
                  <a:pt x="85" y="0"/>
                </a:lnTo>
                <a:lnTo>
                  <a:pt x="8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2" name="Freeform 518"/>
          <p:cNvSpPr>
            <a:spLocks/>
          </p:cNvSpPr>
          <p:nvPr/>
        </p:nvSpPr>
        <p:spPr bwMode="auto">
          <a:xfrm>
            <a:off x="4524808" y="3932212"/>
            <a:ext cx="24838" cy="37258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22"/>
              </a:cxn>
              <a:cxn ang="0">
                <a:pos x="19" y="38"/>
              </a:cxn>
              <a:cxn ang="0">
                <a:pos x="25" y="0"/>
              </a:cxn>
            </a:cxnLst>
            <a:rect l="0" t="0" r="r" b="b"/>
            <a:pathLst>
              <a:path w="25" h="38">
                <a:moveTo>
                  <a:pt x="25" y="0"/>
                </a:moveTo>
                <a:lnTo>
                  <a:pt x="0" y="22"/>
                </a:lnTo>
                <a:lnTo>
                  <a:pt x="19" y="38"/>
                </a:lnTo>
                <a:lnTo>
                  <a:pt x="2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3" name="Freeform 517"/>
          <p:cNvSpPr>
            <a:spLocks/>
          </p:cNvSpPr>
          <p:nvPr/>
        </p:nvSpPr>
        <p:spPr bwMode="auto">
          <a:xfrm>
            <a:off x="4524808" y="3932212"/>
            <a:ext cx="24838" cy="37258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20"/>
              </a:cxn>
              <a:cxn ang="0">
                <a:pos x="18" y="38"/>
              </a:cxn>
              <a:cxn ang="0">
                <a:pos x="25" y="0"/>
              </a:cxn>
            </a:cxnLst>
            <a:rect l="0" t="0" r="r" b="b"/>
            <a:pathLst>
              <a:path w="25" h="38">
                <a:moveTo>
                  <a:pt x="25" y="0"/>
                </a:moveTo>
                <a:lnTo>
                  <a:pt x="0" y="20"/>
                </a:lnTo>
                <a:lnTo>
                  <a:pt x="18" y="38"/>
                </a:lnTo>
                <a:lnTo>
                  <a:pt x="2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" name="Line 516"/>
          <p:cNvSpPr>
            <a:spLocks noChangeShapeType="1"/>
          </p:cNvSpPr>
          <p:nvPr/>
        </p:nvSpPr>
        <p:spPr bwMode="auto">
          <a:xfrm>
            <a:off x="4504937" y="3855214"/>
            <a:ext cx="0" cy="7451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" name="Freeform 515"/>
          <p:cNvSpPr>
            <a:spLocks/>
          </p:cNvSpPr>
          <p:nvPr/>
        </p:nvSpPr>
        <p:spPr bwMode="auto">
          <a:xfrm>
            <a:off x="4549646" y="3932212"/>
            <a:ext cx="0" cy="24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" name="Freeform 514"/>
          <p:cNvSpPr>
            <a:spLocks/>
          </p:cNvSpPr>
          <p:nvPr/>
        </p:nvSpPr>
        <p:spPr bwMode="auto">
          <a:xfrm>
            <a:off x="4542194" y="3765796"/>
            <a:ext cx="203674" cy="260801"/>
          </a:xfrm>
          <a:custGeom>
            <a:avLst/>
            <a:gdLst/>
            <a:ahLst/>
            <a:cxnLst>
              <a:cxn ang="0">
                <a:pos x="188" y="48"/>
              </a:cxn>
              <a:cxn ang="0">
                <a:pos x="140" y="60"/>
              </a:cxn>
              <a:cxn ang="0">
                <a:pos x="89" y="16"/>
              </a:cxn>
              <a:cxn ang="0">
                <a:pos x="92" y="9"/>
              </a:cxn>
              <a:cxn ang="0">
                <a:pos x="54" y="0"/>
              </a:cxn>
              <a:cxn ang="0">
                <a:pos x="41" y="35"/>
              </a:cxn>
              <a:cxn ang="0">
                <a:pos x="35" y="35"/>
              </a:cxn>
              <a:cxn ang="0">
                <a:pos x="38" y="35"/>
              </a:cxn>
              <a:cxn ang="0">
                <a:pos x="57" y="73"/>
              </a:cxn>
              <a:cxn ang="0">
                <a:pos x="19" y="124"/>
              </a:cxn>
              <a:cxn ang="0">
                <a:pos x="6" y="166"/>
              </a:cxn>
              <a:cxn ang="0">
                <a:pos x="6" y="160"/>
              </a:cxn>
              <a:cxn ang="0">
                <a:pos x="6" y="166"/>
              </a:cxn>
              <a:cxn ang="0">
                <a:pos x="0" y="204"/>
              </a:cxn>
              <a:cxn ang="0">
                <a:pos x="3" y="243"/>
              </a:cxn>
              <a:cxn ang="0">
                <a:pos x="0" y="243"/>
              </a:cxn>
              <a:cxn ang="0">
                <a:pos x="3" y="246"/>
              </a:cxn>
              <a:cxn ang="0">
                <a:pos x="57" y="262"/>
              </a:cxn>
              <a:cxn ang="0">
                <a:pos x="128" y="256"/>
              </a:cxn>
              <a:cxn ang="0">
                <a:pos x="137" y="240"/>
              </a:cxn>
              <a:cxn ang="0">
                <a:pos x="137" y="208"/>
              </a:cxn>
              <a:cxn ang="0">
                <a:pos x="195" y="185"/>
              </a:cxn>
              <a:cxn ang="0">
                <a:pos x="204" y="118"/>
              </a:cxn>
              <a:cxn ang="0">
                <a:pos x="192" y="54"/>
              </a:cxn>
              <a:cxn ang="0">
                <a:pos x="188" y="48"/>
              </a:cxn>
            </a:cxnLst>
            <a:rect l="0" t="0" r="r" b="b"/>
            <a:pathLst>
              <a:path w="204" h="262">
                <a:moveTo>
                  <a:pt x="188" y="48"/>
                </a:moveTo>
                <a:lnTo>
                  <a:pt x="140" y="60"/>
                </a:lnTo>
                <a:lnTo>
                  <a:pt x="89" y="16"/>
                </a:lnTo>
                <a:lnTo>
                  <a:pt x="92" y="9"/>
                </a:lnTo>
                <a:lnTo>
                  <a:pt x="54" y="0"/>
                </a:lnTo>
                <a:lnTo>
                  <a:pt x="41" y="35"/>
                </a:lnTo>
                <a:lnTo>
                  <a:pt x="35" y="35"/>
                </a:lnTo>
                <a:lnTo>
                  <a:pt x="38" y="35"/>
                </a:lnTo>
                <a:lnTo>
                  <a:pt x="57" y="73"/>
                </a:lnTo>
                <a:lnTo>
                  <a:pt x="19" y="124"/>
                </a:lnTo>
                <a:lnTo>
                  <a:pt x="6" y="166"/>
                </a:lnTo>
                <a:lnTo>
                  <a:pt x="6" y="160"/>
                </a:lnTo>
                <a:lnTo>
                  <a:pt x="6" y="166"/>
                </a:lnTo>
                <a:lnTo>
                  <a:pt x="0" y="204"/>
                </a:lnTo>
                <a:lnTo>
                  <a:pt x="3" y="243"/>
                </a:lnTo>
                <a:lnTo>
                  <a:pt x="0" y="243"/>
                </a:lnTo>
                <a:lnTo>
                  <a:pt x="3" y="246"/>
                </a:lnTo>
                <a:lnTo>
                  <a:pt x="57" y="262"/>
                </a:lnTo>
                <a:lnTo>
                  <a:pt x="128" y="256"/>
                </a:lnTo>
                <a:lnTo>
                  <a:pt x="137" y="240"/>
                </a:lnTo>
                <a:lnTo>
                  <a:pt x="137" y="208"/>
                </a:lnTo>
                <a:lnTo>
                  <a:pt x="195" y="185"/>
                </a:lnTo>
                <a:lnTo>
                  <a:pt x="204" y="118"/>
                </a:lnTo>
                <a:lnTo>
                  <a:pt x="192" y="54"/>
                </a:lnTo>
                <a:lnTo>
                  <a:pt x="188" y="4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7" name="Freeform 513"/>
          <p:cNvSpPr>
            <a:spLocks/>
          </p:cNvSpPr>
          <p:nvPr/>
        </p:nvSpPr>
        <p:spPr bwMode="auto">
          <a:xfrm>
            <a:off x="4542194" y="3765796"/>
            <a:ext cx="203674" cy="260801"/>
          </a:xfrm>
          <a:custGeom>
            <a:avLst/>
            <a:gdLst/>
            <a:ahLst/>
            <a:cxnLst>
              <a:cxn ang="0">
                <a:pos x="189" y="47"/>
              </a:cxn>
              <a:cxn ang="0">
                <a:pos x="139" y="60"/>
              </a:cxn>
              <a:cxn ang="0">
                <a:pos x="90" y="17"/>
              </a:cxn>
              <a:cxn ang="0">
                <a:pos x="92" y="10"/>
              </a:cxn>
              <a:cxn ang="0">
                <a:pos x="55" y="0"/>
              </a:cxn>
              <a:cxn ang="0">
                <a:pos x="42" y="35"/>
              </a:cxn>
              <a:cxn ang="0">
                <a:pos x="35" y="35"/>
              </a:cxn>
              <a:cxn ang="0">
                <a:pos x="40" y="35"/>
              </a:cxn>
              <a:cxn ang="0">
                <a:pos x="57" y="72"/>
              </a:cxn>
              <a:cxn ang="0">
                <a:pos x="20" y="125"/>
              </a:cxn>
              <a:cxn ang="0">
                <a:pos x="7" y="167"/>
              </a:cxn>
              <a:cxn ang="0">
                <a:pos x="7" y="160"/>
              </a:cxn>
              <a:cxn ang="0">
                <a:pos x="7" y="167"/>
              </a:cxn>
              <a:cxn ang="0">
                <a:pos x="0" y="205"/>
              </a:cxn>
              <a:cxn ang="0">
                <a:pos x="5" y="242"/>
              </a:cxn>
              <a:cxn ang="0">
                <a:pos x="0" y="242"/>
              </a:cxn>
              <a:cxn ang="0">
                <a:pos x="5" y="247"/>
              </a:cxn>
              <a:cxn ang="0">
                <a:pos x="57" y="262"/>
              </a:cxn>
              <a:cxn ang="0">
                <a:pos x="129" y="257"/>
              </a:cxn>
              <a:cxn ang="0">
                <a:pos x="137" y="240"/>
              </a:cxn>
              <a:cxn ang="0">
                <a:pos x="137" y="207"/>
              </a:cxn>
              <a:cxn ang="0">
                <a:pos x="194" y="185"/>
              </a:cxn>
              <a:cxn ang="0">
                <a:pos x="204" y="117"/>
              </a:cxn>
              <a:cxn ang="0">
                <a:pos x="192" y="55"/>
              </a:cxn>
              <a:cxn ang="0">
                <a:pos x="189" y="47"/>
              </a:cxn>
            </a:cxnLst>
            <a:rect l="0" t="0" r="r" b="b"/>
            <a:pathLst>
              <a:path w="204" h="262">
                <a:moveTo>
                  <a:pt x="189" y="47"/>
                </a:moveTo>
                <a:lnTo>
                  <a:pt x="139" y="60"/>
                </a:lnTo>
                <a:lnTo>
                  <a:pt x="90" y="17"/>
                </a:lnTo>
                <a:lnTo>
                  <a:pt x="92" y="10"/>
                </a:lnTo>
                <a:lnTo>
                  <a:pt x="55" y="0"/>
                </a:lnTo>
                <a:lnTo>
                  <a:pt x="42" y="35"/>
                </a:lnTo>
                <a:lnTo>
                  <a:pt x="35" y="35"/>
                </a:lnTo>
                <a:lnTo>
                  <a:pt x="40" y="35"/>
                </a:lnTo>
                <a:lnTo>
                  <a:pt x="57" y="72"/>
                </a:lnTo>
                <a:lnTo>
                  <a:pt x="20" y="125"/>
                </a:lnTo>
                <a:lnTo>
                  <a:pt x="7" y="167"/>
                </a:lnTo>
                <a:lnTo>
                  <a:pt x="7" y="160"/>
                </a:lnTo>
                <a:lnTo>
                  <a:pt x="7" y="167"/>
                </a:lnTo>
                <a:lnTo>
                  <a:pt x="0" y="205"/>
                </a:lnTo>
                <a:lnTo>
                  <a:pt x="5" y="242"/>
                </a:lnTo>
                <a:lnTo>
                  <a:pt x="0" y="242"/>
                </a:lnTo>
                <a:lnTo>
                  <a:pt x="5" y="247"/>
                </a:lnTo>
                <a:lnTo>
                  <a:pt x="57" y="262"/>
                </a:lnTo>
                <a:lnTo>
                  <a:pt x="129" y="257"/>
                </a:lnTo>
                <a:lnTo>
                  <a:pt x="137" y="240"/>
                </a:lnTo>
                <a:lnTo>
                  <a:pt x="137" y="207"/>
                </a:lnTo>
                <a:lnTo>
                  <a:pt x="194" y="185"/>
                </a:lnTo>
                <a:lnTo>
                  <a:pt x="204" y="117"/>
                </a:lnTo>
                <a:lnTo>
                  <a:pt x="192" y="55"/>
                </a:lnTo>
                <a:lnTo>
                  <a:pt x="189" y="4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" name="Freeform 512"/>
          <p:cNvSpPr>
            <a:spLocks/>
          </p:cNvSpPr>
          <p:nvPr/>
        </p:nvSpPr>
        <p:spPr bwMode="auto">
          <a:xfrm>
            <a:off x="4549646" y="3932212"/>
            <a:ext cx="0" cy="24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9" name="Freeform 511"/>
          <p:cNvSpPr>
            <a:spLocks/>
          </p:cNvSpPr>
          <p:nvPr/>
        </p:nvSpPr>
        <p:spPr bwMode="auto">
          <a:xfrm>
            <a:off x="4512388" y="4006727"/>
            <a:ext cx="84450" cy="67064"/>
          </a:xfrm>
          <a:custGeom>
            <a:avLst/>
            <a:gdLst/>
            <a:ahLst/>
            <a:cxnLst>
              <a:cxn ang="0">
                <a:pos x="86" y="25"/>
              </a:cxn>
              <a:cxn ang="0">
                <a:pos x="86" y="48"/>
              </a:cxn>
              <a:cxn ang="0">
                <a:pos x="22" y="67"/>
              </a:cxn>
              <a:cxn ang="0">
                <a:pos x="0" y="29"/>
              </a:cxn>
              <a:cxn ang="0">
                <a:pos x="35" y="0"/>
              </a:cxn>
              <a:cxn ang="0">
                <a:pos x="32" y="0"/>
              </a:cxn>
              <a:cxn ang="0">
                <a:pos x="35" y="3"/>
              </a:cxn>
              <a:cxn ang="0">
                <a:pos x="83" y="19"/>
              </a:cxn>
              <a:cxn ang="0">
                <a:pos x="86" y="25"/>
              </a:cxn>
            </a:cxnLst>
            <a:rect l="0" t="0" r="r" b="b"/>
            <a:pathLst>
              <a:path w="86" h="67">
                <a:moveTo>
                  <a:pt x="86" y="25"/>
                </a:moveTo>
                <a:lnTo>
                  <a:pt x="86" y="48"/>
                </a:lnTo>
                <a:lnTo>
                  <a:pt x="22" y="67"/>
                </a:lnTo>
                <a:lnTo>
                  <a:pt x="0" y="29"/>
                </a:lnTo>
                <a:lnTo>
                  <a:pt x="35" y="0"/>
                </a:lnTo>
                <a:lnTo>
                  <a:pt x="32" y="0"/>
                </a:lnTo>
                <a:lnTo>
                  <a:pt x="35" y="3"/>
                </a:lnTo>
                <a:lnTo>
                  <a:pt x="83" y="19"/>
                </a:lnTo>
                <a:lnTo>
                  <a:pt x="86" y="2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0" name="Freeform 510"/>
          <p:cNvSpPr>
            <a:spLocks/>
          </p:cNvSpPr>
          <p:nvPr/>
        </p:nvSpPr>
        <p:spPr bwMode="auto">
          <a:xfrm>
            <a:off x="4512388" y="4006727"/>
            <a:ext cx="84450" cy="67064"/>
          </a:xfrm>
          <a:custGeom>
            <a:avLst/>
            <a:gdLst/>
            <a:ahLst/>
            <a:cxnLst>
              <a:cxn ang="0">
                <a:pos x="86" y="25"/>
              </a:cxn>
              <a:cxn ang="0">
                <a:pos x="86" y="50"/>
              </a:cxn>
              <a:cxn ang="0">
                <a:pos x="20" y="67"/>
              </a:cxn>
              <a:cxn ang="0">
                <a:pos x="0" y="30"/>
              </a:cxn>
              <a:cxn ang="0">
                <a:pos x="35" y="0"/>
              </a:cxn>
              <a:cxn ang="0">
                <a:pos x="30" y="0"/>
              </a:cxn>
              <a:cxn ang="0">
                <a:pos x="35" y="5"/>
              </a:cxn>
              <a:cxn ang="0">
                <a:pos x="83" y="20"/>
              </a:cxn>
              <a:cxn ang="0">
                <a:pos x="86" y="25"/>
              </a:cxn>
            </a:cxnLst>
            <a:rect l="0" t="0" r="r" b="b"/>
            <a:pathLst>
              <a:path w="86" h="67">
                <a:moveTo>
                  <a:pt x="86" y="25"/>
                </a:moveTo>
                <a:lnTo>
                  <a:pt x="86" y="50"/>
                </a:lnTo>
                <a:lnTo>
                  <a:pt x="20" y="67"/>
                </a:lnTo>
                <a:lnTo>
                  <a:pt x="0" y="30"/>
                </a:lnTo>
                <a:lnTo>
                  <a:pt x="35" y="0"/>
                </a:lnTo>
                <a:lnTo>
                  <a:pt x="30" y="0"/>
                </a:lnTo>
                <a:lnTo>
                  <a:pt x="35" y="5"/>
                </a:lnTo>
                <a:lnTo>
                  <a:pt x="83" y="20"/>
                </a:lnTo>
                <a:lnTo>
                  <a:pt x="86" y="2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" name="Freeform 509"/>
          <p:cNvSpPr>
            <a:spLocks/>
          </p:cNvSpPr>
          <p:nvPr/>
        </p:nvSpPr>
        <p:spPr bwMode="auto">
          <a:xfrm>
            <a:off x="4591871" y="4001759"/>
            <a:ext cx="181320" cy="89418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166" y="7"/>
              </a:cxn>
              <a:cxn ang="0">
                <a:pos x="182" y="16"/>
              </a:cxn>
              <a:cxn ang="0">
                <a:pos x="172" y="77"/>
              </a:cxn>
              <a:cxn ang="0">
                <a:pos x="108" y="90"/>
              </a:cxn>
              <a:cxn ang="0">
                <a:pos x="51" y="58"/>
              </a:cxn>
              <a:cxn ang="0">
                <a:pos x="6" y="55"/>
              </a:cxn>
              <a:cxn ang="0">
                <a:pos x="6" y="32"/>
              </a:cxn>
              <a:cxn ang="0">
                <a:pos x="3" y="26"/>
              </a:cxn>
              <a:cxn ang="0">
                <a:pos x="0" y="23"/>
              </a:cxn>
              <a:cxn ang="0">
                <a:pos x="9" y="26"/>
              </a:cxn>
              <a:cxn ang="0">
                <a:pos x="80" y="20"/>
              </a:cxn>
              <a:cxn ang="0">
                <a:pos x="89" y="4"/>
              </a:cxn>
              <a:cxn ang="0">
                <a:pos x="89" y="0"/>
              </a:cxn>
            </a:cxnLst>
            <a:rect l="0" t="0" r="r" b="b"/>
            <a:pathLst>
              <a:path w="182" h="90">
                <a:moveTo>
                  <a:pt x="89" y="0"/>
                </a:moveTo>
                <a:lnTo>
                  <a:pt x="166" y="7"/>
                </a:lnTo>
                <a:lnTo>
                  <a:pt x="182" y="16"/>
                </a:lnTo>
                <a:lnTo>
                  <a:pt x="172" y="77"/>
                </a:lnTo>
                <a:lnTo>
                  <a:pt x="108" y="90"/>
                </a:lnTo>
                <a:lnTo>
                  <a:pt x="51" y="58"/>
                </a:lnTo>
                <a:lnTo>
                  <a:pt x="6" y="55"/>
                </a:lnTo>
                <a:lnTo>
                  <a:pt x="6" y="32"/>
                </a:lnTo>
                <a:lnTo>
                  <a:pt x="3" y="26"/>
                </a:lnTo>
                <a:lnTo>
                  <a:pt x="0" y="23"/>
                </a:lnTo>
                <a:lnTo>
                  <a:pt x="9" y="26"/>
                </a:lnTo>
                <a:lnTo>
                  <a:pt x="80" y="20"/>
                </a:lnTo>
                <a:lnTo>
                  <a:pt x="8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" name="Freeform 508"/>
          <p:cNvSpPr>
            <a:spLocks/>
          </p:cNvSpPr>
          <p:nvPr/>
        </p:nvSpPr>
        <p:spPr bwMode="auto">
          <a:xfrm>
            <a:off x="4591871" y="4001759"/>
            <a:ext cx="178835" cy="89418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167" y="5"/>
              </a:cxn>
              <a:cxn ang="0">
                <a:pos x="182" y="15"/>
              </a:cxn>
              <a:cxn ang="0">
                <a:pos x="172" y="75"/>
              </a:cxn>
              <a:cxn ang="0">
                <a:pos x="109" y="90"/>
              </a:cxn>
              <a:cxn ang="0">
                <a:pos x="51" y="58"/>
              </a:cxn>
              <a:cxn ang="0">
                <a:pos x="5" y="55"/>
              </a:cxn>
              <a:cxn ang="0">
                <a:pos x="5" y="30"/>
              </a:cxn>
              <a:cxn ang="0">
                <a:pos x="3" y="25"/>
              </a:cxn>
              <a:cxn ang="0">
                <a:pos x="0" y="23"/>
              </a:cxn>
              <a:cxn ang="0">
                <a:pos x="8" y="25"/>
              </a:cxn>
              <a:cxn ang="0">
                <a:pos x="81" y="20"/>
              </a:cxn>
              <a:cxn ang="0">
                <a:pos x="88" y="3"/>
              </a:cxn>
              <a:cxn ang="0">
                <a:pos x="88" y="0"/>
              </a:cxn>
            </a:cxnLst>
            <a:rect l="0" t="0" r="r" b="b"/>
            <a:pathLst>
              <a:path w="182" h="90">
                <a:moveTo>
                  <a:pt x="88" y="0"/>
                </a:moveTo>
                <a:lnTo>
                  <a:pt x="167" y="5"/>
                </a:lnTo>
                <a:lnTo>
                  <a:pt x="182" y="15"/>
                </a:lnTo>
                <a:lnTo>
                  <a:pt x="172" y="75"/>
                </a:lnTo>
                <a:lnTo>
                  <a:pt x="109" y="90"/>
                </a:lnTo>
                <a:lnTo>
                  <a:pt x="51" y="58"/>
                </a:lnTo>
                <a:lnTo>
                  <a:pt x="5" y="55"/>
                </a:lnTo>
                <a:lnTo>
                  <a:pt x="5" y="30"/>
                </a:lnTo>
                <a:lnTo>
                  <a:pt x="3" y="25"/>
                </a:lnTo>
                <a:lnTo>
                  <a:pt x="0" y="23"/>
                </a:lnTo>
                <a:lnTo>
                  <a:pt x="8" y="25"/>
                </a:lnTo>
                <a:lnTo>
                  <a:pt x="81" y="20"/>
                </a:lnTo>
                <a:lnTo>
                  <a:pt x="88" y="3"/>
                </a:lnTo>
                <a:lnTo>
                  <a:pt x="8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Freeform 507"/>
          <p:cNvSpPr>
            <a:spLocks/>
          </p:cNvSpPr>
          <p:nvPr/>
        </p:nvSpPr>
        <p:spPr bwMode="auto">
          <a:xfrm>
            <a:off x="4678805" y="3947115"/>
            <a:ext cx="134127" cy="7451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35" y="26"/>
              </a:cxn>
              <a:cxn ang="0">
                <a:pos x="93" y="70"/>
              </a:cxn>
              <a:cxn ang="0">
                <a:pos x="90" y="74"/>
              </a:cxn>
              <a:cxn ang="0">
                <a:pos x="93" y="70"/>
              </a:cxn>
              <a:cxn ang="0">
                <a:pos x="77" y="61"/>
              </a:cxn>
              <a:cxn ang="0">
                <a:pos x="0" y="54"/>
              </a:cxn>
              <a:cxn ang="0">
                <a:pos x="0" y="26"/>
              </a:cxn>
              <a:cxn ang="0">
                <a:pos x="58" y="3"/>
              </a:cxn>
              <a:cxn ang="0">
                <a:pos x="58" y="0"/>
              </a:cxn>
            </a:cxnLst>
            <a:rect l="0" t="0" r="r" b="b"/>
            <a:pathLst>
              <a:path w="135" h="74">
                <a:moveTo>
                  <a:pt x="58" y="0"/>
                </a:moveTo>
                <a:lnTo>
                  <a:pt x="135" y="26"/>
                </a:lnTo>
                <a:lnTo>
                  <a:pt x="93" y="70"/>
                </a:lnTo>
                <a:lnTo>
                  <a:pt x="90" y="74"/>
                </a:lnTo>
                <a:lnTo>
                  <a:pt x="93" y="70"/>
                </a:lnTo>
                <a:lnTo>
                  <a:pt x="77" y="61"/>
                </a:lnTo>
                <a:lnTo>
                  <a:pt x="0" y="54"/>
                </a:lnTo>
                <a:lnTo>
                  <a:pt x="0" y="26"/>
                </a:lnTo>
                <a:lnTo>
                  <a:pt x="58" y="3"/>
                </a:lnTo>
                <a:lnTo>
                  <a:pt x="5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4" name="Freeform 505"/>
          <p:cNvSpPr>
            <a:spLocks/>
          </p:cNvSpPr>
          <p:nvPr/>
        </p:nvSpPr>
        <p:spPr bwMode="auto">
          <a:xfrm>
            <a:off x="4730965" y="3790635"/>
            <a:ext cx="188771" cy="191254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0" y="23"/>
              </a:cxn>
              <a:cxn ang="0">
                <a:pos x="4" y="29"/>
              </a:cxn>
              <a:cxn ang="0">
                <a:pos x="16" y="93"/>
              </a:cxn>
              <a:cxn ang="0">
                <a:pos x="7" y="157"/>
              </a:cxn>
              <a:cxn ang="0">
                <a:pos x="84" y="183"/>
              </a:cxn>
              <a:cxn ang="0">
                <a:pos x="84" y="186"/>
              </a:cxn>
              <a:cxn ang="0">
                <a:pos x="148" y="192"/>
              </a:cxn>
              <a:cxn ang="0">
                <a:pos x="189" y="151"/>
              </a:cxn>
              <a:cxn ang="0">
                <a:pos x="157" y="71"/>
              </a:cxn>
              <a:cxn ang="0">
                <a:pos x="164" y="35"/>
              </a:cxn>
              <a:cxn ang="0">
                <a:pos x="103" y="0"/>
              </a:cxn>
            </a:cxnLst>
            <a:rect l="0" t="0" r="r" b="b"/>
            <a:pathLst>
              <a:path w="189" h="192">
                <a:moveTo>
                  <a:pt x="103" y="0"/>
                </a:moveTo>
                <a:lnTo>
                  <a:pt x="0" y="23"/>
                </a:lnTo>
                <a:lnTo>
                  <a:pt x="4" y="29"/>
                </a:lnTo>
                <a:lnTo>
                  <a:pt x="16" y="93"/>
                </a:lnTo>
                <a:lnTo>
                  <a:pt x="7" y="157"/>
                </a:lnTo>
                <a:lnTo>
                  <a:pt x="84" y="183"/>
                </a:lnTo>
                <a:lnTo>
                  <a:pt x="84" y="186"/>
                </a:lnTo>
                <a:lnTo>
                  <a:pt x="148" y="192"/>
                </a:lnTo>
                <a:lnTo>
                  <a:pt x="189" y="151"/>
                </a:lnTo>
                <a:lnTo>
                  <a:pt x="157" y="71"/>
                </a:lnTo>
                <a:lnTo>
                  <a:pt x="164" y="35"/>
                </a:lnTo>
                <a:lnTo>
                  <a:pt x="10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" name="Freeform 504"/>
          <p:cNvSpPr>
            <a:spLocks/>
          </p:cNvSpPr>
          <p:nvPr/>
        </p:nvSpPr>
        <p:spPr bwMode="auto">
          <a:xfrm>
            <a:off x="4730965" y="3790635"/>
            <a:ext cx="186288" cy="191254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0" y="22"/>
              </a:cxn>
              <a:cxn ang="0">
                <a:pos x="3" y="30"/>
              </a:cxn>
              <a:cxn ang="0">
                <a:pos x="15" y="92"/>
              </a:cxn>
              <a:cxn ang="0">
                <a:pos x="5" y="157"/>
              </a:cxn>
              <a:cxn ang="0">
                <a:pos x="83" y="182"/>
              </a:cxn>
              <a:cxn ang="0">
                <a:pos x="83" y="187"/>
              </a:cxn>
              <a:cxn ang="0">
                <a:pos x="149" y="192"/>
              </a:cxn>
              <a:cxn ang="0">
                <a:pos x="189" y="152"/>
              </a:cxn>
              <a:cxn ang="0">
                <a:pos x="156" y="72"/>
              </a:cxn>
              <a:cxn ang="0">
                <a:pos x="164" y="35"/>
              </a:cxn>
              <a:cxn ang="0">
                <a:pos x="103" y="0"/>
              </a:cxn>
            </a:cxnLst>
            <a:rect l="0" t="0" r="r" b="b"/>
            <a:pathLst>
              <a:path w="189" h="192">
                <a:moveTo>
                  <a:pt x="103" y="0"/>
                </a:moveTo>
                <a:lnTo>
                  <a:pt x="0" y="22"/>
                </a:lnTo>
                <a:lnTo>
                  <a:pt x="3" y="30"/>
                </a:lnTo>
                <a:lnTo>
                  <a:pt x="15" y="92"/>
                </a:lnTo>
                <a:lnTo>
                  <a:pt x="5" y="157"/>
                </a:lnTo>
                <a:lnTo>
                  <a:pt x="83" y="182"/>
                </a:lnTo>
                <a:lnTo>
                  <a:pt x="83" y="187"/>
                </a:lnTo>
                <a:lnTo>
                  <a:pt x="149" y="192"/>
                </a:lnTo>
                <a:lnTo>
                  <a:pt x="189" y="152"/>
                </a:lnTo>
                <a:lnTo>
                  <a:pt x="156" y="72"/>
                </a:lnTo>
                <a:lnTo>
                  <a:pt x="164" y="35"/>
                </a:lnTo>
                <a:lnTo>
                  <a:pt x="10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" name="Freeform 503"/>
          <p:cNvSpPr>
            <a:spLocks/>
          </p:cNvSpPr>
          <p:nvPr/>
        </p:nvSpPr>
        <p:spPr bwMode="auto">
          <a:xfrm>
            <a:off x="4768223" y="3976921"/>
            <a:ext cx="104321" cy="59612"/>
          </a:xfrm>
          <a:custGeom>
            <a:avLst/>
            <a:gdLst/>
            <a:ahLst/>
            <a:cxnLst>
              <a:cxn ang="0">
                <a:pos x="105" y="6"/>
              </a:cxn>
              <a:cxn ang="0">
                <a:pos x="105" y="61"/>
              </a:cxn>
              <a:cxn ang="0">
                <a:pos x="38" y="61"/>
              </a:cxn>
              <a:cxn ang="0">
                <a:pos x="0" y="45"/>
              </a:cxn>
              <a:cxn ang="0">
                <a:pos x="3" y="41"/>
              </a:cxn>
              <a:cxn ang="0">
                <a:pos x="0" y="45"/>
              </a:cxn>
              <a:cxn ang="0">
                <a:pos x="3" y="41"/>
              </a:cxn>
              <a:cxn ang="0">
                <a:pos x="45" y="0"/>
              </a:cxn>
              <a:cxn ang="0">
                <a:pos x="105" y="6"/>
              </a:cxn>
            </a:cxnLst>
            <a:rect l="0" t="0" r="r" b="b"/>
            <a:pathLst>
              <a:path w="105" h="61">
                <a:moveTo>
                  <a:pt x="105" y="6"/>
                </a:moveTo>
                <a:lnTo>
                  <a:pt x="105" y="61"/>
                </a:lnTo>
                <a:lnTo>
                  <a:pt x="38" y="61"/>
                </a:lnTo>
                <a:lnTo>
                  <a:pt x="0" y="45"/>
                </a:lnTo>
                <a:lnTo>
                  <a:pt x="3" y="41"/>
                </a:lnTo>
                <a:lnTo>
                  <a:pt x="0" y="45"/>
                </a:lnTo>
                <a:lnTo>
                  <a:pt x="3" y="41"/>
                </a:lnTo>
                <a:lnTo>
                  <a:pt x="45" y="0"/>
                </a:lnTo>
                <a:lnTo>
                  <a:pt x="105" y="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7" name="Freeform 501"/>
          <p:cNvSpPr>
            <a:spLocks/>
          </p:cNvSpPr>
          <p:nvPr/>
        </p:nvSpPr>
        <p:spPr bwMode="auto">
          <a:xfrm>
            <a:off x="4768223" y="4016662"/>
            <a:ext cx="248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0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8" name="Freeform 500"/>
          <p:cNvSpPr>
            <a:spLocks/>
          </p:cNvSpPr>
          <p:nvPr/>
        </p:nvSpPr>
        <p:spPr bwMode="auto">
          <a:xfrm>
            <a:off x="4755803" y="4021630"/>
            <a:ext cx="116741" cy="84450"/>
          </a:xfrm>
          <a:custGeom>
            <a:avLst/>
            <a:gdLst/>
            <a:ahLst/>
            <a:cxnLst>
              <a:cxn ang="0">
                <a:pos x="118" y="19"/>
              </a:cxn>
              <a:cxn ang="0">
                <a:pos x="99" y="86"/>
              </a:cxn>
              <a:cxn ang="0">
                <a:pos x="48" y="73"/>
              </a:cxn>
              <a:cxn ang="0">
                <a:pos x="0" y="57"/>
              </a:cxn>
              <a:cxn ang="0">
                <a:pos x="6" y="57"/>
              </a:cxn>
              <a:cxn ang="0">
                <a:pos x="13" y="0"/>
              </a:cxn>
              <a:cxn ang="0">
                <a:pos x="51" y="16"/>
              </a:cxn>
              <a:cxn ang="0">
                <a:pos x="115" y="16"/>
              </a:cxn>
              <a:cxn ang="0">
                <a:pos x="118" y="19"/>
              </a:cxn>
            </a:cxnLst>
            <a:rect l="0" t="0" r="r" b="b"/>
            <a:pathLst>
              <a:path w="118" h="86">
                <a:moveTo>
                  <a:pt x="118" y="19"/>
                </a:moveTo>
                <a:lnTo>
                  <a:pt x="99" y="86"/>
                </a:lnTo>
                <a:lnTo>
                  <a:pt x="48" y="73"/>
                </a:lnTo>
                <a:lnTo>
                  <a:pt x="0" y="57"/>
                </a:lnTo>
                <a:lnTo>
                  <a:pt x="6" y="57"/>
                </a:lnTo>
                <a:lnTo>
                  <a:pt x="13" y="0"/>
                </a:lnTo>
                <a:lnTo>
                  <a:pt x="51" y="16"/>
                </a:lnTo>
                <a:lnTo>
                  <a:pt x="115" y="16"/>
                </a:lnTo>
                <a:lnTo>
                  <a:pt x="118" y="1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9" name="Freeform 498"/>
          <p:cNvSpPr>
            <a:spLocks/>
          </p:cNvSpPr>
          <p:nvPr/>
        </p:nvSpPr>
        <p:spPr bwMode="auto">
          <a:xfrm>
            <a:off x="4698676" y="4076274"/>
            <a:ext cx="101836" cy="49677"/>
          </a:xfrm>
          <a:custGeom>
            <a:avLst/>
            <a:gdLst/>
            <a:ahLst/>
            <a:cxnLst>
              <a:cxn ang="0">
                <a:pos x="96" y="23"/>
              </a:cxn>
              <a:cxn ang="0">
                <a:pos x="77" y="42"/>
              </a:cxn>
              <a:cxn ang="0">
                <a:pos x="13" y="51"/>
              </a:cxn>
              <a:cxn ang="0">
                <a:pos x="4" y="45"/>
              </a:cxn>
              <a:cxn ang="0">
                <a:pos x="0" y="13"/>
              </a:cxn>
              <a:cxn ang="0">
                <a:pos x="64" y="0"/>
              </a:cxn>
              <a:cxn ang="0">
                <a:pos x="58" y="0"/>
              </a:cxn>
              <a:cxn ang="0">
                <a:pos x="103" y="16"/>
              </a:cxn>
              <a:cxn ang="0">
                <a:pos x="96" y="23"/>
              </a:cxn>
            </a:cxnLst>
            <a:rect l="0" t="0" r="r" b="b"/>
            <a:pathLst>
              <a:path w="103" h="51">
                <a:moveTo>
                  <a:pt x="96" y="23"/>
                </a:moveTo>
                <a:lnTo>
                  <a:pt x="77" y="42"/>
                </a:lnTo>
                <a:lnTo>
                  <a:pt x="13" y="51"/>
                </a:lnTo>
                <a:lnTo>
                  <a:pt x="4" y="45"/>
                </a:lnTo>
                <a:lnTo>
                  <a:pt x="0" y="13"/>
                </a:lnTo>
                <a:lnTo>
                  <a:pt x="64" y="0"/>
                </a:lnTo>
                <a:lnTo>
                  <a:pt x="58" y="0"/>
                </a:lnTo>
                <a:lnTo>
                  <a:pt x="103" y="16"/>
                </a:lnTo>
                <a:lnTo>
                  <a:pt x="96" y="2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Freeform 497"/>
          <p:cNvSpPr>
            <a:spLocks/>
          </p:cNvSpPr>
          <p:nvPr/>
        </p:nvSpPr>
        <p:spPr bwMode="auto">
          <a:xfrm>
            <a:off x="4698676" y="4076274"/>
            <a:ext cx="101836" cy="52161"/>
          </a:xfrm>
          <a:custGeom>
            <a:avLst/>
            <a:gdLst/>
            <a:ahLst/>
            <a:cxnLst>
              <a:cxn ang="0">
                <a:pos x="95" y="24"/>
              </a:cxn>
              <a:cxn ang="0">
                <a:pos x="78" y="41"/>
              </a:cxn>
              <a:cxn ang="0">
                <a:pos x="13" y="51"/>
              </a:cxn>
              <a:cxn ang="0">
                <a:pos x="3" y="44"/>
              </a:cxn>
              <a:cxn ang="0">
                <a:pos x="0" y="15"/>
              </a:cxn>
              <a:cxn ang="0">
                <a:pos x="63" y="0"/>
              </a:cxn>
              <a:cxn ang="0">
                <a:pos x="58" y="0"/>
              </a:cxn>
              <a:cxn ang="0">
                <a:pos x="103" y="17"/>
              </a:cxn>
              <a:cxn ang="0">
                <a:pos x="95" y="24"/>
              </a:cxn>
            </a:cxnLst>
            <a:rect l="0" t="0" r="r" b="b"/>
            <a:pathLst>
              <a:path w="103" h="51">
                <a:moveTo>
                  <a:pt x="95" y="24"/>
                </a:moveTo>
                <a:lnTo>
                  <a:pt x="78" y="41"/>
                </a:lnTo>
                <a:lnTo>
                  <a:pt x="13" y="51"/>
                </a:lnTo>
                <a:lnTo>
                  <a:pt x="3" y="44"/>
                </a:lnTo>
                <a:lnTo>
                  <a:pt x="0" y="15"/>
                </a:lnTo>
                <a:lnTo>
                  <a:pt x="63" y="0"/>
                </a:lnTo>
                <a:lnTo>
                  <a:pt x="58" y="0"/>
                </a:lnTo>
                <a:lnTo>
                  <a:pt x="103" y="17"/>
                </a:lnTo>
                <a:lnTo>
                  <a:pt x="95" y="2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Freeform 496"/>
          <p:cNvSpPr>
            <a:spLocks/>
          </p:cNvSpPr>
          <p:nvPr/>
        </p:nvSpPr>
        <p:spPr bwMode="auto">
          <a:xfrm>
            <a:off x="4790577" y="4140854"/>
            <a:ext cx="49677" cy="57129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48" y="32"/>
              </a:cxn>
              <a:cxn ang="0">
                <a:pos x="51" y="3"/>
              </a:cxn>
              <a:cxn ang="0">
                <a:pos x="7" y="0"/>
              </a:cxn>
              <a:cxn ang="0">
                <a:pos x="0" y="58"/>
              </a:cxn>
            </a:cxnLst>
            <a:rect l="0" t="0" r="r" b="b"/>
            <a:pathLst>
              <a:path w="51" h="58">
                <a:moveTo>
                  <a:pt x="0" y="58"/>
                </a:moveTo>
                <a:lnTo>
                  <a:pt x="48" y="32"/>
                </a:lnTo>
                <a:lnTo>
                  <a:pt x="51" y="3"/>
                </a:lnTo>
                <a:lnTo>
                  <a:pt x="7" y="0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Freeform 495"/>
          <p:cNvSpPr>
            <a:spLocks/>
          </p:cNvSpPr>
          <p:nvPr/>
        </p:nvSpPr>
        <p:spPr bwMode="auto">
          <a:xfrm>
            <a:off x="4790577" y="4140854"/>
            <a:ext cx="49677" cy="57129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48" y="33"/>
              </a:cxn>
              <a:cxn ang="0">
                <a:pos x="51" y="3"/>
              </a:cxn>
              <a:cxn ang="0">
                <a:pos x="8" y="0"/>
              </a:cxn>
              <a:cxn ang="0">
                <a:pos x="0" y="58"/>
              </a:cxn>
            </a:cxnLst>
            <a:rect l="0" t="0" r="r" b="b"/>
            <a:pathLst>
              <a:path w="51" h="58">
                <a:moveTo>
                  <a:pt x="0" y="58"/>
                </a:moveTo>
                <a:lnTo>
                  <a:pt x="48" y="33"/>
                </a:lnTo>
                <a:lnTo>
                  <a:pt x="51" y="3"/>
                </a:lnTo>
                <a:lnTo>
                  <a:pt x="8" y="0"/>
                </a:lnTo>
                <a:lnTo>
                  <a:pt x="0" y="5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Freeform 494"/>
          <p:cNvSpPr>
            <a:spLocks/>
          </p:cNvSpPr>
          <p:nvPr/>
        </p:nvSpPr>
        <p:spPr bwMode="auto">
          <a:xfrm>
            <a:off x="4798029" y="4207918"/>
            <a:ext cx="54644" cy="670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5" y="61"/>
              </a:cxn>
              <a:cxn ang="0">
                <a:pos x="25" y="68"/>
              </a:cxn>
              <a:cxn ang="0">
                <a:pos x="54" y="58"/>
              </a:cxn>
              <a:cxn ang="0">
                <a:pos x="28" y="0"/>
              </a:cxn>
              <a:cxn ang="0">
                <a:pos x="0" y="4"/>
              </a:cxn>
            </a:cxnLst>
            <a:rect l="0" t="0" r="r" b="b"/>
            <a:pathLst>
              <a:path w="54" h="68">
                <a:moveTo>
                  <a:pt x="0" y="4"/>
                </a:moveTo>
                <a:lnTo>
                  <a:pt x="25" y="61"/>
                </a:lnTo>
                <a:lnTo>
                  <a:pt x="25" y="68"/>
                </a:lnTo>
                <a:lnTo>
                  <a:pt x="54" y="58"/>
                </a:lnTo>
                <a:lnTo>
                  <a:pt x="28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Freeform 493"/>
          <p:cNvSpPr>
            <a:spLocks/>
          </p:cNvSpPr>
          <p:nvPr/>
        </p:nvSpPr>
        <p:spPr bwMode="auto">
          <a:xfrm>
            <a:off x="4798029" y="4207918"/>
            <a:ext cx="52160" cy="670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6" y="60"/>
              </a:cxn>
              <a:cxn ang="0">
                <a:pos x="26" y="68"/>
              </a:cxn>
              <a:cxn ang="0">
                <a:pos x="54" y="58"/>
              </a:cxn>
              <a:cxn ang="0">
                <a:pos x="28" y="0"/>
              </a:cxn>
              <a:cxn ang="0">
                <a:pos x="0" y="3"/>
              </a:cxn>
            </a:cxnLst>
            <a:rect l="0" t="0" r="r" b="b"/>
            <a:pathLst>
              <a:path w="54" h="68">
                <a:moveTo>
                  <a:pt x="0" y="3"/>
                </a:moveTo>
                <a:lnTo>
                  <a:pt x="26" y="60"/>
                </a:lnTo>
                <a:lnTo>
                  <a:pt x="26" y="68"/>
                </a:lnTo>
                <a:lnTo>
                  <a:pt x="54" y="58"/>
                </a:lnTo>
                <a:lnTo>
                  <a:pt x="28" y="0"/>
                </a:lnTo>
                <a:lnTo>
                  <a:pt x="0" y="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" name="Freeform 492"/>
          <p:cNvSpPr>
            <a:spLocks/>
          </p:cNvSpPr>
          <p:nvPr/>
        </p:nvSpPr>
        <p:spPr bwMode="auto">
          <a:xfrm>
            <a:off x="4835286" y="4205433"/>
            <a:ext cx="67064" cy="57129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42" y="0"/>
              </a:cxn>
              <a:cxn ang="0">
                <a:pos x="67" y="23"/>
              </a:cxn>
              <a:cxn ang="0">
                <a:pos x="16" y="58"/>
              </a:cxn>
              <a:cxn ang="0">
                <a:pos x="0" y="26"/>
              </a:cxn>
            </a:cxnLst>
            <a:rect l="0" t="0" r="r" b="b"/>
            <a:pathLst>
              <a:path w="67" h="58">
                <a:moveTo>
                  <a:pt x="0" y="26"/>
                </a:moveTo>
                <a:lnTo>
                  <a:pt x="42" y="0"/>
                </a:lnTo>
                <a:lnTo>
                  <a:pt x="67" y="23"/>
                </a:lnTo>
                <a:lnTo>
                  <a:pt x="16" y="58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6" name="Freeform 491"/>
          <p:cNvSpPr>
            <a:spLocks/>
          </p:cNvSpPr>
          <p:nvPr/>
        </p:nvSpPr>
        <p:spPr bwMode="auto">
          <a:xfrm>
            <a:off x="4835286" y="4205433"/>
            <a:ext cx="67064" cy="57129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42" y="0"/>
              </a:cxn>
              <a:cxn ang="0">
                <a:pos x="67" y="23"/>
              </a:cxn>
              <a:cxn ang="0">
                <a:pos x="15" y="58"/>
              </a:cxn>
              <a:cxn ang="0">
                <a:pos x="0" y="25"/>
              </a:cxn>
            </a:cxnLst>
            <a:rect l="0" t="0" r="r" b="b"/>
            <a:pathLst>
              <a:path w="67" h="58">
                <a:moveTo>
                  <a:pt x="0" y="25"/>
                </a:moveTo>
                <a:lnTo>
                  <a:pt x="42" y="0"/>
                </a:lnTo>
                <a:lnTo>
                  <a:pt x="67" y="23"/>
                </a:lnTo>
                <a:lnTo>
                  <a:pt x="15" y="58"/>
                </a:lnTo>
                <a:lnTo>
                  <a:pt x="0" y="2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7" name="Freeform 490"/>
          <p:cNvSpPr>
            <a:spLocks/>
          </p:cNvSpPr>
          <p:nvPr/>
        </p:nvSpPr>
        <p:spPr bwMode="auto">
          <a:xfrm>
            <a:off x="4790577" y="4108565"/>
            <a:ext cx="114256" cy="121707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7" y="103"/>
              </a:cxn>
              <a:cxn ang="0">
                <a:pos x="35" y="99"/>
              </a:cxn>
              <a:cxn ang="0">
                <a:pos x="45" y="122"/>
              </a:cxn>
              <a:cxn ang="0">
                <a:pos x="87" y="96"/>
              </a:cxn>
              <a:cxn ang="0">
                <a:pos x="112" y="119"/>
              </a:cxn>
              <a:cxn ang="0">
                <a:pos x="109" y="122"/>
              </a:cxn>
              <a:cxn ang="0">
                <a:pos x="112" y="122"/>
              </a:cxn>
              <a:cxn ang="0">
                <a:pos x="115" y="39"/>
              </a:cxn>
              <a:cxn ang="0">
                <a:pos x="64" y="0"/>
              </a:cxn>
              <a:cxn ang="0">
                <a:pos x="61" y="0"/>
              </a:cxn>
              <a:cxn ang="0">
                <a:pos x="58" y="32"/>
              </a:cxn>
              <a:cxn ang="0">
                <a:pos x="51" y="35"/>
              </a:cxn>
              <a:cxn ang="0">
                <a:pos x="48" y="64"/>
              </a:cxn>
              <a:cxn ang="0">
                <a:pos x="0" y="87"/>
              </a:cxn>
              <a:cxn ang="0">
                <a:pos x="0" y="87"/>
              </a:cxn>
            </a:cxnLst>
            <a:rect l="0" t="0" r="r" b="b"/>
            <a:pathLst>
              <a:path w="115" h="122">
                <a:moveTo>
                  <a:pt x="0" y="87"/>
                </a:moveTo>
                <a:lnTo>
                  <a:pt x="7" y="103"/>
                </a:lnTo>
                <a:lnTo>
                  <a:pt x="35" y="99"/>
                </a:lnTo>
                <a:lnTo>
                  <a:pt x="45" y="122"/>
                </a:lnTo>
                <a:lnTo>
                  <a:pt x="87" y="96"/>
                </a:lnTo>
                <a:lnTo>
                  <a:pt x="112" y="119"/>
                </a:lnTo>
                <a:lnTo>
                  <a:pt x="109" y="122"/>
                </a:lnTo>
                <a:lnTo>
                  <a:pt x="112" y="122"/>
                </a:lnTo>
                <a:lnTo>
                  <a:pt x="115" y="39"/>
                </a:lnTo>
                <a:lnTo>
                  <a:pt x="64" y="0"/>
                </a:lnTo>
                <a:lnTo>
                  <a:pt x="61" y="0"/>
                </a:lnTo>
                <a:lnTo>
                  <a:pt x="58" y="32"/>
                </a:lnTo>
                <a:lnTo>
                  <a:pt x="51" y="35"/>
                </a:lnTo>
                <a:lnTo>
                  <a:pt x="48" y="64"/>
                </a:lnTo>
                <a:lnTo>
                  <a:pt x="0" y="8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8" name="Freeform 489"/>
          <p:cNvSpPr>
            <a:spLocks/>
          </p:cNvSpPr>
          <p:nvPr/>
        </p:nvSpPr>
        <p:spPr bwMode="auto">
          <a:xfrm>
            <a:off x="4790577" y="4108565"/>
            <a:ext cx="114256" cy="121707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8" y="102"/>
              </a:cxn>
              <a:cxn ang="0">
                <a:pos x="35" y="100"/>
              </a:cxn>
              <a:cxn ang="0">
                <a:pos x="45" y="122"/>
              </a:cxn>
              <a:cxn ang="0">
                <a:pos x="88" y="97"/>
              </a:cxn>
              <a:cxn ang="0">
                <a:pos x="113" y="120"/>
              </a:cxn>
              <a:cxn ang="0">
                <a:pos x="110" y="122"/>
              </a:cxn>
              <a:cxn ang="0">
                <a:pos x="113" y="122"/>
              </a:cxn>
              <a:cxn ang="0">
                <a:pos x="115" y="40"/>
              </a:cxn>
              <a:cxn ang="0">
                <a:pos x="65" y="0"/>
              </a:cxn>
              <a:cxn ang="0">
                <a:pos x="60" y="0"/>
              </a:cxn>
              <a:cxn ang="0">
                <a:pos x="58" y="32"/>
              </a:cxn>
              <a:cxn ang="0">
                <a:pos x="50" y="35"/>
              </a:cxn>
              <a:cxn ang="0">
                <a:pos x="48" y="65"/>
              </a:cxn>
              <a:cxn ang="0">
                <a:pos x="0" y="87"/>
              </a:cxn>
            </a:cxnLst>
            <a:rect l="0" t="0" r="r" b="b"/>
            <a:pathLst>
              <a:path w="115" h="122">
                <a:moveTo>
                  <a:pt x="0" y="87"/>
                </a:moveTo>
                <a:lnTo>
                  <a:pt x="8" y="102"/>
                </a:lnTo>
                <a:lnTo>
                  <a:pt x="35" y="100"/>
                </a:lnTo>
                <a:lnTo>
                  <a:pt x="45" y="122"/>
                </a:lnTo>
                <a:lnTo>
                  <a:pt x="88" y="97"/>
                </a:lnTo>
                <a:lnTo>
                  <a:pt x="113" y="120"/>
                </a:lnTo>
                <a:lnTo>
                  <a:pt x="110" y="122"/>
                </a:lnTo>
                <a:lnTo>
                  <a:pt x="113" y="122"/>
                </a:lnTo>
                <a:lnTo>
                  <a:pt x="115" y="40"/>
                </a:lnTo>
                <a:lnTo>
                  <a:pt x="65" y="0"/>
                </a:lnTo>
                <a:lnTo>
                  <a:pt x="60" y="0"/>
                </a:lnTo>
                <a:lnTo>
                  <a:pt x="58" y="32"/>
                </a:lnTo>
                <a:lnTo>
                  <a:pt x="50" y="35"/>
                </a:lnTo>
                <a:lnTo>
                  <a:pt x="48" y="65"/>
                </a:lnTo>
                <a:lnTo>
                  <a:pt x="0" y="8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9" name="Freeform 488"/>
          <p:cNvSpPr>
            <a:spLocks/>
          </p:cNvSpPr>
          <p:nvPr/>
        </p:nvSpPr>
        <p:spPr bwMode="auto">
          <a:xfrm>
            <a:off x="4971897" y="4190530"/>
            <a:ext cx="47192" cy="67064"/>
          </a:xfrm>
          <a:custGeom>
            <a:avLst/>
            <a:gdLst/>
            <a:ahLst/>
            <a:cxnLst>
              <a:cxn ang="0">
                <a:pos x="3" y="58"/>
              </a:cxn>
              <a:cxn ang="0">
                <a:pos x="16" y="68"/>
              </a:cxn>
              <a:cxn ang="0">
                <a:pos x="48" y="29"/>
              </a:cxn>
              <a:cxn ang="0">
                <a:pos x="38" y="0"/>
              </a:cxn>
              <a:cxn ang="0">
                <a:pos x="19" y="10"/>
              </a:cxn>
              <a:cxn ang="0">
                <a:pos x="0" y="20"/>
              </a:cxn>
              <a:cxn ang="0">
                <a:pos x="3" y="58"/>
              </a:cxn>
            </a:cxnLst>
            <a:rect l="0" t="0" r="r" b="b"/>
            <a:pathLst>
              <a:path w="48" h="68">
                <a:moveTo>
                  <a:pt x="3" y="58"/>
                </a:moveTo>
                <a:lnTo>
                  <a:pt x="16" y="68"/>
                </a:lnTo>
                <a:lnTo>
                  <a:pt x="48" y="29"/>
                </a:lnTo>
                <a:lnTo>
                  <a:pt x="38" y="0"/>
                </a:lnTo>
                <a:lnTo>
                  <a:pt x="19" y="10"/>
                </a:lnTo>
                <a:lnTo>
                  <a:pt x="0" y="20"/>
                </a:lnTo>
                <a:lnTo>
                  <a:pt x="3" y="5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0" name="Freeform 487"/>
          <p:cNvSpPr>
            <a:spLocks/>
          </p:cNvSpPr>
          <p:nvPr/>
        </p:nvSpPr>
        <p:spPr bwMode="auto">
          <a:xfrm>
            <a:off x="4971897" y="4190530"/>
            <a:ext cx="47192" cy="69547"/>
          </a:xfrm>
          <a:custGeom>
            <a:avLst/>
            <a:gdLst/>
            <a:ahLst/>
            <a:cxnLst>
              <a:cxn ang="0">
                <a:pos x="3" y="58"/>
              </a:cxn>
              <a:cxn ang="0">
                <a:pos x="18" y="68"/>
              </a:cxn>
              <a:cxn ang="0">
                <a:pos x="48" y="29"/>
              </a:cxn>
              <a:cxn ang="0">
                <a:pos x="38" y="0"/>
              </a:cxn>
              <a:cxn ang="0">
                <a:pos x="20" y="10"/>
              </a:cxn>
              <a:cxn ang="0">
                <a:pos x="0" y="19"/>
              </a:cxn>
              <a:cxn ang="0">
                <a:pos x="3" y="58"/>
              </a:cxn>
            </a:cxnLst>
            <a:rect l="0" t="0" r="r" b="b"/>
            <a:pathLst>
              <a:path w="48" h="68">
                <a:moveTo>
                  <a:pt x="3" y="58"/>
                </a:moveTo>
                <a:lnTo>
                  <a:pt x="18" y="68"/>
                </a:lnTo>
                <a:lnTo>
                  <a:pt x="48" y="29"/>
                </a:lnTo>
                <a:lnTo>
                  <a:pt x="38" y="0"/>
                </a:lnTo>
                <a:lnTo>
                  <a:pt x="20" y="10"/>
                </a:lnTo>
                <a:lnTo>
                  <a:pt x="0" y="19"/>
                </a:lnTo>
                <a:lnTo>
                  <a:pt x="3" y="5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1" name="Freeform 486"/>
          <p:cNvSpPr>
            <a:spLocks/>
          </p:cNvSpPr>
          <p:nvPr/>
        </p:nvSpPr>
        <p:spPr bwMode="auto">
          <a:xfrm>
            <a:off x="4902350" y="4143338"/>
            <a:ext cx="111771" cy="104321"/>
          </a:xfrm>
          <a:custGeom>
            <a:avLst/>
            <a:gdLst/>
            <a:ahLst/>
            <a:cxnLst>
              <a:cxn ang="0">
                <a:pos x="74" y="106"/>
              </a:cxn>
              <a:cxn ang="0">
                <a:pos x="71" y="68"/>
              </a:cxn>
              <a:cxn ang="0">
                <a:pos x="109" y="48"/>
              </a:cxn>
              <a:cxn ang="0">
                <a:pos x="112" y="64"/>
              </a:cxn>
              <a:cxn ang="0">
                <a:pos x="106" y="0"/>
              </a:cxn>
              <a:cxn ang="0">
                <a:pos x="3" y="13"/>
              </a:cxn>
              <a:cxn ang="0">
                <a:pos x="3" y="16"/>
              </a:cxn>
              <a:cxn ang="0">
                <a:pos x="0" y="74"/>
              </a:cxn>
              <a:cxn ang="0">
                <a:pos x="7" y="80"/>
              </a:cxn>
              <a:cxn ang="0">
                <a:pos x="74" y="106"/>
              </a:cxn>
            </a:cxnLst>
            <a:rect l="0" t="0" r="r" b="b"/>
            <a:pathLst>
              <a:path w="112" h="106">
                <a:moveTo>
                  <a:pt x="74" y="106"/>
                </a:moveTo>
                <a:lnTo>
                  <a:pt x="71" y="68"/>
                </a:lnTo>
                <a:lnTo>
                  <a:pt x="109" y="48"/>
                </a:lnTo>
                <a:lnTo>
                  <a:pt x="112" y="64"/>
                </a:lnTo>
                <a:lnTo>
                  <a:pt x="106" y="0"/>
                </a:lnTo>
                <a:lnTo>
                  <a:pt x="3" y="13"/>
                </a:lnTo>
                <a:lnTo>
                  <a:pt x="3" y="16"/>
                </a:lnTo>
                <a:lnTo>
                  <a:pt x="0" y="74"/>
                </a:lnTo>
                <a:lnTo>
                  <a:pt x="7" y="80"/>
                </a:lnTo>
                <a:lnTo>
                  <a:pt x="74" y="10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2" name="Freeform 485"/>
          <p:cNvSpPr>
            <a:spLocks/>
          </p:cNvSpPr>
          <p:nvPr/>
        </p:nvSpPr>
        <p:spPr bwMode="auto">
          <a:xfrm>
            <a:off x="4902350" y="4143338"/>
            <a:ext cx="111771" cy="106804"/>
          </a:xfrm>
          <a:custGeom>
            <a:avLst/>
            <a:gdLst/>
            <a:ahLst/>
            <a:cxnLst>
              <a:cxn ang="0">
                <a:pos x="72" y="106"/>
              </a:cxn>
              <a:cxn ang="0">
                <a:pos x="70" y="67"/>
              </a:cxn>
              <a:cxn ang="0">
                <a:pos x="107" y="47"/>
              </a:cxn>
              <a:cxn ang="0">
                <a:pos x="112" y="64"/>
              </a:cxn>
              <a:cxn ang="0">
                <a:pos x="105" y="0"/>
              </a:cxn>
              <a:cxn ang="0">
                <a:pos x="2" y="12"/>
              </a:cxn>
              <a:cxn ang="0">
                <a:pos x="2" y="17"/>
              </a:cxn>
              <a:cxn ang="0">
                <a:pos x="0" y="74"/>
              </a:cxn>
              <a:cxn ang="0">
                <a:pos x="7" y="79"/>
              </a:cxn>
              <a:cxn ang="0">
                <a:pos x="72" y="106"/>
              </a:cxn>
            </a:cxnLst>
            <a:rect l="0" t="0" r="r" b="b"/>
            <a:pathLst>
              <a:path w="112" h="106">
                <a:moveTo>
                  <a:pt x="72" y="106"/>
                </a:moveTo>
                <a:lnTo>
                  <a:pt x="70" y="67"/>
                </a:lnTo>
                <a:lnTo>
                  <a:pt x="107" y="47"/>
                </a:lnTo>
                <a:lnTo>
                  <a:pt x="112" y="64"/>
                </a:lnTo>
                <a:lnTo>
                  <a:pt x="105" y="0"/>
                </a:lnTo>
                <a:lnTo>
                  <a:pt x="2" y="12"/>
                </a:lnTo>
                <a:lnTo>
                  <a:pt x="2" y="17"/>
                </a:lnTo>
                <a:lnTo>
                  <a:pt x="0" y="74"/>
                </a:lnTo>
                <a:lnTo>
                  <a:pt x="7" y="79"/>
                </a:lnTo>
                <a:lnTo>
                  <a:pt x="72" y="106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3" name="Freeform 484"/>
          <p:cNvSpPr>
            <a:spLocks/>
          </p:cNvSpPr>
          <p:nvPr/>
        </p:nvSpPr>
        <p:spPr bwMode="auto">
          <a:xfrm>
            <a:off x="4899865" y="4222821"/>
            <a:ext cx="2485" cy="74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7"/>
              </a:cxn>
              <a:cxn ang="0">
                <a:pos x="3" y="5"/>
              </a:cxn>
              <a:cxn ang="0">
                <a:pos x="0" y="0"/>
              </a:cxn>
            </a:cxnLst>
            <a:rect l="0" t="0" r="r" b="b"/>
            <a:pathLst>
              <a:path w="3" h="7">
                <a:moveTo>
                  <a:pt x="0" y="0"/>
                </a:moveTo>
                <a:lnTo>
                  <a:pt x="3" y="7"/>
                </a:lnTo>
                <a:lnTo>
                  <a:pt x="3" y="5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4" name="Freeform 483"/>
          <p:cNvSpPr>
            <a:spLocks/>
          </p:cNvSpPr>
          <p:nvPr/>
        </p:nvSpPr>
        <p:spPr bwMode="auto">
          <a:xfrm>
            <a:off x="4850189" y="4036533"/>
            <a:ext cx="161449" cy="124191"/>
          </a:xfrm>
          <a:custGeom>
            <a:avLst/>
            <a:gdLst/>
            <a:ahLst/>
            <a:cxnLst>
              <a:cxn ang="0">
                <a:pos x="157" y="121"/>
              </a:cxn>
              <a:cxn ang="0">
                <a:pos x="154" y="96"/>
              </a:cxn>
              <a:cxn ang="0">
                <a:pos x="163" y="73"/>
              </a:cxn>
              <a:cxn ang="0">
                <a:pos x="154" y="67"/>
              </a:cxn>
              <a:cxn ang="0">
                <a:pos x="122" y="48"/>
              </a:cxn>
              <a:cxn ang="0">
                <a:pos x="90" y="35"/>
              </a:cxn>
              <a:cxn ang="0">
                <a:pos x="90" y="0"/>
              </a:cxn>
              <a:cxn ang="0">
                <a:pos x="22" y="0"/>
              </a:cxn>
              <a:cxn ang="0">
                <a:pos x="22" y="3"/>
              </a:cxn>
              <a:cxn ang="0">
                <a:pos x="3" y="70"/>
              </a:cxn>
              <a:cxn ang="0">
                <a:pos x="0" y="67"/>
              </a:cxn>
              <a:cxn ang="0">
                <a:pos x="3" y="70"/>
              </a:cxn>
              <a:cxn ang="0">
                <a:pos x="0" y="73"/>
              </a:cxn>
              <a:cxn ang="0">
                <a:pos x="3" y="73"/>
              </a:cxn>
              <a:cxn ang="0">
                <a:pos x="54" y="112"/>
              </a:cxn>
              <a:cxn ang="0">
                <a:pos x="54" y="124"/>
              </a:cxn>
              <a:cxn ang="0">
                <a:pos x="54" y="121"/>
              </a:cxn>
              <a:cxn ang="0">
                <a:pos x="157" y="108"/>
              </a:cxn>
              <a:cxn ang="0">
                <a:pos x="157" y="121"/>
              </a:cxn>
            </a:cxnLst>
            <a:rect l="0" t="0" r="r" b="b"/>
            <a:pathLst>
              <a:path w="163" h="124">
                <a:moveTo>
                  <a:pt x="157" y="121"/>
                </a:moveTo>
                <a:lnTo>
                  <a:pt x="154" y="96"/>
                </a:lnTo>
                <a:lnTo>
                  <a:pt x="163" y="73"/>
                </a:lnTo>
                <a:lnTo>
                  <a:pt x="154" y="67"/>
                </a:lnTo>
                <a:lnTo>
                  <a:pt x="122" y="48"/>
                </a:lnTo>
                <a:lnTo>
                  <a:pt x="90" y="35"/>
                </a:lnTo>
                <a:lnTo>
                  <a:pt x="90" y="0"/>
                </a:lnTo>
                <a:lnTo>
                  <a:pt x="22" y="0"/>
                </a:lnTo>
                <a:lnTo>
                  <a:pt x="22" y="3"/>
                </a:lnTo>
                <a:lnTo>
                  <a:pt x="3" y="70"/>
                </a:lnTo>
                <a:lnTo>
                  <a:pt x="0" y="67"/>
                </a:lnTo>
                <a:lnTo>
                  <a:pt x="3" y="70"/>
                </a:lnTo>
                <a:lnTo>
                  <a:pt x="0" y="73"/>
                </a:lnTo>
                <a:lnTo>
                  <a:pt x="3" y="73"/>
                </a:lnTo>
                <a:lnTo>
                  <a:pt x="54" y="112"/>
                </a:lnTo>
                <a:lnTo>
                  <a:pt x="54" y="124"/>
                </a:lnTo>
                <a:lnTo>
                  <a:pt x="54" y="121"/>
                </a:lnTo>
                <a:lnTo>
                  <a:pt x="157" y="108"/>
                </a:lnTo>
                <a:lnTo>
                  <a:pt x="157" y="12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" name="Freeform 482"/>
          <p:cNvSpPr>
            <a:spLocks/>
          </p:cNvSpPr>
          <p:nvPr/>
        </p:nvSpPr>
        <p:spPr bwMode="auto">
          <a:xfrm>
            <a:off x="4850189" y="4036533"/>
            <a:ext cx="163933" cy="124191"/>
          </a:xfrm>
          <a:custGeom>
            <a:avLst/>
            <a:gdLst/>
            <a:ahLst/>
            <a:cxnLst>
              <a:cxn ang="0">
                <a:pos x="156" y="119"/>
              </a:cxn>
              <a:cxn ang="0">
                <a:pos x="153" y="94"/>
              </a:cxn>
              <a:cxn ang="0">
                <a:pos x="163" y="72"/>
              </a:cxn>
              <a:cxn ang="0">
                <a:pos x="153" y="67"/>
              </a:cxn>
              <a:cxn ang="0">
                <a:pos x="121" y="47"/>
              </a:cxn>
              <a:cxn ang="0">
                <a:pos x="89" y="35"/>
              </a:cxn>
              <a:cxn ang="0">
                <a:pos x="89" y="0"/>
              </a:cxn>
              <a:cxn ang="0">
                <a:pos x="22" y="0"/>
              </a:cxn>
              <a:cxn ang="0">
                <a:pos x="22" y="2"/>
              </a:cxn>
              <a:cxn ang="0">
                <a:pos x="5" y="69"/>
              </a:cxn>
              <a:cxn ang="0">
                <a:pos x="0" y="67"/>
              </a:cxn>
              <a:cxn ang="0">
                <a:pos x="5" y="69"/>
              </a:cxn>
              <a:cxn ang="0">
                <a:pos x="0" y="72"/>
              </a:cxn>
              <a:cxn ang="0">
                <a:pos x="5" y="72"/>
              </a:cxn>
              <a:cxn ang="0">
                <a:pos x="54" y="112"/>
              </a:cxn>
              <a:cxn ang="0">
                <a:pos x="54" y="124"/>
              </a:cxn>
              <a:cxn ang="0">
                <a:pos x="54" y="119"/>
              </a:cxn>
              <a:cxn ang="0">
                <a:pos x="156" y="107"/>
              </a:cxn>
              <a:cxn ang="0">
                <a:pos x="156" y="119"/>
              </a:cxn>
            </a:cxnLst>
            <a:rect l="0" t="0" r="r" b="b"/>
            <a:pathLst>
              <a:path w="163" h="124">
                <a:moveTo>
                  <a:pt x="156" y="119"/>
                </a:moveTo>
                <a:lnTo>
                  <a:pt x="153" y="94"/>
                </a:lnTo>
                <a:lnTo>
                  <a:pt x="163" y="72"/>
                </a:lnTo>
                <a:lnTo>
                  <a:pt x="153" y="67"/>
                </a:lnTo>
                <a:lnTo>
                  <a:pt x="121" y="47"/>
                </a:lnTo>
                <a:lnTo>
                  <a:pt x="89" y="35"/>
                </a:lnTo>
                <a:lnTo>
                  <a:pt x="89" y="0"/>
                </a:lnTo>
                <a:lnTo>
                  <a:pt x="22" y="0"/>
                </a:lnTo>
                <a:lnTo>
                  <a:pt x="22" y="2"/>
                </a:lnTo>
                <a:lnTo>
                  <a:pt x="5" y="69"/>
                </a:lnTo>
                <a:lnTo>
                  <a:pt x="0" y="67"/>
                </a:lnTo>
                <a:lnTo>
                  <a:pt x="5" y="69"/>
                </a:lnTo>
                <a:lnTo>
                  <a:pt x="0" y="72"/>
                </a:lnTo>
                <a:lnTo>
                  <a:pt x="5" y="72"/>
                </a:lnTo>
                <a:lnTo>
                  <a:pt x="54" y="112"/>
                </a:lnTo>
                <a:lnTo>
                  <a:pt x="54" y="124"/>
                </a:lnTo>
                <a:lnTo>
                  <a:pt x="54" y="119"/>
                </a:lnTo>
                <a:lnTo>
                  <a:pt x="156" y="107"/>
                </a:lnTo>
                <a:lnTo>
                  <a:pt x="156" y="119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6" name="Freeform 481"/>
          <p:cNvSpPr>
            <a:spLocks/>
          </p:cNvSpPr>
          <p:nvPr/>
        </p:nvSpPr>
        <p:spPr bwMode="auto">
          <a:xfrm>
            <a:off x="4939606" y="4036533"/>
            <a:ext cx="57129" cy="5961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5" y="6"/>
              </a:cxn>
              <a:cxn ang="0">
                <a:pos x="54" y="38"/>
              </a:cxn>
              <a:cxn ang="0">
                <a:pos x="57" y="60"/>
              </a:cxn>
              <a:cxn ang="0">
                <a:pos x="32" y="48"/>
              </a:cxn>
              <a:cxn ang="0">
                <a:pos x="0" y="35"/>
              </a:cxn>
              <a:cxn ang="0">
                <a:pos x="0" y="0"/>
              </a:cxn>
              <a:cxn ang="0">
                <a:pos x="3" y="0"/>
              </a:cxn>
            </a:cxnLst>
            <a:rect l="0" t="0" r="r" b="b"/>
            <a:pathLst>
              <a:path w="57" h="60">
                <a:moveTo>
                  <a:pt x="3" y="0"/>
                </a:moveTo>
                <a:lnTo>
                  <a:pt x="35" y="6"/>
                </a:lnTo>
                <a:lnTo>
                  <a:pt x="54" y="38"/>
                </a:lnTo>
                <a:lnTo>
                  <a:pt x="57" y="60"/>
                </a:lnTo>
                <a:lnTo>
                  <a:pt x="32" y="48"/>
                </a:lnTo>
                <a:lnTo>
                  <a:pt x="0" y="35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7" name="Freeform 480"/>
          <p:cNvSpPr>
            <a:spLocks/>
          </p:cNvSpPr>
          <p:nvPr/>
        </p:nvSpPr>
        <p:spPr bwMode="auto">
          <a:xfrm>
            <a:off x="4939606" y="4036533"/>
            <a:ext cx="57129" cy="596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5" y="5"/>
              </a:cxn>
              <a:cxn ang="0">
                <a:pos x="55" y="38"/>
              </a:cxn>
              <a:cxn ang="0">
                <a:pos x="57" y="60"/>
              </a:cxn>
              <a:cxn ang="0">
                <a:pos x="32" y="48"/>
              </a:cxn>
              <a:cxn ang="0">
                <a:pos x="0" y="35"/>
              </a:cxn>
              <a:cxn ang="0">
                <a:pos x="0" y="0"/>
              </a:cxn>
              <a:cxn ang="0">
                <a:pos x="5" y="0"/>
              </a:cxn>
            </a:cxnLst>
            <a:rect l="0" t="0" r="r" b="b"/>
            <a:pathLst>
              <a:path w="57" h="60">
                <a:moveTo>
                  <a:pt x="5" y="0"/>
                </a:moveTo>
                <a:lnTo>
                  <a:pt x="35" y="5"/>
                </a:lnTo>
                <a:lnTo>
                  <a:pt x="55" y="38"/>
                </a:lnTo>
                <a:lnTo>
                  <a:pt x="57" y="60"/>
                </a:lnTo>
                <a:lnTo>
                  <a:pt x="32" y="48"/>
                </a:lnTo>
                <a:lnTo>
                  <a:pt x="0" y="35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Freeform 479"/>
          <p:cNvSpPr>
            <a:spLocks/>
          </p:cNvSpPr>
          <p:nvPr/>
        </p:nvSpPr>
        <p:spPr bwMode="auto">
          <a:xfrm>
            <a:off x="4860124" y="3639120"/>
            <a:ext cx="72032" cy="59612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9" y="38"/>
              </a:cxn>
              <a:cxn ang="0">
                <a:pos x="0" y="57"/>
              </a:cxn>
              <a:cxn ang="0">
                <a:pos x="6" y="57"/>
              </a:cxn>
              <a:cxn ang="0">
                <a:pos x="73" y="60"/>
              </a:cxn>
              <a:cxn ang="0">
                <a:pos x="60" y="0"/>
              </a:cxn>
              <a:cxn ang="0">
                <a:pos x="51" y="0"/>
              </a:cxn>
            </a:cxnLst>
            <a:rect l="0" t="0" r="r" b="b"/>
            <a:pathLst>
              <a:path w="73" h="60">
                <a:moveTo>
                  <a:pt x="51" y="0"/>
                </a:moveTo>
                <a:lnTo>
                  <a:pt x="9" y="38"/>
                </a:lnTo>
                <a:lnTo>
                  <a:pt x="0" y="57"/>
                </a:lnTo>
                <a:lnTo>
                  <a:pt x="6" y="57"/>
                </a:lnTo>
                <a:lnTo>
                  <a:pt x="73" y="60"/>
                </a:lnTo>
                <a:lnTo>
                  <a:pt x="60" y="0"/>
                </a:lnTo>
                <a:lnTo>
                  <a:pt x="51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9" name="Freeform 478"/>
          <p:cNvSpPr>
            <a:spLocks/>
          </p:cNvSpPr>
          <p:nvPr/>
        </p:nvSpPr>
        <p:spPr bwMode="auto">
          <a:xfrm>
            <a:off x="4860124" y="3639120"/>
            <a:ext cx="74515" cy="59612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10" y="38"/>
              </a:cxn>
              <a:cxn ang="0">
                <a:pos x="0" y="58"/>
              </a:cxn>
              <a:cxn ang="0">
                <a:pos x="7" y="58"/>
              </a:cxn>
              <a:cxn ang="0">
                <a:pos x="73" y="60"/>
              </a:cxn>
              <a:cxn ang="0">
                <a:pos x="58" y="0"/>
              </a:cxn>
              <a:cxn ang="0">
                <a:pos x="51" y="0"/>
              </a:cxn>
            </a:cxnLst>
            <a:rect l="0" t="0" r="r" b="b"/>
            <a:pathLst>
              <a:path w="73" h="60">
                <a:moveTo>
                  <a:pt x="51" y="0"/>
                </a:moveTo>
                <a:lnTo>
                  <a:pt x="10" y="38"/>
                </a:lnTo>
                <a:lnTo>
                  <a:pt x="0" y="58"/>
                </a:lnTo>
                <a:lnTo>
                  <a:pt x="7" y="58"/>
                </a:lnTo>
                <a:lnTo>
                  <a:pt x="73" y="60"/>
                </a:lnTo>
                <a:lnTo>
                  <a:pt x="58" y="0"/>
                </a:lnTo>
                <a:lnTo>
                  <a:pt x="51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" name="Freeform 477"/>
          <p:cNvSpPr>
            <a:spLocks/>
          </p:cNvSpPr>
          <p:nvPr/>
        </p:nvSpPr>
        <p:spPr bwMode="auto">
          <a:xfrm>
            <a:off x="4850189" y="3683829"/>
            <a:ext cx="81967" cy="67064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48"/>
              </a:cxn>
              <a:cxn ang="0">
                <a:pos x="83" y="68"/>
              </a:cxn>
              <a:cxn ang="0">
                <a:pos x="83" y="16"/>
              </a:cxn>
              <a:cxn ang="0">
                <a:pos x="16" y="13"/>
              </a:cxn>
              <a:cxn ang="0">
                <a:pos x="10" y="13"/>
              </a:cxn>
              <a:cxn ang="0">
                <a:pos x="16" y="0"/>
              </a:cxn>
            </a:cxnLst>
            <a:rect l="0" t="0" r="r" b="b"/>
            <a:pathLst>
              <a:path w="83" h="68">
                <a:moveTo>
                  <a:pt x="16" y="0"/>
                </a:moveTo>
                <a:lnTo>
                  <a:pt x="0" y="48"/>
                </a:lnTo>
                <a:lnTo>
                  <a:pt x="83" y="68"/>
                </a:lnTo>
                <a:lnTo>
                  <a:pt x="83" y="16"/>
                </a:lnTo>
                <a:lnTo>
                  <a:pt x="16" y="13"/>
                </a:lnTo>
                <a:lnTo>
                  <a:pt x="10" y="13"/>
                </a:lnTo>
                <a:lnTo>
                  <a:pt x="1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" name="Freeform 476"/>
          <p:cNvSpPr>
            <a:spLocks/>
          </p:cNvSpPr>
          <p:nvPr/>
        </p:nvSpPr>
        <p:spPr bwMode="auto">
          <a:xfrm>
            <a:off x="4850189" y="3683829"/>
            <a:ext cx="84450" cy="67064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0" y="48"/>
              </a:cxn>
              <a:cxn ang="0">
                <a:pos x="83" y="68"/>
              </a:cxn>
              <a:cxn ang="0">
                <a:pos x="83" y="15"/>
              </a:cxn>
              <a:cxn ang="0">
                <a:pos x="17" y="13"/>
              </a:cxn>
              <a:cxn ang="0">
                <a:pos x="10" y="13"/>
              </a:cxn>
              <a:cxn ang="0">
                <a:pos x="17" y="0"/>
              </a:cxn>
            </a:cxnLst>
            <a:rect l="0" t="0" r="r" b="b"/>
            <a:pathLst>
              <a:path w="83" h="68">
                <a:moveTo>
                  <a:pt x="17" y="0"/>
                </a:moveTo>
                <a:lnTo>
                  <a:pt x="0" y="48"/>
                </a:lnTo>
                <a:lnTo>
                  <a:pt x="83" y="68"/>
                </a:lnTo>
                <a:lnTo>
                  <a:pt x="83" y="15"/>
                </a:lnTo>
                <a:lnTo>
                  <a:pt x="17" y="13"/>
                </a:lnTo>
                <a:lnTo>
                  <a:pt x="10" y="13"/>
                </a:lnTo>
                <a:lnTo>
                  <a:pt x="17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" name="Freeform 475"/>
          <p:cNvSpPr>
            <a:spLocks/>
          </p:cNvSpPr>
          <p:nvPr/>
        </p:nvSpPr>
        <p:spPr bwMode="auto">
          <a:xfrm>
            <a:off x="4825350" y="3718603"/>
            <a:ext cx="109288" cy="111773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7" y="73"/>
              </a:cxn>
              <a:cxn ang="0">
                <a:pos x="0" y="76"/>
              </a:cxn>
              <a:cxn ang="0">
                <a:pos x="7" y="73"/>
              </a:cxn>
              <a:cxn ang="0">
                <a:pos x="68" y="108"/>
              </a:cxn>
              <a:cxn ang="0">
                <a:pos x="68" y="112"/>
              </a:cxn>
              <a:cxn ang="0">
                <a:pos x="93" y="102"/>
              </a:cxn>
              <a:cxn ang="0">
                <a:pos x="103" y="80"/>
              </a:cxn>
              <a:cxn ang="0">
                <a:pos x="109" y="32"/>
              </a:cxn>
              <a:cxn ang="0">
                <a:pos x="26" y="12"/>
              </a:cxn>
              <a:cxn ang="0">
                <a:pos x="29" y="0"/>
              </a:cxn>
            </a:cxnLst>
            <a:rect l="0" t="0" r="r" b="b"/>
            <a:pathLst>
              <a:path w="109" h="112">
                <a:moveTo>
                  <a:pt x="29" y="0"/>
                </a:moveTo>
                <a:lnTo>
                  <a:pt x="7" y="73"/>
                </a:lnTo>
                <a:lnTo>
                  <a:pt x="0" y="76"/>
                </a:lnTo>
                <a:lnTo>
                  <a:pt x="7" y="73"/>
                </a:lnTo>
                <a:lnTo>
                  <a:pt x="68" y="108"/>
                </a:lnTo>
                <a:lnTo>
                  <a:pt x="68" y="112"/>
                </a:lnTo>
                <a:lnTo>
                  <a:pt x="93" y="102"/>
                </a:lnTo>
                <a:lnTo>
                  <a:pt x="103" y="80"/>
                </a:lnTo>
                <a:lnTo>
                  <a:pt x="109" y="32"/>
                </a:lnTo>
                <a:lnTo>
                  <a:pt x="26" y="12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" name="Freeform 474"/>
          <p:cNvSpPr>
            <a:spLocks/>
          </p:cNvSpPr>
          <p:nvPr/>
        </p:nvSpPr>
        <p:spPr bwMode="auto">
          <a:xfrm>
            <a:off x="4825350" y="3718603"/>
            <a:ext cx="109288" cy="111773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7" y="72"/>
              </a:cxn>
              <a:cxn ang="0">
                <a:pos x="0" y="75"/>
              </a:cxn>
              <a:cxn ang="0">
                <a:pos x="7" y="72"/>
              </a:cxn>
              <a:cxn ang="0">
                <a:pos x="67" y="107"/>
              </a:cxn>
              <a:cxn ang="0">
                <a:pos x="67" y="112"/>
              </a:cxn>
              <a:cxn ang="0">
                <a:pos x="92" y="102"/>
              </a:cxn>
              <a:cxn ang="0">
                <a:pos x="102" y="80"/>
              </a:cxn>
              <a:cxn ang="0">
                <a:pos x="109" y="32"/>
              </a:cxn>
              <a:cxn ang="0">
                <a:pos x="25" y="12"/>
              </a:cxn>
              <a:cxn ang="0">
                <a:pos x="30" y="0"/>
              </a:cxn>
            </a:cxnLst>
            <a:rect l="0" t="0" r="r" b="b"/>
            <a:pathLst>
              <a:path w="109" h="112">
                <a:moveTo>
                  <a:pt x="30" y="0"/>
                </a:moveTo>
                <a:lnTo>
                  <a:pt x="7" y="72"/>
                </a:lnTo>
                <a:lnTo>
                  <a:pt x="0" y="75"/>
                </a:lnTo>
                <a:lnTo>
                  <a:pt x="7" y="72"/>
                </a:lnTo>
                <a:lnTo>
                  <a:pt x="67" y="107"/>
                </a:lnTo>
                <a:lnTo>
                  <a:pt x="67" y="112"/>
                </a:lnTo>
                <a:lnTo>
                  <a:pt x="92" y="102"/>
                </a:lnTo>
                <a:lnTo>
                  <a:pt x="102" y="80"/>
                </a:lnTo>
                <a:lnTo>
                  <a:pt x="109" y="32"/>
                </a:lnTo>
                <a:lnTo>
                  <a:pt x="25" y="12"/>
                </a:lnTo>
                <a:lnTo>
                  <a:pt x="3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" name="Freeform 473"/>
          <p:cNvSpPr>
            <a:spLocks/>
          </p:cNvSpPr>
          <p:nvPr/>
        </p:nvSpPr>
        <p:spPr bwMode="auto">
          <a:xfrm>
            <a:off x="4884962" y="3763312"/>
            <a:ext cx="144062" cy="156482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138" y="42"/>
              </a:cxn>
              <a:cxn ang="0">
                <a:pos x="144" y="106"/>
              </a:cxn>
              <a:cxn ang="0">
                <a:pos x="23" y="157"/>
              </a:cxn>
              <a:cxn ang="0">
                <a:pos x="0" y="100"/>
              </a:cxn>
              <a:cxn ang="0">
                <a:pos x="7" y="68"/>
              </a:cxn>
              <a:cxn ang="0">
                <a:pos x="32" y="58"/>
              </a:cxn>
              <a:cxn ang="0">
                <a:pos x="42" y="36"/>
              </a:cxn>
              <a:cxn ang="0">
                <a:pos x="48" y="4"/>
              </a:cxn>
              <a:cxn ang="0">
                <a:pos x="48" y="0"/>
              </a:cxn>
            </a:cxnLst>
            <a:rect l="0" t="0" r="r" b="b"/>
            <a:pathLst>
              <a:path w="144" h="157">
                <a:moveTo>
                  <a:pt x="48" y="0"/>
                </a:moveTo>
                <a:lnTo>
                  <a:pt x="138" y="42"/>
                </a:lnTo>
                <a:lnTo>
                  <a:pt x="144" y="106"/>
                </a:lnTo>
                <a:lnTo>
                  <a:pt x="23" y="157"/>
                </a:lnTo>
                <a:lnTo>
                  <a:pt x="0" y="100"/>
                </a:lnTo>
                <a:lnTo>
                  <a:pt x="7" y="68"/>
                </a:lnTo>
                <a:lnTo>
                  <a:pt x="32" y="58"/>
                </a:lnTo>
                <a:lnTo>
                  <a:pt x="42" y="36"/>
                </a:lnTo>
                <a:lnTo>
                  <a:pt x="48" y="4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" name="Freeform 472"/>
          <p:cNvSpPr>
            <a:spLocks/>
          </p:cNvSpPr>
          <p:nvPr/>
        </p:nvSpPr>
        <p:spPr bwMode="auto">
          <a:xfrm>
            <a:off x="4884962" y="3763312"/>
            <a:ext cx="144062" cy="15399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139" y="41"/>
              </a:cxn>
              <a:cxn ang="0">
                <a:pos x="144" y="106"/>
              </a:cxn>
              <a:cxn ang="0">
                <a:pos x="25" y="157"/>
              </a:cxn>
              <a:cxn ang="0">
                <a:pos x="0" y="101"/>
              </a:cxn>
              <a:cxn ang="0">
                <a:pos x="7" y="68"/>
              </a:cxn>
              <a:cxn ang="0">
                <a:pos x="32" y="58"/>
              </a:cxn>
              <a:cxn ang="0">
                <a:pos x="42" y="35"/>
              </a:cxn>
              <a:cxn ang="0">
                <a:pos x="50" y="3"/>
              </a:cxn>
              <a:cxn ang="0">
                <a:pos x="50" y="0"/>
              </a:cxn>
            </a:cxnLst>
            <a:rect l="0" t="0" r="r" b="b"/>
            <a:pathLst>
              <a:path w="144" h="157">
                <a:moveTo>
                  <a:pt x="50" y="0"/>
                </a:moveTo>
                <a:lnTo>
                  <a:pt x="139" y="41"/>
                </a:lnTo>
                <a:lnTo>
                  <a:pt x="144" y="106"/>
                </a:lnTo>
                <a:lnTo>
                  <a:pt x="25" y="157"/>
                </a:lnTo>
                <a:lnTo>
                  <a:pt x="0" y="101"/>
                </a:lnTo>
                <a:lnTo>
                  <a:pt x="7" y="68"/>
                </a:lnTo>
                <a:lnTo>
                  <a:pt x="32" y="58"/>
                </a:lnTo>
                <a:lnTo>
                  <a:pt x="42" y="35"/>
                </a:lnTo>
                <a:lnTo>
                  <a:pt x="50" y="3"/>
                </a:lnTo>
                <a:lnTo>
                  <a:pt x="5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" name="Freeform 471"/>
          <p:cNvSpPr>
            <a:spLocks/>
          </p:cNvSpPr>
          <p:nvPr/>
        </p:nvSpPr>
        <p:spPr bwMode="auto">
          <a:xfrm>
            <a:off x="4872544" y="3865150"/>
            <a:ext cx="320413" cy="243415"/>
          </a:xfrm>
          <a:custGeom>
            <a:avLst/>
            <a:gdLst/>
            <a:ahLst/>
            <a:cxnLst>
              <a:cxn ang="0">
                <a:pos x="141" y="246"/>
              </a:cxn>
              <a:cxn ang="0">
                <a:pos x="160" y="208"/>
              </a:cxn>
              <a:cxn ang="0">
                <a:pos x="221" y="195"/>
              </a:cxn>
              <a:cxn ang="0">
                <a:pos x="208" y="233"/>
              </a:cxn>
              <a:cxn ang="0">
                <a:pos x="263" y="240"/>
              </a:cxn>
              <a:cxn ang="0">
                <a:pos x="269" y="198"/>
              </a:cxn>
              <a:cxn ang="0">
                <a:pos x="263" y="176"/>
              </a:cxn>
              <a:cxn ang="0">
                <a:pos x="323" y="147"/>
              </a:cxn>
              <a:cxn ang="0">
                <a:pos x="304" y="61"/>
              </a:cxn>
              <a:cxn ang="0">
                <a:pos x="224" y="0"/>
              </a:cxn>
              <a:cxn ang="0">
                <a:pos x="157" y="3"/>
              </a:cxn>
              <a:cxn ang="0">
                <a:pos x="36" y="54"/>
              </a:cxn>
              <a:cxn ang="0">
                <a:pos x="45" y="77"/>
              </a:cxn>
              <a:cxn ang="0">
                <a:pos x="4" y="118"/>
              </a:cxn>
              <a:cxn ang="0">
                <a:pos x="0" y="118"/>
              </a:cxn>
              <a:cxn ang="0">
                <a:pos x="0" y="169"/>
              </a:cxn>
              <a:cxn ang="0">
                <a:pos x="4" y="173"/>
              </a:cxn>
              <a:cxn ang="0">
                <a:pos x="68" y="173"/>
              </a:cxn>
              <a:cxn ang="0">
                <a:pos x="71" y="173"/>
              </a:cxn>
              <a:cxn ang="0">
                <a:pos x="103" y="179"/>
              </a:cxn>
              <a:cxn ang="0">
                <a:pos x="122" y="211"/>
              </a:cxn>
              <a:cxn ang="0">
                <a:pos x="125" y="233"/>
              </a:cxn>
              <a:cxn ang="0">
                <a:pos x="132" y="240"/>
              </a:cxn>
              <a:cxn ang="0">
                <a:pos x="141" y="246"/>
              </a:cxn>
            </a:cxnLst>
            <a:rect l="0" t="0" r="r" b="b"/>
            <a:pathLst>
              <a:path w="323" h="246">
                <a:moveTo>
                  <a:pt x="141" y="246"/>
                </a:moveTo>
                <a:lnTo>
                  <a:pt x="160" y="208"/>
                </a:lnTo>
                <a:lnTo>
                  <a:pt x="221" y="195"/>
                </a:lnTo>
                <a:lnTo>
                  <a:pt x="208" y="233"/>
                </a:lnTo>
                <a:lnTo>
                  <a:pt x="263" y="240"/>
                </a:lnTo>
                <a:lnTo>
                  <a:pt x="269" y="198"/>
                </a:lnTo>
                <a:lnTo>
                  <a:pt x="263" y="176"/>
                </a:lnTo>
                <a:lnTo>
                  <a:pt x="323" y="147"/>
                </a:lnTo>
                <a:lnTo>
                  <a:pt x="304" y="61"/>
                </a:lnTo>
                <a:lnTo>
                  <a:pt x="224" y="0"/>
                </a:lnTo>
                <a:lnTo>
                  <a:pt x="157" y="3"/>
                </a:lnTo>
                <a:lnTo>
                  <a:pt x="36" y="54"/>
                </a:lnTo>
                <a:lnTo>
                  <a:pt x="45" y="77"/>
                </a:lnTo>
                <a:lnTo>
                  <a:pt x="4" y="118"/>
                </a:lnTo>
                <a:lnTo>
                  <a:pt x="0" y="118"/>
                </a:lnTo>
                <a:lnTo>
                  <a:pt x="0" y="169"/>
                </a:lnTo>
                <a:lnTo>
                  <a:pt x="4" y="173"/>
                </a:lnTo>
                <a:lnTo>
                  <a:pt x="68" y="173"/>
                </a:lnTo>
                <a:lnTo>
                  <a:pt x="71" y="173"/>
                </a:lnTo>
                <a:lnTo>
                  <a:pt x="103" y="179"/>
                </a:lnTo>
                <a:lnTo>
                  <a:pt x="122" y="211"/>
                </a:lnTo>
                <a:lnTo>
                  <a:pt x="125" y="233"/>
                </a:lnTo>
                <a:lnTo>
                  <a:pt x="132" y="240"/>
                </a:lnTo>
                <a:lnTo>
                  <a:pt x="141" y="24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" name="Freeform 470"/>
          <p:cNvSpPr>
            <a:spLocks/>
          </p:cNvSpPr>
          <p:nvPr/>
        </p:nvSpPr>
        <p:spPr bwMode="auto">
          <a:xfrm>
            <a:off x="4872544" y="3865150"/>
            <a:ext cx="320413" cy="243415"/>
          </a:xfrm>
          <a:custGeom>
            <a:avLst/>
            <a:gdLst/>
            <a:ahLst/>
            <a:cxnLst>
              <a:cxn ang="0">
                <a:pos x="143" y="246"/>
              </a:cxn>
              <a:cxn ang="0">
                <a:pos x="160" y="208"/>
              </a:cxn>
              <a:cxn ang="0">
                <a:pos x="223" y="196"/>
              </a:cxn>
              <a:cxn ang="0">
                <a:pos x="208" y="233"/>
              </a:cxn>
              <a:cxn ang="0">
                <a:pos x="263" y="241"/>
              </a:cxn>
              <a:cxn ang="0">
                <a:pos x="270" y="198"/>
              </a:cxn>
              <a:cxn ang="0">
                <a:pos x="263" y="176"/>
              </a:cxn>
              <a:cxn ang="0">
                <a:pos x="323" y="148"/>
              </a:cxn>
              <a:cxn ang="0">
                <a:pos x="305" y="60"/>
              </a:cxn>
              <a:cxn ang="0">
                <a:pos x="225" y="0"/>
              </a:cxn>
              <a:cxn ang="0">
                <a:pos x="158" y="3"/>
              </a:cxn>
              <a:cxn ang="0">
                <a:pos x="38" y="53"/>
              </a:cxn>
              <a:cxn ang="0">
                <a:pos x="45" y="78"/>
              </a:cxn>
              <a:cxn ang="0">
                <a:pos x="5" y="118"/>
              </a:cxn>
              <a:cxn ang="0">
                <a:pos x="0" y="118"/>
              </a:cxn>
              <a:cxn ang="0">
                <a:pos x="0" y="168"/>
              </a:cxn>
              <a:cxn ang="0">
                <a:pos x="5" y="173"/>
              </a:cxn>
              <a:cxn ang="0">
                <a:pos x="68" y="173"/>
              </a:cxn>
              <a:cxn ang="0">
                <a:pos x="73" y="173"/>
              </a:cxn>
              <a:cxn ang="0">
                <a:pos x="103" y="178"/>
              </a:cxn>
              <a:cxn ang="0">
                <a:pos x="123" y="211"/>
              </a:cxn>
              <a:cxn ang="0">
                <a:pos x="125" y="233"/>
              </a:cxn>
              <a:cxn ang="0">
                <a:pos x="133" y="241"/>
              </a:cxn>
              <a:cxn ang="0">
                <a:pos x="143" y="246"/>
              </a:cxn>
            </a:cxnLst>
            <a:rect l="0" t="0" r="r" b="b"/>
            <a:pathLst>
              <a:path w="323" h="246">
                <a:moveTo>
                  <a:pt x="143" y="246"/>
                </a:moveTo>
                <a:lnTo>
                  <a:pt x="160" y="208"/>
                </a:lnTo>
                <a:lnTo>
                  <a:pt x="223" y="196"/>
                </a:lnTo>
                <a:lnTo>
                  <a:pt x="208" y="233"/>
                </a:lnTo>
                <a:lnTo>
                  <a:pt x="263" y="241"/>
                </a:lnTo>
                <a:lnTo>
                  <a:pt x="270" y="198"/>
                </a:lnTo>
                <a:lnTo>
                  <a:pt x="263" y="176"/>
                </a:lnTo>
                <a:lnTo>
                  <a:pt x="323" y="148"/>
                </a:lnTo>
                <a:lnTo>
                  <a:pt x="305" y="60"/>
                </a:lnTo>
                <a:lnTo>
                  <a:pt x="225" y="0"/>
                </a:lnTo>
                <a:lnTo>
                  <a:pt x="158" y="3"/>
                </a:lnTo>
                <a:lnTo>
                  <a:pt x="38" y="53"/>
                </a:lnTo>
                <a:lnTo>
                  <a:pt x="45" y="78"/>
                </a:lnTo>
                <a:lnTo>
                  <a:pt x="5" y="118"/>
                </a:lnTo>
                <a:lnTo>
                  <a:pt x="0" y="118"/>
                </a:lnTo>
                <a:lnTo>
                  <a:pt x="0" y="168"/>
                </a:lnTo>
                <a:lnTo>
                  <a:pt x="5" y="173"/>
                </a:lnTo>
                <a:lnTo>
                  <a:pt x="68" y="173"/>
                </a:lnTo>
                <a:lnTo>
                  <a:pt x="73" y="173"/>
                </a:lnTo>
                <a:lnTo>
                  <a:pt x="103" y="178"/>
                </a:lnTo>
                <a:lnTo>
                  <a:pt x="123" y="211"/>
                </a:lnTo>
                <a:lnTo>
                  <a:pt x="125" y="233"/>
                </a:lnTo>
                <a:lnTo>
                  <a:pt x="133" y="241"/>
                </a:lnTo>
                <a:lnTo>
                  <a:pt x="143" y="246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" name="Freeform 469"/>
          <p:cNvSpPr>
            <a:spLocks/>
          </p:cNvSpPr>
          <p:nvPr/>
        </p:nvSpPr>
        <p:spPr bwMode="auto">
          <a:xfrm>
            <a:off x="5190474" y="4011695"/>
            <a:ext cx="2483" cy="993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10"/>
              </a:cxn>
              <a:cxn ang="0">
                <a:pos x="3" y="5"/>
              </a:cxn>
              <a:cxn ang="0">
                <a:pos x="3" y="0"/>
              </a:cxn>
            </a:cxnLst>
            <a:rect l="0" t="0" r="r" b="b"/>
            <a:pathLst>
              <a:path w="3" h="10">
                <a:moveTo>
                  <a:pt x="3" y="0"/>
                </a:moveTo>
                <a:lnTo>
                  <a:pt x="0" y="10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" name="Freeform 468"/>
          <p:cNvSpPr>
            <a:spLocks/>
          </p:cNvSpPr>
          <p:nvPr/>
        </p:nvSpPr>
        <p:spPr bwMode="auto">
          <a:xfrm>
            <a:off x="4666385" y="3403157"/>
            <a:ext cx="188771" cy="362639"/>
          </a:xfrm>
          <a:custGeom>
            <a:avLst/>
            <a:gdLst/>
            <a:ahLst/>
            <a:cxnLst>
              <a:cxn ang="0">
                <a:pos x="186" y="51"/>
              </a:cxn>
              <a:cxn ang="0">
                <a:pos x="189" y="54"/>
              </a:cxn>
              <a:cxn ang="0">
                <a:pos x="176" y="0"/>
              </a:cxn>
              <a:cxn ang="0">
                <a:pos x="148" y="3"/>
              </a:cxn>
              <a:cxn ang="0">
                <a:pos x="45" y="157"/>
              </a:cxn>
              <a:cxn ang="0">
                <a:pos x="39" y="208"/>
              </a:cxn>
              <a:cxn ang="0">
                <a:pos x="0" y="278"/>
              </a:cxn>
              <a:cxn ang="0">
                <a:pos x="20" y="294"/>
              </a:cxn>
              <a:cxn ang="0">
                <a:pos x="36" y="365"/>
              </a:cxn>
              <a:cxn ang="0">
                <a:pos x="100" y="355"/>
              </a:cxn>
              <a:cxn ang="0">
                <a:pos x="116" y="259"/>
              </a:cxn>
              <a:cxn ang="0">
                <a:pos x="141" y="253"/>
              </a:cxn>
              <a:cxn ang="0">
                <a:pos x="141" y="224"/>
              </a:cxn>
              <a:cxn ang="0">
                <a:pos x="125" y="201"/>
              </a:cxn>
              <a:cxn ang="0">
                <a:pos x="141" y="150"/>
              </a:cxn>
              <a:cxn ang="0">
                <a:pos x="186" y="51"/>
              </a:cxn>
            </a:cxnLst>
            <a:rect l="0" t="0" r="r" b="b"/>
            <a:pathLst>
              <a:path w="189" h="365">
                <a:moveTo>
                  <a:pt x="186" y="51"/>
                </a:moveTo>
                <a:lnTo>
                  <a:pt x="189" y="54"/>
                </a:lnTo>
                <a:lnTo>
                  <a:pt x="176" y="0"/>
                </a:lnTo>
                <a:lnTo>
                  <a:pt x="148" y="3"/>
                </a:lnTo>
                <a:lnTo>
                  <a:pt x="45" y="157"/>
                </a:lnTo>
                <a:lnTo>
                  <a:pt x="39" y="208"/>
                </a:lnTo>
                <a:lnTo>
                  <a:pt x="0" y="278"/>
                </a:lnTo>
                <a:lnTo>
                  <a:pt x="20" y="294"/>
                </a:lnTo>
                <a:lnTo>
                  <a:pt x="36" y="365"/>
                </a:lnTo>
                <a:lnTo>
                  <a:pt x="100" y="355"/>
                </a:lnTo>
                <a:lnTo>
                  <a:pt x="116" y="259"/>
                </a:lnTo>
                <a:lnTo>
                  <a:pt x="141" y="253"/>
                </a:lnTo>
                <a:lnTo>
                  <a:pt x="141" y="224"/>
                </a:lnTo>
                <a:lnTo>
                  <a:pt x="125" y="201"/>
                </a:lnTo>
                <a:lnTo>
                  <a:pt x="141" y="150"/>
                </a:lnTo>
                <a:lnTo>
                  <a:pt x="186" y="5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" name="Freeform 467"/>
          <p:cNvSpPr>
            <a:spLocks/>
          </p:cNvSpPr>
          <p:nvPr/>
        </p:nvSpPr>
        <p:spPr bwMode="auto">
          <a:xfrm>
            <a:off x="4666385" y="3403157"/>
            <a:ext cx="188771" cy="362639"/>
          </a:xfrm>
          <a:custGeom>
            <a:avLst/>
            <a:gdLst/>
            <a:ahLst/>
            <a:cxnLst>
              <a:cxn ang="0">
                <a:pos x="184" y="53"/>
              </a:cxn>
              <a:cxn ang="0">
                <a:pos x="189" y="55"/>
              </a:cxn>
              <a:cxn ang="0">
                <a:pos x="174" y="0"/>
              </a:cxn>
              <a:cxn ang="0">
                <a:pos x="147" y="3"/>
              </a:cxn>
              <a:cxn ang="0">
                <a:pos x="45" y="158"/>
              </a:cxn>
              <a:cxn ang="0">
                <a:pos x="40" y="208"/>
              </a:cxn>
              <a:cxn ang="0">
                <a:pos x="0" y="278"/>
              </a:cxn>
              <a:cxn ang="0">
                <a:pos x="20" y="295"/>
              </a:cxn>
              <a:cxn ang="0">
                <a:pos x="35" y="365"/>
              </a:cxn>
              <a:cxn ang="0">
                <a:pos x="99" y="355"/>
              </a:cxn>
              <a:cxn ang="0">
                <a:pos x="114" y="260"/>
              </a:cxn>
              <a:cxn ang="0">
                <a:pos x="139" y="253"/>
              </a:cxn>
              <a:cxn ang="0">
                <a:pos x="139" y="225"/>
              </a:cxn>
              <a:cxn ang="0">
                <a:pos x="124" y="203"/>
              </a:cxn>
              <a:cxn ang="0">
                <a:pos x="139" y="150"/>
              </a:cxn>
              <a:cxn ang="0">
                <a:pos x="184" y="53"/>
              </a:cxn>
            </a:cxnLst>
            <a:rect l="0" t="0" r="r" b="b"/>
            <a:pathLst>
              <a:path w="189" h="365">
                <a:moveTo>
                  <a:pt x="184" y="53"/>
                </a:moveTo>
                <a:lnTo>
                  <a:pt x="189" y="55"/>
                </a:lnTo>
                <a:lnTo>
                  <a:pt x="174" y="0"/>
                </a:lnTo>
                <a:lnTo>
                  <a:pt x="147" y="3"/>
                </a:lnTo>
                <a:lnTo>
                  <a:pt x="45" y="158"/>
                </a:lnTo>
                <a:lnTo>
                  <a:pt x="40" y="208"/>
                </a:lnTo>
                <a:lnTo>
                  <a:pt x="0" y="278"/>
                </a:lnTo>
                <a:lnTo>
                  <a:pt x="20" y="295"/>
                </a:lnTo>
                <a:lnTo>
                  <a:pt x="35" y="365"/>
                </a:lnTo>
                <a:lnTo>
                  <a:pt x="99" y="355"/>
                </a:lnTo>
                <a:lnTo>
                  <a:pt x="114" y="260"/>
                </a:lnTo>
                <a:lnTo>
                  <a:pt x="139" y="253"/>
                </a:lnTo>
                <a:lnTo>
                  <a:pt x="139" y="225"/>
                </a:lnTo>
                <a:lnTo>
                  <a:pt x="124" y="203"/>
                </a:lnTo>
                <a:lnTo>
                  <a:pt x="139" y="150"/>
                </a:lnTo>
                <a:lnTo>
                  <a:pt x="184" y="5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" name="Freeform 466"/>
          <p:cNvSpPr>
            <a:spLocks/>
          </p:cNvSpPr>
          <p:nvPr/>
        </p:nvSpPr>
        <p:spPr bwMode="auto">
          <a:xfrm>
            <a:off x="4594355" y="3286417"/>
            <a:ext cx="322897" cy="394930"/>
          </a:xfrm>
          <a:custGeom>
            <a:avLst/>
            <a:gdLst/>
            <a:ahLst/>
            <a:cxnLst>
              <a:cxn ang="0">
                <a:pos x="326" y="16"/>
              </a:cxn>
              <a:cxn ang="0">
                <a:pos x="291" y="0"/>
              </a:cxn>
              <a:cxn ang="0">
                <a:pos x="208" y="36"/>
              </a:cxn>
              <a:cxn ang="0">
                <a:pos x="211" y="64"/>
              </a:cxn>
              <a:cxn ang="0">
                <a:pos x="173" y="77"/>
              </a:cxn>
              <a:cxn ang="0">
                <a:pos x="109" y="157"/>
              </a:cxn>
              <a:cxn ang="0">
                <a:pos x="93" y="215"/>
              </a:cxn>
              <a:cxn ang="0">
                <a:pos x="35" y="256"/>
              </a:cxn>
              <a:cxn ang="0">
                <a:pos x="0" y="330"/>
              </a:cxn>
              <a:cxn ang="0">
                <a:pos x="16" y="346"/>
              </a:cxn>
              <a:cxn ang="0">
                <a:pos x="0" y="391"/>
              </a:cxn>
              <a:cxn ang="0">
                <a:pos x="70" y="394"/>
              </a:cxn>
              <a:cxn ang="0">
                <a:pos x="73" y="397"/>
              </a:cxn>
              <a:cxn ang="0">
                <a:pos x="112" y="327"/>
              </a:cxn>
              <a:cxn ang="0">
                <a:pos x="118" y="276"/>
              </a:cxn>
              <a:cxn ang="0">
                <a:pos x="221" y="122"/>
              </a:cxn>
              <a:cxn ang="0">
                <a:pos x="246" y="119"/>
              </a:cxn>
              <a:cxn ang="0">
                <a:pos x="256" y="112"/>
              </a:cxn>
              <a:cxn ang="0">
                <a:pos x="259" y="103"/>
              </a:cxn>
              <a:cxn ang="0">
                <a:pos x="265" y="93"/>
              </a:cxn>
              <a:cxn ang="0">
                <a:pos x="269" y="80"/>
              </a:cxn>
              <a:cxn ang="0">
                <a:pos x="278" y="71"/>
              </a:cxn>
              <a:cxn ang="0">
                <a:pos x="281" y="61"/>
              </a:cxn>
              <a:cxn ang="0">
                <a:pos x="285" y="55"/>
              </a:cxn>
              <a:cxn ang="0">
                <a:pos x="285" y="52"/>
              </a:cxn>
              <a:cxn ang="0">
                <a:pos x="326" y="61"/>
              </a:cxn>
              <a:cxn ang="0">
                <a:pos x="326" y="20"/>
              </a:cxn>
              <a:cxn ang="0">
                <a:pos x="326" y="16"/>
              </a:cxn>
            </a:cxnLst>
            <a:rect l="0" t="0" r="r" b="b"/>
            <a:pathLst>
              <a:path w="326" h="397">
                <a:moveTo>
                  <a:pt x="326" y="16"/>
                </a:moveTo>
                <a:lnTo>
                  <a:pt x="291" y="0"/>
                </a:lnTo>
                <a:lnTo>
                  <a:pt x="208" y="36"/>
                </a:lnTo>
                <a:lnTo>
                  <a:pt x="211" y="64"/>
                </a:lnTo>
                <a:lnTo>
                  <a:pt x="173" y="77"/>
                </a:lnTo>
                <a:lnTo>
                  <a:pt x="109" y="157"/>
                </a:lnTo>
                <a:lnTo>
                  <a:pt x="93" y="215"/>
                </a:lnTo>
                <a:lnTo>
                  <a:pt x="35" y="256"/>
                </a:lnTo>
                <a:lnTo>
                  <a:pt x="0" y="330"/>
                </a:lnTo>
                <a:lnTo>
                  <a:pt x="16" y="346"/>
                </a:lnTo>
                <a:lnTo>
                  <a:pt x="0" y="391"/>
                </a:lnTo>
                <a:lnTo>
                  <a:pt x="70" y="394"/>
                </a:lnTo>
                <a:lnTo>
                  <a:pt x="73" y="397"/>
                </a:lnTo>
                <a:lnTo>
                  <a:pt x="112" y="327"/>
                </a:lnTo>
                <a:lnTo>
                  <a:pt x="118" y="276"/>
                </a:lnTo>
                <a:lnTo>
                  <a:pt x="221" y="122"/>
                </a:lnTo>
                <a:lnTo>
                  <a:pt x="246" y="119"/>
                </a:lnTo>
                <a:lnTo>
                  <a:pt x="256" y="112"/>
                </a:lnTo>
                <a:lnTo>
                  <a:pt x="259" y="103"/>
                </a:lnTo>
                <a:lnTo>
                  <a:pt x="265" y="93"/>
                </a:lnTo>
                <a:lnTo>
                  <a:pt x="269" y="80"/>
                </a:lnTo>
                <a:lnTo>
                  <a:pt x="278" y="71"/>
                </a:lnTo>
                <a:lnTo>
                  <a:pt x="281" y="61"/>
                </a:lnTo>
                <a:lnTo>
                  <a:pt x="285" y="55"/>
                </a:lnTo>
                <a:lnTo>
                  <a:pt x="285" y="52"/>
                </a:lnTo>
                <a:lnTo>
                  <a:pt x="326" y="61"/>
                </a:lnTo>
                <a:lnTo>
                  <a:pt x="326" y="20"/>
                </a:lnTo>
                <a:lnTo>
                  <a:pt x="326" y="1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" name="Freeform 465"/>
          <p:cNvSpPr>
            <a:spLocks/>
          </p:cNvSpPr>
          <p:nvPr/>
        </p:nvSpPr>
        <p:spPr bwMode="auto">
          <a:xfrm>
            <a:off x="4594355" y="3286417"/>
            <a:ext cx="322897" cy="392445"/>
          </a:xfrm>
          <a:custGeom>
            <a:avLst/>
            <a:gdLst/>
            <a:ahLst/>
            <a:cxnLst>
              <a:cxn ang="0">
                <a:pos x="326" y="15"/>
              </a:cxn>
              <a:cxn ang="0">
                <a:pos x="291" y="0"/>
              </a:cxn>
              <a:cxn ang="0">
                <a:pos x="208" y="35"/>
              </a:cxn>
              <a:cxn ang="0">
                <a:pos x="211" y="63"/>
              </a:cxn>
              <a:cxn ang="0">
                <a:pos x="173" y="75"/>
              </a:cxn>
              <a:cxn ang="0">
                <a:pos x="108" y="156"/>
              </a:cxn>
              <a:cxn ang="0">
                <a:pos x="93" y="216"/>
              </a:cxn>
              <a:cxn ang="0">
                <a:pos x="35" y="256"/>
              </a:cxn>
              <a:cxn ang="0">
                <a:pos x="0" y="332"/>
              </a:cxn>
              <a:cxn ang="0">
                <a:pos x="15" y="347"/>
              </a:cxn>
              <a:cxn ang="0">
                <a:pos x="0" y="392"/>
              </a:cxn>
              <a:cxn ang="0">
                <a:pos x="70" y="394"/>
              </a:cxn>
              <a:cxn ang="0">
                <a:pos x="73" y="397"/>
              </a:cxn>
              <a:cxn ang="0">
                <a:pos x="113" y="327"/>
              </a:cxn>
              <a:cxn ang="0">
                <a:pos x="118" y="276"/>
              </a:cxn>
              <a:cxn ang="0">
                <a:pos x="221" y="121"/>
              </a:cxn>
              <a:cxn ang="0">
                <a:pos x="246" y="118"/>
              </a:cxn>
              <a:cxn ang="0">
                <a:pos x="256" y="111"/>
              </a:cxn>
              <a:cxn ang="0">
                <a:pos x="258" y="103"/>
              </a:cxn>
              <a:cxn ang="0">
                <a:pos x="266" y="93"/>
              </a:cxn>
              <a:cxn ang="0">
                <a:pos x="268" y="80"/>
              </a:cxn>
              <a:cxn ang="0">
                <a:pos x="278" y="70"/>
              </a:cxn>
              <a:cxn ang="0">
                <a:pos x="281" y="60"/>
              </a:cxn>
              <a:cxn ang="0">
                <a:pos x="286" y="55"/>
              </a:cxn>
              <a:cxn ang="0">
                <a:pos x="286" y="50"/>
              </a:cxn>
              <a:cxn ang="0">
                <a:pos x="326" y="60"/>
              </a:cxn>
              <a:cxn ang="0">
                <a:pos x="326" y="20"/>
              </a:cxn>
              <a:cxn ang="0">
                <a:pos x="326" y="15"/>
              </a:cxn>
            </a:cxnLst>
            <a:rect l="0" t="0" r="r" b="b"/>
            <a:pathLst>
              <a:path w="326" h="397">
                <a:moveTo>
                  <a:pt x="326" y="15"/>
                </a:moveTo>
                <a:lnTo>
                  <a:pt x="291" y="0"/>
                </a:lnTo>
                <a:lnTo>
                  <a:pt x="208" y="35"/>
                </a:lnTo>
                <a:lnTo>
                  <a:pt x="211" y="63"/>
                </a:lnTo>
                <a:lnTo>
                  <a:pt x="173" y="75"/>
                </a:lnTo>
                <a:lnTo>
                  <a:pt x="108" y="156"/>
                </a:lnTo>
                <a:lnTo>
                  <a:pt x="93" y="216"/>
                </a:lnTo>
                <a:lnTo>
                  <a:pt x="35" y="256"/>
                </a:lnTo>
                <a:lnTo>
                  <a:pt x="0" y="332"/>
                </a:lnTo>
                <a:lnTo>
                  <a:pt x="15" y="347"/>
                </a:lnTo>
                <a:lnTo>
                  <a:pt x="0" y="392"/>
                </a:lnTo>
                <a:lnTo>
                  <a:pt x="70" y="394"/>
                </a:lnTo>
                <a:lnTo>
                  <a:pt x="73" y="397"/>
                </a:lnTo>
                <a:lnTo>
                  <a:pt x="113" y="327"/>
                </a:lnTo>
                <a:lnTo>
                  <a:pt x="118" y="276"/>
                </a:lnTo>
                <a:lnTo>
                  <a:pt x="221" y="121"/>
                </a:lnTo>
                <a:lnTo>
                  <a:pt x="246" y="118"/>
                </a:lnTo>
                <a:lnTo>
                  <a:pt x="256" y="111"/>
                </a:lnTo>
                <a:lnTo>
                  <a:pt x="258" y="103"/>
                </a:lnTo>
                <a:lnTo>
                  <a:pt x="266" y="93"/>
                </a:lnTo>
                <a:lnTo>
                  <a:pt x="268" y="80"/>
                </a:lnTo>
                <a:lnTo>
                  <a:pt x="278" y="70"/>
                </a:lnTo>
                <a:lnTo>
                  <a:pt x="281" y="60"/>
                </a:lnTo>
                <a:lnTo>
                  <a:pt x="286" y="55"/>
                </a:lnTo>
                <a:lnTo>
                  <a:pt x="286" y="50"/>
                </a:lnTo>
                <a:lnTo>
                  <a:pt x="326" y="60"/>
                </a:lnTo>
                <a:lnTo>
                  <a:pt x="326" y="20"/>
                </a:lnTo>
                <a:lnTo>
                  <a:pt x="326" y="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" name="Freeform 464"/>
          <p:cNvSpPr>
            <a:spLocks/>
          </p:cNvSpPr>
          <p:nvPr/>
        </p:nvSpPr>
        <p:spPr bwMode="auto">
          <a:xfrm>
            <a:off x="4837770" y="3336093"/>
            <a:ext cx="114256" cy="295576"/>
          </a:xfrm>
          <a:custGeom>
            <a:avLst/>
            <a:gdLst/>
            <a:ahLst/>
            <a:cxnLst>
              <a:cxn ang="0">
                <a:pos x="16" y="121"/>
              </a:cxn>
              <a:cxn ang="0">
                <a:pos x="39" y="134"/>
              </a:cxn>
              <a:cxn ang="0">
                <a:pos x="13" y="249"/>
              </a:cxn>
              <a:cxn ang="0">
                <a:pos x="35" y="297"/>
              </a:cxn>
              <a:cxn ang="0">
                <a:pos x="90" y="256"/>
              </a:cxn>
              <a:cxn ang="0">
                <a:pos x="90" y="259"/>
              </a:cxn>
              <a:cxn ang="0">
                <a:pos x="96" y="256"/>
              </a:cxn>
              <a:cxn ang="0">
                <a:pos x="115" y="140"/>
              </a:cxn>
              <a:cxn ang="0">
                <a:pos x="83" y="131"/>
              </a:cxn>
              <a:cxn ang="0">
                <a:pos x="74" y="12"/>
              </a:cxn>
              <a:cxn ang="0">
                <a:pos x="74" y="9"/>
              </a:cxn>
              <a:cxn ang="0">
                <a:pos x="71" y="9"/>
              </a:cxn>
              <a:cxn ang="0">
                <a:pos x="39" y="0"/>
              </a:cxn>
              <a:cxn ang="0">
                <a:pos x="39" y="3"/>
              </a:cxn>
              <a:cxn ang="0">
                <a:pos x="35" y="9"/>
              </a:cxn>
              <a:cxn ang="0">
                <a:pos x="32" y="19"/>
              </a:cxn>
              <a:cxn ang="0">
                <a:pos x="23" y="28"/>
              </a:cxn>
              <a:cxn ang="0">
                <a:pos x="19" y="41"/>
              </a:cxn>
              <a:cxn ang="0">
                <a:pos x="13" y="51"/>
              </a:cxn>
              <a:cxn ang="0">
                <a:pos x="10" y="60"/>
              </a:cxn>
              <a:cxn ang="0">
                <a:pos x="0" y="67"/>
              </a:cxn>
              <a:cxn ang="0">
                <a:pos x="3" y="67"/>
              </a:cxn>
              <a:cxn ang="0">
                <a:pos x="16" y="121"/>
              </a:cxn>
            </a:cxnLst>
            <a:rect l="0" t="0" r="r" b="b"/>
            <a:pathLst>
              <a:path w="115" h="297">
                <a:moveTo>
                  <a:pt x="16" y="121"/>
                </a:moveTo>
                <a:lnTo>
                  <a:pt x="39" y="134"/>
                </a:lnTo>
                <a:lnTo>
                  <a:pt x="13" y="249"/>
                </a:lnTo>
                <a:lnTo>
                  <a:pt x="35" y="297"/>
                </a:lnTo>
                <a:lnTo>
                  <a:pt x="90" y="256"/>
                </a:lnTo>
                <a:lnTo>
                  <a:pt x="90" y="259"/>
                </a:lnTo>
                <a:lnTo>
                  <a:pt x="96" y="256"/>
                </a:lnTo>
                <a:lnTo>
                  <a:pt x="115" y="140"/>
                </a:lnTo>
                <a:lnTo>
                  <a:pt x="83" y="131"/>
                </a:lnTo>
                <a:lnTo>
                  <a:pt x="74" y="12"/>
                </a:lnTo>
                <a:lnTo>
                  <a:pt x="74" y="9"/>
                </a:lnTo>
                <a:lnTo>
                  <a:pt x="71" y="9"/>
                </a:lnTo>
                <a:lnTo>
                  <a:pt x="39" y="0"/>
                </a:lnTo>
                <a:lnTo>
                  <a:pt x="39" y="3"/>
                </a:lnTo>
                <a:lnTo>
                  <a:pt x="35" y="9"/>
                </a:lnTo>
                <a:lnTo>
                  <a:pt x="32" y="19"/>
                </a:lnTo>
                <a:lnTo>
                  <a:pt x="23" y="28"/>
                </a:lnTo>
                <a:lnTo>
                  <a:pt x="19" y="41"/>
                </a:lnTo>
                <a:lnTo>
                  <a:pt x="13" y="51"/>
                </a:lnTo>
                <a:lnTo>
                  <a:pt x="10" y="60"/>
                </a:lnTo>
                <a:lnTo>
                  <a:pt x="0" y="67"/>
                </a:lnTo>
                <a:lnTo>
                  <a:pt x="3" y="67"/>
                </a:lnTo>
                <a:lnTo>
                  <a:pt x="16" y="12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" name="Freeform 463"/>
          <p:cNvSpPr>
            <a:spLocks/>
          </p:cNvSpPr>
          <p:nvPr/>
        </p:nvSpPr>
        <p:spPr bwMode="auto">
          <a:xfrm>
            <a:off x="4837770" y="3336093"/>
            <a:ext cx="114256" cy="295576"/>
          </a:xfrm>
          <a:custGeom>
            <a:avLst/>
            <a:gdLst/>
            <a:ahLst/>
            <a:cxnLst>
              <a:cxn ang="0">
                <a:pos x="18" y="122"/>
              </a:cxn>
              <a:cxn ang="0">
                <a:pos x="40" y="135"/>
              </a:cxn>
              <a:cxn ang="0">
                <a:pos x="13" y="250"/>
              </a:cxn>
              <a:cxn ang="0">
                <a:pos x="35" y="297"/>
              </a:cxn>
              <a:cxn ang="0">
                <a:pos x="90" y="257"/>
              </a:cxn>
              <a:cxn ang="0">
                <a:pos x="90" y="260"/>
              </a:cxn>
              <a:cxn ang="0">
                <a:pos x="98" y="257"/>
              </a:cxn>
              <a:cxn ang="0">
                <a:pos x="115" y="140"/>
              </a:cxn>
              <a:cxn ang="0">
                <a:pos x="83" y="132"/>
              </a:cxn>
              <a:cxn ang="0">
                <a:pos x="75" y="12"/>
              </a:cxn>
              <a:cxn ang="0">
                <a:pos x="75" y="10"/>
              </a:cxn>
              <a:cxn ang="0">
                <a:pos x="73" y="10"/>
              </a:cxn>
              <a:cxn ang="0">
                <a:pos x="40" y="0"/>
              </a:cxn>
              <a:cxn ang="0">
                <a:pos x="40" y="5"/>
              </a:cxn>
              <a:cxn ang="0">
                <a:pos x="35" y="10"/>
              </a:cxn>
              <a:cxn ang="0">
                <a:pos x="33" y="20"/>
              </a:cxn>
              <a:cxn ang="0">
                <a:pos x="23" y="30"/>
              </a:cxn>
              <a:cxn ang="0">
                <a:pos x="20" y="42"/>
              </a:cxn>
              <a:cxn ang="0">
                <a:pos x="13" y="52"/>
              </a:cxn>
              <a:cxn ang="0">
                <a:pos x="10" y="60"/>
              </a:cxn>
              <a:cxn ang="0">
                <a:pos x="0" y="67"/>
              </a:cxn>
              <a:cxn ang="0">
                <a:pos x="3" y="67"/>
              </a:cxn>
              <a:cxn ang="0">
                <a:pos x="18" y="122"/>
              </a:cxn>
            </a:cxnLst>
            <a:rect l="0" t="0" r="r" b="b"/>
            <a:pathLst>
              <a:path w="115" h="297">
                <a:moveTo>
                  <a:pt x="18" y="122"/>
                </a:moveTo>
                <a:lnTo>
                  <a:pt x="40" y="135"/>
                </a:lnTo>
                <a:lnTo>
                  <a:pt x="13" y="250"/>
                </a:lnTo>
                <a:lnTo>
                  <a:pt x="35" y="297"/>
                </a:lnTo>
                <a:lnTo>
                  <a:pt x="90" y="257"/>
                </a:lnTo>
                <a:lnTo>
                  <a:pt x="90" y="260"/>
                </a:lnTo>
                <a:lnTo>
                  <a:pt x="98" y="257"/>
                </a:lnTo>
                <a:lnTo>
                  <a:pt x="115" y="140"/>
                </a:lnTo>
                <a:lnTo>
                  <a:pt x="83" y="132"/>
                </a:lnTo>
                <a:lnTo>
                  <a:pt x="75" y="12"/>
                </a:lnTo>
                <a:lnTo>
                  <a:pt x="75" y="10"/>
                </a:lnTo>
                <a:lnTo>
                  <a:pt x="73" y="10"/>
                </a:lnTo>
                <a:lnTo>
                  <a:pt x="40" y="0"/>
                </a:lnTo>
                <a:lnTo>
                  <a:pt x="40" y="5"/>
                </a:lnTo>
                <a:lnTo>
                  <a:pt x="35" y="10"/>
                </a:lnTo>
                <a:lnTo>
                  <a:pt x="33" y="20"/>
                </a:lnTo>
                <a:lnTo>
                  <a:pt x="23" y="30"/>
                </a:lnTo>
                <a:lnTo>
                  <a:pt x="20" y="42"/>
                </a:lnTo>
                <a:lnTo>
                  <a:pt x="13" y="52"/>
                </a:lnTo>
                <a:lnTo>
                  <a:pt x="10" y="60"/>
                </a:lnTo>
                <a:lnTo>
                  <a:pt x="0" y="67"/>
                </a:lnTo>
                <a:lnTo>
                  <a:pt x="3" y="67"/>
                </a:lnTo>
                <a:lnTo>
                  <a:pt x="18" y="12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5" name="Freeform 462"/>
          <p:cNvSpPr>
            <a:spLocks/>
          </p:cNvSpPr>
          <p:nvPr/>
        </p:nvSpPr>
        <p:spPr bwMode="auto">
          <a:xfrm>
            <a:off x="4825350" y="3455317"/>
            <a:ext cx="24838" cy="52161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6" y="0"/>
              </a:cxn>
              <a:cxn ang="0">
                <a:pos x="0" y="54"/>
              </a:cxn>
            </a:cxnLst>
            <a:rect l="0" t="0" r="r" b="b"/>
            <a:pathLst>
              <a:path w="26" h="54">
                <a:moveTo>
                  <a:pt x="0" y="54"/>
                </a:moveTo>
                <a:lnTo>
                  <a:pt x="26" y="0"/>
                </a:lnTo>
                <a:lnTo>
                  <a:pt x="0" y="5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" name="Freeform 461"/>
          <p:cNvSpPr>
            <a:spLocks/>
          </p:cNvSpPr>
          <p:nvPr/>
        </p:nvSpPr>
        <p:spPr bwMode="auto">
          <a:xfrm>
            <a:off x="4281393" y="3596896"/>
            <a:ext cx="158965" cy="280672"/>
          </a:xfrm>
          <a:custGeom>
            <a:avLst/>
            <a:gdLst/>
            <a:ahLst/>
            <a:cxnLst>
              <a:cxn ang="0">
                <a:pos x="90" y="10"/>
              </a:cxn>
              <a:cxn ang="0">
                <a:pos x="145" y="0"/>
              </a:cxn>
              <a:cxn ang="0">
                <a:pos x="123" y="67"/>
              </a:cxn>
              <a:cxn ang="0">
                <a:pos x="133" y="115"/>
              </a:cxn>
              <a:cxn ang="0">
                <a:pos x="145" y="167"/>
              </a:cxn>
              <a:cxn ang="0">
                <a:pos x="125" y="190"/>
              </a:cxn>
              <a:cxn ang="0">
                <a:pos x="160" y="195"/>
              </a:cxn>
              <a:cxn ang="0">
                <a:pos x="160" y="242"/>
              </a:cxn>
              <a:cxn ang="0">
                <a:pos x="88" y="267"/>
              </a:cxn>
              <a:cxn ang="0">
                <a:pos x="40" y="275"/>
              </a:cxn>
              <a:cxn ang="0">
                <a:pos x="5" y="282"/>
              </a:cxn>
              <a:cxn ang="0">
                <a:pos x="0" y="257"/>
              </a:cxn>
              <a:cxn ang="0">
                <a:pos x="40" y="235"/>
              </a:cxn>
              <a:cxn ang="0">
                <a:pos x="20" y="215"/>
              </a:cxn>
              <a:cxn ang="0">
                <a:pos x="23" y="187"/>
              </a:cxn>
              <a:cxn ang="0">
                <a:pos x="55" y="170"/>
              </a:cxn>
              <a:cxn ang="0">
                <a:pos x="63" y="75"/>
              </a:cxn>
              <a:cxn ang="0">
                <a:pos x="90" y="10"/>
              </a:cxn>
            </a:cxnLst>
            <a:rect l="0" t="0" r="r" b="b"/>
            <a:pathLst>
              <a:path w="160" h="282">
                <a:moveTo>
                  <a:pt x="90" y="10"/>
                </a:moveTo>
                <a:lnTo>
                  <a:pt x="145" y="0"/>
                </a:lnTo>
                <a:lnTo>
                  <a:pt x="123" y="67"/>
                </a:lnTo>
                <a:lnTo>
                  <a:pt x="133" y="115"/>
                </a:lnTo>
                <a:lnTo>
                  <a:pt x="145" y="167"/>
                </a:lnTo>
                <a:lnTo>
                  <a:pt x="125" y="190"/>
                </a:lnTo>
                <a:lnTo>
                  <a:pt x="160" y="195"/>
                </a:lnTo>
                <a:lnTo>
                  <a:pt x="160" y="242"/>
                </a:lnTo>
                <a:lnTo>
                  <a:pt x="88" y="267"/>
                </a:lnTo>
                <a:lnTo>
                  <a:pt x="40" y="275"/>
                </a:lnTo>
                <a:lnTo>
                  <a:pt x="5" y="282"/>
                </a:lnTo>
                <a:lnTo>
                  <a:pt x="0" y="257"/>
                </a:lnTo>
                <a:lnTo>
                  <a:pt x="40" y="235"/>
                </a:lnTo>
                <a:lnTo>
                  <a:pt x="20" y="215"/>
                </a:lnTo>
                <a:lnTo>
                  <a:pt x="23" y="187"/>
                </a:lnTo>
                <a:lnTo>
                  <a:pt x="55" y="170"/>
                </a:lnTo>
                <a:lnTo>
                  <a:pt x="63" y="75"/>
                </a:lnTo>
                <a:lnTo>
                  <a:pt x="90" y="1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" name="Freeform 460"/>
          <p:cNvSpPr>
            <a:spLocks/>
          </p:cNvSpPr>
          <p:nvPr/>
        </p:nvSpPr>
        <p:spPr bwMode="auto">
          <a:xfrm>
            <a:off x="4246620" y="3696249"/>
            <a:ext cx="57127" cy="6954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46"/>
              </a:cxn>
              <a:cxn ang="0">
                <a:pos x="45" y="71"/>
              </a:cxn>
              <a:cxn ang="0">
                <a:pos x="10" y="46"/>
              </a:cxn>
              <a:cxn ang="0">
                <a:pos x="0" y="15"/>
              </a:cxn>
              <a:cxn ang="0">
                <a:pos x="0" y="13"/>
              </a:cxn>
              <a:cxn ang="0">
                <a:pos x="45" y="0"/>
              </a:cxn>
            </a:cxnLst>
            <a:rect l="0" t="0" r="r" b="b"/>
            <a:pathLst>
              <a:path w="58" h="71">
                <a:moveTo>
                  <a:pt x="45" y="0"/>
                </a:moveTo>
                <a:lnTo>
                  <a:pt x="58" y="46"/>
                </a:lnTo>
                <a:lnTo>
                  <a:pt x="45" y="71"/>
                </a:lnTo>
                <a:lnTo>
                  <a:pt x="10" y="46"/>
                </a:lnTo>
                <a:lnTo>
                  <a:pt x="0" y="15"/>
                </a:lnTo>
                <a:lnTo>
                  <a:pt x="0" y="13"/>
                </a:lnTo>
                <a:lnTo>
                  <a:pt x="4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8" name="Freeform 459"/>
          <p:cNvSpPr>
            <a:spLocks/>
          </p:cNvSpPr>
          <p:nvPr/>
        </p:nvSpPr>
        <p:spPr bwMode="auto">
          <a:xfrm>
            <a:off x="4214329" y="3708668"/>
            <a:ext cx="76999" cy="89418"/>
          </a:xfrm>
          <a:custGeom>
            <a:avLst/>
            <a:gdLst/>
            <a:ahLst/>
            <a:cxnLst>
              <a:cxn ang="0">
                <a:pos x="77" y="58"/>
              </a:cxn>
              <a:cxn ang="0">
                <a:pos x="55" y="90"/>
              </a:cxn>
              <a:cxn ang="0">
                <a:pos x="3" y="90"/>
              </a:cxn>
              <a:cxn ang="0">
                <a:pos x="0" y="35"/>
              </a:cxn>
              <a:cxn ang="0">
                <a:pos x="26" y="0"/>
              </a:cxn>
              <a:cxn ang="0">
                <a:pos x="32" y="0"/>
              </a:cxn>
              <a:cxn ang="0">
                <a:pos x="32" y="3"/>
              </a:cxn>
              <a:cxn ang="0">
                <a:pos x="42" y="32"/>
              </a:cxn>
              <a:cxn ang="0">
                <a:pos x="77" y="58"/>
              </a:cxn>
            </a:cxnLst>
            <a:rect l="0" t="0" r="r" b="b"/>
            <a:pathLst>
              <a:path w="77" h="90">
                <a:moveTo>
                  <a:pt x="77" y="58"/>
                </a:moveTo>
                <a:lnTo>
                  <a:pt x="55" y="90"/>
                </a:lnTo>
                <a:lnTo>
                  <a:pt x="3" y="90"/>
                </a:lnTo>
                <a:lnTo>
                  <a:pt x="0" y="35"/>
                </a:lnTo>
                <a:lnTo>
                  <a:pt x="26" y="0"/>
                </a:lnTo>
                <a:lnTo>
                  <a:pt x="32" y="0"/>
                </a:lnTo>
                <a:lnTo>
                  <a:pt x="32" y="3"/>
                </a:lnTo>
                <a:lnTo>
                  <a:pt x="42" y="32"/>
                </a:lnTo>
                <a:lnTo>
                  <a:pt x="77" y="5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" name="Freeform 458"/>
          <p:cNvSpPr>
            <a:spLocks/>
          </p:cNvSpPr>
          <p:nvPr/>
        </p:nvSpPr>
        <p:spPr bwMode="auto">
          <a:xfrm>
            <a:off x="4214329" y="3708668"/>
            <a:ext cx="76999" cy="89418"/>
          </a:xfrm>
          <a:custGeom>
            <a:avLst/>
            <a:gdLst/>
            <a:ahLst/>
            <a:cxnLst>
              <a:cxn ang="0">
                <a:pos x="77" y="58"/>
              </a:cxn>
              <a:cxn ang="0">
                <a:pos x="55" y="90"/>
              </a:cxn>
              <a:cxn ang="0">
                <a:pos x="5" y="90"/>
              </a:cxn>
              <a:cxn ang="0">
                <a:pos x="0" y="35"/>
              </a:cxn>
              <a:cxn ang="0">
                <a:pos x="27" y="0"/>
              </a:cxn>
              <a:cxn ang="0">
                <a:pos x="32" y="0"/>
              </a:cxn>
              <a:cxn ang="0">
                <a:pos x="32" y="3"/>
              </a:cxn>
              <a:cxn ang="0">
                <a:pos x="42" y="33"/>
              </a:cxn>
              <a:cxn ang="0">
                <a:pos x="77" y="58"/>
              </a:cxn>
            </a:cxnLst>
            <a:rect l="0" t="0" r="r" b="b"/>
            <a:pathLst>
              <a:path w="77" h="90">
                <a:moveTo>
                  <a:pt x="77" y="58"/>
                </a:moveTo>
                <a:lnTo>
                  <a:pt x="55" y="90"/>
                </a:lnTo>
                <a:lnTo>
                  <a:pt x="5" y="90"/>
                </a:lnTo>
                <a:lnTo>
                  <a:pt x="0" y="35"/>
                </a:lnTo>
                <a:lnTo>
                  <a:pt x="27" y="0"/>
                </a:lnTo>
                <a:lnTo>
                  <a:pt x="32" y="0"/>
                </a:lnTo>
                <a:lnTo>
                  <a:pt x="32" y="3"/>
                </a:lnTo>
                <a:lnTo>
                  <a:pt x="42" y="33"/>
                </a:lnTo>
                <a:lnTo>
                  <a:pt x="77" y="5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0" name="Freeform 457"/>
          <p:cNvSpPr>
            <a:spLocks/>
          </p:cNvSpPr>
          <p:nvPr/>
        </p:nvSpPr>
        <p:spPr bwMode="auto">
          <a:xfrm>
            <a:off x="5252568" y="4026598"/>
            <a:ext cx="226029" cy="111773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3" y="58"/>
              </a:cxn>
              <a:cxn ang="0">
                <a:pos x="48" y="106"/>
              </a:cxn>
              <a:cxn ang="0">
                <a:pos x="102" y="112"/>
              </a:cxn>
              <a:cxn ang="0">
                <a:pos x="227" y="29"/>
              </a:cxn>
              <a:cxn ang="0">
                <a:pos x="211" y="0"/>
              </a:cxn>
              <a:cxn ang="0">
                <a:pos x="26" y="16"/>
              </a:cxn>
              <a:cxn ang="0">
                <a:pos x="0" y="58"/>
              </a:cxn>
            </a:cxnLst>
            <a:rect l="0" t="0" r="r" b="b"/>
            <a:pathLst>
              <a:path w="227" h="112">
                <a:moveTo>
                  <a:pt x="0" y="58"/>
                </a:moveTo>
                <a:lnTo>
                  <a:pt x="3" y="58"/>
                </a:lnTo>
                <a:lnTo>
                  <a:pt x="48" y="106"/>
                </a:lnTo>
                <a:lnTo>
                  <a:pt x="102" y="112"/>
                </a:lnTo>
                <a:lnTo>
                  <a:pt x="227" y="29"/>
                </a:lnTo>
                <a:lnTo>
                  <a:pt x="211" y="0"/>
                </a:lnTo>
                <a:lnTo>
                  <a:pt x="26" y="16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" name="Freeform 456"/>
          <p:cNvSpPr>
            <a:spLocks/>
          </p:cNvSpPr>
          <p:nvPr/>
        </p:nvSpPr>
        <p:spPr bwMode="auto">
          <a:xfrm>
            <a:off x="5252568" y="4026598"/>
            <a:ext cx="223544" cy="111773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" y="57"/>
              </a:cxn>
              <a:cxn ang="0">
                <a:pos x="48" y="105"/>
              </a:cxn>
              <a:cxn ang="0">
                <a:pos x="101" y="112"/>
              </a:cxn>
              <a:cxn ang="0">
                <a:pos x="227" y="30"/>
              </a:cxn>
              <a:cxn ang="0">
                <a:pos x="212" y="0"/>
              </a:cxn>
              <a:cxn ang="0">
                <a:pos x="25" y="15"/>
              </a:cxn>
              <a:cxn ang="0">
                <a:pos x="0" y="57"/>
              </a:cxn>
            </a:cxnLst>
            <a:rect l="0" t="0" r="r" b="b"/>
            <a:pathLst>
              <a:path w="227" h="112">
                <a:moveTo>
                  <a:pt x="0" y="57"/>
                </a:moveTo>
                <a:lnTo>
                  <a:pt x="3" y="57"/>
                </a:lnTo>
                <a:lnTo>
                  <a:pt x="48" y="105"/>
                </a:lnTo>
                <a:lnTo>
                  <a:pt x="101" y="112"/>
                </a:lnTo>
                <a:lnTo>
                  <a:pt x="227" y="30"/>
                </a:lnTo>
                <a:lnTo>
                  <a:pt x="212" y="0"/>
                </a:lnTo>
                <a:lnTo>
                  <a:pt x="25" y="15"/>
                </a:lnTo>
                <a:lnTo>
                  <a:pt x="0" y="5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2" name="Freeform 455"/>
          <p:cNvSpPr>
            <a:spLocks/>
          </p:cNvSpPr>
          <p:nvPr/>
        </p:nvSpPr>
        <p:spPr bwMode="auto">
          <a:xfrm>
            <a:off x="5349438" y="4046468"/>
            <a:ext cx="156480" cy="129159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157" y="125"/>
              </a:cxn>
              <a:cxn ang="0">
                <a:pos x="48" y="131"/>
              </a:cxn>
              <a:cxn ang="0">
                <a:pos x="0" y="93"/>
              </a:cxn>
              <a:cxn ang="0">
                <a:pos x="3" y="93"/>
              </a:cxn>
              <a:cxn ang="0">
                <a:pos x="128" y="10"/>
              </a:cxn>
              <a:cxn ang="0">
                <a:pos x="125" y="7"/>
              </a:cxn>
              <a:cxn ang="0">
                <a:pos x="128" y="7"/>
              </a:cxn>
              <a:cxn ang="0">
                <a:pos x="128" y="0"/>
              </a:cxn>
            </a:cxnLst>
            <a:rect l="0" t="0" r="r" b="b"/>
            <a:pathLst>
              <a:path w="157" h="131">
                <a:moveTo>
                  <a:pt x="128" y="0"/>
                </a:moveTo>
                <a:lnTo>
                  <a:pt x="157" y="125"/>
                </a:lnTo>
                <a:lnTo>
                  <a:pt x="48" y="131"/>
                </a:lnTo>
                <a:lnTo>
                  <a:pt x="0" y="93"/>
                </a:lnTo>
                <a:lnTo>
                  <a:pt x="3" y="93"/>
                </a:lnTo>
                <a:lnTo>
                  <a:pt x="128" y="10"/>
                </a:lnTo>
                <a:lnTo>
                  <a:pt x="125" y="7"/>
                </a:lnTo>
                <a:lnTo>
                  <a:pt x="128" y="7"/>
                </a:lnTo>
                <a:lnTo>
                  <a:pt x="12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3" name="Freeform 454"/>
          <p:cNvSpPr>
            <a:spLocks/>
          </p:cNvSpPr>
          <p:nvPr/>
        </p:nvSpPr>
        <p:spPr bwMode="auto">
          <a:xfrm>
            <a:off x="5349438" y="4046468"/>
            <a:ext cx="156480" cy="129159"/>
          </a:xfrm>
          <a:custGeom>
            <a:avLst/>
            <a:gdLst/>
            <a:ahLst/>
            <a:cxnLst>
              <a:cxn ang="0">
                <a:pos x="127" y="0"/>
              </a:cxn>
              <a:cxn ang="0">
                <a:pos x="157" y="126"/>
              </a:cxn>
              <a:cxn ang="0">
                <a:pos x="47" y="131"/>
              </a:cxn>
              <a:cxn ang="0">
                <a:pos x="0" y="93"/>
              </a:cxn>
              <a:cxn ang="0">
                <a:pos x="2" y="93"/>
              </a:cxn>
              <a:cxn ang="0">
                <a:pos x="127" y="10"/>
              </a:cxn>
              <a:cxn ang="0">
                <a:pos x="125" y="5"/>
              </a:cxn>
              <a:cxn ang="0">
                <a:pos x="127" y="5"/>
              </a:cxn>
              <a:cxn ang="0">
                <a:pos x="127" y="0"/>
              </a:cxn>
            </a:cxnLst>
            <a:rect l="0" t="0" r="r" b="b"/>
            <a:pathLst>
              <a:path w="157" h="131">
                <a:moveTo>
                  <a:pt x="127" y="0"/>
                </a:moveTo>
                <a:lnTo>
                  <a:pt x="157" y="126"/>
                </a:lnTo>
                <a:lnTo>
                  <a:pt x="47" y="131"/>
                </a:lnTo>
                <a:lnTo>
                  <a:pt x="0" y="93"/>
                </a:lnTo>
                <a:lnTo>
                  <a:pt x="2" y="93"/>
                </a:lnTo>
                <a:lnTo>
                  <a:pt x="127" y="10"/>
                </a:lnTo>
                <a:lnTo>
                  <a:pt x="125" y="5"/>
                </a:lnTo>
                <a:lnTo>
                  <a:pt x="127" y="5"/>
                </a:lnTo>
                <a:lnTo>
                  <a:pt x="127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4" name="Freeform 453"/>
          <p:cNvSpPr>
            <a:spLocks/>
          </p:cNvSpPr>
          <p:nvPr/>
        </p:nvSpPr>
        <p:spPr bwMode="auto">
          <a:xfrm>
            <a:off x="5476113" y="4006727"/>
            <a:ext cx="183803" cy="161450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4" y="0"/>
              </a:cxn>
              <a:cxn ang="0">
                <a:pos x="64" y="3"/>
              </a:cxn>
              <a:cxn ang="0">
                <a:pos x="119" y="38"/>
              </a:cxn>
              <a:cxn ang="0">
                <a:pos x="151" y="115"/>
              </a:cxn>
              <a:cxn ang="0">
                <a:pos x="179" y="118"/>
              </a:cxn>
              <a:cxn ang="0">
                <a:pos x="182" y="115"/>
              </a:cxn>
              <a:cxn ang="0">
                <a:pos x="182" y="118"/>
              </a:cxn>
              <a:cxn ang="0">
                <a:pos x="186" y="141"/>
              </a:cxn>
              <a:cxn ang="0">
                <a:pos x="141" y="163"/>
              </a:cxn>
              <a:cxn ang="0">
                <a:pos x="29" y="157"/>
              </a:cxn>
              <a:cxn ang="0">
                <a:pos x="0" y="45"/>
              </a:cxn>
            </a:cxnLst>
            <a:rect l="0" t="0" r="r" b="b"/>
            <a:pathLst>
              <a:path w="186" h="163">
                <a:moveTo>
                  <a:pt x="0" y="45"/>
                </a:moveTo>
                <a:lnTo>
                  <a:pt x="64" y="0"/>
                </a:lnTo>
                <a:lnTo>
                  <a:pt x="64" y="3"/>
                </a:lnTo>
                <a:lnTo>
                  <a:pt x="119" y="38"/>
                </a:lnTo>
                <a:lnTo>
                  <a:pt x="151" y="115"/>
                </a:lnTo>
                <a:lnTo>
                  <a:pt x="179" y="118"/>
                </a:lnTo>
                <a:lnTo>
                  <a:pt x="182" y="115"/>
                </a:lnTo>
                <a:lnTo>
                  <a:pt x="182" y="118"/>
                </a:lnTo>
                <a:lnTo>
                  <a:pt x="186" y="141"/>
                </a:lnTo>
                <a:lnTo>
                  <a:pt x="141" y="163"/>
                </a:lnTo>
                <a:lnTo>
                  <a:pt x="29" y="157"/>
                </a:lnTo>
                <a:lnTo>
                  <a:pt x="0" y="4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5" name="Freeform 452"/>
          <p:cNvSpPr>
            <a:spLocks/>
          </p:cNvSpPr>
          <p:nvPr/>
        </p:nvSpPr>
        <p:spPr bwMode="auto">
          <a:xfrm>
            <a:off x="5476113" y="4006727"/>
            <a:ext cx="186288" cy="163933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4" y="0"/>
              </a:cxn>
              <a:cxn ang="0">
                <a:pos x="64" y="5"/>
              </a:cxn>
              <a:cxn ang="0">
                <a:pos x="119" y="40"/>
              </a:cxn>
              <a:cxn ang="0">
                <a:pos x="151" y="114"/>
              </a:cxn>
              <a:cxn ang="0">
                <a:pos x="179" y="119"/>
              </a:cxn>
              <a:cxn ang="0">
                <a:pos x="181" y="114"/>
              </a:cxn>
              <a:cxn ang="0">
                <a:pos x="181" y="119"/>
              </a:cxn>
              <a:cxn ang="0">
                <a:pos x="186" y="141"/>
              </a:cxn>
              <a:cxn ang="0">
                <a:pos x="141" y="163"/>
              </a:cxn>
              <a:cxn ang="0">
                <a:pos x="30" y="156"/>
              </a:cxn>
              <a:cxn ang="0">
                <a:pos x="0" y="44"/>
              </a:cxn>
            </a:cxnLst>
            <a:rect l="0" t="0" r="r" b="b"/>
            <a:pathLst>
              <a:path w="186" h="163">
                <a:moveTo>
                  <a:pt x="0" y="44"/>
                </a:moveTo>
                <a:lnTo>
                  <a:pt x="64" y="0"/>
                </a:lnTo>
                <a:lnTo>
                  <a:pt x="64" y="5"/>
                </a:lnTo>
                <a:lnTo>
                  <a:pt x="119" y="40"/>
                </a:lnTo>
                <a:lnTo>
                  <a:pt x="151" y="114"/>
                </a:lnTo>
                <a:lnTo>
                  <a:pt x="179" y="119"/>
                </a:lnTo>
                <a:lnTo>
                  <a:pt x="181" y="114"/>
                </a:lnTo>
                <a:lnTo>
                  <a:pt x="181" y="119"/>
                </a:lnTo>
                <a:lnTo>
                  <a:pt x="186" y="141"/>
                </a:lnTo>
                <a:lnTo>
                  <a:pt x="141" y="163"/>
                </a:lnTo>
                <a:lnTo>
                  <a:pt x="30" y="156"/>
                </a:lnTo>
                <a:lnTo>
                  <a:pt x="0" y="4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" name="Freeform 451"/>
          <p:cNvSpPr>
            <a:spLocks/>
          </p:cNvSpPr>
          <p:nvPr/>
        </p:nvSpPr>
        <p:spPr bwMode="auto">
          <a:xfrm>
            <a:off x="5662400" y="3867633"/>
            <a:ext cx="233480" cy="206159"/>
          </a:xfrm>
          <a:custGeom>
            <a:avLst/>
            <a:gdLst/>
            <a:ahLst/>
            <a:cxnLst>
              <a:cxn ang="0">
                <a:pos x="57" y="208"/>
              </a:cxn>
              <a:cxn ang="0">
                <a:pos x="73" y="195"/>
              </a:cxn>
              <a:cxn ang="0">
                <a:pos x="124" y="186"/>
              </a:cxn>
              <a:cxn ang="0">
                <a:pos x="166" y="189"/>
              </a:cxn>
              <a:cxn ang="0">
                <a:pos x="201" y="150"/>
              </a:cxn>
              <a:cxn ang="0">
                <a:pos x="211" y="67"/>
              </a:cxn>
              <a:cxn ang="0">
                <a:pos x="236" y="45"/>
              </a:cxn>
              <a:cxn ang="0">
                <a:pos x="195" y="0"/>
              </a:cxn>
              <a:cxn ang="0">
                <a:pos x="73" y="35"/>
              </a:cxn>
              <a:cxn ang="0">
                <a:pos x="3" y="102"/>
              </a:cxn>
              <a:cxn ang="0">
                <a:pos x="0" y="109"/>
              </a:cxn>
              <a:cxn ang="0">
                <a:pos x="3" y="118"/>
              </a:cxn>
              <a:cxn ang="0">
                <a:pos x="57" y="205"/>
              </a:cxn>
              <a:cxn ang="0">
                <a:pos x="54" y="205"/>
              </a:cxn>
              <a:cxn ang="0">
                <a:pos x="57" y="208"/>
              </a:cxn>
            </a:cxnLst>
            <a:rect l="0" t="0" r="r" b="b"/>
            <a:pathLst>
              <a:path w="236" h="208">
                <a:moveTo>
                  <a:pt x="57" y="208"/>
                </a:moveTo>
                <a:lnTo>
                  <a:pt x="73" y="195"/>
                </a:lnTo>
                <a:lnTo>
                  <a:pt x="124" y="186"/>
                </a:lnTo>
                <a:lnTo>
                  <a:pt x="166" y="189"/>
                </a:lnTo>
                <a:lnTo>
                  <a:pt x="201" y="150"/>
                </a:lnTo>
                <a:lnTo>
                  <a:pt x="211" y="67"/>
                </a:lnTo>
                <a:lnTo>
                  <a:pt x="236" y="45"/>
                </a:lnTo>
                <a:lnTo>
                  <a:pt x="195" y="0"/>
                </a:lnTo>
                <a:lnTo>
                  <a:pt x="73" y="35"/>
                </a:lnTo>
                <a:lnTo>
                  <a:pt x="3" y="102"/>
                </a:lnTo>
                <a:lnTo>
                  <a:pt x="0" y="109"/>
                </a:lnTo>
                <a:lnTo>
                  <a:pt x="3" y="118"/>
                </a:lnTo>
                <a:lnTo>
                  <a:pt x="57" y="205"/>
                </a:lnTo>
                <a:lnTo>
                  <a:pt x="54" y="205"/>
                </a:lnTo>
                <a:lnTo>
                  <a:pt x="57" y="20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" name="Freeform 450"/>
          <p:cNvSpPr>
            <a:spLocks/>
          </p:cNvSpPr>
          <p:nvPr/>
        </p:nvSpPr>
        <p:spPr bwMode="auto">
          <a:xfrm>
            <a:off x="5662400" y="3867633"/>
            <a:ext cx="233480" cy="206159"/>
          </a:xfrm>
          <a:custGeom>
            <a:avLst/>
            <a:gdLst/>
            <a:ahLst/>
            <a:cxnLst>
              <a:cxn ang="0">
                <a:pos x="58" y="208"/>
              </a:cxn>
              <a:cxn ang="0">
                <a:pos x="73" y="195"/>
              </a:cxn>
              <a:cxn ang="0">
                <a:pos x="123" y="185"/>
              </a:cxn>
              <a:cxn ang="0">
                <a:pos x="166" y="190"/>
              </a:cxn>
              <a:cxn ang="0">
                <a:pos x="201" y="150"/>
              </a:cxn>
              <a:cxn ang="0">
                <a:pos x="211" y="68"/>
              </a:cxn>
              <a:cxn ang="0">
                <a:pos x="236" y="45"/>
              </a:cxn>
              <a:cxn ang="0">
                <a:pos x="196" y="0"/>
              </a:cxn>
              <a:cxn ang="0">
                <a:pos x="73" y="35"/>
              </a:cxn>
              <a:cxn ang="0">
                <a:pos x="3" y="103"/>
              </a:cxn>
              <a:cxn ang="0">
                <a:pos x="0" y="110"/>
              </a:cxn>
              <a:cxn ang="0">
                <a:pos x="3" y="118"/>
              </a:cxn>
              <a:cxn ang="0">
                <a:pos x="58" y="205"/>
              </a:cxn>
              <a:cxn ang="0">
                <a:pos x="53" y="205"/>
              </a:cxn>
              <a:cxn ang="0">
                <a:pos x="58" y="208"/>
              </a:cxn>
            </a:cxnLst>
            <a:rect l="0" t="0" r="r" b="b"/>
            <a:pathLst>
              <a:path w="236" h="208">
                <a:moveTo>
                  <a:pt x="58" y="208"/>
                </a:moveTo>
                <a:lnTo>
                  <a:pt x="73" y="195"/>
                </a:lnTo>
                <a:lnTo>
                  <a:pt x="123" y="185"/>
                </a:lnTo>
                <a:lnTo>
                  <a:pt x="166" y="190"/>
                </a:lnTo>
                <a:lnTo>
                  <a:pt x="201" y="150"/>
                </a:lnTo>
                <a:lnTo>
                  <a:pt x="211" y="68"/>
                </a:lnTo>
                <a:lnTo>
                  <a:pt x="236" y="45"/>
                </a:lnTo>
                <a:lnTo>
                  <a:pt x="196" y="0"/>
                </a:lnTo>
                <a:lnTo>
                  <a:pt x="73" y="35"/>
                </a:lnTo>
                <a:lnTo>
                  <a:pt x="3" y="103"/>
                </a:lnTo>
                <a:lnTo>
                  <a:pt x="0" y="110"/>
                </a:lnTo>
                <a:lnTo>
                  <a:pt x="3" y="118"/>
                </a:lnTo>
                <a:lnTo>
                  <a:pt x="58" y="205"/>
                </a:lnTo>
                <a:lnTo>
                  <a:pt x="53" y="205"/>
                </a:lnTo>
                <a:lnTo>
                  <a:pt x="58" y="20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8" name="Freeform 449"/>
          <p:cNvSpPr>
            <a:spLocks/>
          </p:cNvSpPr>
          <p:nvPr/>
        </p:nvSpPr>
        <p:spPr bwMode="auto">
          <a:xfrm>
            <a:off x="5679787" y="3733506"/>
            <a:ext cx="253350" cy="181320"/>
          </a:xfrm>
          <a:custGeom>
            <a:avLst/>
            <a:gdLst/>
            <a:ahLst/>
            <a:cxnLst>
              <a:cxn ang="0">
                <a:pos x="54" y="169"/>
              </a:cxn>
              <a:cxn ang="0">
                <a:pos x="0" y="99"/>
              </a:cxn>
              <a:cxn ang="0">
                <a:pos x="9" y="44"/>
              </a:cxn>
              <a:cxn ang="0">
                <a:pos x="153" y="32"/>
              </a:cxn>
              <a:cxn ang="0">
                <a:pos x="208" y="0"/>
              </a:cxn>
              <a:cxn ang="0">
                <a:pos x="227" y="16"/>
              </a:cxn>
              <a:cxn ang="0">
                <a:pos x="227" y="70"/>
              </a:cxn>
              <a:cxn ang="0">
                <a:pos x="256" y="102"/>
              </a:cxn>
              <a:cxn ang="0">
                <a:pos x="256" y="153"/>
              </a:cxn>
              <a:cxn ang="0">
                <a:pos x="217" y="182"/>
              </a:cxn>
              <a:cxn ang="0">
                <a:pos x="211" y="182"/>
              </a:cxn>
              <a:cxn ang="0">
                <a:pos x="217" y="179"/>
              </a:cxn>
              <a:cxn ang="0">
                <a:pos x="176" y="134"/>
              </a:cxn>
              <a:cxn ang="0">
                <a:pos x="54" y="169"/>
              </a:cxn>
            </a:cxnLst>
            <a:rect l="0" t="0" r="r" b="b"/>
            <a:pathLst>
              <a:path w="256" h="182">
                <a:moveTo>
                  <a:pt x="54" y="169"/>
                </a:moveTo>
                <a:lnTo>
                  <a:pt x="0" y="99"/>
                </a:lnTo>
                <a:lnTo>
                  <a:pt x="9" y="44"/>
                </a:lnTo>
                <a:lnTo>
                  <a:pt x="153" y="32"/>
                </a:lnTo>
                <a:lnTo>
                  <a:pt x="208" y="0"/>
                </a:lnTo>
                <a:lnTo>
                  <a:pt x="227" y="16"/>
                </a:lnTo>
                <a:lnTo>
                  <a:pt x="227" y="70"/>
                </a:lnTo>
                <a:lnTo>
                  <a:pt x="256" y="102"/>
                </a:lnTo>
                <a:lnTo>
                  <a:pt x="256" y="153"/>
                </a:lnTo>
                <a:lnTo>
                  <a:pt x="217" y="182"/>
                </a:lnTo>
                <a:lnTo>
                  <a:pt x="211" y="182"/>
                </a:lnTo>
                <a:lnTo>
                  <a:pt x="217" y="179"/>
                </a:lnTo>
                <a:lnTo>
                  <a:pt x="176" y="134"/>
                </a:lnTo>
                <a:lnTo>
                  <a:pt x="54" y="16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9" name="Freeform 448"/>
          <p:cNvSpPr>
            <a:spLocks/>
          </p:cNvSpPr>
          <p:nvPr/>
        </p:nvSpPr>
        <p:spPr bwMode="auto">
          <a:xfrm>
            <a:off x="5679786" y="3733506"/>
            <a:ext cx="255835" cy="181320"/>
          </a:xfrm>
          <a:custGeom>
            <a:avLst/>
            <a:gdLst/>
            <a:ahLst/>
            <a:cxnLst>
              <a:cxn ang="0">
                <a:pos x="55" y="170"/>
              </a:cxn>
              <a:cxn ang="0">
                <a:pos x="0" y="100"/>
              </a:cxn>
              <a:cxn ang="0">
                <a:pos x="10" y="45"/>
              </a:cxn>
              <a:cxn ang="0">
                <a:pos x="154" y="32"/>
              </a:cxn>
              <a:cxn ang="0">
                <a:pos x="209" y="0"/>
              </a:cxn>
              <a:cxn ang="0">
                <a:pos x="226" y="17"/>
              </a:cxn>
              <a:cxn ang="0">
                <a:pos x="226" y="70"/>
              </a:cxn>
              <a:cxn ang="0">
                <a:pos x="256" y="102"/>
              </a:cxn>
              <a:cxn ang="0">
                <a:pos x="256" y="155"/>
              </a:cxn>
              <a:cxn ang="0">
                <a:pos x="216" y="182"/>
              </a:cxn>
              <a:cxn ang="0">
                <a:pos x="211" y="182"/>
              </a:cxn>
              <a:cxn ang="0">
                <a:pos x="216" y="180"/>
              </a:cxn>
              <a:cxn ang="0">
                <a:pos x="176" y="135"/>
              </a:cxn>
              <a:cxn ang="0">
                <a:pos x="55" y="170"/>
              </a:cxn>
            </a:cxnLst>
            <a:rect l="0" t="0" r="r" b="b"/>
            <a:pathLst>
              <a:path w="256" h="182">
                <a:moveTo>
                  <a:pt x="55" y="170"/>
                </a:moveTo>
                <a:lnTo>
                  <a:pt x="0" y="100"/>
                </a:lnTo>
                <a:lnTo>
                  <a:pt x="10" y="45"/>
                </a:lnTo>
                <a:lnTo>
                  <a:pt x="154" y="32"/>
                </a:lnTo>
                <a:lnTo>
                  <a:pt x="209" y="0"/>
                </a:lnTo>
                <a:lnTo>
                  <a:pt x="226" y="17"/>
                </a:lnTo>
                <a:lnTo>
                  <a:pt x="226" y="70"/>
                </a:lnTo>
                <a:lnTo>
                  <a:pt x="256" y="102"/>
                </a:lnTo>
                <a:lnTo>
                  <a:pt x="256" y="155"/>
                </a:lnTo>
                <a:lnTo>
                  <a:pt x="216" y="182"/>
                </a:lnTo>
                <a:lnTo>
                  <a:pt x="211" y="182"/>
                </a:lnTo>
                <a:lnTo>
                  <a:pt x="216" y="180"/>
                </a:lnTo>
                <a:lnTo>
                  <a:pt x="176" y="135"/>
                </a:lnTo>
                <a:lnTo>
                  <a:pt x="55" y="17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0" name="Freeform 447"/>
          <p:cNvSpPr>
            <a:spLocks/>
          </p:cNvSpPr>
          <p:nvPr/>
        </p:nvSpPr>
        <p:spPr bwMode="auto">
          <a:xfrm>
            <a:off x="5828816" y="3527349"/>
            <a:ext cx="178835" cy="305510"/>
          </a:xfrm>
          <a:custGeom>
            <a:avLst/>
            <a:gdLst/>
            <a:ahLst/>
            <a:cxnLst>
              <a:cxn ang="0">
                <a:pos x="7" y="240"/>
              </a:cxn>
              <a:cxn ang="0">
                <a:pos x="0" y="131"/>
              </a:cxn>
              <a:cxn ang="0">
                <a:pos x="87" y="0"/>
              </a:cxn>
              <a:cxn ang="0">
                <a:pos x="131" y="28"/>
              </a:cxn>
              <a:cxn ang="0">
                <a:pos x="131" y="137"/>
              </a:cxn>
              <a:cxn ang="0">
                <a:pos x="103" y="166"/>
              </a:cxn>
              <a:cxn ang="0">
                <a:pos x="122" y="204"/>
              </a:cxn>
              <a:cxn ang="0">
                <a:pos x="179" y="236"/>
              </a:cxn>
              <a:cxn ang="0">
                <a:pos x="106" y="307"/>
              </a:cxn>
              <a:cxn ang="0">
                <a:pos x="77" y="278"/>
              </a:cxn>
              <a:cxn ang="0">
                <a:pos x="77" y="224"/>
              </a:cxn>
              <a:cxn ang="0">
                <a:pos x="58" y="208"/>
              </a:cxn>
              <a:cxn ang="0">
                <a:pos x="7" y="240"/>
              </a:cxn>
            </a:cxnLst>
            <a:rect l="0" t="0" r="r" b="b"/>
            <a:pathLst>
              <a:path w="179" h="307">
                <a:moveTo>
                  <a:pt x="7" y="240"/>
                </a:moveTo>
                <a:lnTo>
                  <a:pt x="0" y="131"/>
                </a:lnTo>
                <a:lnTo>
                  <a:pt x="87" y="0"/>
                </a:lnTo>
                <a:lnTo>
                  <a:pt x="131" y="28"/>
                </a:lnTo>
                <a:lnTo>
                  <a:pt x="131" y="137"/>
                </a:lnTo>
                <a:lnTo>
                  <a:pt x="103" y="166"/>
                </a:lnTo>
                <a:lnTo>
                  <a:pt x="122" y="204"/>
                </a:lnTo>
                <a:lnTo>
                  <a:pt x="179" y="236"/>
                </a:lnTo>
                <a:lnTo>
                  <a:pt x="106" y="307"/>
                </a:lnTo>
                <a:lnTo>
                  <a:pt x="77" y="278"/>
                </a:lnTo>
                <a:lnTo>
                  <a:pt x="77" y="224"/>
                </a:lnTo>
                <a:lnTo>
                  <a:pt x="58" y="208"/>
                </a:lnTo>
                <a:lnTo>
                  <a:pt x="7" y="24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1" name="Freeform 446"/>
          <p:cNvSpPr>
            <a:spLocks/>
          </p:cNvSpPr>
          <p:nvPr/>
        </p:nvSpPr>
        <p:spPr bwMode="auto">
          <a:xfrm>
            <a:off x="5828816" y="3527349"/>
            <a:ext cx="178835" cy="305510"/>
          </a:xfrm>
          <a:custGeom>
            <a:avLst/>
            <a:gdLst/>
            <a:ahLst/>
            <a:cxnLst>
              <a:cxn ang="0">
                <a:pos x="7" y="240"/>
              </a:cxn>
              <a:cxn ang="0">
                <a:pos x="0" y="132"/>
              </a:cxn>
              <a:cxn ang="0">
                <a:pos x="87" y="0"/>
              </a:cxn>
              <a:cxn ang="0">
                <a:pos x="132" y="27"/>
              </a:cxn>
              <a:cxn ang="0">
                <a:pos x="132" y="137"/>
              </a:cxn>
              <a:cxn ang="0">
                <a:pos x="104" y="167"/>
              </a:cxn>
              <a:cxn ang="0">
                <a:pos x="122" y="205"/>
              </a:cxn>
              <a:cxn ang="0">
                <a:pos x="179" y="237"/>
              </a:cxn>
              <a:cxn ang="0">
                <a:pos x="107" y="307"/>
              </a:cxn>
              <a:cxn ang="0">
                <a:pos x="77" y="277"/>
              </a:cxn>
              <a:cxn ang="0">
                <a:pos x="77" y="225"/>
              </a:cxn>
              <a:cxn ang="0">
                <a:pos x="60" y="207"/>
              </a:cxn>
              <a:cxn ang="0">
                <a:pos x="7" y="240"/>
              </a:cxn>
            </a:cxnLst>
            <a:rect l="0" t="0" r="r" b="b"/>
            <a:pathLst>
              <a:path w="179" h="307">
                <a:moveTo>
                  <a:pt x="7" y="240"/>
                </a:moveTo>
                <a:lnTo>
                  <a:pt x="0" y="132"/>
                </a:lnTo>
                <a:lnTo>
                  <a:pt x="87" y="0"/>
                </a:lnTo>
                <a:lnTo>
                  <a:pt x="132" y="27"/>
                </a:lnTo>
                <a:lnTo>
                  <a:pt x="132" y="137"/>
                </a:lnTo>
                <a:lnTo>
                  <a:pt x="104" y="167"/>
                </a:lnTo>
                <a:lnTo>
                  <a:pt x="122" y="205"/>
                </a:lnTo>
                <a:lnTo>
                  <a:pt x="179" y="237"/>
                </a:lnTo>
                <a:lnTo>
                  <a:pt x="107" y="307"/>
                </a:lnTo>
                <a:lnTo>
                  <a:pt x="77" y="277"/>
                </a:lnTo>
                <a:lnTo>
                  <a:pt x="77" y="225"/>
                </a:lnTo>
                <a:lnTo>
                  <a:pt x="60" y="207"/>
                </a:lnTo>
                <a:lnTo>
                  <a:pt x="7" y="24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2" name="Freeform 445"/>
          <p:cNvSpPr>
            <a:spLocks/>
          </p:cNvSpPr>
          <p:nvPr/>
        </p:nvSpPr>
        <p:spPr bwMode="auto">
          <a:xfrm>
            <a:off x="5826333" y="3765796"/>
            <a:ext cx="243415" cy="417283"/>
          </a:xfrm>
          <a:custGeom>
            <a:avLst/>
            <a:gdLst/>
            <a:ahLst/>
            <a:cxnLst>
              <a:cxn ang="0">
                <a:pos x="186" y="0"/>
              </a:cxn>
              <a:cxn ang="0">
                <a:pos x="221" y="3"/>
              </a:cxn>
              <a:cxn ang="0">
                <a:pos x="186" y="86"/>
              </a:cxn>
              <a:cxn ang="0">
                <a:pos x="246" y="246"/>
              </a:cxn>
              <a:cxn ang="0">
                <a:pos x="134" y="419"/>
              </a:cxn>
              <a:cxn ang="0">
                <a:pos x="58" y="390"/>
              </a:cxn>
              <a:cxn ang="0">
                <a:pos x="29" y="329"/>
              </a:cxn>
              <a:cxn ang="0">
                <a:pos x="0" y="291"/>
              </a:cxn>
              <a:cxn ang="0">
                <a:pos x="35" y="252"/>
              </a:cxn>
              <a:cxn ang="0">
                <a:pos x="45" y="169"/>
              </a:cxn>
              <a:cxn ang="0">
                <a:pos x="70" y="147"/>
              </a:cxn>
              <a:cxn ang="0">
                <a:pos x="64" y="150"/>
              </a:cxn>
              <a:cxn ang="0">
                <a:pos x="70" y="150"/>
              </a:cxn>
              <a:cxn ang="0">
                <a:pos x="109" y="121"/>
              </a:cxn>
              <a:cxn ang="0">
                <a:pos x="109" y="70"/>
              </a:cxn>
              <a:cxn ang="0">
                <a:pos x="109" y="67"/>
              </a:cxn>
              <a:cxn ang="0">
                <a:pos x="179" y="0"/>
              </a:cxn>
              <a:cxn ang="0">
                <a:pos x="186" y="0"/>
              </a:cxn>
            </a:cxnLst>
            <a:rect l="0" t="0" r="r" b="b"/>
            <a:pathLst>
              <a:path w="246" h="419">
                <a:moveTo>
                  <a:pt x="186" y="0"/>
                </a:moveTo>
                <a:lnTo>
                  <a:pt x="221" y="3"/>
                </a:lnTo>
                <a:lnTo>
                  <a:pt x="186" y="86"/>
                </a:lnTo>
                <a:lnTo>
                  <a:pt x="246" y="246"/>
                </a:lnTo>
                <a:lnTo>
                  <a:pt x="134" y="419"/>
                </a:lnTo>
                <a:lnTo>
                  <a:pt x="58" y="390"/>
                </a:lnTo>
                <a:lnTo>
                  <a:pt x="29" y="329"/>
                </a:lnTo>
                <a:lnTo>
                  <a:pt x="0" y="291"/>
                </a:lnTo>
                <a:lnTo>
                  <a:pt x="35" y="252"/>
                </a:lnTo>
                <a:lnTo>
                  <a:pt x="45" y="169"/>
                </a:lnTo>
                <a:lnTo>
                  <a:pt x="70" y="147"/>
                </a:lnTo>
                <a:lnTo>
                  <a:pt x="64" y="150"/>
                </a:lnTo>
                <a:lnTo>
                  <a:pt x="70" y="150"/>
                </a:lnTo>
                <a:lnTo>
                  <a:pt x="109" y="121"/>
                </a:lnTo>
                <a:lnTo>
                  <a:pt x="109" y="70"/>
                </a:lnTo>
                <a:lnTo>
                  <a:pt x="109" y="67"/>
                </a:lnTo>
                <a:lnTo>
                  <a:pt x="179" y="0"/>
                </a:lnTo>
                <a:lnTo>
                  <a:pt x="18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3" name="Freeform 444"/>
          <p:cNvSpPr>
            <a:spLocks/>
          </p:cNvSpPr>
          <p:nvPr/>
        </p:nvSpPr>
        <p:spPr bwMode="auto">
          <a:xfrm>
            <a:off x="5826333" y="3765796"/>
            <a:ext cx="245898" cy="417283"/>
          </a:xfrm>
          <a:custGeom>
            <a:avLst/>
            <a:gdLst/>
            <a:ahLst/>
            <a:cxnLst>
              <a:cxn ang="0">
                <a:pos x="186" y="0"/>
              </a:cxn>
              <a:cxn ang="0">
                <a:pos x="221" y="2"/>
              </a:cxn>
              <a:cxn ang="0">
                <a:pos x="186" y="87"/>
              </a:cxn>
              <a:cxn ang="0">
                <a:pos x="246" y="247"/>
              </a:cxn>
              <a:cxn ang="0">
                <a:pos x="134" y="419"/>
              </a:cxn>
              <a:cxn ang="0">
                <a:pos x="57" y="389"/>
              </a:cxn>
              <a:cxn ang="0">
                <a:pos x="30" y="329"/>
              </a:cxn>
              <a:cxn ang="0">
                <a:pos x="0" y="292"/>
              </a:cxn>
              <a:cxn ang="0">
                <a:pos x="35" y="252"/>
              </a:cxn>
              <a:cxn ang="0">
                <a:pos x="45" y="170"/>
              </a:cxn>
              <a:cxn ang="0">
                <a:pos x="70" y="147"/>
              </a:cxn>
              <a:cxn ang="0">
                <a:pos x="65" y="150"/>
              </a:cxn>
              <a:cxn ang="0">
                <a:pos x="70" y="150"/>
              </a:cxn>
              <a:cxn ang="0">
                <a:pos x="109" y="122"/>
              </a:cxn>
              <a:cxn ang="0">
                <a:pos x="109" y="70"/>
              </a:cxn>
              <a:cxn ang="0">
                <a:pos x="109" y="67"/>
              </a:cxn>
              <a:cxn ang="0">
                <a:pos x="179" y="0"/>
              </a:cxn>
              <a:cxn ang="0">
                <a:pos x="186" y="0"/>
              </a:cxn>
            </a:cxnLst>
            <a:rect l="0" t="0" r="r" b="b"/>
            <a:pathLst>
              <a:path w="246" h="419">
                <a:moveTo>
                  <a:pt x="186" y="0"/>
                </a:moveTo>
                <a:lnTo>
                  <a:pt x="221" y="2"/>
                </a:lnTo>
                <a:lnTo>
                  <a:pt x="186" y="87"/>
                </a:lnTo>
                <a:lnTo>
                  <a:pt x="246" y="247"/>
                </a:lnTo>
                <a:lnTo>
                  <a:pt x="134" y="419"/>
                </a:lnTo>
                <a:lnTo>
                  <a:pt x="57" y="389"/>
                </a:lnTo>
                <a:lnTo>
                  <a:pt x="30" y="329"/>
                </a:lnTo>
                <a:lnTo>
                  <a:pt x="0" y="292"/>
                </a:lnTo>
                <a:lnTo>
                  <a:pt x="35" y="252"/>
                </a:lnTo>
                <a:lnTo>
                  <a:pt x="45" y="170"/>
                </a:lnTo>
                <a:lnTo>
                  <a:pt x="70" y="147"/>
                </a:lnTo>
                <a:lnTo>
                  <a:pt x="65" y="150"/>
                </a:lnTo>
                <a:lnTo>
                  <a:pt x="70" y="150"/>
                </a:lnTo>
                <a:lnTo>
                  <a:pt x="109" y="122"/>
                </a:lnTo>
                <a:lnTo>
                  <a:pt x="109" y="70"/>
                </a:lnTo>
                <a:lnTo>
                  <a:pt x="109" y="67"/>
                </a:lnTo>
                <a:lnTo>
                  <a:pt x="179" y="0"/>
                </a:lnTo>
                <a:lnTo>
                  <a:pt x="186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4" name="Freeform 443"/>
          <p:cNvSpPr>
            <a:spLocks/>
          </p:cNvSpPr>
          <p:nvPr/>
        </p:nvSpPr>
        <p:spPr bwMode="auto">
          <a:xfrm>
            <a:off x="4989283" y="4130918"/>
            <a:ext cx="437153" cy="248383"/>
          </a:xfrm>
          <a:custGeom>
            <a:avLst/>
            <a:gdLst/>
            <a:ahLst/>
            <a:cxnLst>
              <a:cxn ang="0">
                <a:pos x="313" y="0"/>
              </a:cxn>
              <a:cxn ang="0">
                <a:pos x="281" y="32"/>
              </a:cxn>
              <a:cxn ang="0">
                <a:pos x="195" y="25"/>
              </a:cxn>
              <a:cxn ang="0">
                <a:pos x="124" y="76"/>
              </a:cxn>
              <a:cxn ang="0">
                <a:pos x="38" y="92"/>
              </a:cxn>
              <a:cxn ang="0">
                <a:pos x="0" y="137"/>
              </a:cxn>
              <a:cxn ang="0">
                <a:pos x="3" y="201"/>
              </a:cxn>
              <a:cxn ang="0">
                <a:pos x="76" y="249"/>
              </a:cxn>
              <a:cxn ang="0">
                <a:pos x="153" y="233"/>
              </a:cxn>
              <a:cxn ang="0">
                <a:pos x="249" y="208"/>
              </a:cxn>
              <a:cxn ang="0">
                <a:pos x="249" y="217"/>
              </a:cxn>
              <a:cxn ang="0">
                <a:pos x="377" y="169"/>
              </a:cxn>
              <a:cxn ang="0">
                <a:pos x="441" y="131"/>
              </a:cxn>
              <a:cxn ang="0">
                <a:pos x="415" y="83"/>
              </a:cxn>
              <a:cxn ang="0">
                <a:pos x="412" y="41"/>
              </a:cxn>
              <a:cxn ang="0">
                <a:pos x="364" y="6"/>
              </a:cxn>
              <a:cxn ang="0">
                <a:pos x="313" y="0"/>
              </a:cxn>
            </a:cxnLst>
            <a:rect l="0" t="0" r="r" b="b"/>
            <a:pathLst>
              <a:path w="441" h="249">
                <a:moveTo>
                  <a:pt x="313" y="0"/>
                </a:moveTo>
                <a:lnTo>
                  <a:pt x="281" y="32"/>
                </a:lnTo>
                <a:lnTo>
                  <a:pt x="195" y="25"/>
                </a:lnTo>
                <a:lnTo>
                  <a:pt x="124" y="76"/>
                </a:lnTo>
                <a:lnTo>
                  <a:pt x="38" y="92"/>
                </a:lnTo>
                <a:lnTo>
                  <a:pt x="0" y="137"/>
                </a:lnTo>
                <a:lnTo>
                  <a:pt x="3" y="201"/>
                </a:lnTo>
                <a:lnTo>
                  <a:pt x="76" y="249"/>
                </a:lnTo>
                <a:lnTo>
                  <a:pt x="153" y="233"/>
                </a:lnTo>
                <a:lnTo>
                  <a:pt x="249" y="208"/>
                </a:lnTo>
                <a:lnTo>
                  <a:pt x="249" y="217"/>
                </a:lnTo>
                <a:lnTo>
                  <a:pt x="377" y="169"/>
                </a:lnTo>
                <a:lnTo>
                  <a:pt x="441" y="131"/>
                </a:lnTo>
                <a:lnTo>
                  <a:pt x="415" y="83"/>
                </a:lnTo>
                <a:lnTo>
                  <a:pt x="412" y="41"/>
                </a:lnTo>
                <a:lnTo>
                  <a:pt x="364" y="6"/>
                </a:lnTo>
                <a:lnTo>
                  <a:pt x="31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5" name="Freeform 442"/>
          <p:cNvSpPr>
            <a:spLocks/>
          </p:cNvSpPr>
          <p:nvPr/>
        </p:nvSpPr>
        <p:spPr bwMode="auto">
          <a:xfrm>
            <a:off x="4989283" y="4130918"/>
            <a:ext cx="437153" cy="248383"/>
          </a:xfrm>
          <a:custGeom>
            <a:avLst/>
            <a:gdLst/>
            <a:ahLst/>
            <a:cxnLst>
              <a:cxn ang="0">
                <a:pos x="313" y="0"/>
              </a:cxn>
              <a:cxn ang="0">
                <a:pos x="281" y="32"/>
              </a:cxn>
              <a:cxn ang="0">
                <a:pos x="195" y="25"/>
              </a:cxn>
              <a:cxn ang="0">
                <a:pos x="123" y="77"/>
              </a:cxn>
              <a:cxn ang="0">
                <a:pos x="38" y="92"/>
              </a:cxn>
              <a:cxn ang="0">
                <a:pos x="0" y="137"/>
              </a:cxn>
              <a:cxn ang="0">
                <a:pos x="3" y="202"/>
              </a:cxn>
              <a:cxn ang="0">
                <a:pos x="75" y="249"/>
              </a:cxn>
              <a:cxn ang="0">
                <a:pos x="153" y="234"/>
              </a:cxn>
              <a:cxn ang="0">
                <a:pos x="248" y="209"/>
              </a:cxn>
              <a:cxn ang="0">
                <a:pos x="248" y="217"/>
              </a:cxn>
              <a:cxn ang="0">
                <a:pos x="376" y="169"/>
              </a:cxn>
              <a:cxn ang="0">
                <a:pos x="441" y="132"/>
              </a:cxn>
              <a:cxn ang="0">
                <a:pos x="416" y="85"/>
              </a:cxn>
              <a:cxn ang="0">
                <a:pos x="411" y="42"/>
              </a:cxn>
              <a:cxn ang="0">
                <a:pos x="363" y="7"/>
              </a:cxn>
              <a:cxn ang="0">
                <a:pos x="313" y="0"/>
              </a:cxn>
            </a:cxnLst>
            <a:rect l="0" t="0" r="r" b="b"/>
            <a:pathLst>
              <a:path w="441" h="249">
                <a:moveTo>
                  <a:pt x="313" y="0"/>
                </a:moveTo>
                <a:lnTo>
                  <a:pt x="281" y="32"/>
                </a:lnTo>
                <a:lnTo>
                  <a:pt x="195" y="25"/>
                </a:lnTo>
                <a:lnTo>
                  <a:pt x="123" y="77"/>
                </a:lnTo>
                <a:lnTo>
                  <a:pt x="38" y="92"/>
                </a:lnTo>
                <a:lnTo>
                  <a:pt x="0" y="137"/>
                </a:lnTo>
                <a:lnTo>
                  <a:pt x="3" y="202"/>
                </a:lnTo>
                <a:lnTo>
                  <a:pt x="75" y="249"/>
                </a:lnTo>
                <a:lnTo>
                  <a:pt x="153" y="234"/>
                </a:lnTo>
                <a:lnTo>
                  <a:pt x="248" y="209"/>
                </a:lnTo>
                <a:lnTo>
                  <a:pt x="248" y="217"/>
                </a:lnTo>
                <a:lnTo>
                  <a:pt x="376" y="169"/>
                </a:lnTo>
                <a:lnTo>
                  <a:pt x="441" y="132"/>
                </a:lnTo>
                <a:lnTo>
                  <a:pt x="416" y="85"/>
                </a:lnTo>
                <a:lnTo>
                  <a:pt x="411" y="42"/>
                </a:lnTo>
                <a:lnTo>
                  <a:pt x="363" y="7"/>
                </a:lnTo>
                <a:lnTo>
                  <a:pt x="31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" name="Freeform 441"/>
          <p:cNvSpPr>
            <a:spLocks/>
          </p:cNvSpPr>
          <p:nvPr/>
        </p:nvSpPr>
        <p:spPr bwMode="auto">
          <a:xfrm>
            <a:off x="5369309" y="4051436"/>
            <a:ext cx="692987" cy="357671"/>
          </a:xfrm>
          <a:custGeom>
            <a:avLst/>
            <a:gdLst/>
            <a:ahLst/>
            <a:cxnLst>
              <a:cxn ang="0">
                <a:pos x="256" y="361"/>
              </a:cxn>
              <a:cxn ang="0">
                <a:pos x="256" y="355"/>
              </a:cxn>
              <a:cxn ang="0">
                <a:pos x="432" y="361"/>
              </a:cxn>
              <a:cxn ang="0">
                <a:pos x="464" y="320"/>
              </a:cxn>
              <a:cxn ang="0">
                <a:pos x="538" y="345"/>
              </a:cxn>
              <a:cxn ang="0">
                <a:pos x="627" y="262"/>
              </a:cxn>
              <a:cxn ang="0">
                <a:pos x="695" y="227"/>
              </a:cxn>
              <a:cxn ang="0">
                <a:pos x="698" y="224"/>
              </a:cxn>
              <a:cxn ang="0">
                <a:pos x="695" y="224"/>
              </a:cxn>
              <a:cxn ang="0">
                <a:pos x="669" y="179"/>
              </a:cxn>
              <a:cxn ang="0">
                <a:pos x="675" y="131"/>
              </a:cxn>
              <a:cxn ang="0">
                <a:pos x="602" y="128"/>
              </a:cxn>
              <a:cxn ang="0">
                <a:pos x="595" y="131"/>
              </a:cxn>
              <a:cxn ang="0">
                <a:pos x="519" y="102"/>
              </a:cxn>
              <a:cxn ang="0">
                <a:pos x="490" y="41"/>
              </a:cxn>
              <a:cxn ang="0">
                <a:pos x="461" y="3"/>
              </a:cxn>
              <a:cxn ang="0">
                <a:pos x="419" y="0"/>
              </a:cxn>
              <a:cxn ang="0">
                <a:pos x="368" y="9"/>
              </a:cxn>
              <a:cxn ang="0">
                <a:pos x="352" y="22"/>
              </a:cxn>
              <a:cxn ang="0">
                <a:pos x="349" y="19"/>
              </a:cxn>
              <a:cxn ang="0">
                <a:pos x="288" y="73"/>
              </a:cxn>
              <a:cxn ang="0">
                <a:pos x="291" y="70"/>
              </a:cxn>
              <a:cxn ang="0">
                <a:pos x="291" y="73"/>
              </a:cxn>
              <a:cxn ang="0">
                <a:pos x="295" y="96"/>
              </a:cxn>
              <a:cxn ang="0">
                <a:pos x="250" y="118"/>
              </a:cxn>
              <a:cxn ang="0">
                <a:pos x="138" y="112"/>
              </a:cxn>
              <a:cxn ang="0">
                <a:pos x="138" y="118"/>
              </a:cxn>
              <a:cxn ang="0">
                <a:pos x="29" y="124"/>
              </a:cxn>
              <a:cxn ang="0">
                <a:pos x="0" y="102"/>
              </a:cxn>
              <a:cxn ang="0">
                <a:pos x="29" y="121"/>
              </a:cxn>
              <a:cxn ang="0">
                <a:pos x="32" y="163"/>
              </a:cxn>
              <a:cxn ang="0">
                <a:pos x="58" y="211"/>
              </a:cxn>
              <a:cxn ang="0">
                <a:pos x="55" y="211"/>
              </a:cxn>
              <a:cxn ang="0">
                <a:pos x="58" y="214"/>
              </a:cxn>
              <a:cxn ang="0">
                <a:pos x="125" y="230"/>
              </a:cxn>
              <a:cxn ang="0">
                <a:pos x="128" y="281"/>
              </a:cxn>
              <a:cxn ang="0">
                <a:pos x="151" y="281"/>
              </a:cxn>
              <a:cxn ang="0">
                <a:pos x="256" y="355"/>
              </a:cxn>
              <a:cxn ang="0">
                <a:pos x="256" y="361"/>
              </a:cxn>
            </a:cxnLst>
            <a:rect l="0" t="0" r="r" b="b"/>
            <a:pathLst>
              <a:path w="698" h="361">
                <a:moveTo>
                  <a:pt x="256" y="361"/>
                </a:moveTo>
                <a:lnTo>
                  <a:pt x="256" y="355"/>
                </a:lnTo>
                <a:lnTo>
                  <a:pt x="432" y="361"/>
                </a:lnTo>
                <a:lnTo>
                  <a:pt x="464" y="320"/>
                </a:lnTo>
                <a:lnTo>
                  <a:pt x="538" y="345"/>
                </a:lnTo>
                <a:lnTo>
                  <a:pt x="627" y="262"/>
                </a:lnTo>
                <a:lnTo>
                  <a:pt x="695" y="227"/>
                </a:lnTo>
                <a:lnTo>
                  <a:pt x="698" y="224"/>
                </a:lnTo>
                <a:lnTo>
                  <a:pt x="695" y="224"/>
                </a:lnTo>
                <a:lnTo>
                  <a:pt x="669" y="179"/>
                </a:lnTo>
                <a:lnTo>
                  <a:pt x="675" y="131"/>
                </a:lnTo>
                <a:lnTo>
                  <a:pt x="602" y="128"/>
                </a:lnTo>
                <a:lnTo>
                  <a:pt x="595" y="131"/>
                </a:lnTo>
                <a:lnTo>
                  <a:pt x="519" y="102"/>
                </a:lnTo>
                <a:lnTo>
                  <a:pt x="490" y="41"/>
                </a:lnTo>
                <a:lnTo>
                  <a:pt x="461" y="3"/>
                </a:lnTo>
                <a:lnTo>
                  <a:pt x="419" y="0"/>
                </a:lnTo>
                <a:lnTo>
                  <a:pt x="368" y="9"/>
                </a:lnTo>
                <a:lnTo>
                  <a:pt x="352" y="22"/>
                </a:lnTo>
                <a:lnTo>
                  <a:pt x="349" y="19"/>
                </a:lnTo>
                <a:lnTo>
                  <a:pt x="288" y="73"/>
                </a:lnTo>
                <a:lnTo>
                  <a:pt x="291" y="70"/>
                </a:lnTo>
                <a:lnTo>
                  <a:pt x="291" y="73"/>
                </a:lnTo>
                <a:lnTo>
                  <a:pt x="295" y="96"/>
                </a:lnTo>
                <a:lnTo>
                  <a:pt x="250" y="118"/>
                </a:lnTo>
                <a:lnTo>
                  <a:pt x="138" y="112"/>
                </a:lnTo>
                <a:lnTo>
                  <a:pt x="138" y="118"/>
                </a:lnTo>
                <a:lnTo>
                  <a:pt x="29" y="124"/>
                </a:lnTo>
                <a:lnTo>
                  <a:pt x="0" y="102"/>
                </a:lnTo>
                <a:lnTo>
                  <a:pt x="29" y="121"/>
                </a:lnTo>
                <a:lnTo>
                  <a:pt x="32" y="163"/>
                </a:lnTo>
                <a:lnTo>
                  <a:pt x="58" y="211"/>
                </a:lnTo>
                <a:lnTo>
                  <a:pt x="55" y="211"/>
                </a:lnTo>
                <a:lnTo>
                  <a:pt x="58" y="214"/>
                </a:lnTo>
                <a:lnTo>
                  <a:pt x="125" y="230"/>
                </a:lnTo>
                <a:lnTo>
                  <a:pt x="128" y="281"/>
                </a:lnTo>
                <a:lnTo>
                  <a:pt x="151" y="281"/>
                </a:lnTo>
                <a:lnTo>
                  <a:pt x="256" y="355"/>
                </a:lnTo>
                <a:lnTo>
                  <a:pt x="256" y="36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7" name="Freeform 440"/>
          <p:cNvSpPr>
            <a:spLocks/>
          </p:cNvSpPr>
          <p:nvPr/>
        </p:nvSpPr>
        <p:spPr bwMode="auto">
          <a:xfrm>
            <a:off x="5369309" y="4051436"/>
            <a:ext cx="692987" cy="360156"/>
          </a:xfrm>
          <a:custGeom>
            <a:avLst/>
            <a:gdLst/>
            <a:ahLst/>
            <a:cxnLst>
              <a:cxn ang="0">
                <a:pos x="255" y="361"/>
              </a:cxn>
              <a:cxn ang="0">
                <a:pos x="255" y="354"/>
              </a:cxn>
              <a:cxn ang="0">
                <a:pos x="433" y="361"/>
              </a:cxn>
              <a:cxn ang="0">
                <a:pos x="463" y="319"/>
              </a:cxn>
              <a:cxn ang="0">
                <a:pos x="538" y="344"/>
              </a:cxn>
              <a:cxn ang="0">
                <a:pos x="628" y="261"/>
              </a:cxn>
              <a:cxn ang="0">
                <a:pos x="695" y="227"/>
              </a:cxn>
              <a:cxn ang="0">
                <a:pos x="698" y="224"/>
              </a:cxn>
              <a:cxn ang="0">
                <a:pos x="695" y="224"/>
              </a:cxn>
              <a:cxn ang="0">
                <a:pos x="668" y="179"/>
              </a:cxn>
              <a:cxn ang="0">
                <a:pos x="675" y="132"/>
              </a:cxn>
              <a:cxn ang="0">
                <a:pos x="603" y="129"/>
              </a:cxn>
              <a:cxn ang="0">
                <a:pos x="595" y="132"/>
              </a:cxn>
              <a:cxn ang="0">
                <a:pos x="518" y="102"/>
              </a:cxn>
              <a:cxn ang="0">
                <a:pos x="490" y="42"/>
              </a:cxn>
              <a:cxn ang="0">
                <a:pos x="460" y="5"/>
              </a:cxn>
              <a:cxn ang="0">
                <a:pos x="418" y="0"/>
              </a:cxn>
              <a:cxn ang="0">
                <a:pos x="368" y="10"/>
              </a:cxn>
              <a:cxn ang="0">
                <a:pos x="353" y="22"/>
              </a:cxn>
              <a:cxn ang="0">
                <a:pos x="348" y="20"/>
              </a:cxn>
              <a:cxn ang="0">
                <a:pos x="288" y="75"/>
              </a:cxn>
              <a:cxn ang="0">
                <a:pos x="290" y="70"/>
              </a:cxn>
              <a:cxn ang="0">
                <a:pos x="290" y="75"/>
              </a:cxn>
              <a:cxn ang="0">
                <a:pos x="295" y="97"/>
              </a:cxn>
              <a:cxn ang="0">
                <a:pos x="250" y="120"/>
              </a:cxn>
              <a:cxn ang="0">
                <a:pos x="138" y="112"/>
              </a:cxn>
              <a:cxn ang="0">
                <a:pos x="138" y="120"/>
              </a:cxn>
              <a:cxn ang="0">
                <a:pos x="28" y="124"/>
              </a:cxn>
              <a:cxn ang="0">
                <a:pos x="0" y="102"/>
              </a:cxn>
              <a:cxn ang="0">
                <a:pos x="28" y="122"/>
              </a:cxn>
              <a:cxn ang="0">
                <a:pos x="33" y="164"/>
              </a:cxn>
              <a:cxn ang="0">
                <a:pos x="58" y="212"/>
              </a:cxn>
              <a:cxn ang="0">
                <a:pos x="55" y="212"/>
              </a:cxn>
              <a:cxn ang="0">
                <a:pos x="58" y="214"/>
              </a:cxn>
              <a:cxn ang="0">
                <a:pos x="125" y="229"/>
              </a:cxn>
              <a:cxn ang="0">
                <a:pos x="128" y="281"/>
              </a:cxn>
              <a:cxn ang="0">
                <a:pos x="150" y="281"/>
              </a:cxn>
              <a:cxn ang="0">
                <a:pos x="255" y="354"/>
              </a:cxn>
              <a:cxn ang="0">
                <a:pos x="255" y="361"/>
              </a:cxn>
            </a:cxnLst>
            <a:rect l="0" t="0" r="r" b="b"/>
            <a:pathLst>
              <a:path w="698" h="361">
                <a:moveTo>
                  <a:pt x="255" y="361"/>
                </a:moveTo>
                <a:lnTo>
                  <a:pt x="255" y="354"/>
                </a:lnTo>
                <a:lnTo>
                  <a:pt x="433" y="361"/>
                </a:lnTo>
                <a:lnTo>
                  <a:pt x="463" y="319"/>
                </a:lnTo>
                <a:lnTo>
                  <a:pt x="538" y="344"/>
                </a:lnTo>
                <a:lnTo>
                  <a:pt x="628" y="261"/>
                </a:lnTo>
                <a:lnTo>
                  <a:pt x="695" y="227"/>
                </a:lnTo>
                <a:lnTo>
                  <a:pt x="698" y="224"/>
                </a:lnTo>
                <a:lnTo>
                  <a:pt x="695" y="224"/>
                </a:lnTo>
                <a:lnTo>
                  <a:pt x="668" y="179"/>
                </a:lnTo>
                <a:lnTo>
                  <a:pt x="675" y="132"/>
                </a:lnTo>
                <a:lnTo>
                  <a:pt x="603" y="129"/>
                </a:lnTo>
                <a:lnTo>
                  <a:pt x="595" y="132"/>
                </a:lnTo>
                <a:lnTo>
                  <a:pt x="518" y="102"/>
                </a:lnTo>
                <a:lnTo>
                  <a:pt x="490" y="42"/>
                </a:lnTo>
                <a:lnTo>
                  <a:pt x="460" y="5"/>
                </a:lnTo>
                <a:lnTo>
                  <a:pt x="418" y="0"/>
                </a:lnTo>
                <a:lnTo>
                  <a:pt x="368" y="10"/>
                </a:lnTo>
                <a:lnTo>
                  <a:pt x="353" y="22"/>
                </a:lnTo>
                <a:lnTo>
                  <a:pt x="348" y="20"/>
                </a:lnTo>
                <a:lnTo>
                  <a:pt x="288" y="75"/>
                </a:lnTo>
                <a:lnTo>
                  <a:pt x="290" y="70"/>
                </a:lnTo>
                <a:lnTo>
                  <a:pt x="290" y="75"/>
                </a:lnTo>
                <a:lnTo>
                  <a:pt x="295" y="97"/>
                </a:lnTo>
                <a:lnTo>
                  <a:pt x="250" y="120"/>
                </a:lnTo>
                <a:lnTo>
                  <a:pt x="138" y="112"/>
                </a:lnTo>
                <a:lnTo>
                  <a:pt x="138" y="120"/>
                </a:lnTo>
                <a:lnTo>
                  <a:pt x="28" y="124"/>
                </a:lnTo>
                <a:lnTo>
                  <a:pt x="0" y="102"/>
                </a:lnTo>
                <a:lnTo>
                  <a:pt x="28" y="122"/>
                </a:lnTo>
                <a:lnTo>
                  <a:pt x="33" y="164"/>
                </a:lnTo>
                <a:lnTo>
                  <a:pt x="58" y="212"/>
                </a:lnTo>
                <a:lnTo>
                  <a:pt x="55" y="212"/>
                </a:lnTo>
                <a:lnTo>
                  <a:pt x="58" y="214"/>
                </a:lnTo>
                <a:lnTo>
                  <a:pt x="125" y="229"/>
                </a:lnTo>
                <a:lnTo>
                  <a:pt x="128" y="281"/>
                </a:lnTo>
                <a:lnTo>
                  <a:pt x="150" y="281"/>
                </a:lnTo>
                <a:lnTo>
                  <a:pt x="255" y="354"/>
                </a:lnTo>
                <a:lnTo>
                  <a:pt x="255" y="361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8" name="Freeform 439"/>
          <p:cNvSpPr>
            <a:spLocks/>
          </p:cNvSpPr>
          <p:nvPr/>
        </p:nvSpPr>
        <p:spPr bwMode="auto">
          <a:xfrm>
            <a:off x="5225247" y="4379301"/>
            <a:ext cx="54644" cy="5464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5"/>
              </a:cxn>
              <a:cxn ang="0">
                <a:pos x="55" y="55"/>
              </a:cxn>
              <a:cxn ang="0">
                <a:pos x="52" y="7"/>
              </a:cxn>
              <a:cxn ang="0">
                <a:pos x="4" y="0"/>
              </a:cxn>
            </a:cxnLst>
            <a:rect l="0" t="0" r="r" b="b"/>
            <a:pathLst>
              <a:path w="55" h="55">
                <a:moveTo>
                  <a:pt x="4" y="0"/>
                </a:moveTo>
                <a:lnTo>
                  <a:pt x="0" y="45"/>
                </a:lnTo>
                <a:lnTo>
                  <a:pt x="55" y="55"/>
                </a:lnTo>
                <a:lnTo>
                  <a:pt x="52" y="7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9" name="Freeform 438"/>
          <p:cNvSpPr>
            <a:spLocks/>
          </p:cNvSpPr>
          <p:nvPr/>
        </p:nvSpPr>
        <p:spPr bwMode="auto">
          <a:xfrm>
            <a:off x="5225247" y="4379301"/>
            <a:ext cx="54644" cy="54644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45"/>
              </a:cxn>
              <a:cxn ang="0">
                <a:pos x="55" y="55"/>
              </a:cxn>
              <a:cxn ang="0">
                <a:pos x="53" y="8"/>
              </a:cxn>
              <a:cxn ang="0">
                <a:pos x="5" y="0"/>
              </a:cxn>
            </a:cxnLst>
            <a:rect l="0" t="0" r="r" b="b"/>
            <a:pathLst>
              <a:path w="55" h="55">
                <a:moveTo>
                  <a:pt x="5" y="0"/>
                </a:moveTo>
                <a:lnTo>
                  <a:pt x="0" y="45"/>
                </a:lnTo>
                <a:lnTo>
                  <a:pt x="55" y="55"/>
                </a:lnTo>
                <a:lnTo>
                  <a:pt x="53" y="8"/>
                </a:lnTo>
                <a:lnTo>
                  <a:pt x="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0" name="Freeform 437"/>
          <p:cNvSpPr>
            <a:spLocks/>
          </p:cNvSpPr>
          <p:nvPr/>
        </p:nvSpPr>
        <p:spPr bwMode="auto">
          <a:xfrm>
            <a:off x="5197924" y="4424010"/>
            <a:ext cx="79482" cy="13412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2" y="10"/>
              </a:cxn>
              <a:cxn ang="0">
                <a:pos x="0" y="51"/>
              </a:cxn>
              <a:cxn ang="0">
                <a:pos x="19" y="93"/>
              </a:cxn>
              <a:cxn ang="0">
                <a:pos x="35" y="134"/>
              </a:cxn>
              <a:cxn ang="0">
                <a:pos x="38" y="131"/>
              </a:cxn>
              <a:cxn ang="0">
                <a:pos x="38" y="134"/>
              </a:cxn>
              <a:cxn ang="0">
                <a:pos x="80" y="29"/>
              </a:cxn>
              <a:cxn ang="0">
                <a:pos x="80" y="10"/>
              </a:cxn>
              <a:cxn ang="0">
                <a:pos x="28" y="0"/>
              </a:cxn>
            </a:cxnLst>
            <a:rect l="0" t="0" r="r" b="b"/>
            <a:pathLst>
              <a:path w="80" h="134">
                <a:moveTo>
                  <a:pt x="28" y="0"/>
                </a:moveTo>
                <a:lnTo>
                  <a:pt x="22" y="10"/>
                </a:lnTo>
                <a:lnTo>
                  <a:pt x="0" y="51"/>
                </a:lnTo>
                <a:lnTo>
                  <a:pt x="19" y="93"/>
                </a:lnTo>
                <a:lnTo>
                  <a:pt x="35" y="134"/>
                </a:lnTo>
                <a:lnTo>
                  <a:pt x="38" y="131"/>
                </a:lnTo>
                <a:lnTo>
                  <a:pt x="38" y="134"/>
                </a:lnTo>
                <a:lnTo>
                  <a:pt x="80" y="29"/>
                </a:lnTo>
                <a:lnTo>
                  <a:pt x="80" y="10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1" name="Freeform 436"/>
          <p:cNvSpPr>
            <a:spLocks/>
          </p:cNvSpPr>
          <p:nvPr/>
        </p:nvSpPr>
        <p:spPr bwMode="auto">
          <a:xfrm>
            <a:off x="5197924" y="4424010"/>
            <a:ext cx="79482" cy="13412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3" y="10"/>
              </a:cxn>
              <a:cxn ang="0">
                <a:pos x="0" y="50"/>
              </a:cxn>
              <a:cxn ang="0">
                <a:pos x="20" y="92"/>
              </a:cxn>
              <a:cxn ang="0">
                <a:pos x="35" y="134"/>
              </a:cxn>
              <a:cxn ang="0">
                <a:pos x="38" y="129"/>
              </a:cxn>
              <a:cxn ang="0">
                <a:pos x="38" y="134"/>
              </a:cxn>
              <a:cxn ang="0">
                <a:pos x="80" y="30"/>
              </a:cxn>
              <a:cxn ang="0">
                <a:pos x="80" y="10"/>
              </a:cxn>
              <a:cxn ang="0">
                <a:pos x="28" y="0"/>
              </a:cxn>
            </a:cxnLst>
            <a:rect l="0" t="0" r="r" b="b"/>
            <a:pathLst>
              <a:path w="80" h="134">
                <a:moveTo>
                  <a:pt x="28" y="0"/>
                </a:moveTo>
                <a:lnTo>
                  <a:pt x="23" y="10"/>
                </a:lnTo>
                <a:lnTo>
                  <a:pt x="0" y="50"/>
                </a:lnTo>
                <a:lnTo>
                  <a:pt x="20" y="92"/>
                </a:lnTo>
                <a:lnTo>
                  <a:pt x="35" y="134"/>
                </a:lnTo>
                <a:lnTo>
                  <a:pt x="38" y="129"/>
                </a:lnTo>
                <a:lnTo>
                  <a:pt x="38" y="134"/>
                </a:lnTo>
                <a:lnTo>
                  <a:pt x="80" y="30"/>
                </a:lnTo>
                <a:lnTo>
                  <a:pt x="80" y="10"/>
                </a:lnTo>
                <a:lnTo>
                  <a:pt x="2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2" name="Freeform 435"/>
          <p:cNvSpPr>
            <a:spLocks/>
          </p:cNvSpPr>
          <p:nvPr/>
        </p:nvSpPr>
        <p:spPr bwMode="auto">
          <a:xfrm>
            <a:off x="5230215" y="4299819"/>
            <a:ext cx="136610" cy="134127"/>
          </a:xfrm>
          <a:custGeom>
            <a:avLst/>
            <a:gdLst/>
            <a:ahLst/>
            <a:cxnLst>
              <a:cxn ang="0">
                <a:pos x="6" y="39"/>
              </a:cxn>
              <a:cxn ang="0">
                <a:pos x="0" y="80"/>
              </a:cxn>
              <a:cxn ang="0">
                <a:pos x="48" y="87"/>
              </a:cxn>
              <a:cxn ang="0">
                <a:pos x="51" y="135"/>
              </a:cxn>
              <a:cxn ang="0">
                <a:pos x="48" y="135"/>
              </a:cxn>
              <a:cxn ang="0">
                <a:pos x="51" y="135"/>
              </a:cxn>
              <a:cxn ang="0">
                <a:pos x="118" y="125"/>
              </a:cxn>
              <a:cxn ang="0">
                <a:pos x="137" y="51"/>
              </a:cxn>
              <a:cxn ang="0">
                <a:pos x="137" y="0"/>
              </a:cxn>
              <a:cxn ang="0">
                <a:pos x="124" y="0"/>
              </a:cxn>
              <a:cxn ang="0">
                <a:pos x="6" y="48"/>
              </a:cxn>
              <a:cxn ang="0">
                <a:pos x="6" y="39"/>
              </a:cxn>
            </a:cxnLst>
            <a:rect l="0" t="0" r="r" b="b"/>
            <a:pathLst>
              <a:path w="137" h="135">
                <a:moveTo>
                  <a:pt x="6" y="39"/>
                </a:moveTo>
                <a:lnTo>
                  <a:pt x="0" y="80"/>
                </a:lnTo>
                <a:lnTo>
                  <a:pt x="48" y="87"/>
                </a:lnTo>
                <a:lnTo>
                  <a:pt x="51" y="135"/>
                </a:lnTo>
                <a:lnTo>
                  <a:pt x="48" y="135"/>
                </a:lnTo>
                <a:lnTo>
                  <a:pt x="51" y="135"/>
                </a:lnTo>
                <a:lnTo>
                  <a:pt x="118" y="125"/>
                </a:lnTo>
                <a:lnTo>
                  <a:pt x="137" y="51"/>
                </a:lnTo>
                <a:lnTo>
                  <a:pt x="137" y="0"/>
                </a:lnTo>
                <a:lnTo>
                  <a:pt x="124" y="0"/>
                </a:lnTo>
                <a:lnTo>
                  <a:pt x="6" y="48"/>
                </a:lnTo>
                <a:lnTo>
                  <a:pt x="6" y="3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3" name="Freeform 434"/>
          <p:cNvSpPr>
            <a:spLocks/>
          </p:cNvSpPr>
          <p:nvPr/>
        </p:nvSpPr>
        <p:spPr bwMode="auto">
          <a:xfrm>
            <a:off x="5230215" y="4299819"/>
            <a:ext cx="136610" cy="134127"/>
          </a:xfrm>
          <a:custGeom>
            <a:avLst/>
            <a:gdLst/>
            <a:ahLst/>
            <a:cxnLst>
              <a:cxn ang="0">
                <a:pos x="5" y="40"/>
              </a:cxn>
              <a:cxn ang="0">
                <a:pos x="0" y="80"/>
              </a:cxn>
              <a:cxn ang="0">
                <a:pos x="47" y="88"/>
              </a:cxn>
              <a:cxn ang="0">
                <a:pos x="50" y="135"/>
              </a:cxn>
              <a:cxn ang="0">
                <a:pos x="47" y="135"/>
              </a:cxn>
              <a:cxn ang="0">
                <a:pos x="50" y="135"/>
              </a:cxn>
              <a:cxn ang="0">
                <a:pos x="117" y="125"/>
              </a:cxn>
              <a:cxn ang="0">
                <a:pos x="137" y="50"/>
              </a:cxn>
              <a:cxn ang="0">
                <a:pos x="137" y="0"/>
              </a:cxn>
              <a:cxn ang="0">
                <a:pos x="122" y="0"/>
              </a:cxn>
              <a:cxn ang="0">
                <a:pos x="5" y="48"/>
              </a:cxn>
              <a:cxn ang="0">
                <a:pos x="5" y="40"/>
              </a:cxn>
            </a:cxnLst>
            <a:rect l="0" t="0" r="r" b="b"/>
            <a:pathLst>
              <a:path w="137" h="135">
                <a:moveTo>
                  <a:pt x="5" y="40"/>
                </a:moveTo>
                <a:lnTo>
                  <a:pt x="0" y="80"/>
                </a:lnTo>
                <a:lnTo>
                  <a:pt x="47" y="88"/>
                </a:lnTo>
                <a:lnTo>
                  <a:pt x="50" y="135"/>
                </a:lnTo>
                <a:lnTo>
                  <a:pt x="47" y="135"/>
                </a:lnTo>
                <a:lnTo>
                  <a:pt x="50" y="135"/>
                </a:lnTo>
                <a:lnTo>
                  <a:pt x="117" y="125"/>
                </a:lnTo>
                <a:lnTo>
                  <a:pt x="137" y="50"/>
                </a:lnTo>
                <a:lnTo>
                  <a:pt x="137" y="0"/>
                </a:lnTo>
                <a:lnTo>
                  <a:pt x="122" y="0"/>
                </a:lnTo>
                <a:lnTo>
                  <a:pt x="5" y="48"/>
                </a:lnTo>
                <a:lnTo>
                  <a:pt x="5" y="4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4" name="Freeform 433"/>
          <p:cNvSpPr>
            <a:spLocks/>
          </p:cNvSpPr>
          <p:nvPr/>
        </p:nvSpPr>
        <p:spPr bwMode="auto">
          <a:xfrm>
            <a:off x="5232698" y="4553169"/>
            <a:ext cx="0" cy="745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3"/>
              </a:cxn>
              <a:cxn ang="0">
                <a:pos x="0" y="0"/>
              </a:cxn>
              <a:cxn ang="0">
                <a:pos x="0" y="7"/>
              </a:cxn>
            </a:cxnLst>
            <a:rect l="0" t="0" r="r" b="b"/>
            <a:pathLst>
              <a:path h="7">
                <a:moveTo>
                  <a:pt x="0" y="7"/>
                </a:moveTo>
                <a:lnTo>
                  <a:pt x="0" y="3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5" name="Freeform 432"/>
          <p:cNvSpPr>
            <a:spLocks/>
          </p:cNvSpPr>
          <p:nvPr/>
        </p:nvSpPr>
        <p:spPr bwMode="auto">
          <a:xfrm>
            <a:off x="5235182" y="4424010"/>
            <a:ext cx="134127" cy="168900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3" y="170"/>
              </a:cxn>
              <a:cxn ang="0">
                <a:pos x="10" y="170"/>
              </a:cxn>
              <a:cxn ang="0">
                <a:pos x="48" y="147"/>
              </a:cxn>
              <a:cxn ang="0">
                <a:pos x="86" y="144"/>
              </a:cxn>
              <a:cxn ang="0">
                <a:pos x="83" y="77"/>
              </a:cxn>
              <a:cxn ang="0">
                <a:pos x="134" y="32"/>
              </a:cxn>
              <a:cxn ang="0">
                <a:pos x="112" y="0"/>
              </a:cxn>
              <a:cxn ang="0">
                <a:pos x="45" y="10"/>
              </a:cxn>
              <a:cxn ang="0">
                <a:pos x="42" y="10"/>
              </a:cxn>
              <a:cxn ang="0">
                <a:pos x="42" y="29"/>
              </a:cxn>
              <a:cxn ang="0">
                <a:pos x="0" y="134"/>
              </a:cxn>
            </a:cxnLst>
            <a:rect l="0" t="0" r="r" b="b"/>
            <a:pathLst>
              <a:path w="134" h="170">
                <a:moveTo>
                  <a:pt x="0" y="134"/>
                </a:moveTo>
                <a:lnTo>
                  <a:pt x="3" y="170"/>
                </a:lnTo>
                <a:lnTo>
                  <a:pt x="10" y="170"/>
                </a:lnTo>
                <a:lnTo>
                  <a:pt x="48" y="147"/>
                </a:lnTo>
                <a:lnTo>
                  <a:pt x="86" y="144"/>
                </a:lnTo>
                <a:lnTo>
                  <a:pt x="83" y="77"/>
                </a:lnTo>
                <a:lnTo>
                  <a:pt x="134" y="32"/>
                </a:lnTo>
                <a:lnTo>
                  <a:pt x="112" y="0"/>
                </a:lnTo>
                <a:lnTo>
                  <a:pt x="45" y="10"/>
                </a:lnTo>
                <a:lnTo>
                  <a:pt x="42" y="10"/>
                </a:lnTo>
                <a:lnTo>
                  <a:pt x="42" y="29"/>
                </a:lnTo>
                <a:lnTo>
                  <a:pt x="0" y="13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6" name="Freeform 431"/>
          <p:cNvSpPr>
            <a:spLocks/>
          </p:cNvSpPr>
          <p:nvPr/>
        </p:nvSpPr>
        <p:spPr bwMode="auto">
          <a:xfrm>
            <a:off x="5235182" y="4424010"/>
            <a:ext cx="134127" cy="168900"/>
          </a:xfrm>
          <a:custGeom>
            <a:avLst/>
            <a:gdLst/>
            <a:ahLst/>
            <a:cxnLst>
              <a:cxn ang="0">
                <a:pos x="0" y="135"/>
              </a:cxn>
              <a:cxn ang="0">
                <a:pos x="2" y="170"/>
              </a:cxn>
              <a:cxn ang="0">
                <a:pos x="10" y="170"/>
              </a:cxn>
              <a:cxn ang="0">
                <a:pos x="47" y="148"/>
              </a:cxn>
              <a:cxn ang="0">
                <a:pos x="87" y="145"/>
              </a:cxn>
              <a:cxn ang="0">
                <a:pos x="82" y="78"/>
              </a:cxn>
              <a:cxn ang="0">
                <a:pos x="134" y="33"/>
              </a:cxn>
              <a:cxn ang="0">
                <a:pos x="112" y="0"/>
              </a:cxn>
              <a:cxn ang="0">
                <a:pos x="45" y="10"/>
              </a:cxn>
              <a:cxn ang="0">
                <a:pos x="42" y="10"/>
              </a:cxn>
              <a:cxn ang="0">
                <a:pos x="42" y="30"/>
              </a:cxn>
              <a:cxn ang="0">
                <a:pos x="0" y="135"/>
              </a:cxn>
            </a:cxnLst>
            <a:rect l="0" t="0" r="r" b="b"/>
            <a:pathLst>
              <a:path w="134" h="170">
                <a:moveTo>
                  <a:pt x="0" y="135"/>
                </a:moveTo>
                <a:lnTo>
                  <a:pt x="2" y="170"/>
                </a:lnTo>
                <a:lnTo>
                  <a:pt x="10" y="170"/>
                </a:lnTo>
                <a:lnTo>
                  <a:pt x="47" y="148"/>
                </a:lnTo>
                <a:lnTo>
                  <a:pt x="87" y="145"/>
                </a:lnTo>
                <a:lnTo>
                  <a:pt x="82" y="78"/>
                </a:lnTo>
                <a:lnTo>
                  <a:pt x="134" y="33"/>
                </a:lnTo>
                <a:lnTo>
                  <a:pt x="112" y="0"/>
                </a:lnTo>
                <a:lnTo>
                  <a:pt x="45" y="10"/>
                </a:lnTo>
                <a:lnTo>
                  <a:pt x="42" y="10"/>
                </a:lnTo>
                <a:lnTo>
                  <a:pt x="42" y="30"/>
                </a:lnTo>
                <a:lnTo>
                  <a:pt x="0" y="13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" name="Freeform 430"/>
          <p:cNvSpPr>
            <a:spLocks/>
          </p:cNvSpPr>
          <p:nvPr/>
        </p:nvSpPr>
        <p:spPr bwMode="auto">
          <a:xfrm>
            <a:off x="5332051" y="4262562"/>
            <a:ext cx="293091" cy="196222"/>
          </a:xfrm>
          <a:custGeom>
            <a:avLst/>
            <a:gdLst/>
            <a:ahLst/>
            <a:cxnLst>
              <a:cxn ang="0">
                <a:pos x="282" y="169"/>
              </a:cxn>
              <a:cxn ang="0">
                <a:pos x="294" y="150"/>
              </a:cxn>
              <a:cxn ang="0">
                <a:pos x="294" y="144"/>
              </a:cxn>
              <a:cxn ang="0">
                <a:pos x="189" y="70"/>
              </a:cxn>
              <a:cxn ang="0">
                <a:pos x="166" y="70"/>
              </a:cxn>
              <a:cxn ang="0">
                <a:pos x="163" y="19"/>
              </a:cxn>
              <a:cxn ang="0">
                <a:pos x="96" y="3"/>
              </a:cxn>
              <a:cxn ang="0">
                <a:pos x="93" y="0"/>
              </a:cxn>
              <a:cxn ang="0">
                <a:pos x="96" y="0"/>
              </a:cxn>
              <a:cxn ang="0">
                <a:pos x="32" y="38"/>
              </a:cxn>
              <a:cxn ang="0">
                <a:pos x="0" y="51"/>
              </a:cxn>
              <a:cxn ang="0">
                <a:pos x="22" y="38"/>
              </a:cxn>
              <a:cxn ang="0">
                <a:pos x="35" y="38"/>
              </a:cxn>
              <a:cxn ang="0">
                <a:pos x="35" y="89"/>
              </a:cxn>
              <a:cxn ang="0">
                <a:pos x="16" y="163"/>
              </a:cxn>
              <a:cxn ang="0">
                <a:pos x="10" y="163"/>
              </a:cxn>
              <a:cxn ang="0">
                <a:pos x="16" y="163"/>
              </a:cxn>
              <a:cxn ang="0">
                <a:pos x="38" y="195"/>
              </a:cxn>
              <a:cxn ang="0">
                <a:pos x="35" y="198"/>
              </a:cxn>
              <a:cxn ang="0">
                <a:pos x="128" y="198"/>
              </a:cxn>
              <a:cxn ang="0">
                <a:pos x="211" y="169"/>
              </a:cxn>
              <a:cxn ang="0">
                <a:pos x="282" y="169"/>
              </a:cxn>
            </a:cxnLst>
            <a:rect l="0" t="0" r="r" b="b"/>
            <a:pathLst>
              <a:path w="294" h="198">
                <a:moveTo>
                  <a:pt x="282" y="169"/>
                </a:moveTo>
                <a:lnTo>
                  <a:pt x="294" y="150"/>
                </a:lnTo>
                <a:lnTo>
                  <a:pt x="294" y="144"/>
                </a:lnTo>
                <a:lnTo>
                  <a:pt x="189" y="70"/>
                </a:lnTo>
                <a:lnTo>
                  <a:pt x="166" y="70"/>
                </a:lnTo>
                <a:lnTo>
                  <a:pt x="163" y="19"/>
                </a:lnTo>
                <a:lnTo>
                  <a:pt x="96" y="3"/>
                </a:lnTo>
                <a:lnTo>
                  <a:pt x="93" y="0"/>
                </a:lnTo>
                <a:lnTo>
                  <a:pt x="96" y="0"/>
                </a:lnTo>
                <a:lnTo>
                  <a:pt x="32" y="38"/>
                </a:lnTo>
                <a:lnTo>
                  <a:pt x="0" y="51"/>
                </a:lnTo>
                <a:lnTo>
                  <a:pt x="22" y="38"/>
                </a:lnTo>
                <a:lnTo>
                  <a:pt x="35" y="38"/>
                </a:lnTo>
                <a:lnTo>
                  <a:pt x="35" y="89"/>
                </a:lnTo>
                <a:lnTo>
                  <a:pt x="16" y="163"/>
                </a:lnTo>
                <a:lnTo>
                  <a:pt x="10" y="163"/>
                </a:lnTo>
                <a:lnTo>
                  <a:pt x="16" y="163"/>
                </a:lnTo>
                <a:lnTo>
                  <a:pt x="38" y="195"/>
                </a:lnTo>
                <a:lnTo>
                  <a:pt x="35" y="198"/>
                </a:lnTo>
                <a:lnTo>
                  <a:pt x="128" y="198"/>
                </a:lnTo>
                <a:lnTo>
                  <a:pt x="211" y="169"/>
                </a:lnTo>
                <a:lnTo>
                  <a:pt x="282" y="16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8" name="Freeform 429"/>
          <p:cNvSpPr>
            <a:spLocks/>
          </p:cNvSpPr>
          <p:nvPr/>
        </p:nvSpPr>
        <p:spPr bwMode="auto">
          <a:xfrm>
            <a:off x="5332051" y="4262562"/>
            <a:ext cx="290608" cy="196222"/>
          </a:xfrm>
          <a:custGeom>
            <a:avLst/>
            <a:gdLst/>
            <a:ahLst/>
            <a:cxnLst>
              <a:cxn ang="0">
                <a:pos x="281" y="168"/>
              </a:cxn>
              <a:cxn ang="0">
                <a:pos x="294" y="150"/>
              </a:cxn>
              <a:cxn ang="0">
                <a:pos x="294" y="143"/>
              </a:cxn>
              <a:cxn ang="0">
                <a:pos x="188" y="70"/>
              </a:cxn>
              <a:cxn ang="0">
                <a:pos x="166" y="70"/>
              </a:cxn>
              <a:cxn ang="0">
                <a:pos x="163" y="18"/>
              </a:cxn>
              <a:cxn ang="0">
                <a:pos x="95" y="3"/>
              </a:cxn>
              <a:cxn ang="0">
                <a:pos x="93" y="0"/>
              </a:cxn>
              <a:cxn ang="0">
                <a:pos x="95" y="0"/>
              </a:cxn>
              <a:cxn ang="0">
                <a:pos x="30" y="38"/>
              </a:cxn>
              <a:cxn ang="0">
                <a:pos x="0" y="50"/>
              </a:cxn>
              <a:cxn ang="0">
                <a:pos x="20" y="38"/>
              </a:cxn>
              <a:cxn ang="0">
                <a:pos x="35" y="38"/>
              </a:cxn>
              <a:cxn ang="0">
                <a:pos x="35" y="88"/>
              </a:cxn>
              <a:cxn ang="0">
                <a:pos x="15" y="163"/>
              </a:cxn>
              <a:cxn ang="0">
                <a:pos x="10" y="163"/>
              </a:cxn>
              <a:cxn ang="0">
                <a:pos x="15" y="163"/>
              </a:cxn>
              <a:cxn ang="0">
                <a:pos x="38" y="195"/>
              </a:cxn>
              <a:cxn ang="0">
                <a:pos x="35" y="198"/>
              </a:cxn>
              <a:cxn ang="0">
                <a:pos x="128" y="198"/>
              </a:cxn>
              <a:cxn ang="0">
                <a:pos x="211" y="168"/>
              </a:cxn>
              <a:cxn ang="0">
                <a:pos x="281" y="168"/>
              </a:cxn>
            </a:cxnLst>
            <a:rect l="0" t="0" r="r" b="b"/>
            <a:pathLst>
              <a:path w="294" h="198">
                <a:moveTo>
                  <a:pt x="281" y="168"/>
                </a:moveTo>
                <a:lnTo>
                  <a:pt x="294" y="150"/>
                </a:lnTo>
                <a:lnTo>
                  <a:pt x="294" y="143"/>
                </a:lnTo>
                <a:lnTo>
                  <a:pt x="188" y="70"/>
                </a:lnTo>
                <a:lnTo>
                  <a:pt x="166" y="70"/>
                </a:lnTo>
                <a:lnTo>
                  <a:pt x="163" y="18"/>
                </a:lnTo>
                <a:lnTo>
                  <a:pt x="95" y="3"/>
                </a:lnTo>
                <a:lnTo>
                  <a:pt x="93" y="0"/>
                </a:lnTo>
                <a:lnTo>
                  <a:pt x="95" y="0"/>
                </a:lnTo>
                <a:lnTo>
                  <a:pt x="30" y="38"/>
                </a:lnTo>
                <a:lnTo>
                  <a:pt x="0" y="50"/>
                </a:lnTo>
                <a:lnTo>
                  <a:pt x="20" y="38"/>
                </a:lnTo>
                <a:lnTo>
                  <a:pt x="35" y="38"/>
                </a:lnTo>
                <a:lnTo>
                  <a:pt x="35" y="88"/>
                </a:lnTo>
                <a:lnTo>
                  <a:pt x="15" y="163"/>
                </a:lnTo>
                <a:lnTo>
                  <a:pt x="10" y="163"/>
                </a:lnTo>
                <a:lnTo>
                  <a:pt x="15" y="163"/>
                </a:lnTo>
                <a:lnTo>
                  <a:pt x="38" y="195"/>
                </a:lnTo>
                <a:lnTo>
                  <a:pt x="35" y="198"/>
                </a:lnTo>
                <a:lnTo>
                  <a:pt x="128" y="198"/>
                </a:lnTo>
                <a:lnTo>
                  <a:pt x="211" y="168"/>
                </a:lnTo>
                <a:lnTo>
                  <a:pt x="281" y="16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9" name="Freeform 428"/>
          <p:cNvSpPr>
            <a:spLocks/>
          </p:cNvSpPr>
          <p:nvPr/>
        </p:nvSpPr>
        <p:spPr bwMode="auto">
          <a:xfrm>
            <a:off x="5538209" y="4421527"/>
            <a:ext cx="84450" cy="44709"/>
          </a:xfrm>
          <a:custGeom>
            <a:avLst/>
            <a:gdLst/>
            <a:ahLst/>
            <a:cxnLst>
              <a:cxn ang="0">
                <a:pos x="86" y="29"/>
              </a:cxn>
              <a:cxn ang="0">
                <a:pos x="70" y="16"/>
              </a:cxn>
              <a:cxn ang="0">
                <a:pos x="77" y="0"/>
              </a:cxn>
              <a:cxn ang="0">
                <a:pos x="74" y="9"/>
              </a:cxn>
              <a:cxn ang="0">
                <a:pos x="3" y="9"/>
              </a:cxn>
              <a:cxn ang="0">
                <a:pos x="0" y="9"/>
              </a:cxn>
              <a:cxn ang="0">
                <a:pos x="0" y="16"/>
              </a:cxn>
              <a:cxn ang="0">
                <a:pos x="32" y="45"/>
              </a:cxn>
              <a:cxn ang="0">
                <a:pos x="86" y="29"/>
              </a:cxn>
            </a:cxnLst>
            <a:rect l="0" t="0" r="r" b="b"/>
            <a:pathLst>
              <a:path w="86" h="45">
                <a:moveTo>
                  <a:pt x="86" y="29"/>
                </a:moveTo>
                <a:lnTo>
                  <a:pt x="70" y="16"/>
                </a:lnTo>
                <a:lnTo>
                  <a:pt x="77" y="0"/>
                </a:lnTo>
                <a:lnTo>
                  <a:pt x="74" y="9"/>
                </a:lnTo>
                <a:lnTo>
                  <a:pt x="3" y="9"/>
                </a:lnTo>
                <a:lnTo>
                  <a:pt x="0" y="9"/>
                </a:lnTo>
                <a:lnTo>
                  <a:pt x="0" y="16"/>
                </a:lnTo>
                <a:lnTo>
                  <a:pt x="32" y="45"/>
                </a:lnTo>
                <a:lnTo>
                  <a:pt x="86" y="2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0" name="Freeform 427"/>
          <p:cNvSpPr>
            <a:spLocks/>
          </p:cNvSpPr>
          <p:nvPr/>
        </p:nvSpPr>
        <p:spPr bwMode="auto">
          <a:xfrm>
            <a:off x="5538209" y="4421527"/>
            <a:ext cx="84450" cy="44709"/>
          </a:xfrm>
          <a:custGeom>
            <a:avLst/>
            <a:gdLst/>
            <a:ahLst/>
            <a:cxnLst>
              <a:cxn ang="0">
                <a:pos x="86" y="28"/>
              </a:cxn>
              <a:cxn ang="0">
                <a:pos x="71" y="15"/>
              </a:cxn>
              <a:cxn ang="0">
                <a:pos x="78" y="0"/>
              </a:cxn>
              <a:cxn ang="0">
                <a:pos x="73" y="8"/>
              </a:cxn>
              <a:cxn ang="0">
                <a:pos x="3" y="8"/>
              </a:cxn>
              <a:cxn ang="0">
                <a:pos x="0" y="8"/>
              </a:cxn>
              <a:cxn ang="0">
                <a:pos x="0" y="15"/>
              </a:cxn>
              <a:cxn ang="0">
                <a:pos x="33" y="45"/>
              </a:cxn>
              <a:cxn ang="0">
                <a:pos x="86" y="28"/>
              </a:cxn>
            </a:cxnLst>
            <a:rect l="0" t="0" r="r" b="b"/>
            <a:pathLst>
              <a:path w="86" h="45">
                <a:moveTo>
                  <a:pt x="86" y="28"/>
                </a:moveTo>
                <a:lnTo>
                  <a:pt x="71" y="15"/>
                </a:lnTo>
                <a:lnTo>
                  <a:pt x="78" y="0"/>
                </a:lnTo>
                <a:lnTo>
                  <a:pt x="73" y="8"/>
                </a:lnTo>
                <a:lnTo>
                  <a:pt x="3" y="8"/>
                </a:lnTo>
                <a:lnTo>
                  <a:pt x="0" y="8"/>
                </a:lnTo>
                <a:lnTo>
                  <a:pt x="0" y="15"/>
                </a:lnTo>
                <a:lnTo>
                  <a:pt x="33" y="45"/>
                </a:lnTo>
                <a:lnTo>
                  <a:pt x="86" y="2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1" name="Freeform 426"/>
          <p:cNvSpPr>
            <a:spLocks/>
          </p:cNvSpPr>
          <p:nvPr/>
        </p:nvSpPr>
        <p:spPr bwMode="auto">
          <a:xfrm>
            <a:off x="5702142" y="4446366"/>
            <a:ext cx="44709" cy="44709"/>
          </a:xfrm>
          <a:custGeom>
            <a:avLst/>
            <a:gdLst/>
            <a:ahLst/>
            <a:cxnLst>
              <a:cxn ang="0">
                <a:pos x="45" y="42"/>
              </a:cxn>
              <a:cxn ang="0">
                <a:pos x="13" y="0"/>
              </a:cxn>
              <a:cxn ang="0">
                <a:pos x="0" y="23"/>
              </a:cxn>
              <a:cxn ang="0">
                <a:pos x="16" y="45"/>
              </a:cxn>
              <a:cxn ang="0">
                <a:pos x="45" y="42"/>
              </a:cxn>
            </a:cxnLst>
            <a:rect l="0" t="0" r="r" b="b"/>
            <a:pathLst>
              <a:path w="45" h="45">
                <a:moveTo>
                  <a:pt x="45" y="42"/>
                </a:moveTo>
                <a:lnTo>
                  <a:pt x="13" y="0"/>
                </a:lnTo>
                <a:lnTo>
                  <a:pt x="0" y="23"/>
                </a:lnTo>
                <a:lnTo>
                  <a:pt x="16" y="45"/>
                </a:lnTo>
                <a:lnTo>
                  <a:pt x="45" y="4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2" name="Freeform 425"/>
          <p:cNvSpPr>
            <a:spLocks/>
          </p:cNvSpPr>
          <p:nvPr/>
        </p:nvSpPr>
        <p:spPr bwMode="auto">
          <a:xfrm>
            <a:off x="5702142" y="4446366"/>
            <a:ext cx="44709" cy="44709"/>
          </a:xfrm>
          <a:custGeom>
            <a:avLst/>
            <a:gdLst/>
            <a:ahLst/>
            <a:cxnLst>
              <a:cxn ang="0">
                <a:pos x="45" y="43"/>
              </a:cxn>
              <a:cxn ang="0">
                <a:pos x="13" y="0"/>
              </a:cxn>
              <a:cxn ang="0">
                <a:pos x="0" y="23"/>
              </a:cxn>
              <a:cxn ang="0">
                <a:pos x="18" y="45"/>
              </a:cxn>
              <a:cxn ang="0">
                <a:pos x="45" y="43"/>
              </a:cxn>
            </a:cxnLst>
            <a:rect l="0" t="0" r="r" b="b"/>
            <a:pathLst>
              <a:path w="45" h="45">
                <a:moveTo>
                  <a:pt x="45" y="43"/>
                </a:moveTo>
                <a:lnTo>
                  <a:pt x="13" y="0"/>
                </a:lnTo>
                <a:lnTo>
                  <a:pt x="0" y="23"/>
                </a:lnTo>
                <a:lnTo>
                  <a:pt x="18" y="45"/>
                </a:lnTo>
                <a:lnTo>
                  <a:pt x="45" y="4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3" name="Freeform 424"/>
          <p:cNvSpPr>
            <a:spLocks/>
          </p:cNvSpPr>
          <p:nvPr/>
        </p:nvSpPr>
        <p:spPr bwMode="auto">
          <a:xfrm>
            <a:off x="5714560" y="4414075"/>
            <a:ext cx="171385" cy="121708"/>
          </a:xfrm>
          <a:custGeom>
            <a:avLst/>
            <a:gdLst/>
            <a:ahLst/>
            <a:cxnLst>
              <a:cxn ang="0">
                <a:pos x="173" y="39"/>
              </a:cxn>
              <a:cxn ang="0">
                <a:pos x="125" y="0"/>
              </a:cxn>
              <a:cxn ang="0">
                <a:pos x="70" y="74"/>
              </a:cxn>
              <a:cxn ang="0">
                <a:pos x="35" y="74"/>
              </a:cxn>
              <a:cxn ang="0">
                <a:pos x="26" y="61"/>
              </a:cxn>
              <a:cxn ang="0">
                <a:pos x="32" y="74"/>
              </a:cxn>
              <a:cxn ang="0">
                <a:pos x="3" y="77"/>
              </a:cxn>
              <a:cxn ang="0">
                <a:pos x="0" y="84"/>
              </a:cxn>
              <a:cxn ang="0">
                <a:pos x="10" y="122"/>
              </a:cxn>
              <a:cxn ang="0">
                <a:pos x="102" y="122"/>
              </a:cxn>
              <a:cxn ang="0">
                <a:pos x="173" y="39"/>
              </a:cxn>
            </a:cxnLst>
            <a:rect l="0" t="0" r="r" b="b"/>
            <a:pathLst>
              <a:path w="173" h="122">
                <a:moveTo>
                  <a:pt x="173" y="39"/>
                </a:moveTo>
                <a:lnTo>
                  <a:pt x="125" y="0"/>
                </a:lnTo>
                <a:lnTo>
                  <a:pt x="70" y="74"/>
                </a:lnTo>
                <a:lnTo>
                  <a:pt x="35" y="74"/>
                </a:lnTo>
                <a:lnTo>
                  <a:pt x="26" y="61"/>
                </a:lnTo>
                <a:lnTo>
                  <a:pt x="32" y="74"/>
                </a:lnTo>
                <a:lnTo>
                  <a:pt x="3" y="77"/>
                </a:lnTo>
                <a:lnTo>
                  <a:pt x="0" y="84"/>
                </a:lnTo>
                <a:lnTo>
                  <a:pt x="10" y="122"/>
                </a:lnTo>
                <a:lnTo>
                  <a:pt x="102" y="122"/>
                </a:lnTo>
                <a:lnTo>
                  <a:pt x="173" y="3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4" name="Freeform 423"/>
          <p:cNvSpPr>
            <a:spLocks/>
          </p:cNvSpPr>
          <p:nvPr/>
        </p:nvSpPr>
        <p:spPr bwMode="auto">
          <a:xfrm>
            <a:off x="5714560" y="4414075"/>
            <a:ext cx="173868" cy="121708"/>
          </a:xfrm>
          <a:custGeom>
            <a:avLst/>
            <a:gdLst/>
            <a:ahLst/>
            <a:cxnLst>
              <a:cxn ang="0">
                <a:pos x="173" y="40"/>
              </a:cxn>
              <a:cxn ang="0">
                <a:pos x="124" y="0"/>
              </a:cxn>
              <a:cxn ang="0">
                <a:pos x="69" y="75"/>
              </a:cxn>
              <a:cxn ang="0">
                <a:pos x="35" y="75"/>
              </a:cxn>
              <a:cxn ang="0">
                <a:pos x="27" y="60"/>
              </a:cxn>
              <a:cxn ang="0">
                <a:pos x="32" y="75"/>
              </a:cxn>
              <a:cxn ang="0">
                <a:pos x="5" y="77"/>
              </a:cxn>
              <a:cxn ang="0">
                <a:pos x="0" y="85"/>
              </a:cxn>
              <a:cxn ang="0">
                <a:pos x="10" y="122"/>
              </a:cxn>
              <a:cxn ang="0">
                <a:pos x="101" y="122"/>
              </a:cxn>
              <a:cxn ang="0">
                <a:pos x="173" y="40"/>
              </a:cxn>
            </a:cxnLst>
            <a:rect l="0" t="0" r="r" b="b"/>
            <a:pathLst>
              <a:path w="173" h="122">
                <a:moveTo>
                  <a:pt x="173" y="40"/>
                </a:moveTo>
                <a:lnTo>
                  <a:pt x="124" y="0"/>
                </a:lnTo>
                <a:lnTo>
                  <a:pt x="69" y="75"/>
                </a:lnTo>
                <a:lnTo>
                  <a:pt x="35" y="75"/>
                </a:lnTo>
                <a:lnTo>
                  <a:pt x="27" y="60"/>
                </a:lnTo>
                <a:lnTo>
                  <a:pt x="32" y="75"/>
                </a:lnTo>
                <a:lnTo>
                  <a:pt x="5" y="77"/>
                </a:lnTo>
                <a:lnTo>
                  <a:pt x="0" y="85"/>
                </a:lnTo>
                <a:lnTo>
                  <a:pt x="10" y="122"/>
                </a:lnTo>
                <a:lnTo>
                  <a:pt x="101" y="122"/>
                </a:lnTo>
                <a:lnTo>
                  <a:pt x="173" y="4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5" name="Freeform 422"/>
          <p:cNvSpPr>
            <a:spLocks/>
          </p:cNvSpPr>
          <p:nvPr/>
        </p:nvSpPr>
        <p:spPr bwMode="auto">
          <a:xfrm>
            <a:off x="5769204" y="4453816"/>
            <a:ext cx="248383" cy="419768"/>
          </a:xfrm>
          <a:custGeom>
            <a:avLst/>
            <a:gdLst/>
            <a:ahLst/>
            <a:cxnLst>
              <a:cxn ang="0">
                <a:pos x="45" y="422"/>
              </a:cxn>
              <a:cxn ang="0">
                <a:pos x="122" y="352"/>
              </a:cxn>
              <a:cxn ang="0">
                <a:pos x="112" y="317"/>
              </a:cxn>
              <a:cxn ang="0">
                <a:pos x="183" y="227"/>
              </a:cxn>
              <a:cxn ang="0">
                <a:pos x="250" y="102"/>
              </a:cxn>
              <a:cxn ang="0">
                <a:pos x="244" y="45"/>
              </a:cxn>
              <a:cxn ang="0">
                <a:pos x="164" y="6"/>
              </a:cxn>
              <a:cxn ang="0">
                <a:pos x="122" y="0"/>
              </a:cxn>
              <a:cxn ang="0">
                <a:pos x="119" y="0"/>
              </a:cxn>
              <a:cxn ang="0">
                <a:pos x="64" y="67"/>
              </a:cxn>
              <a:cxn ang="0">
                <a:pos x="64" y="70"/>
              </a:cxn>
              <a:cxn ang="0">
                <a:pos x="103" y="86"/>
              </a:cxn>
              <a:cxn ang="0">
                <a:pos x="106" y="99"/>
              </a:cxn>
              <a:cxn ang="0">
                <a:pos x="103" y="157"/>
              </a:cxn>
              <a:cxn ang="0">
                <a:pos x="52" y="243"/>
              </a:cxn>
              <a:cxn ang="0">
                <a:pos x="58" y="288"/>
              </a:cxn>
              <a:cxn ang="0">
                <a:pos x="0" y="339"/>
              </a:cxn>
              <a:cxn ang="0">
                <a:pos x="45" y="422"/>
              </a:cxn>
            </a:cxnLst>
            <a:rect l="0" t="0" r="r" b="b"/>
            <a:pathLst>
              <a:path w="250" h="422">
                <a:moveTo>
                  <a:pt x="45" y="422"/>
                </a:moveTo>
                <a:lnTo>
                  <a:pt x="122" y="352"/>
                </a:lnTo>
                <a:lnTo>
                  <a:pt x="112" y="317"/>
                </a:lnTo>
                <a:lnTo>
                  <a:pt x="183" y="227"/>
                </a:lnTo>
                <a:lnTo>
                  <a:pt x="250" y="102"/>
                </a:lnTo>
                <a:lnTo>
                  <a:pt x="244" y="45"/>
                </a:lnTo>
                <a:lnTo>
                  <a:pt x="164" y="6"/>
                </a:lnTo>
                <a:lnTo>
                  <a:pt x="122" y="0"/>
                </a:lnTo>
                <a:lnTo>
                  <a:pt x="119" y="0"/>
                </a:lnTo>
                <a:lnTo>
                  <a:pt x="64" y="67"/>
                </a:lnTo>
                <a:lnTo>
                  <a:pt x="64" y="70"/>
                </a:lnTo>
                <a:lnTo>
                  <a:pt x="103" y="86"/>
                </a:lnTo>
                <a:lnTo>
                  <a:pt x="106" y="99"/>
                </a:lnTo>
                <a:lnTo>
                  <a:pt x="103" y="157"/>
                </a:lnTo>
                <a:lnTo>
                  <a:pt x="52" y="243"/>
                </a:lnTo>
                <a:lnTo>
                  <a:pt x="58" y="288"/>
                </a:lnTo>
                <a:lnTo>
                  <a:pt x="0" y="339"/>
                </a:lnTo>
                <a:lnTo>
                  <a:pt x="45" y="42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6" name="Freeform 421"/>
          <p:cNvSpPr>
            <a:spLocks/>
          </p:cNvSpPr>
          <p:nvPr/>
        </p:nvSpPr>
        <p:spPr bwMode="auto">
          <a:xfrm>
            <a:off x="5769204" y="4453816"/>
            <a:ext cx="248383" cy="417283"/>
          </a:xfrm>
          <a:custGeom>
            <a:avLst/>
            <a:gdLst/>
            <a:ahLst/>
            <a:cxnLst>
              <a:cxn ang="0">
                <a:pos x="45" y="422"/>
              </a:cxn>
              <a:cxn ang="0">
                <a:pos x="123" y="352"/>
              </a:cxn>
              <a:cxn ang="0">
                <a:pos x="113" y="317"/>
              </a:cxn>
              <a:cxn ang="0">
                <a:pos x="183" y="226"/>
              </a:cxn>
              <a:cxn ang="0">
                <a:pos x="250" y="100"/>
              </a:cxn>
              <a:cxn ang="0">
                <a:pos x="245" y="45"/>
              </a:cxn>
              <a:cxn ang="0">
                <a:pos x="165" y="5"/>
              </a:cxn>
              <a:cxn ang="0">
                <a:pos x="123" y="0"/>
              </a:cxn>
              <a:cxn ang="0">
                <a:pos x="120" y="0"/>
              </a:cxn>
              <a:cxn ang="0">
                <a:pos x="65" y="65"/>
              </a:cxn>
              <a:cxn ang="0">
                <a:pos x="65" y="70"/>
              </a:cxn>
              <a:cxn ang="0">
                <a:pos x="103" y="85"/>
              </a:cxn>
              <a:cxn ang="0">
                <a:pos x="105" y="98"/>
              </a:cxn>
              <a:cxn ang="0">
                <a:pos x="103" y="156"/>
              </a:cxn>
              <a:cxn ang="0">
                <a:pos x="53" y="244"/>
              </a:cxn>
              <a:cxn ang="0">
                <a:pos x="58" y="289"/>
              </a:cxn>
              <a:cxn ang="0">
                <a:pos x="0" y="339"/>
              </a:cxn>
              <a:cxn ang="0">
                <a:pos x="45" y="422"/>
              </a:cxn>
            </a:cxnLst>
            <a:rect l="0" t="0" r="r" b="b"/>
            <a:pathLst>
              <a:path w="250" h="422">
                <a:moveTo>
                  <a:pt x="45" y="422"/>
                </a:moveTo>
                <a:lnTo>
                  <a:pt x="123" y="352"/>
                </a:lnTo>
                <a:lnTo>
                  <a:pt x="113" y="317"/>
                </a:lnTo>
                <a:lnTo>
                  <a:pt x="183" y="226"/>
                </a:lnTo>
                <a:lnTo>
                  <a:pt x="250" y="100"/>
                </a:lnTo>
                <a:lnTo>
                  <a:pt x="245" y="45"/>
                </a:lnTo>
                <a:lnTo>
                  <a:pt x="165" y="5"/>
                </a:lnTo>
                <a:lnTo>
                  <a:pt x="123" y="0"/>
                </a:lnTo>
                <a:lnTo>
                  <a:pt x="120" y="0"/>
                </a:lnTo>
                <a:lnTo>
                  <a:pt x="65" y="65"/>
                </a:lnTo>
                <a:lnTo>
                  <a:pt x="65" y="70"/>
                </a:lnTo>
                <a:lnTo>
                  <a:pt x="103" y="85"/>
                </a:lnTo>
                <a:lnTo>
                  <a:pt x="105" y="98"/>
                </a:lnTo>
                <a:lnTo>
                  <a:pt x="103" y="156"/>
                </a:lnTo>
                <a:lnTo>
                  <a:pt x="53" y="244"/>
                </a:lnTo>
                <a:lnTo>
                  <a:pt x="58" y="289"/>
                </a:lnTo>
                <a:lnTo>
                  <a:pt x="0" y="339"/>
                </a:lnTo>
                <a:lnTo>
                  <a:pt x="45" y="42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" name="Freeform 420"/>
          <p:cNvSpPr>
            <a:spLocks/>
          </p:cNvSpPr>
          <p:nvPr/>
        </p:nvSpPr>
        <p:spPr bwMode="auto">
          <a:xfrm>
            <a:off x="5471145" y="4791617"/>
            <a:ext cx="365123" cy="258318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0" y="125"/>
              </a:cxn>
              <a:cxn ang="0">
                <a:pos x="41" y="218"/>
              </a:cxn>
              <a:cxn ang="0">
                <a:pos x="125" y="259"/>
              </a:cxn>
              <a:cxn ang="0">
                <a:pos x="163" y="224"/>
              </a:cxn>
              <a:cxn ang="0">
                <a:pos x="240" y="179"/>
              </a:cxn>
              <a:cxn ang="0">
                <a:pos x="368" y="58"/>
              </a:cxn>
              <a:cxn ang="0">
                <a:pos x="345" y="80"/>
              </a:cxn>
              <a:cxn ang="0">
                <a:pos x="300" y="0"/>
              </a:cxn>
              <a:cxn ang="0">
                <a:pos x="297" y="0"/>
              </a:cxn>
              <a:cxn ang="0">
                <a:pos x="172" y="42"/>
              </a:cxn>
              <a:cxn ang="0">
                <a:pos x="157" y="103"/>
              </a:cxn>
              <a:cxn ang="0">
                <a:pos x="35" y="93"/>
              </a:cxn>
              <a:cxn ang="0">
                <a:pos x="0" y="122"/>
              </a:cxn>
            </a:cxnLst>
            <a:rect l="0" t="0" r="r" b="b"/>
            <a:pathLst>
              <a:path w="368" h="259">
                <a:moveTo>
                  <a:pt x="0" y="122"/>
                </a:moveTo>
                <a:lnTo>
                  <a:pt x="0" y="125"/>
                </a:lnTo>
                <a:lnTo>
                  <a:pt x="41" y="218"/>
                </a:lnTo>
                <a:lnTo>
                  <a:pt x="125" y="259"/>
                </a:lnTo>
                <a:lnTo>
                  <a:pt x="163" y="224"/>
                </a:lnTo>
                <a:lnTo>
                  <a:pt x="240" y="179"/>
                </a:lnTo>
                <a:lnTo>
                  <a:pt x="368" y="58"/>
                </a:lnTo>
                <a:lnTo>
                  <a:pt x="345" y="80"/>
                </a:lnTo>
                <a:lnTo>
                  <a:pt x="300" y="0"/>
                </a:lnTo>
                <a:lnTo>
                  <a:pt x="297" y="0"/>
                </a:lnTo>
                <a:lnTo>
                  <a:pt x="172" y="42"/>
                </a:lnTo>
                <a:lnTo>
                  <a:pt x="157" y="103"/>
                </a:lnTo>
                <a:lnTo>
                  <a:pt x="35" y="93"/>
                </a:lnTo>
                <a:lnTo>
                  <a:pt x="0" y="12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" name="Freeform 419"/>
          <p:cNvSpPr>
            <a:spLocks/>
          </p:cNvSpPr>
          <p:nvPr/>
        </p:nvSpPr>
        <p:spPr bwMode="auto">
          <a:xfrm>
            <a:off x="5471145" y="4791617"/>
            <a:ext cx="365123" cy="258318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0" y="125"/>
              </a:cxn>
              <a:cxn ang="0">
                <a:pos x="40" y="219"/>
              </a:cxn>
              <a:cxn ang="0">
                <a:pos x="125" y="259"/>
              </a:cxn>
              <a:cxn ang="0">
                <a:pos x="163" y="224"/>
              </a:cxn>
              <a:cxn ang="0">
                <a:pos x="240" y="179"/>
              </a:cxn>
              <a:cxn ang="0">
                <a:pos x="368" y="60"/>
              </a:cxn>
              <a:cxn ang="0">
                <a:pos x="345" y="80"/>
              </a:cxn>
              <a:cxn ang="0">
                <a:pos x="300" y="0"/>
              </a:cxn>
              <a:cxn ang="0">
                <a:pos x="298" y="0"/>
              </a:cxn>
              <a:cxn ang="0">
                <a:pos x="173" y="42"/>
              </a:cxn>
              <a:cxn ang="0">
                <a:pos x="158" y="105"/>
              </a:cxn>
              <a:cxn ang="0">
                <a:pos x="35" y="95"/>
              </a:cxn>
              <a:cxn ang="0">
                <a:pos x="0" y="122"/>
              </a:cxn>
            </a:cxnLst>
            <a:rect l="0" t="0" r="r" b="b"/>
            <a:pathLst>
              <a:path w="368" h="259">
                <a:moveTo>
                  <a:pt x="0" y="122"/>
                </a:moveTo>
                <a:lnTo>
                  <a:pt x="0" y="125"/>
                </a:lnTo>
                <a:lnTo>
                  <a:pt x="40" y="219"/>
                </a:lnTo>
                <a:lnTo>
                  <a:pt x="125" y="259"/>
                </a:lnTo>
                <a:lnTo>
                  <a:pt x="163" y="224"/>
                </a:lnTo>
                <a:lnTo>
                  <a:pt x="240" y="179"/>
                </a:lnTo>
                <a:lnTo>
                  <a:pt x="368" y="60"/>
                </a:lnTo>
                <a:lnTo>
                  <a:pt x="345" y="80"/>
                </a:lnTo>
                <a:lnTo>
                  <a:pt x="300" y="0"/>
                </a:lnTo>
                <a:lnTo>
                  <a:pt x="298" y="0"/>
                </a:lnTo>
                <a:lnTo>
                  <a:pt x="173" y="42"/>
                </a:lnTo>
                <a:lnTo>
                  <a:pt x="158" y="105"/>
                </a:lnTo>
                <a:lnTo>
                  <a:pt x="35" y="95"/>
                </a:lnTo>
                <a:lnTo>
                  <a:pt x="0" y="12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" name="Freeform 418"/>
          <p:cNvSpPr>
            <a:spLocks/>
          </p:cNvSpPr>
          <p:nvPr/>
        </p:nvSpPr>
        <p:spPr bwMode="auto">
          <a:xfrm>
            <a:off x="5237665" y="4428978"/>
            <a:ext cx="635860" cy="486830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7" y="180"/>
              </a:cxn>
              <a:cxn ang="0">
                <a:pos x="58" y="234"/>
              </a:cxn>
              <a:cxn ang="0">
                <a:pos x="64" y="269"/>
              </a:cxn>
              <a:cxn ang="0">
                <a:pos x="128" y="311"/>
              </a:cxn>
              <a:cxn ang="0">
                <a:pos x="234" y="490"/>
              </a:cxn>
              <a:cxn ang="0">
                <a:pos x="234" y="487"/>
              </a:cxn>
              <a:cxn ang="0">
                <a:pos x="269" y="458"/>
              </a:cxn>
              <a:cxn ang="0">
                <a:pos x="391" y="468"/>
              </a:cxn>
              <a:cxn ang="0">
                <a:pos x="406" y="407"/>
              </a:cxn>
              <a:cxn ang="0">
                <a:pos x="531" y="365"/>
              </a:cxn>
              <a:cxn ang="0">
                <a:pos x="534" y="365"/>
              </a:cxn>
              <a:cxn ang="0">
                <a:pos x="534" y="362"/>
              </a:cxn>
              <a:cxn ang="0">
                <a:pos x="592" y="311"/>
              </a:cxn>
              <a:cxn ang="0">
                <a:pos x="586" y="266"/>
              </a:cxn>
              <a:cxn ang="0">
                <a:pos x="637" y="180"/>
              </a:cxn>
              <a:cxn ang="0">
                <a:pos x="640" y="122"/>
              </a:cxn>
              <a:cxn ang="0">
                <a:pos x="637" y="109"/>
              </a:cxn>
              <a:cxn ang="0">
                <a:pos x="598" y="93"/>
              </a:cxn>
              <a:cxn ang="0">
                <a:pos x="598" y="90"/>
              </a:cxn>
              <a:cxn ang="0">
                <a:pos x="582" y="106"/>
              </a:cxn>
              <a:cxn ang="0">
                <a:pos x="490" y="106"/>
              </a:cxn>
              <a:cxn ang="0">
                <a:pos x="480" y="68"/>
              </a:cxn>
              <a:cxn ang="0">
                <a:pos x="483" y="61"/>
              </a:cxn>
              <a:cxn ang="0">
                <a:pos x="467" y="39"/>
              </a:cxn>
              <a:cxn ang="0">
                <a:pos x="458" y="61"/>
              </a:cxn>
              <a:cxn ang="0">
                <a:pos x="387" y="20"/>
              </a:cxn>
              <a:cxn ang="0">
                <a:pos x="333" y="36"/>
              </a:cxn>
              <a:cxn ang="0">
                <a:pos x="301" y="7"/>
              </a:cxn>
              <a:cxn ang="0">
                <a:pos x="301" y="0"/>
              </a:cxn>
              <a:cxn ang="0">
                <a:pos x="221" y="29"/>
              </a:cxn>
              <a:cxn ang="0">
                <a:pos x="128" y="29"/>
              </a:cxn>
              <a:cxn ang="0">
                <a:pos x="80" y="71"/>
              </a:cxn>
              <a:cxn ang="0">
                <a:pos x="83" y="138"/>
              </a:cxn>
              <a:cxn ang="0">
                <a:pos x="45" y="141"/>
              </a:cxn>
              <a:cxn ang="0">
                <a:pos x="7" y="164"/>
              </a:cxn>
              <a:cxn ang="0">
                <a:pos x="0" y="164"/>
              </a:cxn>
              <a:cxn ang="0">
                <a:pos x="0" y="157"/>
              </a:cxn>
            </a:cxnLst>
            <a:rect l="0" t="0" r="r" b="b"/>
            <a:pathLst>
              <a:path w="640" h="490">
                <a:moveTo>
                  <a:pt x="0" y="157"/>
                </a:moveTo>
                <a:lnTo>
                  <a:pt x="7" y="180"/>
                </a:lnTo>
                <a:lnTo>
                  <a:pt x="58" y="234"/>
                </a:lnTo>
                <a:lnTo>
                  <a:pt x="64" y="269"/>
                </a:lnTo>
                <a:lnTo>
                  <a:pt x="128" y="311"/>
                </a:lnTo>
                <a:lnTo>
                  <a:pt x="234" y="490"/>
                </a:lnTo>
                <a:lnTo>
                  <a:pt x="234" y="487"/>
                </a:lnTo>
                <a:lnTo>
                  <a:pt x="269" y="458"/>
                </a:lnTo>
                <a:lnTo>
                  <a:pt x="391" y="468"/>
                </a:lnTo>
                <a:lnTo>
                  <a:pt x="406" y="407"/>
                </a:lnTo>
                <a:lnTo>
                  <a:pt x="531" y="365"/>
                </a:lnTo>
                <a:lnTo>
                  <a:pt x="534" y="365"/>
                </a:lnTo>
                <a:lnTo>
                  <a:pt x="534" y="362"/>
                </a:lnTo>
                <a:lnTo>
                  <a:pt x="592" y="311"/>
                </a:lnTo>
                <a:lnTo>
                  <a:pt x="586" y="266"/>
                </a:lnTo>
                <a:lnTo>
                  <a:pt x="637" y="180"/>
                </a:lnTo>
                <a:lnTo>
                  <a:pt x="640" y="122"/>
                </a:lnTo>
                <a:lnTo>
                  <a:pt x="637" y="109"/>
                </a:lnTo>
                <a:lnTo>
                  <a:pt x="598" y="93"/>
                </a:lnTo>
                <a:lnTo>
                  <a:pt x="598" y="90"/>
                </a:lnTo>
                <a:lnTo>
                  <a:pt x="582" y="106"/>
                </a:lnTo>
                <a:lnTo>
                  <a:pt x="490" y="106"/>
                </a:lnTo>
                <a:lnTo>
                  <a:pt x="480" y="68"/>
                </a:lnTo>
                <a:lnTo>
                  <a:pt x="483" y="61"/>
                </a:lnTo>
                <a:lnTo>
                  <a:pt x="467" y="39"/>
                </a:lnTo>
                <a:lnTo>
                  <a:pt x="458" y="61"/>
                </a:lnTo>
                <a:lnTo>
                  <a:pt x="387" y="20"/>
                </a:lnTo>
                <a:lnTo>
                  <a:pt x="333" y="36"/>
                </a:lnTo>
                <a:lnTo>
                  <a:pt x="301" y="7"/>
                </a:lnTo>
                <a:lnTo>
                  <a:pt x="301" y="0"/>
                </a:lnTo>
                <a:lnTo>
                  <a:pt x="221" y="29"/>
                </a:lnTo>
                <a:lnTo>
                  <a:pt x="128" y="29"/>
                </a:lnTo>
                <a:lnTo>
                  <a:pt x="80" y="71"/>
                </a:lnTo>
                <a:lnTo>
                  <a:pt x="83" y="138"/>
                </a:lnTo>
                <a:lnTo>
                  <a:pt x="45" y="141"/>
                </a:lnTo>
                <a:lnTo>
                  <a:pt x="7" y="164"/>
                </a:lnTo>
                <a:lnTo>
                  <a:pt x="0" y="164"/>
                </a:lnTo>
                <a:lnTo>
                  <a:pt x="0" y="15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" name="Freeform 417"/>
          <p:cNvSpPr>
            <a:spLocks/>
          </p:cNvSpPr>
          <p:nvPr/>
        </p:nvSpPr>
        <p:spPr bwMode="auto">
          <a:xfrm>
            <a:off x="5237665" y="4428978"/>
            <a:ext cx="635860" cy="486830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" y="180"/>
              </a:cxn>
              <a:cxn ang="0">
                <a:pos x="60" y="235"/>
              </a:cxn>
              <a:cxn ang="0">
                <a:pos x="65" y="270"/>
              </a:cxn>
              <a:cxn ang="0">
                <a:pos x="130" y="313"/>
              </a:cxn>
              <a:cxn ang="0">
                <a:pos x="235" y="490"/>
              </a:cxn>
              <a:cxn ang="0">
                <a:pos x="235" y="488"/>
              </a:cxn>
              <a:cxn ang="0">
                <a:pos x="270" y="460"/>
              </a:cxn>
              <a:cxn ang="0">
                <a:pos x="393" y="470"/>
              </a:cxn>
              <a:cxn ang="0">
                <a:pos x="408" y="408"/>
              </a:cxn>
              <a:cxn ang="0">
                <a:pos x="533" y="365"/>
              </a:cxn>
              <a:cxn ang="0">
                <a:pos x="535" y="365"/>
              </a:cxn>
              <a:cxn ang="0">
                <a:pos x="535" y="363"/>
              </a:cxn>
              <a:cxn ang="0">
                <a:pos x="593" y="313"/>
              </a:cxn>
              <a:cxn ang="0">
                <a:pos x="588" y="268"/>
              </a:cxn>
              <a:cxn ang="0">
                <a:pos x="638" y="180"/>
              </a:cxn>
              <a:cxn ang="0">
                <a:pos x="640" y="123"/>
              </a:cxn>
              <a:cxn ang="0">
                <a:pos x="638" y="110"/>
              </a:cxn>
              <a:cxn ang="0">
                <a:pos x="600" y="95"/>
              </a:cxn>
              <a:cxn ang="0">
                <a:pos x="600" y="90"/>
              </a:cxn>
              <a:cxn ang="0">
                <a:pos x="583" y="108"/>
              </a:cxn>
              <a:cxn ang="0">
                <a:pos x="490" y="108"/>
              </a:cxn>
              <a:cxn ang="0">
                <a:pos x="480" y="70"/>
              </a:cxn>
              <a:cxn ang="0">
                <a:pos x="485" y="63"/>
              </a:cxn>
              <a:cxn ang="0">
                <a:pos x="468" y="40"/>
              </a:cxn>
              <a:cxn ang="0">
                <a:pos x="460" y="63"/>
              </a:cxn>
              <a:cxn ang="0">
                <a:pos x="388" y="20"/>
              </a:cxn>
              <a:cxn ang="0">
                <a:pos x="335" y="38"/>
              </a:cxn>
              <a:cxn ang="0">
                <a:pos x="303" y="8"/>
              </a:cxn>
              <a:cxn ang="0">
                <a:pos x="303" y="0"/>
              </a:cxn>
              <a:cxn ang="0">
                <a:pos x="223" y="30"/>
              </a:cxn>
              <a:cxn ang="0">
                <a:pos x="130" y="30"/>
              </a:cxn>
              <a:cxn ang="0">
                <a:pos x="80" y="73"/>
              </a:cxn>
              <a:cxn ang="0">
                <a:pos x="85" y="140"/>
              </a:cxn>
              <a:cxn ang="0">
                <a:pos x="45" y="143"/>
              </a:cxn>
              <a:cxn ang="0">
                <a:pos x="8" y="165"/>
              </a:cxn>
              <a:cxn ang="0">
                <a:pos x="0" y="165"/>
              </a:cxn>
              <a:cxn ang="0">
                <a:pos x="0" y="158"/>
              </a:cxn>
            </a:cxnLst>
            <a:rect l="0" t="0" r="r" b="b"/>
            <a:pathLst>
              <a:path w="640" h="490">
                <a:moveTo>
                  <a:pt x="0" y="158"/>
                </a:moveTo>
                <a:lnTo>
                  <a:pt x="8" y="180"/>
                </a:lnTo>
                <a:lnTo>
                  <a:pt x="60" y="235"/>
                </a:lnTo>
                <a:lnTo>
                  <a:pt x="65" y="270"/>
                </a:lnTo>
                <a:lnTo>
                  <a:pt x="130" y="313"/>
                </a:lnTo>
                <a:lnTo>
                  <a:pt x="235" y="490"/>
                </a:lnTo>
                <a:lnTo>
                  <a:pt x="235" y="488"/>
                </a:lnTo>
                <a:lnTo>
                  <a:pt x="270" y="460"/>
                </a:lnTo>
                <a:lnTo>
                  <a:pt x="393" y="470"/>
                </a:lnTo>
                <a:lnTo>
                  <a:pt x="408" y="408"/>
                </a:lnTo>
                <a:lnTo>
                  <a:pt x="533" y="365"/>
                </a:lnTo>
                <a:lnTo>
                  <a:pt x="535" y="365"/>
                </a:lnTo>
                <a:lnTo>
                  <a:pt x="535" y="363"/>
                </a:lnTo>
                <a:lnTo>
                  <a:pt x="593" y="313"/>
                </a:lnTo>
                <a:lnTo>
                  <a:pt x="588" y="268"/>
                </a:lnTo>
                <a:lnTo>
                  <a:pt x="638" y="180"/>
                </a:lnTo>
                <a:lnTo>
                  <a:pt x="640" y="123"/>
                </a:lnTo>
                <a:lnTo>
                  <a:pt x="638" y="110"/>
                </a:lnTo>
                <a:lnTo>
                  <a:pt x="600" y="95"/>
                </a:lnTo>
                <a:lnTo>
                  <a:pt x="600" y="90"/>
                </a:lnTo>
                <a:lnTo>
                  <a:pt x="583" y="108"/>
                </a:lnTo>
                <a:lnTo>
                  <a:pt x="490" y="108"/>
                </a:lnTo>
                <a:lnTo>
                  <a:pt x="480" y="70"/>
                </a:lnTo>
                <a:lnTo>
                  <a:pt x="485" y="63"/>
                </a:lnTo>
                <a:lnTo>
                  <a:pt x="468" y="40"/>
                </a:lnTo>
                <a:lnTo>
                  <a:pt x="460" y="63"/>
                </a:lnTo>
                <a:lnTo>
                  <a:pt x="388" y="20"/>
                </a:lnTo>
                <a:lnTo>
                  <a:pt x="335" y="38"/>
                </a:lnTo>
                <a:lnTo>
                  <a:pt x="303" y="8"/>
                </a:lnTo>
                <a:lnTo>
                  <a:pt x="303" y="0"/>
                </a:lnTo>
                <a:lnTo>
                  <a:pt x="223" y="30"/>
                </a:lnTo>
                <a:lnTo>
                  <a:pt x="130" y="30"/>
                </a:lnTo>
                <a:lnTo>
                  <a:pt x="80" y="73"/>
                </a:lnTo>
                <a:lnTo>
                  <a:pt x="85" y="140"/>
                </a:lnTo>
                <a:lnTo>
                  <a:pt x="45" y="143"/>
                </a:lnTo>
                <a:lnTo>
                  <a:pt x="8" y="165"/>
                </a:lnTo>
                <a:lnTo>
                  <a:pt x="0" y="165"/>
                </a:lnTo>
                <a:lnTo>
                  <a:pt x="0" y="15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1" name="Freeform 416"/>
          <p:cNvSpPr>
            <a:spLocks/>
          </p:cNvSpPr>
          <p:nvPr/>
        </p:nvSpPr>
        <p:spPr bwMode="auto">
          <a:xfrm>
            <a:off x="5967910" y="3768279"/>
            <a:ext cx="273221" cy="509186"/>
          </a:xfrm>
          <a:custGeom>
            <a:avLst/>
            <a:gdLst/>
            <a:ahLst/>
            <a:cxnLst>
              <a:cxn ang="0">
                <a:pos x="93" y="512"/>
              </a:cxn>
              <a:cxn ang="0">
                <a:pos x="195" y="416"/>
              </a:cxn>
              <a:cxn ang="0">
                <a:pos x="275" y="409"/>
              </a:cxn>
              <a:cxn ang="0">
                <a:pos x="268" y="345"/>
              </a:cxn>
              <a:cxn ang="0">
                <a:pos x="227" y="345"/>
              </a:cxn>
              <a:cxn ang="0">
                <a:pos x="208" y="278"/>
              </a:cxn>
              <a:cxn ang="0">
                <a:pos x="233" y="240"/>
              </a:cxn>
              <a:cxn ang="0">
                <a:pos x="182" y="131"/>
              </a:cxn>
              <a:cxn ang="0">
                <a:pos x="153" y="128"/>
              </a:cxn>
              <a:cxn ang="0">
                <a:pos x="109" y="35"/>
              </a:cxn>
              <a:cxn ang="0">
                <a:pos x="121" y="0"/>
              </a:cxn>
              <a:cxn ang="0">
                <a:pos x="77" y="6"/>
              </a:cxn>
              <a:cxn ang="0">
                <a:pos x="45" y="83"/>
              </a:cxn>
              <a:cxn ang="0">
                <a:pos x="105" y="243"/>
              </a:cxn>
              <a:cxn ang="0">
                <a:pos x="0" y="413"/>
              </a:cxn>
              <a:cxn ang="0">
                <a:pos x="73" y="416"/>
              </a:cxn>
              <a:cxn ang="0">
                <a:pos x="67" y="464"/>
              </a:cxn>
              <a:cxn ang="0">
                <a:pos x="93" y="509"/>
              </a:cxn>
              <a:cxn ang="0">
                <a:pos x="96" y="509"/>
              </a:cxn>
              <a:cxn ang="0">
                <a:pos x="93" y="512"/>
              </a:cxn>
            </a:cxnLst>
            <a:rect l="0" t="0" r="r" b="b"/>
            <a:pathLst>
              <a:path w="275" h="512">
                <a:moveTo>
                  <a:pt x="93" y="512"/>
                </a:moveTo>
                <a:lnTo>
                  <a:pt x="195" y="416"/>
                </a:lnTo>
                <a:lnTo>
                  <a:pt x="275" y="409"/>
                </a:lnTo>
                <a:lnTo>
                  <a:pt x="268" y="345"/>
                </a:lnTo>
                <a:lnTo>
                  <a:pt x="227" y="345"/>
                </a:lnTo>
                <a:lnTo>
                  <a:pt x="208" y="278"/>
                </a:lnTo>
                <a:lnTo>
                  <a:pt x="233" y="240"/>
                </a:lnTo>
                <a:lnTo>
                  <a:pt x="182" y="131"/>
                </a:lnTo>
                <a:lnTo>
                  <a:pt x="153" y="128"/>
                </a:lnTo>
                <a:lnTo>
                  <a:pt x="109" y="35"/>
                </a:lnTo>
                <a:lnTo>
                  <a:pt x="121" y="0"/>
                </a:lnTo>
                <a:lnTo>
                  <a:pt x="77" y="6"/>
                </a:lnTo>
                <a:lnTo>
                  <a:pt x="45" y="83"/>
                </a:lnTo>
                <a:lnTo>
                  <a:pt x="105" y="243"/>
                </a:lnTo>
                <a:lnTo>
                  <a:pt x="0" y="413"/>
                </a:lnTo>
                <a:lnTo>
                  <a:pt x="73" y="416"/>
                </a:lnTo>
                <a:lnTo>
                  <a:pt x="67" y="464"/>
                </a:lnTo>
                <a:lnTo>
                  <a:pt x="93" y="509"/>
                </a:lnTo>
                <a:lnTo>
                  <a:pt x="96" y="509"/>
                </a:lnTo>
                <a:lnTo>
                  <a:pt x="93" y="51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2" name="Freeform 415"/>
          <p:cNvSpPr>
            <a:spLocks/>
          </p:cNvSpPr>
          <p:nvPr/>
        </p:nvSpPr>
        <p:spPr bwMode="auto">
          <a:xfrm>
            <a:off x="5967910" y="3768279"/>
            <a:ext cx="273221" cy="509186"/>
          </a:xfrm>
          <a:custGeom>
            <a:avLst/>
            <a:gdLst/>
            <a:ahLst/>
            <a:cxnLst>
              <a:cxn ang="0">
                <a:pos x="93" y="512"/>
              </a:cxn>
              <a:cxn ang="0">
                <a:pos x="195" y="417"/>
              </a:cxn>
              <a:cxn ang="0">
                <a:pos x="275" y="410"/>
              </a:cxn>
              <a:cxn ang="0">
                <a:pos x="268" y="345"/>
              </a:cxn>
              <a:cxn ang="0">
                <a:pos x="225" y="345"/>
              </a:cxn>
              <a:cxn ang="0">
                <a:pos x="208" y="280"/>
              </a:cxn>
              <a:cxn ang="0">
                <a:pos x="233" y="240"/>
              </a:cxn>
              <a:cxn ang="0">
                <a:pos x="180" y="132"/>
              </a:cxn>
              <a:cxn ang="0">
                <a:pos x="153" y="130"/>
              </a:cxn>
              <a:cxn ang="0">
                <a:pos x="108" y="35"/>
              </a:cxn>
              <a:cxn ang="0">
                <a:pos x="120" y="0"/>
              </a:cxn>
              <a:cxn ang="0">
                <a:pos x="75" y="7"/>
              </a:cxn>
              <a:cxn ang="0">
                <a:pos x="45" y="85"/>
              </a:cxn>
              <a:cxn ang="0">
                <a:pos x="105" y="245"/>
              </a:cxn>
              <a:cxn ang="0">
                <a:pos x="0" y="415"/>
              </a:cxn>
              <a:cxn ang="0">
                <a:pos x="73" y="417"/>
              </a:cxn>
              <a:cxn ang="0">
                <a:pos x="65" y="465"/>
              </a:cxn>
              <a:cxn ang="0">
                <a:pos x="93" y="510"/>
              </a:cxn>
              <a:cxn ang="0">
                <a:pos x="95" y="510"/>
              </a:cxn>
              <a:cxn ang="0">
                <a:pos x="93" y="512"/>
              </a:cxn>
            </a:cxnLst>
            <a:rect l="0" t="0" r="r" b="b"/>
            <a:pathLst>
              <a:path w="275" h="512">
                <a:moveTo>
                  <a:pt x="93" y="512"/>
                </a:moveTo>
                <a:lnTo>
                  <a:pt x="195" y="417"/>
                </a:lnTo>
                <a:lnTo>
                  <a:pt x="275" y="410"/>
                </a:lnTo>
                <a:lnTo>
                  <a:pt x="268" y="345"/>
                </a:lnTo>
                <a:lnTo>
                  <a:pt x="225" y="345"/>
                </a:lnTo>
                <a:lnTo>
                  <a:pt x="208" y="280"/>
                </a:lnTo>
                <a:lnTo>
                  <a:pt x="233" y="240"/>
                </a:lnTo>
                <a:lnTo>
                  <a:pt x="180" y="132"/>
                </a:lnTo>
                <a:lnTo>
                  <a:pt x="153" y="130"/>
                </a:lnTo>
                <a:lnTo>
                  <a:pt x="108" y="35"/>
                </a:lnTo>
                <a:lnTo>
                  <a:pt x="120" y="0"/>
                </a:lnTo>
                <a:lnTo>
                  <a:pt x="75" y="7"/>
                </a:lnTo>
                <a:lnTo>
                  <a:pt x="45" y="85"/>
                </a:lnTo>
                <a:lnTo>
                  <a:pt x="105" y="245"/>
                </a:lnTo>
                <a:lnTo>
                  <a:pt x="0" y="415"/>
                </a:lnTo>
                <a:lnTo>
                  <a:pt x="73" y="417"/>
                </a:lnTo>
                <a:lnTo>
                  <a:pt x="65" y="465"/>
                </a:lnTo>
                <a:lnTo>
                  <a:pt x="93" y="510"/>
                </a:lnTo>
                <a:lnTo>
                  <a:pt x="95" y="510"/>
                </a:lnTo>
                <a:lnTo>
                  <a:pt x="93" y="51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3" name="Freeform 414"/>
          <p:cNvSpPr>
            <a:spLocks/>
          </p:cNvSpPr>
          <p:nvPr/>
        </p:nvSpPr>
        <p:spPr bwMode="auto">
          <a:xfrm>
            <a:off x="6074716" y="3440414"/>
            <a:ext cx="760051" cy="869340"/>
          </a:xfrm>
          <a:custGeom>
            <a:avLst/>
            <a:gdLst/>
            <a:ahLst/>
            <a:cxnLst>
              <a:cxn ang="0">
                <a:pos x="166" y="739"/>
              </a:cxn>
              <a:cxn ang="0">
                <a:pos x="201" y="723"/>
              </a:cxn>
              <a:cxn ang="0">
                <a:pos x="223" y="771"/>
              </a:cxn>
              <a:cxn ang="0">
                <a:pos x="271" y="759"/>
              </a:cxn>
              <a:cxn ang="0">
                <a:pos x="287" y="711"/>
              </a:cxn>
              <a:cxn ang="0">
                <a:pos x="339" y="746"/>
              </a:cxn>
              <a:cxn ang="0">
                <a:pos x="451" y="797"/>
              </a:cxn>
              <a:cxn ang="0">
                <a:pos x="764" y="874"/>
              </a:cxn>
              <a:cxn ang="0">
                <a:pos x="764" y="794"/>
              </a:cxn>
              <a:cxn ang="0">
                <a:pos x="738" y="717"/>
              </a:cxn>
              <a:cxn ang="0">
                <a:pos x="626" y="637"/>
              </a:cxn>
              <a:cxn ang="0">
                <a:pos x="611" y="509"/>
              </a:cxn>
              <a:cxn ang="0">
                <a:pos x="572" y="275"/>
              </a:cxn>
              <a:cxn ang="0">
                <a:pos x="575" y="272"/>
              </a:cxn>
              <a:cxn ang="0">
                <a:pos x="572" y="269"/>
              </a:cxn>
              <a:cxn ang="0">
                <a:pos x="438" y="240"/>
              </a:cxn>
              <a:cxn ang="0">
                <a:pos x="438" y="208"/>
              </a:cxn>
              <a:cxn ang="0">
                <a:pos x="499" y="183"/>
              </a:cxn>
              <a:cxn ang="0">
                <a:pos x="499" y="151"/>
              </a:cxn>
              <a:cxn ang="0">
                <a:pos x="524" y="128"/>
              </a:cxn>
              <a:cxn ang="0">
                <a:pos x="540" y="167"/>
              </a:cxn>
              <a:cxn ang="0">
                <a:pos x="588" y="167"/>
              </a:cxn>
              <a:cxn ang="0">
                <a:pos x="598" y="170"/>
              </a:cxn>
              <a:cxn ang="0">
                <a:pos x="591" y="157"/>
              </a:cxn>
              <a:cxn ang="0">
                <a:pos x="607" y="163"/>
              </a:cxn>
              <a:cxn ang="0">
                <a:pos x="607" y="157"/>
              </a:cxn>
              <a:cxn ang="0">
                <a:pos x="559" y="58"/>
              </a:cxn>
              <a:cxn ang="0">
                <a:pos x="518" y="51"/>
              </a:cxn>
              <a:cxn ang="0">
                <a:pos x="483" y="0"/>
              </a:cxn>
              <a:cxn ang="0">
                <a:pos x="435" y="10"/>
              </a:cxn>
              <a:cxn ang="0">
                <a:pos x="409" y="112"/>
              </a:cxn>
              <a:cxn ang="0">
                <a:pos x="435" y="122"/>
              </a:cxn>
              <a:cxn ang="0">
                <a:pos x="403" y="202"/>
              </a:cxn>
              <a:cxn ang="0">
                <a:pos x="367" y="199"/>
              </a:cxn>
              <a:cxn ang="0">
                <a:pos x="361" y="234"/>
              </a:cxn>
              <a:cxn ang="0">
                <a:pos x="387" y="240"/>
              </a:cxn>
              <a:cxn ang="0">
                <a:pos x="380" y="288"/>
              </a:cxn>
              <a:cxn ang="0">
                <a:pos x="326" y="320"/>
              </a:cxn>
              <a:cxn ang="0">
                <a:pos x="252" y="378"/>
              </a:cxn>
              <a:cxn ang="0">
                <a:pos x="220" y="339"/>
              </a:cxn>
              <a:cxn ang="0">
                <a:pos x="195" y="362"/>
              </a:cxn>
              <a:cxn ang="0">
                <a:pos x="172" y="362"/>
              </a:cxn>
              <a:cxn ang="0">
                <a:pos x="143" y="330"/>
              </a:cxn>
              <a:cxn ang="0">
                <a:pos x="153" y="285"/>
              </a:cxn>
              <a:cxn ang="0">
                <a:pos x="105" y="243"/>
              </a:cxn>
              <a:cxn ang="0">
                <a:pos x="64" y="275"/>
              </a:cxn>
              <a:cxn ang="0">
                <a:pos x="16" y="330"/>
              </a:cxn>
              <a:cxn ang="0">
                <a:pos x="12" y="339"/>
              </a:cxn>
              <a:cxn ang="0">
                <a:pos x="0" y="365"/>
              </a:cxn>
              <a:cxn ang="0">
                <a:pos x="44" y="458"/>
              </a:cxn>
              <a:cxn ang="0">
                <a:pos x="73" y="461"/>
              </a:cxn>
              <a:cxn ang="0">
                <a:pos x="124" y="570"/>
              </a:cxn>
              <a:cxn ang="0">
                <a:pos x="99" y="608"/>
              </a:cxn>
              <a:cxn ang="0">
                <a:pos x="118" y="675"/>
              </a:cxn>
              <a:cxn ang="0">
                <a:pos x="159" y="675"/>
              </a:cxn>
              <a:cxn ang="0">
                <a:pos x="166" y="739"/>
              </a:cxn>
            </a:cxnLst>
            <a:rect l="0" t="0" r="r" b="b"/>
            <a:pathLst>
              <a:path w="764" h="874">
                <a:moveTo>
                  <a:pt x="166" y="739"/>
                </a:moveTo>
                <a:lnTo>
                  <a:pt x="201" y="723"/>
                </a:lnTo>
                <a:lnTo>
                  <a:pt x="223" y="771"/>
                </a:lnTo>
                <a:lnTo>
                  <a:pt x="271" y="759"/>
                </a:lnTo>
                <a:lnTo>
                  <a:pt x="287" y="711"/>
                </a:lnTo>
                <a:lnTo>
                  <a:pt x="339" y="746"/>
                </a:lnTo>
                <a:lnTo>
                  <a:pt x="451" y="797"/>
                </a:lnTo>
                <a:lnTo>
                  <a:pt x="764" y="874"/>
                </a:lnTo>
                <a:lnTo>
                  <a:pt x="764" y="794"/>
                </a:lnTo>
                <a:lnTo>
                  <a:pt x="738" y="717"/>
                </a:lnTo>
                <a:lnTo>
                  <a:pt x="626" y="637"/>
                </a:lnTo>
                <a:lnTo>
                  <a:pt x="611" y="509"/>
                </a:lnTo>
                <a:lnTo>
                  <a:pt x="572" y="275"/>
                </a:lnTo>
                <a:lnTo>
                  <a:pt x="575" y="272"/>
                </a:lnTo>
                <a:lnTo>
                  <a:pt x="572" y="269"/>
                </a:lnTo>
                <a:lnTo>
                  <a:pt x="438" y="240"/>
                </a:lnTo>
                <a:lnTo>
                  <a:pt x="438" y="208"/>
                </a:lnTo>
                <a:lnTo>
                  <a:pt x="499" y="183"/>
                </a:lnTo>
                <a:lnTo>
                  <a:pt x="499" y="151"/>
                </a:lnTo>
                <a:lnTo>
                  <a:pt x="524" y="128"/>
                </a:lnTo>
                <a:lnTo>
                  <a:pt x="540" y="167"/>
                </a:lnTo>
                <a:lnTo>
                  <a:pt x="588" y="167"/>
                </a:lnTo>
                <a:lnTo>
                  <a:pt x="598" y="170"/>
                </a:lnTo>
                <a:lnTo>
                  <a:pt x="591" y="157"/>
                </a:lnTo>
                <a:lnTo>
                  <a:pt x="607" y="163"/>
                </a:lnTo>
                <a:lnTo>
                  <a:pt x="607" y="157"/>
                </a:lnTo>
                <a:lnTo>
                  <a:pt x="559" y="58"/>
                </a:lnTo>
                <a:lnTo>
                  <a:pt x="518" y="51"/>
                </a:lnTo>
                <a:lnTo>
                  <a:pt x="483" y="0"/>
                </a:lnTo>
                <a:lnTo>
                  <a:pt x="435" y="10"/>
                </a:lnTo>
                <a:lnTo>
                  <a:pt x="409" y="112"/>
                </a:lnTo>
                <a:lnTo>
                  <a:pt x="435" y="122"/>
                </a:lnTo>
                <a:lnTo>
                  <a:pt x="403" y="202"/>
                </a:lnTo>
                <a:lnTo>
                  <a:pt x="367" y="199"/>
                </a:lnTo>
                <a:lnTo>
                  <a:pt x="361" y="234"/>
                </a:lnTo>
                <a:lnTo>
                  <a:pt x="387" y="240"/>
                </a:lnTo>
                <a:lnTo>
                  <a:pt x="380" y="288"/>
                </a:lnTo>
                <a:lnTo>
                  <a:pt x="326" y="320"/>
                </a:lnTo>
                <a:lnTo>
                  <a:pt x="252" y="378"/>
                </a:lnTo>
                <a:lnTo>
                  <a:pt x="220" y="339"/>
                </a:lnTo>
                <a:lnTo>
                  <a:pt x="195" y="362"/>
                </a:lnTo>
                <a:lnTo>
                  <a:pt x="172" y="362"/>
                </a:lnTo>
                <a:lnTo>
                  <a:pt x="143" y="330"/>
                </a:lnTo>
                <a:lnTo>
                  <a:pt x="153" y="285"/>
                </a:lnTo>
                <a:lnTo>
                  <a:pt x="105" y="243"/>
                </a:lnTo>
                <a:lnTo>
                  <a:pt x="64" y="275"/>
                </a:lnTo>
                <a:lnTo>
                  <a:pt x="16" y="330"/>
                </a:lnTo>
                <a:lnTo>
                  <a:pt x="12" y="339"/>
                </a:lnTo>
                <a:lnTo>
                  <a:pt x="0" y="365"/>
                </a:lnTo>
                <a:lnTo>
                  <a:pt x="44" y="458"/>
                </a:lnTo>
                <a:lnTo>
                  <a:pt x="73" y="461"/>
                </a:lnTo>
                <a:lnTo>
                  <a:pt x="124" y="570"/>
                </a:lnTo>
                <a:lnTo>
                  <a:pt x="99" y="608"/>
                </a:lnTo>
                <a:lnTo>
                  <a:pt x="118" y="675"/>
                </a:lnTo>
                <a:lnTo>
                  <a:pt x="159" y="675"/>
                </a:lnTo>
                <a:lnTo>
                  <a:pt x="166" y="73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4" name="Freeform 413"/>
          <p:cNvSpPr>
            <a:spLocks/>
          </p:cNvSpPr>
          <p:nvPr/>
        </p:nvSpPr>
        <p:spPr bwMode="auto">
          <a:xfrm>
            <a:off x="6074716" y="3440414"/>
            <a:ext cx="760051" cy="869340"/>
          </a:xfrm>
          <a:custGeom>
            <a:avLst/>
            <a:gdLst/>
            <a:ahLst/>
            <a:cxnLst>
              <a:cxn ang="0">
                <a:pos x="167" y="739"/>
              </a:cxn>
              <a:cxn ang="0">
                <a:pos x="202" y="724"/>
              </a:cxn>
              <a:cxn ang="0">
                <a:pos x="222" y="772"/>
              </a:cxn>
              <a:cxn ang="0">
                <a:pos x="272" y="759"/>
              </a:cxn>
              <a:cxn ang="0">
                <a:pos x="287" y="712"/>
              </a:cxn>
              <a:cxn ang="0">
                <a:pos x="340" y="747"/>
              </a:cxn>
              <a:cxn ang="0">
                <a:pos x="452" y="797"/>
              </a:cxn>
              <a:cxn ang="0">
                <a:pos x="764" y="874"/>
              </a:cxn>
              <a:cxn ang="0">
                <a:pos x="764" y="794"/>
              </a:cxn>
              <a:cxn ang="0">
                <a:pos x="737" y="717"/>
              </a:cxn>
              <a:cxn ang="0">
                <a:pos x="627" y="637"/>
              </a:cxn>
              <a:cxn ang="0">
                <a:pos x="612" y="509"/>
              </a:cxn>
              <a:cxn ang="0">
                <a:pos x="572" y="275"/>
              </a:cxn>
              <a:cxn ang="0">
                <a:pos x="574" y="272"/>
              </a:cxn>
              <a:cxn ang="0">
                <a:pos x="572" y="270"/>
              </a:cxn>
              <a:cxn ang="0">
                <a:pos x="437" y="240"/>
              </a:cxn>
              <a:cxn ang="0">
                <a:pos x="437" y="210"/>
              </a:cxn>
              <a:cxn ang="0">
                <a:pos x="499" y="185"/>
              </a:cxn>
              <a:cxn ang="0">
                <a:pos x="499" y="152"/>
              </a:cxn>
              <a:cxn ang="0">
                <a:pos x="524" y="130"/>
              </a:cxn>
              <a:cxn ang="0">
                <a:pos x="539" y="167"/>
              </a:cxn>
              <a:cxn ang="0">
                <a:pos x="587" y="167"/>
              </a:cxn>
              <a:cxn ang="0">
                <a:pos x="597" y="170"/>
              </a:cxn>
              <a:cxn ang="0">
                <a:pos x="592" y="157"/>
              </a:cxn>
              <a:cxn ang="0">
                <a:pos x="607" y="165"/>
              </a:cxn>
              <a:cxn ang="0">
                <a:pos x="607" y="157"/>
              </a:cxn>
              <a:cxn ang="0">
                <a:pos x="559" y="60"/>
              </a:cxn>
              <a:cxn ang="0">
                <a:pos x="517" y="52"/>
              </a:cxn>
              <a:cxn ang="0">
                <a:pos x="482" y="0"/>
              </a:cxn>
              <a:cxn ang="0">
                <a:pos x="434" y="10"/>
              </a:cxn>
              <a:cxn ang="0">
                <a:pos x="409" y="112"/>
              </a:cxn>
              <a:cxn ang="0">
                <a:pos x="434" y="122"/>
              </a:cxn>
              <a:cxn ang="0">
                <a:pos x="402" y="202"/>
              </a:cxn>
              <a:cxn ang="0">
                <a:pos x="367" y="200"/>
              </a:cxn>
              <a:cxn ang="0">
                <a:pos x="362" y="235"/>
              </a:cxn>
              <a:cxn ang="0">
                <a:pos x="387" y="240"/>
              </a:cxn>
              <a:cxn ang="0">
                <a:pos x="380" y="290"/>
              </a:cxn>
              <a:cxn ang="0">
                <a:pos x="327" y="320"/>
              </a:cxn>
              <a:cxn ang="0">
                <a:pos x="252" y="380"/>
              </a:cxn>
              <a:cxn ang="0">
                <a:pos x="220" y="340"/>
              </a:cxn>
              <a:cxn ang="0">
                <a:pos x="195" y="362"/>
              </a:cxn>
              <a:cxn ang="0">
                <a:pos x="172" y="362"/>
              </a:cxn>
              <a:cxn ang="0">
                <a:pos x="142" y="330"/>
              </a:cxn>
              <a:cxn ang="0">
                <a:pos x="152" y="285"/>
              </a:cxn>
              <a:cxn ang="0">
                <a:pos x="105" y="245"/>
              </a:cxn>
              <a:cxn ang="0">
                <a:pos x="65" y="275"/>
              </a:cxn>
              <a:cxn ang="0">
                <a:pos x="17" y="330"/>
              </a:cxn>
              <a:cxn ang="0">
                <a:pos x="12" y="340"/>
              </a:cxn>
              <a:cxn ang="0">
                <a:pos x="0" y="365"/>
              </a:cxn>
              <a:cxn ang="0">
                <a:pos x="45" y="459"/>
              </a:cxn>
              <a:cxn ang="0">
                <a:pos x="72" y="462"/>
              </a:cxn>
              <a:cxn ang="0">
                <a:pos x="125" y="569"/>
              </a:cxn>
              <a:cxn ang="0">
                <a:pos x="100" y="609"/>
              </a:cxn>
              <a:cxn ang="0">
                <a:pos x="117" y="674"/>
              </a:cxn>
              <a:cxn ang="0">
                <a:pos x="160" y="674"/>
              </a:cxn>
              <a:cxn ang="0">
                <a:pos x="167" y="739"/>
              </a:cxn>
            </a:cxnLst>
            <a:rect l="0" t="0" r="r" b="b"/>
            <a:pathLst>
              <a:path w="764" h="874">
                <a:moveTo>
                  <a:pt x="167" y="739"/>
                </a:moveTo>
                <a:lnTo>
                  <a:pt x="202" y="724"/>
                </a:lnTo>
                <a:lnTo>
                  <a:pt x="222" y="772"/>
                </a:lnTo>
                <a:lnTo>
                  <a:pt x="272" y="759"/>
                </a:lnTo>
                <a:lnTo>
                  <a:pt x="287" y="712"/>
                </a:lnTo>
                <a:lnTo>
                  <a:pt x="340" y="747"/>
                </a:lnTo>
                <a:lnTo>
                  <a:pt x="452" y="797"/>
                </a:lnTo>
                <a:lnTo>
                  <a:pt x="764" y="874"/>
                </a:lnTo>
                <a:lnTo>
                  <a:pt x="764" y="794"/>
                </a:lnTo>
                <a:lnTo>
                  <a:pt x="737" y="717"/>
                </a:lnTo>
                <a:lnTo>
                  <a:pt x="627" y="637"/>
                </a:lnTo>
                <a:lnTo>
                  <a:pt x="612" y="509"/>
                </a:lnTo>
                <a:lnTo>
                  <a:pt x="572" y="275"/>
                </a:lnTo>
                <a:lnTo>
                  <a:pt x="574" y="272"/>
                </a:lnTo>
                <a:lnTo>
                  <a:pt x="572" y="270"/>
                </a:lnTo>
                <a:lnTo>
                  <a:pt x="437" y="240"/>
                </a:lnTo>
                <a:lnTo>
                  <a:pt x="437" y="210"/>
                </a:lnTo>
                <a:lnTo>
                  <a:pt x="499" y="185"/>
                </a:lnTo>
                <a:lnTo>
                  <a:pt x="499" y="152"/>
                </a:lnTo>
                <a:lnTo>
                  <a:pt x="524" y="130"/>
                </a:lnTo>
                <a:lnTo>
                  <a:pt x="539" y="167"/>
                </a:lnTo>
                <a:lnTo>
                  <a:pt x="587" y="167"/>
                </a:lnTo>
                <a:lnTo>
                  <a:pt x="597" y="170"/>
                </a:lnTo>
                <a:lnTo>
                  <a:pt x="592" y="157"/>
                </a:lnTo>
                <a:lnTo>
                  <a:pt x="607" y="165"/>
                </a:lnTo>
                <a:lnTo>
                  <a:pt x="607" y="157"/>
                </a:lnTo>
                <a:lnTo>
                  <a:pt x="559" y="60"/>
                </a:lnTo>
                <a:lnTo>
                  <a:pt x="517" y="52"/>
                </a:lnTo>
                <a:lnTo>
                  <a:pt x="482" y="0"/>
                </a:lnTo>
                <a:lnTo>
                  <a:pt x="434" y="10"/>
                </a:lnTo>
                <a:lnTo>
                  <a:pt x="409" y="112"/>
                </a:lnTo>
                <a:lnTo>
                  <a:pt x="434" y="122"/>
                </a:lnTo>
                <a:lnTo>
                  <a:pt x="402" y="202"/>
                </a:lnTo>
                <a:lnTo>
                  <a:pt x="367" y="200"/>
                </a:lnTo>
                <a:lnTo>
                  <a:pt x="362" y="235"/>
                </a:lnTo>
                <a:lnTo>
                  <a:pt x="387" y="240"/>
                </a:lnTo>
                <a:lnTo>
                  <a:pt x="380" y="290"/>
                </a:lnTo>
                <a:lnTo>
                  <a:pt x="327" y="320"/>
                </a:lnTo>
                <a:lnTo>
                  <a:pt x="252" y="380"/>
                </a:lnTo>
                <a:lnTo>
                  <a:pt x="220" y="340"/>
                </a:lnTo>
                <a:lnTo>
                  <a:pt x="195" y="362"/>
                </a:lnTo>
                <a:lnTo>
                  <a:pt x="172" y="362"/>
                </a:lnTo>
                <a:lnTo>
                  <a:pt x="142" y="330"/>
                </a:lnTo>
                <a:lnTo>
                  <a:pt x="152" y="285"/>
                </a:lnTo>
                <a:lnTo>
                  <a:pt x="105" y="245"/>
                </a:lnTo>
                <a:lnTo>
                  <a:pt x="65" y="275"/>
                </a:lnTo>
                <a:lnTo>
                  <a:pt x="17" y="330"/>
                </a:lnTo>
                <a:lnTo>
                  <a:pt x="12" y="340"/>
                </a:lnTo>
                <a:lnTo>
                  <a:pt x="0" y="365"/>
                </a:lnTo>
                <a:lnTo>
                  <a:pt x="45" y="459"/>
                </a:lnTo>
                <a:lnTo>
                  <a:pt x="72" y="462"/>
                </a:lnTo>
                <a:lnTo>
                  <a:pt x="125" y="569"/>
                </a:lnTo>
                <a:lnTo>
                  <a:pt x="100" y="609"/>
                </a:lnTo>
                <a:lnTo>
                  <a:pt x="117" y="674"/>
                </a:lnTo>
                <a:lnTo>
                  <a:pt x="160" y="674"/>
                </a:lnTo>
                <a:lnTo>
                  <a:pt x="167" y="739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5" name="Freeform 412"/>
          <p:cNvSpPr>
            <a:spLocks/>
          </p:cNvSpPr>
          <p:nvPr/>
        </p:nvSpPr>
        <p:spPr bwMode="auto">
          <a:xfrm>
            <a:off x="6293292" y="3673894"/>
            <a:ext cx="166416" cy="144062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141" y="0"/>
              </a:cxn>
              <a:cxn ang="0">
                <a:pos x="167" y="6"/>
              </a:cxn>
              <a:cxn ang="0">
                <a:pos x="160" y="54"/>
              </a:cxn>
              <a:cxn ang="0">
                <a:pos x="106" y="86"/>
              </a:cxn>
              <a:cxn ang="0">
                <a:pos x="32" y="144"/>
              </a:cxn>
              <a:cxn ang="0">
                <a:pos x="0" y="105"/>
              </a:cxn>
              <a:cxn ang="0">
                <a:pos x="0" y="109"/>
              </a:cxn>
              <a:cxn ang="0">
                <a:pos x="0" y="105"/>
              </a:cxn>
            </a:cxnLst>
            <a:rect l="0" t="0" r="r" b="b"/>
            <a:pathLst>
              <a:path w="167" h="144">
                <a:moveTo>
                  <a:pt x="0" y="105"/>
                </a:moveTo>
                <a:lnTo>
                  <a:pt x="141" y="0"/>
                </a:lnTo>
                <a:lnTo>
                  <a:pt x="167" y="6"/>
                </a:lnTo>
                <a:lnTo>
                  <a:pt x="160" y="54"/>
                </a:lnTo>
                <a:lnTo>
                  <a:pt x="106" y="86"/>
                </a:lnTo>
                <a:lnTo>
                  <a:pt x="32" y="144"/>
                </a:lnTo>
                <a:lnTo>
                  <a:pt x="0" y="105"/>
                </a:lnTo>
                <a:lnTo>
                  <a:pt x="0" y="109"/>
                </a:lnTo>
                <a:lnTo>
                  <a:pt x="0" y="10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" name="Freeform 411"/>
          <p:cNvSpPr>
            <a:spLocks/>
          </p:cNvSpPr>
          <p:nvPr/>
        </p:nvSpPr>
        <p:spPr bwMode="auto">
          <a:xfrm>
            <a:off x="6293292" y="3673894"/>
            <a:ext cx="166416" cy="144062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142" y="0"/>
              </a:cxn>
              <a:cxn ang="0">
                <a:pos x="167" y="5"/>
              </a:cxn>
              <a:cxn ang="0">
                <a:pos x="160" y="55"/>
              </a:cxn>
              <a:cxn ang="0">
                <a:pos x="107" y="84"/>
              </a:cxn>
              <a:cxn ang="0">
                <a:pos x="32" y="144"/>
              </a:cxn>
              <a:cxn ang="0">
                <a:pos x="0" y="104"/>
              </a:cxn>
              <a:cxn ang="0">
                <a:pos x="0" y="109"/>
              </a:cxn>
              <a:cxn ang="0">
                <a:pos x="0" y="104"/>
              </a:cxn>
            </a:cxnLst>
            <a:rect l="0" t="0" r="r" b="b"/>
            <a:pathLst>
              <a:path w="167" h="144">
                <a:moveTo>
                  <a:pt x="0" y="104"/>
                </a:moveTo>
                <a:lnTo>
                  <a:pt x="142" y="0"/>
                </a:lnTo>
                <a:lnTo>
                  <a:pt x="167" y="5"/>
                </a:lnTo>
                <a:lnTo>
                  <a:pt x="160" y="55"/>
                </a:lnTo>
                <a:lnTo>
                  <a:pt x="107" y="84"/>
                </a:lnTo>
                <a:lnTo>
                  <a:pt x="32" y="144"/>
                </a:lnTo>
                <a:lnTo>
                  <a:pt x="0" y="104"/>
                </a:lnTo>
                <a:lnTo>
                  <a:pt x="0" y="109"/>
                </a:lnTo>
                <a:lnTo>
                  <a:pt x="0" y="10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" name="Freeform 410"/>
          <p:cNvSpPr>
            <a:spLocks/>
          </p:cNvSpPr>
          <p:nvPr/>
        </p:nvSpPr>
        <p:spPr bwMode="auto">
          <a:xfrm>
            <a:off x="6439837" y="3552187"/>
            <a:ext cx="67064" cy="89418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7" y="55"/>
              </a:cxn>
              <a:cxn ang="0">
                <a:pos x="42" y="0"/>
              </a:cxn>
              <a:cxn ang="0">
                <a:pos x="68" y="10"/>
              </a:cxn>
              <a:cxn ang="0">
                <a:pos x="36" y="90"/>
              </a:cxn>
              <a:cxn ang="0">
                <a:pos x="7" y="87"/>
              </a:cxn>
              <a:cxn ang="0">
                <a:pos x="0" y="87"/>
              </a:cxn>
            </a:cxnLst>
            <a:rect l="0" t="0" r="r" b="b"/>
            <a:pathLst>
              <a:path w="68" h="90">
                <a:moveTo>
                  <a:pt x="0" y="87"/>
                </a:moveTo>
                <a:lnTo>
                  <a:pt x="7" y="55"/>
                </a:lnTo>
                <a:lnTo>
                  <a:pt x="42" y="0"/>
                </a:lnTo>
                <a:lnTo>
                  <a:pt x="68" y="10"/>
                </a:lnTo>
                <a:lnTo>
                  <a:pt x="36" y="90"/>
                </a:lnTo>
                <a:lnTo>
                  <a:pt x="7" y="87"/>
                </a:lnTo>
                <a:lnTo>
                  <a:pt x="0" y="8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8" name="Freeform 409"/>
          <p:cNvSpPr>
            <a:spLocks/>
          </p:cNvSpPr>
          <p:nvPr/>
        </p:nvSpPr>
        <p:spPr bwMode="auto">
          <a:xfrm>
            <a:off x="6439837" y="3552187"/>
            <a:ext cx="67064" cy="89418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8" y="55"/>
              </a:cxn>
              <a:cxn ang="0">
                <a:pos x="43" y="0"/>
              </a:cxn>
              <a:cxn ang="0">
                <a:pos x="68" y="10"/>
              </a:cxn>
              <a:cxn ang="0">
                <a:pos x="35" y="90"/>
              </a:cxn>
              <a:cxn ang="0">
                <a:pos x="8" y="88"/>
              </a:cxn>
              <a:cxn ang="0">
                <a:pos x="0" y="88"/>
              </a:cxn>
            </a:cxnLst>
            <a:rect l="0" t="0" r="r" b="b"/>
            <a:pathLst>
              <a:path w="68" h="90">
                <a:moveTo>
                  <a:pt x="0" y="88"/>
                </a:moveTo>
                <a:lnTo>
                  <a:pt x="8" y="55"/>
                </a:lnTo>
                <a:lnTo>
                  <a:pt x="43" y="0"/>
                </a:lnTo>
                <a:lnTo>
                  <a:pt x="68" y="10"/>
                </a:lnTo>
                <a:lnTo>
                  <a:pt x="35" y="90"/>
                </a:lnTo>
                <a:lnTo>
                  <a:pt x="8" y="88"/>
                </a:lnTo>
                <a:lnTo>
                  <a:pt x="0" y="8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9" name="Freeform 408"/>
          <p:cNvSpPr>
            <a:spLocks/>
          </p:cNvSpPr>
          <p:nvPr/>
        </p:nvSpPr>
        <p:spPr bwMode="auto">
          <a:xfrm>
            <a:off x="6509384" y="3569573"/>
            <a:ext cx="168900" cy="144062"/>
          </a:xfrm>
          <a:custGeom>
            <a:avLst/>
            <a:gdLst/>
            <a:ahLst/>
            <a:cxnLst>
              <a:cxn ang="0">
                <a:pos x="137" y="144"/>
              </a:cxn>
              <a:cxn ang="0">
                <a:pos x="169" y="77"/>
              </a:cxn>
              <a:cxn ang="0">
                <a:pos x="153" y="29"/>
              </a:cxn>
              <a:cxn ang="0">
                <a:pos x="160" y="42"/>
              </a:cxn>
              <a:cxn ang="0">
                <a:pos x="150" y="39"/>
              </a:cxn>
              <a:cxn ang="0">
                <a:pos x="102" y="39"/>
              </a:cxn>
              <a:cxn ang="0">
                <a:pos x="86" y="0"/>
              </a:cxn>
              <a:cxn ang="0">
                <a:pos x="61" y="23"/>
              </a:cxn>
              <a:cxn ang="0">
                <a:pos x="61" y="55"/>
              </a:cxn>
              <a:cxn ang="0">
                <a:pos x="0" y="80"/>
              </a:cxn>
              <a:cxn ang="0">
                <a:pos x="0" y="112"/>
              </a:cxn>
              <a:cxn ang="0">
                <a:pos x="134" y="141"/>
              </a:cxn>
              <a:cxn ang="0">
                <a:pos x="137" y="144"/>
              </a:cxn>
            </a:cxnLst>
            <a:rect l="0" t="0" r="r" b="b"/>
            <a:pathLst>
              <a:path w="169" h="144">
                <a:moveTo>
                  <a:pt x="137" y="144"/>
                </a:moveTo>
                <a:lnTo>
                  <a:pt x="169" y="77"/>
                </a:lnTo>
                <a:lnTo>
                  <a:pt x="153" y="29"/>
                </a:lnTo>
                <a:lnTo>
                  <a:pt x="160" y="42"/>
                </a:lnTo>
                <a:lnTo>
                  <a:pt x="150" y="39"/>
                </a:lnTo>
                <a:lnTo>
                  <a:pt x="102" y="39"/>
                </a:lnTo>
                <a:lnTo>
                  <a:pt x="86" y="0"/>
                </a:lnTo>
                <a:lnTo>
                  <a:pt x="61" y="23"/>
                </a:lnTo>
                <a:lnTo>
                  <a:pt x="61" y="55"/>
                </a:lnTo>
                <a:lnTo>
                  <a:pt x="0" y="80"/>
                </a:lnTo>
                <a:lnTo>
                  <a:pt x="0" y="112"/>
                </a:lnTo>
                <a:lnTo>
                  <a:pt x="134" y="141"/>
                </a:lnTo>
                <a:lnTo>
                  <a:pt x="137" y="14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0" name="Freeform 407"/>
          <p:cNvSpPr>
            <a:spLocks/>
          </p:cNvSpPr>
          <p:nvPr/>
        </p:nvSpPr>
        <p:spPr bwMode="auto">
          <a:xfrm>
            <a:off x="6509384" y="3569573"/>
            <a:ext cx="168900" cy="141579"/>
          </a:xfrm>
          <a:custGeom>
            <a:avLst/>
            <a:gdLst/>
            <a:ahLst/>
            <a:cxnLst>
              <a:cxn ang="0">
                <a:pos x="137" y="144"/>
              </a:cxn>
              <a:cxn ang="0">
                <a:pos x="169" y="76"/>
              </a:cxn>
              <a:cxn ang="0">
                <a:pos x="154" y="28"/>
              </a:cxn>
              <a:cxn ang="0">
                <a:pos x="159" y="40"/>
              </a:cxn>
              <a:cxn ang="0">
                <a:pos x="149" y="38"/>
              </a:cxn>
              <a:cxn ang="0">
                <a:pos x="102" y="38"/>
              </a:cxn>
              <a:cxn ang="0">
                <a:pos x="87" y="0"/>
              </a:cxn>
              <a:cxn ang="0">
                <a:pos x="62" y="23"/>
              </a:cxn>
              <a:cxn ang="0">
                <a:pos x="62" y="56"/>
              </a:cxn>
              <a:cxn ang="0">
                <a:pos x="0" y="81"/>
              </a:cxn>
              <a:cxn ang="0">
                <a:pos x="0" y="111"/>
              </a:cxn>
              <a:cxn ang="0">
                <a:pos x="134" y="141"/>
              </a:cxn>
              <a:cxn ang="0">
                <a:pos x="137" y="144"/>
              </a:cxn>
            </a:cxnLst>
            <a:rect l="0" t="0" r="r" b="b"/>
            <a:pathLst>
              <a:path w="169" h="144">
                <a:moveTo>
                  <a:pt x="137" y="144"/>
                </a:moveTo>
                <a:lnTo>
                  <a:pt x="169" y="76"/>
                </a:lnTo>
                <a:lnTo>
                  <a:pt x="154" y="28"/>
                </a:lnTo>
                <a:lnTo>
                  <a:pt x="159" y="40"/>
                </a:lnTo>
                <a:lnTo>
                  <a:pt x="149" y="38"/>
                </a:lnTo>
                <a:lnTo>
                  <a:pt x="102" y="38"/>
                </a:lnTo>
                <a:lnTo>
                  <a:pt x="87" y="0"/>
                </a:lnTo>
                <a:lnTo>
                  <a:pt x="62" y="23"/>
                </a:lnTo>
                <a:lnTo>
                  <a:pt x="62" y="56"/>
                </a:lnTo>
                <a:lnTo>
                  <a:pt x="0" y="81"/>
                </a:lnTo>
                <a:lnTo>
                  <a:pt x="0" y="111"/>
                </a:lnTo>
                <a:lnTo>
                  <a:pt x="134" y="141"/>
                </a:lnTo>
                <a:lnTo>
                  <a:pt x="137" y="14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1" name="Freeform 406"/>
          <p:cNvSpPr>
            <a:spLocks/>
          </p:cNvSpPr>
          <p:nvPr/>
        </p:nvSpPr>
        <p:spPr bwMode="auto">
          <a:xfrm>
            <a:off x="6554093" y="3321190"/>
            <a:ext cx="665665" cy="298059"/>
          </a:xfrm>
          <a:custGeom>
            <a:avLst/>
            <a:gdLst/>
            <a:ahLst/>
            <a:cxnLst>
              <a:cxn ang="0">
                <a:pos x="124" y="284"/>
              </a:cxn>
              <a:cxn ang="0">
                <a:pos x="153" y="284"/>
              </a:cxn>
              <a:cxn ang="0">
                <a:pos x="249" y="300"/>
              </a:cxn>
              <a:cxn ang="0">
                <a:pos x="271" y="265"/>
              </a:cxn>
              <a:cxn ang="0">
                <a:pos x="409" y="268"/>
              </a:cxn>
              <a:cxn ang="0">
                <a:pos x="419" y="243"/>
              </a:cxn>
              <a:cxn ang="0">
                <a:pos x="403" y="204"/>
              </a:cxn>
              <a:cxn ang="0">
                <a:pos x="671" y="153"/>
              </a:cxn>
              <a:cxn ang="0">
                <a:pos x="655" y="137"/>
              </a:cxn>
              <a:cxn ang="0">
                <a:pos x="540" y="134"/>
              </a:cxn>
              <a:cxn ang="0">
                <a:pos x="508" y="118"/>
              </a:cxn>
              <a:cxn ang="0">
                <a:pos x="451" y="153"/>
              </a:cxn>
              <a:cxn ang="0">
                <a:pos x="380" y="134"/>
              </a:cxn>
              <a:cxn ang="0">
                <a:pos x="351" y="163"/>
              </a:cxn>
              <a:cxn ang="0">
                <a:pos x="287" y="128"/>
              </a:cxn>
              <a:cxn ang="0">
                <a:pos x="281" y="83"/>
              </a:cxn>
              <a:cxn ang="0">
                <a:pos x="310" y="57"/>
              </a:cxn>
              <a:cxn ang="0">
                <a:pos x="259" y="0"/>
              </a:cxn>
              <a:cxn ang="0">
                <a:pos x="150" y="92"/>
              </a:cxn>
              <a:cxn ang="0">
                <a:pos x="41" y="83"/>
              </a:cxn>
              <a:cxn ang="0">
                <a:pos x="0" y="121"/>
              </a:cxn>
              <a:cxn ang="0">
                <a:pos x="35" y="172"/>
              </a:cxn>
              <a:cxn ang="0">
                <a:pos x="76" y="179"/>
              </a:cxn>
              <a:cxn ang="0">
                <a:pos x="124" y="278"/>
              </a:cxn>
              <a:cxn ang="0">
                <a:pos x="124" y="284"/>
              </a:cxn>
            </a:cxnLst>
            <a:rect l="0" t="0" r="r" b="b"/>
            <a:pathLst>
              <a:path w="671" h="300">
                <a:moveTo>
                  <a:pt x="124" y="284"/>
                </a:moveTo>
                <a:lnTo>
                  <a:pt x="153" y="284"/>
                </a:lnTo>
                <a:lnTo>
                  <a:pt x="249" y="300"/>
                </a:lnTo>
                <a:lnTo>
                  <a:pt x="271" y="265"/>
                </a:lnTo>
                <a:lnTo>
                  <a:pt x="409" y="268"/>
                </a:lnTo>
                <a:lnTo>
                  <a:pt x="419" y="243"/>
                </a:lnTo>
                <a:lnTo>
                  <a:pt x="403" y="204"/>
                </a:lnTo>
                <a:lnTo>
                  <a:pt x="671" y="153"/>
                </a:lnTo>
                <a:lnTo>
                  <a:pt x="655" y="137"/>
                </a:lnTo>
                <a:lnTo>
                  <a:pt x="540" y="134"/>
                </a:lnTo>
                <a:lnTo>
                  <a:pt x="508" y="118"/>
                </a:lnTo>
                <a:lnTo>
                  <a:pt x="451" y="153"/>
                </a:lnTo>
                <a:lnTo>
                  <a:pt x="380" y="134"/>
                </a:lnTo>
                <a:lnTo>
                  <a:pt x="351" y="163"/>
                </a:lnTo>
                <a:lnTo>
                  <a:pt x="287" y="128"/>
                </a:lnTo>
                <a:lnTo>
                  <a:pt x="281" y="83"/>
                </a:lnTo>
                <a:lnTo>
                  <a:pt x="310" y="57"/>
                </a:lnTo>
                <a:lnTo>
                  <a:pt x="259" y="0"/>
                </a:lnTo>
                <a:lnTo>
                  <a:pt x="150" y="92"/>
                </a:lnTo>
                <a:lnTo>
                  <a:pt x="41" y="83"/>
                </a:lnTo>
                <a:lnTo>
                  <a:pt x="0" y="121"/>
                </a:lnTo>
                <a:lnTo>
                  <a:pt x="35" y="172"/>
                </a:lnTo>
                <a:lnTo>
                  <a:pt x="76" y="179"/>
                </a:lnTo>
                <a:lnTo>
                  <a:pt x="124" y="278"/>
                </a:lnTo>
                <a:lnTo>
                  <a:pt x="124" y="28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2" name="Freeform 405"/>
          <p:cNvSpPr>
            <a:spLocks/>
          </p:cNvSpPr>
          <p:nvPr/>
        </p:nvSpPr>
        <p:spPr bwMode="auto">
          <a:xfrm>
            <a:off x="6554093" y="3321190"/>
            <a:ext cx="668150" cy="298059"/>
          </a:xfrm>
          <a:custGeom>
            <a:avLst/>
            <a:gdLst/>
            <a:ahLst/>
            <a:cxnLst>
              <a:cxn ang="0">
                <a:pos x="125" y="285"/>
              </a:cxn>
              <a:cxn ang="0">
                <a:pos x="155" y="285"/>
              </a:cxn>
              <a:cxn ang="0">
                <a:pos x="249" y="300"/>
              </a:cxn>
              <a:cxn ang="0">
                <a:pos x="272" y="265"/>
              </a:cxn>
              <a:cxn ang="0">
                <a:pos x="409" y="268"/>
              </a:cxn>
              <a:cxn ang="0">
                <a:pos x="419" y="243"/>
              </a:cxn>
              <a:cxn ang="0">
                <a:pos x="404" y="205"/>
              </a:cxn>
              <a:cxn ang="0">
                <a:pos x="671" y="153"/>
              </a:cxn>
              <a:cxn ang="0">
                <a:pos x="654" y="138"/>
              </a:cxn>
              <a:cxn ang="0">
                <a:pos x="539" y="135"/>
              </a:cxn>
              <a:cxn ang="0">
                <a:pos x="509" y="118"/>
              </a:cxn>
              <a:cxn ang="0">
                <a:pos x="451" y="153"/>
              </a:cxn>
              <a:cxn ang="0">
                <a:pos x="379" y="135"/>
              </a:cxn>
              <a:cxn ang="0">
                <a:pos x="352" y="163"/>
              </a:cxn>
              <a:cxn ang="0">
                <a:pos x="287" y="128"/>
              </a:cxn>
              <a:cxn ang="0">
                <a:pos x="282" y="83"/>
              </a:cxn>
              <a:cxn ang="0">
                <a:pos x="309" y="58"/>
              </a:cxn>
              <a:cxn ang="0">
                <a:pos x="259" y="0"/>
              </a:cxn>
              <a:cxn ang="0">
                <a:pos x="150" y="93"/>
              </a:cxn>
              <a:cxn ang="0">
                <a:pos x="42" y="83"/>
              </a:cxn>
              <a:cxn ang="0">
                <a:pos x="0" y="120"/>
              </a:cxn>
              <a:cxn ang="0">
                <a:pos x="35" y="173"/>
              </a:cxn>
              <a:cxn ang="0">
                <a:pos x="77" y="180"/>
              </a:cxn>
              <a:cxn ang="0">
                <a:pos x="125" y="278"/>
              </a:cxn>
              <a:cxn ang="0">
                <a:pos x="125" y="285"/>
              </a:cxn>
            </a:cxnLst>
            <a:rect l="0" t="0" r="r" b="b"/>
            <a:pathLst>
              <a:path w="671" h="300">
                <a:moveTo>
                  <a:pt x="125" y="285"/>
                </a:moveTo>
                <a:lnTo>
                  <a:pt x="155" y="285"/>
                </a:lnTo>
                <a:lnTo>
                  <a:pt x="249" y="300"/>
                </a:lnTo>
                <a:lnTo>
                  <a:pt x="272" y="265"/>
                </a:lnTo>
                <a:lnTo>
                  <a:pt x="409" y="268"/>
                </a:lnTo>
                <a:lnTo>
                  <a:pt x="419" y="243"/>
                </a:lnTo>
                <a:lnTo>
                  <a:pt x="404" y="205"/>
                </a:lnTo>
                <a:lnTo>
                  <a:pt x="671" y="153"/>
                </a:lnTo>
                <a:lnTo>
                  <a:pt x="654" y="138"/>
                </a:lnTo>
                <a:lnTo>
                  <a:pt x="539" y="135"/>
                </a:lnTo>
                <a:lnTo>
                  <a:pt x="509" y="118"/>
                </a:lnTo>
                <a:lnTo>
                  <a:pt x="451" y="153"/>
                </a:lnTo>
                <a:lnTo>
                  <a:pt x="379" y="135"/>
                </a:lnTo>
                <a:lnTo>
                  <a:pt x="352" y="163"/>
                </a:lnTo>
                <a:lnTo>
                  <a:pt x="287" y="128"/>
                </a:lnTo>
                <a:lnTo>
                  <a:pt x="282" y="83"/>
                </a:lnTo>
                <a:lnTo>
                  <a:pt x="309" y="58"/>
                </a:lnTo>
                <a:lnTo>
                  <a:pt x="259" y="0"/>
                </a:lnTo>
                <a:lnTo>
                  <a:pt x="150" y="93"/>
                </a:lnTo>
                <a:lnTo>
                  <a:pt x="42" y="83"/>
                </a:lnTo>
                <a:lnTo>
                  <a:pt x="0" y="120"/>
                </a:lnTo>
                <a:lnTo>
                  <a:pt x="35" y="173"/>
                </a:lnTo>
                <a:lnTo>
                  <a:pt x="77" y="180"/>
                </a:lnTo>
                <a:lnTo>
                  <a:pt x="125" y="278"/>
                </a:lnTo>
                <a:lnTo>
                  <a:pt x="125" y="28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3" name="Freeform 404"/>
          <p:cNvSpPr>
            <a:spLocks/>
          </p:cNvSpPr>
          <p:nvPr/>
        </p:nvSpPr>
        <p:spPr bwMode="auto">
          <a:xfrm>
            <a:off x="6834766" y="3246675"/>
            <a:ext cx="578731" cy="235965"/>
          </a:xfrm>
          <a:custGeom>
            <a:avLst/>
            <a:gdLst/>
            <a:ahLst/>
            <a:cxnLst>
              <a:cxn ang="0">
                <a:pos x="390" y="227"/>
              </a:cxn>
              <a:cxn ang="0">
                <a:pos x="435" y="218"/>
              </a:cxn>
              <a:cxn ang="0">
                <a:pos x="445" y="195"/>
              </a:cxn>
              <a:cxn ang="0">
                <a:pos x="496" y="170"/>
              </a:cxn>
              <a:cxn ang="0">
                <a:pos x="569" y="144"/>
              </a:cxn>
              <a:cxn ang="0">
                <a:pos x="582" y="131"/>
              </a:cxn>
              <a:cxn ang="0">
                <a:pos x="579" y="54"/>
              </a:cxn>
              <a:cxn ang="0">
                <a:pos x="579" y="51"/>
              </a:cxn>
              <a:cxn ang="0">
                <a:pos x="573" y="51"/>
              </a:cxn>
              <a:cxn ang="0">
                <a:pos x="528" y="102"/>
              </a:cxn>
              <a:cxn ang="0">
                <a:pos x="493" y="102"/>
              </a:cxn>
              <a:cxn ang="0">
                <a:pos x="429" y="166"/>
              </a:cxn>
              <a:cxn ang="0">
                <a:pos x="381" y="166"/>
              </a:cxn>
              <a:cxn ang="0">
                <a:pos x="253" y="150"/>
              </a:cxn>
              <a:cxn ang="0">
                <a:pos x="323" y="90"/>
              </a:cxn>
              <a:cxn ang="0">
                <a:pos x="323" y="67"/>
              </a:cxn>
              <a:cxn ang="0">
                <a:pos x="326" y="67"/>
              </a:cxn>
              <a:cxn ang="0">
                <a:pos x="323" y="64"/>
              </a:cxn>
              <a:cxn ang="0">
                <a:pos x="288" y="48"/>
              </a:cxn>
              <a:cxn ang="0">
                <a:pos x="285" y="0"/>
              </a:cxn>
              <a:cxn ang="0">
                <a:pos x="131" y="64"/>
              </a:cxn>
              <a:cxn ang="0">
                <a:pos x="96" y="118"/>
              </a:cxn>
              <a:cxn ang="0">
                <a:pos x="29" y="131"/>
              </a:cxn>
              <a:cxn ang="0">
                <a:pos x="0" y="157"/>
              </a:cxn>
              <a:cxn ang="0">
                <a:pos x="6" y="202"/>
              </a:cxn>
              <a:cxn ang="0">
                <a:pos x="70" y="237"/>
              </a:cxn>
              <a:cxn ang="0">
                <a:pos x="99" y="208"/>
              </a:cxn>
              <a:cxn ang="0">
                <a:pos x="170" y="227"/>
              </a:cxn>
              <a:cxn ang="0">
                <a:pos x="227" y="192"/>
              </a:cxn>
              <a:cxn ang="0">
                <a:pos x="259" y="208"/>
              </a:cxn>
              <a:cxn ang="0">
                <a:pos x="374" y="211"/>
              </a:cxn>
              <a:cxn ang="0">
                <a:pos x="390" y="227"/>
              </a:cxn>
            </a:cxnLst>
            <a:rect l="0" t="0" r="r" b="b"/>
            <a:pathLst>
              <a:path w="582" h="237">
                <a:moveTo>
                  <a:pt x="390" y="227"/>
                </a:moveTo>
                <a:lnTo>
                  <a:pt x="435" y="218"/>
                </a:lnTo>
                <a:lnTo>
                  <a:pt x="445" y="195"/>
                </a:lnTo>
                <a:lnTo>
                  <a:pt x="496" y="170"/>
                </a:lnTo>
                <a:lnTo>
                  <a:pt x="569" y="144"/>
                </a:lnTo>
                <a:lnTo>
                  <a:pt x="582" y="131"/>
                </a:lnTo>
                <a:lnTo>
                  <a:pt x="579" y="54"/>
                </a:lnTo>
                <a:lnTo>
                  <a:pt x="579" y="51"/>
                </a:lnTo>
                <a:lnTo>
                  <a:pt x="573" y="51"/>
                </a:lnTo>
                <a:lnTo>
                  <a:pt x="528" y="102"/>
                </a:lnTo>
                <a:lnTo>
                  <a:pt x="493" y="102"/>
                </a:lnTo>
                <a:lnTo>
                  <a:pt x="429" y="166"/>
                </a:lnTo>
                <a:lnTo>
                  <a:pt x="381" y="166"/>
                </a:lnTo>
                <a:lnTo>
                  <a:pt x="253" y="150"/>
                </a:lnTo>
                <a:lnTo>
                  <a:pt x="323" y="90"/>
                </a:lnTo>
                <a:lnTo>
                  <a:pt x="323" y="67"/>
                </a:lnTo>
                <a:lnTo>
                  <a:pt x="326" y="67"/>
                </a:lnTo>
                <a:lnTo>
                  <a:pt x="323" y="64"/>
                </a:lnTo>
                <a:lnTo>
                  <a:pt x="288" y="48"/>
                </a:lnTo>
                <a:lnTo>
                  <a:pt x="285" y="0"/>
                </a:lnTo>
                <a:lnTo>
                  <a:pt x="131" y="64"/>
                </a:lnTo>
                <a:lnTo>
                  <a:pt x="96" y="118"/>
                </a:lnTo>
                <a:lnTo>
                  <a:pt x="29" y="131"/>
                </a:lnTo>
                <a:lnTo>
                  <a:pt x="0" y="157"/>
                </a:lnTo>
                <a:lnTo>
                  <a:pt x="6" y="202"/>
                </a:lnTo>
                <a:lnTo>
                  <a:pt x="70" y="237"/>
                </a:lnTo>
                <a:lnTo>
                  <a:pt x="99" y="208"/>
                </a:lnTo>
                <a:lnTo>
                  <a:pt x="170" y="227"/>
                </a:lnTo>
                <a:lnTo>
                  <a:pt x="227" y="192"/>
                </a:lnTo>
                <a:lnTo>
                  <a:pt x="259" y="208"/>
                </a:lnTo>
                <a:lnTo>
                  <a:pt x="374" y="211"/>
                </a:lnTo>
                <a:lnTo>
                  <a:pt x="390" y="22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4" name="Freeform 403"/>
          <p:cNvSpPr>
            <a:spLocks/>
          </p:cNvSpPr>
          <p:nvPr/>
        </p:nvSpPr>
        <p:spPr bwMode="auto">
          <a:xfrm>
            <a:off x="6834766" y="3246675"/>
            <a:ext cx="578731" cy="235965"/>
          </a:xfrm>
          <a:custGeom>
            <a:avLst/>
            <a:gdLst/>
            <a:ahLst/>
            <a:cxnLst>
              <a:cxn ang="0">
                <a:pos x="390" y="227"/>
              </a:cxn>
              <a:cxn ang="0">
                <a:pos x="435" y="220"/>
              </a:cxn>
              <a:cxn ang="0">
                <a:pos x="445" y="195"/>
              </a:cxn>
              <a:cxn ang="0">
                <a:pos x="495" y="170"/>
              </a:cxn>
              <a:cxn ang="0">
                <a:pos x="567" y="145"/>
              </a:cxn>
              <a:cxn ang="0">
                <a:pos x="582" y="132"/>
              </a:cxn>
              <a:cxn ang="0">
                <a:pos x="577" y="55"/>
              </a:cxn>
              <a:cxn ang="0">
                <a:pos x="577" y="52"/>
              </a:cxn>
              <a:cxn ang="0">
                <a:pos x="572" y="52"/>
              </a:cxn>
              <a:cxn ang="0">
                <a:pos x="527" y="102"/>
              </a:cxn>
              <a:cxn ang="0">
                <a:pos x="492" y="102"/>
              </a:cxn>
              <a:cxn ang="0">
                <a:pos x="427" y="167"/>
              </a:cxn>
              <a:cxn ang="0">
                <a:pos x="380" y="167"/>
              </a:cxn>
              <a:cxn ang="0">
                <a:pos x="252" y="150"/>
              </a:cxn>
              <a:cxn ang="0">
                <a:pos x="322" y="90"/>
              </a:cxn>
              <a:cxn ang="0">
                <a:pos x="322" y="67"/>
              </a:cxn>
              <a:cxn ang="0">
                <a:pos x="325" y="67"/>
              </a:cxn>
              <a:cxn ang="0">
                <a:pos x="322" y="65"/>
              </a:cxn>
              <a:cxn ang="0">
                <a:pos x="287" y="50"/>
              </a:cxn>
              <a:cxn ang="0">
                <a:pos x="285" y="0"/>
              </a:cxn>
              <a:cxn ang="0">
                <a:pos x="130" y="65"/>
              </a:cxn>
              <a:cxn ang="0">
                <a:pos x="95" y="120"/>
              </a:cxn>
              <a:cxn ang="0">
                <a:pos x="27" y="132"/>
              </a:cxn>
              <a:cxn ang="0">
                <a:pos x="0" y="157"/>
              </a:cxn>
              <a:cxn ang="0">
                <a:pos x="5" y="202"/>
              </a:cxn>
              <a:cxn ang="0">
                <a:pos x="70" y="237"/>
              </a:cxn>
              <a:cxn ang="0">
                <a:pos x="97" y="210"/>
              </a:cxn>
              <a:cxn ang="0">
                <a:pos x="170" y="227"/>
              </a:cxn>
              <a:cxn ang="0">
                <a:pos x="227" y="192"/>
              </a:cxn>
              <a:cxn ang="0">
                <a:pos x="257" y="210"/>
              </a:cxn>
              <a:cxn ang="0">
                <a:pos x="372" y="212"/>
              </a:cxn>
              <a:cxn ang="0">
                <a:pos x="390" y="227"/>
              </a:cxn>
            </a:cxnLst>
            <a:rect l="0" t="0" r="r" b="b"/>
            <a:pathLst>
              <a:path w="582" h="237">
                <a:moveTo>
                  <a:pt x="390" y="227"/>
                </a:moveTo>
                <a:lnTo>
                  <a:pt x="435" y="220"/>
                </a:lnTo>
                <a:lnTo>
                  <a:pt x="445" y="195"/>
                </a:lnTo>
                <a:lnTo>
                  <a:pt x="495" y="170"/>
                </a:lnTo>
                <a:lnTo>
                  <a:pt x="567" y="145"/>
                </a:lnTo>
                <a:lnTo>
                  <a:pt x="582" y="132"/>
                </a:lnTo>
                <a:lnTo>
                  <a:pt x="577" y="55"/>
                </a:lnTo>
                <a:lnTo>
                  <a:pt x="577" y="52"/>
                </a:lnTo>
                <a:lnTo>
                  <a:pt x="572" y="52"/>
                </a:lnTo>
                <a:lnTo>
                  <a:pt x="527" y="102"/>
                </a:lnTo>
                <a:lnTo>
                  <a:pt x="492" y="102"/>
                </a:lnTo>
                <a:lnTo>
                  <a:pt x="427" y="167"/>
                </a:lnTo>
                <a:lnTo>
                  <a:pt x="380" y="167"/>
                </a:lnTo>
                <a:lnTo>
                  <a:pt x="252" y="150"/>
                </a:lnTo>
                <a:lnTo>
                  <a:pt x="322" y="90"/>
                </a:lnTo>
                <a:lnTo>
                  <a:pt x="322" y="67"/>
                </a:lnTo>
                <a:lnTo>
                  <a:pt x="325" y="67"/>
                </a:lnTo>
                <a:lnTo>
                  <a:pt x="322" y="65"/>
                </a:lnTo>
                <a:lnTo>
                  <a:pt x="287" y="50"/>
                </a:lnTo>
                <a:lnTo>
                  <a:pt x="285" y="0"/>
                </a:lnTo>
                <a:lnTo>
                  <a:pt x="130" y="65"/>
                </a:lnTo>
                <a:lnTo>
                  <a:pt x="95" y="120"/>
                </a:lnTo>
                <a:lnTo>
                  <a:pt x="27" y="132"/>
                </a:lnTo>
                <a:lnTo>
                  <a:pt x="0" y="157"/>
                </a:lnTo>
                <a:lnTo>
                  <a:pt x="5" y="202"/>
                </a:lnTo>
                <a:lnTo>
                  <a:pt x="70" y="237"/>
                </a:lnTo>
                <a:lnTo>
                  <a:pt x="97" y="210"/>
                </a:lnTo>
                <a:lnTo>
                  <a:pt x="170" y="227"/>
                </a:lnTo>
                <a:lnTo>
                  <a:pt x="227" y="192"/>
                </a:lnTo>
                <a:lnTo>
                  <a:pt x="257" y="210"/>
                </a:lnTo>
                <a:lnTo>
                  <a:pt x="372" y="212"/>
                </a:lnTo>
                <a:lnTo>
                  <a:pt x="390" y="22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5" name="Freeform 402"/>
          <p:cNvSpPr>
            <a:spLocks/>
          </p:cNvSpPr>
          <p:nvPr/>
        </p:nvSpPr>
        <p:spPr bwMode="auto">
          <a:xfrm>
            <a:off x="7388659" y="3298837"/>
            <a:ext cx="14903" cy="17386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9"/>
              </a:cxn>
              <a:cxn ang="0">
                <a:pos x="16" y="0"/>
              </a:cxn>
            </a:cxnLst>
            <a:rect l="0" t="0" r="r" b="b"/>
            <a:pathLst>
              <a:path w="16" h="19">
                <a:moveTo>
                  <a:pt x="16" y="0"/>
                </a:moveTo>
                <a:lnTo>
                  <a:pt x="0" y="19"/>
                </a:lnTo>
                <a:lnTo>
                  <a:pt x="16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6" name="Freeform 401"/>
          <p:cNvSpPr>
            <a:spLocks/>
          </p:cNvSpPr>
          <p:nvPr/>
        </p:nvSpPr>
        <p:spPr bwMode="auto">
          <a:xfrm>
            <a:off x="7135309" y="3336093"/>
            <a:ext cx="19871" cy="173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9" y="0"/>
              </a:cxn>
              <a:cxn ang="0">
                <a:pos x="0" y="16"/>
              </a:cxn>
            </a:cxnLst>
            <a:rect l="0" t="0" r="r" b="b"/>
            <a:pathLst>
              <a:path w="19" h="16">
                <a:moveTo>
                  <a:pt x="0" y="16"/>
                </a:moveTo>
                <a:lnTo>
                  <a:pt x="19" y="0"/>
                </a:lnTo>
                <a:lnTo>
                  <a:pt x="0" y="16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" name="Freeform 400"/>
          <p:cNvSpPr>
            <a:spLocks/>
          </p:cNvSpPr>
          <p:nvPr/>
        </p:nvSpPr>
        <p:spPr bwMode="auto">
          <a:xfrm>
            <a:off x="7110470" y="3162225"/>
            <a:ext cx="134127" cy="151514"/>
          </a:xfrm>
          <a:custGeom>
            <a:avLst/>
            <a:gdLst/>
            <a:ahLst/>
            <a:cxnLst>
              <a:cxn ang="0">
                <a:pos x="48" y="153"/>
              </a:cxn>
              <a:cxn ang="0">
                <a:pos x="112" y="131"/>
              </a:cxn>
              <a:cxn ang="0">
                <a:pos x="135" y="80"/>
              </a:cxn>
              <a:cxn ang="0">
                <a:pos x="84" y="28"/>
              </a:cxn>
              <a:cxn ang="0">
                <a:pos x="64" y="0"/>
              </a:cxn>
              <a:cxn ang="0">
                <a:pos x="26" y="3"/>
              </a:cxn>
              <a:cxn ang="0">
                <a:pos x="0" y="89"/>
              </a:cxn>
              <a:cxn ang="0">
                <a:pos x="7" y="86"/>
              </a:cxn>
              <a:cxn ang="0">
                <a:pos x="10" y="134"/>
              </a:cxn>
              <a:cxn ang="0">
                <a:pos x="45" y="150"/>
              </a:cxn>
              <a:cxn ang="0">
                <a:pos x="48" y="153"/>
              </a:cxn>
            </a:cxnLst>
            <a:rect l="0" t="0" r="r" b="b"/>
            <a:pathLst>
              <a:path w="135" h="153">
                <a:moveTo>
                  <a:pt x="48" y="153"/>
                </a:moveTo>
                <a:lnTo>
                  <a:pt x="112" y="131"/>
                </a:lnTo>
                <a:lnTo>
                  <a:pt x="135" y="80"/>
                </a:lnTo>
                <a:lnTo>
                  <a:pt x="84" y="28"/>
                </a:lnTo>
                <a:lnTo>
                  <a:pt x="64" y="0"/>
                </a:lnTo>
                <a:lnTo>
                  <a:pt x="26" y="3"/>
                </a:lnTo>
                <a:lnTo>
                  <a:pt x="0" y="89"/>
                </a:lnTo>
                <a:lnTo>
                  <a:pt x="7" y="86"/>
                </a:lnTo>
                <a:lnTo>
                  <a:pt x="10" y="134"/>
                </a:lnTo>
                <a:lnTo>
                  <a:pt x="45" y="150"/>
                </a:lnTo>
                <a:lnTo>
                  <a:pt x="48" y="15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8" name="Freeform 399"/>
          <p:cNvSpPr>
            <a:spLocks/>
          </p:cNvSpPr>
          <p:nvPr/>
        </p:nvSpPr>
        <p:spPr bwMode="auto">
          <a:xfrm>
            <a:off x="7110470" y="3162225"/>
            <a:ext cx="134127" cy="151514"/>
          </a:xfrm>
          <a:custGeom>
            <a:avLst/>
            <a:gdLst/>
            <a:ahLst/>
            <a:cxnLst>
              <a:cxn ang="0">
                <a:pos x="48" y="153"/>
              </a:cxn>
              <a:cxn ang="0">
                <a:pos x="113" y="130"/>
              </a:cxn>
              <a:cxn ang="0">
                <a:pos x="135" y="80"/>
              </a:cxn>
              <a:cxn ang="0">
                <a:pos x="85" y="28"/>
              </a:cxn>
              <a:cxn ang="0">
                <a:pos x="65" y="0"/>
              </a:cxn>
              <a:cxn ang="0">
                <a:pos x="25" y="3"/>
              </a:cxn>
              <a:cxn ang="0">
                <a:pos x="0" y="90"/>
              </a:cxn>
              <a:cxn ang="0">
                <a:pos x="8" y="85"/>
              </a:cxn>
              <a:cxn ang="0">
                <a:pos x="10" y="135"/>
              </a:cxn>
              <a:cxn ang="0">
                <a:pos x="45" y="150"/>
              </a:cxn>
              <a:cxn ang="0">
                <a:pos x="48" y="153"/>
              </a:cxn>
            </a:cxnLst>
            <a:rect l="0" t="0" r="r" b="b"/>
            <a:pathLst>
              <a:path w="135" h="153">
                <a:moveTo>
                  <a:pt x="48" y="153"/>
                </a:moveTo>
                <a:lnTo>
                  <a:pt x="113" y="130"/>
                </a:lnTo>
                <a:lnTo>
                  <a:pt x="135" y="80"/>
                </a:lnTo>
                <a:lnTo>
                  <a:pt x="85" y="28"/>
                </a:lnTo>
                <a:lnTo>
                  <a:pt x="65" y="0"/>
                </a:lnTo>
                <a:lnTo>
                  <a:pt x="25" y="3"/>
                </a:lnTo>
                <a:lnTo>
                  <a:pt x="0" y="90"/>
                </a:lnTo>
                <a:lnTo>
                  <a:pt x="8" y="85"/>
                </a:lnTo>
                <a:lnTo>
                  <a:pt x="10" y="135"/>
                </a:lnTo>
                <a:lnTo>
                  <a:pt x="45" y="150"/>
                </a:lnTo>
                <a:lnTo>
                  <a:pt x="48" y="15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9" name="Freeform 398"/>
          <p:cNvSpPr>
            <a:spLocks/>
          </p:cNvSpPr>
          <p:nvPr/>
        </p:nvSpPr>
        <p:spPr bwMode="auto">
          <a:xfrm>
            <a:off x="6802476" y="3172161"/>
            <a:ext cx="332833" cy="206159"/>
          </a:xfrm>
          <a:custGeom>
            <a:avLst/>
            <a:gdLst/>
            <a:ahLst/>
            <a:cxnLst>
              <a:cxn ang="0">
                <a:pos x="6" y="157"/>
              </a:cxn>
              <a:cxn ang="0">
                <a:pos x="0" y="87"/>
              </a:cxn>
              <a:cxn ang="0">
                <a:pos x="48" y="87"/>
              </a:cxn>
              <a:cxn ang="0">
                <a:pos x="77" y="58"/>
              </a:cxn>
              <a:cxn ang="0">
                <a:pos x="112" y="58"/>
              </a:cxn>
              <a:cxn ang="0">
                <a:pos x="134" y="74"/>
              </a:cxn>
              <a:cxn ang="0">
                <a:pos x="272" y="0"/>
              </a:cxn>
              <a:cxn ang="0">
                <a:pos x="336" y="3"/>
              </a:cxn>
              <a:cxn ang="0">
                <a:pos x="310" y="80"/>
              </a:cxn>
              <a:cxn ang="0">
                <a:pos x="317" y="77"/>
              </a:cxn>
              <a:cxn ang="0">
                <a:pos x="163" y="141"/>
              </a:cxn>
              <a:cxn ang="0">
                <a:pos x="128" y="195"/>
              </a:cxn>
              <a:cxn ang="0">
                <a:pos x="61" y="208"/>
              </a:cxn>
              <a:cxn ang="0">
                <a:pos x="10" y="151"/>
              </a:cxn>
              <a:cxn ang="0">
                <a:pos x="6" y="157"/>
              </a:cxn>
            </a:cxnLst>
            <a:rect l="0" t="0" r="r" b="b"/>
            <a:pathLst>
              <a:path w="336" h="208">
                <a:moveTo>
                  <a:pt x="6" y="157"/>
                </a:moveTo>
                <a:lnTo>
                  <a:pt x="0" y="87"/>
                </a:lnTo>
                <a:lnTo>
                  <a:pt x="48" y="87"/>
                </a:lnTo>
                <a:lnTo>
                  <a:pt x="77" y="58"/>
                </a:lnTo>
                <a:lnTo>
                  <a:pt x="112" y="58"/>
                </a:lnTo>
                <a:lnTo>
                  <a:pt x="134" y="74"/>
                </a:lnTo>
                <a:lnTo>
                  <a:pt x="272" y="0"/>
                </a:lnTo>
                <a:lnTo>
                  <a:pt x="336" y="3"/>
                </a:lnTo>
                <a:lnTo>
                  <a:pt x="310" y="80"/>
                </a:lnTo>
                <a:lnTo>
                  <a:pt x="317" y="77"/>
                </a:lnTo>
                <a:lnTo>
                  <a:pt x="163" y="141"/>
                </a:lnTo>
                <a:lnTo>
                  <a:pt x="128" y="195"/>
                </a:lnTo>
                <a:lnTo>
                  <a:pt x="61" y="208"/>
                </a:lnTo>
                <a:lnTo>
                  <a:pt x="10" y="151"/>
                </a:lnTo>
                <a:lnTo>
                  <a:pt x="6" y="15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0" name="Freeform 397"/>
          <p:cNvSpPr>
            <a:spLocks/>
          </p:cNvSpPr>
          <p:nvPr/>
        </p:nvSpPr>
        <p:spPr bwMode="auto">
          <a:xfrm>
            <a:off x="6802476" y="3172161"/>
            <a:ext cx="332833" cy="206159"/>
          </a:xfrm>
          <a:custGeom>
            <a:avLst/>
            <a:gdLst/>
            <a:ahLst/>
            <a:cxnLst>
              <a:cxn ang="0">
                <a:pos x="5" y="155"/>
              </a:cxn>
              <a:cxn ang="0">
                <a:pos x="0" y="85"/>
              </a:cxn>
              <a:cxn ang="0">
                <a:pos x="48" y="85"/>
              </a:cxn>
              <a:cxn ang="0">
                <a:pos x="78" y="58"/>
              </a:cxn>
              <a:cxn ang="0">
                <a:pos x="113" y="58"/>
              </a:cxn>
              <a:cxn ang="0">
                <a:pos x="135" y="73"/>
              </a:cxn>
              <a:cxn ang="0">
                <a:pos x="273" y="0"/>
              </a:cxn>
              <a:cxn ang="0">
                <a:pos x="336" y="3"/>
              </a:cxn>
              <a:cxn ang="0">
                <a:pos x="311" y="80"/>
              </a:cxn>
              <a:cxn ang="0">
                <a:pos x="318" y="75"/>
              </a:cxn>
              <a:cxn ang="0">
                <a:pos x="163" y="140"/>
              </a:cxn>
              <a:cxn ang="0">
                <a:pos x="128" y="195"/>
              </a:cxn>
              <a:cxn ang="0">
                <a:pos x="60" y="208"/>
              </a:cxn>
              <a:cxn ang="0">
                <a:pos x="10" y="150"/>
              </a:cxn>
              <a:cxn ang="0">
                <a:pos x="5" y="155"/>
              </a:cxn>
            </a:cxnLst>
            <a:rect l="0" t="0" r="r" b="b"/>
            <a:pathLst>
              <a:path w="336" h="208">
                <a:moveTo>
                  <a:pt x="5" y="155"/>
                </a:moveTo>
                <a:lnTo>
                  <a:pt x="0" y="85"/>
                </a:lnTo>
                <a:lnTo>
                  <a:pt x="48" y="85"/>
                </a:lnTo>
                <a:lnTo>
                  <a:pt x="78" y="58"/>
                </a:lnTo>
                <a:lnTo>
                  <a:pt x="113" y="58"/>
                </a:lnTo>
                <a:lnTo>
                  <a:pt x="135" y="73"/>
                </a:lnTo>
                <a:lnTo>
                  <a:pt x="273" y="0"/>
                </a:lnTo>
                <a:lnTo>
                  <a:pt x="336" y="3"/>
                </a:lnTo>
                <a:lnTo>
                  <a:pt x="311" y="80"/>
                </a:lnTo>
                <a:lnTo>
                  <a:pt x="318" y="75"/>
                </a:lnTo>
                <a:lnTo>
                  <a:pt x="163" y="140"/>
                </a:lnTo>
                <a:lnTo>
                  <a:pt x="128" y="195"/>
                </a:lnTo>
                <a:lnTo>
                  <a:pt x="60" y="208"/>
                </a:lnTo>
                <a:lnTo>
                  <a:pt x="10" y="150"/>
                </a:lnTo>
                <a:lnTo>
                  <a:pt x="5" y="15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1" name="Freeform 396"/>
          <p:cNvSpPr>
            <a:spLocks/>
          </p:cNvSpPr>
          <p:nvPr/>
        </p:nvSpPr>
        <p:spPr bwMode="auto">
          <a:xfrm>
            <a:off x="6799993" y="3057904"/>
            <a:ext cx="499248" cy="201191"/>
          </a:xfrm>
          <a:custGeom>
            <a:avLst/>
            <a:gdLst/>
            <a:ahLst/>
            <a:cxnLst>
              <a:cxn ang="0">
                <a:pos x="448" y="186"/>
              </a:cxn>
              <a:cxn ang="0">
                <a:pos x="502" y="163"/>
              </a:cxn>
              <a:cxn ang="0">
                <a:pos x="448" y="64"/>
              </a:cxn>
              <a:cxn ang="0">
                <a:pos x="422" y="16"/>
              </a:cxn>
              <a:cxn ang="0">
                <a:pos x="349" y="0"/>
              </a:cxn>
              <a:cxn ang="0">
                <a:pos x="297" y="22"/>
              </a:cxn>
              <a:cxn ang="0">
                <a:pos x="259" y="54"/>
              </a:cxn>
              <a:cxn ang="0">
                <a:pos x="137" y="86"/>
              </a:cxn>
              <a:cxn ang="0">
                <a:pos x="105" y="58"/>
              </a:cxn>
              <a:cxn ang="0">
                <a:pos x="102" y="58"/>
              </a:cxn>
              <a:cxn ang="0">
                <a:pos x="48" y="74"/>
              </a:cxn>
              <a:cxn ang="0">
                <a:pos x="0" y="134"/>
              </a:cxn>
              <a:cxn ang="0">
                <a:pos x="9" y="202"/>
              </a:cxn>
              <a:cxn ang="0">
                <a:pos x="51" y="202"/>
              </a:cxn>
              <a:cxn ang="0">
                <a:pos x="80" y="173"/>
              </a:cxn>
              <a:cxn ang="0">
                <a:pos x="115" y="173"/>
              </a:cxn>
              <a:cxn ang="0">
                <a:pos x="137" y="189"/>
              </a:cxn>
              <a:cxn ang="0">
                <a:pos x="275" y="115"/>
              </a:cxn>
              <a:cxn ang="0">
                <a:pos x="339" y="118"/>
              </a:cxn>
              <a:cxn ang="0">
                <a:pos x="329" y="144"/>
              </a:cxn>
              <a:cxn ang="0">
                <a:pos x="339" y="109"/>
              </a:cxn>
              <a:cxn ang="0">
                <a:pos x="377" y="106"/>
              </a:cxn>
              <a:cxn ang="0">
                <a:pos x="397" y="134"/>
              </a:cxn>
              <a:cxn ang="0">
                <a:pos x="448" y="186"/>
              </a:cxn>
            </a:cxnLst>
            <a:rect l="0" t="0" r="r" b="b"/>
            <a:pathLst>
              <a:path w="502" h="202">
                <a:moveTo>
                  <a:pt x="448" y="186"/>
                </a:moveTo>
                <a:lnTo>
                  <a:pt x="502" y="163"/>
                </a:lnTo>
                <a:lnTo>
                  <a:pt x="448" y="64"/>
                </a:lnTo>
                <a:lnTo>
                  <a:pt x="422" y="16"/>
                </a:lnTo>
                <a:lnTo>
                  <a:pt x="349" y="0"/>
                </a:lnTo>
                <a:lnTo>
                  <a:pt x="297" y="22"/>
                </a:lnTo>
                <a:lnTo>
                  <a:pt x="259" y="54"/>
                </a:lnTo>
                <a:lnTo>
                  <a:pt x="137" y="86"/>
                </a:lnTo>
                <a:lnTo>
                  <a:pt x="105" y="58"/>
                </a:lnTo>
                <a:lnTo>
                  <a:pt x="102" y="58"/>
                </a:lnTo>
                <a:lnTo>
                  <a:pt x="48" y="74"/>
                </a:lnTo>
                <a:lnTo>
                  <a:pt x="0" y="134"/>
                </a:lnTo>
                <a:lnTo>
                  <a:pt x="9" y="202"/>
                </a:lnTo>
                <a:lnTo>
                  <a:pt x="51" y="202"/>
                </a:lnTo>
                <a:lnTo>
                  <a:pt x="80" y="173"/>
                </a:lnTo>
                <a:lnTo>
                  <a:pt x="115" y="173"/>
                </a:lnTo>
                <a:lnTo>
                  <a:pt x="137" y="189"/>
                </a:lnTo>
                <a:lnTo>
                  <a:pt x="275" y="115"/>
                </a:lnTo>
                <a:lnTo>
                  <a:pt x="339" y="118"/>
                </a:lnTo>
                <a:lnTo>
                  <a:pt x="329" y="144"/>
                </a:lnTo>
                <a:lnTo>
                  <a:pt x="339" y="109"/>
                </a:lnTo>
                <a:lnTo>
                  <a:pt x="377" y="106"/>
                </a:lnTo>
                <a:lnTo>
                  <a:pt x="397" y="134"/>
                </a:lnTo>
                <a:lnTo>
                  <a:pt x="448" y="18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2" name="Freeform 395"/>
          <p:cNvSpPr>
            <a:spLocks/>
          </p:cNvSpPr>
          <p:nvPr/>
        </p:nvSpPr>
        <p:spPr bwMode="auto">
          <a:xfrm>
            <a:off x="6799993" y="3057904"/>
            <a:ext cx="499248" cy="198706"/>
          </a:xfrm>
          <a:custGeom>
            <a:avLst/>
            <a:gdLst/>
            <a:ahLst/>
            <a:cxnLst>
              <a:cxn ang="0">
                <a:pos x="447" y="187"/>
              </a:cxn>
              <a:cxn ang="0">
                <a:pos x="502" y="164"/>
              </a:cxn>
              <a:cxn ang="0">
                <a:pos x="447" y="63"/>
              </a:cxn>
              <a:cxn ang="0">
                <a:pos x="422" y="15"/>
              </a:cxn>
              <a:cxn ang="0">
                <a:pos x="347" y="0"/>
              </a:cxn>
              <a:cxn ang="0">
                <a:pos x="297" y="20"/>
              </a:cxn>
              <a:cxn ang="0">
                <a:pos x="257" y="53"/>
              </a:cxn>
              <a:cxn ang="0">
                <a:pos x="137" y="86"/>
              </a:cxn>
              <a:cxn ang="0">
                <a:pos x="105" y="58"/>
              </a:cxn>
              <a:cxn ang="0">
                <a:pos x="102" y="58"/>
              </a:cxn>
              <a:cxn ang="0">
                <a:pos x="47" y="73"/>
              </a:cxn>
              <a:cxn ang="0">
                <a:pos x="0" y="134"/>
              </a:cxn>
              <a:cxn ang="0">
                <a:pos x="7" y="202"/>
              </a:cxn>
              <a:cxn ang="0">
                <a:pos x="50" y="202"/>
              </a:cxn>
              <a:cxn ang="0">
                <a:pos x="80" y="174"/>
              </a:cxn>
              <a:cxn ang="0">
                <a:pos x="115" y="174"/>
              </a:cxn>
              <a:cxn ang="0">
                <a:pos x="137" y="189"/>
              </a:cxn>
              <a:cxn ang="0">
                <a:pos x="275" y="116"/>
              </a:cxn>
              <a:cxn ang="0">
                <a:pos x="337" y="119"/>
              </a:cxn>
              <a:cxn ang="0">
                <a:pos x="327" y="144"/>
              </a:cxn>
              <a:cxn ang="0">
                <a:pos x="337" y="109"/>
              </a:cxn>
              <a:cxn ang="0">
                <a:pos x="377" y="106"/>
              </a:cxn>
              <a:cxn ang="0">
                <a:pos x="397" y="134"/>
              </a:cxn>
              <a:cxn ang="0">
                <a:pos x="447" y="187"/>
              </a:cxn>
            </a:cxnLst>
            <a:rect l="0" t="0" r="r" b="b"/>
            <a:pathLst>
              <a:path w="502" h="202">
                <a:moveTo>
                  <a:pt x="447" y="187"/>
                </a:moveTo>
                <a:lnTo>
                  <a:pt x="502" y="164"/>
                </a:lnTo>
                <a:lnTo>
                  <a:pt x="447" y="63"/>
                </a:lnTo>
                <a:lnTo>
                  <a:pt x="422" y="15"/>
                </a:lnTo>
                <a:lnTo>
                  <a:pt x="347" y="0"/>
                </a:lnTo>
                <a:lnTo>
                  <a:pt x="297" y="20"/>
                </a:lnTo>
                <a:lnTo>
                  <a:pt x="257" y="53"/>
                </a:lnTo>
                <a:lnTo>
                  <a:pt x="137" y="86"/>
                </a:lnTo>
                <a:lnTo>
                  <a:pt x="105" y="58"/>
                </a:lnTo>
                <a:lnTo>
                  <a:pt x="102" y="58"/>
                </a:lnTo>
                <a:lnTo>
                  <a:pt x="47" y="73"/>
                </a:lnTo>
                <a:lnTo>
                  <a:pt x="0" y="134"/>
                </a:lnTo>
                <a:lnTo>
                  <a:pt x="7" y="202"/>
                </a:lnTo>
                <a:lnTo>
                  <a:pt x="50" y="202"/>
                </a:lnTo>
                <a:lnTo>
                  <a:pt x="80" y="174"/>
                </a:lnTo>
                <a:lnTo>
                  <a:pt x="115" y="174"/>
                </a:lnTo>
                <a:lnTo>
                  <a:pt x="137" y="189"/>
                </a:lnTo>
                <a:lnTo>
                  <a:pt x="275" y="116"/>
                </a:lnTo>
                <a:lnTo>
                  <a:pt x="337" y="119"/>
                </a:lnTo>
                <a:lnTo>
                  <a:pt x="327" y="144"/>
                </a:lnTo>
                <a:lnTo>
                  <a:pt x="337" y="109"/>
                </a:lnTo>
                <a:lnTo>
                  <a:pt x="377" y="106"/>
                </a:lnTo>
                <a:lnTo>
                  <a:pt x="397" y="134"/>
                </a:lnTo>
                <a:lnTo>
                  <a:pt x="447" y="18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3" name="Freeform 394"/>
          <p:cNvSpPr>
            <a:spLocks/>
          </p:cNvSpPr>
          <p:nvPr/>
        </p:nvSpPr>
        <p:spPr bwMode="auto">
          <a:xfrm>
            <a:off x="7473109" y="2918810"/>
            <a:ext cx="64579" cy="57129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0" y="7"/>
              </a:cxn>
              <a:cxn ang="0">
                <a:pos x="32" y="0"/>
              </a:cxn>
              <a:cxn ang="0">
                <a:pos x="64" y="45"/>
              </a:cxn>
              <a:cxn ang="0">
                <a:pos x="29" y="58"/>
              </a:cxn>
            </a:cxnLst>
            <a:rect l="0" t="0" r="r" b="b"/>
            <a:pathLst>
              <a:path w="64" h="58">
                <a:moveTo>
                  <a:pt x="29" y="58"/>
                </a:moveTo>
                <a:lnTo>
                  <a:pt x="0" y="7"/>
                </a:lnTo>
                <a:lnTo>
                  <a:pt x="32" y="0"/>
                </a:lnTo>
                <a:lnTo>
                  <a:pt x="64" y="45"/>
                </a:lnTo>
                <a:lnTo>
                  <a:pt x="29" y="5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4" name="Freeform 393"/>
          <p:cNvSpPr>
            <a:spLocks/>
          </p:cNvSpPr>
          <p:nvPr/>
        </p:nvSpPr>
        <p:spPr bwMode="auto">
          <a:xfrm>
            <a:off x="7473109" y="2918810"/>
            <a:ext cx="64579" cy="59612"/>
          </a:xfrm>
          <a:custGeom>
            <a:avLst/>
            <a:gdLst/>
            <a:ahLst/>
            <a:cxnLst>
              <a:cxn ang="0">
                <a:pos x="30" y="58"/>
              </a:cxn>
              <a:cxn ang="0">
                <a:pos x="0" y="7"/>
              </a:cxn>
              <a:cxn ang="0">
                <a:pos x="32" y="0"/>
              </a:cxn>
              <a:cxn ang="0">
                <a:pos x="64" y="44"/>
              </a:cxn>
              <a:cxn ang="0">
                <a:pos x="30" y="58"/>
              </a:cxn>
            </a:cxnLst>
            <a:rect l="0" t="0" r="r" b="b"/>
            <a:pathLst>
              <a:path w="64" h="58">
                <a:moveTo>
                  <a:pt x="30" y="58"/>
                </a:moveTo>
                <a:lnTo>
                  <a:pt x="0" y="7"/>
                </a:lnTo>
                <a:lnTo>
                  <a:pt x="32" y="0"/>
                </a:lnTo>
                <a:lnTo>
                  <a:pt x="64" y="44"/>
                </a:lnTo>
                <a:lnTo>
                  <a:pt x="30" y="5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5" name="Freeform 392"/>
          <p:cNvSpPr>
            <a:spLocks/>
          </p:cNvSpPr>
          <p:nvPr/>
        </p:nvSpPr>
        <p:spPr bwMode="auto">
          <a:xfrm>
            <a:off x="7398594" y="3266546"/>
            <a:ext cx="139094" cy="124191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0" y="122"/>
              </a:cxn>
              <a:cxn ang="0">
                <a:pos x="103" y="55"/>
              </a:cxn>
              <a:cxn ang="0">
                <a:pos x="141" y="32"/>
              </a:cxn>
              <a:cxn ang="0">
                <a:pos x="119" y="0"/>
              </a:cxn>
              <a:cxn ang="0">
                <a:pos x="71" y="19"/>
              </a:cxn>
              <a:cxn ang="0">
                <a:pos x="10" y="32"/>
              </a:cxn>
              <a:cxn ang="0">
                <a:pos x="10" y="35"/>
              </a:cxn>
              <a:cxn ang="0">
                <a:pos x="13" y="112"/>
              </a:cxn>
              <a:cxn ang="0">
                <a:pos x="0" y="125"/>
              </a:cxn>
            </a:cxnLst>
            <a:rect l="0" t="0" r="r" b="b"/>
            <a:pathLst>
              <a:path w="141" h="125">
                <a:moveTo>
                  <a:pt x="0" y="125"/>
                </a:moveTo>
                <a:lnTo>
                  <a:pt x="0" y="122"/>
                </a:lnTo>
                <a:lnTo>
                  <a:pt x="103" y="55"/>
                </a:lnTo>
                <a:lnTo>
                  <a:pt x="141" y="32"/>
                </a:lnTo>
                <a:lnTo>
                  <a:pt x="119" y="0"/>
                </a:lnTo>
                <a:lnTo>
                  <a:pt x="71" y="19"/>
                </a:lnTo>
                <a:lnTo>
                  <a:pt x="10" y="32"/>
                </a:lnTo>
                <a:lnTo>
                  <a:pt x="10" y="35"/>
                </a:lnTo>
                <a:lnTo>
                  <a:pt x="13" y="112"/>
                </a:lnTo>
                <a:lnTo>
                  <a:pt x="0" y="12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6" name="Freeform 391"/>
          <p:cNvSpPr>
            <a:spLocks/>
          </p:cNvSpPr>
          <p:nvPr/>
        </p:nvSpPr>
        <p:spPr bwMode="auto">
          <a:xfrm>
            <a:off x="7398594" y="3266546"/>
            <a:ext cx="141579" cy="124191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0" y="123"/>
              </a:cxn>
              <a:cxn ang="0">
                <a:pos x="104" y="55"/>
              </a:cxn>
              <a:cxn ang="0">
                <a:pos x="141" y="33"/>
              </a:cxn>
              <a:cxn ang="0">
                <a:pos x="119" y="0"/>
              </a:cxn>
              <a:cxn ang="0">
                <a:pos x="72" y="20"/>
              </a:cxn>
              <a:cxn ang="0">
                <a:pos x="10" y="33"/>
              </a:cxn>
              <a:cxn ang="0">
                <a:pos x="10" y="35"/>
              </a:cxn>
              <a:cxn ang="0">
                <a:pos x="15" y="113"/>
              </a:cxn>
              <a:cxn ang="0">
                <a:pos x="0" y="125"/>
              </a:cxn>
            </a:cxnLst>
            <a:rect l="0" t="0" r="r" b="b"/>
            <a:pathLst>
              <a:path w="141" h="125">
                <a:moveTo>
                  <a:pt x="0" y="125"/>
                </a:moveTo>
                <a:lnTo>
                  <a:pt x="0" y="123"/>
                </a:lnTo>
                <a:lnTo>
                  <a:pt x="104" y="55"/>
                </a:lnTo>
                <a:lnTo>
                  <a:pt x="141" y="33"/>
                </a:lnTo>
                <a:lnTo>
                  <a:pt x="119" y="0"/>
                </a:lnTo>
                <a:lnTo>
                  <a:pt x="72" y="20"/>
                </a:lnTo>
                <a:lnTo>
                  <a:pt x="10" y="33"/>
                </a:lnTo>
                <a:lnTo>
                  <a:pt x="10" y="35"/>
                </a:lnTo>
                <a:lnTo>
                  <a:pt x="15" y="113"/>
                </a:lnTo>
                <a:lnTo>
                  <a:pt x="0" y="12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" name="Freeform 390"/>
          <p:cNvSpPr>
            <a:spLocks/>
          </p:cNvSpPr>
          <p:nvPr/>
        </p:nvSpPr>
        <p:spPr bwMode="auto">
          <a:xfrm>
            <a:off x="7438335" y="2779716"/>
            <a:ext cx="183803" cy="295576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96" y="48"/>
              </a:cxn>
              <a:cxn ang="0">
                <a:pos x="112" y="41"/>
              </a:cxn>
              <a:cxn ang="0">
                <a:pos x="112" y="48"/>
              </a:cxn>
              <a:cxn ang="0">
                <a:pos x="163" y="192"/>
              </a:cxn>
              <a:cxn ang="0">
                <a:pos x="150" y="233"/>
              </a:cxn>
              <a:cxn ang="0">
                <a:pos x="185" y="262"/>
              </a:cxn>
              <a:cxn ang="0">
                <a:pos x="182" y="297"/>
              </a:cxn>
              <a:cxn ang="0">
                <a:pos x="115" y="284"/>
              </a:cxn>
              <a:cxn ang="0">
                <a:pos x="64" y="195"/>
              </a:cxn>
              <a:cxn ang="0">
                <a:pos x="64" y="198"/>
              </a:cxn>
              <a:cxn ang="0">
                <a:pos x="99" y="185"/>
              </a:cxn>
              <a:cxn ang="0">
                <a:pos x="67" y="140"/>
              </a:cxn>
              <a:cxn ang="0">
                <a:pos x="35" y="147"/>
              </a:cxn>
              <a:cxn ang="0">
                <a:pos x="0" y="89"/>
              </a:cxn>
              <a:cxn ang="0">
                <a:pos x="25" y="16"/>
              </a:cxn>
              <a:cxn ang="0">
                <a:pos x="67" y="0"/>
              </a:cxn>
            </a:cxnLst>
            <a:rect l="0" t="0" r="r" b="b"/>
            <a:pathLst>
              <a:path w="185" h="297">
                <a:moveTo>
                  <a:pt x="67" y="0"/>
                </a:moveTo>
                <a:lnTo>
                  <a:pt x="96" y="48"/>
                </a:lnTo>
                <a:lnTo>
                  <a:pt x="112" y="41"/>
                </a:lnTo>
                <a:lnTo>
                  <a:pt x="112" y="48"/>
                </a:lnTo>
                <a:lnTo>
                  <a:pt x="163" y="192"/>
                </a:lnTo>
                <a:lnTo>
                  <a:pt x="150" y="233"/>
                </a:lnTo>
                <a:lnTo>
                  <a:pt x="185" y="262"/>
                </a:lnTo>
                <a:lnTo>
                  <a:pt x="182" y="297"/>
                </a:lnTo>
                <a:lnTo>
                  <a:pt x="115" y="284"/>
                </a:lnTo>
                <a:lnTo>
                  <a:pt x="64" y="195"/>
                </a:lnTo>
                <a:lnTo>
                  <a:pt x="64" y="198"/>
                </a:lnTo>
                <a:lnTo>
                  <a:pt x="99" y="185"/>
                </a:lnTo>
                <a:lnTo>
                  <a:pt x="67" y="140"/>
                </a:lnTo>
                <a:lnTo>
                  <a:pt x="35" y="147"/>
                </a:lnTo>
                <a:lnTo>
                  <a:pt x="0" y="89"/>
                </a:lnTo>
                <a:lnTo>
                  <a:pt x="25" y="16"/>
                </a:lnTo>
                <a:lnTo>
                  <a:pt x="67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" name="Freeform 389"/>
          <p:cNvSpPr>
            <a:spLocks/>
          </p:cNvSpPr>
          <p:nvPr/>
        </p:nvSpPr>
        <p:spPr bwMode="auto">
          <a:xfrm>
            <a:off x="7438335" y="2779716"/>
            <a:ext cx="183803" cy="295576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95" y="50"/>
              </a:cxn>
              <a:cxn ang="0">
                <a:pos x="113" y="42"/>
              </a:cxn>
              <a:cxn ang="0">
                <a:pos x="113" y="50"/>
              </a:cxn>
              <a:cxn ang="0">
                <a:pos x="163" y="192"/>
              </a:cxn>
              <a:cxn ang="0">
                <a:pos x="150" y="235"/>
              </a:cxn>
              <a:cxn ang="0">
                <a:pos x="185" y="262"/>
              </a:cxn>
              <a:cxn ang="0">
                <a:pos x="183" y="297"/>
              </a:cxn>
              <a:cxn ang="0">
                <a:pos x="115" y="285"/>
              </a:cxn>
              <a:cxn ang="0">
                <a:pos x="65" y="195"/>
              </a:cxn>
              <a:cxn ang="0">
                <a:pos x="65" y="200"/>
              </a:cxn>
              <a:cxn ang="0">
                <a:pos x="100" y="185"/>
              </a:cxn>
              <a:cxn ang="0">
                <a:pos x="68" y="140"/>
              </a:cxn>
              <a:cxn ang="0">
                <a:pos x="35" y="147"/>
              </a:cxn>
              <a:cxn ang="0">
                <a:pos x="0" y="90"/>
              </a:cxn>
              <a:cxn ang="0">
                <a:pos x="25" y="17"/>
              </a:cxn>
              <a:cxn ang="0">
                <a:pos x="68" y="0"/>
              </a:cxn>
            </a:cxnLst>
            <a:rect l="0" t="0" r="r" b="b"/>
            <a:pathLst>
              <a:path w="185" h="297">
                <a:moveTo>
                  <a:pt x="68" y="0"/>
                </a:moveTo>
                <a:lnTo>
                  <a:pt x="95" y="50"/>
                </a:lnTo>
                <a:lnTo>
                  <a:pt x="113" y="42"/>
                </a:lnTo>
                <a:lnTo>
                  <a:pt x="113" y="50"/>
                </a:lnTo>
                <a:lnTo>
                  <a:pt x="163" y="192"/>
                </a:lnTo>
                <a:lnTo>
                  <a:pt x="150" y="235"/>
                </a:lnTo>
                <a:lnTo>
                  <a:pt x="185" y="262"/>
                </a:lnTo>
                <a:lnTo>
                  <a:pt x="183" y="297"/>
                </a:lnTo>
                <a:lnTo>
                  <a:pt x="115" y="285"/>
                </a:lnTo>
                <a:lnTo>
                  <a:pt x="65" y="195"/>
                </a:lnTo>
                <a:lnTo>
                  <a:pt x="65" y="200"/>
                </a:lnTo>
                <a:lnTo>
                  <a:pt x="100" y="185"/>
                </a:lnTo>
                <a:lnTo>
                  <a:pt x="68" y="140"/>
                </a:lnTo>
                <a:lnTo>
                  <a:pt x="35" y="147"/>
                </a:lnTo>
                <a:lnTo>
                  <a:pt x="0" y="90"/>
                </a:lnTo>
                <a:lnTo>
                  <a:pt x="25" y="17"/>
                </a:lnTo>
                <a:lnTo>
                  <a:pt x="6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9" name="Freeform 388"/>
          <p:cNvSpPr>
            <a:spLocks/>
          </p:cNvSpPr>
          <p:nvPr/>
        </p:nvSpPr>
        <p:spPr bwMode="auto">
          <a:xfrm>
            <a:off x="6360355" y="2245693"/>
            <a:ext cx="111773" cy="81966"/>
          </a:xfrm>
          <a:custGeom>
            <a:avLst/>
            <a:gdLst/>
            <a:ahLst/>
            <a:cxnLst>
              <a:cxn ang="0">
                <a:pos x="4" y="83"/>
              </a:cxn>
              <a:cxn ang="0">
                <a:pos x="7" y="77"/>
              </a:cxn>
              <a:cxn ang="0">
                <a:pos x="112" y="61"/>
              </a:cxn>
              <a:cxn ang="0">
                <a:pos x="80" y="6"/>
              </a:cxn>
              <a:cxn ang="0">
                <a:pos x="4" y="0"/>
              </a:cxn>
              <a:cxn ang="0">
                <a:pos x="0" y="0"/>
              </a:cxn>
              <a:cxn ang="0">
                <a:pos x="4" y="83"/>
              </a:cxn>
            </a:cxnLst>
            <a:rect l="0" t="0" r="r" b="b"/>
            <a:pathLst>
              <a:path w="112" h="83">
                <a:moveTo>
                  <a:pt x="4" y="83"/>
                </a:moveTo>
                <a:lnTo>
                  <a:pt x="7" y="77"/>
                </a:lnTo>
                <a:lnTo>
                  <a:pt x="112" y="61"/>
                </a:lnTo>
                <a:lnTo>
                  <a:pt x="80" y="6"/>
                </a:lnTo>
                <a:lnTo>
                  <a:pt x="4" y="0"/>
                </a:lnTo>
                <a:lnTo>
                  <a:pt x="0" y="0"/>
                </a:lnTo>
                <a:lnTo>
                  <a:pt x="4" y="8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0" name="Freeform 387"/>
          <p:cNvSpPr>
            <a:spLocks/>
          </p:cNvSpPr>
          <p:nvPr/>
        </p:nvSpPr>
        <p:spPr bwMode="auto">
          <a:xfrm>
            <a:off x="6360355" y="2245693"/>
            <a:ext cx="111773" cy="81966"/>
          </a:xfrm>
          <a:custGeom>
            <a:avLst/>
            <a:gdLst/>
            <a:ahLst/>
            <a:cxnLst>
              <a:cxn ang="0">
                <a:pos x="5" y="83"/>
              </a:cxn>
              <a:cxn ang="0">
                <a:pos x="7" y="78"/>
              </a:cxn>
              <a:cxn ang="0">
                <a:pos x="112" y="63"/>
              </a:cxn>
              <a:cxn ang="0">
                <a:pos x="80" y="8"/>
              </a:cxn>
              <a:cxn ang="0">
                <a:pos x="5" y="0"/>
              </a:cxn>
              <a:cxn ang="0">
                <a:pos x="0" y="0"/>
              </a:cxn>
              <a:cxn ang="0">
                <a:pos x="5" y="83"/>
              </a:cxn>
            </a:cxnLst>
            <a:rect l="0" t="0" r="r" b="b"/>
            <a:pathLst>
              <a:path w="112" h="83">
                <a:moveTo>
                  <a:pt x="5" y="83"/>
                </a:moveTo>
                <a:lnTo>
                  <a:pt x="7" y="78"/>
                </a:lnTo>
                <a:lnTo>
                  <a:pt x="112" y="63"/>
                </a:lnTo>
                <a:lnTo>
                  <a:pt x="80" y="8"/>
                </a:lnTo>
                <a:lnTo>
                  <a:pt x="5" y="0"/>
                </a:lnTo>
                <a:lnTo>
                  <a:pt x="0" y="0"/>
                </a:lnTo>
                <a:lnTo>
                  <a:pt x="5" y="8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1" name="Freeform 386"/>
          <p:cNvSpPr>
            <a:spLocks/>
          </p:cNvSpPr>
          <p:nvPr/>
        </p:nvSpPr>
        <p:spPr bwMode="auto">
          <a:xfrm>
            <a:off x="6144263" y="2193532"/>
            <a:ext cx="258318" cy="186288"/>
          </a:xfrm>
          <a:custGeom>
            <a:avLst/>
            <a:gdLst/>
            <a:ahLst/>
            <a:cxnLst>
              <a:cxn ang="0">
                <a:pos x="150" y="188"/>
              </a:cxn>
              <a:cxn ang="0">
                <a:pos x="150" y="172"/>
              </a:cxn>
              <a:cxn ang="0">
                <a:pos x="195" y="176"/>
              </a:cxn>
              <a:cxn ang="0">
                <a:pos x="221" y="137"/>
              </a:cxn>
              <a:cxn ang="0">
                <a:pos x="217" y="54"/>
              </a:cxn>
              <a:cxn ang="0">
                <a:pos x="221" y="54"/>
              </a:cxn>
              <a:cxn ang="0">
                <a:pos x="259" y="57"/>
              </a:cxn>
              <a:cxn ang="0">
                <a:pos x="195" y="51"/>
              </a:cxn>
              <a:cxn ang="0">
                <a:pos x="182" y="76"/>
              </a:cxn>
              <a:cxn ang="0">
                <a:pos x="115" y="25"/>
              </a:cxn>
              <a:cxn ang="0">
                <a:pos x="35" y="3"/>
              </a:cxn>
              <a:cxn ang="0">
                <a:pos x="29" y="0"/>
              </a:cxn>
              <a:cxn ang="0">
                <a:pos x="22" y="3"/>
              </a:cxn>
              <a:cxn ang="0">
                <a:pos x="19" y="38"/>
              </a:cxn>
              <a:cxn ang="0">
                <a:pos x="0" y="60"/>
              </a:cxn>
              <a:cxn ang="0">
                <a:pos x="80" y="115"/>
              </a:cxn>
              <a:cxn ang="0">
                <a:pos x="80" y="156"/>
              </a:cxn>
              <a:cxn ang="0">
                <a:pos x="147" y="188"/>
              </a:cxn>
              <a:cxn ang="0">
                <a:pos x="150" y="188"/>
              </a:cxn>
            </a:cxnLst>
            <a:rect l="0" t="0" r="r" b="b"/>
            <a:pathLst>
              <a:path w="259" h="188">
                <a:moveTo>
                  <a:pt x="150" y="188"/>
                </a:moveTo>
                <a:lnTo>
                  <a:pt x="150" y="172"/>
                </a:lnTo>
                <a:lnTo>
                  <a:pt x="195" y="176"/>
                </a:lnTo>
                <a:lnTo>
                  <a:pt x="221" y="137"/>
                </a:lnTo>
                <a:lnTo>
                  <a:pt x="217" y="54"/>
                </a:lnTo>
                <a:lnTo>
                  <a:pt x="221" y="54"/>
                </a:lnTo>
                <a:lnTo>
                  <a:pt x="259" y="57"/>
                </a:lnTo>
                <a:lnTo>
                  <a:pt x="195" y="51"/>
                </a:lnTo>
                <a:lnTo>
                  <a:pt x="182" y="76"/>
                </a:lnTo>
                <a:lnTo>
                  <a:pt x="115" y="25"/>
                </a:lnTo>
                <a:lnTo>
                  <a:pt x="35" y="3"/>
                </a:lnTo>
                <a:lnTo>
                  <a:pt x="29" y="0"/>
                </a:lnTo>
                <a:lnTo>
                  <a:pt x="22" y="3"/>
                </a:lnTo>
                <a:lnTo>
                  <a:pt x="19" y="38"/>
                </a:lnTo>
                <a:lnTo>
                  <a:pt x="0" y="60"/>
                </a:lnTo>
                <a:lnTo>
                  <a:pt x="80" y="115"/>
                </a:lnTo>
                <a:lnTo>
                  <a:pt x="80" y="156"/>
                </a:lnTo>
                <a:lnTo>
                  <a:pt x="147" y="188"/>
                </a:lnTo>
                <a:lnTo>
                  <a:pt x="150" y="18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2" name="Freeform 385"/>
          <p:cNvSpPr>
            <a:spLocks/>
          </p:cNvSpPr>
          <p:nvPr/>
        </p:nvSpPr>
        <p:spPr bwMode="auto">
          <a:xfrm>
            <a:off x="6144263" y="2193532"/>
            <a:ext cx="258318" cy="186288"/>
          </a:xfrm>
          <a:custGeom>
            <a:avLst/>
            <a:gdLst/>
            <a:ahLst/>
            <a:cxnLst>
              <a:cxn ang="0">
                <a:pos x="149" y="188"/>
              </a:cxn>
              <a:cxn ang="0">
                <a:pos x="149" y="170"/>
              </a:cxn>
              <a:cxn ang="0">
                <a:pos x="194" y="175"/>
              </a:cxn>
              <a:cxn ang="0">
                <a:pos x="222" y="135"/>
              </a:cxn>
              <a:cxn ang="0">
                <a:pos x="217" y="53"/>
              </a:cxn>
              <a:cxn ang="0">
                <a:pos x="222" y="53"/>
              </a:cxn>
              <a:cxn ang="0">
                <a:pos x="259" y="55"/>
              </a:cxn>
              <a:cxn ang="0">
                <a:pos x="194" y="50"/>
              </a:cxn>
              <a:cxn ang="0">
                <a:pos x="182" y="75"/>
              </a:cxn>
              <a:cxn ang="0">
                <a:pos x="115" y="25"/>
              </a:cxn>
              <a:cxn ang="0">
                <a:pos x="35" y="3"/>
              </a:cxn>
              <a:cxn ang="0">
                <a:pos x="30" y="0"/>
              </a:cxn>
              <a:cxn ang="0">
                <a:pos x="22" y="3"/>
              </a:cxn>
              <a:cxn ang="0">
                <a:pos x="20" y="38"/>
              </a:cxn>
              <a:cxn ang="0">
                <a:pos x="0" y="60"/>
              </a:cxn>
              <a:cxn ang="0">
                <a:pos x="80" y="115"/>
              </a:cxn>
              <a:cxn ang="0">
                <a:pos x="80" y="155"/>
              </a:cxn>
              <a:cxn ang="0">
                <a:pos x="147" y="188"/>
              </a:cxn>
              <a:cxn ang="0">
                <a:pos x="149" y="188"/>
              </a:cxn>
            </a:cxnLst>
            <a:rect l="0" t="0" r="r" b="b"/>
            <a:pathLst>
              <a:path w="259" h="188">
                <a:moveTo>
                  <a:pt x="149" y="188"/>
                </a:moveTo>
                <a:lnTo>
                  <a:pt x="149" y="170"/>
                </a:lnTo>
                <a:lnTo>
                  <a:pt x="194" y="175"/>
                </a:lnTo>
                <a:lnTo>
                  <a:pt x="222" y="135"/>
                </a:lnTo>
                <a:lnTo>
                  <a:pt x="217" y="53"/>
                </a:lnTo>
                <a:lnTo>
                  <a:pt x="222" y="53"/>
                </a:lnTo>
                <a:lnTo>
                  <a:pt x="259" y="55"/>
                </a:lnTo>
                <a:lnTo>
                  <a:pt x="194" y="50"/>
                </a:lnTo>
                <a:lnTo>
                  <a:pt x="182" y="75"/>
                </a:lnTo>
                <a:lnTo>
                  <a:pt x="115" y="25"/>
                </a:lnTo>
                <a:lnTo>
                  <a:pt x="35" y="3"/>
                </a:lnTo>
                <a:lnTo>
                  <a:pt x="30" y="0"/>
                </a:lnTo>
                <a:lnTo>
                  <a:pt x="22" y="3"/>
                </a:lnTo>
                <a:lnTo>
                  <a:pt x="20" y="38"/>
                </a:lnTo>
                <a:lnTo>
                  <a:pt x="0" y="60"/>
                </a:lnTo>
                <a:lnTo>
                  <a:pt x="80" y="115"/>
                </a:lnTo>
                <a:lnTo>
                  <a:pt x="80" y="155"/>
                </a:lnTo>
                <a:lnTo>
                  <a:pt x="147" y="188"/>
                </a:lnTo>
                <a:lnTo>
                  <a:pt x="149" y="18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3" name="Freeform 384"/>
          <p:cNvSpPr>
            <a:spLocks/>
          </p:cNvSpPr>
          <p:nvPr/>
        </p:nvSpPr>
        <p:spPr bwMode="auto">
          <a:xfrm>
            <a:off x="5861107" y="2551203"/>
            <a:ext cx="362639" cy="700440"/>
          </a:xfrm>
          <a:custGeom>
            <a:avLst/>
            <a:gdLst/>
            <a:ahLst/>
            <a:cxnLst>
              <a:cxn ang="0">
                <a:pos x="106" y="96"/>
              </a:cxn>
              <a:cxn ang="0">
                <a:pos x="109" y="99"/>
              </a:cxn>
              <a:cxn ang="0">
                <a:pos x="115" y="106"/>
              </a:cxn>
              <a:cxn ang="0">
                <a:pos x="125" y="109"/>
              </a:cxn>
              <a:cxn ang="0">
                <a:pos x="135" y="112"/>
              </a:cxn>
              <a:cxn ang="0">
                <a:pos x="147" y="115"/>
              </a:cxn>
              <a:cxn ang="0">
                <a:pos x="157" y="122"/>
              </a:cxn>
              <a:cxn ang="0">
                <a:pos x="163" y="115"/>
              </a:cxn>
              <a:cxn ang="0">
                <a:pos x="167" y="112"/>
              </a:cxn>
              <a:cxn ang="0">
                <a:pos x="167" y="106"/>
              </a:cxn>
              <a:cxn ang="0">
                <a:pos x="167" y="90"/>
              </a:cxn>
              <a:cxn ang="0">
                <a:pos x="173" y="71"/>
              </a:cxn>
              <a:cxn ang="0">
                <a:pos x="176" y="48"/>
              </a:cxn>
              <a:cxn ang="0">
                <a:pos x="176" y="29"/>
              </a:cxn>
              <a:cxn ang="0">
                <a:pos x="179" y="19"/>
              </a:cxn>
              <a:cxn ang="0">
                <a:pos x="179" y="7"/>
              </a:cxn>
              <a:cxn ang="0">
                <a:pos x="183" y="3"/>
              </a:cxn>
              <a:cxn ang="0">
                <a:pos x="221" y="0"/>
              </a:cxn>
              <a:cxn ang="0">
                <a:pos x="231" y="29"/>
              </a:cxn>
              <a:cxn ang="0">
                <a:pos x="272" y="122"/>
              </a:cxn>
              <a:cxn ang="0">
                <a:pos x="295" y="211"/>
              </a:cxn>
              <a:cxn ang="0">
                <a:pos x="349" y="231"/>
              </a:cxn>
              <a:cxn ang="0">
                <a:pos x="365" y="416"/>
              </a:cxn>
              <a:cxn ang="0">
                <a:pos x="304" y="474"/>
              </a:cxn>
              <a:cxn ang="0">
                <a:pos x="263" y="583"/>
              </a:cxn>
              <a:cxn ang="0">
                <a:pos x="176" y="627"/>
              </a:cxn>
              <a:cxn ang="0">
                <a:pos x="125" y="695"/>
              </a:cxn>
              <a:cxn ang="0">
                <a:pos x="61" y="695"/>
              </a:cxn>
              <a:cxn ang="0">
                <a:pos x="26" y="704"/>
              </a:cxn>
              <a:cxn ang="0">
                <a:pos x="26" y="698"/>
              </a:cxn>
              <a:cxn ang="0">
                <a:pos x="23" y="701"/>
              </a:cxn>
              <a:cxn ang="0">
                <a:pos x="0" y="477"/>
              </a:cxn>
              <a:cxn ang="0">
                <a:pos x="42" y="394"/>
              </a:cxn>
              <a:cxn ang="0">
                <a:pos x="80" y="387"/>
              </a:cxn>
              <a:cxn ang="0">
                <a:pos x="147" y="218"/>
              </a:cxn>
              <a:cxn ang="0">
                <a:pos x="109" y="179"/>
              </a:cxn>
              <a:cxn ang="0">
                <a:pos x="106" y="96"/>
              </a:cxn>
            </a:cxnLst>
            <a:rect l="0" t="0" r="r" b="b"/>
            <a:pathLst>
              <a:path w="365" h="704">
                <a:moveTo>
                  <a:pt x="106" y="96"/>
                </a:moveTo>
                <a:lnTo>
                  <a:pt x="109" y="99"/>
                </a:lnTo>
                <a:lnTo>
                  <a:pt x="115" y="106"/>
                </a:lnTo>
                <a:lnTo>
                  <a:pt x="125" y="109"/>
                </a:lnTo>
                <a:lnTo>
                  <a:pt x="135" y="112"/>
                </a:lnTo>
                <a:lnTo>
                  <a:pt x="147" y="115"/>
                </a:lnTo>
                <a:lnTo>
                  <a:pt x="157" y="122"/>
                </a:lnTo>
                <a:lnTo>
                  <a:pt x="163" y="115"/>
                </a:lnTo>
                <a:lnTo>
                  <a:pt x="167" y="112"/>
                </a:lnTo>
                <a:lnTo>
                  <a:pt x="167" y="106"/>
                </a:lnTo>
                <a:lnTo>
                  <a:pt x="167" y="90"/>
                </a:lnTo>
                <a:lnTo>
                  <a:pt x="173" y="71"/>
                </a:lnTo>
                <a:lnTo>
                  <a:pt x="176" y="48"/>
                </a:lnTo>
                <a:lnTo>
                  <a:pt x="176" y="29"/>
                </a:lnTo>
                <a:lnTo>
                  <a:pt x="179" y="19"/>
                </a:lnTo>
                <a:lnTo>
                  <a:pt x="179" y="7"/>
                </a:lnTo>
                <a:lnTo>
                  <a:pt x="183" y="3"/>
                </a:lnTo>
                <a:lnTo>
                  <a:pt x="221" y="0"/>
                </a:lnTo>
                <a:lnTo>
                  <a:pt x="231" y="29"/>
                </a:lnTo>
                <a:lnTo>
                  <a:pt x="272" y="122"/>
                </a:lnTo>
                <a:lnTo>
                  <a:pt x="295" y="211"/>
                </a:lnTo>
                <a:lnTo>
                  <a:pt x="349" y="231"/>
                </a:lnTo>
                <a:lnTo>
                  <a:pt x="365" y="416"/>
                </a:lnTo>
                <a:lnTo>
                  <a:pt x="304" y="474"/>
                </a:lnTo>
                <a:lnTo>
                  <a:pt x="263" y="583"/>
                </a:lnTo>
                <a:lnTo>
                  <a:pt x="176" y="627"/>
                </a:lnTo>
                <a:lnTo>
                  <a:pt x="125" y="695"/>
                </a:lnTo>
                <a:lnTo>
                  <a:pt x="61" y="695"/>
                </a:lnTo>
                <a:lnTo>
                  <a:pt x="26" y="704"/>
                </a:lnTo>
                <a:lnTo>
                  <a:pt x="26" y="698"/>
                </a:lnTo>
                <a:lnTo>
                  <a:pt x="23" y="701"/>
                </a:lnTo>
                <a:lnTo>
                  <a:pt x="0" y="477"/>
                </a:lnTo>
                <a:lnTo>
                  <a:pt x="42" y="394"/>
                </a:lnTo>
                <a:lnTo>
                  <a:pt x="80" y="387"/>
                </a:lnTo>
                <a:lnTo>
                  <a:pt x="147" y="218"/>
                </a:lnTo>
                <a:lnTo>
                  <a:pt x="109" y="179"/>
                </a:lnTo>
                <a:lnTo>
                  <a:pt x="106" y="9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4" name="Freeform 383"/>
          <p:cNvSpPr>
            <a:spLocks/>
          </p:cNvSpPr>
          <p:nvPr/>
        </p:nvSpPr>
        <p:spPr bwMode="auto">
          <a:xfrm>
            <a:off x="5861107" y="2551203"/>
            <a:ext cx="362639" cy="700440"/>
          </a:xfrm>
          <a:custGeom>
            <a:avLst/>
            <a:gdLst/>
            <a:ahLst/>
            <a:cxnLst>
              <a:cxn ang="0">
                <a:pos x="108" y="95"/>
              </a:cxn>
              <a:cxn ang="0">
                <a:pos x="110" y="100"/>
              </a:cxn>
              <a:cxn ang="0">
                <a:pos x="115" y="105"/>
              </a:cxn>
              <a:cxn ang="0">
                <a:pos x="125" y="110"/>
              </a:cxn>
              <a:cxn ang="0">
                <a:pos x="135" y="112"/>
              </a:cxn>
              <a:cxn ang="0">
                <a:pos x="148" y="115"/>
              </a:cxn>
              <a:cxn ang="0">
                <a:pos x="158" y="122"/>
              </a:cxn>
              <a:cxn ang="0">
                <a:pos x="163" y="115"/>
              </a:cxn>
              <a:cxn ang="0">
                <a:pos x="168" y="112"/>
              </a:cxn>
              <a:cxn ang="0">
                <a:pos x="168" y="105"/>
              </a:cxn>
              <a:cxn ang="0">
                <a:pos x="168" y="90"/>
              </a:cxn>
              <a:cxn ang="0">
                <a:pos x="173" y="70"/>
              </a:cxn>
              <a:cxn ang="0">
                <a:pos x="178" y="47"/>
              </a:cxn>
              <a:cxn ang="0">
                <a:pos x="178" y="30"/>
              </a:cxn>
              <a:cxn ang="0">
                <a:pos x="180" y="20"/>
              </a:cxn>
              <a:cxn ang="0">
                <a:pos x="180" y="7"/>
              </a:cxn>
              <a:cxn ang="0">
                <a:pos x="183" y="2"/>
              </a:cxn>
              <a:cxn ang="0">
                <a:pos x="223" y="0"/>
              </a:cxn>
              <a:cxn ang="0">
                <a:pos x="233" y="30"/>
              </a:cxn>
              <a:cxn ang="0">
                <a:pos x="273" y="122"/>
              </a:cxn>
              <a:cxn ang="0">
                <a:pos x="295" y="210"/>
              </a:cxn>
              <a:cxn ang="0">
                <a:pos x="350" y="230"/>
              </a:cxn>
              <a:cxn ang="0">
                <a:pos x="365" y="414"/>
              </a:cxn>
              <a:cxn ang="0">
                <a:pos x="305" y="474"/>
              </a:cxn>
              <a:cxn ang="0">
                <a:pos x="263" y="582"/>
              </a:cxn>
              <a:cxn ang="0">
                <a:pos x="178" y="627"/>
              </a:cxn>
              <a:cxn ang="0">
                <a:pos x="125" y="694"/>
              </a:cxn>
              <a:cxn ang="0">
                <a:pos x="63" y="694"/>
              </a:cxn>
              <a:cxn ang="0">
                <a:pos x="28" y="704"/>
              </a:cxn>
              <a:cxn ang="0">
                <a:pos x="28" y="697"/>
              </a:cxn>
              <a:cxn ang="0">
                <a:pos x="23" y="699"/>
              </a:cxn>
              <a:cxn ang="0">
                <a:pos x="0" y="477"/>
              </a:cxn>
              <a:cxn ang="0">
                <a:pos x="43" y="394"/>
              </a:cxn>
              <a:cxn ang="0">
                <a:pos x="80" y="387"/>
              </a:cxn>
              <a:cxn ang="0">
                <a:pos x="148" y="217"/>
              </a:cxn>
              <a:cxn ang="0">
                <a:pos x="110" y="180"/>
              </a:cxn>
              <a:cxn ang="0">
                <a:pos x="108" y="95"/>
              </a:cxn>
            </a:cxnLst>
            <a:rect l="0" t="0" r="r" b="b"/>
            <a:pathLst>
              <a:path w="365" h="704">
                <a:moveTo>
                  <a:pt x="108" y="95"/>
                </a:moveTo>
                <a:lnTo>
                  <a:pt x="110" y="100"/>
                </a:lnTo>
                <a:lnTo>
                  <a:pt x="115" y="105"/>
                </a:lnTo>
                <a:lnTo>
                  <a:pt x="125" y="110"/>
                </a:lnTo>
                <a:lnTo>
                  <a:pt x="135" y="112"/>
                </a:lnTo>
                <a:lnTo>
                  <a:pt x="148" y="115"/>
                </a:lnTo>
                <a:lnTo>
                  <a:pt x="158" y="122"/>
                </a:lnTo>
                <a:lnTo>
                  <a:pt x="163" y="115"/>
                </a:lnTo>
                <a:lnTo>
                  <a:pt x="168" y="112"/>
                </a:lnTo>
                <a:lnTo>
                  <a:pt x="168" y="105"/>
                </a:lnTo>
                <a:lnTo>
                  <a:pt x="168" y="90"/>
                </a:lnTo>
                <a:lnTo>
                  <a:pt x="173" y="70"/>
                </a:lnTo>
                <a:lnTo>
                  <a:pt x="178" y="47"/>
                </a:lnTo>
                <a:lnTo>
                  <a:pt x="178" y="30"/>
                </a:lnTo>
                <a:lnTo>
                  <a:pt x="180" y="20"/>
                </a:lnTo>
                <a:lnTo>
                  <a:pt x="180" y="7"/>
                </a:lnTo>
                <a:lnTo>
                  <a:pt x="183" y="2"/>
                </a:lnTo>
                <a:lnTo>
                  <a:pt x="223" y="0"/>
                </a:lnTo>
                <a:lnTo>
                  <a:pt x="233" y="30"/>
                </a:lnTo>
                <a:lnTo>
                  <a:pt x="273" y="122"/>
                </a:lnTo>
                <a:lnTo>
                  <a:pt x="295" y="210"/>
                </a:lnTo>
                <a:lnTo>
                  <a:pt x="350" y="230"/>
                </a:lnTo>
                <a:lnTo>
                  <a:pt x="365" y="414"/>
                </a:lnTo>
                <a:lnTo>
                  <a:pt x="305" y="474"/>
                </a:lnTo>
                <a:lnTo>
                  <a:pt x="263" y="582"/>
                </a:lnTo>
                <a:lnTo>
                  <a:pt x="178" y="627"/>
                </a:lnTo>
                <a:lnTo>
                  <a:pt x="125" y="694"/>
                </a:lnTo>
                <a:lnTo>
                  <a:pt x="63" y="694"/>
                </a:lnTo>
                <a:lnTo>
                  <a:pt x="28" y="704"/>
                </a:lnTo>
                <a:lnTo>
                  <a:pt x="28" y="697"/>
                </a:lnTo>
                <a:lnTo>
                  <a:pt x="23" y="699"/>
                </a:lnTo>
                <a:lnTo>
                  <a:pt x="0" y="477"/>
                </a:lnTo>
                <a:lnTo>
                  <a:pt x="43" y="394"/>
                </a:lnTo>
                <a:lnTo>
                  <a:pt x="80" y="387"/>
                </a:lnTo>
                <a:lnTo>
                  <a:pt x="148" y="217"/>
                </a:lnTo>
                <a:lnTo>
                  <a:pt x="110" y="180"/>
                </a:lnTo>
                <a:lnTo>
                  <a:pt x="108" y="9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" name="Freeform 382"/>
          <p:cNvSpPr>
            <a:spLocks/>
          </p:cNvSpPr>
          <p:nvPr/>
        </p:nvSpPr>
        <p:spPr bwMode="auto">
          <a:xfrm>
            <a:off x="4912285" y="3591928"/>
            <a:ext cx="14903" cy="14903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6" y="0"/>
              </a:cxn>
              <a:cxn ang="0">
                <a:pos x="0" y="16"/>
              </a:cxn>
            </a:cxnLst>
            <a:rect l="0" t="0" r="r" b="b"/>
            <a:pathLst>
              <a:path w="16" h="16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6" name="Freeform 381"/>
          <p:cNvSpPr>
            <a:spLocks/>
          </p:cNvSpPr>
          <p:nvPr/>
        </p:nvSpPr>
        <p:spPr bwMode="auto">
          <a:xfrm>
            <a:off x="5190474" y="4011695"/>
            <a:ext cx="2483" cy="993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10"/>
              </a:cxn>
              <a:cxn ang="0">
                <a:pos x="3" y="5"/>
              </a:cxn>
              <a:cxn ang="0">
                <a:pos x="3" y="0"/>
              </a:cxn>
            </a:cxnLst>
            <a:rect l="0" t="0" r="r" b="b"/>
            <a:pathLst>
              <a:path w="3" h="10">
                <a:moveTo>
                  <a:pt x="3" y="0"/>
                </a:moveTo>
                <a:lnTo>
                  <a:pt x="0" y="10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7" name="Freeform 380"/>
          <p:cNvSpPr>
            <a:spLocks/>
          </p:cNvSpPr>
          <p:nvPr/>
        </p:nvSpPr>
        <p:spPr bwMode="auto">
          <a:xfrm>
            <a:off x="5888428" y="3251643"/>
            <a:ext cx="2485" cy="49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w="3" h="7">
                <a:moveTo>
                  <a:pt x="0" y="0"/>
                </a:moveTo>
                <a:lnTo>
                  <a:pt x="3" y="0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8" name="Freeform 379"/>
          <p:cNvSpPr>
            <a:spLocks/>
          </p:cNvSpPr>
          <p:nvPr/>
        </p:nvSpPr>
        <p:spPr bwMode="auto">
          <a:xfrm>
            <a:off x="5853654" y="2200984"/>
            <a:ext cx="1082948" cy="1599586"/>
          </a:xfrm>
          <a:custGeom>
            <a:avLst/>
            <a:gdLst/>
            <a:ahLst/>
            <a:cxnLst>
              <a:cxn ang="0">
                <a:pos x="1042" y="909"/>
              </a:cxn>
              <a:cxn ang="0">
                <a:pos x="1078" y="848"/>
              </a:cxn>
              <a:cxn ang="0">
                <a:pos x="1004" y="464"/>
              </a:cxn>
              <a:cxn ang="0">
                <a:pos x="908" y="397"/>
              </a:cxn>
              <a:cxn ang="0">
                <a:pos x="793" y="365"/>
              </a:cxn>
              <a:cxn ang="0">
                <a:pos x="604" y="336"/>
              </a:cxn>
              <a:cxn ang="0">
                <a:pos x="550" y="320"/>
              </a:cxn>
              <a:cxn ang="0">
                <a:pos x="486" y="381"/>
              </a:cxn>
              <a:cxn ang="0">
                <a:pos x="435" y="314"/>
              </a:cxn>
              <a:cxn ang="0">
                <a:pos x="467" y="288"/>
              </a:cxn>
              <a:cxn ang="0">
                <a:pos x="511" y="301"/>
              </a:cxn>
              <a:cxn ang="0">
                <a:pos x="444" y="189"/>
              </a:cxn>
              <a:cxn ang="0">
                <a:pos x="441" y="179"/>
              </a:cxn>
              <a:cxn ang="0">
                <a:pos x="374" y="106"/>
              </a:cxn>
              <a:cxn ang="0">
                <a:pos x="297" y="48"/>
              </a:cxn>
              <a:cxn ang="0">
                <a:pos x="160" y="0"/>
              </a:cxn>
              <a:cxn ang="0">
                <a:pos x="121" y="135"/>
              </a:cxn>
              <a:cxn ang="0">
                <a:pos x="0" y="279"/>
              </a:cxn>
              <a:cxn ang="0">
                <a:pos x="108" y="391"/>
              </a:cxn>
              <a:cxn ang="0">
                <a:pos x="118" y="448"/>
              </a:cxn>
              <a:cxn ang="0">
                <a:pos x="118" y="451"/>
              </a:cxn>
              <a:cxn ang="0">
                <a:pos x="134" y="461"/>
              </a:cxn>
              <a:cxn ang="0">
                <a:pos x="156" y="467"/>
              </a:cxn>
              <a:cxn ang="0">
                <a:pos x="172" y="467"/>
              </a:cxn>
              <a:cxn ang="0">
                <a:pos x="176" y="458"/>
              </a:cxn>
              <a:cxn ang="0">
                <a:pos x="182" y="423"/>
              </a:cxn>
              <a:cxn ang="0">
                <a:pos x="185" y="381"/>
              </a:cxn>
              <a:cxn ang="0">
                <a:pos x="188" y="359"/>
              </a:cxn>
              <a:cxn ang="0">
                <a:pos x="230" y="352"/>
              </a:cxn>
              <a:cxn ang="0">
                <a:pos x="281" y="474"/>
              </a:cxn>
              <a:cxn ang="0">
                <a:pos x="358" y="583"/>
              </a:cxn>
              <a:cxn ang="0">
                <a:pos x="313" y="826"/>
              </a:cxn>
              <a:cxn ang="0">
                <a:pos x="185" y="979"/>
              </a:cxn>
              <a:cxn ang="0">
                <a:pos x="70" y="1047"/>
              </a:cxn>
              <a:cxn ang="0">
                <a:pos x="35" y="1063"/>
              </a:cxn>
              <a:cxn ang="0">
                <a:pos x="80" y="1184"/>
              </a:cxn>
              <a:cxn ang="0">
                <a:pos x="64" y="1341"/>
              </a:cxn>
              <a:cxn ang="0">
                <a:pos x="64" y="1335"/>
              </a:cxn>
              <a:cxn ang="0">
                <a:pos x="108" y="1472"/>
              </a:cxn>
              <a:cxn ang="0">
                <a:pos x="99" y="1539"/>
              </a:cxn>
              <a:cxn ang="0">
                <a:pos x="153" y="1575"/>
              </a:cxn>
              <a:cxn ang="0">
                <a:pos x="195" y="1578"/>
              </a:cxn>
              <a:cxn ang="0">
                <a:pos x="236" y="1578"/>
              </a:cxn>
              <a:cxn ang="0">
                <a:pos x="240" y="1578"/>
              </a:cxn>
              <a:cxn ang="0">
                <a:pos x="329" y="1491"/>
              </a:cxn>
              <a:cxn ang="0">
                <a:pos x="367" y="1578"/>
              </a:cxn>
              <a:cxn ang="0">
                <a:pos x="419" y="1610"/>
              </a:cxn>
              <a:cxn ang="0">
                <a:pos x="444" y="1591"/>
              </a:cxn>
              <a:cxn ang="0">
                <a:pos x="585" y="1482"/>
              </a:cxn>
              <a:cxn ang="0">
                <a:pos x="598" y="1415"/>
              </a:cxn>
              <a:cxn ang="0">
                <a:pos x="659" y="1258"/>
              </a:cxn>
              <a:cxn ang="0">
                <a:pos x="748" y="1210"/>
              </a:cxn>
              <a:cxn ang="0">
                <a:pos x="962" y="1133"/>
              </a:cxn>
              <a:cxn ang="0">
                <a:pos x="962" y="1063"/>
              </a:cxn>
              <a:cxn ang="0">
                <a:pos x="1001" y="935"/>
              </a:cxn>
              <a:cxn ang="0">
                <a:pos x="1058" y="919"/>
              </a:cxn>
            </a:cxnLst>
            <a:rect l="0" t="0" r="r" b="b"/>
            <a:pathLst>
              <a:path w="1090" h="1610">
                <a:moveTo>
                  <a:pt x="1090" y="947"/>
                </a:moveTo>
                <a:lnTo>
                  <a:pt x="1042" y="909"/>
                </a:lnTo>
                <a:lnTo>
                  <a:pt x="1049" y="874"/>
                </a:lnTo>
                <a:lnTo>
                  <a:pt x="1078" y="848"/>
                </a:lnTo>
                <a:lnTo>
                  <a:pt x="1052" y="637"/>
                </a:lnTo>
                <a:lnTo>
                  <a:pt x="1004" y="464"/>
                </a:lnTo>
                <a:lnTo>
                  <a:pt x="962" y="451"/>
                </a:lnTo>
                <a:lnTo>
                  <a:pt x="908" y="397"/>
                </a:lnTo>
                <a:lnTo>
                  <a:pt x="828" y="343"/>
                </a:lnTo>
                <a:lnTo>
                  <a:pt x="793" y="365"/>
                </a:lnTo>
                <a:lnTo>
                  <a:pt x="745" y="330"/>
                </a:lnTo>
                <a:lnTo>
                  <a:pt x="604" y="336"/>
                </a:lnTo>
                <a:lnTo>
                  <a:pt x="566" y="285"/>
                </a:lnTo>
                <a:lnTo>
                  <a:pt x="550" y="320"/>
                </a:lnTo>
                <a:lnTo>
                  <a:pt x="550" y="371"/>
                </a:lnTo>
                <a:lnTo>
                  <a:pt x="486" y="381"/>
                </a:lnTo>
                <a:lnTo>
                  <a:pt x="470" y="330"/>
                </a:lnTo>
                <a:lnTo>
                  <a:pt x="435" y="314"/>
                </a:lnTo>
                <a:lnTo>
                  <a:pt x="431" y="288"/>
                </a:lnTo>
                <a:lnTo>
                  <a:pt x="467" y="288"/>
                </a:lnTo>
                <a:lnTo>
                  <a:pt x="489" y="314"/>
                </a:lnTo>
                <a:lnTo>
                  <a:pt x="511" y="301"/>
                </a:lnTo>
                <a:lnTo>
                  <a:pt x="486" y="221"/>
                </a:lnTo>
                <a:lnTo>
                  <a:pt x="444" y="189"/>
                </a:lnTo>
                <a:lnTo>
                  <a:pt x="444" y="179"/>
                </a:lnTo>
                <a:lnTo>
                  <a:pt x="441" y="179"/>
                </a:lnTo>
                <a:lnTo>
                  <a:pt x="374" y="147"/>
                </a:lnTo>
                <a:lnTo>
                  <a:pt x="374" y="106"/>
                </a:lnTo>
                <a:lnTo>
                  <a:pt x="294" y="51"/>
                </a:lnTo>
                <a:lnTo>
                  <a:pt x="297" y="48"/>
                </a:lnTo>
                <a:lnTo>
                  <a:pt x="262" y="45"/>
                </a:lnTo>
                <a:lnTo>
                  <a:pt x="160" y="0"/>
                </a:lnTo>
                <a:lnTo>
                  <a:pt x="115" y="29"/>
                </a:lnTo>
                <a:lnTo>
                  <a:pt x="121" y="135"/>
                </a:lnTo>
                <a:lnTo>
                  <a:pt x="96" y="189"/>
                </a:lnTo>
                <a:lnTo>
                  <a:pt x="0" y="279"/>
                </a:lnTo>
                <a:lnTo>
                  <a:pt x="3" y="330"/>
                </a:lnTo>
                <a:lnTo>
                  <a:pt x="108" y="391"/>
                </a:lnTo>
                <a:lnTo>
                  <a:pt x="118" y="451"/>
                </a:lnTo>
                <a:lnTo>
                  <a:pt x="118" y="448"/>
                </a:lnTo>
                <a:lnTo>
                  <a:pt x="115" y="448"/>
                </a:lnTo>
                <a:lnTo>
                  <a:pt x="118" y="451"/>
                </a:lnTo>
                <a:lnTo>
                  <a:pt x="124" y="458"/>
                </a:lnTo>
                <a:lnTo>
                  <a:pt x="134" y="461"/>
                </a:lnTo>
                <a:lnTo>
                  <a:pt x="144" y="464"/>
                </a:lnTo>
                <a:lnTo>
                  <a:pt x="156" y="467"/>
                </a:lnTo>
                <a:lnTo>
                  <a:pt x="166" y="474"/>
                </a:lnTo>
                <a:lnTo>
                  <a:pt x="172" y="467"/>
                </a:lnTo>
                <a:lnTo>
                  <a:pt x="176" y="464"/>
                </a:lnTo>
                <a:lnTo>
                  <a:pt x="176" y="458"/>
                </a:lnTo>
                <a:lnTo>
                  <a:pt x="176" y="442"/>
                </a:lnTo>
                <a:lnTo>
                  <a:pt x="182" y="423"/>
                </a:lnTo>
                <a:lnTo>
                  <a:pt x="185" y="400"/>
                </a:lnTo>
                <a:lnTo>
                  <a:pt x="185" y="381"/>
                </a:lnTo>
                <a:lnTo>
                  <a:pt x="188" y="371"/>
                </a:lnTo>
                <a:lnTo>
                  <a:pt x="188" y="359"/>
                </a:lnTo>
                <a:lnTo>
                  <a:pt x="192" y="355"/>
                </a:lnTo>
                <a:lnTo>
                  <a:pt x="230" y="352"/>
                </a:lnTo>
                <a:lnTo>
                  <a:pt x="240" y="381"/>
                </a:lnTo>
                <a:lnTo>
                  <a:pt x="281" y="474"/>
                </a:lnTo>
                <a:lnTo>
                  <a:pt x="304" y="563"/>
                </a:lnTo>
                <a:lnTo>
                  <a:pt x="358" y="583"/>
                </a:lnTo>
                <a:lnTo>
                  <a:pt x="374" y="768"/>
                </a:lnTo>
                <a:lnTo>
                  <a:pt x="313" y="826"/>
                </a:lnTo>
                <a:lnTo>
                  <a:pt x="272" y="935"/>
                </a:lnTo>
                <a:lnTo>
                  <a:pt x="185" y="979"/>
                </a:lnTo>
                <a:lnTo>
                  <a:pt x="134" y="1047"/>
                </a:lnTo>
                <a:lnTo>
                  <a:pt x="70" y="1047"/>
                </a:lnTo>
                <a:lnTo>
                  <a:pt x="38" y="1056"/>
                </a:lnTo>
                <a:lnTo>
                  <a:pt x="35" y="1063"/>
                </a:lnTo>
                <a:lnTo>
                  <a:pt x="38" y="1127"/>
                </a:lnTo>
                <a:lnTo>
                  <a:pt x="80" y="1184"/>
                </a:lnTo>
                <a:lnTo>
                  <a:pt x="64" y="1207"/>
                </a:lnTo>
                <a:lnTo>
                  <a:pt x="64" y="1341"/>
                </a:lnTo>
                <a:lnTo>
                  <a:pt x="32" y="1383"/>
                </a:lnTo>
                <a:lnTo>
                  <a:pt x="64" y="1335"/>
                </a:lnTo>
                <a:lnTo>
                  <a:pt x="108" y="1363"/>
                </a:lnTo>
                <a:lnTo>
                  <a:pt x="108" y="1472"/>
                </a:lnTo>
                <a:lnTo>
                  <a:pt x="80" y="1501"/>
                </a:lnTo>
                <a:lnTo>
                  <a:pt x="99" y="1539"/>
                </a:lnTo>
                <a:lnTo>
                  <a:pt x="156" y="1571"/>
                </a:lnTo>
                <a:lnTo>
                  <a:pt x="153" y="1575"/>
                </a:lnTo>
                <a:lnTo>
                  <a:pt x="160" y="1575"/>
                </a:lnTo>
                <a:lnTo>
                  <a:pt x="195" y="1578"/>
                </a:lnTo>
                <a:lnTo>
                  <a:pt x="192" y="1584"/>
                </a:lnTo>
                <a:lnTo>
                  <a:pt x="236" y="1578"/>
                </a:lnTo>
                <a:lnTo>
                  <a:pt x="236" y="1587"/>
                </a:lnTo>
                <a:lnTo>
                  <a:pt x="240" y="1578"/>
                </a:lnTo>
                <a:lnTo>
                  <a:pt x="288" y="1523"/>
                </a:lnTo>
                <a:lnTo>
                  <a:pt x="329" y="1491"/>
                </a:lnTo>
                <a:lnTo>
                  <a:pt x="377" y="1533"/>
                </a:lnTo>
                <a:lnTo>
                  <a:pt x="367" y="1578"/>
                </a:lnTo>
                <a:lnTo>
                  <a:pt x="396" y="1610"/>
                </a:lnTo>
                <a:lnTo>
                  <a:pt x="419" y="1610"/>
                </a:lnTo>
                <a:lnTo>
                  <a:pt x="444" y="1587"/>
                </a:lnTo>
                <a:lnTo>
                  <a:pt x="444" y="1591"/>
                </a:lnTo>
                <a:lnTo>
                  <a:pt x="444" y="1587"/>
                </a:lnTo>
                <a:lnTo>
                  <a:pt x="585" y="1482"/>
                </a:lnTo>
                <a:lnTo>
                  <a:pt x="591" y="1447"/>
                </a:lnTo>
                <a:lnTo>
                  <a:pt x="598" y="1415"/>
                </a:lnTo>
                <a:lnTo>
                  <a:pt x="633" y="1360"/>
                </a:lnTo>
                <a:lnTo>
                  <a:pt x="659" y="1258"/>
                </a:lnTo>
                <a:lnTo>
                  <a:pt x="707" y="1248"/>
                </a:lnTo>
                <a:lnTo>
                  <a:pt x="748" y="1210"/>
                </a:lnTo>
                <a:lnTo>
                  <a:pt x="857" y="1219"/>
                </a:lnTo>
                <a:lnTo>
                  <a:pt x="962" y="1133"/>
                </a:lnTo>
                <a:lnTo>
                  <a:pt x="956" y="1063"/>
                </a:lnTo>
                <a:lnTo>
                  <a:pt x="962" y="1063"/>
                </a:lnTo>
                <a:lnTo>
                  <a:pt x="953" y="995"/>
                </a:lnTo>
                <a:lnTo>
                  <a:pt x="1001" y="935"/>
                </a:lnTo>
                <a:lnTo>
                  <a:pt x="1055" y="919"/>
                </a:lnTo>
                <a:lnTo>
                  <a:pt x="1058" y="919"/>
                </a:lnTo>
                <a:lnTo>
                  <a:pt x="1090" y="94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9" name="Freeform 378"/>
          <p:cNvSpPr>
            <a:spLocks/>
          </p:cNvSpPr>
          <p:nvPr/>
        </p:nvSpPr>
        <p:spPr bwMode="auto">
          <a:xfrm>
            <a:off x="5853654" y="2200984"/>
            <a:ext cx="1082948" cy="1599586"/>
          </a:xfrm>
          <a:custGeom>
            <a:avLst/>
            <a:gdLst/>
            <a:ahLst/>
            <a:cxnLst>
              <a:cxn ang="0">
                <a:pos x="1040" y="910"/>
              </a:cxn>
              <a:cxn ang="0">
                <a:pos x="1078" y="848"/>
              </a:cxn>
              <a:cxn ang="0">
                <a:pos x="1003" y="465"/>
              </a:cxn>
              <a:cxn ang="0">
                <a:pos x="908" y="398"/>
              </a:cxn>
              <a:cxn ang="0">
                <a:pos x="793" y="365"/>
              </a:cxn>
              <a:cxn ang="0">
                <a:pos x="603" y="338"/>
              </a:cxn>
              <a:cxn ang="0">
                <a:pos x="550" y="320"/>
              </a:cxn>
              <a:cxn ang="0">
                <a:pos x="485" y="383"/>
              </a:cxn>
              <a:cxn ang="0">
                <a:pos x="435" y="315"/>
              </a:cxn>
              <a:cxn ang="0">
                <a:pos x="465" y="288"/>
              </a:cxn>
              <a:cxn ang="0">
                <a:pos x="510" y="303"/>
              </a:cxn>
              <a:cxn ang="0">
                <a:pos x="443" y="190"/>
              </a:cxn>
              <a:cxn ang="0">
                <a:pos x="440" y="180"/>
              </a:cxn>
              <a:cxn ang="0">
                <a:pos x="373" y="108"/>
              </a:cxn>
              <a:cxn ang="0">
                <a:pos x="295" y="48"/>
              </a:cxn>
              <a:cxn ang="0">
                <a:pos x="160" y="0"/>
              </a:cxn>
              <a:cxn ang="0">
                <a:pos x="120" y="135"/>
              </a:cxn>
              <a:cxn ang="0">
                <a:pos x="0" y="280"/>
              </a:cxn>
              <a:cxn ang="0">
                <a:pos x="108" y="393"/>
              </a:cxn>
              <a:cxn ang="0">
                <a:pos x="118" y="448"/>
              </a:cxn>
              <a:cxn ang="0">
                <a:pos x="118" y="453"/>
              </a:cxn>
              <a:cxn ang="0">
                <a:pos x="133" y="463"/>
              </a:cxn>
              <a:cxn ang="0">
                <a:pos x="155" y="468"/>
              </a:cxn>
              <a:cxn ang="0">
                <a:pos x="170" y="468"/>
              </a:cxn>
              <a:cxn ang="0">
                <a:pos x="175" y="458"/>
              </a:cxn>
              <a:cxn ang="0">
                <a:pos x="180" y="423"/>
              </a:cxn>
              <a:cxn ang="0">
                <a:pos x="185" y="383"/>
              </a:cxn>
              <a:cxn ang="0">
                <a:pos x="188" y="360"/>
              </a:cxn>
              <a:cxn ang="0">
                <a:pos x="230" y="353"/>
              </a:cxn>
              <a:cxn ang="0">
                <a:pos x="280" y="475"/>
              </a:cxn>
              <a:cxn ang="0">
                <a:pos x="358" y="583"/>
              </a:cxn>
              <a:cxn ang="0">
                <a:pos x="313" y="828"/>
              </a:cxn>
              <a:cxn ang="0">
                <a:pos x="185" y="980"/>
              </a:cxn>
              <a:cxn ang="0">
                <a:pos x="70" y="1048"/>
              </a:cxn>
              <a:cxn ang="0">
                <a:pos x="35" y="1063"/>
              </a:cxn>
              <a:cxn ang="0">
                <a:pos x="80" y="1185"/>
              </a:cxn>
              <a:cxn ang="0">
                <a:pos x="63" y="1343"/>
              </a:cxn>
              <a:cxn ang="0">
                <a:pos x="63" y="1335"/>
              </a:cxn>
              <a:cxn ang="0">
                <a:pos x="108" y="1473"/>
              </a:cxn>
              <a:cxn ang="0">
                <a:pos x="98" y="1540"/>
              </a:cxn>
              <a:cxn ang="0">
                <a:pos x="153" y="1575"/>
              </a:cxn>
              <a:cxn ang="0">
                <a:pos x="195" y="1578"/>
              </a:cxn>
              <a:cxn ang="0">
                <a:pos x="235" y="1578"/>
              </a:cxn>
              <a:cxn ang="0">
                <a:pos x="240" y="1578"/>
              </a:cxn>
              <a:cxn ang="0">
                <a:pos x="328" y="1493"/>
              </a:cxn>
              <a:cxn ang="0">
                <a:pos x="365" y="1578"/>
              </a:cxn>
              <a:cxn ang="0">
                <a:pos x="418" y="1610"/>
              </a:cxn>
              <a:cxn ang="0">
                <a:pos x="443" y="1593"/>
              </a:cxn>
              <a:cxn ang="0">
                <a:pos x="585" y="1483"/>
              </a:cxn>
              <a:cxn ang="0">
                <a:pos x="598" y="1415"/>
              </a:cxn>
              <a:cxn ang="0">
                <a:pos x="658" y="1258"/>
              </a:cxn>
              <a:cxn ang="0">
                <a:pos x="748" y="1210"/>
              </a:cxn>
              <a:cxn ang="0">
                <a:pos x="960" y="1133"/>
              </a:cxn>
              <a:cxn ang="0">
                <a:pos x="960" y="1063"/>
              </a:cxn>
              <a:cxn ang="0">
                <a:pos x="1000" y="935"/>
              </a:cxn>
              <a:cxn ang="0">
                <a:pos x="1058" y="920"/>
              </a:cxn>
            </a:cxnLst>
            <a:rect l="0" t="0" r="r" b="b"/>
            <a:pathLst>
              <a:path w="1090" h="1610">
                <a:moveTo>
                  <a:pt x="1090" y="948"/>
                </a:moveTo>
                <a:lnTo>
                  <a:pt x="1040" y="910"/>
                </a:lnTo>
                <a:lnTo>
                  <a:pt x="1048" y="875"/>
                </a:lnTo>
                <a:lnTo>
                  <a:pt x="1078" y="848"/>
                </a:lnTo>
                <a:lnTo>
                  <a:pt x="1050" y="638"/>
                </a:lnTo>
                <a:lnTo>
                  <a:pt x="1003" y="465"/>
                </a:lnTo>
                <a:lnTo>
                  <a:pt x="960" y="453"/>
                </a:lnTo>
                <a:lnTo>
                  <a:pt x="908" y="398"/>
                </a:lnTo>
                <a:lnTo>
                  <a:pt x="828" y="343"/>
                </a:lnTo>
                <a:lnTo>
                  <a:pt x="793" y="365"/>
                </a:lnTo>
                <a:lnTo>
                  <a:pt x="745" y="330"/>
                </a:lnTo>
                <a:lnTo>
                  <a:pt x="603" y="338"/>
                </a:lnTo>
                <a:lnTo>
                  <a:pt x="565" y="285"/>
                </a:lnTo>
                <a:lnTo>
                  <a:pt x="550" y="320"/>
                </a:lnTo>
                <a:lnTo>
                  <a:pt x="550" y="373"/>
                </a:lnTo>
                <a:lnTo>
                  <a:pt x="485" y="383"/>
                </a:lnTo>
                <a:lnTo>
                  <a:pt x="470" y="330"/>
                </a:lnTo>
                <a:lnTo>
                  <a:pt x="435" y="315"/>
                </a:lnTo>
                <a:lnTo>
                  <a:pt x="430" y="288"/>
                </a:lnTo>
                <a:lnTo>
                  <a:pt x="465" y="288"/>
                </a:lnTo>
                <a:lnTo>
                  <a:pt x="488" y="315"/>
                </a:lnTo>
                <a:lnTo>
                  <a:pt x="510" y="303"/>
                </a:lnTo>
                <a:lnTo>
                  <a:pt x="485" y="223"/>
                </a:lnTo>
                <a:lnTo>
                  <a:pt x="443" y="190"/>
                </a:lnTo>
                <a:lnTo>
                  <a:pt x="443" y="180"/>
                </a:lnTo>
                <a:lnTo>
                  <a:pt x="440" y="180"/>
                </a:lnTo>
                <a:lnTo>
                  <a:pt x="373" y="148"/>
                </a:lnTo>
                <a:lnTo>
                  <a:pt x="373" y="108"/>
                </a:lnTo>
                <a:lnTo>
                  <a:pt x="293" y="53"/>
                </a:lnTo>
                <a:lnTo>
                  <a:pt x="295" y="48"/>
                </a:lnTo>
                <a:lnTo>
                  <a:pt x="260" y="45"/>
                </a:lnTo>
                <a:lnTo>
                  <a:pt x="160" y="0"/>
                </a:lnTo>
                <a:lnTo>
                  <a:pt x="115" y="30"/>
                </a:lnTo>
                <a:lnTo>
                  <a:pt x="120" y="135"/>
                </a:lnTo>
                <a:lnTo>
                  <a:pt x="95" y="190"/>
                </a:lnTo>
                <a:lnTo>
                  <a:pt x="0" y="280"/>
                </a:lnTo>
                <a:lnTo>
                  <a:pt x="3" y="330"/>
                </a:lnTo>
                <a:lnTo>
                  <a:pt x="108" y="393"/>
                </a:lnTo>
                <a:lnTo>
                  <a:pt x="118" y="453"/>
                </a:lnTo>
                <a:lnTo>
                  <a:pt x="118" y="448"/>
                </a:lnTo>
                <a:lnTo>
                  <a:pt x="115" y="448"/>
                </a:lnTo>
                <a:lnTo>
                  <a:pt x="118" y="453"/>
                </a:lnTo>
                <a:lnTo>
                  <a:pt x="123" y="458"/>
                </a:lnTo>
                <a:lnTo>
                  <a:pt x="133" y="463"/>
                </a:lnTo>
                <a:lnTo>
                  <a:pt x="143" y="465"/>
                </a:lnTo>
                <a:lnTo>
                  <a:pt x="155" y="468"/>
                </a:lnTo>
                <a:lnTo>
                  <a:pt x="165" y="475"/>
                </a:lnTo>
                <a:lnTo>
                  <a:pt x="170" y="468"/>
                </a:lnTo>
                <a:lnTo>
                  <a:pt x="175" y="465"/>
                </a:lnTo>
                <a:lnTo>
                  <a:pt x="175" y="458"/>
                </a:lnTo>
                <a:lnTo>
                  <a:pt x="175" y="443"/>
                </a:lnTo>
                <a:lnTo>
                  <a:pt x="180" y="423"/>
                </a:lnTo>
                <a:lnTo>
                  <a:pt x="185" y="400"/>
                </a:lnTo>
                <a:lnTo>
                  <a:pt x="185" y="383"/>
                </a:lnTo>
                <a:lnTo>
                  <a:pt x="188" y="373"/>
                </a:lnTo>
                <a:lnTo>
                  <a:pt x="188" y="360"/>
                </a:lnTo>
                <a:lnTo>
                  <a:pt x="190" y="355"/>
                </a:lnTo>
                <a:lnTo>
                  <a:pt x="230" y="353"/>
                </a:lnTo>
                <a:lnTo>
                  <a:pt x="240" y="383"/>
                </a:lnTo>
                <a:lnTo>
                  <a:pt x="280" y="475"/>
                </a:lnTo>
                <a:lnTo>
                  <a:pt x="303" y="563"/>
                </a:lnTo>
                <a:lnTo>
                  <a:pt x="358" y="583"/>
                </a:lnTo>
                <a:lnTo>
                  <a:pt x="373" y="768"/>
                </a:lnTo>
                <a:lnTo>
                  <a:pt x="313" y="828"/>
                </a:lnTo>
                <a:lnTo>
                  <a:pt x="270" y="935"/>
                </a:lnTo>
                <a:lnTo>
                  <a:pt x="185" y="980"/>
                </a:lnTo>
                <a:lnTo>
                  <a:pt x="133" y="1048"/>
                </a:lnTo>
                <a:lnTo>
                  <a:pt x="70" y="1048"/>
                </a:lnTo>
                <a:lnTo>
                  <a:pt x="38" y="1058"/>
                </a:lnTo>
                <a:lnTo>
                  <a:pt x="35" y="1063"/>
                </a:lnTo>
                <a:lnTo>
                  <a:pt x="38" y="1128"/>
                </a:lnTo>
                <a:lnTo>
                  <a:pt x="80" y="1185"/>
                </a:lnTo>
                <a:lnTo>
                  <a:pt x="63" y="1208"/>
                </a:lnTo>
                <a:lnTo>
                  <a:pt x="63" y="1343"/>
                </a:lnTo>
                <a:lnTo>
                  <a:pt x="30" y="1383"/>
                </a:lnTo>
                <a:lnTo>
                  <a:pt x="63" y="1335"/>
                </a:lnTo>
                <a:lnTo>
                  <a:pt x="108" y="1363"/>
                </a:lnTo>
                <a:lnTo>
                  <a:pt x="108" y="1473"/>
                </a:lnTo>
                <a:lnTo>
                  <a:pt x="80" y="1503"/>
                </a:lnTo>
                <a:lnTo>
                  <a:pt x="98" y="1540"/>
                </a:lnTo>
                <a:lnTo>
                  <a:pt x="155" y="1573"/>
                </a:lnTo>
                <a:lnTo>
                  <a:pt x="153" y="1575"/>
                </a:lnTo>
                <a:lnTo>
                  <a:pt x="160" y="1575"/>
                </a:lnTo>
                <a:lnTo>
                  <a:pt x="195" y="1578"/>
                </a:lnTo>
                <a:lnTo>
                  <a:pt x="190" y="1585"/>
                </a:lnTo>
                <a:lnTo>
                  <a:pt x="235" y="1578"/>
                </a:lnTo>
                <a:lnTo>
                  <a:pt x="235" y="1588"/>
                </a:lnTo>
                <a:lnTo>
                  <a:pt x="240" y="1578"/>
                </a:lnTo>
                <a:lnTo>
                  <a:pt x="288" y="1523"/>
                </a:lnTo>
                <a:lnTo>
                  <a:pt x="328" y="1493"/>
                </a:lnTo>
                <a:lnTo>
                  <a:pt x="375" y="1533"/>
                </a:lnTo>
                <a:lnTo>
                  <a:pt x="365" y="1578"/>
                </a:lnTo>
                <a:lnTo>
                  <a:pt x="395" y="1610"/>
                </a:lnTo>
                <a:lnTo>
                  <a:pt x="418" y="1610"/>
                </a:lnTo>
                <a:lnTo>
                  <a:pt x="443" y="1588"/>
                </a:lnTo>
                <a:lnTo>
                  <a:pt x="443" y="1593"/>
                </a:lnTo>
                <a:lnTo>
                  <a:pt x="443" y="1588"/>
                </a:lnTo>
                <a:lnTo>
                  <a:pt x="585" y="1483"/>
                </a:lnTo>
                <a:lnTo>
                  <a:pt x="590" y="1448"/>
                </a:lnTo>
                <a:lnTo>
                  <a:pt x="598" y="1415"/>
                </a:lnTo>
                <a:lnTo>
                  <a:pt x="633" y="1360"/>
                </a:lnTo>
                <a:lnTo>
                  <a:pt x="658" y="1258"/>
                </a:lnTo>
                <a:lnTo>
                  <a:pt x="705" y="1248"/>
                </a:lnTo>
                <a:lnTo>
                  <a:pt x="748" y="1210"/>
                </a:lnTo>
                <a:lnTo>
                  <a:pt x="855" y="1220"/>
                </a:lnTo>
                <a:lnTo>
                  <a:pt x="960" y="1133"/>
                </a:lnTo>
                <a:lnTo>
                  <a:pt x="955" y="1063"/>
                </a:lnTo>
                <a:lnTo>
                  <a:pt x="960" y="1063"/>
                </a:lnTo>
                <a:lnTo>
                  <a:pt x="953" y="995"/>
                </a:lnTo>
                <a:lnTo>
                  <a:pt x="1000" y="935"/>
                </a:lnTo>
                <a:lnTo>
                  <a:pt x="1055" y="920"/>
                </a:lnTo>
                <a:lnTo>
                  <a:pt x="1058" y="920"/>
                </a:lnTo>
                <a:lnTo>
                  <a:pt x="1090" y="94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0" name="Freeform 377"/>
          <p:cNvSpPr>
            <a:spLocks/>
          </p:cNvSpPr>
          <p:nvPr/>
        </p:nvSpPr>
        <p:spPr bwMode="auto">
          <a:xfrm>
            <a:off x="6439837" y="3639120"/>
            <a:ext cx="745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1" name="Freeform 376"/>
          <p:cNvSpPr>
            <a:spLocks/>
          </p:cNvSpPr>
          <p:nvPr/>
        </p:nvSpPr>
        <p:spPr bwMode="auto">
          <a:xfrm>
            <a:off x="6447290" y="3639120"/>
            <a:ext cx="248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0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2" name="Freeform 375"/>
          <p:cNvSpPr>
            <a:spLocks/>
          </p:cNvSpPr>
          <p:nvPr/>
        </p:nvSpPr>
        <p:spPr bwMode="auto">
          <a:xfrm>
            <a:off x="7681750" y="1657025"/>
            <a:ext cx="228512" cy="320415"/>
          </a:xfrm>
          <a:custGeom>
            <a:avLst/>
            <a:gdLst/>
            <a:ahLst/>
            <a:cxnLst>
              <a:cxn ang="0">
                <a:pos x="93" y="80"/>
              </a:cxn>
              <a:cxn ang="0">
                <a:pos x="131" y="90"/>
              </a:cxn>
              <a:cxn ang="0">
                <a:pos x="208" y="0"/>
              </a:cxn>
              <a:cxn ang="0">
                <a:pos x="230" y="3"/>
              </a:cxn>
              <a:cxn ang="0">
                <a:pos x="214" y="42"/>
              </a:cxn>
              <a:cxn ang="0">
                <a:pos x="214" y="106"/>
              </a:cxn>
              <a:cxn ang="0">
                <a:pos x="166" y="141"/>
              </a:cxn>
              <a:cxn ang="0">
                <a:pos x="147" y="202"/>
              </a:cxn>
              <a:cxn ang="0">
                <a:pos x="202" y="218"/>
              </a:cxn>
              <a:cxn ang="0">
                <a:pos x="208" y="282"/>
              </a:cxn>
              <a:cxn ang="0">
                <a:pos x="182" y="323"/>
              </a:cxn>
              <a:cxn ang="0">
                <a:pos x="179" y="323"/>
              </a:cxn>
              <a:cxn ang="0">
                <a:pos x="3" y="310"/>
              </a:cxn>
              <a:cxn ang="0">
                <a:pos x="0" y="278"/>
              </a:cxn>
              <a:cxn ang="0">
                <a:pos x="93" y="80"/>
              </a:cxn>
            </a:cxnLst>
            <a:rect l="0" t="0" r="r" b="b"/>
            <a:pathLst>
              <a:path w="230" h="323">
                <a:moveTo>
                  <a:pt x="93" y="80"/>
                </a:moveTo>
                <a:lnTo>
                  <a:pt x="131" y="90"/>
                </a:lnTo>
                <a:lnTo>
                  <a:pt x="208" y="0"/>
                </a:lnTo>
                <a:lnTo>
                  <a:pt x="230" y="3"/>
                </a:lnTo>
                <a:lnTo>
                  <a:pt x="214" y="42"/>
                </a:lnTo>
                <a:lnTo>
                  <a:pt x="214" y="106"/>
                </a:lnTo>
                <a:lnTo>
                  <a:pt x="166" y="141"/>
                </a:lnTo>
                <a:lnTo>
                  <a:pt x="147" y="202"/>
                </a:lnTo>
                <a:lnTo>
                  <a:pt x="202" y="218"/>
                </a:lnTo>
                <a:lnTo>
                  <a:pt x="208" y="282"/>
                </a:lnTo>
                <a:lnTo>
                  <a:pt x="182" y="323"/>
                </a:lnTo>
                <a:lnTo>
                  <a:pt x="179" y="323"/>
                </a:lnTo>
                <a:lnTo>
                  <a:pt x="3" y="310"/>
                </a:lnTo>
                <a:lnTo>
                  <a:pt x="0" y="278"/>
                </a:lnTo>
                <a:lnTo>
                  <a:pt x="93" y="8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3" name="Freeform 374"/>
          <p:cNvSpPr>
            <a:spLocks/>
          </p:cNvSpPr>
          <p:nvPr/>
        </p:nvSpPr>
        <p:spPr bwMode="auto">
          <a:xfrm>
            <a:off x="7681750" y="1657025"/>
            <a:ext cx="228512" cy="322898"/>
          </a:xfrm>
          <a:custGeom>
            <a:avLst/>
            <a:gdLst/>
            <a:ahLst/>
            <a:cxnLst>
              <a:cxn ang="0">
                <a:pos x="95" y="80"/>
              </a:cxn>
              <a:cxn ang="0">
                <a:pos x="133" y="89"/>
              </a:cxn>
              <a:cxn ang="0">
                <a:pos x="210" y="0"/>
              </a:cxn>
              <a:cxn ang="0">
                <a:pos x="230" y="5"/>
              </a:cxn>
              <a:cxn ang="0">
                <a:pos x="215" y="42"/>
              </a:cxn>
              <a:cxn ang="0">
                <a:pos x="215" y="107"/>
              </a:cxn>
              <a:cxn ang="0">
                <a:pos x="168" y="142"/>
              </a:cxn>
              <a:cxn ang="0">
                <a:pos x="148" y="201"/>
              </a:cxn>
              <a:cxn ang="0">
                <a:pos x="203" y="219"/>
              </a:cxn>
              <a:cxn ang="0">
                <a:pos x="210" y="281"/>
              </a:cxn>
              <a:cxn ang="0">
                <a:pos x="183" y="323"/>
              </a:cxn>
              <a:cxn ang="0">
                <a:pos x="180" y="323"/>
              </a:cxn>
              <a:cxn ang="0">
                <a:pos x="5" y="308"/>
              </a:cxn>
              <a:cxn ang="0">
                <a:pos x="0" y="278"/>
              </a:cxn>
              <a:cxn ang="0">
                <a:pos x="95" y="80"/>
              </a:cxn>
            </a:cxnLst>
            <a:rect l="0" t="0" r="r" b="b"/>
            <a:pathLst>
              <a:path w="230" h="323">
                <a:moveTo>
                  <a:pt x="95" y="80"/>
                </a:moveTo>
                <a:lnTo>
                  <a:pt x="133" y="89"/>
                </a:lnTo>
                <a:lnTo>
                  <a:pt x="210" y="0"/>
                </a:lnTo>
                <a:lnTo>
                  <a:pt x="230" y="5"/>
                </a:lnTo>
                <a:lnTo>
                  <a:pt x="215" y="42"/>
                </a:lnTo>
                <a:lnTo>
                  <a:pt x="215" y="107"/>
                </a:lnTo>
                <a:lnTo>
                  <a:pt x="168" y="142"/>
                </a:lnTo>
                <a:lnTo>
                  <a:pt x="148" y="201"/>
                </a:lnTo>
                <a:lnTo>
                  <a:pt x="203" y="219"/>
                </a:lnTo>
                <a:lnTo>
                  <a:pt x="210" y="281"/>
                </a:lnTo>
                <a:lnTo>
                  <a:pt x="183" y="323"/>
                </a:lnTo>
                <a:lnTo>
                  <a:pt x="180" y="323"/>
                </a:lnTo>
                <a:lnTo>
                  <a:pt x="5" y="308"/>
                </a:lnTo>
                <a:lnTo>
                  <a:pt x="0" y="278"/>
                </a:lnTo>
                <a:lnTo>
                  <a:pt x="95" y="8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4" name="Freeform 373"/>
          <p:cNvSpPr>
            <a:spLocks/>
          </p:cNvSpPr>
          <p:nvPr/>
        </p:nvSpPr>
        <p:spPr bwMode="auto">
          <a:xfrm>
            <a:off x="7515335" y="2357465"/>
            <a:ext cx="161448" cy="81967"/>
          </a:xfrm>
          <a:custGeom>
            <a:avLst/>
            <a:gdLst/>
            <a:ahLst/>
            <a:cxnLst>
              <a:cxn ang="0">
                <a:pos x="19" y="32"/>
              </a:cxn>
              <a:cxn ang="0">
                <a:pos x="67" y="51"/>
              </a:cxn>
              <a:cxn ang="0">
                <a:pos x="73" y="10"/>
              </a:cxn>
              <a:cxn ang="0">
                <a:pos x="118" y="22"/>
              </a:cxn>
              <a:cxn ang="0">
                <a:pos x="147" y="0"/>
              </a:cxn>
              <a:cxn ang="0">
                <a:pos x="163" y="29"/>
              </a:cxn>
              <a:cxn ang="0">
                <a:pos x="128" y="48"/>
              </a:cxn>
              <a:cxn ang="0">
                <a:pos x="105" y="83"/>
              </a:cxn>
              <a:cxn ang="0">
                <a:pos x="60" y="80"/>
              </a:cxn>
              <a:cxn ang="0">
                <a:pos x="0" y="58"/>
              </a:cxn>
              <a:cxn ang="0">
                <a:pos x="19" y="32"/>
              </a:cxn>
            </a:cxnLst>
            <a:rect l="0" t="0" r="r" b="b"/>
            <a:pathLst>
              <a:path w="163" h="83">
                <a:moveTo>
                  <a:pt x="19" y="32"/>
                </a:moveTo>
                <a:lnTo>
                  <a:pt x="67" y="51"/>
                </a:lnTo>
                <a:lnTo>
                  <a:pt x="73" y="10"/>
                </a:lnTo>
                <a:lnTo>
                  <a:pt x="118" y="22"/>
                </a:lnTo>
                <a:lnTo>
                  <a:pt x="147" y="0"/>
                </a:lnTo>
                <a:lnTo>
                  <a:pt x="163" y="29"/>
                </a:lnTo>
                <a:lnTo>
                  <a:pt x="128" y="48"/>
                </a:lnTo>
                <a:lnTo>
                  <a:pt x="105" y="83"/>
                </a:lnTo>
                <a:lnTo>
                  <a:pt x="60" y="80"/>
                </a:lnTo>
                <a:lnTo>
                  <a:pt x="0" y="58"/>
                </a:lnTo>
                <a:lnTo>
                  <a:pt x="19" y="3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5" name="Freeform 372"/>
          <p:cNvSpPr>
            <a:spLocks/>
          </p:cNvSpPr>
          <p:nvPr/>
        </p:nvSpPr>
        <p:spPr bwMode="auto">
          <a:xfrm>
            <a:off x="7515335" y="2357465"/>
            <a:ext cx="161448" cy="81967"/>
          </a:xfrm>
          <a:custGeom>
            <a:avLst/>
            <a:gdLst/>
            <a:ahLst/>
            <a:cxnLst>
              <a:cxn ang="0">
                <a:pos x="18" y="33"/>
              </a:cxn>
              <a:cxn ang="0">
                <a:pos x="68" y="50"/>
              </a:cxn>
              <a:cxn ang="0">
                <a:pos x="73" y="10"/>
              </a:cxn>
              <a:cxn ang="0">
                <a:pos x="118" y="23"/>
              </a:cxn>
              <a:cxn ang="0">
                <a:pos x="148" y="0"/>
              </a:cxn>
              <a:cxn ang="0">
                <a:pos x="163" y="30"/>
              </a:cxn>
              <a:cxn ang="0">
                <a:pos x="128" y="48"/>
              </a:cxn>
              <a:cxn ang="0">
                <a:pos x="105" y="83"/>
              </a:cxn>
              <a:cxn ang="0">
                <a:pos x="60" y="80"/>
              </a:cxn>
              <a:cxn ang="0">
                <a:pos x="0" y="58"/>
              </a:cxn>
              <a:cxn ang="0">
                <a:pos x="18" y="33"/>
              </a:cxn>
            </a:cxnLst>
            <a:rect l="0" t="0" r="r" b="b"/>
            <a:pathLst>
              <a:path w="163" h="83">
                <a:moveTo>
                  <a:pt x="18" y="33"/>
                </a:moveTo>
                <a:lnTo>
                  <a:pt x="68" y="50"/>
                </a:lnTo>
                <a:lnTo>
                  <a:pt x="73" y="10"/>
                </a:lnTo>
                <a:lnTo>
                  <a:pt x="118" y="23"/>
                </a:lnTo>
                <a:lnTo>
                  <a:pt x="148" y="0"/>
                </a:lnTo>
                <a:lnTo>
                  <a:pt x="163" y="30"/>
                </a:lnTo>
                <a:lnTo>
                  <a:pt x="128" y="48"/>
                </a:lnTo>
                <a:lnTo>
                  <a:pt x="105" y="83"/>
                </a:lnTo>
                <a:lnTo>
                  <a:pt x="60" y="80"/>
                </a:lnTo>
                <a:lnTo>
                  <a:pt x="0" y="58"/>
                </a:lnTo>
                <a:lnTo>
                  <a:pt x="18" y="3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6" name="Freeform 371"/>
          <p:cNvSpPr>
            <a:spLocks/>
          </p:cNvSpPr>
          <p:nvPr/>
        </p:nvSpPr>
        <p:spPr bwMode="auto">
          <a:xfrm>
            <a:off x="7741362" y="2245693"/>
            <a:ext cx="57129" cy="8941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57" y="6"/>
              </a:cxn>
              <a:cxn ang="0">
                <a:pos x="48" y="54"/>
              </a:cxn>
              <a:cxn ang="0">
                <a:pos x="48" y="83"/>
              </a:cxn>
              <a:cxn ang="0">
                <a:pos x="0" y="90"/>
              </a:cxn>
              <a:cxn ang="0">
                <a:pos x="3" y="51"/>
              </a:cxn>
              <a:cxn ang="0">
                <a:pos x="32" y="0"/>
              </a:cxn>
            </a:cxnLst>
            <a:rect l="0" t="0" r="r" b="b"/>
            <a:pathLst>
              <a:path w="57" h="90">
                <a:moveTo>
                  <a:pt x="32" y="0"/>
                </a:moveTo>
                <a:lnTo>
                  <a:pt x="57" y="6"/>
                </a:lnTo>
                <a:lnTo>
                  <a:pt x="48" y="54"/>
                </a:lnTo>
                <a:lnTo>
                  <a:pt x="48" y="83"/>
                </a:lnTo>
                <a:lnTo>
                  <a:pt x="0" y="90"/>
                </a:lnTo>
                <a:lnTo>
                  <a:pt x="3" y="51"/>
                </a:lnTo>
                <a:lnTo>
                  <a:pt x="3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7" name="Freeform 370"/>
          <p:cNvSpPr>
            <a:spLocks/>
          </p:cNvSpPr>
          <p:nvPr/>
        </p:nvSpPr>
        <p:spPr bwMode="auto">
          <a:xfrm>
            <a:off x="7741362" y="2245693"/>
            <a:ext cx="54644" cy="89418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57" y="8"/>
              </a:cxn>
              <a:cxn ang="0">
                <a:pos x="49" y="55"/>
              </a:cxn>
              <a:cxn ang="0">
                <a:pos x="49" y="83"/>
              </a:cxn>
              <a:cxn ang="0">
                <a:pos x="0" y="90"/>
              </a:cxn>
              <a:cxn ang="0">
                <a:pos x="3" y="53"/>
              </a:cxn>
              <a:cxn ang="0">
                <a:pos x="31" y="0"/>
              </a:cxn>
            </a:cxnLst>
            <a:rect l="0" t="0" r="r" b="b"/>
            <a:pathLst>
              <a:path w="57" h="90">
                <a:moveTo>
                  <a:pt x="31" y="0"/>
                </a:moveTo>
                <a:lnTo>
                  <a:pt x="57" y="8"/>
                </a:lnTo>
                <a:lnTo>
                  <a:pt x="49" y="55"/>
                </a:lnTo>
                <a:lnTo>
                  <a:pt x="49" y="83"/>
                </a:lnTo>
                <a:lnTo>
                  <a:pt x="0" y="90"/>
                </a:lnTo>
                <a:lnTo>
                  <a:pt x="3" y="53"/>
                </a:lnTo>
                <a:lnTo>
                  <a:pt x="31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" name="Freeform 369"/>
          <p:cNvSpPr>
            <a:spLocks/>
          </p:cNvSpPr>
          <p:nvPr/>
        </p:nvSpPr>
        <p:spPr bwMode="auto">
          <a:xfrm>
            <a:off x="7768685" y="2369885"/>
            <a:ext cx="39741" cy="37257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36" y="0"/>
              </a:cxn>
              <a:cxn ang="0">
                <a:pos x="39" y="38"/>
              </a:cxn>
              <a:cxn ang="0">
                <a:pos x="0" y="19"/>
              </a:cxn>
            </a:cxnLst>
            <a:rect l="0" t="0" r="r" b="b"/>
            <a:pathLst>
              <a:path w="39" h="38">
                <a:moveTo>
                  <a:pt x="0" y="19"/>
                </a:moveTo>
                <a:lnTo>
                  <a:pt x="36" y="0"/>
                </a:lnTo>
                <a:lnTo>
                  <a:pt x="39" y="38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9" name="Freeform 368"/>
          <p:cNvSpPr>
            <a:spLocks/>
          </p:cNvSpPr>
          <p:nvPr/>
        </p:nvSpPr>
        <p:spPr bwMode="auto">
          <a:xfrm>
            <a:off x="7768685" y="2369885"/>
            <a:ext cx="37257" cy="3725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36" y="0"/>
              </a:cxn>
              <a:cxn ang="0">
                <a:pos x="39" y="38"/>
              </a:cxn>
              <a:cxn ang="0">
                <a:pos x="0" y="20"/>
              </a:cxn>
            </a:cxnLst>
            <a:rect l="0" t="0" r="r" b="b"/>
            <a:pathLst>
              <a:path w="39" h="38">
                <a:moveTo>
                  <a:pt x="0" y="20"/>
                </a:moveTo>
                <a:lnTo>
                  <a:pt x="36" y="0"/>
                </a:lnTo>
                <a:lnTo>
                  <a:pt x="39" y="38"/>
                </a:lnTo>
                <a:lnTo>
                  <a:pt x="0" y="2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0" name="Freeform 367"/>
          <p:cNvSpPr>
            <a:spLocks/>
          </p:cNvSpPr>
          <p:nvPr/>
        </p:nvSpPr>
        <p:spPr bwMode="auto">
          <a:xfrm>
            <a:off x="7721492" y="2459302"/>
            <a:ext cx="22355" cy="298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13"/>
              </a:cxn>
              <a:cxn ang="0">
                <a:pos x="0" y="29"/>
              </a:cxn>
              <a:cxn ang="0">
                <a:pos x="0" y="0"/>
              </a:cxn>
            </a:cxnLst>
            <a:rect l="0" t="0" r="r" b="b"/>
            <a:pathLst>
              <a:path w="22" h="29">
                <a:moveTo>
                  <a:pt x="0" y="0"/>
                </a:moveTo>
                <a:lnTo>
                  <a:pt x="22" y="13"/>
                </a:ln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1" name="Freeform 366"/>
          <p:cNvSpPr>
            <a:spLocks/>
          </p:cNvSpPr>
          <p:nvPr/>
        </p:nvSpPr>
        <p:spPr bwMode="auto">
          <a:xfrm>
            <a:off x="7721492" y="2459302"/>
            <a:ext cx="22355" cy="273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13"/>
              </a:cxn>
              <a:cxn ang="0">
                <a:pos x="0" y="29"/>
              </a:cxn>
              <a:cxn ang="0">
                <a:pos x="0" y="0"/>
              </a:cxn>
            </a:cxnLst>
            <a:rect l="0" t="0" r="r" b="b"/>
            <a:pathLst>
              <a:path w="22" h="29">
                <a:moveTo>
                  <a:pt x="0" y="0"/>
                </a:moveTo>
                <a:lnTo>
                  <a:pt x="22" y="13"/>
                </a:lnTo>
                <a:lnTo>
                  <a:pt x="0" y="29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2" name="Freeform 365"/>
          <p:cNvSpPr>
            <a:spLocks/>
          </p:cNvSpPr>
          <p:nvPr/>
        </p:nvSpPr>
        <p:spPr bwMode="auto">
          <a:xfrm>
            <a:off x="7602268" y="2541268"/>
            <a:ext cx="270738" cy="206159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8" y="105"/>
              </a:cxn>
              <a:cxn ang="0">
                <a:pos x="64" y="140"/>
              </a:cxn>
              <a:cxn ang="0">
                <a:pos x="99" y="140"/>
              </a:cxn>
              <a:cxn ang="0">
                <a:pos x="93" y="83"/>
              </a:cxn>
              <a:cxn ang="0">
                <a:pos x="119" y="86"/>
              </a:cxn>
              <a:cxn ang="0">
                <a:pos x="125" y="124"/>
              </a:cxn>
              <a:cxn ang="0">
                <a:pos x="154" y="121"/>
              </a:cxn>
              <a:cxn ang="0">
                <a:pos x="202" y="99"/>
              </a:cxn>
              <a:cxn ang="0">
                <a:pos x="224" y="108"/>
              </a:cxn>
              <a:cxn ang="0">
                <a:pos x="179" y="137"/>
              </a:cxn>
              <a:cxn ang="0">
                <a:pos x="186" y="144"/>
              </a:cxn>
              <a:cxn ang="0">
                <a:pos x="189" y="150"/>
              </a:cxn>
              <a:cxn ang="0">
                <a:pos x="202" y="153"/>
              </a:cxn>
              <a:cxn ang="0">
                <a:pos x="214" y="156"/>
              </a:cxn>
              <a:cxn ang="0">
                <a:pos x="227" y="156"/>
              </a:cxn>
              <a:cxn ang="0">
                <a:pos x="243" y="156"/>
              </a:cxn>
              <a:cxn ang="0">
                <a:pos x="253" y="160"/>
              </a:cxn>
              <a:cxn ang="0">
                <a:pos x="259" y="166"/>
              </a:cxn>
              <a:cxn ang="0">
                <a:pos x="272" y="188"/>
              </a:cxn>
              <a:cxn ang="0">
                <a:pos x="195" y="185"/>
              </a:cxn>
              <a:cxn ang="0">
                <a:pos x="138" y="208"/>
              </a:cxn>
              <a:cxn ang="0">
                <a:pos x="67" y="192"/>
              </a:cxn>
              <a:cxn ang="0">
                <a:pos x="29" y="192"/>
              </a:cxn>
              <a:cxn ang="0">
                <a:pos x="7" y="156"/>
              </a:cxn>
              <a:cxn ang="0">
                <a:pos x="19" y="108"/>
              </a:cxn>
              <a:cxn ang="0">
                <a:pos x="0" y="38"/>
              </a:cxn>
              <a:cxn ang="0">
                <a:pos x="13" y="12"/>
              </a:cxn>
              <a:cxn ang="0">
                <a:pos x="39" y="0"/>
              </a:cxn>
            </a:cxnLst>
            <a:rect l="0" t="0" r="r" b="b"/>
            <a:pathLst>
              <a:path w="272" h="208">
                <a:moveTo>
                  <a:pt x="39" y="0"/>
                </a:moveTo>
                <a:lnTo>
                  <a:pt x="48" y="105"/>
                </a:lnTo>
                <a:lnTo>
                  <a:pt x="64" y="140"/>
                </a:lnTo>
                <a:lnTo>
                  <a:pt x="99" y="140"/>
                </a:lnTo>
                <a:lnTo>
                  <a:pt x="93" y="83"/>
                </a:lnTo>
                <a:lnTo>
                  <a:pt x="119" y="86"/>
                </a:lnTo>
                <a:lnTo>
                  <a:pt x="125" y="124"/>
                </a:lnTo>
                <a:lnTo>
                  <a:pt x="154" y="121"/>
                </a:lnTo>
                <a:lnTo>
                  <a:pt x="202" y="99"/>
                </a:lnTo>
                <a:lnTo>
                  <a:pt x="224" y="108"/>
                </a:lnTo>
                <a:lnTo>
                  <a:pt x="179" y="137"/>
                </a:lnTo>
                <a:lnTo>
                  <a:pt x="186" y="144"/>
                </a:lnTo>
                <a:lnTo>
                  <a:pt x="189" y="150"/>
                </a:lnTo>
                <a:lnTo>
                  <a:pt x="202" y="153"/>
                </a:lnTo>
                <a:lnTo>
                  <a:pt x="214" y="156"/>
                </a:lnTo>
                <a:lnTo>
                  <a:pt x="227" y="156"/>
                </a:lnTo>
                <a:lnTo>
                  <a:pt x="243" y="156"/>
                </a:lnTo>
                <a:lnTo>
                  <a:pt x="253" y="160"/>
                </a:lnTo>
                <a:lnTo>
                  <a:pt x="259" y="166"/>
                </a:lnTo>
                <a:lnTo>
                  <a:pt x="272" y="188"/>
                </a:lnTo>
                <a:lnTo>
                  <a:pt x="195" y="185"/>
                </a:lnTo>
                <a:lnTo>
                  <a:pt x="138" y="208"/>
                </a:lnTo>
                <a:lnTo>
                  <a:pt x="67" y="192"/>
                </a:lnTo>
                <a:lnTo>
                  <a:pt x="29" y="192"/>
                </a:lnTo>
                <a:lnTo>
                  <a:pt x="7" y="156"/>
                </a:lnTo>
                <a:lnTo>
                  <a:pt x="19" y="108"/>
                </a:lnTo>
                <a:lnTo>
                  <a:pt x="0" y="38"/>
                </a:lnTo>
                <a:lnTo>
                  <a:pt x="13" y="12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3" name="Freeform 364"/>
          <p:cNvSpPr>
            <a:spLocks/>
          </p:cNvSpPr>
          <p:nvPr/>
        </p:nvSpPr>
        <p:spPr bwMode="auto">
          <a:xfrm>
            <a:off x="7602268" y="2541268"/>
            <a:ext cx="270738" cy="20864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50" y="104"/>
              </a:cxn>
              <a:cxn ang="0">
                <a:pos x="65" y="139"/>
              </a:cxn>
              <a:cxn ang="0">
                <a:pos x="100" y="139"/>
              </a:cxn>
              <a:cxn ang="0">
                <a:pos x="95" y="84"/>
              </a:cxn>
              <a:cxn ang="0">
                <a:pos x="120" y="87"/>
              </a:cxn>
              <a:cxn ang="0">
                <a:pos x="125" y="124"/>
              </a:cxn>
              <a:cxn ang="0">
                <a:pos x="155" y="121"/>
              </a:cxn>
              <a:cxn ang="0">
                <a:pos x="202" y="99"/>
              </a:cxn>
              <a:cxn ang="0">
                <a:pos x="225" y="109"/>
              </a:cxn>
              <a:cxn ang="0">
                <a:pos x="180" y="136"/>
              </a:cxn>
              <a:cxn ang="0">
                <a:pos x="187" y="144"/>
              </a:cxn>
              <a:cxn ang="0">
                <a:pos x="190" y="149"/>
              </a:cxn>
              <a:cxn ang="0">
                <a:pos x="202" y="154"/>
              </a:cxn>
              <a:cxn ang="0">
                <a:pos x="215" y="156"/>
              </a:cxn>
              <a:cxn ang="0">
                <a:pos x="227" y="156"/>
              </a:cxn>
              <a:cxn ang="0">
                <a:pos x="245" y="156"/>
              </a:cxn>
              <a:cxn ang="0">
                <a:pos x="255" y="158"/>
              </a:cxn>
              <a:cxn ang="0">
                <a:pos x="260" y="166"/>
              </a:cxn>
              <a:cxn ang="0">
                <a:pos x="272" y="188"/>
              </a:cxn>
              <a:cxn ang="0">
                <a:pos x="195" y="183"/>
              </a:cxn>
              <a:cxn ang="0">
                <a:pos x="140" y="208"/>
              </a:cxn>
              <a:cxn ang="0">
                <a:pos x="67" y="191"/>
              </a:cxn>
              <a:cxn ang="0">
                <a:pos x="30" y="191"/>
              </a:cxn>
              <a:cxn ang="0">
                <a:pos x="7" y="156"/>
              </a:cxn>
              <a:cxn ang="0">
                <a:pos x="20" y="109"/>
              </a:cxn>
              <a:cxn ang="0">
                <a:pos x="0" y="40"/>
              </a:cxn>
              <a:cxn ang="0">
                <a:pos x="15" y="12"/>
              </a:cxn>
              <a:cxn ang="0">
                <a:pos x="40" y="0"/>
              </a:cxn>
            </a:cxnLst>
            <a:rect l="0" t="0" r="r" b="b"/>
            <a:pathLst>
              <a:path w="272" h="208">
                <a:moveTo>
                  <a:pt x="40" y="0"/>
                </a:moveTo>
                <a:lnTo>
                  <a:pt x="50" y="104"/>
                </a:lnTo>
                <a:lnTo>
                  <a:pt x="65" y="139"/>
                </a:lnTo>
                <a:lnTo>
                  <a:pt x="100" y="139"/>
                </a:lnTo>
                <a:lnTo>
                  <a:pt x="95" y="84"/>
                </a:lnTo>
                <a:lnTo>
                  <a:pt x="120" y="87"/>
                </a:lnTo>
                <a:lnTo>
                  <a:pt x="125" y="124"/>
                </a:lnTo>
                <a:lnTo>
                  <a:pt x="155" y="121"/>
                </a:lnTo>
                <a:lnTo>
                  <a:pt x="202" y="99"/>
                </a:lnTo>
                <a:lnTo>
                  <a:pt x="225" y="109"/>
                </a:lnTo>
                <a:lnTo>
                  <a:pt x="180" y="136"/>
                </a:lnTo>
                <a:lnTo>
                  <a:pt x="187" y="144"/>
                </a:lnTo>
                <a:lnTo>
                  <a:pt x="190" y="149"/>
                </a:lnTo>
                <a:lnTo>
                  <a:pt x="202" y="154"/>
                </a:lnTo>
                <a:lnTo>
                  <a:pt x="215" y="156"/>
                </a:lnTo>
                <a:lnTo>
                  <a:pt x="227" y="156"/>
                </a:lnTo>
                <a:lnTo>
                  <a:pt x="245" y="156"/>
                </a:lnTo>
                <a:lnTo>
                  <a:pt x="255" y="158"/>
                </a:lnTo>
                <a:lnTo>
                  <a:pt x="260" y="166"/>
                </a:lnTo>
                <a:lnTo>
                  <a:pt x="272" y="188"/>
                </a:lnTo>
                <a:lnTo>
                  <a:pt x="195" y="183"/>
                </a:lnTo>
                <a:lnTo>
                  <a:pt x="140" y="208"/>
                </a:lnTo>
                <a:lnTo>
                  <a:pt x="67" y="191"/>
                </a:lnTo>
                <a:lnTo>
                  <a:pt x="30" y="191"/>
                </a:lnTo>
                <a:lnTo>
                  <a:pt x="7" y="156"/>
                </a:lnTo>
                <a:lnTo>
                  <a:pt x="20" y="109"/>
                </a:lnTo>
                <a:lnTo>
                  <a:pt x="0" y="40"/>
                </a:lnTo>
                <a:lnTo>
                  <a:pt x="15" y="12"/>
                </a:lnTo>
                <a:lnTo>
                  <a:pt x="4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4" name="Freeform 363"/>
          <p:cNvSpPr>
            <a:spLocks/>
          </p:cNvSpPr>
          <p:nvPr/>
        </p:nvSpPr>
        <p:spPr bwMode="auto">
          <a:xfrm>
            <a:off x="7902812" y="2382303"/>
            <a:ext cx="91901" cy="153997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67" y="89"/>
              </a:cxn>
              <a:cxn ang="0">
                <a:pos x="93" y="131"/>
              </a:cxn>
              <a:cxn ang="0">
                <a:pos x="83" y="156"/>
              </a:cxn>
              <a:cxn ang="0">
                <a:pos x="35" y="118"/>
              </a:cxn>
              <a:cxn ang="0">
                <a:pos x="35" y="60"/>
              </a:cxn>
              <a:cxn ang="0">
                <a:pos x="0" y="6"/>
              </a:cxn>
              <a:cxn ang="0">
                <a:pos x="41" y="0"/>
              </a:cxn>
            </a:cxnLst>
            <a:rect l="0" t="0" r="r" b="b"/>
            <a:pathLst>
              <a:path w="93" h="156">
                <a:moveTo>
                  <a:pt x="41" y="0"/>
                </a:moveTo>
                <a:lnTo>
                  <a:pt x="67" y="89"/>
                </a:lnTo>
                <a:lnTo>
                  <a:pt x="93" y="131"/>
                </a:lnTo>
                <a:lnTo>
                  <a:pt x="83" y="156"/>
                </a:lnTo>
                <a:lnTo>
                  <a:pt x="35" y="118"/>
                </a:lnTo>
                <a:lnTo>
                  <a:pt x="35" y="60"/>
                </a:lnTo>
                <a:lnTo>
                  <a:pt x="0" y="6"/>
                </a:lnTo>
                <a:lnTo>
                  <a:pt x="41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5" name="Freeform 362"/>
          <p:cNvSpPr>
            <a:spLocks/>
          </p:cNvSpPr>
          <p:nvPr/>
        </p:nvSpPr>
        <p:spPr bwMode="auto">
          <a:xfrm>
            <a:off x="7902812" y="2382303"/>
            <a:ext cx="91901" cy="15648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68" y="89"/>
              </a:cxn>
              <a:cxn ang="0">
                <a:pos x="93" y="131"/>
              </a:cxn>
              <a:cxn ang="0">
                <a:pos x="83" y="156"/>
              </a:cxn>
              <a:cxn ang="0">
                <a:pos x="35" y="119"/>
              </a:cxn>
              <a:cxn ang="0">
                <a:pos x="35" y="59"/>
              </a:cxn>
              <a:cxn ang="0">
                <a:pos x="0" y="7"/>
              </a:cxn>
              <a:cxn ang="0">
                <a:pos x="40" y="0"/>
              </a:cxn>
            </a:cxnLst>
            <a:rect l="0" t="0" r="r" b="b"/>
            <a:pathLst>
              <a:path w="93" h="156">
                <a:moveTo>
                  <a:pt x="40" y="0"/>
                </a:moveTo>
                <a:lnTo>
                  <a:pt x="68" y="89"/>
                </a:lnTo>
                <a:lnTo>
                  <a:pt x="93" y="131"/>
                </a:lnTo>
                <a:lnTo>
                  <a:pt x="83" y="156"/>
                </a:lnTo>
                <a:lnTo>
                  <a:pt x="35" y="119"/>
                </a:lnTo>
                <a:lnTo>
                  <a:pt x="35" y="59"/>
                </a:lnTo>
                <a:lnTo>
                  <a:pt x="0" y="7"/>
                </a:lnTo>
                <a:lnTo>
                  <a:pt x="4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6" name="Freeform 361"/>
          <p:cNvSpPr>
            <a:spLocks/>
          </p:cNvSpPr>
          <p:nvPr/>
        </p:nvSpPr>
        <p:spPr bwMode="auto">
          <a:xfrm>
            <a:off x="7927650" y="2628203"/>
            <a:ext cx="34774" cy="69547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36" y="70"/>
              </a:cxn>
              <a:cxn ang="0">
                <a:pos x="0" y="54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6" h="70">
                <a:moveTo>
                  <a:pt x="32" y="0"/>
                </a:moveTo>
                <a:lnTo>
                  <a:pt x="36" y="70"/>
                </a:lnTo>
                <a:lnTo>
                  <a:pt x="0" y="54"/>
                </a:lnTo>
                <a:lnTo>
                  <a:pt x="0" y="0"/>
                </a:lnTo>
                <a:lnTo>
                  <a:pt x="3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7" name="Freeform 360"/>
          <p:cNvSpPr>
            <a:spLocks/>
          </p:cNvSpPr>
          <p:nvPr/>
        </p:nvSpPr>
        <p:spPr bwMode="auto">
          <a:xfrm>
            <a:off x="7927650" y="2628203"/>
            <a:ext cx="34774" cy="69547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36" y="70"/>
              </a:cxn>
              <a:cxn ang="0">
                <a:pos x="0" y="53"/>
              </a:cxn>
              <a:cxn ang="0">
                <a:pos x="0" y="0"/>
              </a:cxn>
              <a:cxn ang="0">
                <a:pos x="33" y="0"/>
              </a:cxn>
            </a:cxnLst>
            <a:rect l="0" t="0" r="r" b="b"/>
            <a:pathLst>
              <a:path w="36" h="70">
                <a:moveTo>
                  <a:pt x="33" y="0"/>
                </a:moveTo>
                <a:lnTo>
                  <a:pt x="36" y="70"/>
                </a:lnTo>
                <a:lnTo>
                  <a:pt x="0" y="53"/>
                </a:lnTo>
                <a:lnTo>
                  <a:pt x="0" y="0"/>
                </a:lnTo>
                <a:lnTo>
                  <a:pt x="3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" name="Freeform 359"/>
          <p:cNvSpPr>
            <a:spLocks/>
          </p:cNvSpPr>
          <p:nvPr/>
        </p:nvSpPr>
        <p:spPr bwMode="auto">
          <a:xfrm>
            <a:off x="7984777" y="2645589"/>
            <a:ext cx="34774" cy="49677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35" y="29"/>
              </a:cxn>
              <a:cxn ang="0">
                <a:pos x="19" y="51"/>
              </a:cxn>
              <a:cxn ang="0">
                <a:pos x="0" y="29"/>
              </a:cxn>
              <a:cxn ang="0">
                <a:pos x="19" y="0"/>
              </a:cxn>
            </a:cxnLst>
            <a:rect l="0" t="0" r="r" b="b"/>
            <a:pathLst>
              <a:path w="35" h="51">
                <a:moveTo>
                  <a:pt x="19" y="0"/>
                </a:moveTo>
                <a:lnTo>
                  <a:pt x="35" y="29"/>
                </a:lnTo>
                <a:lnTo>
                  <a:pt x="19" y="51"/>
                </a:lnTo>
                <a:lnTo>
                  <a:pt x="0" y="29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9" name="Freeform 358"/>
          <p:cNvSpPr>
            <a:spLocks/>
          </p:cNvSpPr>
          <p:nvPr/>
        </p:nvSpPr>
        <p:spPr bwMode="auto">
          <a:xfrm>
            <a:off x="7984777" y="2645589"/>
            <a:ext cx="34774" cy="52161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5" y="29"/>
              </a:cxn>
              <a:cxn ang="0">
                <a:pos x="20" y="51"/>
              </a:cxn>
              <a:cxn ang="0">
                <a:pos x="0" y="29"/>
              </a:cxn>
              <a:cxn ang="0">
                <a:pos x="20" y="0"/>
              </a:cxn>
            </a:cxnLst>
            <a:rect l="0" t="0" r="r" b="b"/>
            <a:pathLst>
              <a:path w="35" h="51">
                <a:moveTo>
                  <a:pt x="20" y="0"/>
                </a:moveTo>
                <a:lnTo>
                  <a:pt x="35" y="29"/>
                </a:lnTo>
                <a:lnTo>
                  <a:pt x="20" y="51"/>
                </a:lnTo>
                <a:lnTo>
                  <a:pt x="0" y="29"/>
                </a:lnTo>
                <a:lnTo>
                  <a:pt x="2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0" name="Freeform 357"/>
          <p:cNvSpPr>
            <a:spLocks/>
          </p:cNvSpPr>
          <p:nvPr/>
        </p:nvSpPr>
        <p:spPr bwMode="auto">
          <a:xfrm>
            <a:off x="7925165" y="2735007"/>
            <a:ext cx="34774" cy="49677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35" y="51"/>
              </a:cxn>
              <a:cxn ang="0">
                <a:pos x="0" y="45"/>
              </a:cxn>
              <a:cxn ang="0">
                <a:pos x="19" y="0"/>
              </a:cxn>
            </a:cxnLst>
            <a:rect l="0" t="0" r="r" b="b"/>
            <a:pathLst>
              <a:path w="35" h="51">
                <a:moveTo>
                  <a:pt x="19" y="0"/>
                </a:moveTo>
                <a:lnTo>
                  <a:pt x="35" y="51"/>
                </a:lnTo>
                <a:lnTo>
                  <a:pt x="0" y="45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1" name="Freeform 356"/>
          <p:cNvSpPr>
            <a:spLocks/>
          </p:cNvSpPr>
          <p:nvPr/>
        </p:nvSpPr>
        <p:spPr bwMode="auto">
          <a:xfrm>
            <a:off x="7925165" y="2735007"/>
            <a:ext cx="34774" cy="5216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5" y="51"/>
              </a:cxn>
              <a:cxn ang="0">
                <a:pos x="0" y="44"/>
              </a:cxn>
              <a:cxn ang="0">
                <a:pos x="18" y="0"/>
              </a:cxn>
            </a:cxnLst>
            <a:rect l="0" t="0" r="r" b="b"/>
            <a:pathLst>
              <a:path w="35" h="51">
                <a:moveTo>
                  <a:pt x="18" y="0"/>
                </a:moveTo>
                <a:lnTo>
                  <a:pt x="35" y="51"/>
                </a:lnTo>
                <a:lnTo>
                  <a:pt x="0" y="44"/>
                </a:lnTo>
                <a:lnTo>
                  <a:pt x="1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2" name="Freeform 355"/>
          <p:cNvSpPr>
            <a:spLocks/>
          </p:cNvSpPr>
          <p:nvPr/>
        </p:nvSpPr>
        <p:spPr bwMode="auto">
          <a:xfrm>
            <a:off x="7925165" y="2846780"/>
            <a:ext cx="29806" cy="5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29" y="54"/>
              </a:cxn>
              <a:cxn ang="0">
                <a:pos x="3" y="54"/>
              </a:cxn>
              <a:cxn ang="0">
                <a:pos x="0" y="0"/>
              </a:cxn>
            </a:cxnLst>
            <a:rect l="0" t="0" r="r" b="b"/>
            <a:pathLst>
              <a:path w="29" h="54">
                <a:moveTo>
                  <a:pt x="0" y="0"/>
                </a:moveTo>
                <a:lnTo>
                  <a:pt x="26" y="0"/>
                </a:lnTo>
                <a:lnTo>
                  <a:pt x="29" y="54"/>
                </a:lnTo>
                <a:lnTo>
                  <a:pt x="3" y="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3" name="Freeform 354"/>
          <p:cNvSpPr>
            <a:spLocks/>
          </p:cNvSpPr>
          <p:nvPr/>
        </p:nvSpPr>
        <p:spPr bwMode="auto">
          <a:xfrm>
            <a:off x="7925165" y="2846780"/>
            <a:ext cx="27323" cy="5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29" y="54"/>
              </a:cxn>
              <a:cxn ang="0">
                <a:pos x="3" y="54"/>
              </a:cxn>
              <a:cxn ang="0">
                <a:pos x="0" y="0"/>
              </a:cxn>
            </a:cxnLst>
            <a:rect l="0" t="0" r="r" b="b"/>
            <a:pathLst>
              <a:path w="29" h="54">
                <a:moveTo>
                  <a:pt x="0" y="0"/>
                </a:moveTo>
                <a:lnTo>
                  <a:pt x="26" y="0"/>
                </a:lnTo>
                <a:lnTo>
                  <a:pt x="29" y="54"/>
                </a:lnTo>
                <a:lnTo>
                  <a:pt x="3" y="54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4" name="Freeform 353"/>
          <p:cNvSpPr>
            <a:spLocks/>
          </p:cNvSpPr>
          <p:nvPr/>
        </p:nvSpPr>
        <p:spPr bwMode="auto">
          <a:xfrm>
            <a:off x="7805942" y="2938681"/>
            <a:ext cx="119224" cy="293092"/>
          </a:xfrm>
          <a:custGeom>
            <a:avLst/>
            <a:gdLst/>
            <a:ahLst/>
            <a:cxnLst>
              <a:cxn ang="0">
                <a:pos x="121" y="0"/>
              </a:cxn>
              <a:cxn ang="0">
                <a:pos x="96" y="80"/>
              </a:cxn>
              <a:cxn ang="0">
                <a:pos x="96" y="137"/>
              </a:cxn>
              <a:cxn ang="0">
                <a:pos x="61" y="208"/>
              </a:cxn>
              <a:cxn ang="0">
                <a:pos x="3" y="294"/>
              </a:cxn>
              <a:cxn ang="0">
                <a:pos x="0" y="259"/>
              </a:cxn>
              <a:cxn ang="0">
                <a:pos x="25" y="220"/>
              </a:cxn>
              <a:cxn ang="0">
                <a:pos x="32" y="134"/>
              </a:cxn>
              <a:cxn ang="0">
                <a:pos x="67" y="35"/>
              </a:cxn>
              <a:cxn ang="0">
                <a:pos x="121" y="0"/>
              </a:cxn>
            </a:cxnLst>
            <a:rect l="0" t="0" r="r" b="b"/>
            <a:pathLst>
              <a:path w="121" h="294">
                <a:moveTo>
                  <a:pt x="121" y="0"/>
                </a:moveTo>
                <a:lnTo>
                  <a:pt x="96" y="80"/>
                </a:lnTo>
                <a:lnTo>
                  <a:pt x="96" y="137"/>
                </a:lnTo>
                <a:lnTo>
                  <a:pt x="61" y="208"/>
                </a:lnTo>
                <a:lnTo>
                  <a:pt x="3" y="294"/>
                </a:lnTo>
                <a:lnTo>
                  <a:pt x="0" y="259"/>
                </a:lnTo>
                <a:lnTo>
                  <a:pt x="25" y="220"/>
                </a:lnTo>
                <a:lnTo>
                  <a:pt x="32" y="134"/>
                </a:lnTo>
                <a:lnTo>
                  <a:pt x="67" y="35"/>
                </a:lnTo>
                <a:lnTo>
                  <a:pt x="121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5" name="Freeform 352"/>
          <p:cNvSpPr>
            <a:spLocks/>
          </p:cNvSpPr>
          <p:nvPr/>
        </p:nvSpPr>
        <p:spPr bwMode="auto">
          <a:xfrm>
            <a:off x="7805942" y="2938681"/>
            <a:ext cx="121708" cy="293092"/>
          </a:xfrm>
          <a:custGeom>
            <a:avLst/>
            <a:gdLst/>
            <a:ahLst/>
            <a:cxnLst>
              <a:cxn ang="0">
                <a:pos x="121" y="0"/>
              </a:cxn>
              <a:cxn ang="0">
                <a:pos x="96" y="80"/>
              </a:cxn>
              <a:cxn ang="0">
                <a:pos x="96" y="137"/>
              </a:cxn>
              <a:cxn ang="0">
                <a:pos x="62" y="209"/>
              </a:cxn>
              <a:cxn ang="0">
                <a:pos x="5" y="294"/>
              </a:cxn>
              <a:cxn ang="0">
                <a:pos x="0" y="259"/>
              </a:cxn>
              <a:cxn ang="0">
                <a:pos x="25" y="219"/>
              </a:cxn>
              <a:cxn ang="0">
                <a:pos x="32" y="135"/>
              </a:cxn>
              <a:cxn ang="0">
                <a:pos x="67" y="35"/>
              </a:cxn>
              <a:cxn ang="0">
                <a:pos x="121" y="0"/>
              </a:cxn>
            </a:cxnLst>
            <a:rect l="0" t="0" r="r" b="b"/>
            <a:pathLst>
              <a:path w="121" h="294">
                <a:moveTo>
                  <a:pt x="121" y="0"/>
                </a:moveTo>
                <a:lnTo>
                  <a:pt x="96" y="80"/>
                </a:lnTo>
                <a:lnTo>
                  <a:pt x="96" y="137"/>
                </a:lnTo>
                <a:lnTo>
                  <a:pt x="62" y="209"/>
                </a:lnTo>
                <a:lnTo>
                  <a:pt x="5" y="294"/>
                </a:lnTo>
                <a:lnTo>
                  <a:pt x="0" y="259"/>
                </a:lnTo>
                <a:lnTo>
                  <a:pt x="25" y="219"/>
                </a:lnTo>
                <a:lnTo>
                  <a:pt x="32" y="135"/>
                </a:lnTo>
                <a:lnTo>
                  <a:pt x="67" y="35"/>
                </a:lnTo>
                <a:lnTo>
                  <a:pt x="121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6" name="Freeform 351"/>
          <p:cNvSpPr>
            <a:spLocks/>
          </p:cNvSpPr>
          <p:nvPr/>
        </p:nvSpPr>
        <p:spPr bwMode="auto">
          <a:xfrm>
            <a:off x="7351402" y="3216869"/>
            <a:ext cx="427218" cy="295576"/>
          </a:xfrm>
          <a:custGeom>
            <a:avLst/>
            <a:gdLst/>
            <a:ahLst/>
            <a:cxnLst>
              <a:cxn ang="0">
                <a:pos x="419" y="0"/>
              </a:cxn>
              <a:cxn ang="0">
                <a:pos x="429" y="32"/>
              </a:cxn>
              <a:cxn ang="0">
                <a:pos x="362" y="96"/>
              </a:cxn>
              <a:cxn ang="0">
                <a:pos x="308" y="173"/>
              </a:cxn>
              <a:cxn ang="0">
                <a:pos x="196" y="227"/>
              </a:cxn>
              <a:cxn ang="0">
                <a:pos x="116" y="262"/>
              </a:cxn>
              <a:cxn ang="0">
                <a:pos x="87" y="294"/>
              </a:cxn>
              <a:cxn ang="0">
                <a:pos x="32" y="298"/>
              </a:cxn>
              <a:cxn ang="0">
                <a:pos x="0" y="298"/>
              </a:cxn>
              <a:cxn ang="0">
                <a:pos x="16" y="269"/>
              </a:cxn>
              <a:cxn ang="0">
                <a:pos x="112" y="182"/>
              </a:cxn>
              <a:cxn ang="0">
                <a:pos x="256" y="80"/>
              </a:cxn>
              <a:cxn ang="0">
                <a:pos x="292" y="70"/>
              </a:cxn>
              <a:cxn ang="0">
                <a:pos x="327" y="35"/>
              </a:cxn>
              <a:cxn ang="0">
                <a:pos x="419" y="0"/>
              </a:cxn>
            </a:cxnLst>
            <a:rect l="0" t="0" r="r" b="b"/>
            <a:pathLst>
              <a:path w="429" h="298">
                <a:moveTo>
                  <a:pt x="419" y="0"/>
                </a:moveTo>
                <a:lnTo>
                  <a:pt x="429" y="32"/>
                </a:lnTo>
                <a:lnTo>
                  <a:pt x="362" y="96"/>
                </a:lnTo>
                <a:lnTo>
                  <a:pt x="308" y="173"/>
                </a:lnTo>
                <a:lnTo>
                  <a:pt x="196" y="227"/>
                </a:lnTo>
                <a:lnTo>
                  <a:pt x="116" y="262"/>
                </a:lnTo>
                <a:lnTo>
                  <a:pt x="87" y="294"/>
                </a:lnTo>
                <a:lnTo>
                  <a:pt x="32" y="298"/>
                </a:lnTo>
                <a:lnTo>
                  <a:pt x="0" y="298"/>
                </a:lnTo>
                <a:lnTo>
                  <a:pt x="16" y="269"/>
                </a:lnTo>
                <a:lnTo>
                  <a:pt x="112" y="182"/>
                </a:lnTo>
                <a:lnTo>
                  <a:pt x="256" y="80"/>
                </a:lnTo>
                <a:lnTo>
                  <a:pt x="292" y="70"/>
                </a:lnTo>
                <a:lnTo>
                  <a:pt x="327" y="35"/>
                </a:lnTo>
                <a:lnTo>
                  <a:pt x="41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7" name="Freeform 350"/>
          <p:cNvSpPr>
            <a:spLocks/>
          </p:cNvSpPr>
          <p:nvPr/>
        </p:nvSpPr>
        <p:spPr bwMode="auto">
          <a:xfrm>
            <a:off x="7351402" y="3216869"/>
            <a:ext cx="427218" cy="295576"/>
          </a:xfrm>
          <a:custGeom>
            <a:avLst/>
            <a:gdLst/>
            <a:ahLst/>
            <a:cxnLst>
              <a:cxn ang="0">
                <a:pos x="419" y="0"/>
              </a:cxn>
              <a:cxn ang="0">
                <a:pos x="429" y="30"/>
              </a:cxn>
              <a:cxn ang="0">
                <a:pos x="362" y="95"/>
              </a:cxn>
              <a:cxn ang="0">
                <a:pos x="307" y="173"/>
              </a:cxn>
              <a:cxn ang="0">
                <a:pos x="197" y="225"/>
              </a:cxn>
              <a:cxn ang="0">
                <a:pos x="117" y="260"/>
              </a:cxn>
              <a:cxn ang="0">
                <a:pos x="87" y="293"/>
              </a:cxn>
              <a:cxn ang="0">
                <a:pos x="32" y="298"/>
              </a:cxn>
              <a:cxn ang="0">
                <a:pos x="0" y="298"/>
              </a:cxn>
              <a:cxn ang="0">
                <a:pos x="17" y="268"/>
              </a:cxn>
              <a:cxn ang="0">
                <a:pos x="112" y="180"/>
              </a:cxn>
              <a:cxn ang="0">
                <a:pos x="257" y="80"/>
              </a:cxn>
              <a:cxn ang="0">
                <a:pos x="292" y="70"/>
              </a:cxn>
              <a:cxn ang="0">
                <a:pos x="327" y="35"/>
              </a:cxn>
              <a:cxn ang="0">
                <a:pos x="419" y="0"/>
              </a:cxn>
            </a:cxnLst>
            <a:rect l="0" t="0" r="r" b="b"/>
            <a:pathLst>
              <a:path w="429" h="298">
                <a:moveTo>
                  <a:pt x="419" y="0"/>
                </a:moveTo>
                <a:lnTo>
                  <a:pt x="429" y="30"/>
                </a:lnTo>
                <a:lnTo>
                  <a:pt x="362" y="95"/>
                </a:lnTo>
                <a:lnTo>
                  <a:pt x="307" y="173"/>
                </a:lnTo>
                <a:lnTo>
                  <a:pt x="197" y="225"/>
                </a:lnTo>
                <a:lnTo>
                  <a:pt x="117" y="260"/>
                </a:lnTo>
                <a:lnTo>
                  <a:pt x="87" y="293"/>
                </a:lnTo>
                <a:lnTo>
                  <a:pt x="32" y="298"/>
                </a:lnTo>
                <a:lnTo>
                  <a:pt x="0" y="298"/>
                </a:lnTo>
                <a:lnTo>
                  <a:pt x="17" y="268"/>
                </a:lnTo>
                <a:lnTo>
                  <a:pt x="112" y="180"/>
                </a:lnTo>
                <a:lnTo>
                  <a:pt x="257" y="80"/>
                </a:lnTo>
                <a:lnTo>
                  <a:pt x="292" y="70"/>
                </a:lnTo>
                <a:lnTo>
                  <a:pt x="327" y="35"/>
                </a:lnTo>
                <a:lnTo>
                  <a:pt x="419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" name="Freeform 349"/>
          <p:cNvSpPr>
            <a:spLocks/>
          </p:cNvSpPr>
          <p:nvPr/>
        </p:nvSpPr>
        <p:spPr bwMode="auto">
          <a:xfrm>
            <a:off x="7550108" y="2812006"/>
            <a:ext cx="228512" cy="30302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67" y="0"/>
              </a:cxn>
              <a:cxn ang="0">
                <a:pos x="105" y="32"/>
              </a:cxn>
              <a:cxn ang="0">
                <a:pos x="137" y="35"/>
              </a:cxn>
              <a:cxn ang="0">
                <a:pos x="195" y="73"/>
              </a:cxn>
              <a:cxn ang="0">
                <a:pos x="230" y="102"/>
              </a:cxn>
              <a:cxn ang="0">
                <a:pos x="195" y="160"/>
              </a:cxn>
              <a:cxn ang="0">
                <a:pos x="192" y="268"/>
              </a:cxn>
              <a:cxn ang="0">
                <a:pos x="96" y="304"/>
              </a:cxn>
              <a:cxn ang="0">
                <a:pos x="48" y="304"/>
              </a:cxn>
              <a:cxn ang="0">
                <a:pos x="0" y="281"/>
              </a:cxn>
              <a:cxn ang="0">
                <a:pos x="3" y="252"/>
              </a:cxn>
              <a:cxn ang="0">
                <a:pos x="70" y="265"/>
              </a:cxn>
              <a:cxn ang="0">
                <a:pos x="73" y="230"/>
              </a:cxn>
              <a:cxn ang="0">
                <a:pos x="38" y="201"/>
              </a:cxn>
              <a:cxn ang="0">
                <a:pos x="51" y="160"/>
              </a:cxn>
              <a:cxn ang="0">
                <a:pos x="0" y="16"/>
              </a:cxn>
              <a:cxn ang="0">
                <a:pos x="0" y="9"/>
              </a:cxn>
            </a:cxnLst>
            <a:rect l="0" t="0" r="r" b="b"/>
            <a:pathLst>
              <a:path w="230" h="304">
                <a:moveTo>
                  <a:pt x="0" y="9"/>
                </a:moveTo>
                <a:lnTo>
                  <a:pt x="67" y="0"/>
                </a:lnTo>
                <a:lnTo>
                  <a:pt x="105" y="32"/>
                </a:lnTo>
                <a:lnTo>
                  <a:pt x="137" y="35"/>
                </a:lnTo>
                <a:lnTo>
                  <a:pt x="195" y="73"/>
                </a:lnTo>
                <a:lnTo>
                  <a:pt x="230" y="102"/>
                </a:lnTo>
                <a:lnTo>
                  <a:pt x="195" y="160"/>
                </a:lnTo>
                <a:lnTo>
                  <a:pt x="192" y="268"/>
                </a:lnTo>
                <a:lnTo>
                  <a:pt x="96" y="304"/>
                </a:lnTo>
                <a:lnTo>
                  <a:pt x="48" y="304"/>
                </a:lnTo>
                <a:lnTo>
                  <a:pt x="0" y="281"/>
                </a:lnTo>
                <a:lnTo>
                  <a:pt x="3" y="252"/>
                </a:lnTo>
                <a:lnTo>
                  <a:pt x="70" y="265"/>
                </a:lnTo>
                <a:lnTo>
                  <a:pt x="73" y="230"/>
                </a:lnTo>
                <a:lnTo>
                  <a:pt x="38" y="201"/>
                </a:lnTo>
                <a:lnTo>
                  <a:pt x="51" y="160"/>
                </a:lnTo>
                <a:lnTo>
                  <a:pt x="0" y="16"/>
                </a:lnTo>
                <a:lnTo>
                  <a:pt x="0" y="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" name="Freeform 348"/>
          <p:cNvSpPr>
            <a:spLocks/>
          </p:cNvSpPr>
          <p:nvPr/>
        </p:nvSpPr>
        <p:spPr bwMode="auto">
          <a:xfrm>
            <a:off x="7550108" y="2812006"/>
            <a:ext cx="228512" cy="30302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8" y="0"/>
              </a:cxn>
              <a:cxn ang="0">
                <a:pos x="105" y="32"/>
              </a:cxn>
              <a:cxn ang="0">
                <a:pos x="138" y="35"/>
              </a:cxn>
              <a:cxn ang="0">
                <a:pos x="195" y="72"/>
              </a:cxn>
              <a:cxn ang="0">
                <a:pos x="230" y="102"/>
              </a:cxn>
              <a:cxn ang="0">
                <a:pos x="195" y="159"/>
              </a:cxn>
              <a:cxn ang="0">
                <a:pos x="193" y="267"/>
              </a:cxn>
              <a:cxn ang="0">
                <a:pos x="95" y="304"/>
              </a:cxn>
              <a:cxn ang="0">
                <a:pos x="48" y="304"/>
              </a:cxn>
              <a:cxn ang="0">
                <a:pos x="0" y="282"/>
              </a:cxn>
              <a:cxn ang="0">
                <a:pos x="3" y="252"/>
              </a:cxn>
              <a:cxn ang="0">
                <a:pos x="70" y="264"/>
              </a:cxn>
              <a:cxn ang="0">
                <a:pos x="73" y="229"/>
              </a:cxn>
              <a:cxn ang="0">
                <a:pos x="38" y="202"/>
              </a:cxn>
              <a:cxn ang="0">
                <a:pos x="50" y="159"/>
              </a:cxn>
              <a:cxn ang="0">
                <a:pos x="0" y="17"/>
              </a:cxn>
              <a:cxn ang="0">
                <a:pos x="0" y="10"/>
              </a:cxn>
            </a:cxnLst>
            <a:rect l="0" t="0" r="r" b="b"/>
            <a:pathLst>
              <a:path w="230" h="304">
                <a:moveTo>
                  <a:pt x="0" y="10"/>
                </a:moveTo>
                <a:lnTo>
                  <a:pt x="68" y="0"/>
                </a:lnTo>
                <a:lnTo>
                  <a:pt x="105" y="32"/>
                </a:lnTo>
                <a:lnTo>
                  <a:pt x="138" y="35"/>
                </a:lnTo>
                <a:lnTo>
                  <a:pt x="195" y="72"/>
                </a:lnTo>
                <a:lnTo>
                  <a:pt x="230" y="102"/>
                </a:lnTo>
                <a:lnTo>
                  <a:pt x="195" y="159"/>
                </a:lnTo>
                <a:lnTo>
                  <a:pt x="193" y="267"/>
                </a:lnTo>
                <a:lnTo>
                  <a:pt x="95" y="304"/>
                </a:lnTo>
                <a:lnTo>
                  <a:pt x="48" y="304"/>
                </a:lnTo>
                <a:lnTo>
                  <a:pt x="0" y="282"/>
                </a:lnTo>
                <a:lnTo>
                  <a:pt x="3" y="252"/>
                </a:lnTo>
                <a:lnTo>
                  <a:pt x="70" y="264"/>
                </a:lnTo>
                <a:lnTo>
                  <a:pt x="73" y="229"/>
                </a:lnTo>
                <a:lnTo>
                  <a:pt x="38" y="202"/>
                </a:lnTo>
                <a:lnTo>
                  <a:pt x="50" y="159"/>
                </a:lnTo>
                <a:lnTo>
                  <a:pt x="0" y="17"/>
                </a:lnTo>
                <a:lnTo>
                  <a:pt x="0" y="1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0" name="Freeform 347"/>
          <p:cNvSpPr>
            <a:spLocks/>
          </p:cNvSpPr>
          <p:nvPr/>
        </p:nvSpPr>
        <p:spPr bwMode="auto">
          <a:xfrm>
            <a:off x="7644494" y="1935214"/>
            <a:ext cx="243415" cy="330350"/>
          </a:xfrm>
          <a:custGeom>
            <a:avLst/>
            <a:gdLst/>
            <a:ahLst/>
            <a:cxnLst>
              <a:cxn ang="0">
                <a:pos x="246" y="4"/>
              </a:cxn>
              <a:cxn ang="0">
                <a:pos x="217" y="45"/>
              </a:cxn>
              <a:cxn ang="0">
                <a:pos x="224" y="109"/>
              </a:cxn>
              <a:cxn ang="0">
                <a:pos x="153" y="109"/>
              </a:cxn>
              <a:cxn ang="0">
                <a:pos x="96" y="231"/>
              </a:cxn>
              <a:cxn ang="0">
                <a:pos x="108" y="269"/>
              </a:cxn>
              <a:cxn ang="0">
                <a:pos x="45" y="295"/>
              </a:cxn>
              <a:cxn ang="0">
                <a:pos x="16" y="333"/>
              </a:cxn>
              <a:cxn ang="0">
                <a:pos x="0" y="250"/>
              </a:cxn>
              <a:cxn ang="0">
                <a:pos x="41" y="240"/>
              </a:cxn>
              <a:cxn ang="0">
                <a:pos x="51" y="180"/>
              </a:cxn>
              <a:cxn ang="0">
                <a:pos x="32" y="180"/>
              </a:cxn>
              <a:cxn ang="0">
                <a:pos x="0" y="96"/>
              </a:cxn>
              <a:cxn ang="0">
                <a:pos x="45" y="42"/>
              </a:cxn>
              <a:cxn ang="0">
                <a:pos x="38" y="0"/>
              </a:cxn>
              <a:cxn ang="0">
                <a:pos x="41" y="32"/>
              </a:cxn>
              <a:cxn ang="0">
                <a:pos x="217" y="45"/>
              </a:cxn>
              <a:cxn ang="0">
                <a:pos x="220" y="45"/>
              </a:cxn>
              <a:cxn ang="0">
                <a:pos x="246" y="4"/>
              </a:cxn>
            </a:cxnLst>
            <a:rect l="0" t="0" r="r" b="b"/>
            <a:pathLst>
              <a:path w="246" h="333">
                <a:moveTo>
                  <a:pt x="246" y="4"/>
                </a:moveTo>
                <a:lnTo>
                  <a:pt x="217" y="45"/>
                </a:lnTo>
                <a:lnTo>
                  <a:pt x="224" y="109"/>
                </a:lnTo>
                <a:lnTo>
                  <a:pt x="153" y="109"/>
                </a:lnTo>
                <a:lnTo>
                  <a:pt x="96" y="231"/>
                </a:lnTo>
                <a:lnTo>
                  <a:pt x="108" y="269"/>
                </a:lnTo>
                <a:lnTo>
                  <a:pt x="45" y="295"/>
                </a:lnTo>
                <a:lnTo>
                  <a:pt x="16" y="333"/>
                </a:lnTo>
                <a:lnTo>
                  <a:pt x="0" y="250"/>
                </a:lnTo>
                <a:lnTo>
                  <a:pt x="41" y="240"/>
                </a:lnTo>
                <a:lnTo>
                  <a:pt x="51" y="180"/>
                </a:lnTo>
                <a:lnTo>
                  <a:pt x="32" y="180"/>
                </a:lnTo>
                <a:lnTo>
                  <a:pt x="0" y="96"/>
                </a:lnTo>
                <a:lnTo>
                  <a:pt x="45" y="42"/>
                </a:lnTo>
                <a:lnTo>
                  <a:pt x="38" y="0"/>
                </a:lnTo>
                <a:lnTo>
                  <a:pt x="41" y="32"/>
                </a:lnTo>
                <a:lnTo>
                  <a:pt x="217" y="45"/>
                </a:lnTo>
                <a:lnTo>
                  <a:pt x="220" y="45"/>
                </a:lnTo>
                <a:lnTo>
                  <a:pt x="246" y="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1" name="Freeform 346"/>
          <p:cNvSpPr>
            <a:spLocks/>
          </p:cNvSpPr>
          <p:nvPr/>
        </p:nvSpPr>
        <p:spPr bwMode="auto">
          <a:xfrm>
            <a:off x="7644494" y="1935214"/>
            <a:ext cx="245898" cy="330350"/>
          </a:xfrm>
          <a:custGeom>
            <a:avLst/>
            <a:gdLst/>
            <a:ahLst/>
            <a:cxnLst>
              <a:cxn ang="0">
                <a:pos x="246" y="3"/>
              </a:cxn>
              <a:cxn ang="0">
                <a:pos x="216" y="45"/>
              </a:cxn>
              <a:cxn ang="0">
                <a:pos x="224" y="108"/>
              </a:cxn>
              <a:cxn ang="0">
                <a:pos x="152" y="108"/>
              </a:cxn>
              <a:cxn ang="0">
                <a:pos x="97" y="230"/>
              </a:cxn>
              <a:cxn ang="0">
                <a:pos x="107" y="268"/>
              </a:cxn>
              <a:cxn ang="0">
                <a:pos x="45" y="295"/>
              </a:cxn>
              <a:cxn ang="0">
                <a:pos x="17" y="333"/>
              </a:cxn>
              <a:cxn ang="0">
                <a:pos x="0" y="250"/>
              </a:cxn>
              <a:cxn ang="0">
                <a:pos x="42" y="240"/>
              </a:cxn>
              <a:cxn ang="0">
                <a:pos x="52" y="180"/>
              </a:cxn>
              <a:cxn ang="0">
                <a:pos x="32" y="180"/>
              </a:cxn>
              <a:cxn ang="0">
                <a:pos x="0" y="95"/>
              </a:cxn>
              <a:cxn ang="0">
                <a:pos x="45" y="40"/>
              </a:cxn>
              <a:cxn ang="0">
                <a:pos x="37" y="0"/>
              </a:cxn>
              <a:cxn ang="0">
                <a:pos x="42" y="30"/>
              </a:cxn>
              <a:cxn ang="0">
                <a:pos x="216" y="45"/>
              </a:cxn>
              <a:cxn ang="0">
                <a:pos x="219" y="45"/>
              </a:cxn>
              <a:cxn ang="0">
                <a:pos x="246" y="3"/>
              </a:cxn>
            </a:cxnLst>
            <a:rect l="0" t="0" r="r" b="b"/>
            <a:pathLst>
              <a:path w="246" h="333">
                <a:moveTo>
                  <a:pt x="246" y="3"/>
                </a:moveTo>
                <a:lnTo>
                  <a:pt x="216" y="45"/>
                </a:lnTo>
                <a:lnTo>
                  <a:pt x="224" y="108"/>
                </a:lnTo>
                <a:lnTo>
                  <a:pt x="152" y="108"/>
                </a:lnTo>
                <a:lnTo>
                  <a:pt x="97" y="230"/>
                </a:lnTo>
                <a:lnTo>
                  <a:pt x="107" y="268"/>
                </a:lnTo>
                <a:lnTo>
                  <a:pt x="45" y="295"/>
                </a:lnTo>
                <a:lnTo>
                  <a:pt x="17" y="333"/>
                </a:lnTo>
                <a:lnTo>
                  <a:pt x="0" y="250"/>
                </a:lnTo>
                <a:lnTo>
                  <a:pt x="42" y="240"/>
                </a:lnTo>
                <a:lnTo>
                  <a:pt x="52" y="180"/>
                </a:lnTo>
                <a:lnTo>
                  <a:pt x="32" y="180"/>
                </a:lnTo>
                <a:lnTo>
                  <a:pt x="0" y="95"/>
                </a:lnTo>
                <a:lnTo>
                  <a:pt x="45" y="40"/>
                </a:lnTo>
                <a:lnTo>
                  <a:pt x="37" y="0"/>
                </a:lnTo>
                <a:lnTo>
                  <a:pt x="42" y="30"/>
                </a:lnTo>
                <a:lnTo>
                  <a:pt x="216" y="45"/>
                </a:lnTo>
                <a:lnTo>
                  <a:pt x="219" y="45"/>
                </a:lnTo>
                <a:lnTo>
                  <a:pt x="246" y="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2" name="Freeform 345"/>
          <p:cNvSpPr>
            <a:spLocks/>
          </p:cNvSpPr>
          <p:nvPr/>
        </p:nvSpPr>
        <p:spPr bwMode="auto">
          <a:xfrm>
            <a:off x="4398132" y="2268047"/>
            <a:ext cx="62096" cy="101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3"/>
              </a:cxn>
              <a:cxn ang="0">
                <a:pos x="64" y="85"/>
              </a:cxn>
              <a:cxn ang="0">
                <a:pos x="38" y="0"/>
              </a:cxn>
              <a:cxn ang="0">
                <a:pos x="0" y="0"/>
              </a:cxn>
            </a:cxnLst>
            <a:rect l="0" t="0" r="r" b="b"/>
            <a:pathLst>
              <a:path w="64" h="103">
                <a:moveTo>
                  <a:pt x="0" y="0"/>
                </a:moveTo>
                <a:lnTo>
                  <a:pt x="0" y="103"/>
                </a:lnTo>
                <a:lnTo>
                  <a:pt x="64" y="85"/>
                </a:lnTo>
                <a:lnTo>
                  <a:pt x="38" y="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3" name="Freeform 344"/>
          <p:cNvSpPr>
            <a:spLocks/>
          </p:cNvSpPr>
          <p:nvPr/>
        </p:nvSpPr>
        <p:spPr bwMode="auto">
          <a:xfrm>
            <a:off x="4201911" y="2302820"/>
            <a:ext cx="168900" cy="139094"/>
          </a:xfrm>
          <a:custGeom>
            <a:avLst/>
            <a:gdLst/>
            <a:ahLst/>
            <a:cxnLst>
              <a:cxn ang="0">
                <a:pos x="143" y="13"/>
              </a:cxn>
              <a:cxn ang="0">
                <a:pos x="98" y="35"/>
              </a:cxn>
              <a:cxn ang="0">
                <a:pos x="85" y="0"/>
              </a:cxn>
              <a:cxn ang="0">
                <a:pos x="40" y="33"/>
              </a:cxn>
              <a:cxn ang="0">
                <a:pos x="40" y="68"/>
              </a:cxn>
              <a:cxn ang="0">
                <a:pos x="0" y="120"/>
              </a:cxn>
              <a:cxn ang="0">
                <a:pos x="5" y="138"/>
              </a:cxn>
              <a:cxn ang="0">
                <a:pos x="123" y="140"/>
              </a:cxn>
              <a:cxn ang="0">
                <a:pos x="118" y="105"/>
              </a:cxn>
              <a:cxn ang="0">
                <a:pos x="170" y="53"/>
              </a:cxn>
              <a:cxn ang="0">
                <a:pos x="143" y="13"/>
              </a:cxn>
            </a:cxnLst>
            <a:rect l="0" t="0" r="r" b="b"/>
            <a:pathLst>
              <a:path w="170" h="140">
                <a:moveTo>
                  <a:pt x="143" y="13"/>
                </a:moveTo>
                <a:lnTo>
                  <a:pt x="98" y="35"/>
                </a:lnTo>
                <a:lnTo>
                  <a:pt x="85" y="0"/>
                </a:lnTo>
                <a:lnTo>
                  <a:pt x="40" y="33"/>
                </a:lnTo>
                <a:lnTo>
                  <a:pt x="40" y="68"/>
                </a:lnTo>
                <a:lnTo>
                  <a:pt x="0" y="120"/>
                </a:lnTo>
                <a:lnTo>
                  <a:pt x="5" y="138"/>
                </a:lnTo>
                <a:lnTo>
                  <a:pt x="123" y="140"/>
                </a:lnTo>
                <a:lnTo>
                  <a:pt x="118" y="105"/>
                </a:lnTo>
                <a:lnTo>
                  <a:pt x="170" y="53"/>
                </a:lnTo>
                <a:lnTo>
                  <a:pt x="143" y="1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4" name="Freeform 343"/>
          <p:cNvSpPr>
            <a:spLocks/>
          </p:cNvSpPr>
          <p:nvPr/>
        </p:nvSpPr>
        <p:spPr bwMode="auto">
          <a:xfrm>
            <a:off x="4393165" y="2424529"/>
            <a:ext cx="42226" cy="695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42" y="71"/>
              </a:cxn>
              <a:cxn ang="0">
                <a:pos x="42" y="8"/>
              </a:cxn>
              <a:cxn ang="0">
                <a:pos x="0" y="0"/>
              </a:cxn>
            </a:cxnLst>
            <a:rect l="0" t="0" r="r" b="b"/>
            <a:pathLst>
              <a:path w="42" h="71">
                <a:moveTo>
                  <a:pt x="0" y="0"/>
                </a:moveTo>
                <a:lnTo>
                  <a:pt x="0" y="71"/>
                </a:lnTo>
                <a:lnTo>
                  <a:pt x="42" y="71"/>
                </a:lnTo>
                <a:lnTo>
                  <a:pt x="42" y="8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5" name="Freeform 342"/>
          <p:cNvSpPr>
            <a:spLocks/>
          </p:cNvSpPr>
          <p:nvPr/>
        </p:nvSpPr>
        <p:spPr bwMode="auto">
          <a:xfrm>
            <a:off x="4268973" y="2469238"/>
            <a:ext cx="57129" cy="7203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57" y="18"/>
              </a:cxn>
              <a:cxn ang="0">
                <a:pos x="30" y="69"/>
              </a:cxn>
              <a:cxn ang="0">
                <a:pos x="5" y="74"/>
              </a:cxn>
              <a:cxn ang="0">
                <a:pos x="0" y="18"/>
              </a:cxn>
              <a:cxn ang="0">
                <a:pos x="32" y="0"/>
              </a:cxn>
            </a:cxnLst>
            <a:rect l="0" t="0" r="r" b="b"/>
            <a:pathLst>
              <a:path w="57" h="74">
                <a:moveTo>
                  <a:pt x="32" y="0"/>
                </a:moveTo>
                <a:lnTo>
                  <a:pt x="57" y="18"/>
                </a:lnTo>
                <a:lnTo>
                  <a:pt x="30" y="69"/>
                </a:lnTo>
                <a:lnTo>
                  <a:pt x="5" y="74"/>
                </a:lnTo>
                <a:lnTo>
                  <a:pt x="0" y="18"/>
                </a:lnTo>
                <a:lnTo>
                  <a:pt x="32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6" name="Freeform 341"/>
          <p:cNvSpPr>
            <a:spLocks/>
          </p:cNvSpPr>
          <p:nvPr/>
        </p:nvSpPr>
        <p:spPr bwMode="auto">
          <a:xfrm>
            <a:off x="3938625" y="2541268"/>
            <a:ext cx="57127" cy="670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22"/>
              </a:cxn>
              <a:cxn ang="0">
                <a:pos x="55" y="65"/>
              </a:cxn>
              <a:cxn ang="0">
                <a:pos x="18" y="67"/>
              </a:cxn>
              <a:cxn ang="0">
                <a:pos x="0" y="0"/>
              </a:cxn>
            </a:cxnLst>
            <a:rect l="0" t="0" r="r" b="b"/>
            <a:pathLst>
              <a:path w="58" h="67">
                <a:moveTo>
                  <a:pt x="0" y="0"/>
                </a:moveTo>
                <a:lnTo>
                  <a:pt x="58" y="22"/>
                </a:lnTo>
                <a:lnTo>
                  <a:pt x="55" y="65"/>
                </a:lnTo>
                <a:lnTo>
                  <a:pt x="18" y="67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7" name="Freeform 340"/>
          <p:cNvSpPr>
            <a:spLocks/>
          </p:cNvSpPr>
          <p:nvPr/>
        </p:nvSpPr>
        <p:spPr bwMode="auto">
          <a:xfrm>
            <a:off x="3906335" y="2571074"/>
            <a:ext cx="357671" cy="293092"/>
          </a:xfrm>
          <a:custGeom>
            <a:avLst/>
            <a:gdLst/>
            <a:ahLst/>
            <a:cxnLst>
              <a:cxn ang="0">
                <a:pos x="351" y="0"/>
              </a:cxn>
              <a:cxn ang="0">
                <a:pos x="278" y="15"/>
              </a:cxn>
              <a:cxn ang="0">
                <a:pos x="256" y="73"/>
              </a:cxn>
              <a:cxn ang="0">
                <a:pos x="119" y="120"/>
              </a:cxn>
              <a:cxn ang="0">
                <a:pos x="102" y="95"/>
              </a:cxn>
              <a:cxn ang="0">
                <a:pos x="55" y="93"/>
              </a:cxn>
              <a:cxn ang="0">
                <a:pos x="55" y="140"/>
              </a:cxn>
              <a:cxn ang="0">
                <a:pos x="27" y="163"/>
              </a:cxn>
              <a:cxn ang="0">
                <a:pos x="0" y="218"/>
              </a:cxn>
              <a:cxn ang="0">
                <a:pos x="35" y="218"/>
              </a:cxn>
              <a:cxn ang="0">
                <a:pos x="35" y="245"/>
              </a:cxn>
              <a:cxn ang="0">
                <a:pos x="60" y="265"/>
              </a:cxn>
              <a:cxn ang="0">
                <a:pos x="99" y="243"/>
              </a:cxn>
              <a:cxn ang="0">
                <a:pos x="107" y="280"/>
              </a:cxn>
              <a:cxn ang="0">
                <a:pos x="137" y="295"/>
              </a:cxn>
              <a:cxn ang="0">
                <a:pos x="177" y="278"/>
              </a:cxn>
              <a:cxn ang="0">
                <a:pos x="159" y="218"/>
              </a:cxn>
              <a:cxn ang="0">
                <a:pos x="211" y="208"/>
              </a:cxn>
              <a:cxn ang="0">
                <a:pos x="256" y="218"/>
              </a:cxn>
              <a:cxn ang="0">
                <a:pos x="328" y="110"/>
              </a:cxn>
              <a:cxn ang="0">
                <a:pos x="328" y="73"/>
              </a:cxn>
              <a:cxn ang="0">
                <a:pos x="358" y="38"/>
              </a:cxn>
              <a:cxn ang="0">
                <a:pos x="351" y="0"/>
              </a:cxn>
            </a:cxnLst>
            <a:rect l="0" t="0" r="r" b="b"/>
            <a:pathLst>
              <a:path w="358" h="295">
                <a:moveTo>
                  <a:pt x="351" y="0"/>
                </a:moveTo>
                <a:lnTo>
                  <a:pt x="278" y="15"/>
                </a:lnTo>
                <a:lnTo>
                  <a:pt x="256" y="73"/>
                </a:lnTo>
                <a:lnTo>
                  <a:pt x="119" y="120"/>
                </a:lnTo>
                <a:lnTo>
                  <a:pt x="102" y="95"/>
                </a:lnTo>
                <a:lnTo>
                  <a:pt x="55" y="93"/>
                </a:lnTo>
                <a:lnTo>
                  <a:pt x="55" y="140"/>
                </a:lnTo>
                <a:lnTo>
                  <a:pt x="27" y="163"/>
                </a:lnTo>
                <a:lnTo>
                  <a:pt x="0" y="218"/>
                </a:lnTo>
                <a:lnTo>
                  <a:pt x="35" y="218"/>
                </a:lnTo>
                <a:lnTo>
                  <a:pt x="35" y="245"/>
                </a:lnTo>
                <a:lnTo>
                  <a:pt x="60" y="265"/>
                </a:lnTo>
                <a:lnTo>
                  <a:pt x="99" y="243"/>
                </a:lnTo>
                <a:lnTo>
                  <a:pt x="107" y="280"/>
                </a:lnTo>
                <a:lnTo>
                  <a:pt x="137" y="295"/>
                </a:lnTo>
                <a:lnTo>
                  <a:pt x="177" y="278"/>
                </a:lnTo>
                <a:lnTo>
                  <a:pt x="159" y="218"/>
                </a:lnTo>
                <a:lnTo>
                  <a:pt x="211" y="208"/>
                </a:lnTo>
                <a:lnTo>
                  <a:pt x="256" y="218"/>
                </a:lnTo>
                <a:lnTo>
                  <a:pt x="328" y="110"/>
                </a:lnTo>
                <a:lnTo>
                  <a:pt x="328" y="73"/>
                </a:lnTo>
                <a:lnTo>
                  <a:pt x="358" y="38"/>
                </a:lnTo>
                <a:lnTo>
                  <a:pt x="351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8" name="Freeform 339"/>
          <p:cNvSpPr>
            <a:spLocks/>
          </p:cNvSpPr>
          <p:nvPr/>
        </p:nvSpPr>
        <p:spPr bwMode="auto">
          <a:xfrm>
            <a:off x="4291328" y="2573559"/>
            <a:ext cx="91901" cy="76998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18" y="17"/>
              </a:cxn>
              <a:cxn ang="0">
                <a:pos x="0" y="64"/>
              </a:cxn>
              <a:cxn ang="0">
                <a:pos x="35" y="76"/>
              </a:cxn>
              <a:cxn ang="0">
                <a:pos x="93" y="37"/>
              </a:cxn>
              <a:cxn ang="0">
                <a:pos x="88" y="0"/>
              </a:cxn>
            </a:cxnLst>
            <a:rect l="0" t="0" r="r" b="b"/>
            <a:pathLst>
              <a:path w="93" h="76">
                <a:moveTo>
                  <a:pt x="88" y="0"/>
                </a:moveTo>
                <a:lnTo>
                  <a:pt x="18" y="17"/>
                </a:lnTo>
                <a:lnTo>
                  <a:pt x="0" y="64"/>
                </a:lnTo>
                <a:lnTo>
                  <a:pt x="35" y="76"/>
                </a:lnTo>
                <a:lnTo>
                  <a:pt x="93" y="37"/>
                </a:lnTo>
                <a:lnTo>
                  <a:pt x="8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9" name="Freeform 338"/>
          <p:cNvSpPr>
            <a:spLocks/>
          </p:cNvSpPr>
          <p:nvPr/>
        </p:nvSpPr>
        <p:spPr bwMode="auto">
          <a:xfrm>
            <a:off x="4370811" y="2643106"/>
            <a:ext cx="144062" cy="6458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4" y="0"/>
              </a:cxn>
              <a:cxn ang="0">
                <a:pos x="77" y="13"/>
              </a:cxn>
              <a:cxn ang="0">
                <a:pos x="144" y="22"/>
              </a:cxn>
              <a:cxn ang="0">
                <a:pos x="144" y="64"/>
              </a:cxn>
              <a:cxn ang="0">
                <a:pos x="90" y="42"/>
              </a:cxn>
              <a:cxn ang="0">
                <a:pos x="38" y="48"/>
              </a:cxn>
              <a:cxn ang="0">
                <a:pos x="0" y="6"/>
              </a:cxn>
            </a:cxnLst>
            <a:rect l="0" t="0" r="r" b="b"/>
            <a:pathLst>
              <a:path w="144" h="64">
                <a:moveTo>
                  <a:pt x="0" y="6"/>
                </a:moveTo>
                <a:lnTo>
                  <a:pt x="54" y="0"/>
                </a:lnTo>
                <a:lnTo>
                  <a:pt x="77" y="13"/>
                </a:lnTo>
                <a:lnTo>
                  <a:pt x="144" y="22"/>
                </a:lnTo>
                <a:lnTo>
                  <a:pt x="144" y="64"/>
                </a:lnTo>
                <a:lnTo>
                  <a:pt x="90" y="42"/>
                </a:lnTo>
                <a:lnTo>
                  <a:pt x="38" y="48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0" name="Freeform 337"/>
          <p:cNvSpPr>
            <a:spLocks/>
          </p:cNvSpPr>
          <p:nvPr/>
        </p:nvSpPr>
        <p:spPr bwMode="auto">
          <a:xfrm>
            <a:off x="3369828" y="2998293"/>
            <a:ext cx="114256" cy="129159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78" y="5"/>
              </a:cxn>
              <a:cxn ang="0">
                <a:pos x="116" y="25"/>
              </a:cxn>
              <a:cxn ang="0">
                <a:pos x="106" y="71"/>
              </a:cxn>
              <a:cxn ang="0">
                <a:pos x="116" y="96"/>
              </a:cxn>
              <a:cxn ang="0">
                <a:pos x="61" y="106"/>
              </a:cxn>
              <a:cxn ang="0">
                <a:pos x="45" y="128"/>
              </a:cxn>
              <a:cxn ang="0">
                <a:pos x="13" y="128"/>
              </a:cxn>
              <a:cxn ang="0">
                <a:pos x="20" y="79"/>
              </a:cxn>
              <a:cxn ang="0">
                <a:pos x="0" y="64"/>
              </a:cxn>
              <a:cxn ang="0">
                <a:pos x="13" y="37"/>
              </a:cxn>
              <a:cxn ang="0">
                <a:pos x="13" y="0"/>
              </a:cxn>
            </a:cxnLst>
            <a:rect l="0" t="0" r="r" b="b"/>
            <a:pathLst>
              <a:path w="116" h="128">
                <a:moveTo>
                  <a:pt x="13" y="0"/>
                </a:moveTo>
                <a:lnTo>
                  <a:pt x="78" y="5"/>
                </a:lnTo>
                <a:lnTo>
                  <a:pt x="116" y="25"/>
                </a:lnTo>
                <a:lnTo>
                  <a:pt x="106" y="71"/>
                </a:lnTo>
                <a:lnTo>
                  <a:pt x="116" y="96"/>
                </a:lnTo>
                <a:lnTo>
                  <a:pt x="61" y="106"/>
                </a:lnTo>
                <a:lnTo>
                  <a:pt x="45" y="128"/>
                </a:lnTo>
                <a:lnTo>
                  <a:pt x="13" y="128"/>
                </a:lnTo>
                <a:lnTo>
                  <a:pt x="20" y="79"/>
                </a:lnTo>
                <a:lnTo>
                  <a:pt x="0" y="64"/>
                </a:lnTo>
                <a:lnTo>
                  <a:pt x="13" y="37"/>
                </a:lnTo>
                <a:lnTo>
                  <a:pt x="1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91" name="Group 325"/>
          <p:cNvGrpSpPr>
            <a:grpSpLocks/>
          </p:cNvGrpSpPr>
          <p:nvPr/>
        </p:nvGrpSpPr>
        <p:grpSpPr bwMode="auto">
          <a:xfrm>
            <a:off x="3255605" y="1758859"/>
            <a:ext cx="1259311" cy="1366104"/>
            <a:chOff x="3772" y="2560"/>
            <a:chExt cx="1267" cy="1376"/>
          </a:xfrm>
          <a:solidFill>
            <a:schemeClr val="bg1">
              <a:alpha val="67000"/>
            </a:schemeClr>
          </a:solidFill>
        </p:grpSpPr>
        <p:sp>
          <p:nvSpPr>
            <p:cNvPr id="550" name="Freeform 336"/>
            <p:cNvSpPr>
              <a:spLocks/>
            </p:cNvSpPr>
            <p:nvPr/>
          </p:nvSpPr>
          <p:spPr bwMode="auto">
            <a:xfrm>
              <a:off x="4793" y="3274"/>
              <a:ext cx="57" cy="7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1" name="Freeform 335"/>
            <p:cNvSpPr>
              <a:spLocks/>
            </p:cNvSpPr>
            <p:nvPr/>
          </p:nvSpPr>
          <p:spPr bwMode="auto">
            <a:xfrm>
              <a:off x="4460" y="3348"/>
              <a:ext cx="5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52" name="Group 326"/>
            <p:cNvGrpSpPr>
              <a:grpSpLocks/>
            </p:cNvGrpSpPr>
            <p:nvPr/>
          </p:nvGrpSpPr>
          <p:grpSpPr bwMode="auto">
            <a:xfrm>
              <a:off x="3772" y="2560"/>
              <a:ext cx="1267" cy="1376"/>
              <a:chOff x="3772" y="2560"/>
              <a:chExt cx="1267" cy="1376"/>
            </a:xfrm>
            <a:grpFill/>
          </p:grpSpPr>
          <p:sp>
            <p:nvSpPr>
              <p:cNvPr id="553" name="Freeform 334"/>
              <p:cNvSpPr>
                <a:spLocks/>
              </p:cNvSpPr>
              <p:nvPr/>
            </p:nvSpPr>
            <p:spPr bwMode="auto">
              <a:xfrm>
                <a:off x="4921" y="3072"/>
                <a:ext cx="64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3"/>
                  </a:cxn>
                  <a:cxn ang="0">
                    <a:pos x="64" y="84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64" h="103">
                    <a:moveTo>
                      <a:pt x="0" y="0"/>
                    </a:moveTo>
                    <a:lnTo>
                      <a:pt x="0" y="103"/>
                    </a:lnTo>
                    <a:lnTo>
                      <a:pt x="64" y="84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4" name="Freeform 333"/>
              <p:cNvSpPr>
                <a:spLocks/>
              </p:cNvSpPr>
              <p:nvPr/>
            </p:nvSpPr>
            <p:spPr bwMode="auto">
              <a:xfrm>
                <a:off x="4725" y="3108"/>
                <a:ext cx="170" cy="140"/>
              </a:xfrm>
              <a:custGeom>
                <a:avLst/>
                <a:gdLst/>
                <a:ahLst/>
                <a:cxnLst>
                  <a:cxn ang="0">
                    <a:pos x="141" y="12"/>
                  </a:cxn>
                  <a:cxn ang="0">
                    <a:pos x="96" y="35"/>
                  </a:cxn>
                  <a:cxn ang="0">
                    <a:pos x="84" y="0"/>
                  </a:cxn>
                  <a:cxn ang="0">
                    <a:pos x="39" y="32"/>
                  </a:cxn>
                  <a:cxn ang="0">
                    <a:pos x="39" y="67"/>
                  </a:cxn>
                  <a:cxn ang="0">
                    <a:pos x="0" y="118"/>
                  </a:cxn>
                  <a:cxn ang="0">
                    <a:pos x="4" y="137"/>
                  </a:cxn>
                  <a:cxn ang="0">
                    <a:pos x="122" y="140"/>
                  </a:cxn>
                  <a:cxn ang="0">
                    <a:pos x="116" y="105"/>
                  </a:cxn>
                  <a:cxn ang="0">
                    <a:pos x="170" y="51"/>
                  </a:cxn>
                  <a:cxn ang="0">
                    <a:pos x="141" y="12"/>
                  </a:cxn>
                </a:cxnLst>
                <a:rect l="0" t="0" r="r" b="b"/>
                <a:pathLst>
                  <a:path w="170" h="140">
                    <a:moveTo>
                      <a:pt x="141" y="12"/>
                    </a:moveTo>
                    <a:lnTo>
                      <a:pt x="96" y="35"/>
                    </a:lnTo>
                    <a:lnTo>
                      <a:pt x="84" y="0"/>
                    </a:lnTo>
                    <a:lnTo>
                      <a:pt x="39" y="32"/>
                    </a:lnTo>
                    <a:lnTo>
                      <a:pt x="39" y="67"/>
                    </a:lnTo>
                    <a:lnTo>
                      <a:pt x="0" y="118"/>
                    </a:lnTo>
                    <a:lnTo>
                      <a:pt x="4" y="137"/>
                    </a:lnTo>
                    <a:lnTo>
                      <a:pt x="122" y="140"/>
                    </a:lnTo>
                    <a:lnTo>
                      <a:pt x="116" y="105"/>
                    </a:lnTo>
                    <a:lnTo>
                      <a:pt x="170" y="51"/>
                    </a:lnTo>
                    <a:lnTo>
                      <a:pt x="141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5" name="Freeform 332"/>
              <p:cNvSpPr>
                <a:spLocks/>
              </p:cNvSpPr>
              <p:nvPr/>
            </p:nvSpPr>
            <p:spPr bwMode="auto">
              <a:xfrm>
                <a:off x="4917" y="3229"/>
                <a:ext cx="42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1"/>
                  </a:cxn>
                  <a:cxn ang="0">
                    <a:pos x="42" y="71"/>
                  </a:cxn>
                  <a:cxn ang="0">
                    <a:pos x="42" y="7"/>
                  </a:cxn>
                  <a:cxn ang="0">
                    <a:pos x="0" y="0"/>
                  </a:cxn>
                </a:cxnLst>
                <a:rect l="0" t="0" r="r" b="b"/>
                <a:pathLst>
                  <a:path w="42" h="71">
                    <a:moveTo>
                      <a:pt x="0" y="0"/>
                    </a:moveTo>
                    <a:lnTo>
                      <a:pt x="0" y="71"/>
                    </a:lnTo>
                    <a:lnTo>
                      <a:pt x="42" y="71"/>
                    </a:lnTo>
                    <a:lnTo>
                      <a:pt x="42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6" name="Freeform 331"/>
              <p:cNvSpPr>
                <a:spLocks/>
              </p:cNvSpPr>
              <p:nvPr/>
            </p:nvSpPr>
            <p:spPr bwMode="auto">
              <a:xfrm>
                <a:off x="4428" y="3376"/>
                <a:ext cx="358" cy="295"/>
              </a:xfrm>
              <a:custGeom>
                <a:avLst/>
                <a:gdLst/>
                <a:ahLst/>
                <a:cxnLst>
                  <a:cxn ang="0">
                    <a:pos x="352" y="0"/>
                  </a:cxn>
                  <a:cxn ang="0">
                    <a:pos x="278" y="16"/>
                  </a:cxn>
                  <a:cxn ang="0">
                    <a:pos x="256" y="74"/>
                  </a:cxn>
                  <a:cxn ang="0">
                    <a:pos x="118" y="122"/>
                  </a:cxn>
                  <a:cxn ang="0">
                    <a:pos x="102" y="96"/>
                  </a:cxn>
                  <a:cxn ang="0">
                    <a:pos x="54" y="93"/>
                  </a:cxn>
                  <a:cxn ang="0">
                    <a:pos x="54" y="141"/>
                  </a:cxn>
                  <a:cxn ang="0">
                    <a:pos x="26" y="164"/>
                  </a:cxn>
                  <a:cxn ang="0">
                    <a:pos x="0" y="218"/>
                  </a:cxn>
                  <a:cxn ang="0">
                    <a:pos x="35" y="218"/>
                  </a:cxn>
                  <a:cxn ang="0">
                    <a:pos x="35" y="247"/>
                  </a:cxn>
                  <a:cxn ang="0">
                    <a:pos x="58" y="266"/>
                  </a:cxn>
                  <a:cxn ang="0">
                    <a:pos x="99" y="244"/>
                  </a:cxn>
                  <a:cxn ang="0">
                    <a:pos x="106" y="282"/>
                  </a:cxn>
                  <a:cxn ang="0">
                    <a:pos x="137" y="295"/>
                  </a:cxn>
                  <a:cxn ang="0">
                    <a:pos x="176" y="279"/>
                  </a:cxn>
                  <a:cxn ang="0">
                    <a:pos x="160" y="218"/>
                  </a:cxn>
                  <a:cxn ang="0">
                    <a:pos x="211" y="208"/>
                  </a:cxn>
                  <a:cxn ang="0">
                    <a:pos x="256" y="218"/>
                  </a:cxn>
                  <a:cxn ang="0">
                    <a:pos x="329" y="112"/>
                  </a:cxn>
                  <a:cxn ang="0">
                    <a:pos x="329" y="74"/>
                  </a:cxn>
                  <a:cxn ang="0">
                    <a:pos x="358" y="39"/>
                  </a:cxn>
                  <a:cxn ang="0">
                    <a:pos x="352" y="0"/>
                  </a:cxn>
                </a:cxnLst>
                <a:rect l="0" t="0" r="r" b="b"/>
                <a:pathLst>
                  <a:path w="358" h="295">
                    <a:moveTo>
                      <a:pt x="352" y="0"/>
                    </a:moveTo>
                    <a:lnTo>
                      <a:pt x="278" y="16"/>
                    </a:lnTo>
                    <a:lnTo>
                      <a:pt x="256" y="74"/>
                    </a:lnTo>
                    <a:lnTo>
                      <a:pt x="118" y="122"/>
                    </a:lnTo>
                    <a:lnTo>
                      <a:pt x="102" y="96"/>
                    </a:lnTo>
                    <a:lnTo>
                      <a:pt x="54" y="93"/>
                    </a:lnTo>
                    <a:lnTo>
                      <a:pt x="54" y="141"/>
                    </a:lnTo>
                    <a:lnTo>
                      <a:pt x="26" y="164"/>
                    </a:lnTo>
                    <a:lnTo>
                      <a:pt x="0" y="218"/>
                    </a:lnTo>
                    <a:lnTo>
                      <a:pt x="35" y="218"/>
                    </a:lnTo>
                    <a:lnTo>
                      <a:pt x="35" y="247"/>
                    </a:lnTo>
                    <a:lnTo>
                      <a:pt x="58" y="266"/>
                    </a:lnTo>
                    <a:lnTo>
                      <a:pt x="99" y="244"/>
                    </a:lnTo>
                    <a:lnTo>
                      <a:pt x="106" y="282"/>
                    </a:lnTo>
                    <a:lnTo>
                      <a:pt x="137" y="295"/>
                    </a:lnTo>
                    <a:lnTo>
                      <a:pt x="176" y="279"/>
                    </a:lnTo>
                    <a:lnTo>
                      <a:pt x="160" y="218"/>
                    </a:lnTo>
                    <a:lnTo>
                      <a:pt x="211" y="208"/>
                    </a:lnTo>
                    <a:lnTo>
                      <a:pt x="256" y="218"/>
                    </a:lnTo>
                    <a:lnTo>
                      <a:pt x="329" y="112"/>
                    </a:lnTo>
                    <a:lnTo>
                      <a:pt x="329" y="74"/>
                    </a:lnTo>
                    <a:lnTo>
                      <a:pt x="358" y="39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7" name="Freeform 330"/>
              <p:cNvSpPr>
                <a:spLocks/>
              </p:cNvSpPr>
              <p:nvPr/>
            </p:nvSpPr>
            <p:spPr bwMode="auto">
              <a:xfrm>
                <a:off x="4815" y="3380"/>
                <a:ext cx="93" cy="76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6" y="16"/>
                  </a:cxn>
                  <a:cxn ang="0">
                    <a:pos x="0" y="64"/>
                  </a:cxn>
                  <a:cxn ang="0">
                    <a:pos x="35" y="76"/>
                  </a:cxn>
                  <a:cxn ang="0">
                    <a:pos x="93" y="38"/>
                  </a:cxn>
                  <a:cxn ang="0">
                    <a:pos x="86" y="0"/>
                  </a:cxn>
                </a:cxnLst>
                <a:rect l="0" t="0" r="r" b="b"/>
                <a:pathLst>
                  <a:path w="93" h="76">
                    <a:moveTo>
                      <a:pt x="86" y="0"/>
                    </a:moveTo>
                    <a:lnTo>
                      <a:pt x="16" y="16"/>
                    </a:lnTo>
                    <a:lnTo>
                      <a:pt x="0" y="64"/>
                    </a:lnTo>
                    <a:lnTo>
                      <a:pt x="35" y="76"/>
                    </a:lnTo>
                    <a:lnTo>
                      <a:pt x="93" y="38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8" name="Freeform 329"/>
              <p:cNvSpPr>
                <a:spLocks/>
              </p:cNvSpPr>
              <p:nvPr/>
            </p:nvSpPr>
            <p:spPr bwMode="auto">
              <a:xfrm>
                <a:off x="4895" y="3450"/>
                <a:ext cx="144" cy="6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4" y="0"/>
                  </a:cxn>
                  <a:cxn ang="0">
                    <a:pos x="77" y="13"/>
                  </a:cxn>
                  <a:cxn ang="0">
                    <a:pos x="144" y="22"/>
                  </a:cxn>
                  <a:cxn ang="0">
                    <a:pos x="144" y="64"/>
                  </a:cxn>
                  <a:cxn ang="0">
                    <a:pos x="90" y="42"/>
                  </a:cxn>
                  <a:cxn ang="0">
                    <a:pos x="38" y="48"/>
                  </a:cxn>
                  <a:cxn ang="0">
                    <a:pos x="0" y="6"/>
                  </a:cxn>
                </a:cxnLst>
                <a:rect l="0" t="0" r="r" b="b"/>
                <a:pathLst>
                  <a:path w="144" h="64">
                    <a:moveTo>
                      <a:pt x="0" y="6"/>
                    </a:moveTo>
                    <a:lnTo>
                      <a:pt x="54" y="0"/>
                    </a:lnTo>
                    <a:lnTo>
                      <a:pt x="77" y="13"/>
                    </a:lnTo>
                    <a:lnTo>
                      <a:pt x="144" y="22"/>
                    </a:lnTo>
                    <a:lnTo>
                      <a:pt x="144" y="64"/>
                    </a:lnTo>
                    <a:lnTo>
                      <a:pt x="90" y="42"/>
                    </a:lnTo>
                    <a:lnTo>
                      <a:pt x="38" y="48"/>
                    </a:lnTo>
                    <a:lnTo>
                      <a:pt x="0" y="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9" name="Freeform 328"/>
              <p:cNvSpPr>
                <a:spLocks/>
              </p:cNvSpPr>
              <p:nvPr/>
            </p:nvSpPr>
            <p:spPr bwMode="auto">
              <a:xfrm>
                <a:off x="3887" y="3808"/>
                <a:ext cx="116" cy="12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7" y="4"/>
                  </a:cxn>
                  <a:cxn ang="0">
                    <a:pos x="116" y="23"/>
                  </a:cxn>
                  <a:cxn ang="0">
                    <a:pos x="106" y="71"/>
                  </a:cxn>
                  <a:cxn ang="0">
                    <a:pos x="116" y="96"/>
                  </a:cxn>
                  <a:cxn ang="0">
                    <a:pos x="61" y="106"/>
                  </a:cxn>
                  <a:cxn ang="0">
                    <a:pos x="45" y="128"/>
                  </a:cxn>
                  <a:cxn ang="0">
                    <a:pos x="13" y="128"/>
                  </a:cxn>
                  <a:cxn ang="0">
                    <a:pos x="20" y="80"/>
                  </a:cxn>
                  <a:cxn ang="0">
                    <a:pos x="0" y="64"/>
                  </a:cxn>
                  <a:cxn ang="0">
                    <a:pos x="13" y="36"/>
                  </a:cxn>
                  <a:cxn ang="0">
                    <a:pos x="13" y="0"/>
                  </a:cxn>
                </a:cxnLst>
                <a:rect l="0" t="0" r="r" b="b"/>
                <a:pathLst>
                  <a:path w="116" h="128">
                    <a:moveTo>
                      <a:pt x="13" y="0"/>
                    </a:moveTo>
                    <a:lnTo>
                      <a:pt x="77" y="4"/>
                    </a:lnTo>
                    <a:lnTo>
                      <a:pt x="116" y="23"/>
                    </a:lnTo>
                    <a:lnTo>
                      <a:pt x="106" y="71"/>
                    </a:lnTo>
                    <a:lnTo>
                      <a:pt x="116" y="96"/>
                    </a:lnTo>
                    <a:lnTo>
                      <a:pt x="61" y="106"/>
                    </a:lnTo>
                    <a:lnTo>
                      <a:pt x="45" y="128"/>
                    </a:lnTo>
                    <a:lnTo>
                      <a:pt x="13" y="128"/>
                    </a:lnTo>
                    <a:lnTo>
                      <a:pt x="20" y="80"/>
                    </a:lnTo>
                    <a:lnTo>
                      <a:pt x="0" y="64"/>
                    </a:ln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0" name="Freeform 327"/>
              <p:cNvSpPr>
                <a:spLocks/>
              </p:cNvSpPr>
              <p:nvPr/>
            </p:nvSpPr>
            <p:spPr bwMode="auto">
              <a:xfrm>
                <a:off x="3772" y="2560"/>
                <a:ext cx="1225" cy="1303"/>
              </a:xfrm>
              <a:custGeom>
                <a:avLst/>
                <a:gdLst/>
                <a:ahLst/>
                <a:cxnLst>
                  <a:cxn ang="0">
                    <a:pos x="688" y="0"/>
                  </a:cxn>
                  <a:cxn ang="0">
                    <a:pos x="560" y="144"/>
                  </a:cxn>
                  <a:cxn ang="0">
                    <a:pos x="410" y="394"/>
                  </a:cxn>
                  <a:cxn ang="0">
                    <a:pos x="333" y="615"/>
                  </a:cxn>
                  <a:cxn ang="0">
                    <a:pos x="227" y="618"/>
                  </a:cxn>
                  <a:cxn ang="0">
                    <a:pos x="170" y="736"/>
                  </a:cxn>
                  <a:cxn ang="0">
                    <a:pos x="87" y="711"/>
                  </a:cxn>
                  <a:cxn ang="0">
                    <a:pos x="90" y="704"/>
                  </a:cxn>
                  <a:cxn ang="0">
                    <a:pos x="13" y="704"/>
                  </a:cxn>
                  <a:cxn ang="0">
                    <a:pos x="42" y="784"/>
                  </a:cxn>
                  <a:cxn ang="0">
                    <a:pos x="106" y="890"/>
                  </a:cxn>
                  <a:cxn ang="0">
                    <a:pos x="125" y="1031"/>
                  </a:cxn>
                  <a:cxn ang="0">
                    <a:pos x="48" y="1034"/>
                  </a:cxn>
                  <a:cxn ang="0">
                    <a:pos x="51" y="1044"/>
                  </a:cxn>
                  <a:cxn ang="0">
                    <a:pos x="7" y="1063"/>
                  </a:cxn>
                  <a:cxn ang="0">
                    <a:pos x="23" y="1130"/>
                  </a:cxn>
                  <a:cxn ang="0">
                    <a:pos x="109" y="1184"/>
                  </a:cxn>
                  <a:cxn ang="0">
                    <a:pos x="115" y="1092"/>
                  </a:cxn>
                  <a:cxn ang="0">
                    <a:pos x="192" y="1133"/>
                  </a:cxn>
                  <a:cxn ang="0">
                    <a:pos x="237" y="1098"/>
                  </a:cxn>
                  <a:cxn ang="0">
                    <a:pos x="278" y="1252"/>
                  </a:cxn>
                  <a:cxn ang="0">
                    <a:pos x="342" y="1303"/>
                  </a:cxn>
                  <a:cxn ang="0">
                    <a:pos x="397" y="1268"/>
                  </a:cxn>
                  <a:cxn ang="0">
                    <a:pos x="490" y="1168"/>
                  </a:cxn>
                  <a:cxn ang="0">
                    <a:pos x="531" y="1060"/>
                  </a:cxn>
                  <a:cxn ang="0">
                    <a:pos x="592" y="1028"/>
                  </a:cxn>
                  <a:cxn ang="0">
                    <a:pos x="656" y="887"/>
                  </a:cxn>
                  <a:cxn ang="0">
                    <a:pos x="518" y="861"/>
                  </a:cxn>
                  <a:cxn ang="0">
                    <a:pos x="394" y="839"/>
                  </a:cxn>
                  <a:cxn ang="0">
                    <a:pos x="333" y="788"/>
                  </a:cxn>
                  <a:cxn ang="0">
                    <a:pos x="522" y="682"/>
                  </a:cxn>
                  <a:cxn ang="0">
                    <a:pos x="730" y="736"/>
                  </a:cxn>
                  <a:cxn ang="0">
                    <a:pos x="790" y="810"/>
                  </a:cxn>
                  <a:cxn ang="0">
                    <a:pos x="883" y="868"/>
                  </a:cxn>
                  <a:cxn ang="0">
                    <a:pos x="848" y="788"/>
                  </a:cxn>
                  <a:cxn ang="0">
                    <a:pos x="982" y="781"/>
                  </a:cxn>
                  <a:cxn ang="0">
                    <a:pos x="877" y="711"/>
                  </a:cxn>
                  <a:cxn ang="0">
                    <a:pos x="931" y="551"/>
                  </a:cxn>
                  <a:cxn ang="0">
                    <a:pos x="1017" y="522"/>
                  </a:cxn>
                  <a:cxn ang="0">
                    <a:pos x="1110" y="477"/>
                  </a:cxn>
                  <a:cxn ang="0">
                    <a:pos x="1200" y="394"/>
                  </a:cxn>
                  <a:cxn ang="0">
                    <a:pos x="1225" y="365"/>
                  </a:cxn>
                  <a:cxn ang="0">
                    <a:pos x="1181" y="151"/>
                  </a:cxn>
                  <a:cxn ang="0">
                    <a:pos x="1043" y="160"/>
                  </a:cxn>
                  <a:cxn ang="0">
                    <a:pos x="915" y="106"/>
                  </a:cxn>
                  <a:cxn ang="0">
                    <a:pos x="902" y="42"/>
                  </a:cxn>
                </a:cxnLst>
                <a:rect l="0" t="0" r="r" b="b"/>
                <a:pathLst>
                  <a:path w="1225" h="1303">
                    <a:moveTo>
                      <a:pt x="902" y="42"/>
                    </a:moveTo>
                    <a:lnTo>
                      <a:pt x="688" y="0"/>
                    </a:lnTo>
                    <a:lnTo>
                      <a:pt x="675" y="4"/>
                    </a:lnTo>
                    <a:lnTo>
                      <a:pt x="560" y="144"/>
                    </a:lnTo>
                    <a:lnTo>
                      <a:pt x="480" y="279"/>
                    </a:lnTo>
                    <a:lnTo>
                      <a:pt x="410" y="394"/>
                    </a:lnTo>
                    <a:lnTo>
                      <a:pt x="342" y="538"/>
                    </a:lnTo>
                    <a:lnTo>
                      <a:pt x="333" y="615"/>
                    </a:lnTo>
                    <a:lnTo>
                      <a:pt x="291" y="602"/>
                    </a:lnTo>
                    <a:lnTo>
                      <a:pt x="227" y="618"/>
                    </a:lnTo>
                    <a:lnTo>
                      <a:pt x="195" y="679"/>
                    </a:lnTo>
                    <a:lnTo>
                      <a:pt x="170" y="736"/>
                    </a:lnTo>
                    <a:lnTo>
                      <a:pt x="119" y="736"/>
                    </a:lnTo>
                    <a:lnTo>
                      <a:pt x="87" y="711"/>
                    </a:lnTo>
                    <a:lnTo>
                      <a:pt x="93" y="704"/>
                    </a:lnTo>
                    <a:lnTo>
                      <a:pt x="90" y="704"/>
                    </a:lnTo>
                    <a:lnTo>
                      <a:pt x="64" y="704"/>
                    </a:lnTo>
                    <a:lnTo>
                      <a:pt x="13" y="704"/>
                    </a:lnTo>
                    <a:lnTo>
                      <a:pt x="23" y="740"/>
                    </a:lnTo>
                    <a:lnTo>
                      <a:pt x="42" y="784"/>
                    </a:lnTo>
                    <a:lnTo>
                      <a:pt x="35" y="826"/>
                    </a:lnTo>
                    <a:lnTo>
                      <a:pt x="106" y="890"/>
                    </a:lnTo>
                    <a:lnTo>
                      <a:pt x="93" y="925"/>
                    </a:lnTo>
                    <a:lnTo>
                      <a:pt x="125" y="1031"/>
                    </a:lnTo>
                    <a:lnTo>
                      <a:pt x="99" y="1053"/>
                    </a:lnTo>
                    <a:lnTo>
                      <a:pt x="48" y="1034"/>
                    </a:lnTo>
                    <a:lnTo>
                      <a:pt x="42" y="1040"/>
                    </a:lnTo>
                    <a:lnTo>
                      <a:pt x="51" y="1044"/>
                    </a:lnTo>
                    <a:lnTo>
                      <a:pt x="51" y="1092"/>
                    </a:lnTo>
                    <a:lnTo>
                      <a:pt x="7" y="1063"/>
                    </a:lnTo>
                    <a:lnTo>
                      <a:pt x="0" y="1079"/>
                    </a:lnTo>
                    <a:lnTo>
                      <a:pt x="23" y="1130"/>
                    </a:lnTo>
                    <a:lnTo>
                      <a:pt x="42" y="1191"/>
                    </a:lnTo>
                    <a:lnTo>
                      <a:pt x="109" y="1184"/>
                    </a:lnTo>
                    <a:lnTo>
                      <a:pt x="74" y="1127"/>
                    </a:lnTo>
                    <a:lnTo>
                      <a:pt x="115" y="1092"/>
                    </a:lnTo>
                    <a:lnTo>
                      <a:pt x="160" y="1133"/>
                    </a:lnTo>
                    <a:lnTo>
                      <a:pt x="192" y="1133"/>
                    </a:lnTo>
                    <a:lnTo>
                      <a:pt x="195" y="1050"/>
                    </a:lnTo>
                    <a:lnTo>
                      <a:pt x="237" y="1098"/>
                    </a:lnTo>
                    <a:lnTo>
                      <a:pt x="237" y="1200"/>
                    </a:lnTo>
                    <a:lnTo>
                      <a:pt x="278" y="1252"/>
                    </a:lnTo>
                    <a:lnTo>
                      <a:pt x="256" y="1293"/>
                    </a:lnTo>
                    <a:lnTo>
                      <a:pt x="342" y="1303"/>
                    </a:lnTo>
                    <a:lnTo>
                      <a:pt x="362" y="1274"/>
                    </a:lnTo>
                    <a:lnTo>
                      <a:pt x="397" y="1268"/>
                    </a:lnTo>
                    <a:lnTo>
                      <a:pt x="410" y="1184"/>
                    </a:lnTo>
                    <a:lnTo>
                      <a:pt x="490" y="1168"/>
                    </a:lnTo>
                    <a:lnTo>
                      <a:pt x="570" y="1104"/>
                    </a:lnTo>
                    <a:lnTo>
                      <a:pt x="531" y="1060"/>
                    </a:lnTo>
                    <a:lnTo>
                      <a:pt x="538" y="1024"/>
                    </a:lnTo>
                    <a:lnTo>
                      <a:pt x="592" y="1028"/>
                    </a:lnTo>
                    <a:lnTo>
                      <a:pt x="646" y="948"/>
                    </a:lnTo>
                    <a:lnTo>
                      <a:pt x="656" y="887"/>
                    </a:lnTo>
                    <a:lnTo>
                      <a:pt x="573" y="896"/>
                    </a:lnTo>
                    <a:lnTo>
                      <a:pt x="518" y="861"/>
                    </a:lnTo>
                    <a:lnTo>
                      <a:pt x="422" y="861"/>
                    </a:lnTo>
                    <a:lnTo>
                      <a:pt x="394" y="839"/>
                    </a:lnTo>
                    <a:lnTo>
                      <a:pt x="317" y="810"/>
                    </a:lnTo>
                    <a:lnTo>
                      <a:pt x="333" y="788"/>
                    </a:lnTo>
                    <a:lnTo>
                      <a:pt x="451" y="759"/>
                    </a:lnTo>
                    <a:lnTo>
                      <a:pt x="522" y="682"/>
                    </a:lnTo>
                    <a:lnTo>
                      <a:pt x="589" y="644"/>
                    </a:lnTo>
                    <a:lnTo>
                      <a:pt x="730" y="736"/>
                    </a:lnTo>
                    <a:lnTo>
                      <a:pt x="730" y="768"/>
                    </a:lnTo>
                    <a:lnTo>
                      <a:pt x="790" y="810"/>
                    </a:lnTo>
                    <a:lnTo>
                      <a:pt x="790" y="861"/>
                    </a:lnTo>
                    <a:lnTo>
                      <a:pt x="883" y="868"/>
                    </a:lnTo>
                    <a:lnTo>
                      <a:pt x="877" y="826"/>
                    </a:lnTo>
                    <a:lnTo>
                      <a:pt x="848" y="788"/>
                    </a:lnTo>
                    <a:lnTo>
                      <a:pt x="905" y="765"/>
                    </a:lnTo>
                    <a:lnTo>
                      <a:pt x="982" y="781"/>
                    </a:lnTo>
                    <a:lnTo>
                      <a:pt x="976" y="720"/>
                    </a:lnTo>
                    <a:lnTo>
                      <a:pt x="877" y="711"/>
                    </a:lnTo>
                    <a:lnTo>
                      <a:pt x="963" y="596"/>
                    </a:lnTo>
                    <a:lnTo>
                      <a:pt x="931" y="551"/>
                    </a:lnTo>
                    <a:lnTo>
                      <a:pt x="992" y="541"/>
                    </a:lnTo>
                    <a:lnTo>
                      <a:pt x="1017" y="522"/>
                    </a:lnTo>
                    <a:lnTo>
                      <a:pt x="1062" y="525"/>
                    </a:lnTo>
                    <a:lnTo>
                      <a:pt x="1110" y="477"/>
                    </a:lnTo>
                    <a:lnTo>
                      <a:pt x="1177" y="474"/>
                    </a:lnTo>
                    <a:lnTo>
                      <a:pt x="1200" y="394"/>
                    </a:lnTo>
                    <a:lnTo>
                      <a:pt x="1193" y="372"/>
                    </a:lnTo>
                    <a:lnTo>
                      <a:pt x="1225" y="365"/>
                    </a:lnTo>
                    <a:lnTo>
                      <a:pt x="1216" y="253"/>
                    </a:lnTo>
                    <a:lnTo>
                      <a:pt x="1181" y="151"/>
                    </a:lnTo>
                    <a:lnTo>
                      <a:pt x="1136" y="160"/>
                    </a:lnTo>
                    <a:lnTo>
                      <a:pt x="1043" y="160"/>
                    </a:lnTo>
                    <a:lnTo>
                      <a:pt x="973" y="116"/>
                    </a:lnTo>
                    <a:lnTo>
                      <a:pt x="915" y="106"/>
                    </a:lnTo>
                    <a:lnTo>
                      <a:pt x="886" y="39"/>
                    </a:lnTo>
                    <a:lnTo>
                      <a:pt x="902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92" name="Freeform 324"/>
          <p:cNvSpPr>
            <a:spLocks/>
          </p:cNvSpPr>
          <p:nvPr/>
        </p:nvSpPr>
        <p:spPr bwMode="auto">
          <a:xfrm>
            <a:off x="3255572" y="1758863"/>
            <a:ext cx="1217075" cy="1294074"/>
          </a:xfrm>
          <a:custGeom>
            <a:avLst/>
            <a:gdLst/>
            <a:ahLst/>
            <a:cxnLst>
              <a:cxn ang="0">
                <a:pos x="688" y="0"/>
              </a:cxn>
              <a:cxn ang="0">
                <a:pos x="560" y="145"/>
              </a:cxn>
              <a:cxn ang="0">
                <a:pos x="410" y="395"/>
              </a:cxn>
              <a:cxn ang="0">
                <a:pos x="333" y="615"/>
              </a:cxn>
              <a:cxn ang="0">
                <a:pos x="228" y="618"/>
              </a:cxn>
              <a:cxn ang="0">
                <a:pos x="170" y="738"/>
              </a:cxn>
              <a:cxn ang="0">
                <a:pos x="88" y="713"/>
              </a:cxn>
              <a:cxn ang="0">
                <a:pos x="90" y="705"/>
              </a:cxn>
              <a:cxn ang="0">
                <a:pos x="13" y="705"/>
              </a:cxn>
              <a:cxn ang="0">
                <a:pos x="43" y="785"/>
              </a:cxn>
              <a:cxn ang="0">
                <a:pos x="105" y="890"/>
              </a:cxn>
              <a:cxn ang="0">
                <a:pos x="125" y="1033"/>
              </a:cxn>
              <a:cxn ang="0">
                <a:pos x="48" y="1035"/>
              </a:cxn>
              <a:cxn ang="0">
                <a:pos x="50" y="1045"/>
              </a:cxn>
              <a:cxn ang="0">
                <a:pos x="8" y="1063"/>
              </a:cxn>
              <a:cxn ang="0">
                <a:pos x="23" y="1130"/>
              </a:cxn>
              <a:cxn ang="0">
                <a:pos x="110" y="1185"/>
              </a:cxn>
              <a:cxn ang="0">
                <a:pos x="115" y="1093"/>
              </a:cxn>
              <a:cxn ang="0">
                <a:pos x="193" y="1133"/>
              </a:cxn>
              <a:cxn ang="0">
                <a:pos x="238" y="1098"/>
              </a:cxn>
              <a:cxn ang="0">
                <a:pos x="278" y="1253"/>
              </a:cxn>
              <a:cxn ang="0">
                <a:pos x="343" y="1303"/>
              </a:cxn>
              <a:cxn ang="0">
                <a:pos x="398" y="1268"/>
              </a:cxn>
              <a:cxn ang="0">
                <a:pos x="490" y="1168"/>
              </a:cxn>
              <a:cxn ang="0">
                <a:pos x="530" y="1060"/>
              </a:cxn>
              <a:cxn ang="0">
                <a:pos x="593" y="1028"/>
              </a:cxn>
              <a:cxn ang="0">
                <a:pos x="655" y="888"/>
              </a:cxn>
              <a:cxn ang="0">
                <a:pos x="518" y="863"/>
              </a:cxn>
              <a:cxn ang="0">
                <a:pos x="395" y="840"/>
              </a:cxn>
              <a:cxn ang="0">
                <a:pos x="333" y="788"/>
              </a:cxn>
              <a:cxn ang="0">
                <a:pos x="523" y="683"/>
              </a:cxn>
              <a:cxn ang="0">
                <a:pos x="730" y="738"/>
              </a:cxn>
              <a:cxn ang="0">
                <a:pos x="790" y="810"/>
              </a:cxn>
              <a:cxn ang="0">
                <a:pos x="883" y="868"/>
              </a:cxn>
              <a:cxn ang="0">
                <a:pos x="848" y="788"/>
              </a:cxn>
              <a:cxn ang="0">
                <a:pos x="983" y="783"/>
              </a:cxn>
              <a:cxn ang="0">
                <a:pos x="878" y="713"/>
              </a:cxn>
              <a:cxn ang="0">
                <a:pos x="930" y="553"/>
              </a:cxn>
              <a:cxn ang="0">
                <a:pos x="1018" y="523"/>
              </a:cxn>
              <a:cxn ang="0">
                <a:pos x="1110" y="478"/>
              </a:cxn>
              <a:cxn ang="0">
                <a:pos x="1200" y="395"/>
              </a:cxn>
              <a:cxn ang="0">
                <a:pos x="1225" y="365"/>
              </a:cxn>
              <a:cxn ang="0">
                <a:pos x="1180" y="153"/>
              </a:cxn>
              <a:cxn ang="0">
                <a:pos x="1043" y="160"/>
              </a:cxn>
              <a:cxn ang="0">
                <a:pos x="915" y="108"/>
              </a:cxn>
              <a:cxn ang="0">
                <a:pos x="903" y="43"/>
              </a:cxn>
            </a:cxnLst>
            <a:rect l="0" t="0" r="r" b="b"/>
            <a:pathLst>
              <a:path w="1225" h="1303">
                <a:moveTo>
                  <a:pt x="903" y="43"/>
                </a:moveTo>
                <a:lnTo>
                  <a:pt x="688" y="0"/>
                </a:lnTo>
                <a:lnTo>
                  <a:pt x="675" y="5"/>
                </a:lnTo>
                <a:lnTo>
                  <a:pt x="560" y="145"/>
                </a:lnTo>
                <a:lnTo>
                  <a:pt x="480" y="280"/>
                </a:lnTo>
                <a:lnTo>
                  <a:pt x="410" y="395"/>
                </a:lnTo>
                <a:lnTo>
                  <a:pt x="343" y="538"/>
                </a:lnTo>
                <a:lnTo>
                  <a:pt x="333" y="615"/>
                </a:lnTo>
                <a:lnTo>
                  <a:pt x="290" y="603"/>
                </a:lnTo>
                <a:lnTo>
                  <a:pt x="228" y="618"/>
                </a:lnTo>
                <a:lnTo>
                  <a:pt x="195" y="680"/>
                </a:lnTo>
                <a:lnTo>
                  <a:pt x="170" y="738"/>
                </a:lnTo>
                <a:lnTo>
                  <a:pt x="120" y="738"/>
                </a:lnTo>
                <a:lnTo>
                  <a:pt x="88" y="713"/>
                </a:lnTo>
                <a:lnTo>
                  <a:pt x="93" y="705"/>
                </a:lnTo>
                <a:lnTo>
                  <a:pt x="90" y="705"/>
                </a:lnTo>
                <a:lnTo>
                  <a:pt x="65" y="705"/>
                </a:lnTo>
                <a:lnTo>
                  <a:pt x="13" y="705"/>
                </a:lnTo>
                <a:lnTo>
                  <a:pt x="23" y="740"/>
                </a:lnTo>
                <a:lnTo>
                  <a:pt x="43" y="785"/>
                </a:lnTo>
                <a:lnTo>
                  <a:pt x="35" y="828"/>
                </a:lnTo>
                <a:lnTo>
                  <a:pt x="105" y="890"/>
                </a:lnTo>
                <a:lnTo>
                  <a:pt x="93" y="925"/>
                </a:lnTo>
                <a:lnTo>
                  <a:pt x="125" y="1033"/>
                </a:lnTo>
                <a:lnTo>
                  <a:pt x="100" y="1053"/>
                </a:lnTo>
                <a:lnTo>
                  <a:pt x="48" y="1035"/>
                </a:lnTo>
                <a:lnTo>
                  <a:pt x="43" y="1040"/>
                </a:lnTo>
                <a:lnTo>
                  <a:pt x="50" y="1045"/>
                </a:lnTo>
                <a:lnTo>
                  <a:pt x="50" y="1093"/>
                </a:lnTo>
                <a:lnTo>
                  <a:pt x="8" y="1063"/>
                </a:lnTo>
                <a:lnTo>
                  <a:pt x="0" y="1080"/>
                </a:lnTo>
                <a:lnTo>
                  <a:pt x="23" y="1130"/>
                </a:lnTo>
                <a:lnTo>
                  <a:pt x="43" y="1193"/>
                </a:lnTo>
                <a:lnTo>
                  <a:pt x="110" y="1185"/>
                </a:lnTo>
                <a:lnTo>
                  <a:pt x="75" y="1128"/>
                </a:lnTo>
                <a:lnTo>
                  <a:pt x="115" y="1093"/>
                </a:lnTo>
                <a:lnTo>
                  <a:pt x="160" y="1133"/>
                </a:lnTo>
                <a:lnTo>
                  <a:pt x="193" y="1133"/>
                </a:lnTo>
                <a:lnTo>
                  <a:pt x="195" y="1050"/>
                </a:lnTo>
                <a:lnTo>
                  <a:pt x="238" y="1098"/>
                </a:lnTo>
                <a:lnTo>
                  <a:pt x="238" y="1200"/>
                </a:lnTo>
                <a:lnTo>
                  <a:pt x="278" y="1253"/>
                </a:lnTo>
                <a:lnTo>
                  <a:pt x="255" y="1293"/>
                </a:lnTo>
                <a:lnTo>
                  <a:pt x="343" y="1303"/>
                </a:lnTo>
                <a:lnTo>
                  <a:pt x="363" y="1275"/>
                </a:lnTo>
                <a:lnTo>
                  <a:pt x="398" y="1268"/>
                </a:lnTo>
                <a:lnTo>
                  <a:pt x="410" y="1185"/>
                </a:lnTo>
                <a:lnTo>
                  <a:pt x="490" y="1168"/>
                </a:lnTo>
                <a:lnTo>
                  <a:pt x="570" y="1105"/>
                </a:lnTo>
                <a:lnTo>
                  <a:pt x="530" y="1060"/>
                </a:lnTo>
                <a:lnTo>
                  <a:pt x="538" y="1025"/>
                </a:lnTo>
                <a:lnTo>
                  <a:pt x="593" y="1028"/>
                </a:lnTo>
                <a:lnTo>
                  <a:pt x="645" y="948"/>
                </a:lnTo>
                <a:lnTo>
                  <a:pt x="655" y="888"/>
                </a:lnTo>
                <a:lnTo>
                  <a:pt x="573" y="898"/>
                </a:lnTo>
                <a:lnTo>
                  <a:pt x="518" y="863"/>
                </a:lnTo>
                <a:lnTo>
                  <a:pt x="423" y="863"/>
                </a:lnTo>
                <a:lnTo>
                  <a:pt x="395" y="840"/>
                </a:lnTo>
                <a:lnTo>
                  <a:pt x="318" y="810"/>
                </a:lnTo>
                <a:lnTo>
                  <a:pt x="333" y="788"/>
                </a:lnTo>
                <a:lnTo>
                  <a:pt x="450" y="760"/>
                </a:lnTo>
                <a:lnTo>
                  <a:pt x="523" y="683"/>
                </a:lnTo>
                <a:lnTo>
                  <a:pt x="590" y="645"/>
                </a:lnTo>
                <a:lnTo>
                  <a:pt x="730" y="738"/>
                </a:lnTo>
                <a:lnTo>
                  <a:pt x="730" y="768"/>
                </a:lnTo>
                <a:lnTo>
                  <a:pt x="790" y="810"/>
                </a:lnTo>
                <a:lnTo>
                  <a:pt x="790" y="863"/>
                </a:lnTo>
                <a:lnTo>
                  <a:pt x="883" y="868"/>
                </a:lnTo>
                <a:lnTo>
                  <a:pt x="878" y="828"/>
                </a:lnTo>
                <a:lnTo>
                  <a:pt x="848" y="788"/>
                </a:lnTo>
                <a:lnTo>
                  <a:pt x="905" y="765"/>
                </a:lnTo>
                <a:lnTo>
                  <a:pt x="983" y="783"/>
                </a:lnTo>
                <a:lnTo>
                  <a:pt x="975" y="720"/>
                </a:lnTo>
                <a:lnTo>
                  <a:pt x="878" y="713"/>
                </a:lnTo>
                <a:lnTo>
                  <a:pt x="963" y="598"/>
                </a:lnTo>
                <a:lnTo>
                  <a:pt x="930" y="553"/>
                </a:lnTo>
                <a:lnTo>
                  <a:pt x="993" y="543"/>
                </a:lnTo>
                <a:lnTo>
                  <a:pt x="1018" y="523"/>
                </a:lnTo>
                <a:lnTo>
                  <a:pt x="1063" y="525"/>
                </a:lnTo>
                <a:lnTo>
                  <a:pt x="1110" y="478"/>
                </a:lnTo>
                <a:lnTo>
                  <a:pt x="1178" y="475"/>
                </a:lnTo>
                <a:lnTo>
                  <a:pt x="1200" y="395"/>
                </a:lnTo>
                <a:lnTo>
                  <a:pt x="1193" y="373"/>
                </a:lnTo>
                <a:lnTo>
                  <a:pt x="1225" y="365"/>
                </a:lnTo>
                <a:lnTo>
                  <a:pt x="1215" y="253"/>
                </a:lnTo>
                <a:lnTo>
                  <a:pt x="1180" y="153"/>
                </a:lnTo>
                <a:lnTo>
                  <a:pt x="1135" y="160"/>
                </a:lnTo>
                <a:lnTo>
                  <a:pt x="1043" y="160"/>
                </a:lnTo>
                <a:lnTo>
                  <a:pt x="973" y="118"/>
                </a:lnTo>
                <a:lnTo>
                  <a:pt x="915" y="108"/>
                </a:lnTo>
                <a:lnTo>
                  <a:pt x="885" y="40"/>
                </a:lnTo>
                <a:lnTo>
                  <a:pt x="903" y="4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3" name="Freeform 323"/>
          <p:cNvSpPr>
            <a:spLocks/>
          </p:cNvSpPr>
          <p:nvPr/>
        </p:nvSpPr>
        <p:spPr bwMode="auto">
          <a:xfrm>
            <a:off x="4134847" y="1607348"/>
            <a:ext cx="680568" cy="524089"/>
          </a:xfrm>
          <a:custGeom>
            <a:avLst/>
            <a:gdLst/>
            <a:ahLst/>
            <a:cxnLst>
              <a:cxn ang="0">
                <a:pos x="583" y="0"/>
              </a:cxn>
              <a:cxn ang="0">
                <a:pos x="498" y="40"/>
              </a:cxn>
              <a:cxn ang="0">
                <a:pos x="465" y="85"/>
              </a:cxn>
              <a:cxn ang="0">
                <a:pos x="468" y="163"/>
              </a:cxn>
              <a:cxn ang="0">
                <a:pos x="433" y="183"/>
              </a:cxn>
              <a:cxn ang="0">
                <a:pos x="408" y="175"/>
              </a:cxn>
              <a:cxn ang="0">
                <a:pos x="380" y="208"/>
              </a:cxn>
              <a:cxn ang="0">
                <a:pos x="345" y="208"/>
              </a:cxn>
              <a:cxn ang="0">
                <a:pos x="273" y="240"/>
              </a:cxn>
              <a:cxn ang="0">
                <a:pos x="175" y="240"/>
              </a:cxn>
              <a:cxn ang="0">
                <a:pos x="120" y="240"/>
              </a:cxn>
              <a:cxn ang="0">
                <a:pos x="88" y="195"/>
              </a:cxn>
              <a:cxn ang="0">
                <a:pos x="18" y="195"/>
              </a:cxn>
              <a:cxn ang="0">
                <a:pos x="0" y="193"/>
              </a:cxn>
              <a:cxn ang="0">
                <a:pos x="30" y="260"/>
              </a:cxn>
              <a:cxn ang="0">
                <a:pos x="88" y="270"/>
              </a:cxn>
              <a:cxn ang="0">
                <a:pos x="158" y="313"/>
              </a:cxn>
              <a:cxn ang="0">
                <a:pos x="250" y="313"/>
              </a:cxn>
              <a:cxn ang="0">
                <a:pos x="295" y="305"/>
              </a:cxn>
              <a:cxn ang="0">
                <a:pos x="330" y="405"/>
              </a:cxn>
              <a:cxn ang="0">
                <a:pos x="340" y="518"/>
              </a:cxn>
              <a:cxn ang="0">
                <a:pos x="348" y="513"/>
              </a:cxn>
              <a:cxn ang="0">
                <a:pos x="383" y="528"/>
              </a:cxn>
              <a:cxn ang="0">
                <a:pos x="575" y="520"/>
              </a:cxn>
              <a:cxn ang="0">
                <a:pos x="600" y="470"/>
              </a:cxn>
              <a:cxn ang="0">
                <a:pos x="635" y="448"/>
              </a:cxn>
              <a:cxn ang="0">
                <a:pos x="635" y="413"/>
              </a:cxn>
              <a:cxn ang="0">
                <a:pos x="595" y="398"/>
              </a:cxn>
              <a:cxn ang="0">
                <a:pos x="600" y="360"/>
              </a:cxn>
              <a:cxn ang="0">
                <a:pos x="645" y="368"/>
              </a:cxn>
              <a:cxn ang="0">
                <a:pos x="685" y="340"/>
              </a:cxn>
              <a:cxn ang="0">
                <a:pos x="640" y="300"/>
              </a:cxn>
              <a:cxn ang="0">
                <a:pos x="610" y="295"/>
              </a:cxn>
              <a:cxn ang="0">
                <a:pos x="645" y="218"/>
              </a:cxn>
              <a:cxn ang="0">
                <a:pos x="588" y="138"/>
              </a:cxn>
              <a:cxn ang="0">
                <a:pos x="550" y="138"/>
              </a:cxn>
              <a:cxn ang="0">
                <a:pos x="510" y="118"/>
              </a:cxn>
              <a:cxn ang="0">
                <a:pos x="533" y="58"/>
              </a:cxn>
              <a:cxn ang="0">
                <a:pos x="583" y="0"/>
              </a:cxn>
            </a:cxnLst>
            <a:rect l="0" t="0" r="r" b="b"/>
            <a:pathLst>
              <a:path w="685" h="528">
                <a:moveTo>
                  <a:pt x="583" y="0"/>
                </a:moveTo>
                <a:lnTo>
                  <a:pt x="498" y="40"/>
                </a:lnTo>
                <a:lnTo>
                  <a:pt x="465" y="85"/>
                </a:lnTo>
                <a:lnTo>
                  <a:pt x="468" y="163"/>
                </a:lnTo>
                <a:lnTo>
                  <a:pt x="433" y="183"/>
                </a:lnTo>
                <a:lnTo>
                  <a:pt x="408" y="175"/>
                </a:lnTo>
                <a:lnTo>
                  <a:pt x="380" y="208"/>
                </a:lnTo>
                <a:lnTo>
                  <a:pt x="345" y="208"/>
                </a:lnTo>
                <a:lnTo>
                  <a:pt x="273" y="240"/>
                </a:lnTo>
                <a:lnTo>
                  <a:pt x="175" y="240"/>
                </a:lnTo>
                <a:lnTo>
                  <a:pt x="120" y="240"/>
                </a:lnTo>
                <a:lnTo>
                  <a:pt x="88" y="195"/>
                </a:lnTo>
                <a:lnTo>
                  <a:pt x="18" y="195"/>
                </a:lnTo>
                <a:lnTo>
                  <a:pt x="0" y="193"/>
                </a:lnTo>
                <a:lnTo>
                  <a:pt x="30" y="260"/>
                </a:lnTo>
                <a:lnTo>
                  <a:pt x="88" y="270"/>
                </a:lnTo>
                <a:lnTo>
                  <a:pt x="158" y="313"/>
                </a:lnTo>
                <a:lnTo>
                  <a:pt x="250" y="313"/>
                </a:lnTo>
                <a:lnTo>
                  <a:pt x="295" y="305"/>
                </a:lnTo>
                <a:lnTo>
                  <a:pt x="330" y="405"/>
                </a:lnTo>
                <a:lnTo>
                  <a:pt x="340" y="518"/>
                </a:lnTo>
                <a:lnTo>
                  <a:pt x="348" y="513"/>
                </a:lnTo>
                <a:lnTo>
                  <a:pt x="383" y="528"/>
                </a:lnTo>
                <a:lnTo>
                  <a:pt x="575" y="520"/>
                </a:lnTo>
                <a:lnTo>
                  <a:pt x="600" y="470"/>
                </a:lnTo>
                <a:lnTo>
                  <a:pt x="635" y="448"/>
                </a:lnTo>
                <a:lnTo>
                  <a:pt x="635" y="413"/>
                </a:lnTo>
                <a:lnTo>
                  <a:pt x="595" y="398"/>
                </a:lnTo>
                <a:lnTo>
                  <a:pt x="600" y="360"/>
                </a:lnTo>
                <a:lnTo>
                  <a:pt x="645" y="368"/>
                </a:lnTo>
                <a:lnTo>
                  <a:pt x="685" y="340"/>
                </a:lnTo>
                <a:lnTo>
                  <a:pt x="640" y="300"/>
                </a:lnTo>
                <a:lnTo>
                  <a:pt x="610" y="295"/>
                </a:lnTo>
                <a:lnTo>
                  <a:pt x="645" y="218"/>
                </a:lnTo>
                <a:lnTo>
                  <a:pt x="588" y="138"/>
                </a:lnTo>
                <a:lnTo>
                  <a:pt x="550" y="138"/>
                </a:lnTo>
                <a:lnTo>
                  <a:pt x="510" y="118"/>
                </a:lnTo>
                <a:lnTo>
                  <a:pt x="533" y="58"/>
                </a:lnTo>
                <a:lnTo>
                  <a:pt x="58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94" name="Group 320"/>
          <p:cNvGrpSpPr>
            <a:grpSpLocks/>
          </p:cNvGrpSpPr>
          <p:nvPr/>
        </p:nvGrpSpPr>
        <p:grpSpPr bwMode="auto">
          <a:xfrm>
            <a:off x="2753841" y="1512965"/>
            <a:ext cx="2061577" cy="1294077"/>
            <a:chOff x="3267" y="2311"/>
            <a:chExt cx="2076" cy="1302"/>
          </a:xfrm>
          <a:solidFill>
            <a:schemeClr val="bg1">
              <a:alpha val="67000"/>
            </a:schemeClr>
          </a:solidFill>
        </p:grpSpPr>
        <p:sp>
          <p:nvSpPr>
            <p:cNvPr id="548" name="Freeform 322"/>
            <p:cNvSpPr>
              <a:spLocks/>
            </p:cNvSpPr>
            <p:nvPr/>
          </p:nvSpPr>
          <p:spPr bwMode="auto">
            <a:xfrm>
              <a:off x="4658" y="2407"/>
              <a:ext cx="685" cy="528"/>
            </a:xfrm>
            <a:custGeom>
              <a:avLst/>
              <a:gdLst/>
              <a:ahLst/>
              <a:cxnLst>
                <a:cxn ang="0">
                  <a:pos x="582" y="0"/>
                </a:cxn>
                <a:cxn ang="0">
                  <a:pos x="496" y="41"/>
                </a:cxn>
                <a:cxn ang="0">
                  <a:pos x="464" y="86"/>
                </a:cxn>
                <a:cxn ang="0">
                  <a:pos x="467" y="163"/>
                </a:cxn>
                <a:cxn ang="0">
                  <a:pos x="432" y="182"/>
                </a:cxn>
                <a:cxn ang="0">
                  <a:pos x="407" y="176"/>
                </a:cxn>
                <a:cxn ang="0">
                  <a:pos x="378" y="208"/>
                </a:cxn>
                <a:cxn ang="0">
                  <a:pos x="343" y="208"/>
                </a:cxn>
                <a:cxn ang="0">
                  <a:pos x="272" y="240"/>
                </a:cxn>
                <a:cxn ang="0">
                  <a:pos x="173" y="240"/>
                </a:cxn>
                <a:cxn ang="0">
                  <a:pos x="119" y="240"/>
                </a:cxn>
                <a:cxn ang="0">
                  <a:pos x="87" y="195"/>
                </a:cxn>
                <a:cxn ang="0">
                  <a:pos x="16" y="195"/>
                </a:cxn>
                <a:cxn ang="0">
                  <a:pos x="0" y="192"/>
                </a:cxn>
                <a:cxn ang="0">
                  <a:pos x="29" y="259"/>
                </a:cxn>
                <a:cxn ang="0">
                  <a:pos x="87" y="269"/>
                </a:cxn>
                <a:cxn ang="0">
                  <a:pos x="157" y="313"/>
                </a:cxn>
                <a:cxn ang="0">
                  <a:pos x="250" y="313"/>
                </a:cxn>
                <a:cxn ang="0">
                  <a:pos x="295" y="304"/>
                </a:cxn>
                <a:cxn ang="0">
                  <a:pos x="330" y="406"/>
                </a:cxn>
                <a:cxn ang="0">
                  <a:pos x="339" y="518"/>
                </a:cxn>
                <a:cxn ang="0">
                  <a:pos x="346" y="512"/>
                </a:cxn>
                <a:cxn ang="0">
                  <a:pos x="381" y="528"/>
                </a:cxn>
                <a:cxn ang="0">
                  <a:pos x="573" y="521"/>
                </a:cxn>
                <a:cxn ang="0">
                  <a:pos x="598" y="470"/>
                </a:cxn>
                <a:cxn ang="0">
                  <a:pos x="634" y="448"/>
                </a:cxn>
                <a:cxn ang="0">
                  <a:pos x="634" y="413"/>
                </a:cxn>
                <a:cxn ang="0">
                  <a:pos x="595" y="397"/>
                </a:cxn>
                <a:cxn ang="0">
                  <a:pos x="598" y="361"/>
                </a:cxn>
                <a:cxn ang="0">
                  <a:pos x="643" y="368"/>
                </a:cxn>
                <a:cxn ang="0">
                  <a:pos x="685" y="339"/>
                </a:cxn>
                <a:cxn ang="0">
                  <a:pos x="640" y="301"/>
                </a:cxn>
                <a:cxn ang="0">
                  <a:pos x="608" y="294"/>
                </a:cxn>
                <a:cxn ang="0">
                  <a:pos x="643" y="217"/>
                </a:cxn>
                <a:cxn ang="0">
                  <a:pos x="586" y="137"/>
                </a:cxn>
                <a:cxn ang="0">
                  <a:pos x="550" y="137"/>
                </a:cxn>
                <a:cxn ang="0">
                  <a:pos x="509" y="118"/>
                </a:cxn>
                <a:cxn ang="0">
                  <a:pos x="531" y="57"/>
                </a:cxn>
                <a:cxn ang="0">
                  <a:pos x="582" y="0"/>
                </a:cxn>
              </a:cxnLst>
              <a:rect l="0" t="0" r="r" b="b"/>
              <a:pathLst>
                <a:path w="685" h="528">
                  <a:moveTo>
                    <a:pt x="582" y="0"/>
                  </a:moveTo>
                  <a:lnTo>
                    <a:pt x="496" y="41"/>
                  </a:lnTo>
                  <a:lnTo>
                    <a:pt x="464" y="86"/>
                  </a:lnTo>
                  <a:lnTo>
                    <a:pt x="467" y="163"/>
                  </a:lnTo>
                  <a:lnTo>
                    <a:pt x="432" y="182"/>
                  </a:lnTo>
                  <a:lnTo>
                    <a:pt x="407" y="176"/>
                  </a:lnTo>
                  <a:lnTo>
                    <a:pt x="378" y="208"/>
                  </a:lnTo>
                  <a:lnTo>
                    <a:pt x="343" y="208"/>
                  </a:lnTo>
                  <a:lnTo>
                    <a:pt x="272" y="240"/>
                  </a:lnTo>
                  <a:lnTo>
                    <a:pt x="173" y="240"/>
                  </a:lnTo>
                  <a:lnTo>
                    <a:pt x="119" y="240"/>
                  </a:lnTo>
                  <a:lnTo>
                    <a:pt x="87" y="195"/>
                  </a:lnTo>
                  <a:lnTo>
                    <a:pt x="16" y="195"/>
                  </a:lnTo>
                  <a:lnTo>
                    <a:pt x="0" y="192"/>
                  </a:lnTo>
                  <a:lnTo>
                    <a:pt x="29" y="259"/>
                  </a:lnTo>
                  <a:lnTo>
                    <a:pt x="87" y="269"/>
                  </a:lnTo>
                  <a:lnTo>
                    <a:pt x="157" y="313"/>
                  </a:lnTo>
                  <a:lnTo>
                    <a:pt x="250" y="313"/>
                  </a:lnTo>
                  <a:lnTo>
                    <a:pt x="295" y="304"/>
                  </a:lnTo>
                  <a:lnTo>
                    <a:pt x="330" y="406"/>
                  </a:lnTo>
                  <a:lnTo>
                    <a:pt x="339" y="518"/>
                  </a:lnTo>
                  <a:lnTo>
                    <a:pt x="346" y="512"/>
                  </a:lnTo>
                  <a:lnTo>
                    <a:pt x="381" y="528"/>
                  </a:lnTo>
                  <a:lnTo>
                    <a:pt x="573" y="521"/>
                  </a:lnTo>
                  <a:lnTo>
                    <a:pt x="598" y="470"/>
                  </a:lnTo>
                  <a:lnTo>
                    <a:pt x="634" y="448"/>
                  </a:lnTo>
                  <a:lnTo>
                    <a:pt x="634" y="413"/>
                  </a:lnTo>
                  <a:lnTo>
                    <a:pt x="595" y="397"/>
                  </a:lnTo>
                  <a:lnTo>
                    <a:pt x="598" y="361"/>
                  </a:lnTo>
                  <a:lnTo>
                    <a:pt x="643" y="368"/>
                  </a:lnTo>
                  <a:lnTo>
                    <a:pt x="685" y="339"/>
                  </a:lnTo>
                  <a:lnTo>
                    <a:pt x="640" y="301"/>
                  </a:lnTo>
                  <a:lnTo>
                    <a:pt x="608" y="294"/>
                  </a:lnTo>
                  <a:lnTo>
                    <a:pt x="643" y="217"/>
                  </a:lnTo>
                  <a:lnTo>
                    <a:pt x="586" y="137"/>
                  </a:lnTo>
                  <a:lnTo>
                    <a:pt x="550" y="137"/>
                  </a:lnTo>
                  <a:lnTo>
                    <a:pt x="509" y="118"/>
                  </a:lnTo>
                  <a:lnTo>
                    <a:pt x="531" y="57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9" name="Freeform 321"/>
            <p:cNvSpPr>
              <a:spLocks/>
            </p:cNvSpPr>
            <p:nvPr/>
          </p:nvSpPr>
          <p:spPr bwMode="auto">
            <a:xfrm>
              <a:off x="3267" y="2311"/>
              <a:ext cx="1318" cy="1302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9"/>
                </a:cxn>
                <a:cxn ang="0">
                  <a:pos x="681" y="9"/>
                </a:cxn>
                <a:cxn ang="0">
                  <a:pos x="675" y="13"/>
                </a:cxn>
                <a:cxn ang="0">
                  <a:pos x="608" y="99"/>
                </a:cxn>
                <a:cxn ang="0">
                  <a:pos x="499" y="256"/>
                </a:cxn>
                <a:cxn ang="0">
                  <a:pos x="368" y="288"/>
                </a:cxn>
                <a:cxn ang="0">
                  <a:pos x="249" y="365"/>
                </a:cxn>
                <a:cxn ang="0">
                  <a:pos x="208" y="413"/>
                </a:cxn>
                <a:cxn ang="0">
                  <a:pos x="252" y="531"/>
                </a:cxn>
                <a:cxn ang="0">
                  <a:pos x="217" y="685"/>
                </a:cxn>
                <a:cxn ang="0">
                  <a:pos x="176" y="813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49" y="966"/>
                </a:cxn>
                <a:cxn ang="0">
                  <a:pos x="329" y="1046"/>
                </a:cxn>
                <a:cxn ang="0">
                  <a:pos x="441" y="1123"/>
                </a:cxn>
                <a:cxn ang="0">
                  <a:pos x="556" y="1293"/>
                </a:cxn>
                <a:cxn ang="0">
                  <a:pos x="553" y="1283"/>
                </a:cxn>
                <a:cxn ang="0">
                  <a:pos x="630" y="1280"/>
                </a:cxn>
                <a:cxn ang="0">
                  <a:pos x="611" y="1139"/>
                </a:cxn>
                <a:cxn ang="0">
                  <a:pos x="547" y="1033"/>
                </a:cxn>
                <a:cxn ang="0">
                  <a:pos x="518" y="953"/>
                </a:cxn>
                <a:cxn ang="0">
                  <a:pos x="595" y="953"/>
                </a:cxn>
                <a:cxn ang="0">
                  <a:pos x="684" y="899"/>
                </a:cxn>
                <a:cxn ang="0">
                  <a:pos x="556" y="851"/>
                </a:cxn>
                <a:cxn ang="0">
                  <a:pos x="665" y="838"/>
                </a:cxn>
                <a:cxn ang="0">
                  <a:pos x="745" y="838"/>
                </a:cxn>
                <a:cxn ang="0">
                  <a:pos x="847" y="777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9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9"/>
                  </a:lnTo>
                  <a:lnTo>
                    <a:pt x="879" y="0"/>
                  </a:lnTo>
                  <a:lnTo>
                    <a:pt x="681" y="9"/>
                  </a:lnTo>
                  <a:lnTo>
                    <a:pt x="675" y="9"/>
                  </a:lnTo>
                  <a:lnTo>
                    <a:pt x="675" y="13"/>
                  </a:lnTo>
                  <a:lnTo>
                    <a:pt x="662" y="41"/>
                  </a:lnTo>
                  <a:lnTo>
                    <a:pt x="608" y="99"/>
                  </a:lnTo>
                  <a:lnTo>
                    <a:pt x="499" y="205"/>
                  </a:lnTo>
                  <a:lnTo>
                    <a:pt x="499" y="256"/>
                  </a:lnTo>
                  <a:lnTo>
                    <a:pt x="435" y="256"/>
                  </a:lnTo>
                  <a:lnTo>
                    <a:pt x="368" y="288"/>
                  </a:lnTo>
                  <a:lnTo>
                    <a:pt x="352" y="336"/>
                  </a:lnTo>
                  <a:lnTo>
                    <a:pt x="249" y="365"/>
                  </a:lnTo>
                  <a:lnTo>
                    <a:pt x="211" y="409"/>
                  </a:lnTo>
                  <a:lnTo>
                    <a:pt x="208" y="413"/>
                  </a:lnTo>
                  <a:lnTo>
                    <a:pt x="211" y="416"/>
                  </a:lnTo>
                  <a:lnTo>
                    <a:pt x="252" y="531"/>
                  </a:lnTo>
                  <a:lnTo>
                    <a:pt x="195" y="643"/>
                  </a:lnTo>
                  <a:lnTo>
                    <a:pt x="217" y="685"/>
                  </a:lnTo>
                  <a:lnTo>
                    <a:pt x="163" y="752"/>
                  </a:lnTo>
                  <a:lnTo>
                    <a:pt x="176" y="813"/>
                  </a:lnTo>
                  <a:lnTo>
                    <a:pt x="153" y="822"/>
                  </a:lnTo>
                  <a:lnTo>
                    <a:pt x="125" y="806"/>
                  </a:lnTo>
                  <a:lnTo>
                    <a:pt x="0" y="825"/>
                  </a:lnTo>
                  <a:lnTo>
                    <a:pt x="35" y="861"/>
                  </a:lnTo>
                  <a:lnTo>
                    <a:pt x="192" y="899"/>
                  </a:lnTo>
                  <a:lnTo>
                    <a:pt x="249" y="966"/>
                  </a:lnTo>
                  <a:lnTo>
                    <a:pt x="284" y="1040"/>
                  </a:lnTo>
                  <a:lnTo>
                    <a:pt x="329" y="1046"/>
                  </a:lnTo>
                  <a:lnTo>
                    <a:pt x="396" y="1123"/>
                  </a:lnTo>
                  <a:lnTo>
                    <a:pt x="441" y="1123"/>
                  </a:lnTo>
                  <a:lnTo>
                    <a:pt x="470" y="1222"/>
                  </a:lnTo>
                  <a:lnTo>
                    <a:pt x="556" y="1293"/>
                  </a:lnTo>
                  <a:lnTo>
                    <a:pt x="547" y="1289"/>
                  </a:lnTo>
                  <a:lnTo>
                    <a:pt x="553" y="1283"/>
                  </a:lnTo>
                  <a:lnTo>
                    <a:pt x="604" y="1302"/>
                  </a:lnTo>
                  <a:lnTo>
                    <a:pt x="630" y="1280"/>
                  </a:lnTo>
                  <a:lnTo>
                    <a:pt x="598" y="1174"/>
                  </a:lnTo>
                  <a:lnTo>
                    <a:pt x="611" y="1139"/>
                  </a:lnTo>
                  <a:lnTo>
                    <a:pt x="540" y="1075"/>
                  </a:lnTo>
                  <a:lnTo>
                    <a:pt x="547" y="1033"/>
                  </a:lnTo>
                  <a:lnTo>
                    <a:pt x="528" y="989"/>
                  </a:lnTo>
                  <a:lnTo>
                    <a:pt x="518" y="953"/>
                  </a:lnTo>
                  <a:lnTo>
                    <a:pt x="569" y="953"/>
                  </a:lnTo>
                  <a:lnTo>
                    <a:pt x="595" y="953"/>
                  </a:lnTo>
                  <a:lnTo>
                    <a:pt x="598" y="953"/>
                  </a:lnTo>
                  <a:lnTo>
                    <a:pt x="684" y="899"/>
                  </a:lnTo>
                  <a:lnTo>
                    <a:pt x="595" y="886"/>
                  </a:lnTo>
                  <a:lnTo>
                    <a:pt x="556" y="851"/>
                  </a:lnTo>
                  <a:lnTo>
                    <a:pt x="624" y="825"/>
                  </a:lnTo>
                  <a:lnTo>
                    <a:pt x="665" y="838"/>
                  </a:lnTo>
                  <a:lnTo>
                    <a:pt x="707" y="848"/>
                  </a:lnTo>
                  <a:lnTo>
                    <a:pt x="745" y="838"/>
                  </a:lnTo>
                  <a:lnTo>
                    <a:pt x="758" y="800"/>
                  </a:lnTo>
                  <a:lnTo>
                    <a:pt x="847" y="777"/>
                  </a:lnTo>
                  <a:lnTo>
                    <a:pt x="847" y="787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9"/>
                  </a:lnTo>
                  <a:lnTo>
                    <a:pt x="1318" y="2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95" name="Freeform 319"/>
          <p:cNvSpPr>
            <a:spLocks/>
          </p:cNvSpPr>
          <p:nvPr/>
        </p:nvSpPr>
        <p:spPr bwMode="auto">
          <a:xfrm>
            <a:off x="2753839" y="1512963"/>
            <a:ext cx="1308977" cy="1291591"/>
          </a:xfrm>
          <a:custGeom>
            <a:avLst/>
            <a:gdLst/>
            <a:ahLst/>
            <a:cxnLst>
              <a:cxn ang="0">
                <a:pos x="1148" y="240"/>
              </a:cxn>
              <a:cxn ang="0">
                <a:pos x="943" y="28"/>
              </a:cxn>
              <a:cxn ang="0">
                <a:pos x="680" y="8"/>
              </a:cxn>
              <a:cxn ang="0">
                <a:pos x="675" y="13"/>
              </a:cxn>
              <a:cxn ang="0">
                <a:pos x="608" y="98"/>
              </a:cxn>
              <a:cxn ang="0">
                <a:pos x="500" y="255"/>
              </a:cxn>
              <a:cxn ang="0">
                <a:pos x="368" y="288"/>
              </a:cxn>
              <a:cxn ang="0">
                <a:pos x="250" y="366"/>
              </a:cxn>
              <a:cxn ang="0">
                <a:pos x="208" y="413"/>
              </a:cxn>
              <a:cxn ang="0">
                <a:pos x="253" y="531"/>
              </a:cxn>
              <a:cxn ang="0">
                <a:pos x="218" y="686"/>
              </a:cxn>
              <a:cxn ang="0">
                <a:pos x="175" y="814"/>
              </a:cxn>
              <a:cxn ang="0">
                <a:pos x="125" y="806"/>
              </a:cxn>
              <a:cxn ang="0">
                <a:pos x="35" y="861"/>
              </a:cxn>
              <a:cxn ang="0">
                <a:pos x="250" y="966"/>
              </a:cxn>
              <a:cxn ang="0">
                <a:pos x="330" y="1047"/>
              </a:cxn>
              <a:cxn ang="0">
                <a:pos x="440" y="1124"/>
              </a:cxn>
              <a:cxn ang="0">
                <a:pos x="555" y="1294"/>
              </a:cxn>
              <a:cxn ang="0">
                <a:pos x="553" y="1284"/>
              </a:cxn>
              <a:cxn ang="0">
                <a:pos x="630" y="1282"/>
              </a:cxn>
              <a:cxn ang="0">
                <a:pos x="610" y="1139"/>
              </a:cxn>
              <a:cxn ang="0">
                <a:pos x="548" y="1034"/>
              </a:cxn>
              <a:cxn ang="0">
                <a:pos x="518" y="954"/>
              </a:cxn>
              <a:cxn ang="0">
                <a:pos x="595" y="954"/>
              </a:cxn>
              <a:cxn ang="0">
                <a:pos x="685" y="899"/>
              </a:cxn>
              <a:cxn ang="0">
                <a:pos x="555" y="851"/>
              </a:cxn>
              <a:cxn ang="0">
                <a:pos x="665" y="839"/>
              </a:cxn>
              <a:cxn ang="0">
                <a:pos x="745" y="839"/>
              </a:cxn>
              <a:cxn ang="0">
                <a:pos x="848" y="776"/>
              </a:cxn>
              <a:cxn ang="0">
                <a:pos x="915" y="643"/>
              </a:cxn>
              <a:cxn ang="0">
                <a:pos x="1065" y="393"/>
              </a:cxn>
              <a:cxn ang="0">
                <a:pos x="1193" y="248"/>
              </a:cxn>
            </a:cxnLst>
            <a:rect l="0" t="0" r="r" b="b"/>
            <a:pathLst>
              <a:path w="1318" h="1302">
                <a:moveTo>
                  <a:pt x="1318" y="275"/>
                </a:moveTo>
                <a:lnTo>
                  <a:pt x="1148" y="240"/>
                </a:lnTo>
                <a:lnTo>
                  <a:pt x="1148" y="208"/>
                </a:lnTo>
                <a:lnTo>
                  <a:pt x="943" y="28"/>
                </a:lnTo>
                <a:lnTo>
                  <a:pt x="880" y="0"/>
                </a:lnTo>
                <a:lnTo>
                  <a:pt x="680" y="8"/>
                </a:lnTo>
                <a:lnTo>
                  <a:pt x="675" y="8"/>
                </a:lnTo>
                <a:lnTo>
                  <a:pt x="675" y="13"/>
                </a:lnTo>
                <a:lnTo>
                  <a:pt x="663" y="40"/>
                </a:lnTo>
                <a:lnTo>
                  <a:pt x="608" y="98"/>
                </a:lnTo>
                <a:lnTo>
                  <a:pt x="500" y="205"/>
                </a:lnTo>
                <a:lnTo>
                  <a:pt x="500" y="255"/>
                </a:lnTo>
                <a:lnTo>
                  <a:pt x="435" y="255"/>
                </a:lnTo>
                <a:lnTo>
                  <a:pt x="368" y="288"/>
                </a:lnTo>
                <a:lnTo>
                  <a:pt x="353" y="336"/>
                </a:lnTo>
                <a:lnTo>
                  <a:pt x="250" y="366"/>
                </a:lnTo>
                <a:lnTo>
                  <a:pt x="210" y="408"/>
                </a:lnTo>
                <a:lnTo>
                  <a:pt x="208" y="413"/>
                </a:lnTo>
                <a:lnTo>
                  <a:pt x="210" y="416"/>
                </a:lnTo>
                <a:lnTo>
                  <a:pt x="253" y="531"/>
                </a:lnTo>
                <a:lnTo>
                  <a:pt x="195" y="643"/>
                </a:lnTo>
                <a:lnTo>
                  <a:pt x="218" y="686"/>
                </a:lnTo>
                <a:lnTo>
                  <a:pt x="163" y="751"/>
                </a:lnTo>
                <a:lnTo>
                  <a:pt x="175" y="814"/>
                </a:lnTo>
                <a:lnTo>
                  <a:pt x="153" y="821"/>
                </a:lnTo>
                <a:lnTo>
                  <a:pt x="125" y="806"/>
                </a:lnTo>
                <a:lnTo>
                  <a:pt x="0" y="826"/>
                </a:lnTo>
                <a:lnTo>
                  <a:pt x="35" y="861"/>
                </a:lnTo>
                <a:lnTo>
                  <a:pt x="193" y="899"/>
                </a:lnTo>
                <a:lnTo>
                  <a:pt x="250" y="966"/>
                </a:lnTo>
                <a:lnTo>
                  <a:pt x="285" y="1042"/>
                </a:lnTo>
                <a:lnTo>
                  <a:pt x="330" y="1047"/>
                </a:lnTo>
                <a:lnTo>
                  <a:pt x="395" y="1124"/>
                </a:lnTo>
                <a:lnTo>
                  <a:pt x="440" y="1124"/>
                </a:lnTo>
                <a:lnTo>
                  <a:pt x="470" y="1222"/>
                </a:lnTo>
                <a:lnTo>
                  <a:pt x="555" y="1294"/>
                </a:lnTo>
                <a:lnTo>
                  <a:pt x="548" y="1289"/>
                </a:lnTo>
                <a:lnTo>
                  <a:pt x="553" y="1284"/>
                </a:lnTo>
                <a:lnTo>
                  <a:pt x="605" y="1302"/>
                </a:lnTo>
                <a:lnTo>
                  <a:pt x="630" y="1282"/>
                </a:lnTo>
                <a:lnTo>
                  <a:pt x="598" y="1174"/>
                </a:lnTo>
                <a:lnTo>
                  <a:pt x="610" y="1139"/>
                </a:lnTo>
                <a:lnTo>
                  <a:pt x="540" y="1077"/>
                </a:lnTo>
                <a:lnTo>
                  <a:pt x="548" y="1034"/>
                </a:lnTo>
                <a:lnTo>
                  <a:pt x="528" y="989"/>
                </a:lnTo>
                <a:lnTo>
                  <a:pt x="518" y="954"/>
                </a:lnTo>
                <a:lnTo>
                  <a:pt x="570" y="954"/>
                </a:lnTo>
                <a:lnTo>
                  <a:pt x="595" y="954"/>
                </a:lnTo>
                <a:lnTo>
                  <a:pt x="598" y="954"/>
                </a:lnTo>
                <a:lnTo>
                  <a:pt x="685" y="899"/>
                </a:lnTo>
                <a:lnTo>
                  <a:pt x="595" y="886"/>
                </a:lnTo>
                <a:lnTo>
                  <a:pt x="555" y="851"/>
                </a:lnTo>
                <a:lnTo>
                  <a:pt x="625" y="826"/>
                </a:lnTo>
                <a:lnTo>
                  <a:pt x="665" y="839"/>
                </a:lnTo>
                <a:lnTo>
                  <a:pt x="708" y="849"/>
                </a:lnTo>
                <a:lnTo>
                  <a:pt x="745" y="839"/>
                </a:lnTo>
                <a:lnTo>
                  <a:pt x="758" y="801"/>
                </a:lnTo>
                <a:lnTo>
                  <a:pt x="848" y="776"/>
                </a:lnTo>
                <a:lnTo>
                  <a:pt x="848" y="786"/>
                </a:lnTo>
                <a:lnTo>
                  <a:pt x="915" y="643"/>
                </a:lnTo>
                <a:lnTo>
                  <a:pt x="985" y="528"/>
                </a:lnTo>
                <a:lnTo>
                  <a:pt x="1065" y="393"/>
                </a:lnTo>
                <a:lnTo>
                  <a:pt x="1180" y="253"/>
                </a:lnTo>
                <a:lnTo>
                  <a:pt x="1193" y="248"/>
                </a:lnTo>
                <a:lnTo>
                  <a:pt x="1318" y="27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6" name="Freeform 318"/>
          <p:cNvSpPr>
            <a:spLocks/>
          </p:cNvSpPr>
          <p:nvPr/>
        </p:nvSpPr>
        <p:spPr bwMode="auto">
          <a:xfrm>
            <a:off x="2537747" y="1480674"/>
            <a:ext cx="886725" cy="635860"/>
          </a:xfrm>
          <a:custGeom>
            <a:avLst/>
            <a:gdLst/>
            <a:ahLst/>
            <a:cxnLst>
              <a:cxn ang="0">
                <a:pos x="893" y="40"/>
              </a:cxn>
              <a:cxn ang="0">
                <a:pos x="790" y="40"/>
              </a:cxn>
              <a:cxn ang="0">
                <a:pos x="685" y="0"/>
              </a:cxn>
              <a:cxn ang="0">
                <a:pos x="650" y="23"/>
              </a:cxn>
              <a:cxn ang="0">
                <a:pos x="553" y="23"/>
              </a:cxn>
              <a:cxn ang="0">
                <a:pos x="468" y="78"/>
              </a:cxn>
              <a:cxn ang="0">
                <a:pos x="553" y="63"/>
              </a:cxn>
              <a:cxn ang="0">
                <a:pos x="618" y="80"/>
              </a:cxn>
              <a:cxn ang="0">
                <a:pos x="658" y="50"/>
              </a:cxn>
              <a:cxn ang="0">
                <a:pos x="758" y="78"/>
              </a:cxn>
              <a:cxn ang="0">
                <a:pos x="723" y="118"/>
              </a:cxn>
              <a:cxn ang="0">
                <a:pos x="570" y="115"/>
              </a:cxn>
              <a:cxn ang="0">
                <a:pos x="413" y="150"/>
              </a:cxn>
              <a:cxn ang="0">
                <a:pos x="355" y="128"/>
              </a:cxn>
              <a:cxn ang="0">
                <a:pos x="253" y="165"/>
              </a:cxn>
              <a:cxn ang="0">
                <a:pos x="208" y="240"/>
              </a:cxn>
              <a:cxn ang="0">
                <a:pos x="83" y="293"/>
              </a:cxn>
              <a:cxn ang="0">
                <a:pos x="83" y="353"/>
              </a:cxn>
              <a:cxn ang="0">
                <a:pos x="10" y="413"/>
              </a:cxn>
              <a:cxn ang="0">
                <a:pos x="0" y="428"/>
              </a:cxn>
              <a:cxn ang="0">
                <a:pos x="63" y="478"/>
              </a:cxn>
              <a:cxn ang="0">
                <a:pos x="63" y="515"/>
              </a:cxn>
              <a:cxn ang="0">
                <a:pos x="113" y="548"/>
              </a:cxn>
              <a:cxn ang="0">
                <a:pos x="118" y="630"/>
              </a:cxn>
              <a:cxn ang="0">
                <a:pos x="153" y="640"/>
              </a:cxn>
              <a:cxn ang="0">
                <a:pos x="193" y="575"/>
              </a:cxn>
              <a:cxn ang="0">
                <a:pos x="150" y="495"/>
              </a:cxn>
              <a:cxn ang="0">
                <a:pos x="170" y="398"/>
              </a:cxn>
              <a:cxn ang="0">
                <a:pos x="363" y="393"/>
              </a:cxn>
              <a:cxn ang="0">
                <a:pos x="390" y="433"/>
              </a:cxn>
              <a:cxn ang="0">
                <a:pos x="428" y="448"/>
              </a:cxn>
              <a:cxn ang="0">
                <a:pos x="425" y="445"/>
              </a:cxn>
              <a:cxn ang="0">
                <a:pos x="428" y="440"/>
              </a:cxn>
              <a:cxn ang="0">
                <a:pos x="468" y="398"/>
              </a:cxn>
              <a:cxn ang="0">
                <a:pos x="570" y="368"/>
              </a:cxn>
              <a:cxn ang="0">
                <a:pos x="585" y="320"/>
              </a:cxn>
              <a:cxn ang="0">
                <a:pos x="653" y="288"/>
              </a:cxn>
              <a:cxn ang="0">
                <a:pos x="718" y="288"/>
              </a:cxn>
              <a:cxn ang="0">
                <a:pos x="718" y="238"/>
              </a:cxn>
              <a:cxn ang="0">
                <a:pos x="825" y="130"/>
              </a:cxn>
              <a:cxn ang="0">
                <a:pos x="880" y="73"/>
              </a:cxn>
              <a:cxn ang="0">
                <a:pos x="893" y="45"/>
              </a:cxn>
              <a:cxn ang="0">
                <a:pos x="893" y="40"/>
              </a:cxn>
            </a:cxnLst>
            <a:rect l="0" t="0" r="r" b="b"/>
            <a:pathLst>
              <a:path w="893" h="640">
                <a:moveTo>
                  <a:pt x="893" y="40"/>
                </a:moveTo>
                <a:lnTo>
                  <a:pt x="790" y="40"/>
                </a:lnTo>
                <a:lnTo>
                  <a:pt x="685" y="0"/>
                </a:lnTo>
                <a:lnTo>
                  <a:pt x="650" y="23"/>
                </a:lnTo>
                <a:lnTo>
                  <a:pt x="553" y="23"/>
                </a:lnTo>
                <a:lnTo>
                  <a:pt x="468" y="78"/>
                </a:lnTo>
                <a:lnTo>
                  <a:pt x="553" y="63"/>
                </a:lnTo>
                <a:lnTo>
                  <a:pt x="618" y="80"/>
                </a:lnTo>
                <a:lnTo>
                  <a:pt x="658" y="50"/>
                </a:lnTo>
                <a:lnTo>
                  <a:pt x="758" y="78"/>
                </a:lnTo>
                <a:lnTo>
                  <a:pt x="723" y="118"/>
                </a:lnTo>
                <a:lnTo>
                  <a:pt x="570" y="115"/>
                </a:lnTo>
                <a:lnTo>
                  <a:pt x="413" y="150"/>
                </a:lnTo>
                <a:lnTo>
                  <a:pt x="355" y="128"/>
                </a:lnTo>
                <a:lnTo>
                  <a:pt x="253" y="165"/>
                </a:lnTo>
                <a:lnTo>
                  <a:pt x="208" y="240"/>
                </a:lnTo>
                <a:lnTo>
                  <a:pt x="83" y="293"/>
                </a:lnTo>
                <a:lnTo>
                  <a:pt x="83" y="353"/>
                </a:lnTo>
                <a:lnTo>
                  <a:pt x="10" y="413"/>
                </a:lnTo>
                <a:lnTo>
                  <a:pt x="0" y="428"/>
                </a:lnTo>
                <a:lnTo>
                  <a:pt x="63" y="478"/>
                </a:lnTo>
                <a:lnTo>
                  <a:pt x="63" y="515"/>
                </a:lnTo>
                <a:lnTo>
                  <a:pt x="113" y="548"/>
                </a:lnTo>
                <a:lnTo>
                  <a:pt x="118" y="630"/>
                </a:lnTo>
                <a:lnTo>
                  <a:pt x="153" y="640"/>
                </a:lnTo>
                <a:lnTo>
                  <a:pt x="193" y="575"/>
                </a:lnTo>
                <a:lnTo>
                  <a:pt x="150" y="495"/>
                </a:lnTo>
                <a:lnTo>
                  <a:pt x="170" y="398"/>
                </a:lnTo>
                <a:lnTo>
                  <a:pt x="363" y="393"/>
                </a:lnTo>
                <a:lnTo>
                  <a:pt x="390" y="433"/>
                </a:lnTo>
                <a:lnTo>
                  <a:pt x="428" y="448"/>
                </a:lnTo>
                <a:lnTo>
                  <a:pt x="425" y="445"/>
                </a:lnTo>
                <a:lnTo>
                  <a:pt x="428" y="440"/>
                </a:lnTo>
                <a:lnTo>
                  <a:pt x="468" y="398"/>
                </a:lnTo>
                <a:lnTo>
                  <a:pt x="570" y="368"/>
                </a:lnTo>
                <a:lnTo>
                  <a:pt x="585" y="320"/>
                </a:lnTo>
                <a:lnTo>
                  <a:pt x="653" y="288"/>
                </a:lnTo>
                <a:lnTo>
                  <a:pt x="718" y="288"/>
                </a:lnTo>
                <a:lnTo>
                  <a:pt x="718" y="238"/>
                </a:lnTo>
                <a:lnTo>
                  <a:pt x="825" y="130"/>
                </a:lnTo>
                <a:lnTo>
                  <a:pt x="880" y="73"/>
                </a:lnTo>
                <a:lnTo>
                  <a:pt x="893" y="45"/>
                </a:lnTo>
                <a:lnTo>
                  <a:pt x="893" y="4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7" name="Freeform 317"/>
          <p:cNvSpPr>
            <a:spLocks/>
          </p:cNvSpPr>
          <p:nvPr/>
        </p:nvSpPr>
        <p:spPr bwMode="auto">
          <a:xfrm>
            <a:off x="2570036" y="2054438"/>
            <a:ext cx="86935" cy="49677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87" y="51"/>
              </a:cxn>
              <a:cxn ang="0">
                <a:pos x="83" y="3"/>
              </a:cxn>
              <a:cxn ang="0">
                <a:pos x="0" y="0"/>
              </a:cxn>
              <a:cxn ang="0">
                <a:pos x="0" y="26"/>
              </a:cxn>
            </a:cxnLst>
            <a:rect l="0" t="0" r="r" b="b"/>
            <a:pathLst>
              <a:path w="87" h="51">
                <a:moveTo>
                  <a:pt x="0" y="26"/>
                </a:moveTo>
                <a:lnTo>
                  <a:pt x="87" y="51"/>
                </a:lnTo>
                <a:lnTo>
                  <a:pt x="83" y="3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8" name="Freeform 316"/>
          <p:cNvSpPr>
            <a:spLocks/>
          </p:cNvSpPr>
          <p:nvPr/>
        </p:nvSpPr>
        <p:spPr bwMode="auto">
          <a:xfrm>
            <a:off x="2570036" y="2054438"/>
            <a:ext cx="84450" cy="52161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87" y="51"/>
              </a:cxn>
              <a:cxn ang="0">
                <a:pos x="84" y="5"/>
              </a:cxn>
              <a:cxn ang="0">
                <a:pos x="0" y="0"/>
              </a:cxn>
              <a:cxn ang="0">
                <a:pos x="0" y="27"/>
              </a:cxn>
            </a:cxnLst>
            <a:rect l="0" t="0" r="r" b="b"/>
            <a:pathLst>
              <a:path w="87" h="51">
                <a:moveTo>
                  <a:pt x="0" y="27"/>
                </a:moveTo>
                <a:lnTo>
                  <a:pt x="87" y="51"/>
                </a:lnTo>
                <a:lnTo>
                  <a:pt x="84" y="5"/>
                </a:lnTo>
                <a:lnTo>
                  <a:pt x="0" y="0"/>
                </a:lnTo>
                <a:lnTo>
                  <a:pt x="0" y="2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" name="Freeform 315"/>
          <p:cNvSpPr>
            <a:spLocks/>
          </p:cNvSpPr>
          <p:nvPr/>
        </p:nvSpPr>
        <p:spPr bwMode="auto">
          <a:xfrm>
            <a:off x="2483103" y="1890505"/>
            <a:ext cx="168900" cy="1689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5" y="44"/>
              </a:cxn>
              <a:cxn ang="0">
                <a:pos x="0" y="67"/>
              </a:cxn>
              <a:cxn ang="0">
                <a:pos x="0" y="76"/>
              </a:cxn>
              <a:cxn ang="0">
                <a:pos x="89" y="166"/>
              </a:cxn>
              <a:cxn ang="0">
                <a:pos x="169" y="169"/>
              </a:cxn>
              <a:cxn ang="0">
                <a:pos x="166" y="134"/>
              </a:cxn>
              <a:cxn ang="0">
                <a:pos x="118" y="102"/>
              </a:cxn>
              <a:cxn ang="0">
                <a:pos x="118" y="64"/>
              </a:cxn>
              <a:cxn ang="0">
                <a:pos x="54" y="16"/>
              </a:cxn>
              <a:cxn ang="0">
                <a:pos x="64" y="0"/>
              </a:cxn>
            </a:cxnLst>
            <a:rect l="0" t="0" r="r" b="b"/>
            <a:pathLst>
              <a:path w="169" h="169">
                <a:moveTo>
                  <a:pt x="64" y="0"/>
                </a:moveTo>
                <a:lnTo>
                  <a:pt x="45" y="44"/>
                </a:lnTo>
                <a:lnTo>
                  <a:pt x="0" y="67"/>
                </a:lnTo>
                <a:lnTo>
                  <a:pt x="0" y="76"/>
                </a:lnTo>
                <a:lnTo>
                  <a:pt x="89" y="166"/>
                </a:lnTo>
                <a:lnTo>
                  <a:pt x="169" y="169"/>
                </a:lnTo>
                <a:lnTo>
                  <a:pt x="166" y="134"/>
                </a:lnTo>
                <a:lnTo>
                  <a:pt x="118" y="102"/>
                </a:lnTo>
                <a:lnTo>
                  <a:pt x="118" y="64"/>
                </a:lnTo>
                <a:lnTo>
                  <a:pt x="54" y="16"/>
                </a:lnTo>
                <a:lnTo>
                  <a:pt x="64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0" name="Freeform 314"/>
          <p:cNvSpPr>
            <a:spLocks/>
          </p:cNvSpPr>
          <p:nvPr/>
        </p:nvSpPr>
        <p:spPr bwMode="auto">
          <a:xfrm>
            <a:off x="2483103" y="1890505"/>
            <a:ext cx="168900" cy="168900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45" y="45"/>
              </a:cxn>
              <a:cxn ang="0">
                <a:pos x="0" y="67"/>
              </a:cxn>
              <a:cxn ang="0">
                <a:pos x="0" y="75"/>
              </a:cxn>
              <a:cxn ang="0">
                <a:pos x="89" y="164"/>
              </a:cxn>
              <a:cxn ang="0">
                <a:pos x="169" y="169"/>
              </a:cxn>
              <a:cxn ang="0">
                <a:pos x="167" y="134"/>
              </a:cxn>
              <a:cxn ang="0">
                <a:pos x="117" y="102"/>
              </a:cxn>
              <a:cxn ang="0">
                <a:pos x="117" y="65"/>
              </a:cxn>
              <a:cxn ang="0">
                <a:pos x="55" y="15"/>
              </a:cxn>
              <a:cxn ang="0">
                <a:pos x="65" y="0"/>
              </a:cxn>
            </a:cxnLst>
            <a:rect l="0" t="0" r="r" b="b"/>
            <a:pathLst>
              <a:path w="169" h="169">
                <a:moveTo>
                  <a:pt x="65" y="0"/>
                </a:moveTo>
                <a:lnTo>
                  <a:pt x="45" y="45"/>
                </a:lnTo>
                <a:lnTo>
                  <a:pt x="0" y="67"/>
                </a:lnTo>
                <a:lnTo>
                  <a:pt x="0" y="75"/>
                </a:lnTo>
                <a:lnTo>
                  <a:pt x="89" y="164"/>
                </a:lnTo>
                <a:lnTo>
                  <a:pt x="169" y="169"/>
                </a:lnTo>
                <a:lnTo>
                  <a:pt x="167" y="134"/>
                </a:lnTo>
                <a:lnTo>
                  <a:pt x="117" y="102"/>
                </a:lnTo>
                <a:lnTo>
                  <a:pt x="117" y="65"/>
                </a:lnTo>
                <a:lnTo>
                  <a:pt x="55" y="15"/>
                </a:lnTo>
                <a:lnTo>
                  <a:pt x="6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1" name="Freeform 313"/>
          <p:cNvSpPr>
            <a:spLocks/>
          </p:cNvSpPr>
          <p:nvPr/>
        </p:nvSpPr>
        <p:spPr bwMode="auto">
          <a:xfrm>
            <a:off x="2450812" y="1957569"/>
            <a:ext cx="64579" cy="7203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3" y="16"/>
              </a:cxn>
              <a:cxn ang="0">
                <a:pos x="0" y="61"/>
              </a:cxn>
              <a:cxn ang="0">
                <a:pos x="0" y="64"/>
              </a:cxn>
              <a:cxn ang="0">
                <a:pos x="45" y="73"/>
              </a:cxn>
              <a:cxn ang="0">
                <a:pos x="64" y="38"/>
              </a:cxn>
              <a:cxn ang="0">
                <a:pos x="32" y="9"/>
              </a:cxn>
              <a:cxn ang="0">
                <a:pos x="32" y="0"/>
              </a:cxn>
            </a:cxnLst>
            <a:rect l="0" t="0" r="r" b="b"/>
            <a:pathLst>
              <a:path w="64" h="73">
                <a:moveTo>
                  <a:pt x="32" y="0"/>
                </a:moveTo>
                <a:lnTo>
                  <a:pt x="3" y="16"/>
                </a:lnTo>
                <a:lnTo>
                  <a:pt x="0" y="61"/>
                </a:lnTo>
                <a:lnTo>
                  <a:pt x="0" y="64"/>
                </a:lnTo>
                <a:lnTo>
                  <a:pt x="45" y="73"/>
                </a:lnTo>
                <a:lnTo>
                  <a:pt x="64" y="38"/>
                </a:lnTo>
                <a:lnTo>
                  <a:pt x="32" y="9"/>
                </a:lnTo>
                <a:lnTo>
                  <a:pt x="3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2" name="Freeform 312"/>
          <p:cNvSpPr>
            <a:spLocks/>
          </p:cNvSpPr>
          <p:nvPr/>
        </p:nvSpPr>
        <p:spPr bwMode="auto">
          <a:xfrm>
            <a:off x="2450812" y="1957569"/>
            <a:ext cx="64579" cy="7203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5" y="15"/>
              </a:cxn>
              <a:cxn ang="0">
                <a:pos x="0" y="60"/>
              </a:cxn>
              <a:cxn ang="0">
                <a:pos x="0" y="63"/>
              </a:cxn>
              <a:cxn ang="0">
                <a:pos x="44" y="73"/>
              </a:cxn>
              <a:cxn ang="0">
                <a:pos x="64" y="38"/>
              </a:cxn>
              <a:cxn ang="0">
                <a:pos x="32" y="8"/>
              </a:cxn>
              <a:cxn ang="0">
                <a:pos x="32" y="0"/>
              </a:cxn>
            </a:cxnLst>
            <a:rect l="0" t="0" r="r" b="b"/>
            <a:pathLst>
              <a:path w="64" h="73">
                <a:moveTo>
                  <a:pt x="32" y="0"/>
                </a:moveTo>
                <a:lnTo>
                  <a:pt x="5" y="15"/>
                </a:lnTo>
                <a:lnTo>
                  <a:pt x="0" y="60"/>
                </a:lnTo>
                <a:lnTo>
                  <a:pt x="0" y="63"/>
                </a:lnTo>
                <a:lnTo>
                  <a:pt x="44" y="73"/>
                </a:lnTo>
                <a:lnTo>
                  <a:pt x="64" y="38"/>
                </a:lnTo>
                <a:lnTo>
                  <a:pt x="32" y="8"/>
                </a:lnTo>
                <a:lnTo>
                  <a:pt x="32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3" name="Freeform 311"/>
          <p:cNvSpPr>
            <a:spLocks/>
          </p:cNvSpPr>
          <p:nvPr/>
        </p:nvSpPr>
        <p:spPr bwMode="auto">
          <a:xfrm>
            <a:off x="2433426" y="1994826"/>
            <a:ext cx="163933" cy="183803"/>
          </a:xfrm>
          <a:custGeom>
            <a:avLst/>
            <a:gdLst/>
            <a:ahLst/>
            <a:cxnLst>
              <a:cxn ang="0">
                <a:pos x="19" y="7"/>
              </a:cxn>
              <a:cxn ang="0">
                <a:pos x="19" y="32"/>
              </a:cxn>
              <a:cxn ang="0">
                <a:pos x="0" y="42"/>
              </a:cxn>
              <a:cxn ang="0">
                <a:pos x="38" y="115"/>
              </a:cxn>
              <a:cxn ang="0">
                <a:pos x="60" y="186"/>
              </a:cxn>
              <a:cxn ang="0">
                <a:pos x="115" y="83"/>
              </a:cxn>
              <a:cxn ang="0">
                <a:pos x="137" y="87"/>
              </a:cxn>
              <a:cxn ang="0">
                <a:pos x="137" y="61"/>
              </a:cxn>
              <a:cxn ang="0">
                <a:pos x="166" y="61"/>
              </a:cxn>
              <a:cxn ang="0">
                <a:pos x="140" y="61"/>
              </a:cxn>
              <a:cxn ang="0">
                <a:pos x="83" y="0"/>
              </a:cxn>
              <a:cxn ang="0">
                <a:pos x="64" y="35"/>
              </a:cxn>
              <a:cxn ang="0">
                <a:pos x="19" y="26"/>
              </a:cxn>
              <a:cxn ang="0">
                <a:pos x="19" y="23"/>
              </a:cxn>
              <a:cxn ang="0">
                <a:pos x="19" y="7"/>
              </a:cxn>
            </a:cxnLst>
            <a:rect l="0" t="0" r="r" b="b"/>
            <a:pathLst>
              <a:path w="166" h="186">
                <a:moveTo>
                  <a:pt x="19" y="7"/>
                </a:moveTo>
                <a:lnTo>
                  <a:pt x="19" y="32"/>
                </a:lnTo>
                <a:lnTo>
                  <a:pt x="0" y="42"/>
                </a:lnTo>
                <a:lnTo>
                  <a:pt x="38" y="115"/>
                </a:lnTo>
                <a:lnTo>
                  <a:pt x="60" y="186"/>
                </a:lnTo>
                <a:lnTo>
                  <a:pt x="115" y="83"/>
                </a:lnTo>
                <a:lnTo>
                  <a:pt x="137" y="87"/>
                </a:lnTo>
                <a:lnTo>
                  <a:pt x="137" y="61"/>
                </a:lnTo>
                <a:lnTo>
                  <a:pt x="166" y="61"/>
                </a:lnTo>
                <a:lnTo>
                  <a:pt x="140" y="61"/>
                </a:lnTo>
                <a:lnTo>
                  <a:pt x="83" y="0"/>
                </a:lnTo>
                <a:lnTo>
                  <a:pt x="64" y="35"/>
                </a:lnTo>
                <a:lnTo>
                  <a:pt x="19" y="26"/>
                </a:lnTo>
                <a:lnTo>
                  <a:pt x="19" y="23"/>
                </a:lnTo>
                <a:lnTo>
                  <a:pt x="19" y="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4" name="Freeform 310"/>
          <p:cNvSpPr>
            <a:spLocks/>
          </p:cNvSpPr>
          <p:nvPr/>
        </p:nvSpPr>
        <p:spPr bwMode="auto">
          <a:xfrm>
            <a:off x="2433426" y="1994826"/>
            <a:ext cx="163933" cy="183803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18" y="33"/>
              </a:cxn>
              <a:cxn ang="0">
                <a:pos x="0" y="43"/>
              </a:cxn>
              <a:cxn ang="0">
                <a:pos x="38" y="116"/>
              </a:cxn>
              <a:cxn ang="0">
                <a:pos x="60" y="186"/>
              </a:cxn>
              <a:cxn ang="0">
                <a:pos x="116" y="83"/>
              </a:cxn>
              <a:cxn ang="0">
                <a:pos x="138" y="88"/>
              </a:cxn>
              <a:cxn ang="0">
                <a:pos x="138" y="60"/>
              </a:cxn>
              <a:cxn ang="0">
                <a:pos x="166" y="60"/>
              </a:cxn>
              <a:cxn ang="0">
                <a:pos x="141" y="60"/>
              </a:cxn>
              <a:cxn ang="0">
                <a:pos x="83" y="0"/>
              </a:cxn>
              <a:cxn ang="0">
                <a:pos x="63" y="35"/>
              </a:cxn>
              <a:cxn ang="0">
                <a:pos x="18" y="25"/>
              </a:cxn>
              <a:cxn ang="0">
                <a:pos x="18" y="23"/>
              </a:cxn>
              <a:cxn ang="0">
                <a:pos x="18" y="8"/>
              </a:cxn>
            </a:cxnLst>
            <a:rect l="0" t="0" r="r" b="b"/>
            <a:pathLst>
              <a:path w="166" h="186">
                <a:moveTo>
                  <a:pt x="18" y="8"/>
                </a:moveTo>
                <a:lnTo>
                  <a:pt x="18" y="33"/>
                </a:lnTo>
                <a:lnTo>
                  <a:pt x="0" y="43"/>
                </a:lnTo>
                <a:lnTo>
                  <a:pt x="38" y="116"/>
                </a:lnTo>
                <a:lnTo>
                  <a:pt x="60" y="186"/>
                </a:lnTo>
                <a:lnTo>
                  <a:pt x="116" y="83"/>
                </a:lnTo>
                <a:lnTo>
                  <a:pt x="138" y="88"/>
                </a:lnTo>
                <a:lnTo>
                  <a:pt x="138" y="60"/>
                </a:lnTo>
                <a:lnTo>
                  <a:pt x="166" y="60"/>
                </a:lnTo>
                <a:lnTo>
                  <a:pt x="141" y="60"/>
                </a:lnTo>
                <a:lnTo>
                  <a:pt x="83" y="0"/>
                </a:lnTo>
                <a:lnTo>
                  <a:pt x="63" y="35"/>
                </a:lnTo>
                <a:lnTo>
                  <a:pt x="18" y="25"/>
                </a:lnTo>
                <a:lnTo>
                  <a:pt x="18" y="23"/>
                </a:lnTo>
                <a:lnTo>
                  <a:pt x="18" y="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5" name="Freeform 309"/>
          <p:cNvSpPr>
            <a:spLocks/>
          </p:cNvSpPr>
          <p:nvPr/>
        </p:nvSpPr>
        <p:spPr bwMode="auto">
          <a:xfrm>
            <a:off x="2381265" y="2027116"/>
            <a:ext cx="109288" cy="15648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19" y="29"/>
              </a:cxn>
              <a:cxn ang="0">
                <a:pos x="12" y="39"/>
              </a:cxn>
              <a:cxn ang="0">
                <a:pos x="0" y="122"/>
              </a:cxn>
              <a:cxn ang="0">
                <a:pos x="3" y="122"/>
              </a:cxn>
              <a:cxn ang="0">
                <a:pos x="83" y="157"/>
              </a:cxn>
              <a:cxn ang="0">
                <a:pos x="111" y="154"/>
              </a:cxn>
              <a:cxn ang="0">
                <a:pos x="89" y="83"/>
              </a:cxn>
              <a:cxn ang="0">
                <a:pos x="51" y="10"/>
              </a:cxn>
              <a:cxn ang="0">
                <a:pos x="70" y="0"/>
              </a:cxn>
            </a:cxnLst>
            <a:rect l="0" t="0" r="r" b="b"/>
            <a:pathLst>
              <a:path w="111" h="157">
                <a:moveTo>
                  <a:pt x="70" y="0"/>
                </a:moveTo>
                <a:lnTo>
                  <a:pt x="19" y="29"/>
                </a:lnTo>
                <a:lnTo>
                  <a:pt x="12" y="39"/>
                </a:lnTo>
                <a:lnTo>
                  <a:pt x="0" y="122"/>
                </a:lnTo>
                <a:lnTo>
                  <a:pt x="3" y="122"/>
                </a:lnTo>
                <a:lnTo>
                  <a:pt x="83" y="157"/>
                </a:lnTo>
                <a:lnTo>
                  <a:pt x="111" y="154"/>
                </a:lnTo>
                <a:lnTo>
                  <a:pt x="89" y="83"/>
                </a:lnTo>
                <a:lnTo>
                  <a:pt x="51" y="10"/>
                </a:lnTo>
                <a:lnTo>
                  <a:pt x="7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6" name="Freeform 308"/>
          <p:cNvSpPr>
            <a:spLocks/>
          </p:cNvSpPr>
          <p:nvPr/>
        </p:nvSpPr>
        <p:spPr bwMode="auto">
          <a:xfrm>
            <a:off x="2381265" y="2027116"/>
            <a:ext cx="111773" cy="15648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20" y="27"/>
              </a:cxn>
              <a:cxn ang="0">
                <a:pos x="12" y="37"/>
              </a:cxn>
              <a:cxn ang="0">
                <a:pos x="0" y="122"/>
              </a:cxn>
              <a:cxn ang="0">
                <a:pos x="5" y="122"/>
              </a:cxn>
              <a:cxn ang="0">
                <a:pos x="84" y="157"/>
              </a:cxn>
              <a:cxn ang="0">
                <a:pos x="111" y="152"/>
              </a:cxn>
              <a:cxn ang="0">
                <a:pos x="89" y="82"/>
              </a:cxn>
              <a:cxn ang="0">
                <a:pos x="52" y="10"/>
              </a:cxn>
              <a:cxn ang="0">
                <a:pos x="69" y="0"/>
              </a:cxn>
            </a:cxnLst>
            <a:rect l="0" t="0" r="r" b="b"/>
            <a:pathLst>
              <a:path w="111" h="157">
                <a:moveTo>
                  <a:pt x="69" y="0"/>
                </a:moveTo>
                <a:lnTo>
                  <a:pt x="20" y="27"/>
                </a:lnTo>
                <a:lnTo>
                  <a:pt x="12" y="37"/>
                </a:lnTo>
                <a:lnTo>
                  <a:pt x="0" y="122"/>
                </a:lnTo>
                <a:lnTo>
                  <a:pt x="5" y="122"/>
                </a:lnTo>
                <a:lnTo>
                  <a:pt x="84" y="157"/>
                </a:lnTo>
                <a:lnTo>
                  <a:pt x="111" y="152"/>
                </a:lnTo>
                <a:lnTo>
                  <a:pt x="89" y="82"/>
                </a:lnTo>
                <a:lnTo>
                  <a:pt x="52" y="10"/>
                </a:lnTo>
                <a:lnTo>
                  <a:pt x="69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7" name="Freeform 307"/>
          <p:cNvSpPr>
            <a:spLocks/>
          </p:cNvSpPr>
          <p:nvPr/>
        </p:nvSpPr>
        <p:spPr bwMode="auto">
          <a:xfrm>
            <a:off x="2262042" y="2054438"/>
            <a:ext cx="139094" cy="116741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34" y="3"/>
              </a:cxn>
              <a:cxn ang="0">
                <a:pos x="61" y="19"/>
              </a:cxn>
              <a:cxn ang="0">
                <a:pos x="61" y="42"/>
              </a:cxn>
              <a:cxn ang="0">
                <a:pos x="0" y="86"/>
              </a:cxn>
              <a:cxn ang="0">
                <a:pos x="35" y="118"/>
              </a:cxn>
              <a:cxn ang="0">
                <a:pos x="125" y="93"/>
              </a:cxn>
              <a:cxn ang="0">
                <a:pos x="122" y="93"/>
              </a:cxn>
              <a:cxn ang="0">
                <a:pos x="134" y="10"/>
              </a:cxn>
              <a:cxn ang="0">
                <a:pos x="141" y="0"/>
              </a:cxn>
            </a:cxnLst>
            <a:rect l="0" t="0" r="r" b="b"/>
            <a:pathLst>
              <a:path w="141" h="118">
                <a:moveTo>
                  <a:pt x="141" y="0"/>
                </a:moveTo>
                <a:lnTo>
                  <a:pt x="134" y="3"/>
                </a:lnTo>
                <a:lnTo>
                  <a:pt x="61" y="19"/>
                </a:lnTo>
                <a:lnTo>
                  <a:pt x="61" y="42"/>
                </a:lnTo>
                <a:lnTo>
                  <a:pt x="0" y="86"/>
                </a:lnTo>
                <a:lnTo>
                  <a:pt x="35" y="118"/>
                </a:lnTo>
                <a:lnTo>
                  <a:pt x="125" y="93"/>
                </a:lnTo>
                <a:lnTo>
                  <a:pt x="122" y="93"/>
                </a:lnTo>
                <a:lnTo>
                  <a:pt x="134" y="10"/>
                </a:lnTo>
                <a:lnTo>
                  <a:pt x="141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8" name="Freeform 306"/>
          <p:cNvSpPr>
            <a:spLocks/>
          </p:cNvSpPr>
          <p:nvPr/>
        </p:nvSpPr>
        <p:spPr bwMode="auto">
          <a:xfrm>
            <a:off x="2262042" y="2054438"/>
            <a:ext cx="139094" cy="119224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33" y="5"/>
              </a:cxn>
              <a:cxn ang="0">
                <a:pos x="60" y="20"/>
              </a:cxn>
              <a:cxn ang="0">
                <a:pos x="60" y="42"/>
              </a:cxn>
              <a:cxn ang="0">
                <a:pos x="0" y="86"/>
              </a:cxn>
              <a:cxn ang="0">
                <a:pos x="35" y="118"/>
              </a:cxn>
              <a:cxn ang="0">
                <a:pos x="126" y="93"/>
              </a:cxn>
              <a:cxn ang="0">
                <a:pos x="121" y="93"/>
              </a:cxn>
              <a:cxn ang="0">
                <a:pos x="133" y="10"/>
              </a:cxn>
              <a:cxn ang="0">
                <a:pos x="141" y="0"/>
              </a:cxn>
            </a:cxnLst>
            <a:rect l="0" t="0" r="r" b="b"/>
            <a:pathLst>
              <a:path w="141" h="118">
                <a:moveTo>
                  <a:pt x="141" y="0"/>
                </a:moveTo>
                <a:lnTo>
                  <a:pt x="133" y="5"/>
                </a:lnTo>
                <a:lnTo>
                  <a:pt x="60" y="20"/>
                </a:lnTo>
                <a:lnTo>
                  <a:pt x="60" y="42"/>
                </a:lnTo>
                <a:lnTo>
                  <a:pt x="0" y="86"/>
                </a:lnTo>
                <a:lnTo>
                  <a:pt x="35" y="118"/>
                </a:lnTo>
                <a:lnTo>
                  <a:pt x="126" y="93"/>
                </a:lnTo>
                <a:lnTo>
                  <a:pt x="121" y="93"/>
                </a:lnTo>
                <a:lnTo>
                  <a:pt x="133" y="10"/>
                </a:lnTo>
                <a:lnTo>
                  <a:pt x="141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" name="Freeform 305"/>
          <p:cNvSpPr>
            <a:spLocks/>
          </p:cNvSpPr>
          <p:nvPr/>
        </p:nvSpPr>
        <p:spPr bwMode="auto">
          <a:xfrm>
            <a:off x="2187527" y="2141372"/>
            <a:ext cx="121708" cy="166416"/>
          </a:xfrm>
          <a:custGeom>
            <a:avLst/>
            <a:gdLst/>
            <a:ahLst/>
            <a:cxnLst>
              <a:cxn ang="0">
                <a:pos x="32" y="26"/>
              </a:cxn>
              <a:cxn ang="0">
                <a:pos x="20" y="106"/>
              </a:cxn>
              <a:cxn ang="0">
                <a:pos x="0" y="128"/>
              </a:cxn>
              <a:cxn ang="0">
                <a:pos x="10" y="144"/>
              </a:cxn>
              <a:cxn ang="0">
                <a:pos x="26" y="160"/>
              </a:cxn>
              <a:cxn ang="0">
                <a:pos x="55" y="167"/>
              </a:cxn>
              <a:cxn ang="0">
                <a:pos x="103" y="138"/>
              </a:cxn>
              <a:cxn ang="0">
                <a:pos x="122" y="93"/>
              </a:cxn>
              <a:cxn ang="0">
                <a:pos x="106" y="68"/>
              </a:cxn>
              <a:cxn ang="0">
                <a:pos x="106" y="36"/>
              </a:cxn>
              <a:cxn ang="0">
                <a:pos x="109" y="32"/>
              </a:cxn>
              <a:cxn ang="0">
                <a:pos x="74" y="0"/>
              </a:cxn>
              <a:cxn ang="0">
                <a:pos x="32" y="26"/>
              </a:cxn>
            </a:cxnLst>
            <a:rect l="0" t="0" r="r" b="b"/>
            <a:pathLst>
              <a:path w="122" h="167">
                <a:moveTo>
                  <a:pt x="32" y="26"/>
                </a:moveTo>
                <a:lnTo>
                  <a:pt x="20" y="106"/>
                </a:lnTo>
                <a:lnTo>
                  <a:pt x="0" y="128"/>
                </a:lnTo>
                <a:lnTo>
                  <a:pt x="10" y="144"/>
                </a:lnTo>
                <a:lnTo>
                  <a:pt x="26" y="160"/>
                </a:lnTo>
                <a:lnTo>
                  <a:pt x="55" y="167"/>
                </a:lnTo>
                <a:lnTo>
                  <a:pt x="103" y="138"/>
                </a:lnTo>
                <a:lnTo>
                  <a:pt x="122" y="93"/>
                </a:lnTo>
                <a:lnTo>
                  <a:pt x="106" y="68"/>
                </a:lnTo>
                <a:lnTo>
                  <a:pt x="106" y="36"/>
                </a:lnTo>
                <a:lnTo>
                  <a:pt x="109" y="32"/>
                </a:lnTo>
                <a:lnTo>
                  <a:pt x="74" y="0"/>
                </a:lnTo>
                <a:lnTo>
                  <a:pt x="32" y="2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" name="Freeform 304"/>
          <p:cNvSpPr>
            <a:spLocks/>
          </p:cNvSpPr>
          <p:nvPr/>
        </p:nvSpPr>
        <p:spPr bwMode="auto">
          <a:xfrm>
            <a:off x="2187527" y="2141372"/>
            <a:ext cx="121708" cy="166416"/>
          </a:xfrm>
          <a:custGeom>
            <a:avLst/>
            <a:gdLst/>
            <a:ahLst/>
            <a:cxnLst>
              <a:cxn ang="0">
                <a:pos x="32" y="25"/>
              </a:cxn>
              <a:cxn ang="0">
                <a:pos x="20" y="105"/>
              </a:cxn>
              <a:cxn ang="0">
                <a:pos x="0" y="127"/>
              </a:cxn>
              <a:cxn ang="0">
                <a:pos x="10" y="142"/>
              </a:cxn>
              <a:cxn ang="0">
                <a:pos x="25" y="160"/>
              </a:cxn>
              <a:cxn ang="0">
                <a:pos x="55" y="167"/>
              </a:cxn>
              <a:cxn ang="0">
                <a:pos x="102" y="137"/>
              </a:cxn>
              <a:cxn ang="0">
                <a:pos x="122" y="92"/>
              </a:cxn>
              <a:cxn ang="0">
                <a:pos x="105" y="67"/>
              </a:cxn>
              <a:cxn ang="0">
                <a:pos x="105" y="35"/>
              </a:cxn>
              <a:cxn ang="0">
                <a:pos x="110" y="32"/>
              </a:cxn>
              <a:cxn ang="0">
                <a:pos x="75" y="0"/>
              </a:cxn>
              <a:cxn ang="0">
                <a:pos x="32" y="25"/>
              </a:cxn>
            </a:cxnLst>
            <a:rect l="0" t="0" r="r" b="b"/>
            <a:pathLst>
              <a:path w="122" h="167">
                <a:moveTo>
                  <a:pt x="32" y="25"/>
                </a:moveTo>
                <a:lnTo>
                  <a:pt x="20" y="105"/>
                </a:lnTo>
                <a:lnTo>
                  <a:pt x="0" y="127"/>
                </a:lnTo>
                <a:lnTo>
                  <a:pt x="10" y="142"/>
                </a:lnTo>
                <a:lnTo>
                  <a:pt x="25" y="160"/>
                </a:lnTo>
                <a:lnTo>
                  <a:pt x="55" y="167"/>
                </a:lnTo>
                <a:lnTo>
                  <a:pt x="102" y="137"/>
                </a:lnTo>
                <a:lnTo>
                  <a:pt x="122" y="92"/>
                </a:lnTo>
                <a:lnTo>
                  <a:pt x="105" y="67"/>
                </a:lnTo>
                <a:lnTo>
                  <a:pt x="105" y="35"/>
                </a:lnTo>
                <a:lnTo>
                  <a:pt x="110" y="32"/>
                </a:lnTo>
                <a:lnTo>
                  <a:pt x="75" y="0"/>
                </a:lnTo>
                <a:lnTo>
                  <a:pt x="32" y="2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" name="Freeform 303"/>
          <p:cNvSpPr>
            <a:spLocks/>
          </p:cNvSpPr>
          <p:nvPr/>
        </p:nvSpPr>
        <p:spPr bwMode="auto">
          <a:xfrm>
            <a:off x="1807502" y="2208435"/>
            <a:ext cx="489313" cy="362639"/>
          </a:xfrm>
          <a:custGeom>
            <a:avLst/>
            <a:gdLst/>
            <a:ahLst/>
            <a:cxnLst>
              <a:cxn ang="0">
                <a:pos x="403" y="38"/>
              </a:cxn>
              <a:cxn ang="0">
                <a:pos x="383" y="60"/>
              </a:cxn>
              <a:cxn ang="0">
                <a:pos x="300" y="60"/>
              </a:cxn>
              <a:cxn ang="0">
                <a:pos x="243" y="19"/>
              </a:cxn>
              <a:cxn ang="0">
                <a:pos x="201" y="0"/>
              </a:cxn>
              <a:cxn ang="0">
                <a:pos x="175" y="44"/>
              </a:cxn>
              <a:cxn ang="0">
                <a:pos x="137" y="99"/>
              </a:cxn>
              <a:cxn ang="0">
                <a:pos x="137" y="150"/>
              </a:cxn>
              <a:cxn ang="0">
                <a:pos x="60" y="166"/>
              </a:cxn>
              <a:cxn ang="0">
                <a:pos x="60" y="211"/>
              </a:cxn>
              <a:cxn ang="0">
                <a:pos x="38" y="233"/>
              </a:cxn>
              <a:cxn ang="0">
                <a:pos x="3" y="233"/>
              </a:cxn>
              <a:cxn ang="0">
                <a:pos x="0" y="278"/>
              </a:cxn>
              <a:cxn ang="0">
                <a:pos x="131" y="284"/>
              </a:cxn>
              <a:cxn ang="0">
                <a:pos x="150" y="355"/>
              </a:cxn>
              <a:cxn ang="0">
                <a:pos x="278" y="364"/>
              </a:cxn>
              <a:cxn ang="0">
                <a:pos x="348" y="288"/>
              </a:cxn>
              <a:cxn ang="0">
                <a:pos x="422" y="284"/>
              </a:cxn>
              <a:cxn ang="0">
                <a:pos x="457" y="316"/>
              </a:cxn>
              <a:cxn ang="0">
                <a:pos x="460" y="316"/>
              </a:cxn>
              <a:cxn ang="0">
                <a:pos x="492" y="294"/>
              </a:cxn>
              <a:cxn ang="0">
                <a:pos x="489" y="179"/>
              </a:cxn>
              <a:cxn ang="0">
                <a:pos x="441" y="179"/>
              </a:cxn>
              <a:cxn ang="0">
                <a:pos x="438" y="99"/>
              </a:cxn>
              <a:cxn ang="0">
                <a:pos x="409" y="92"/>
              </a:cxn>
              <a:cxn ang="0">
                <a:pos x="393" y="76"/>
              </a:cxn>
              <a:cxn ang="0">
                <a:pos x="383" y="60"/>
              </a:cxn>
              <a:cxn ang="0">
                <a:pos x="403" y="38"/>
              </a:cxn>
            </a:cxnLst>
            <a:rect l="0" t="0" r="r" b="b"/>
            <a:pathLst>
              <a:path w="492" h="364">
                <a:moveTo>
                  <a:pt x="403" y="38"/>
                </a:moveTo>
                <a:lnTo>
                  <a:pt x="383" y="60"/>
                </a:lnTo>
                <a:lnTo>
                  <a:pt x="300" y="60"/>
                </a:lnTo>
                <a:lnTo>
                  <a:pt x="243" y="19"/>
                </a:lnTo>
                <a:lnTo>
                  <a:pt x="201" y="0"/>
                </a:lnTo>
                <a:lnTo>
                  <a:pt x="175" y="44"/>
                </a:lnTo>
                <a:lnTo>
                  <a:pt x="137" y="99"/>
                </a:lnTo>
                <a:lnTo>
                  <a:pt x="137" y="150"/>
                </a:lnTo>
                <a:lnTo>
                  <a:pt x="60" y="166"/>
                </a:lnTo>
                <a:lnTo>
                  <a:pt x="60" y="211"/>
                </a:lnTo>
                <a:lnTo>
                  <a:pt x="38" y="233"/>
                </a:lnTo>
                <a:lnTo>
                  <a:pt x="3" y="233"/>
                </a:lnTo>
                <a:lnTo>
                  <a:pt x="0" y="278"/>
                </a:lnTo>
                <a:lnTo>
                  <a:pt x="131" y="284"/>
                </a:lnTo>
                <a:lnTo>
                  <a:pt x="150" y="355"/>
                </a:lnTo>
                <a:lnTo>
                  <a:pt x="278" y="364"/>
                </a:lnTo>
                <a:lnTo>
                  <a:pt x="348" y="288"/>
                </a:lnTo>
                <a:lnTo>
                  <a:pt x="422" y="284"/>
                </a:lnTo>
                <a:lnTo>
                  <a:pt x="457" y="316"/>
                </a:lnTo>
                <a:lnTo>
                  <a:pt x="460" y="316"/>
                </a:lnTo>
                <a:lnTo>
                  <a:pt x="492" y="294"/>
                </a:lnTo>
                <a:lnTo>
                  <a:pt x="489" y="179"/>
                </a:lnTo>
                <a:lnTo>
                  <a:pt x="441" y="179"/>
                </a:lnTo>
                <a:lnTo>
                  <a:pt x="438" y="99"/>
                </a:lnTo>
                <a:lnTo>
                  <a:pt x="409" y="92"/>
                </a:lnTo>
                <a:lnTo>
                  <a:pt x="393" y="76"/>
                </a:lnTo>
                <a:lnTo>
                  <a:pt x="383" y="60"/>
                </a:lnTo>
                <a:lnTo>
                  <a:pt x="403" y="3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2" name="Freeform 302"/>
          <p:cNvSpPr>
            <a:spLocks/>
          </p:cNvSpPr>
          <p:nvPr/>
        </p:nvSpPr>
        <p:spPr bwMode="auto">
          <a:xfrm>
            <a:off x="1807502" y="2208435"/>
            <a:ext cx="489313" cy="362639"/>
          </a:xfrm>
          <a:custGeom>
            <a:avLst/>
            <a:gdLst/>
            <a:ahLst/>
            <a:cxnLst>
              <a:cxn ang="0">
                <a:pos x="402" y="37"/>
              </a:cxn>
              <a:cxn ang="0">
                <a:pos x="382" y="60"/>
              </a:cxn>
              <a:cxn ang="0">
                <a:pos x="300" y="60"/>
              </a:cxn>
              <a:cxn ang="0">
                <a:pos x="242" y="20"/>
              </a:cxn>
              <a:cxn ang="0">
                <a:pos x="200" y="0"/>
              </a:cxn>
              <a:cxn ang="0">
                <a:pos x="175" y="45"/>
              </a:cxn>
              <a:cxn ang="0">
                <a:pos x="137" y="100"/>
              </a:cxn>
              <a:cxn ang="0">
                <a:pos x="137" y="150"/>
              </a:cxn>
              <a:cxn ang="0">
                <a:pos x="60" y="165"/>
              </a:cxn>
              <a:cxn ang="0">
                <a:pos x="60" y="209"/>
              </a:cxn>
              <a:cxn ang="0">
                <a:pos x="37" y="232"/>
              </a:cxn>
              <a:cxn ang="0">
                <a:pos x="2" y="232"/>
              </a:cxn>
              <a:cxn ang="0">
                <a:pos x="0" y="277"/>
              </a:cxn>
              <a:cxn ang="0">
                <a:pos x="130" y="284"/>
              </a:cxn>
              <a:cxn ang="0">
                <a:pos x="150" y="354"/>
              </a:cxn>
              <a:cxn ang="0">
                <a:pos x="277" y="364"/>
              </a:cxn>
              <a:cxn ang="0">
                <a:pos x="347" y="287"/>
              </a:cxn>
              <a:cxn ang="0">
                <a:pos x="422" y="284"/>
              </a:cxn>
              <a:cxn ang="0">
                <a:pos x="457" y="314"/>
              </a:cxn>
              <a:cxn ang="0">
                <a:pos x="460" y="314"/>
              </a:cxn>
              <a:cxn ang="0">
                <a:pos x="492" y="294"/>
              </a:cxn>
              <a:cxn ang="0">
                <a:pos x="487" y="180"/>
              </a:cxn>
              <a:cxn ang="0">
                <a:pos x="440" y="180"/>
              </a:cxn>
              <a:cxn ang="0">
                <a:pos x="437" y="100"/>
              </a:cxn>
              <a:cxn ang="0">
                <a:pos x="407" y="92"/>
              </a:cxn>
              <a:cxn ang="0">
                <a:pos x="392" y="75"/>
              </a:cxn>
              <a:cxn ang="0">
                <a:pos x="382" y="60"/>
              </a:cxn>
              <a:cxn ang="0">
                <a:pos x="402" y="37"/>
              </a:cxn>
            </a:cxnLst>
            <a:rect l="0" t="0" r="r" b="b"/>
            <a:pathLst>
              <a:path w="492" h="364">
                <a:moveTo>
                  <a:pt x="402" y="37"/>
                </a:moveTo>
                <a:lnTo>
                  <a:pt x="382" y="60"/>
                </a:lnTo>
                <a:lnTo>
                  <a:pt x="300" y="60"/>
                </a:lnTo>
                <a:lnTo>
                  <a:pt x="242" y="20"/>
                </a:lnTo>
                <a:lnTo>
                  <a:pt x="200" y="0"/>
                </a:lnTo>
                <a:lnTo>
                  <a:pt x="175" y="45"/>
                </a:lnTo>
                <a:lnTo>
                  <a:pt x="137" y="100"/>
                </a:lnTo>
                <a:lnTo>
                  <a:pt x="137" y="150"/>
                </a:lnTo>
                <a:lnTo>
                  <a:pt x="60" y="165"/>
                </a:lnTo>
                <a:lnTo>
                  <a:pt x="60" y="209"/>
                </a:lnTo>
                <a:lnTo>
                  <a:pt x="37" y="232"/>
                </a:lnTo>
                <a:lnTo>
                  <a:pt x="2" y="232"/>
                </a:lnTo>
                <a:lnTo>
                  <a:pt x="0" y="277"/>
                </a:lnTo>
                <a:lnTo>
                  <a:pt x="130" y="284"/>
                </a:lnTo>
                <a:lnTo>
                  <a:pt x="150" y="354"/>
                </a:lnTo>
                <a:lnTo>
                  <a:pt x="277" y="364"/>
                </a:lnTo>
                <a:lnTo>
                  <a:pt x="347" y="287"/>
                </a:lnTo>
                <a:lnTo>
                  <a:pt x="422" y="284"/>
                </a:lnTo>
                <a:lnTo>
                  <a:pt x="457" y="314"/>
                </a:lnTo>
                <a:lnTo>
                  <a:pt x="460" y="314"/>
                </a:lnTo>
                <a:lnTo>
                  <a:pt x="492" y="294"/>
                </a:lnTo>
                <a:lnTo>
                  <a:pt x="487" y="180"/>
                </a:lnTo>
                <a:lnTo>
                  <a:pt x="440" y="180"/>
                </a:lnTo>
                <a:lnTo>
                  <a:pt x="437" y="100"/>
                </a:lnTo>
                <a:lnTo>
                  <a:pt x="407" y="92"/>
                </a:lnTo>
                <a:lnTo>
                  <a:pt x="392" y="75"/>
                </a:lnTo>
                <a:lnTo>
                  <a:pt x="382" y="60"/>
                </a:lnTo>
                <a:lnTo>
                  <a:pt x="402" y="3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3" name="Freeform 301"/>
          <p:cNvSpPr>
            <a:spLocks/>
          </p:cNvSpPr>
          <p:nvPr/>
        </p:nvSpPr>
        <p:spPr bwMode="auto">
          <a:xfrm>
            <a:off x="1844759" y="2116534"/>
            <a:ext cx="161449" cy="191254"/>
          </a:xfrm>
          <a:custGeom>
            <a:avLst/>
            <a:gdLst/>
            <a:ahLst/>
            <a:cxnLst>
              <a:cxn ang="0">
                <a:pos x="163" y="93"/>
              </a:cxn>
              <a:cxn ang="0">
                <a:pos x="157" y="86"/>
              </a:cxn>
              <a:cxn ang="0">
                <a:pos x="112" y="13"/>
              </a:cxn>
              <a:cxn ang="0">
                <a:pos x="32" y="6"/>
              </a:cxn>
              <a:cxn ang="0">
                <a:pos x="26" y="0"/>
              </a:cxn>
              <a:cxn ang="0">
                <a:pos x="26" y="6"/>
              </a:cxn>
              <a:cxn ang="0">
                <a:pos x="0" y="70"/>
              </a:cxn>
              <a:cxn ang="0">
                <a:pos x="38" y="109"/>
              </a:cxn>
              <a:cxn ang="0">
                <a:pos x="48" y="157"/>
              </a:cxn>
              <a:cxn ang="0">
                <a:pos x="99" y="192"/>
              </a:cxn>
              <a:cxn ang="0">
                <a:pos x="137" y="137"/>
              </a:cxn>
              <a:cxn ang="0">
                <a:pos x="163" y="93"/>
              </a:cxn>
            </a:cxnLst>
            <a:rect l="0" t="0" r="r" b="b"/>
            <a:pathLst>
              <a:path w="163" h="192">
                <a:moveTo>
                  <a:pt x="163" y="93"/>
                </a:moveTo>
                <a:lnTo>
                  <a:pt x="157" y="86"/>
                </a:lnTo>
                <a:lnTo>
                  <a:pt x="112" y="13"/>
                </a:lnTo>
                <a:lnTo>
                  <a:pt x="32" y="6"/>
                </a:lnTo>
                <a:lnTo>
                  <a:pt x="26" y="0"/>
                </a:lnTo>
                <a:lnTo>
                  <a:pt x="26" y="6"/>
                </a:lnTo>
                <a:lnTo>
                  <a:pt x="0" y="70"/>
                </a:lnTo>
                <a:lnTo>
                  <a:pt x="38" y="109"/>
                </a:lnTo>
                <a:lnTo>
                  <a:pt x="48" y="157"/>
                </a:lnTo>
                <a:lnTo>
                  <a:pt x="99" y="192"/>
                </a:lnTo>
                <a:lnTo>
                  <a:pt x="137" y="137"/>
                </a:lnTo>
                <a:lnTo>
                  <a:pt x="163" y="9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4" name="Freeform 300"/>
          <p:cNvSpPr>
            <a:spLocks/>
          </p:cNvSpPr>
          <p:nvPr/>
        </p:nvSpPr>
        <p:spPr bwMode="auto">
          <a:xfrm>
            <a:off x="1844759" y="2116534"/>
            <a:ext cx="161449" cy="191254"/>
          </a:xfrm>
          <a:custGeom>
            <a:avLst/>
            <a:gdLst/>
            <a:ahLst/>
            <a:cxnLst>
              <a:cxn ang="0">
                <a:pos x="163" y="92"/>
              </a:cxn>
              <a:cxn ang="0">
                <a:pos x="158" y="85"/>
              </a:cxn>
              <a:cxn ang="0">
                <a:pos x="113" y="12"/>
              </a:cxn>
              <a:cxn ang="0">
                <a:pos x="33" y="5"/>
              </a:cxn>
              <a:cxn ang="0">
                <a:pos x="25" y="0"/>
              </a:cxn>
              <a:cxn ang="0">
                <a:pos x="25" y="5"/>
              </a:cxn>
              <a:cxn ang="0">
                <a:pos x="0" y="70"/>
              </a:cxn>
              <a:cxn ang="0">
                <a:pos x="38" y="107"/>
              </a:cxn>
              <a:cxn ang="0">
                <a:pos x="48" y="157"/>
              </a:cxn>
              <a:cxn ang="0">
                <a:pos x="100" y="192"/>
              </a:cxn>
              <a:cxn ang="0">
                <a:pos x="138" y="137"/>
              </a:cxn>
              <a:cxn ang="0">
                <a:pos x="163" y="92"/>
              </a:cxn>
            </a:cxnLst>
            <a:rect l="0" t="0" r="r" b="b"/>
            <a:pathLst>
              <a:path w="163" h="192">
                <a:moveTo>
                  <a:pt x="163" y="92"/>
                </a:moveTo>
                <a:lnTo>
                  <a:pt x="158" y="85"/>
                </a:lnTo>
                <a:lnTo>
                  <a:pt x="113" y="12"/>
                </a:lnTo>
                <a:lnTo>
                  <a:pt x="33" y="5"/>
                </a:lnTo>
                <a:lnTo>
                  <a:pt x="25" y="0"/>
                </a:lnTo>
                <a:lnTo>
                  <a:pt x="25" y="5"/>
                </a:lnTo>
                <a:lnTo>
                  <a:pt x="0" y="70"/>
                </a:lnTo>
                <a:lnTo>
                  <a:pt x="38" y="107"/>
                </a:lnTo>
                <a:lnTo>
                  <a:pt x="48" y="157"/>
                </a:lnTo>
                <a:lnTo>
                  <a:pt x="100" y="192"/>
                </a:lnTo>
                <a:lnTo>
                  <a:pt x="138" y="137"/>
                </a:lnTo>
                <a:lnTo>
                  <a:pt x="163" y="9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5" name="Freeform 299"/>
          <p:cNvSpPr>
            <a:spLocks/>
          </p:cNvSpPr>
          <p:nvPr/>
        </p:nvSpPr>
        <p:spPr bwMode="auto">
          <a:xfrm>
            <a:off x="2465715" y="2451850"/>
            <a:ext cx="96870" cy="119224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66" y="27"/>
              </a:cxn>
              <a:cxn ang="0">
                <a:pos x="99" y="32"/>
              </a:cxn>
              <a:cxn ang="0">
                <a:pos x="89" y="118"/>
              </a:cxn>
              <a:cxn ang="0">
                <a:pos x="86" y="118"/>
              </a:cxn>
              <a:cxn ang="0">
                <a:pos x="66" y="98"/>
              </a:cxn>
              <a:cxn ang="0">
                <a:pos x="5" y="106"/>
              </a:cxn>
              <a:cxn ang="0">
                <a:pos x="0" y="84"/>
              </a:cxn>
              <a:cxn ang="0">
                <a:pos x="0" y="76"/>
              </a:cxn>
              <a:cxn ang="0">
                <a:pos x="3" y="69"/>
              </a:cxn>
              <a:cxn ang="0">
                <a:pos x="10" y="54"/>
              </a:cxn>
              <a:cxn ang="0">
                <a:pos x="18" y="39"/>
              </a:cxn>
              <a:cxn ang="0">
                <a:pos x="20" y="27"/>
              </a:cxn>
              <a:cxn ang="0">
                <a:pos x="30" y="15"/>
              </a:cxn>
              <a:cxn ang="0">
                <a:pos x="36" y="5"/>
              </a:cxn>
              <a:cxn ang="0">
                <a:pos x="38" y="0"/>
              </a:cxn>
            </a:cxnLst>
            <a:rect l="0" t="0" r="r" b="b"/>
            <a:pathLst>
              <a:path w="99" h="118">
                <a:moveTo>
                  <a:pt x="38" y="0"/>
                </a:moveTo>
                <a:lnTo>
                  <a:pt x="66" y="27"/>
                </a:lnTo>
                <a:lnTo>
                  <a:pt x="99" y="32"/>
                </a:lnTo>
                <a:lnTo>
                  <a:pt x="89" y="118"/>
                </a:lnTo>
                <a:lnTo>
                  <a:pt x="86" y="118"/>
                </a:lnTo>
                <a:lnTo>
                  <a:pt x="66" y="98"/>
                </a:lnTo>
                <a:lnTo>
                  <a:pt x="5" y="106"/>
                </a:lnTo>
                <a:lnTo>
                  <a:pt x="0" y="84"/>
                </a:lnTo>
                <a:lnTo>
                  <a:pt x="0" y="76"/>
                </a:lnTo>
                <a:lnTo>
                  <a:pt x="3" y="69"/>
                </a:lnTo>
                <a:lnTo>
                  <a:pt x="10" y="54"/>
                </a:lnTo>
                <a:lnTo>
                  <a:pt x="18" y="39"/>
                </a:lnTo>
                <a:lnTo>
                  <a:pt x="20" y="27"/>
                </a:lnTo>
                <a:lnTo>
                  <a:pt x="30" y="15"/>
                </a:lnTo>
                <a:lnTo>
                  <a:pt x="36" y="5"/>
                </a:lnTo>
                <a:lnTo>
                  <a:pt x="3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6" name="Freeform 298"/>
          <p:cNvSpPr>
            <a:spLocks/>
          </p:cNvSpPr>
          <p:nvPr/>
        </p:nvSpPr>
        <p:spPr bwMode="auto">
          <a:xfrm>
            <a:off x="2470683" y="2551203"/>
            <a:ext cx="81967" cy="86935"/>
          </a:xfrm>
          <a:custGeom>
            <a:avLst/>
            <a:gdLst/>
            <a:ahLst/>
            <a:cxnLst>
              <a:cxn ang="0">
                <a:pos x="83" y="2"/>
              </a:cxn>
              <a:cxn ang="0">
                <a:pos x="80" y="25"/>
              </a:cxn>
              <a:cxn ang="0">
                <a:pos x="45" y="47"/>
              </a:cxn>
              <a:cxn ang="0">
                <a:pos x="35" y="87"/>
              </a:cxn>
              <a:cxn ang="0">
                <a:pos x="5" y="77"/>
              </a:cxn>
              <a:cxn ang="0">
                <a:pos x="5" y="20"/>
              </a:cxn>
              <a:cxn ang="0">
                <a:pos x="0" y="7"/>
              </a:cxn>
              <a:cxn ang="0">
                <a:pos x="60" y="0"/>
              </a:cxn>
              <a:cxn ang="0">
                <a:pos x="80" y="20"/>
              </a:cxn>
              <a:cxn ang="0">
                <a:pos x="83" y="20"/>
              </a:cxn>
              <a:cxn ang="0">
                <a:pos x="83" y="2"/>
              </a:cxn>
            </a:cxnLst>
            <a:rect l="0" t="0" r="r" b="b"/>
            <a:pathLst>
              <a:path w="83" h="87">
                <a:moveTo>
                  <a:pt x="83" y="2"/>
                </a:moveTo>
                <a:lnTo>
                  <a:pt x="80" y="25"/>
                </a:lnTo>
                <a:lnTo>
                  <a:pt x="45" y="47"/>
                </a:lnTo>
                <a:lnTo>
                  <a:pt x="35" y="87"/>
                </a:lnTo>
                <a:lnTo>
                  <a:pt x="5" y="77"/>
                </a:lnTo>
                <a:lnTo>
                  <a:pt x="5" y="20"/>
                </a:lnTo>
                <a:lnTo>
                  <a:pt x="0" y="7"/>
                </a:lnTo>
                <a:lnTo>
                  <a:pt x="60" y="0"/>
                </a:lnTo>
                <a:lnTo>
                  <a:pt x="80" y="20"/>
                </a:lnTo>
                <a:lnTo>
                  <a:pt x="83" y="20"/>
                </a:lnTo>
                <a:lnTo>
                  <a:pt x="83" y="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7" name="Freeform 297"/>
          <p:cNvSpPr>
            <a:spLocks/>
          </p:cNvSpPr>
          <p:nvPr/>
        </p:nvSpPr>
        <p:spPr bwMode="auto">
          <a:xfrm>
            <a:off x="1921758" y="2491591"/>
            <a:ext cx="372574" cy="337801"/>
          </a:xfrm>
          <a:custGeom>
            <a:avLst/>
            <a:gdLst/>
            <a:ahLst/>
            <a:cxnLst>
              <a:cxn ang="0">
                <a:pos x="204" y="340"/>
              </a:cxn>
              <a:cxn ang="0">
                <a:pos x="208" y="324"/>
              </a:cxn>
              <a:cxn ang="0">
                <a:pos x="275" y="308"/>
              </a:cxn>
              <a:cxn ang="0">
                <a:pos x="275" y="176"/>
              </a:cxn>
              <a:cxn ang="0">
                <a:pos x="310" y="122"/>
              </a:cxn>
              <a:cxn ang="0">
                <a:pos x="374" y="103"/>
              </a:cxn>
              <a:cxn ang="0">
                <a:pos x="374" y="71"/>
              </a:cxn>
              <a:cxn ang="0">
                <a:pos x="342" y="36"/>
              </a:cxn>
              <a:cxn ang="0">
                <a:pos x="345" y="32"/>
              </a:cxn>
              <a:cxn ang="0">
                <a:pos x="342" y="32"/>
              </a:cxn>
              <a:cxn ang="0">
                <a:pos x="307" y="0"/>
              </a:cxn>
              <a:cxn ang="0">
                <a:pos x="233" y="4"/>
              </a:cxn>
              <a:cxn ang="0">
                <a:pos x="163" y="80"/>
              </a:cxn>
              <a:cxn ang="0">
                <a:pos x="35" y="71"/>
              </a:cxn>
              <a:cxn ang="0">
                <a:pos x="32" y="71"/>
              </a:cxn>
              <a:cxn ang="0">
                <a:pos x="0" y="84"/>
              </a:cxn>
              <a:cxn ang="0">
                <a:pos x="9" y="202"/>
              </a:cxn>
              <a:cxn ang="0">
                <a:pos x="57" y="208"/>
              </a:cxn>
              <a:cxn ang="0">
                <a:pos x="60" y="292"/>
              </a:cxn>
              <a:cxn ang="0">
                <a:pos x="70" y="308"/>
              </a:cxn>
              <a:cxn ang="0">
                <a:pos x="118" y="295"/>
              </a:cxn>
              <a:cxn ang="0">
                <a:pos x="153" y="330"/>
              </a:cxn>
              <a:cxn ang="0">
                <a:pos x="204" y="340"/>
              </a:cxn>
            </a:cxnLst>
            <a:rect l="0" t="0" r="r" b="b"/>
            <a:pathLst>
              <a:path w="374" h="340">
                <a:moveTo>
                  <a:pt x="204" y="340"/>
                </a:moveTo>
                <a:lnTo>
                  <a:pt x="208" y="324"/>
                </a:lnTo>
                <a:lnTo>
                  <a:pt x="275" y="308"/>
                </a:lnTo>
                <a:lnTo>
                  <a:pt x="275" y="176"/>
                </a:lnTo>
                <a:lnTo>
                  <a:pt x="310" y="122"/>
                </a:lnTo>
                <a:lnTo>
                  <a:pt x="374" y="103"/>
                </a:lnTo>
                <a:lnTo>
                  <a:pt x="374" y="71"/>
                </a:lnTo>
                <a:lnTo>
                  <a:pt x="342" y="36"/>
                </a:lnTo>
                <a:lnTo>
                  <a:pt x="345" y="32"/>
                </a:lnTo>
                <a:lnTo>
                  <a:pt x="342" y="32"/>
                </a:lnTo>
                <a:lnTo>
                  <a:pt x="307" y="0"/>
                </a:lnTo>
                <a:lnTo>
                  <a:pt x="233" y="4"/>
                </a:lnTo>
                <a:lnTo>
                  <a:pt x="163" y="80"/>
                </a:lnTo>
                <a:lnTo>
                  <a:pt x="35" y="71"/>
                </a:lnTo>
                <a:lnTo>
                  <a:pt x="32" y="71"/>
                </a:lnTo>
                <a:lnTo>
                  <a:pt x="0" y="84"/>
                </a:lnTo>
                <a:lnTo>
                  <a:pt x="9" y="202"/>
                </a:lnTo>
                <a:lnTo>
                  <a:pt x="57" y="208"/>
                </a:lnTo>
                <a:lnTo>
                  <a:pt x="60" y="292"/>
                </a:lnTo>
                <a:lnTo>
                  <a:pt x="70" y="308"/>
                </a:lnTo>
                <a:lnTo>
                  <a:pt x="118" y="295"/>
                </a:lnTo>
                <a:lnTo>
                  <a:pt x="153" y="330"/>
                </a:lnTo>
                <a:lnTo>
                  <a:pt x="204" y="34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8" name="Freeform 296"/>
          <p:cNvSpPr>
            <a:spLocks/>
          </p:cNvSpPr>
          <p:nvPr/>
        </p:nvSpPr>
        <p:spPr bwMode="auto">
          <a:xfrm>
            <a:off x="1921758" y="2491591"/>
            <a:ext cx="370089" cy="337801"/>
          </a:xfrm>
          <a:custGeom>
            <a:avLst/>
            <a:gdLst/>
            <a:ahLst/>
            <a:cxnLst>
              <a:cxn ang="0">
                <a:pos x="203" y="340"/>
              </a:cxn>
              <a:cxn ang="0">
                <a:pos x="208" y="323"/>
              </a:cxn>
              <a:cxn ang="0">
                <a:pos x="276" y="308"/>
              </a:cxn>
              <a:cxn ang="0">
                <a:pos x="276" y="175"/>
              </a:cxn>
              <a:cxn ang="0">
                <a:pos x="311" y="120"/>
              </a:cxn>
              <a:cxn ang="0">
                <a:pos x="374" y="103"/>
              </a:cxn>
              <a:cxn ang="0">
                <a:pos x="374" y="70"/>
              </a:cxn>
              <a:cxn ang="0">
                <a:pos x="344" y="35"/>
              </a:cxn>
              <a:cxn ang="0">
                <a:pos x="346" y="30"/>
              </a:cxn>
              <a:cxn ang="0">
                <a:pos x="344" y="30"/>
              </a:cxn>
              <a:cxn ang="0">
                <a:pos x="309" y="0"/>
              </a:cxn>
              <a:cxn ang="0">
                <a:pos x="233" y="3"/>
              </a:cxn>
              <a:cxn ang="0">
                <a:pos x="163" y="80"/>
              </a:cxn>
              <a:cxn ang="0">
                <a:pos x="35" y="70"/>
              </a:cxn>
              <a:cxn ang="0">
                <a:pos x="33" y="70"/>
              </a:cxn>
              <a:cxn ang="0">
                <a:pos x="0" y="83"/>
              </a:cxn>
              <a:cxn ang="0">
                <a:pos x="8" y="200"/>
              </a:cxn>
              <a:cxn ang="0">
                <a:pos x="58" y="208"/>
              </a:cxn>
              <a:cxn ang="0">
                <a:pos x="60" y="290"/>
              </a:cxn>
              <a:cxn ang="0">
                <a:pos x="70" y="308"/>
              </a:cxn>
              <a:cxn ang="0">
                <a:pos x="118" y="295"/>
              </a:cxn>
              <a:cxn ang="0">
                <a:pos x="153" y="330"/>
              </a:cxn>
              <a:cxn ang="0">
                <a:pos x="203" y="340"/>
              </a:cxn>
            </a:cxnLst>
            <a:rect l="0" t="0" r="r" b="b"/>
            <a:pathLst>
              <a:path w="374" h="340">
                <a:moveTo>
                  <a:pt x="203" y="340"/>
                </a:moveTo>
                <a:lnTo>
                  <a:pt x="208" y="323"/>
                </a:lnTo>
                <a:lnTo>
                  <a:pt x="276" y="308"/>
                </a:lnTo>
                <a:lnTo>
                  <a:pt x="276" y="175"/>
                </a:lnTo>
                <a:lnTo>
                  <a:pt x="311" y="120"/>
                </a:lnTo>
                <a:lnTo>
                  <a:pt x="374" y="103"/>
                </a:lnTo>
                <a:lnTo>
                  <a:pt x="374" y="70"/>
                </a:lnTo>
                <a:lnTo>
                  <a:pt x="344" y="35"/>
                </a:lnTo>
                <a:lnTo>
                  <a:pt x="346" y="30"/>
                </a:lnTo>
                <a:lnTo>
                  <a:pt x="344" y="30"/>
                </a:lnTo>
                <a:lnTo>
                  <a:pt x="309" y="0"/>
                </a:lnTo>
                <a:lnTo>
                  <a:pt x="233" y="3"/>
                </a:lnTo>
                <a:lnTo>
                  <a:pt x="163" y="80"/>
                </a:lnTo>
                <a:lnTo>
                  <a:pt x="35" y="70"/>
                </a:lnTo>
                <a:lnTo>
                  <a:pt x="33" y="70"/>
                </a:lnTo>
                <a:lnTo>
                  <a:pt x="0" y="83"/>
                </a:lnTo>
                <a:lnTo>
                  <a:pt x="8" y="200"/>
                </a:lnTo>
                <a:lnTo>
                  <a:pt x="58" y="208"/>
                </a:lnTo>
                <a:lnTo>
                  <a:pt x="60" y="290"/>
                </a:lnTo>
                <a:lnTo>
                  <a:pt x="70" y="308"/>
                </a:lnTo>
                <a:lnTo>
                  <a:pt x="118" y="295"/>
                </a:lnTo>
                <a:lnTo>
                  <a:pt x="153" y="330"/>
                </a:lnTo>
                <a:lnTo>
                  <a:pt x="203" y="34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" name="Freeform 295"/>
          <p:cNvSpPr>
            <a:spLocks/>
          </p:cNvSpPr>
          <p:nvPr/>
        </p:nvSpPr>
        <p:spPr bwMode="auto">
          <a:xfrm>
            <a:off x="1911823" y="2784683"/>
            <a:ext cx="216092" cy="136611"/>
          </a:xfrm>
          <a:custGeom>
            <a:avLst/>
            <a:gdLst/>
            <a:ahLst/>
            <a:cxnLst>
              <a:cxn ang="0">
                <a:pos x="118" y="137"/>
              </a:cxn>
              <a:cxn ang="0">
                <a:pos x="125" y="125"/>
              </a:cxn>
              <a:cxn ang="0">
                <a:pos x="198" y="86"/>
              </a:cxn>
              <a:cxn ang="0">
                <a:pos x="218" y="29"/>
              </a:cxn>
              <a:cxn ang="0">
                <a:pos x="214" y="45"/>
              </a:cxn>
              <a:cxn ang="0">
                <a:pos x="163" y="35"/>
              </a:cxn>
              <a:cxn ang="0">
                <a:pos x="128" y="0"/>
              </a:cxn>
              <a:cxn ang="0">
                <a:pos x="80" y="13"/>
              </a:cxn>
              <a:cxn ang="0">
                <a:pos x="77" y="32"/>
              </a:cxn>
              <a:cxn ang="0">
                <a:pos x="19" y="32"/>
              </a:cxn>
              <a:cxn ang="0">
                <a:pos x="0" y="102"/>
              </a:cxn>
              <a:cxn ang="0">
                <a:pos x="45" y="109"/>
              </a:cxn>
              <a:cxn ang="0">
                <a:pos x="118" y="137"/>
              </a:cxn>
            </a:cxnLst>
            <a:rect l="0" t="0" r="r" b="b"/>
            <a:pathLst>
              <a:path w="218" h="137">
                <a:moveTo>
                  <a:pt x="118" y="137"/>
                </a:moveTo>
                <a:lnTo>
                  <a:pt x="125" y="125"/>
                </a:lnTo>
                <a:lnTo>
                  <a:pt x="198" y="86"/>
                </a:lnTo>
                <a:lnTo>
                  <a:pt x="218" y="29"/>
                </a:lnTo>
                <a:lnTo>
                  <a:pt x="214" y="45"/>
                </a:lnTo>
                <a:lnTo>
                  <a:pt x="163" y="35"/>
                </a:lnTo>
                <a:lnTo>
                  <a:pt x="128" y="0"/>
                </a:lnTo>
                <a:lnTo>
                  <a:pt x="80" y="13"/>
                </a:lnTo>
                <a:lnTo>
                  <a:pt x="77" y="32"/>
                </a:lnTo>
                <a:lnTo>
                  <a:pt x="19" y="32"/>
                </a:lnTo>
                <a:lnTo>
                  <a:pt x="0" y="102"/>
                </a:lnTo>
                <a:lnTo>
                  <a:pt x="45" y="109"/>
                </a:lnTo>
                <a:lnTo>
                  <a:pt x="118" y="13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0" name="Freeform 294"/>
          <p:cNvSpPr>
            <a:spLocks/>
          </p:cNvSpPr>
          <p:nvPr/>
        </p:nvSpPr>
        <p:spPr bwMode="auto">
          <a:xfrm>
            <a:off x="1911823" y="2784683"/>
            <a:ext cx="216092" cy="134127"/>
          </a:xfrm>
          <a:custGeom>
            <a:avLst/>
            <a:gdLst/>
            <a:ahLst/>
            <a:cxnLst>
              <a:cxn ang="0">
                <a:pos x="118" y="137"/>
              </a:cxn>
              <a:cxn ang="0">
                <a:pos x="125" y="127"/>
              </a:cxn>
              <a:cxn ang="0">
                <a:pos x="198" y="86"/>
              </a:cxn>
              <a:cxn ang="0">
                <a:pos x="218" y="28"/>
              </a:cxn>
              <a:cxn ang="0">
                <a:pos x="213" y="46"/>
              </a:cxn>
              <a:cxn ang="0">
                <a:pos x="163" y="36"/>
              </a:cxn>
              <a:cxn ang="0">
                <a:pos x="128" y="0"/>
              </a:cxn>
              <a:cxn ang="0">
                <a:pos x="80" y="13"/>
              </a:cxn>
              <a:cxn ang="0">
                <a:pos x="78" y="30"/>
              </a:cxn>
              <a:cxn ang="0">
                <a:pos x="18" y="30"/>
              </a:cxn>
              <a:cxn ang="0">
                <a:pos x="0" y="101"/>
              </a:cxn>
              <a:cxn ang="0">
                <a:pos x="45" y="109"/>
              </a:cxn>
              <a:cxn ang="0">
                <a:pos x="118" y="137"/>
              </a:cxn>
            </a:cxnLst>
            <a:rect l="0" t="0" r="r" b="b"/>
            <a:pathLst>
              <a:path w="218" h="137">
                <a:moveTo>
                  <a:pt x="118" y="137"/>
                </a:moveTo>
                <a:lnTo>
                  <a:pt x="125" y="127"/>
                </a:lnTo>
                <a:lnTo>
                  <a:pt x="198" y="86"/>
                </a:lnTo>
                <a:lnTo>
                  <a:pt x="218" y="28"/>
                </a:lnTo>
                <a:lnTo>
                  <a:pt x="213" y="46"/>
                </a:lnTo>
                <a:lnTo>
                  <a:pt x="163" y="36"/>
                </a:lnTo>
                <a:lnTo>
                  <a:pt x="128" y="0"/>
                </a:lnTo>
                <a:lnTo>
                  <a:pt x="80" y="13"/>
                </a:lnTo>
                <a:lnTo>
                  <a:pt x="78" y="30"/>
                </a:lnTo>
                <a:lnTo>
                  <a:pt x="18" y="30"/>
                </a:lnTo>
                <a:lnTo>
                  <a:pt x="0" y="101"/>
                </a:lnTo>
                <a:lnTo>
                  <a:pt x="45" y="109"/>
                </a:lnTo>
                <a:lnTo>
                  <a:pt x="118" y="13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1" name="Freeform 293"/>
          <p:cNvSpPr>
            <a:spLocks/>
          </p:cNvSpPr>
          <p:nvPr/>
        </p:nvSpPr>
        <p:spPr bwMode="auto">
          <a:xfrm>
            <a:off x="1894435" y="2884036"/>
            <a:ext cx="134127" cy="109288"/>
          </a:xfrm>
          <a:custGeom>
            <a:avLst/>
            <a:gdLst/>
            <a:ahLst/>
            <a:cxnLst>
              <a:cxn ang="0">
                <a:pos x="90" y="109"/>
              </a:cxn>
              <a:cxn ang="0">
                <a:pos x="134" y="35"/>
              </a:cxn>
              <a:cxn ang="0">
                <a:pos x="61" y="7"/>
              </a:cxn>
              <a:cxn ang="0">
                <a:pos x="19" y="0"/>
              </a:cxn>
              <a:cxn ang="0">
                <a:pos x="16" y="0"/>
              </a:cxn>
              <a:cxn ang="0">
                <a:pos x="0" y="71"/>
              </a:cxn>
              <a:cxn ang="0">
                <a:pos x="58" y="87"/>
              </a:cxn>
              <a:cxn ang="0">
                <a:pos x="90" y="109"/>
              </a:cxn>
            </a:cxnLst>
            <a:rect l="0" t="0" r="r" b="b"/>
            <a:pathLst>
              <a:path w="134" h="109">
                <a:moveTo>
                  <a:pt x="90" y="109"/>
                </a:moveTo>
                <a:lnTo>
                  <a:pt x="134" y="35"/>
                </a:lnTo>
                <a:lnTo>
                  <a:pt x="61" y="7"/>
                </a:lnTo>
                <a:lnTo>
                  <a:pt x="19" y="0"/>
                </a:lnTo>
                <a:lnTo>
                  <a:pt x="16" y="0"/>
                </a:lnTo>
                <a:lnTo>
                  <a:pt x="0" y="71"/>
                </a:lnTo>
                <a:lnTo>
                  <a:pt x="58" y="87"/>
                </a:lnTo>
                <a:lnTo>
                  <a:pt x="90" y="10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2" name="Freeform 292"/>
          <p:cNvSpPr>
            <a:spLocks/>
          </p:cNvSpPr>
          <p:nvPr/>
        </p:nvSpPr>
        <p:spPr bwMode="auto">
          <a:xfrm>
            <a:off x="1894435" y="2884036"/>
            <a:ext cx="134127" cy="109288"/>
          </a:xfrm>
          <a:custGeom>
            <a:avLst/>
            <a:gdLst/>
            <a:ahLst/>
            <a:cxnLst>
              <a:cxn ang="0">
                <a:pos x="89" y="109"/>
              </a:cxn>
              <a:cxn ang="0">
                <a:pos x="134" y="35"/>
              </a:cxn>
              <a:cxn ang="0">
                <a:pos x="62" y="7"/>
              </a:cxn>
              <a:cxn ang="0">
                <a:pos x="20" y="0"/>
              </a:cxn>
              <a:cxn ang="0">
                <a:pos x="17" y="0"/>
              </a:cxn>
              <a:cxn ang="0">
                <a:pos x="0" y="72"/>
              </a:cxn>
              <a:cxn ang="0">
                <a:pos x="60" y="87"/>
              </a:cxn>
              <a:cxn ang="0">
                <a:pos x="89" y="109"/>
              </a:cxn>
            </a:cxnLst>
            <a:rect l="0" t="0" r="r" b="b"/>
            <a:pathLst>
              <a:path w="134" h="109">
                <a:moveTo>
                  <a:pt x="89" y="109"/>
                </a:moveTo>
                <a:lnTo>
                  <a:pt x="134" y="35"/>
                </a:lnTo>
                <a:lnTo>
                  <a:pt x="62" y="7"/>
                </a:lnTo>
                <a:lnTo>
                  <a:pt x="20" y="0"/>
                </a:lnTo>
                <a:lnTo>
                  <a:pt x="17" y="0"/>
                </a:lnTo>
                <a:lnTo>
                  <a:pt x="0" y="72"/>
                </a:lnTo>
                <a:lnTo>
                  <a:pt x="60" y="87"/>
                </a:lnTo>
                <a:lnTo>
                  <a:pt x="89" y="109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3" name="Freeform 291"/>
          <p:cNvSpPr>
            <a:spLocks/>
          </p:cNvSpPr>
          <p:nvPr/>
        </p:nvSpPr>
        <p:spPr bwMode="auto">
          <a:xfrm>
            <a:off x="1886985" y="2958551"/>
            <a:ext cx="99353" cy="104321"/>
          </a:xfrm>
          <a:custGeom>
            <a:avLst/>
            <a:gdLst/>
            <a:ahLst/>
            <a:cxnLst>
              <a:cxn ang="0">
                <a:pos x="60" y="105"/>
              </a:cxn>
              <a:cxn ang="0">
                <a:pos x="99" y="35"/>
              </a:cxn>
              <a:cxn ang="0">
                <a:pos x="67" y="13"/>
              </a:cxn>
              <a:cxn ang="0">
                <a:pos x="19" y="0"/>
              </a:cxn>
              <a:cxn ang="0">
                <a:pos x="16" y="0"/>
              </a:cxn>
              <a:cxn ang="0">
                <a:pos x="16" y="25"/>
              </a:cxn>
              <a:cxn ang="0">
                <a:pos x="0" y="41"/>
              </a:cxn>
              <a:cxn ang="0">
                <a:pos x="60" y="105"/>
              </a:cxn>
            </a:cxnLst>
            <a:rect l="0" t="0" r="r" b="b"/>
            <a:pathLst>
              <a:path w="99" h="105">
                <a:moveTo>
                  <a:pt x="60" y="105"/>
                </a:moveTo>
                <a:lnTo>
                  <a:pt x="99" y="35"/>
                </a:lnTo>
                <a:lnTo>
                  <a:pt x="67" y="13"/>
                </a:lnTo>
                <a:lnTo>
                  <a:pt x="19" y="0"/>
                </a:lnTo>
                <a:lnTo>
                  <a:pt x="16" y="0"/>
                </a:lnTo>
                <a:lnTo>
                  <a:pt x="16" y="25"/>
                </a:lnTo>
                <a:lnTo>
                  <a:pt x="0" y="41"/>
                </a:lnTo>
                <a:lnTo>
                  <a:pt x="60" y="10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4" name="Freeform 290"/>
          <p:cNvSpPr>
            <a:spLocks/>
          </p:cNvSpPr>
          <p:nvPr/>
        </p:nvSpPr>
        <p:spPr bwMode="auto">
          <a:xfrm>
            <a:off x="1886985" y="2958551"/>
            <a:ext cx="96868" cy="104321"/>
          </a:xfrm>
          <a:custGeom>
            <a:avLst/>
            <a:gdLst/>
            <a:ahLst/>
            <a:cxnLst>
              <a:cxn ang="0">
                <a:pos x="61" y="105"/>
              </a:cxn>
              <a:cxn ang="0">
                <a:pos x="99" y="35"/>
              </a:cxn>
              <a:cxn ang="0">
                <a:pos x="69" y="13"/>
              </a:cxn>
              <a:cxn ang="0">
                <a:pos x="18" y="0"/>
              </a:cxn>
              <a:cxn ang="0">
                <a:pos x="15" y="0"/>
              </a:cxn>
              <a:cxn ang="0">
                <a:pos x="15" y="25"/>
              </a:cxn>
              <a:cxn ang="0">
                <a:pos x="0" y="40"/>
              </a:cxn>
              <a:cxn ang="0">
                <a:pos x="61" y="105"/>
              </a:cxn>
            </a:cxnLst>
            <a:rect l="0" t="0" r="r" b="b"/>
            <a:pathLst>
              <a:path w="99" h="105">
                <a:moveTo>
                  <a:pt x="61" y="105"/>
                </a:moveTo>
                <a:lnTo>
                  <a:pt x="99" y="35"/>
                </a:lnTo>
                <a:lnTo>
                  <a:pt x="69" y="13"/>
                </a:lnTo>
                <a:lnTo>
                  <a:pt x="18" y="0"/>
                </a:lnTo>
                <a:lnTo>
                  <a:pt x="15" y="0"/>
                </a:lnTo>
                <a:lnTo>
                  <a:pt x="15" y="25"/>
                </a:lnTo>
                <a:lnTo>
                  <a:pt x="0" y="40"/>
                </a:lnTo>
                <a:lnTo>
                  <a:pt x="61" y="10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5" name="Freeform 289"/>
          <p:cNvSpPr>
            <a:spLocks/>
          </p:cNvSpPr>
          <p:nvPr/>
        </p:nvSpPr>
        <p:spPr bwMode="auto">
          <a:xfrm>
            <a:off x="1318188" y="2094179"/>
            <a:ext cx="625924" cy="372574"/>
          </a:xfrm>
          <a:custGeom>
            <a:avLst/>
            <a:gdLst/>
            <a:ahLst/>
            <a:cxnLst>
              <a:cxn ang="0">
                <a:pos x="557" y="23"/>
              </a:cxn>
              <a:cxn ang="0">
                <a:pos x="496" y="0"/>
              </a:cxn>
              <a:cxn ang="0">
                <a:pos x="323" y="68"/>
              </a:cxn>
              <a:cxn ang="0">
                <a:pos x="118" y="125"/>
              </a:cxn>
              <a:cxn ang="0">
                <a:pos x="64" y="192"/>
              </a:cxn>
              <a:cxn ang="0">
                <a:pos x="0" y="247"/>
              </a:cxn>
              <a:cxn ang="0">
                <a:pos x="0" y="253"/>
              </a:cxn>
              <a:cxn ang="0">
                <a:pos x="13" y="327"/>
              </a:cxn>
              <a:cxn ang="0">
                <a:pos x="67" y="324"/>
              </a:cxn>
              <a:cxn ang="0">
                <a:pos x="105" y="343"/>
              </a:cxn>
              <a:cxn ang="0">
                <a:pos x="173" y="362"/>
              </a:cxn>
              <a:cxn ang="0">
                <a:pos x="237" y="375"/>
              </a:cxn>
              <a:cxn ang="0">
                <a:pos x="339" y="282"/>
              </a:cxn>
              <a:cxn ang="0">
                <a:pos x="339" y="272"/>
              </a:cxn>
              <a:cxn ang="0">
                <a:pos x="406" y="266"/>
              </a:cxn>
              <a:cxn ang="0">
                <a:pos x="480" y="311"/>
              </a:cxn>
              <a:cxn ang="0">
                <a:pos x="496" y="349"/>
              </a:cxn>
              <a:cxn ang="0">
                <a:pos x="531" y="349"/>
              </a:cxn>
              <a:cxn ang="0">
                <a:pos x="553" y="327"/>
              </a:cxn>
              <a:cxn ang="0">
                <a:pos x="553" y="282"/>
              </a:cxn>
              <a:cxn ang="0">
                <a:pos x="630" y="266"/>
              </a:cxn>
              <a:cxn ang="0">
                <a:pos x="630" y="215"/>
              </a:cxn>
              <a:cxn ang="0">
                <a:pos x="579" y="180"/>
              </a:cxn>
              <a:cxn ang="0">
                <a:pos x="569" y="132"/>
              </a:cxn>
              <a:cxn ang="0">
                <a:pos x="531" y="93"/>
              </a:cxn>
              <a:cxn ang="0">
                <a:pos x="557" y="29"/>
              </a:cxn>
              <a:cxn ang="0">
                <a:pos x="557" y="23"/>
              </a:cxn>
            </a:cxnLst>
            <a:rect l="0" t="0" r="r" b="b"/>
            <a:pathLst>
              <a:path w="630" h="375">
                <a:moveTo>
                  <a:pt x="557" y="23"/>
                </a:moveTo>
                <a:lnTo>
                  <a:pt x="496" y="0"/>
                </a:lnTo>
                <a:lnTo>
                  <a:pt x="323" y="68"/>
                </a:lnTo>
                <a:lnTo>
                  <a:pt x="118" y="125"/>
                </a:lnTo>
                <a:lnTo>
                  <a:pt x="64" y="192"/>
                </a:lnTo>
                <a:lnTo>
                  <a:pt x="0" y="247"/>
                </a:lnTo>
                <a:lnTo>
                  <a:pt x="0" y="253"/>
                </a:lnTo>
                <a:lnTo>
                  <a:pt x="13" y="327"/>
                </a:lnTo>
                <a:lnTo>
                  <a:pt x="67" y="324"/>
                </a:lnTo>
                <a:lnTo>
                  <a:pt x="105" y="343"/>
                </a:lnTo>
                <a:lnTo>
                  <a:pt x="173" y="362"/>
                </a:lnTo>
                <a:lnTo>
                  <a:pt x="237" y="375"/>
                </a:lnTo>
                <a:lnTo>
                  <a:pt x="339" y="282"/>
                </a:lnTo>
                <a:lnTo>
                  <a:pt x="339" y="272"/>
                </a:lnTo>
                <a:lnTo>
                  <a:pt x="406" y="266"/>
                </a:lnTo>
                <a:lnTo>
                  <a:pt x="480" y="311"/>
                </a:lnTo>
                <a:lnTo>
                  <a:pt x="496" y="349"/>
                </a:lnTo>
                <a:lnTo>
                  <a:pt x="531" y="349"/>
                </a:lnTo>
                <a:lnTo>
                  <a:pt x="553" y="327"/>
                </a:lnTo>
                <a:lnTo>
                  <a:pt x="553" y="282"/>
                </a:lnTo>
                <a:lnTo>
                  <a:pt x="630" y="266"/>
                </a:lnTo>
                <a:lnTo>
                  <a:pt x="630" y="215"/>
                </a:lnTo>
                <a:lnTo>
                  <a:pt x="579" y="180"/>
                </a:lnTo>
                <a:lnTo>
                  <a:pt x="569" y="132"/>
                </a:lnTo>
                <a:lnTo>
                  <a:pt x="531" y="93"/>
                </a:lnTo>
                <a:lnTo>
                  <a:pt x="557" y="29"/>
                </a:lnTo>
                <a:lnTo>
                  <a:pt x="557" y="2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6" name="Freeform 288"/>
          <p:cNvSpPr>
            <a:spLocks/>
          </p:cNvSpPr>
          <p:nvPr/>
        </p:nvSpPr>
        <p:spPr bwMode="auto">
          <a:xfrm>
            <a:off x="1318188" y="2094179"/>
            <a:ext cx="625924" cy="372574"/>
          </a:xfrm>
          <a:custGeom>
            <a:avLst/>
            <a:gdLst/>
            <a:ahLst/>
            <a:cxnLst>
              <a:cxn ang="0">
                <a:pos x="555" y="23"/>
              </a:cxn>
              <a:cxn ang="0">
                <a:pos x="495" y="0"/>
              </a:cxn>
              <a:cxn ang="0">
                <a:pos x="323" y="68"/>
              </a:cxn>
              <a:cxn ang="0">
                <a:pos x="118" y="125"/>
              </a:cxn>
              <a:cxn ang="0">
                <a:pos x="63" y="190"/>
              </a:cxn>
              <a:cxn ang="0">
                <a:pos x="0" y="245"/>
              </a:cxn>
              <a:cxn ang="0">
                <a:pos x="0" y="253"/>
              </a:cxn>
              <a:cxn ang="0">
                <a:pos x="13" y="325"/>
              </a:cxn>
              <a:cxn ang="0">
                <a:pos x="65" y="323"/>
              </a:cxn>
              <a:cxn ang="0">
                <a:pos x="105" y="343"/>
              </a:cxn>
              <a:cxn ang="0">
                <a:pos x="173" y="360"/>
              </a:cxn>
              <a:cxn ang="0">
                <a:pos x="235" y="375"/>
              </a:cxn>
              <a:cxn ang="0">
                <a:pos x="338" y="280"/>
              </a:cxn>
              <a:cxn ang="0">
                <a:pos x="338" y="270"/>
              </a:cxn>
              <a:cxn ang="0">
                <a:pos x="405" y="265"/>
              </a:cxn>
              <a:cxn ang="0">
                <a:pos x="480" y="310"/>
              </a:cxn>
              <a:cxn ang="0">
                <a:pos x="495" y="348"/>
              </a:cxn>
              <a:cxn ang="0">
                <a:pos x="530" y="348"/>
              </a:cxn>
              <a:cxn ang="0">
                <a:pos x="553" y="325"/>
              </a:cxn>
              <a:cxn ang="0">
                <a:pos x="553" y="280"/>
              </a:cxn>
              <a:cxn ang="0">
                <a:pos x="630" y="265"/>
              </a:cxn>
              <a:cxn ang="0">
                <a:pos x="630" y="215"/>
              </a:cxn>
              <a:cxn ang="0">
                <a:pos x="578" y="180"/>
              </a:cxn>
              <a:cxn ang="0">
                <a:pos x="568" y="130"/>
              </a:cxn>
              <a:cxn ang="0">
                <a:pos x="530" y="93"/>
              </a:cxn>
              <a:cxn ang="0">
                <a:pos x="555" y="28"/>
              </a:cxn>
              <a:cxn ang="0">
                <a:pos x="555" y="23"/>
              </a:cxn>
            </a:cxnLst>
            <a:rect l="0" t="0" r="r" b="b"/>
            <a:pathLst>
              <a:path w="630" h="375">
                <a:moveTo>
                  <a:pt x="555" y="23"/>
                </a:moveTo>
                <a:lnTo>
                  <a:pt x="495" y="0"/>
                </a:lnTo>
                <a:lnTo>
                  <a:pt x="323" y="68"/>
                </a:lnTo>
                <a:lnTo>
                  <a:pt x="118" y="125"/>
                </a:lnTo>
                <a:lnTo>
                  <a:pt x="63" y="190"/>
                </a:lnTo>
                <a:lnTo>
                  <a:pt x="0" y="245"/>
                </a:lnTo>
                <a:lnTo>
                  <a:pt x="0" y="253"/>
                </a:lnTo>
                <a:lnTo>
                  <a:pt x="13" y="325"/>
                </a:lnTo>
                <a:lnTo>
                  <a:pt x="65" y="323"/>
                </a:lnTo>
                <a:lnTo>
                  <a:pt x="105" y="343"/>
                </a:lnTo>
                <a:lnTo>
                  <a:pt x="173" y="360"/>
                </a:lnTo>
                <a:lnTo>
                  <a:pt x="235" y="375"/>
                </a:lnTo>
                <a:lnTo>
                  <a:pt x="338" y="280"/>
                </a:lnTo>
                <a:lnTo>
                  <a:pt x="338" y="270"/>
                </a:lnTo>
                <a:lnTo>
                  <a:pt x="405" y="265"/>
                </a:lnTo>
                <a:lnTo>
                  <a:pt x="480" y="310"/>
                </a:lnTo>
                <a:lnTo>
                  <a:pt x="495" y="348"/>
                </a:lnTo>
                <a:lnTo>
                  <a:pt x="530" y="348"/>
                </a:lnTo>
                <a:lnTo>
                  <a:pt x="553" y="325"/>
                </a:lnTo>
                <a:lnTo>
                  <a:pt x="553" y="280"/>
                </a:lnTo>
                <a:lnTo>
                  <a:pt x="630" y="265"/>
                </a:lnTo>
                <a:lnTo>
                  <a:pt x="630" y="215"/>
                </a:lnTo>
                <a:lnTo>
                  <a:pt x="578" y="180"/>
                </a:lnTo>
                <a:lnTo>
                  <a:pt x="568" y="130"/>
                </a:lnTo>
                <a:lnTo>
                  <a:pt x="530" y="93"/>
                </a:lnTo>
                <a:lnTo>
                  <a:pt x="555" y="28"/>
                </a:lnTo>
                <a:lnTo>
                  <a:pt x="555" y="2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7" name="Freeform 287"/>
          <p:cNvSpPr>
            <a:spLocks/>
          </p:cNvSpPr>
          <p:nvPr/>
        </p:nvSpPr>
        <p:spPr bwMode="auto">
          <a:xfrm>
            <a:off x="1164190" y="2407141"/>
            <a:ext cx="412315" cy="352704"/>
          </a:xfrm>
          <a:custGeom>
            <a:avLst/>
            <a:gdLst/>
            <a:ahLst/>
            <a:cxnLst>
              <a:cxn ang="0">
                <a:pos x="164" y="7"/>
              </a:cxn>
              <a:cxn ang="0">
                <a:pos x="16" y="26"/>
              </a:cxn>
              <a:cxn ang="0">
                <a:pos x="0" y="61"/>
              </a:cxn>
              <a:cxn ang="0">
                <a:pos x="29" y="71"/>
              </a:cxn>
              <a:cxn ang="0">
                <a:pos x="32" y="103"/>
              </a:cxn>
              <a:cxn ang="0">
                <a:pos x="7" y="170"/>
              </a:cxn>
              <a:cxn ang="0">
                <a:pos x="0" y="192"/>
              </a:cxn>
              <a:cxn ang="0">
                <a:pos x="84" y="240"/>
              </a:cxn>
              <a:cxn ang="0">
                <a:pos x="61" y="323"/>
              </a:cxn>
              <a:cxn ang="0">
                <a:pos x="128" y="355"/>
              </a:cxn>
              <a:cxn ang="0">
                <a:pos x="416" y="154"/>
              </a:cxn>
              <a:cxn ang="0">
                <a:pos x="391" y="58"/>
              </a:cxn>
              <a:cxn ang="0">
                <a:pos x="327" y="45"/>
              </a:cxn>
              <a:cxn ang="0">
                <a:pos x="259" y="26"/>
              </a:cxn>
              <a:cxn ang="0">
                <a:pos x="221" y="7"/>
              </a:cxn>
              <a:cxn ang="0">
                <a:pos x="167" y="10"/>
              </a:cxn>
              <a:cxn ang="0">
                <a:pos x="167" y="0"/>
              </a:cxn>
              <a:cxn ang="0">
                <a:pos x="164" y="7"/>
              </a:cxn>
            </a:cxnLst>
            <a:rect l="0" t="0" r="r" b="b"/>
            <a:pathLst>
              <a:path w="416" h="355">
                <a:moveTo>
                  <a:pt x="164" y="7"/>
                </a:moveTo>
                <a:lnTo>
                  <a:pt x="16" y="26"/>
                </a:lnTo>
                <a:lnTo>
                  <a:pt x="0" y="61"/>
                </a:lnTo>
                <a:lnTo>
                  <a:pt x="29" y="71"/>
                </a:lnTo>
                <a:lnTo>
                  <a:pt x="32" y="103"/>
                </a:lnTo>
                <a:lnTo>
                  <a:pt x="7" y="170"/>
                </a:lnTo>
                <a:lnTo>
                  <a:pt x="0" y="192"/>
                </a:lnTo>
                <a:lnTo>
                  <a:pt x="84" y="240"/>
                </a:lnTo>
                <a:lnTo>
                  <a:pt x="61" y="323"/>
                </a:lnTo>
                <a:lnTo>
                  <a:pt x="128" y="355"/>
                </a:lnTo>
                <a:lnTo>
                  <a:pt x="416" y="154"/>
                </a:lnTo>
                <a:lnTo>
                  <a:pt x="391" y="58"/>
                </a:lnTo>
                <a:lnTo>
                  <a:pt x="327" y="45"/>
                </a:lnTo>
                <a:lnTo>
                  <a:pt x="259" y="26"/>
                </a:lnTo>
                <a:lnTo>
                  <a:pt x="221" y="7"/>
                </a:lnTo>
                <a:lnTo>
                  <a:pt x="167" y="10"/>
                </a:lnTo>
                <a:lnTo>
                  <a:pt x="167" y="0"/>
                </a:lnTo>
                <a:lnTo>
                  <a:pt x="164" y="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8" name="Freeform 286"/>
          <p:cNvSpPr>
            <a:spLocks/>
          </p:cNvSpPr>
          <p:nvPr/>
        </p:nvSpPr>
        <p:spPr bwMode="auto">
          <a:xfrm>
            <a:off x="1164190" y="2407141"/>
            <a:ext cx="412315" cy="352704"/>
          </a:xfrm>
          <a:custGeom>
            <a:avLst/>
            <a:gdLst/>
            <a:ahLst/>
            <a:cxnLst>
              <a:cxn ang="0">
                <a:pos x="165" y="8"/>
              </a:cxn>
              <a:cxn ang="0">
                <a:pos x="15" y="28"/>
              </a:cxn>
              <a:cxn ang="0">
                <a:pos x="0" y="63"/>
              </a:cxn>
              <a:cxn ang="0">
                <a:pos x="30" y="73"/>
              </a:cxn>
              <a:cxn ang="0">
                <a:pos x="33" y="105"/>
              </a:cxn>
              <a:cxn ang="0">
                <a:pos x="8" y="170"/>
              </a:cxn>
              <a:cxn ang="0">
                <a:pos x="0" y="193"/>
              </a:cxn>
              <a:cxn ang="0">
                <a:pos x="85" y="240"/>
              </a:cxn>
              <a:cxn ang="0">
                <a:pos x="60" y="325"/>
              </a:cxn>
              <a:cxn ang="0">
                <a:pos x="128" y="355"/>
              </a:cxn>
              <a:cxn ang="0">
                <a:pos x="416" y="155"/>
              </a:cxn>
              <a:cxn ang="0">
                <a:pos x="391" y="60"/>
              </a:cxn>
              <a:cxn ang="0">
                <a:pos x="328" y="45"/>
              </a:cxn>
              <a:cxn ang="0">
                <a:pos x="261" y="28"/>
              </a:cxn>
              <a:cxn ang="0">
                <a:pos x="221" y="8"/>
              </a:cxn>
              <a:cxn ang="0">
                <a:pos x="168" y="10"/>
              </a:cxn>
              <a:cxn ang="0">
                <a:pos x="168" y="0"/>
              </a:cxn>
              <a:cxn ang="0">
                <a:pos x="165" y="8"/>
              </a:cxn>
            </a:cxnLst>
            <a:rect l="0" t="0" r="r" b="b"/>
            <a:pathLst>
              <a:path w="416" h="355">
                <a:moveTo>
                  <a:pt x="165" y="8"/>
                </a:moveTo>
                <a:lnTo>
                  <a:pt x="15" y="28"/>
                </a:lnTo>
                <a:lnTo>
                  <a:pt x="0" y="63"/>
                </a:lnTo>
                <a:lnTo>
                  <a:pt x="30" y="73"/>
                </a:lnTo>
                <a:lnTo>
                  <a:pt x="33" y="105"/>
                </a:lnTo>
                <a:lnTo>
                  <a:pt x="8" y="170"/>
                </a:lnTo>
                <a:lnTo>
                  <a:pt x="0" y="193"/>
                </a:lnTo>
                <a:lnTo>
                  <a:pt x="85" y="240"/>
                </a:lnTo>
                <a:lnTo>
                  <a:pt x="60" y="325"/>
                </a:lnTo>
                <a:lnTo>
                  <a:pt x="128" y="355"/>
                </a:lnTo>
                <a:lnTo>
                  <a:pt x="416" y="155"/>
                </a:lnTo>
                <a:lnTo>
                  <a:pt x="391" y="60"/>
                </a:lnTo>
                <a:lnTo>
                  <a:pt x="328" y="45"/>
                </a:lnTo>
                <a:lnTo>
                  <a:pt x="261" y="28"/>
                </a:lnTo>
                <a:lnTo>
                  <a:pt x="221" y="8"/>
                </a:lnTo>
                <a:lnTo>
                  <a:pt x="168" y="10"/>
                </a:lnTo>
                <a:lnTo>
                  <a:pt x="168" y="0"/>
                </a:lnTo>
                <a:lnTo>
                  <a:pt x="165" y="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9" name="Freeform 285"/>
          <p:cNvSpPr>
            <a:spLocks/>
          </p:cNvSpPr>
          <p:nvPr/>
        </p:nvSpPr>
        <p:spPr bwMode="auto">
          <a:xfrm>
            <a:off x="1000258" y="2598397"/>
            <a:ext cx="248383" cy="193739"/>
          </a:xfrm>
          <a:custGeom>
            <a:avLst/>
            <a:gdLst/>
            <a:ahLst/>
            <a:cxnLst>
              <a:cxn ang="0">
                <a:pos x="166" y="0"/>
              </a:cxn>
              <a:cxn ang="0">
                <a:pos x="128" y="58"/>
              </a:cxn>
              <a:cxn ang="0">
                <a:pos x="90" y="93"/>
              </a:cxn>
              <a:cxn ang="0">
                <a:pos x="19" y="99"/>
              </a:cxn>
              <a:cxn ang="0">
                <a:pos x="0" y="131"/>
              </a:cxn>
              <a:cxn ang="0">
                <a:pos x="35" y="195"/>
              </a:cxn>
              <a:cxn ang="0">
                <a:pos x="61" y="195"/>
              </a:cxn>
              <a:cxn ang="0">
                <a:pos x="224" y="128"/>
              </a:cxn>
              <a:cxn ang="0">
                <a:pos x="227" y="122"/>
              </a:cxn>
              <a:cxn ang="0">
                <a:pos x="250" y="48"/>
              </a:cxn>
              <a:cxn ang="0">
                <a:pos x="166" y="0"/>
              </a:cxn>
            </a:cxnLst>
            <a:rect l="0" t="0" r="r" b="b"/>
            <a:pathLst>
              <a:path w="250" h="195">
                <a:moveTo>
                  <a:pt x="166" y="0"/>
                </a:moveTo>
                <a:lnTo>
                  <a:pt x="128" y="58"/>
                </a:lnTo>
                <a:lnTo>
                  <a:pt x="90" y="93"/>
                </a:lnTo>
                <a:lnTo>
                  <a:pt x="19" y="99"/>
                </a:lnTo>
                <a:lnTo>
                  <a:pt x="0" y="131"/>
                </a:lnTo>
                <a:lnTo>
                  <a:pt x="35" y="195"/>
                </a:lnTo>
                <a:lnTo>
                  <a:pt x="61" y="195"/>
                </a:lnTo>
                <a:lnTo>
                  <a:pt x="224" y="128"/>
                </a:lnTo>
                <a:lnTo>
                  <a:pt x="227" y="122"/>
                </a:lnTo>
                <a:lnTo>
                  <a:pt x="250" y="48"/>
                </a:lnTo>
                <a:lnTo>
                  <a:pt x="16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" name="Freeform 284"/>
          <p:cNvSpPr>
            <a:spLocks/>
          </p:cNvSpPr>
          <p:nvPr/>
        </p:nvSpPr>
        <p:spPr bwMode="auto">
          <a:xfrm>
            <a:off x="1000258" y="2598397"/>
            <a:ext cx="248383" cy="193739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28" y="58"/>
              </a:cxn>
              <a:cxn ang="0">
                <a:pos x="90" y="93"/>
              </a:cxn>
              <a:cxn ang="0">
                <a:pos x="18" y="100"/>
              </a:cxn>
              <a:cxn ang="0">
                <a:pos x="0" y="133"/>
              </a:cxn>
              <a:cxn ang="0">
                <a:pos x="35" y="195"/>
              </a:cxn>
              <a:cxn ang="0">
                <a:pos x="60" y="195"/>
              </a:cxn>
              <a:cxn ang="0">
                <a:pos x="223" y="128"/>
              </a:cxn>
              <a:cxn ang="0">
                <a:pos x="225" y="123"/>
              </a:cxn>
              <a:cxn ang="0">
                <a:pos x="250" y="48"/>
              </a:cxn>
              <a:cxn ang="0">
                <a:pos x="165" y="0"/>
              </a:cxn>
            </a:cxnLst>
            <a:rect l="0" t="0" r="r" b="b"/>
            <a:pathLst>
              <a:path w="250" h="195">
                <a:moveTo>
                  <a:pt x="165" y="0"/>
                </a:moveTo>
                <a:lnTo>
                  <a:pt x="128" y="58"/>
                </a:lnTo>
                <a:lnTo>
                  <a:pt x="90" y="93"/>
                </a:lnTo>
                <a:lnTo>
                  <a:pt x="18" y="100"/>
                </a:lnTo>
                <a:lnTo>
                  <a:pt x="0" y="133"/>
                </a:lnTo>
                <a:lnTo>
                  <a:pt x="35" y="195"/>
                </a:lnTo>
                <a:lnTo>
                  <a:pt x="60" y="195"/>
                </a:lnTo>
                <a:lnTo>
                  <a:pt x="223" y="128"/>
                </a:lnTo>
                <a:lnTo>
                  <a:pt x="225" y="123"/>
                </a:lnTo>
                <a:lnTo>
                  <a:pt x="250" y="48"/>
                </a:lnTo>
                <a:lnTo>
                  <a:pt x="16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1" name="Freeform 283"/>
          <p:cNvSpPr>
            <a:spLocks/>
          </p:cNvSpPr>
          <p:nvPr/>
        </p:nvSpPr>
        <p:spPr bwMode="auto">
          <a:xfrm>
            <a:off x="140854" y="2230790"/>
            <a:ext cx="1189754" cy="238448"/>
          </a:xfrm>
          <a:custGeom>
            <a:avLst/>
            <a:gdLst/>
            <a:ahLst/>
            <a:cxnLst>
              <a:cxn ang="0">
                <a:pos x="1184" y="109"/>
              </a:cxn>
              <a:cxn ang="0">
                <a:pos x="1181" y="115"/>
              </a:cxn>
              <a:cxn ang="0">
                <a:pos x="1075" y="122"/>
              </a:cxn>
              <a:cxn ang="0">
                <a:pos x="816" y="64"/>
              </a:cxn>
              <a:cxn ang="0">
                <a:pos x="714" y="48"/>
              </a:cxn>
              <a:cxn ang="0">
                <a:pos x="615" y="19"/>
              </a:cxn>
              <a:cxn ang="0">
                <a:pos x="384" y="32"/>
              </a:cxn>
              <a:cxn ang="0">
                <a:pos x="183" y="0"/>
              </a:cxn>
              <a:cxn ang="0">
                <a:pos x="125" y="16"/>
              </a:cxn>
              <a:cxn ang="0">
                <a:pos x="26" y="67"/>
              </a:cxn>
              <a:cxn ang="0">
                <a:pos x="0" y="128"/>
              </a:cxn>
              <a:cxn ang="0">
                <a:pos x="45" y="106"/>
              </a:cxn>
              <a:cxn ang="0">
                <a:pos x="77" y="106"/>
              </a:cxn>
              <a:cxn ang="0">
                <a:pos x="77" y="109"/>
              </a:cxn>
              <a:cxn ang="0">
                <a:pos x="80" y="106"/>
              </a:cxn>
              <a:cxn ang="0">
                <a:pos x="141" y="70"/>
              </a:cxn>
              <a:cxn ang="0">
                <a:pos x="413" y="86"/>
              </a:cxn>
              <a:cxn ang="0">
                <a:pos x="423" y="74"/>
              </a:cxn>
              <a:cxn ang="0">
                <a:pos x="490" y="83"/>
              </a:cxn>
              <a:cxn ang="0">
                <a:pos x="679" y="128"/>
              </a:cxn>
              <a:cxn ang="0">
                <a:pos x="806" y="144"/>
              </a:cxn>
              <a:cxn ang="0">
                <a:pos x="858" y="157"/>
              </a:cxn>
              <a:cxn ang="0">
                <a:pos x="973" y="240"/>
              </a:cxn>
              <a:cxn ang="0">
                <a:pos x="1030" y="240"/>
              </a:cxn>
              <a:cxn ang="0">
                <a:pos x="1046" y="205"/>
              </a:cxn>
              <a:cxn ang="0">
                <a:pos x="1194" y="186"/>
              </a:cxn>
              <a:cxn ang="0">
                <a:pos x="1197" y="179"/>
              </a:cxn>
              <a:cxn ang="0">
                <a:pos x="1184" y="115"/>
              </a:cxn>
              <a:cxn ang="0">
                <a:pos x="1184" y="109"/>
              </a:cxn>
            </a:cxnLst>
            <a:rect l="0" t="0" r="r" b="b"/>
            <a:pathLst>
              <a:path w="1197" h="240">
                <a:moveTo>
                  <a:pt x="1184" y="109"/>
                </a:moveTo>
                <a:lnTo>
                  <a:pt x="1181" y="115"/>
                </a:lnTo>
                <a:lnTo>
                  <a:pt x="1075" y="122"/>
                </a:lnTo>
                <a:lnTo>
                  <a:pt x="816" y="64"/>
                </a:lnTo>
                <a:lnTo>
                  <a:pt x="714" y="48"/>
                </a:lnTo>
                <a:lnTo>
                  <a:pt x="615" y="19"/>
                </a:lnTo>
                <a:lnTo>
                  <a:pt x="384" y="32"/>
                </a:lnTo>
                <a:lnTo>
                  <a:pt x="183" y="0"/>
                </a:lnTo>
                <a:lnTo>
                  <a:pt x="125" y="16"/>
                </a:lnTo>
                <a:lnTo>
                  <a:pt x="26" y="67"/>
                </a:lnTo>
                <a:lnTo>
                  <a:pt x="0" y="128"/>
                </a:lnTo>
                <a:lnTo>
                  <a:pt x="45" y="106"/>
                </a:lnTo>
                <a:lnTo>
                  <a:pt x="77" y="106"/>
                </a:lnTo>
                <a:lnTo>
                  <a:pt x="77" y="109"/>
                </a:lnTo>
                <a:lnTo>
                  <a:pt x="80" y="106"/>
                </a:lnTo>
                <a:lnTo>
                  <a:pt x="141" y="70"/>
                </a:lnTo>
                <a:lnTo>
                  <a:pt x="413" y="86"/>
                </a:lnTo>
                <a:lnTo>
                  <a:pt x="423" y="74"/>
                </a:lnTo>
                <a:lnTo>
                  <a:pt x="490" y="83"/>
                </a:lnTo>
                <a:lnTo>
                  <a:pt x="679" y="128"/>
                </a:lnTo>
                <a:lnTo>
                  <a:pt x="806" y="144"/>
                </a:lnTo>
                <a:lnTo>
                  <a:pt x="858" y="157"/>
                </a:lnTo>
                <a:lnTo>
                  <a:pt x="973" y="240"/>
                </a:lnTo>
                <a:lnTo>
                  <a:pt x="1030" y="240"/>
                </a:lnTo>
                <a:lnTo>
                  <a:pt x="1046" y="205"/>
                </a:lnTo>
                <a:lnTo>
                  <a:pt x="1194" y="186"/>
                </a:lnTo>
                <a:lnTo>
                  <a:pt x="1197" y="179"/>
                </a:lnTo>
                <a:lnTo>
                  <a:pt x="1184" y="115"/>
                </a:lnTo>
                <a:lnTo>
                  <a:pt x="1184" y="10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2" name="Freeform 282"/>
          <p:cNvSpPr>
            <a:spLocks/>
          </p:cNvSpPr>
          <p:nvPr/>
        </p:nvSpPr>
        <p:spPr bwMode="auto">
          <a:xfrm>
            <a:off x="140854" y="2230790"/>
            <a:ext cx="1189754" cy="238448"/>
          </a:xfrm>
          <a:custGeom>
            <a:avLst/>
            <a:gdLst/>
            <a:ahLst/>
            <a:cxnLst>
              <a:cxn ang="0">
                <a:pos x="1185" y="108"/>
              </a:cxn>
              <a:cxn ang="0">
                <a:pos x="1180" y="115"/>
              </a:cxn>
              <a:cxn ang="0">
                <a:pos x="1075" y="123"/>
              </a:cxn>
              <a:cxn ang="0">
                <a:pos x="815" y="63"/>
              </a:cxn>
              <a:cxn ang="0">
                <a:pos x="715" y="48"/>
              </a:cxn>
              <a:cxn ang="0">
                <a:pos x="615" y="18"/>
              </a:cxn>
              <a:cxn ang="0">
                <a:pos x="385" y="33"/>
              </a:cxn>
              <a:cxn ang="0">
                <a:pos x="182" y="0"/>
              </a:cxn>
              <a:cxn ang="0">
                <a:pos x="125" y="15"/>
              </a:cxn>
              <a:cxn ang="0">
                <a:pos x="25" y="68"/>
              </a:cxn>
              <a:cxn ang="0">
                <a:pos x="0" y="128"/>
              </a:cxn>
              <a:cxn ang="0">
                <a:pos x="45" y="105"/>
              </a:cxn>
              <a:cxn ang="0">
                <a:pos x="77" y="105"/>
              </a:cxn>
              <a:cxn ang="0">
                <a:pos x="77" y="108"/>
              </a:cxn>
              <a:cxn ang="0">
                <a:pos x="80" y="105"/>
              </a:cxn>
              <a:cxn ang="0">
                <a:pos x="140" y="70"/>
              </a:cxn>
              <a:cxn ang="0">
                <a:pos x="412" y="85"/>
              </a:cxn>
              <a:cxn ang="0">
                <a:pos x="422" y="73"/>
              </a:cxn>
              <a:cxn ang="0">
                <a:pos x="490" y="83"/>
              </a:cxn>
              <a:cxn ang="0">
                <a:pos x="680" y="128"/>
              </a:cxn>
              <a:cxn ang="0">
                <a:pos x="805" y="143"/>
              </a:cxn>
              <a:cxn ang="0">
                <a:pos x="857" y="158"/>
              </a:cxn>
              <a:cxn ang="0">
                <a:pos x="972" y="240"/>
              </a:cxn>
              <a:cxn ang="0">
                <a:pos x="1030" y="240"/>
              </a:cxn>
              <a:cxn ang="0">
                <a:pos x="1045" y="205"/>
              </a:cxn>
              <a:cxn ang="0">
                <a:pos x="1195" y="185"/>
              </a:cxn>
              <a:cxn ang="0">
                <a:pos x="1197" y="178"/>
              </a:cxn>
              <a:cxn ang="0">
                <a:pos x="1185" y="115"/>
              </a:cxn>
              <a:cxn ang="0">
                <a:pos x="1185" y="108"/>
              </a:cxn>
            </a:cxnLst>
            <a:rect l="0" t="0" r="r" b="b"/>
            <a:pathLst>
              <a:path w="1197" h="240">
                <a:moveTo>
                  <a:pt x="1185" y="108"/>
                </a:moveTo>
                <a:lnTo>
                  <a:pt x="1180" y="115"/>
                </a:lnTo>
                <a:lnTo>
                  <a:pt x="1075" y="123"/>
                </a:lnTo>
                <a:lnTo>
                  <a:pt x="815" y="63"/>
                </a:lnTo>
                <a:lnTo>
                  <a:pt x="715" y="48"/>
                </a:lnTo>
                <a:lnTo>
                  <a:pt x="615" y="18"/>
                </a:lnTo>
                <a:lnTo>
                  <a:pt x="385" y="33"/>
                </a:lnTo>
                <a:lnTo>
                  <a:pt x="182" y="0"/>
                </a:lnTo>
                <a:lnTo>
                  <a:pt x="125" y="15"/>
                </a:lnTo>
                <a:lnTo>
                  <a:pt x="25" y="68"/>
                </a:lnTo>
                <a:lnTo>
                  <a:pt x="0" y="128"/>
                </a:lnTo>
                <a:lnTo>
                  <a:pt x="45" y="105"/>
                </a:lnTo>
                <a:lnTo>
                  <a:pt x="77" y="105"/>
                </a:lnTo>
                <a:lnTo>
                  <a:pt x="77" y="108"/>
                </a:lnTo>
                <a:lnTo>
                  <a:pt x="80" y="105"/>
                </a:lnTo>
                <a:lnTo>
                  <a:pt x="140" y="70"/>
                </a:lnTo>
                <a:lnTo>
                  <a:pt x="412" y="85"/>
                </a:lnTo>
                <a:lnTo>
                  <a:pt x="422" y="73"/>
                </a:lnTo>
                <a:lnTo>
                  <a:pt x="490" y="83"/>
                </a:lnTo>
                <a:lnTo>
                  <a:pt x="680" y="128"/>
                </a:lnTo>
                <a:lnTo>
                  <a:pt x="805" y="143"/>
                </a:lnTo>
                <a:lnTo>
                  <a:pt x="857" y="158"/>
                </a:lnTo>
                <a:lnTo>
                  <a:pt x="972" y="240"/>
                </a:lnTo>
                <a:lnTo>
                  <a:pt x="1030" y="240"/>
                </a:lnTo>
                <a:lnTo>
                  <a:pt x="1045" y="205"/>
                </a:lnTo>
                <a:lnTo>
                  <a:pt x="1195" y="185"/>
                </a:lnTo>
                <a:lnTo>
                  <a:pt x="1197" y="178"/>
                </a:lnTo>
                <a:lnTo>
                  <a:pt x="1185" y="115"/>
                </a:lnTo>
                <a:lnTo>
                  <a:pt x="1185" y="10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3" name="Freeform 281"/>
          <p:cNvSpPr>
            <a:spLocks/>
          </p:cNvSpPr>
          <p:nvPr/>
        </p:nvSpPr>
        <p:spPr bwMode="auto">
          <a:xfrm>
            <a:off x="217853" y="2300337"/>
            <a:ext cx="978628" cy="531539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54" y="116"/>
              </a:cxn>
              <a:cxn ang="0">
                <a:pos x="218" y="93"/>
              </a:cxn>
              <a:cxn ang="0">
                <a:pos x="304" y="151"/>
              </a:cxn>
              <a:cxn ang="0">
                <a:pos x="349" y="151"/>
              </a:cxn>
              <a:cxn ang="0">
                <a:pos x="323" y="205"/>
              </a:cxn>
              <a:cxn ang="0">
                <a:pos x="390" y="224"/>
              </a:cxn>
              <a:cxn ang="0">
                <a:pos x="406" y="308"/>
              </a:cxn>
              <a:cxn ang="0">
                <a:pos x="435" y="362"/>
              </a:cxn>
              <a:cxn ang="0">
                <a:pos x="512" y="381"/>
              </a:cxn>
              <a:cxn ang="0">
                <a:pos x="515" y="388"/>
              </a:cxn>
              <a:cxn ang="0">
                <a:pos x="538" y="365"/>
              </a:cxn>
              <a:cxn ang="0">
                <a:pos x="694" y="400"/>
              </a:cxn>
              <a:cxn ang="0">
                <a:pos x="701" y="436"/>
              </a:cxn>
              <a:cxn ang="0">
                <a:pos x="752" y="452"/>
              </a:cxn>
              <a:cxn ang="0">
                <a:pos x="771" y="535"/>
              </a:cxn>
              <a:cxn ang="0">
                <a:pos x="797" y="532"/>
              </a:cxn>
              <a:cxn ang="0">
                <a:pos x="825" y="500"/>
              </a:cxn>
              <a:cxn ang="0">
                <a:pos x="825" y="496"/>
              </a:cxn>
              <a:cxn ang="0">
                <a:pos x="822" y="496"/>
              </a:cxn>
              <a:cxn ang="0">
                <a:pos x="787" y="432"/>
              </a:cxn>
              <a:cxn ang="0">
                <a:pos x="806" y="400"/>
              </a:cxn>
              <a:cxn ang="0">
                <a:pos x="877" y="394"/>
              </a:cxn>
              <a:cxn ang="0">
                <a:pos x="915" y="359"/>
              </a:cxn>
              <a:cxn ang="0">
                <a:pos x="953" y="301"/>
              </a:cxn>
              <a:cxn ang="0">
                <a:pos x="960" y="279"/>
              </a:cxn>
              <a:cxn ang="0">
                <a:pos x="985" y="212"/>
              </a:cxn>
              <a:cxn ang="0">
                <a:pos x="982" y="180"/>
              </a:cxn>
              <a:cxn ang="0">
                <a:pos x="953" y="170"/>
              </a:cxn>
              <a:cxn ang="0">
                <a:pos x="896" y="170"/>
              </a:cxn>
              <a:cxn ang="0">
                <a:pos x="781" y="87"/>
              </a:cxn>
              <a:cxn ang="0">
                <a:pos x="729" y="74"/>
              </a:cxn>
              <a:cxn ang="0">
                <a:pos x="602" y="58"/>
              </a:cxn>
              <a:cxn ang="0">
                <a:pos x="413" y="13"/>
              </a:cxn>
              <a:cxn ang="0">
                <a:pos x="346" y="4"/>
              </a:cxn>
              <a:cxn ang="0">
                <a:pos x="336" y="16"/>
              </a:cxn>
              <a:cxn ang="0">
                <a:pos x="64" y="0"/>
              </a:cxn>
              <a:cxn ang="0">
                <a:pos x="3" y="36"/>
              </a:cxn>
              <a:cxn ang="0">
                <a:pos x="0" y="39"/>
              </a:cxn>
              <a:cxn ang="0">
                <a:pos x="0" y="36"/>
              </a:cxn>
            </a:cxnLst>
            <a:rect l="0" t="0" r="r" b="b"/>
            <a:pathLst>
              <a:path w="985" h="535">
                <a:moveTo>
                  <a:pt x="0" y="36"/>
                </a:moveTo>
                <a:lnTo>
                  <a:pt x="154" y="116"/>
                </a:lnTo>
                <a:lnTo>
                  <a:pt x="218" y="93"/>
                </a:lnTo>
                <a:lnTo>
                  <a:pt x="304" y="151"/>
                </a:lnTo>
                <a:lnTo>
                  <a:pt x="349" y="151"/>
                </a:lnTo>
                <a:lnTo>
                  <a:pt x="323" y="205"/>
                </a:lnTo>
                <a:lnTo>
                  <a:pt x="390" y="224"/>
                </a:lnTo>
                <a:lnTo>
                  <a:pt x="406" y="308"/>
                </a:lnTo>
                <a:lnTo>
                  <a:pt x="435" y="362"/>
                </a:lnTo>
                <a:lnTo>
                  <a:pt x="512" y="381"/>
                </a:lnTo>
                <a:lnTo>
                  <a:pt x="515" y="388"/>
                </a:lnTo>
                <a:lnTo>
                  <a:pt x="538" y="365"/>
                </a:lnTo>
                <a:lnTo>
                  <a:pt x="694" y="400"/>
                </a:lnTo>
                <a:lnTo>
                  <a:pt x="701" y="436"/>
                </a:lnTo>
                <a:lnTo>
                  <a:pt x="752" y="452"/>
                </a:lnTo>
                <a:lnTo>
                  <a:pt x="771" y="535"/>
                </a:lnTo>
                <a:lnTo>
                  <a:pt x="797" y="532"/>
                </a:lnTo>
                <a:lnTo>
                  <a:pt x="825" y="500"/>
                </a:lnTo>
                <a:lnTo>
                  <a:pt x="825" y="496"/>
                </a:lnTo>
                <a:lnTo>
                  <a:pt x="822" y="496"/>
                </a:lnTo>
                <a:lnTo>
                  <a:pt x="787" y="432"/>
                </a:lnTo>
                <a:lnTo>
                  <a:pt x="806" y="400"/>
                </a:lnTo>
                <a:lnTo>
                  <a:pt x="877" y="394"/>
                </a:lnTo>
                <a:lnTo>
                  <a:pt x="915" y="359"/>
                </a:lnTo>
                <a:lnTo>
                  <a:pt x="953" y="301"/>
                </a:lnTo>
                <a:lnTo>
                  <a:pt x="960" y="279"/>
                </a:lnTo>
                <a:lnTo>
                  <a:pt x="985" y="212"/>
                </a:lnTo>
                <a:lnTo>
                  <a:pt x="982" y="180"/>
                </a:lnTo>
                <a:lnTo>
                  <a:pt x="953" y="170"/>
                </a:lnTo>
                <a:lnTo>
                  <a:pt x="896" y="170"/>
                </a:lnTo>
                <a:lnTo>
                  <a:pt x="781" y="87"/>
                </a:lnTo>
                <a:lnTo>
                  <a:pt x="729" y="74"/>
                </a:lnTo>
                <a:lnTo>
                  <a:pt x="602" y="58"/>
                </a:lnTo>
                <a:lnTo>
                  <a:pt x="413" y="13"/>
                </a:lnTo>
                <a:lnTo>
                  <a:pt x="346" y="4"/>
                </a:lnTo>
                <a:lnTo>
                  <a:pt x="336" y="16"/>
                </a:lnTo>
                <a:lnTo>
                  <a:pt x="64" y="0"/>
                </a:lnTo>
                <a:lnTo>
                  <a:pt x="3" y="36"/>
                </a:lnTo>
                <a:lnTo>
                  <a:pt x="0" y="39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4" name="Freeform 280"/>
          <p:cNvSpPr>
            <a:spLocks/>
          </p:cNvSpPr>
          <p:nvPr/>
        </p:nvSpPr>
        <p:spPr bwMode="auto">
          <a:xfrm>
            <a:off x="217853" y="2300337"/>
            <a:ext cx="978628" cy="531539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53" y="115"/>
              </a:cxn>
              <a:cxn ang="0">
                <a:pos x="218" y="93"/>
              </a:cxn>
              <a:cxn ang="0">
                <a:pos x="303" y="150"/>
              </a:cxn>
              <a:cxn ang="0">
                <a:pos x="348" y="150"/>
              </a:cxn>
              <a:cxn ang="0">
                <a:pos x="323" y="205"/>
              </a:cxn>
              <a:cxn ang="0">
                <a:pos x="390" y="223"/>
              </a:cxn>
              <a:cxn ang="0">
                <a:pos x="405" y="308"/>
              </a:cxn>
              <a:cxn ang="0">
                <a:pos x="435" y="363"/>
              </a:cxn>
              <a:cxn ang="0">
                <a:pos x="513" y="380"/>
              </a:cxn>
              <a:cxn ang="0">
                <a:pos x="515" y="388"/>
              </a:cxn>
              <a:cxn ang="0">
                <a:pos x="538" y="365"/>
              </a:cxn>
              <a:cxn ang="0">
                <a:pos x="693" y="400"/>
              </a:cxn>
              <a:cxn ang="0">
                <a:pos x="700" y="435"/>
              </a:cxn>
              <a:cxn ang="0">
                <a:pos x="753" y="453"/>
              </a:cxn>
              <a:cxn ang="0">
                <a:pos x="770" y="535"/>
              </a:cxn>
              <a:cxn ang="0">
                <a:pos x="798" y="533"/>
              </a:cxn>
              <a:cxn ang="0">
                <a:pos x="825" y="500"/>
              </a:cxn>
              <a:cxn ang="0">
                <a:pos x="825" y="495"/>
              </a:cxn>
              <a:cxn ang="0">
                <a:pos x="823" y="495"/>
              </a:cxn>
              <a:cxn ang="0">
                <a:pos x="788" y="433"/>
              </a:cxn>
              <a:cxn ang="0">
                <a:pos x="805" y="400"/>
              </a:cxn>
              <a:cxn ang="0">
                <a:pos x="878" y="393"/>
              </a:cxn>
              <a:cxn ang="0">
                <a:pos x="915" y="358"/>
              </a:cxn>
              <a:cxn ang="0">
                <a:pos x="953" y="300"/>
              </a:cxn>
              <a:cxn ang="0">
                <a:pos x="960" y="278"/>
              </a:cxn>
              <a:cxn ang="0">
                <a:pos x="985" y="213"/>
              </a:cxn>
              <a:cxn ang="0">
                <a:pos x="983" y="180"/>
              </a:cxn>
              <a:cxn ang="0">
                <a:pos x="953" y="170"/>
              </a:cxn>
              <a:cxn ang="0">
                <a:pos x="895" y="170"/>
              </a:cxn>
              <a:cxn ang="0">
                <a:pos x="780" y="88"/>
              </a:cxn>
              <a:cxn ang="0">
                <a:pos x="728" y="73"/>
              </a:cxn>
              <a:cxn ang="0">
                <a:pos x="603" y="58"/>
              </a:cxn>
              <a:cxn ang="0">
                <a:pos x="413" y="13"/>
              </a:cxn>
              <a:cxn ang="0">
                <a:pos x="345" y="3"/>
              </a:cxn>
              <a:cxn ang="0">
                <a:pos x="335" y="15"/>
              </a:cxn>
              <a:cxn ang="0">
                <a:pos x="63" y="0"/>
              </a:cxn>
              <a:cxn ang="0">
                <a:pos x="3" y="35"/>
              </a:cxn>
              <a:cxn ang="0">
                <a:pos x="0" y="38"/>
              </a:cxn>
              <a:cxn ang="0">
                <a:pos x="0" y="35"/>
              </a:cxn>
            </a:cxnLst>
            <a:rect l="0" t="0" r="r" b="b"/>
            <a:pathLst>
              <a:path w="985" h="535">
                <a:moveTo>
                  <a:pt x="0" y="35"/>
                </a:moveTo>
                <a:lnTo>
                  <a:pt x="153" y="115"/>
                </a:lnTo>
                <a:lnTo>
                  <a:pt x="218" y="93"/>
                </a:lnTo>
                <a:lnTo>
                  <a:pt x="303" y="150"/>
                </a:lnTo>
                <a:lnTo>
                  <a:pt x="348" y="150"/>
                </a:lnTo>
                <a:lnTo>
                  <a:pt x="323" y="205"/>
                </a:lnTo>
                <a:lnTo>
                  <a:pt x="390" y="223"/>
                </a:lnTo>
                <a:lnTo>
                  <a:pt x="405" y="308"/>
                </a:lnTo>
                <a:lnTo>
                  <a:pt x="435" y="363"/>
                </a:lnTo>
                <a:lnTo>
                  <a:pt x="513" y="380"/>
                </a:lnTo>
                <a:lnTo>
                  <a:pt x="515" y="388"/>
                </a:lnTo>
                <a:lnTo>
                  <a:pt x="538" y="365"/>
                </a:lnTo>
                <a:lnTo>
                  <a:pt x="693" y="400"/>
                </a:lnTo>
                <a:lnTo>
                  <a:pt x="700" y="435"/>
                </a:lnTo>
                <a:lnTo>
                  <a:pt x="753" y="453"/>
                </a:lnTo>
                <a:lnTo>
                  <a:pt x="770" y="535"/>
                </a:lnTo>
                <a:lnTo>
                  <a:pt x="798" y="533"/>
                </a:lnTo>
                <a:lnTo>
                  <a:pt x="825" y="500"/>
                </a:lnTo>
                <a:lnTo>
                  <a:pt x="825" y="495"/>
                </a:lnTo>
                <a:lnTo>
                  <a:pt x="823" y="495"/>
                </a:lnTo>
                <a:lnTo>
                  <a:pt x="788" y="433"/>
                </a:lnTo>
                <a:lnTo>
                  <a:pt x="805" y="400"/>
                </a:lnTo>
                <a:lnTo>
                  <a:pt x="878" y="393"/>
                </a:lnTo>
                <a:lnTo>
                  <a:pt x="915" y="358"/>
                </a:lnTo>
                <a:lnTo>
                  <a:pt x="953" y="300"/>
                </a:lnTo>
                <a:lnTo>
                  <a:pt x="960" y="278"/>
                </a:lnTo>
                <a:lnTo>
                  <a:pt x="985" y="213"/>
                </a:lnTo>
                <a:lnTo>
                  <a:pt x="983" y="180"/>
                </a:lnTo>
                <a:lnTo>
                  <a:pt x="953" y="170"/>
                </a:lnTo>
                <a:lnTo>
                  <a:pt x="895" y="170"/>
                </a:lnTo>
                <a:lnTo>
                  <a:pt x="780" y="88"/>
                </a:lnTo>
                <a:lnTo>
                  <a:pt x="728" y="73"/>
                </a:lnTo>
                <a:lnTo>
                  <a:pt x="603" y="58"/>
                </a:lnTo>
                <a:lnTo>
                  <a:pt x="413" y="13"/>
                </a:lnTo>
                <a:lnTo>
                  <a:pt x="345" y="3"/>
                </a:lnTo>
                <a:lnTo>
                  <a:pt x="335" y="15"/>
                </a:lnTo>
                <a:lnTo>
                  <a:pt x="63" y="0"/>
                </a:lnTo>
                <a:lnTo>
                  <a:pt x="3" y="35"/>
                </a:lnTo>
                <a:lnTo>
                  <a:pt x="0" y="38"/>
                </a:lnTo>
                <a:lnTo>
                  <a:pt x="0" y="3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5" name="Freeform 279"/>
          <p:cNvSpPr>
            <a:spLocks/>
          </p:cNvSpPr>
          <p:nvPr/>
        </p:nvSpPr>
        <p:spPr bwMode="auto">
          <a:xfrm>
            <a:off x="729522" y="2662976"/>
            <a:ext cx="183803" cy="13412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3" y="122"/>
              </a:cxn>
              <a:cxn ang="0">
                <a:pos x="58" y="135"/>
              </a:cxn>
              <a:cxn ang="0">
                <a:pos x="71" y="119"/>
              </a:cxn>
              <a:cxn ang="0">
                <a:pos x="138" y="106"/>
              </a:cxn>
              <a:cxn ang="0">
                <a:pos x="179" y="74"/>
              </a:cxn>
              <a:cxn ang="0">
                <a:pos x="186" y="71"/>
              </a:cxn>
              <a:cxn ang="0">
                <a:pos x="179" y="35"/>
              </a:cxn>
              <a:cxn ang="0">
                <a:pos x="23" y="0"/>
              </a:cxn>
              <a:cxn ang="0">
                <a:pos x="0" y="23"/>
              </a:cxn>
            </a:cxnLst>
            <a:rect l="0" t="0" r="r" b="b"/>
            <a:pathLst>
              <a:path w="186" h="135">
                <a:moveTo>
                  <a:pt x="0" y="23"/>
                </a:moveTo>
                <a:lnTo>
                  <a:pt x="13" y="122"/>
                </a:lnTo>
                <a:lnTo>
                  <a:pt x="58" y="135"/>
                </a:lnTo>
                <a:lnTo>
                  <a:pt x="71" y="119"/>
                </a:lnTo>
                <a:lnTo>
                  <a:pt x="138" y="106"/>
                </a:lnTo>
                <a:lnTo>
                  <a:pt x="179" y="74"/>
                </a:lnTo>
                <a:lnTo>
                  <a:pt x="186" y="71"/>
                </a:lnTo>
                <a:lnTo>
                  <a:pt x="179" y="35"/>
                </a:lnTo>
                <a:lnTo>
                  <a:pt x="23" y="0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6" name="Freeform 278"/>
          <p:cNvSpPr>
            <a:spLocks/>
          </p:cNvSpPr>
          <p:nvPr/>
        </p:nvSpPr>
        <p:spPr bwMode="auto">
          <a:xfrm>
            <a:off x="729522" y="2662976"/>
            <a:ext cx="183803" cy="13412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3" y="123"/>
              </a:cxn>
              <a:cxn ang="0">
                <a:pos x="58" y="135"/>
              </a:cxn>
              <a:cxn ang="0">
                <a:pos x="70" y="118"/>
              </a:cxn>
              <a:cxn ang="0">
                <a:pos x="138" y="105"/>
              </a:cxn>
              <a:cxn ang="0">
                <a:pos x="178" y="73"/>
              </a:cxn>
              <a:cxn ang="0">
                <a:pos x="186" y="70"/>
              </a:cxn>
              <a:cxn ang="0">
                <a:pos x="178" y="35"/>
              </a:cxn>
              <a:cxn ang="0">
                <a:pos x="23" y="0"/>
              </a:cxn>
              <a:cxn ang="0">
                <a:pos x="0" y="23"/>
              </a:cxn>
            </a:cxnLst>
            <a:rect l="0" t="0" r="r" b="b"/>
            <a:pathLst>
              <a:path w="186" h="135">
                <a:moveTo>
                  <a:pt x="0" y="23"/>
                </a:moveTo>
                <a:lnTo>
                  <a:pt x="13" y="123"/>
                </a:lnTo>
                <a:lnTo>
                  <a:pt x="58" y="135"/>
                </a:lnTo>
                <a:lnTo>
                  <a:pt x="70" y="118"/>
                </a:lnTo>
                <a:lnTo>
                  <a:pt x="138" y="105"/>
                </a:lnTo>
                <a:lnTo>
                  <a:pt x="178" y="73"/>
                </a:lnTo>
                <a:lnTo>
                  <a:pt x="186" y="70"/>
                </a:lnTo>
                <a:lnTo>
                  <a:pt x="178" y="35"/>
                </a:lnTo>
                <a:lnTo>
                  <a:pt x="23" y="0"/>
                </a:lnTo>
                <a:lnTo>
                  <a:pt x="0" y="2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7" name="Freeform 277"/>
          <p:cNvSpPr>
            <a:spLocks/>
          </p:cNvSpPr>
          <p:nvPr/>
        </p:nvSpPr>
        <p:spPr bwMode="auto">
          <a:xfrm>
            <a:off x="786649" y="2357465"/>
            <a:ext cx="1204657" cy="1169884"/>
          </a:xfrm>
          <a:custGeom>
            <a:avLst/>
            <a:gdLst/>
            <a:ahLst/>
            <a:cxnLst>
              <a:cxn ang="0">
                <a:pos x="0" y="442"/>
              </a:cxn>
              <a:cxn ang="0">
                <a:pos x="6" y="477"/>
              </a:cxn>
              <a:cxn ang="0">
                <a:pos x="131" y="598"/>
              </a:cxn>
              <a:cxn ang="0">
                <a:pos x="172" y="598"/>
              </a:cxn>
              <a:cxn ang="0">
                <a:pos x="188" y="682"/>
              </a:cxn>
              <a:cxn ang="0">
                <a:pos x="220" y="758"/>
              </a:cxn>
              <a:cxn ang="0">
                <a:pos x="233" y="829"/>
              </a:cxn>
              <a:cxn ang="0">
                <a:pos x="355" y="950"/>
              </a:cxn>
              <a:cxn ang="0">
                <a:pos x="473" y="966"/>
              </a:cxn>
              <a:cxn ang="0">
                <a:pos x="524" y="1037"/>
              </a:cxn>
              <a:cxn ang="0">
                <a:pos x="601" y="1136"/>
              </a:cxn>
              <a:cxn ang="0">
                <a:pos x="742" y="1178"/>
              </a:cxn>
              <a:cxn ang="0">
                <a:pos x="828" y="1072"/>
              </a:cxn>
              <a:cxn ang="0">
                <a:pos x="879" y="979"/>
              </a:cxn>
              <a:cxn ang="0">
                <a:pos x="892" y="918"/>
              </a:cxn>
              <a:cxn ang="0">
                <a:pos x="975" y="842"/>
              </a:cxn>
              <a:cxn ang="0">
                <a:pos x="1020" y="742"/>
              </a:cxn>
              <a:cxn ang="0">
                <a:pos x="1158" y="726"/>
              </a:cxn>
              <a:cxn ang="0">
                <a:pos x="1167" y="710"/>
              </a:cxn>
              <a:cxn ang="0">
                <a:pos x="1107" y="646"/>
              </a:cxn>
              <a:cxn ang="0">
                <a:pos x="1123" y="630"/>
              </a:cxn>
              <a:cxn ang="0">
                <a:pos x="1123" y="605"/>
              </a:cxn>
              <a:cxn ang="0">
                <a:pos x="1126" y="605"/>
              </a:cxn>
              <a:cxn ang="0">
                <a:pos x="1174" y="618"/>
              </a:cxn>
              <a:cxn ang="0">
                <a:pos x="1116" y="602"/>
              </a:cxn>
              <a:cxn ang="0">
                <a:pos x="1132" y="531"/>
              </a:cxn>
              <a:cxn ang="0">
                <a:pos x="1135" y="531"/>
              </a:cxn>
              <a:cxn ang="0">
                <a:pos x="1132" y="531"/>
              </a:cxn>
              <a:cxn ang="0">
                <a:pos x="1151" y="461"/>
              </a:cxn>
              <a:cxn ang="0">
                <a:pos x="1209" y="461"/>
              </a:cxn>
              <a:cxn ang="0">
                <a:pos x="1212" y="442"/>
              </a:cxn>
              <a:cxn ang="0">
                <a:pos x="1202" y="426"/>
              </a:cxn>
              <a:cxn ang="0">
                <a:pos x="1199" y="342"/>
              </a:cxn>
              <a:cxn ang="0">
                <a:pos x="1151" y="336"/>
              </a:cxn>
              <a:cxn ang="0">
                <a:pos x="1142" y="218"/>
              </a:cxn>
              <a:cxn ang="0">
                <a:pos x="1174" y="205"/>
              </a:cxn>
              <a:cxn ang="0">
                <a:pos x="1177" y="205"/>
              </a:cxn>
              <a:cxn ang="0">
                <a:pos x="1158" y="134"/>
              </a:cxn>
              <a:cxn ang="0">
                <a:pos x="1027" y="128"/>
              </a:cxn>
              <a:cxn ang="0">
                <a:pos x="1030" y="83"/>
              </a:cxn>
              <a:cxn ang="0">
                <a:pos x="1014" y="45"/>
              </a:cxn>
              <a:cxn ang="0">
                <a:pos x="940" y="0"/>
              </a:cxn>
              <a:cxn ang="0">
                <a:pos x="873" y="6"/>
              </a:cxn>
              <a:cxn ang="0">
                <a:pos x="873" y="16"/>
              </a:cxn>
              <a:cxn ang="0">
                <a:pos x="771" y="109"/>
              </a:cxn>
              <a:cxn ang="0">
                <a:pos x="796" y="205"/>
              </a:cxn>
              <a:cxn ang="0">
                <a:pos x="508" y="406"/>
              </a:cxn>
              <a:cxn ang="0">
                <a:pos x="441" y="374"/>
              </a:cxn>
              <a:cxn ang="0">
                <a:pos x="448" y="352"/>
              </a:cxn>
              <a:cxn ang="0">
                <a:pos x="441" y="365"/>
              </a:cxn>
              <a:cxn ang="0">
                <a:pos x="438" y="371"/>
              </a:cxn>
              <a:cxn ang="0">
                <a:pos x="275" y="438"/>
              </a:cxn>
              <a:cxn ang="0">
                <a:pos x="252" y="438"/>
              </a:cxn>
              <a:cxn ang="0">
                <a:pos x="252" y="442"/>
              </a:cxn>
              <a:cxn ang="0">
                <a:pos x="224" y="474"/>
              </a:cxn>
              <a:cxn ang="0">
                <a:pos x="198" y="477"/>
              </a:cxn>
              <a:cxn ang="0">
                <a:pos x="179" y="394"/>
              </a:cxn>
              <a:cxn ang="0">
                <a:pos x="128" y="378"/>
              </a:cxn>
              <a:cxn ang="0">
                <a:pos x="121" y="381"/>
              </a:cxn>
              <a:cxn ang="0">
                <a:pos x="80" y="413"/>
              </a:cxn>
              <a:cxn ang="0">
                <a:pos x="13" y="426"/>
              </a:cxn>
              <a:cxn ang="0">
                <a:pos x="0" y="442"/>
              </a:cxn>
            </a:cxnLst>
            <a:rect l="0" t="0" r="r" b="b"/>
            <a:pathLst>
              <a:path w="1212" h="1178">
                <a:moveTo>
                  <a:pt x="0" y="442"/>
                </a:moveTo>
                <a:lnTo>
                  <a:pt x="6" y="477"/>
                </a:lnTo>
                <a:lnTo>
                  <a:pt x="131" y="598"/>
                </a:lnTo>
                <a:lnTo>
                  <a:pt x="172" y="598"/>
                </a:lnTo>
                <a:lnTo>
                  <a:pt x="188" y="682"/>
                </a:lnTo>
                <a:lnTo>
                  <a:pt x="220" y="758"/>
                </a:lnTo>
                <a:lnTo>
                  <a:pt x="233" y="829"/>
                </a:lnTo>
                <a:lnTo>
                  <a:pt x="355" y="950"/>
                </a:lnTo>
                <a:lnTo>
                  <a:pt x="473" y="966"/>
                </a:lnTo>
                <a:lnTo>
                  <a:pt x="524" y="1037"/>
                </a:lnTo>
                <a:lnTo>
                  <a:pt x="601" y="1136"/>
                </a:lnTo>
                <a:lnTo>
                  <a:pt x="742" y="1178"/>
                </a:lnTo>
                <a:lnTo>
                  <a:pt x="828" y="1072"/>
                </a:lnTo>
                <a:lnTo>
                  <a:pt x="879" y="979"/>
                </a:lnTo>
                <a:lnTo>
                  <a:pt x="892" y="918"/>
                </a:lnTo>
                <a:lnTo>
                  <a:pt x="975" y="842"/>
                </a:lnTo>
                <a:lnTo>
                  <a:pt x="1020" y="742"/>
                </a:lnTo>
                <a:lnTo>
                  <a:pt x="1158" y="726"/>
                </a:lnTo>
                <a:lnTo>
                  <a:pt x="1167" y="710"/>
                </a:lnTo>
                <a:lnTo>
                  <a:pt x="1107" y="646"/>
                </a:lnTo>
                <a:lnTo>
                  <a:pt x="1123" y="630"/>
                </a:lnTo>
                <a:lnTo>
                  <a:pt x="1123" y="605"/>
                </a:lnTo>
                <a:lnTo>
                  <a:pt x="1126" y="605"/>
                </a:lnTo>
                <a:lnTo>
                  <a:pt x="1174" y="618"/>
                </a:lnTo>
                <a:lnTo>
                  <a:pt x="1116" y="602"/>
                </a:lnTo>
                <a:lnTo>
                  <a:pt x="1132" y="531"/>
                </a:lnTo>
                <a:lnTo>
                  <a:pt x="1135" y="531"/>
                </a:lnTo>
                <a:lnTo>
                  <a:pt x="1132" y="531"/>
                </a:lnTo>
                <a:lnTo>
                  <a:pt x="1151" y="461"/>
                </a:lnTo>
                <a:lnTo>
                  <a:pt x="1209" y="461"/>
                </a:lnTo>
                <a:lnTo>
                  <a:pt x="1212" y="442"/>
                </a:lnTo>
                <a:lnTo>
                  <a:pt x="1202" y="426"/>
                </a:lnTo>
                <a:lnTo>
                  <a:pt x="1199" y="342"/>
                </a:lnTo>
                <a:lnTo>
                  <a:pt x="1151" y="336"/>
                </a:lnTo>
                <a:lnTo>
                  <a:pt x="1142" y="218"/>
                </a:lnTo>
                <a:lnTo>
                  <a:pt x="1174" y="205"/>
                </a:lnTo>
                <a:lnTo>
                  <a:pt x="1177" y="205"/>
                </a:lnTo>
                <a:lnTo>
                  <a:pt x="1158" y="134"/>
                </a:lnTo>
                <a:lnTo>
                  <a:pt x="1027" y="128"/>
                </a:lnTo>
                <a:lnTo>
                  <a:pt x="1030" y="83"/>
                </a:lnTo>
                <a:lnTo>
                  <a:pt x="1014" y="45"/>
                </a:lnTo>
                <a:lnTo>
                  <a:pt x="940" y="0"/>
                </a:lnTo>
                <a:lnTo>
                  <a:pt x="873" y="6"/>
                </a:lnTo>
                <a:lnTo>
                  <a:pt x="873" y="16"/>
                </a:lnTo>
                <a:lnTo>
                  <a:pt x="771" y="109"/>
                </a:lnTo>
                <a:lnTo>
                  <a:pt x="796" y="205"/>
                </a:lnTo>
                <a:lnTo>
                  <a:pt x="508" y="406"/>
                </a:lnTo>
                <a:lnTo>
                  <a:pt x="441" y="374"/>
                </a:lnTo>
                <a:lnTo>
                  <a:pt x="448" y="352"/>
                </a:lnTo>
                <a:lnTo>
                  <a:pt x="441" y="365"/>
                </a:lnTo>
                <a:lnTo>
                  <a:pt x="438" y="371"/>
                </a:lnTo>
                <a:lnTo>
                  <a:pt x="275" y="438"/>
                </a:lnTo>
                <a:lnTo>
                  <a:pt x="252" y="438"/>
                </a:lnTo>
                <a:lnTo>
                  <a:pt x="252" y="442"/>
                </a:lnTo>
                <a:lnTo>
                  <a:pt x="224" y="474"/>
                </a:lnTo>
                <a:lnTo>
                  <a:pt x="198" y="477"/>
                </a:lnTo>
                <a:lnTo>
                  <a:pt x="179" y="394"/>
                </a:lnTo>
                <a:lnTo>
                  <a:pt x="128" y="378"/>
                </a:lnTo>
                <a:lnTo>
                  <a:pt x="121" y="381"/>
                </a:lnTo>
                <a:lnTo>
                  <a:pt x="80" y="413"/>
                </a:lnTo>
                <a:lnTo>
                  <a:pt x="13" y="426"/>
                </a:lnTo>
                <a:lnTo>
                  <a:pt x="0" y="44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8" name="Freeform 276"/>
          <p:cNvSpPr>
            <a:spLocks/>
          </p:cNvSpPr>
          <p:nvPr/>
        </p:nvSpPr>
        <p:spPr bwMode="auto">
          <a:xfrm>
            <a:off x="786649" y="2357465"/>
            <a:ext cx="1204657" cy="1169884"/>
          </a:xfrm>
          <a:custGeom>
            <a:avLst/>
            <a:gdLst/>
            <a:ahLst/>
            <a:cxnLst>
              <a:cxn ang="0">
                <a:pos x="0" y="443"/>
              </a:cxn>
              <a:cxn ang="0">
                <a:pos x="5" y="478"/>
              </a:cxn>
              <a:cxn ang="0">
                <a:pos x="130" y="598"/>
              </a:cxn>
              <a:cxn ang="0">
                <a:pos x="172" y="598"/>
              </a:cxn>
              <a:cxn ang="0">
                <a:pos x="187" y="683"/>
              </a:cxn>
              <a:cxn ang="0">
                <a:pos x="220" y="758"/>
              </a:cxn>
              <a:cxn ang="0">
                <a:pos x="232" y="830"/>
              </a:cxn>
              <a:cxn ang="0">
                <a:pos x="355" y="950"/>
              </a:cxn>
              <a:cxn ang="0">
                <a:pos x="472" y="965"/>
              </a:cxn>
              <a:cxn ang="0">
                <a:pos x="525" y="1038"/>
              </a:cxn>
              <a:cxn ang="0">
                <a:pos x="600" y="1135"/>
              </a:cxn>
              <a:cxn ang="0">
                <a:pos x="742" y="1178"/>
              </a:cxn>
              <a:cxn ang="0">
                <a:pos x="827" y="1073"/>
              </a:cxn>
              <a:cxn ang="0">
                <a:pos x="880" y="980"/>
              </a:cxn>
              <a:cxn ang="0">
                <a:pos x="892" y="918"/>
              </a:cxn>
              <a:cxn ang="0">
                <a:pos x="975" y="843"/>
              </a:cxn>
              <a:cxn ang="0">
                <a:pos x="1020" y="743"/>
              </a:cxn>
              <a:cxn ang="0">
                <a:pos x="1157" y="725"/>
              </a:cxn>
              <a:cxn ang="0">
                <a:pos x="1167" y="710"/>
              </a:cxn>
              <a:cxn ang="0">
                <a:pos x="1107" y="645"/>
              </a:cxn>
              <a:cxn ang="0">
                <a:pos x="1122" y="630"/>
              </a:cxn>
              <a:cxn ang="0">
                <a:pos x="1122" y="605"/>
              </a:cxn>
              <a:cxn ang="0">
                <a:pos x="1125" y="605"/>
              </a:cxn>
              <a:cxn ang="0">
                <a:pos x="1175" y="618"/>
              </a:cxn>
              <a:cxn ang="0">
                <a:pos x="1115" y="603"/>
              </a:cxn>
              <a:cxn ang="0">
                <a:pos x="1132" y="530"/>
              </a:cxn>
              <a:cxn ang="0">
                <a:pos x="1135" y="530"/>
              </a:cxn>
              <a:cxn ang="0">
                <a:pos x="1132" y="530"/>
              </a:cxn>
              <a:cxn ang="0">
                <a:pos x="1150" y="460"/>
              </a:cxn>
              <a:cxn ang="0">
                <a:pos x="1210" y="460"/>
              </a:cxn>
              <a:cxn ang="0">
                <a:pos x="1212" y="443"/>
              </a:cxn>
              <a:cxn ang="0">
                <a:pos x="1202" y="425"/>
              </a:cxn>
              <a:cxn ang="0">
                <a:pos x="1200" y="343"/>
              </a:cxn>
              <a:cxn ang="0">
                <a:pos x="1150" y="335"/>
              </a:cxn>
              <a:cxn ang="0">
                <a:pos x="1142" y="218"/>
              </a:cxn>
              <a:cxn ang="0">
                <a:pos x="1175" y="205"/>
              </a:cxn>
              <a:cxn ang="0">
                <a:pos x="1177" y="205"/>
              </a:cxn>
              <a:cxn ang="0">
                <a:pos x="1157" y="135"/>
              </a:cxn>
              <a:cxn ang="0">
                <a:pos x="1027" y="128"/>
              </a:cxn>
              <a:cxn ang="0">
                <a:pos x="1030" y="83"/>
              </a:cxn>
              <a:cxn ang="0">
                <a:pos x="1015" y="45"/>
              </a:cxn>
              <a:cxn ang="0">
                <a:pos x="940" y="0"/>
              </a:cxn>
              <a:cxn ang="0">
                <a:pos x="872" y="5"/>
              </a:cxn>
              <a:cxn ang="0">
                <a:pos x="872" y="15"/>
              </a:cxn>
              <a:cxn ang="0">
                <a:pos x="770" y="110"/>
              </a:cxn>
              <a:cxn ang="0">
                <a:pos x="795" y="205"/>
              </a:cxn>
              <a:cxn ang="0">
                <a:pos x="507" y="405"/>
              </a:cxn>
              <a:cxn ang="0">
                <a:pos x="440" y="375"/>
              </a:cxn>
              <a:cxn ang="0">
                <a:pos x="447" y="353"/>
              </a:cxn>
              <a:cxn ang="0">
                <a:pos x="440" y="365"/>
              </a:cxn>
              <a:cxn ang="0">
                <a:pos x="437" y="370"/>
              </a:cxn>
              <a:cxn ang="0">
                <a:pos x="275" y="438"/>
              </a:cxn>
              <a:cxn ang="0">
                <a:pos x="252" y="438"/>
              </a:cxn>
              <a:cxn ang="0">
                <a:pos x="252" y="443"/>
              </a:cxn>
              <a:cxn ang="0">
                <a:pos x="225" y="475"/>
              </a:cxn>
              <a:cxn ang="0">
                <a:pos x="197" y="478"/>
              </a:cxn>
              <a:cxn ang="0">
                <a:pos x="180" y="395"/>
              </a:cxn>
              <a:cxn ang="0">
                <a:pos x="127" y="378"/>
              </a:cxn>
              <a:cxn ang="0">
                <a:pos x="120" y="380"/>
              </a:cxn>
              <a:cxn ang="0">
                <a:pos x="80" y="413"/>
              </a:cxn>
              <a:cxn ang="0">
                <a:pos x="12" y="425"/>
              </a:cxn>
              <a:cxn ang="0">
                <a:pos x="0" y="443"/>
              </a:cxn>
            </a:cxnLst>
            <a:rect l="0" t="0" r="r" b="b"/>
            <a:pathLst>
              <a:path w="1212" h="1178">
                <a:moveTo>
                  <a:pt x="0" y="443"/>
                </a:moveTo>
                <a:lnTo>
                  <a:pt x="5" y="478"/>
                </a:lnTo>
                <a:lnTo>
                  <a:pt x="130" y="598"/>
                </a:lnTo>
                <a:lnTo>
                  <a:pt x="172" y="598"/>
                </a:lnTo>
                <a:lnTo>
                  <a:pt x="187" y="683"/>
                </a:lnTo>
                <a:lnTo>
                  <a:pt x="220" y="758"/>
                </a:lnTo>
                <a:lnTo>
                  <a:pt x="232" y="830"/>
                </a:lnTo>
                <a:lnTo>
                  <a:pt x="355" y="950"/>
                </a:lnTo>
                <a:lnTo>
                  <a:pt x="472" y="965"/>
                </a:lnTo>
                <a:lnTo>
                  <a:pt x="525" y="1038"/>
                </a:lnTo>
                <a:lnTo>
                  <a:pt x="600" y="1135"/>
                </a:lnTo>
                <a:lnTo>
                  <a:pt x="742" y="1178"/>
                </a:lnTo>
                <a:lnTo>
                  <a:pt x="827" y="1073"/>
                </a:lnTo>
                <a:lnTo>
                  <a:pt x="880" y="980"/>
                </a:lnTo>
                <a:lnTo>
                  <a:pt x="892" y="918"/>
                </a:lnTo>
                <a:lnTo>
                  <a:pt x="975" y="843"/>
                </a:lnTo>
                <a:lnTo>
                  <a:pt x="1020" y="743"/>
                </a:lnTo>
                <a:lnTo>
                  <a:pt x="1157" y="725"/>
                </a:lnTo>
                <a:lnTo>
                  <a:pt x="1167" y="710"/>
                </a:lnTo>
                <a:lnTo>
                  <a:pt x="1107" y="645"/>
                </a:lnTo>
                <a:lnTo>
                  <a:pt x="1122" y="630"/>
                </a:lnTo>
                <a:lnTo>
                  <a:pt x="1122" y="605"/>
                </a:lnTo>
                <a:lnTo>
                  <a:pt x="1125" y="605"/>
                </a:lnTo>
                <a:lnTo>
                  <a:pt x="1175" y="618"/>
                </a:lnTo>
                <a:lnTo>
                  <a:pt x="1115" y="603"/>
                </a:lnTo>
                <a:lnTo>
                  <a:pt x="1132" y="530"/>
                </a:lnTo>
                <a:lnTo>
                  <a:pt x="1135" y="530"/>
                </a:lnTo>
                <a:lnTo>
                  <a:pt x="1132" y="530"/>
                </a:lnTo>
                <a:lnTo>
                  <a:pt x="1150" y="460"/>
                </a:lnTo>
                <a:lnTo>
                  <a:pt x="1210" y="460"/>
                </a:lnTo>
                <a:lnTo>
                  <a:pt x="1212" y="443"/>
                </a:lnTo>
                <a:lnTo>
                  <a:pt x="1202" y="425"/>
                </a:lnTo>
                <a:lnTo>
                  <a:pt x="1200" y="343"/>
                </a:lnTo>
                <a:lnTo>
                  <a:pt x="1150" y="335"/>
                </a:lnTo>
                <a:lnTo>
                  <a:pt x="1142" y="218"/>
                </a:lnTo>
                <a:lnTo>
                  <a:pt x="1175" y="205"/>
                </a:lnTo>
                <a:lnTo>
                  <a:pt x="1177" y="205"/>
                </a:lnTo>
                <a:lnTo>
                  <a:pt x="1157" y="135"/>
                </a:lnTo>
                <a:lnTo>
                  <a:pt x="1027" y="128"/>
                </a:lnTo>
                <a:lnTo>
                  <a:pt x="1030" y="83"/>
                </a:lnTo>
                <a:lnTo>
                  <a:pt x="1015" y="45"/>
                </a:lnTo>
                <a:lnTo>
                  <a:pt x="940" y="0"/>
                </a:lnTo>
                <a:lnTo>
                  <a:pt x="872" y="5"/>
                </a:lnTo>
                <a:lnTo>
                  <a:pt x="872" y="15"/>
                </a:lnTo>
                <a:lnTo>
                  <a:pt x="770" y="110"/>
                </a:lnTo>
                <a:lnTo>
                  <a:pt x="795" y="205"/>
                </a:lnTo>
                <a:lnTo>
                  <a:pt x="507" y="405"/>
                </a:lnTo>
                <a:lnTo>
                  <a:pt x="440" y="375"/>
                </a:lnTo>
                <a:lnTo>
                  <a:pt x="447" y="353"/>
                </a:lnTo>
                <a:lnTo>
                  <a:pt x="440" y="365"/>
                </a:lnTo>
                <a:lnTo>
                  <a:pt x="437" y="370"/>
                </a:lnTo>
                <a:lnTo>
                  <a:pt x="275" y="438"/>
                </a:lnTo>
                <a:lnTo>
                  <a:pt x="252" y="438"/>
                </a:lnTo>
                <a:lnTo>
                  <a:pt x="252" y="443"/>
                </a:lnTo>
                <a:lnTo>
                  <a:pt x="225" y="475"/>
                </a:lnTo>
                <a:lnTo>
                  <a:pt x="197" y="478"/>
                </a:lnTo>
                <a:lnTo>
                  <a:pt x="180" y="395"/>
                </a:lnTo>
                <a:lnTo>
                  <a:pt x="127" y="378"/>
                </a:lnTo>
                <a:lnTo>
                  <a:pt x="120" y="380"/>
                </a:lnTo>
                <a:lnTo>
                  <a:pt x="80" y="413"/>
                </a:lnTo>
                <a:lnTo>
                  <a:pt x="12" y="425"/>
                </a:lnTo>
                <a:lnTo>
                  <a:pt x="0" y="44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9" name="Freeform 274"/>
          <p:cNvSpPr>
            <a:spLocks/>
          </p:cNvSpPr>
          <p:nvPr/>
        </p:nvSpPr>
        <p:spPr bwMode="auto">
          <a:xfrm>
            <a:off x="890970" y="2695265"/>
            <a:ext cx="14903" cy="24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3"/>
              </a:cxn>
              <a:cxn ang="0">
                <a:pos x="0" y="0"/>
              </a:cxn>
            </a:cxnLst>
            <a:rect l="0" t="0" r="r" b="b"/>
            <a:pathLst>
              <a:path w="16" h="3">
                <a:moveTo>
                  <a:pt x="0" y="0"/>
                </a:moveTo>
                <a:lnTo>
                  <a:pt x="16" y="3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" name="Freeform 273"/>
          <p:cNvSpPr>
            <a:spLocks/>
          </p:cNvSpPr>
          <p:nvPr/>
        </p:nvSpPr>
        <p:spPr bwMode="auto">
          <a:xfrm>
            <a:off x="3752337" y="4503493"/>
            <a:ext cx="263286" cy="193739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0" y="173"/>
              </a:cxn>
              <a:cxn ang="0">
                <a:pos x="3" y="195"/>
              </a:cxn>
              <a:cxn ang="0">
                <a:pos x="109" y="195"/>
              </a:cxn>
              <a:cxn ang="0">
                <a:pos x="135" y="144"/>
              </a:cxn>
              <a:cxn ang="0">
                <a:pos x="179" y="141"/>
              </a:cxn>
              <a:cxn ang="0">
                <a:pos x="205" y="83"/>
              </a:cxn>
              <a:cxn ang="0">
                <a:pos x="266" y="80"/>
              </a:cxn>
              <a:cxn ang="0">
                <a:pos x="266" y="48"/>
              </a:cxn>
              <a:cxn ang="0">
                <a:pos x="263" y="38"/>
              </a:cxn>
              <a:cxn ang="0">
                <a:pos x="208" y="6"/>
              </a:cxn>
              <a:cxn ang="0">
                <a:pos x="208" y="0"/>
              </a:cxn>
            </a:cxnLst>
            <a:rect l="0" t="0" r="r" b="b"/>
            <a:pathLst>
              <a:path w="266" h="195">
                <a:moveTo>
                  <a:pt x="208" y="0"/>
                </a:moveTo>
                <a:lnTo>
                  <a:pt x="0" y="173"/>
                </a:lnTo>
                <a:lnTo>
                  <a:pt x="3" y="195"/>
                </a:lnTo>
                <a:lnTo>
                  <a:pt x="109" y="195"/>
                </a:lnTo>
                <a:lnTo>
                  <a:pt x="135" y="144"/>
                </a:lnTo>
                <a:lnTo>
                  <a:pt x="179" y="141"/>
                </a:lnTo>
                <a:lnTo>
                  <a:pt x="205" y="83"/>
                </a:lnTo>
                <a:lnTo>
                  <a:pt x="266" y="80"/>
                </a:lnTo>
                <a:lnTo>
                  <a:pt x="266" y="48"/>
                </a:lnTo>
                <a:lnTo>
                  <a:pt x="263" y="38"/>
                </a:lnTo>
                <a:lnTo>
                  <a:pt x="208" y="6"/>
                </a:lnTo>
                <a:lnTo>
                  <a:pt x="20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1" name="Freeform 272"/>
          <p:cNvSpPr>
            <a:spLocks/>
          </p:cNvSpPr>
          <p:nvPr/>
        </p:nvSpPr>
        <p:spPr bwMode="auto">
          <a:xfrm>
            <a:off x="3752337" y="4503493"/>
            <a:ext cx="263286" cy="193739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0" y="173"/>
              </a:cxn>
              <a:cxn ang="0">
                <a:pos x="3" y="195"/>
              </a:cxn>
              <a:cxn ang="0">
                <a:pos x="108" y="195"/>
              </a:cxn>
              <a:cxn ang="0">
                <a:pos x="136" y="145"/>
              </a:cxn>
              <a:cxn ang="0">
                <a:pos x="178" y="140"/>
              </a:cxn>
              <a:cxn ang="0">
                <a:pos x="206" y="83"/>
              </a:cxn>
              <a:cxn ang="0">
                <a:pos x="266" y="80"/>
              </a:cxn>
              <a:cxn ang="0">
                <a:pos x="266" y="48"/>
              </a:cxn>
              <a:cxn ang="0">
                <a:pos x="263" y="38"/>
              </a:cxn>
              <a:cxn ang="0">
                <a:pos x="208" y="5"/>
              </a:cxn>
              <a:cxn ang="0">
                <a:pos x="208" y="0"/>
              </a:cxn>
            </a:cxnLst>
            <a:rect l="0" t="0" r="r" b="b"/>
            <a:pathLst>
              <a:path w="266" h="195">
                <a:moveTo>
                  <a:pt x="208" y="0"/>
                </a:moveTo>
                <a:lnTo>
                  <a:pt x="0" y="173"/>
                </a:lnTo>
                <a:lnTo>
                  <a:pt x="3" y="195"/>
                </a:lnTo>
                <a:lnTo>
                  <a:pt x="108" y="195"/>
                </a:lnTo>
                <a:lnTo>
                  <a:pt x="136" y="145"/>
                </a:lnTo>
                <a:lnTo>
                  <a:pt x="178" y="140"/>
                </a:lnTo>
                <a:lnTo>
                  <a:pt x="206" y="83"/>
                </a:lnTo>
                <a:lnTo>
                  <a:pt x="266" y="80"/>
                </a:lnTo>
                <a:lnTo>
                  <a:pt x="266" y="48"/>
                </a:lnTo>
                <a:lnTo>
                  <a:pt x="263" y="38"/>
                </a:lnTo>
                <a:lnTo>
                  <a:pt x="208" y="5"/>
                </a:lnTo>
                <a:lnTo>
                  <a:pt x="20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" name="Freeform 271"/>
          <p:cNvSpPr>
            <a:spLocks/>
          </p:cNvSpPr>
          <p:nvPr/>
        </p:nvSpPr>
        <p:spPr bwMode="auto">
          <a:xfrm>
            <a:off x="4000720" y="4324657"/>
            <a:ext cx="603571" cy="561345"/>
          </a:xfrm>
          <a:custGeom>
            <a:avLst/>
            <a:gdLst/>
            <a:ahLst/>
            <a:cxnLst>
              <a:cxn ang="0">
                <a:pos x="521" y="22"/>
              </a:cxn>
              <a:cxn ang="0">
                <a:pos x="502" y="22"/>
              </a:cxn>
              <a:cxn ang="0">
                <a:pos x="441" y="19"/>
              </a:cxn>
              <a:cxn ang="0">
                <a:pos x="355" y="0"/>
              </a:cxn>
              <a:cxn ang="0">
                <a:pos x="268" y="22"/>
              </a:cxn>
              <a:cxn ang="0">
                <a:pos x="275" y="19"/>
              </a:cxn>
              <a:cxn ang="0">
                <a:pos x="275" y="80"/>
              </a:cxn>
              <a:cxn ang="0">
                <a:pos x="214" y="115"/>
              </a:cxn>
              <a:cxn ang="0">
                <a:pos x="201" y="150"/>
              </a:cxn>
              <a:cxn ang="0">
                <a:pos x="25" y="198"/>
              </a:cxn>
              <a:cxn ang="0">
                <a:pos x="19" y="221"/>
              </a:cxn>
              <a:cxn ang="0">
                <a:pos x="0" y="211"/>
              </a:cxn>
              <a:cxn ang="0">
                <a:pos x="13" y="217"/>
              </a:cxn>
              <a:cxn ang="0">
                <a:pos x="16" y="227"/>
              </a:cxn>
              <a:cxn ang="0">
                <a:pos x="16" y="259"/>
              </a:cxn>
              <a:cxn ang="0">
                <a:pos x="19" y="259"/>
              </a:cxn>
              <a:cxn ang="0">
                <a:pos x="336" y="566"/>
              </a:cxn>
              <a:cxn ang="0">
                <a:pos x="607" y="429"/>
              </a:cxn>
              <a:cxn ang="0">
                <a:pos x="537" y="374"/>
              </a:cxn>
              <a:cxn ang="0">
                <a:pos x="531" y="185"/>
              </a:cxn>
              <a:cxn ang="0">
                <a:pos x="515" y="166"/>
              </a:cxn>
              <a:cxn ang="0">
                <a:pos x="512" y="70"/>
              </a:cxn>
              <a:cxn ang="0">
                <a:pos x="521" y="25"/>
              </a:cxn>
              <a:cxn ang="0">
                <a:pos x="521" y="22"/>
              </a:cxn>
            </a:cxnLst>
            <a:rect l="0" t="0" r="r" b="b"/>
            <a:pathLst>
              <a:path w="607" h="566">
                <a:moveTo>
                  <a:pt x="521" y="22"/>
                </a:moveTo>
                <a:lnTo>
                  <a:pt x="502" y="22"/>
                </a:lnTo>
                <a:lnTo>
                  <a:pt x="441" y="19"/>
                </a:lnTo>
                <a:lnTo>
                  <a:pt x="355" y="0"/>
                </a:lnTo>
                <a:lnTo>
                  <a:pt x="268" y="22"/>
                </a:lnTo>
                <a:lnTo>
                  <a:pt x="275" y="19"/>
                </a:lnTo>
                <a:lnTo>
                  <a:pt x="275" y="80"/>
                </a:lnTo>
                <a:lnTo>
                  <a:pt x="214" y="115"/>
                </a:lnTo>
                <a:lnTo>
                  <a:pt x="201" y="150"/>
                </a:lnTo>
                <a:lnTo>
                  <a:pt x="25" y="198"/>
                </a:lnTo>
                <a:lnTo>
                  <a:pt x="19" y="221"/>
                </a:lnTo>
                <a:lnTo>
                  <a:pt x="0" y="211"/>
                </a:lnTo>
                <a:lnTo>
                  <a:pt x="13" y="217"/>
                </a:lnTo>
                <a:lnTo>
                  <a:pt x="16" y="227"/>
                </a:lnTo>
                <a:lnTo>
                  <a:pt x="16" y="259"/>
                </a:lnTo>
                <a:lnTo>
                  <a:pt x="19" y="259"/>
                </a:lnTo>
                <a:lnTo>
                  <a:pt x="336" y="566"/>
                </a:lnTo>
                <a:lnTo>
                  <a:pt x="607" y="429"/>
                </a:lnTo>
                <a:lnTo>
                  <a:pt x="537" y="374"/>
                </a:lnTo>
                <a:lnTo>
                  <a:pt x="531" y="185"/>
                </a:lnTo>
                <a:lnTo>
                  <a:pt x="515" y="166"/>
                </a:lnTo>
                <a:lnTo>
                  <a:pt x="512" y="70"/>
                </a:lnTo>
                <a:lnTo>
                  <a:pt x="521" y="25"/>
                </a:lnTo>
                <a:lnTo>
                  <a:pt x="521" y="2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" name="Freeform 270"/>
          <p:cNvSpPr>
            <a:spLocks/>
          </p:cNvSpPr>
          <p:nvPr/>
        </p:nvSpPr>
        <p:spPr bwMode="auto">
          <a:xfrm>
            <a:off x="4000720" y="4324657"/>
            <a:ext cx="601086" cy="563830"/>
          </a:xfrm>
          <a:custGeom>
            <a:avLst/>
            <a:gdLst/>
            <a:ahLst/>
            <a:cxnLst>
              <a:cxn ang="0">
                <a:pos x="522" y="22"/>
              </a:cxn>
              <a:cxn ang="0">
                <a:pos x="502" y="22"/>
              </a:cxn>
              <a:cxn ang="0">
                <a:pos x="441" y="20"/>
              </a:cxn>
              <a:cxn ang="0">
                <a:pos x="356" y="0"/>
              </a:cxn>
              <a:cxn ang="0">
                <a:pos x="268" y="22"/>
              </a:cxn>
              <a:cxn ang="0">
                <a:pos x="276" y="20"/>
              </a:cxn>
              <a:cxn ang="0">
                <a:pos x="276" y="80"/>
              </a:cxn>
              <a:cxn ang="0">
                <a:pos x="213" y="115"/>
              </a:cxn>
              <a:cxn ang="0">
                <a:pos x="201" y="150"/>
              </a:cxn>
              <a:cxn ang="0">
                <a:pos x="25" y="199"/>
              </a:cxn>
              <a:cxn ang="0">
                <a:pos x="18" y="222"/>
              </a:cxn>
              <a:cxn ang="0">
                <a:pos x="0" y="212"/>
              </a:cxn>
              <a:cxn ang="0">
                <a:pos x="13" y="217"/>
              </a:cxn>
              <a:cxn ang="0">
                <a:pos x="15" y="227"/>
              </a:cxn>
              <a:cxn ang="0">
                <a:pos x="15" y="259"/>
              </a:cxn>
              <a:cxn ang="0">
                <a:pos x="18" y="259"/>
              </a:cxn>
              <a:cxn ang="0">
                <a:pos x="336" y="566"/>
              </a:cxn>
              <a:cxn ang="0">
                <a:pos x="607" y="429"/>
              </a:cxn>
              <a:cxn ang="0">
                <a:pos x="537" y="374"/>
              </a:cxn>
              <a:cxn ang="0">
                <a:pos x="532" y="185"/>
              </a:cxn>
              <a:cxn ang="0">
                <a:pos x="517" y="167"/>
              </a:cxn>
              <a:cxn ang="0">
                <a:pos x="512" y="70"/>
              </a:cxn>
              <a:cxn ang="0">
                <a:pos x="522" y="25"/>
              </a:cxn>
              <a:cxn ang="0">
                <a:pos x="522" y="22"/>
              </a:cxn>
            </a:cxnLst>
            <a:rect l="0" t="0" r="r" b="b"/>
            <a:pathLst>
              <a:path w="607" h="566">
                <a:moveTo>
                  <a:pt x="522" y="22"/>
                </a:moveTo>
                <a:lnTo>
                  <a:pt x="502" y="22"/>
                </a:lnTo>
                <a:lnTo>
                  <a:pt x="441" y="20"/>
                </a:lnTo>
                <a:lnTo>
                  <a:pt x="356" y="0"/>
                </a:lnTo>
                <a:lnTo>
                  <a:pt x="268" y="22"/>
                </a:lnTo>
                <a:lnTo>
                  <a:pt x="276" y="20"/>
                </a:lnTo>
                <a:lnTo>
                  <a:pt x="276" y="80"/>
                </a:lnTo>
                <a:lnTo>
                  <a:pt x="213" y="115"/>
                </a:lnTo>
                <a:lnTo>
                  <a:pt x="201" y="150"/>
                </a:lnTo>
                <a:lnTo>
                  <a:pt x="25" y="199"/>
                </a:lnTo>
                <a:lnTo>
                  <a:pt x="18" y="222"/>
                </a:lnTo>
                <a:lnTo>
                  <a:pt x="0" y="212"/>
                </a:lnTo>
                <a:lnTo>
                  <a:pt x="13" y="217"/>
                </a:lnTo>
                <a:lnTo>
                  <a:pt x="15" y="227"/>
                </a:lnTo>
                <a:lnTo>
                  <a:pt x="15" y="259"/>
                </a:lnTo>
                <a:lnTo>
                  <a:pt x="18" y="259"/>
                </a:lnTo>
                <a:lnTo>
                  <a:pt x="336" y="566"/>
                </a:lnTo>
                <a:lnTo>
                  <a:pt x="607" y="429"/>
                </a:lnTo>
                <a:lnTo>
                  <a:pt x="537" y="374"/>
                </a:lnTo>
                <a:lnTo>
                  <a:pt x="532" y="185"/>
                </a:lnTo>
                <a:lnTo>
                  <a:pt x="517" y="167"/>
                </a:lnTo>
                <a:lnTo>
                  <a:pt x="512" y="70"/>
                </a:lnTo>
                <a:lnTo>
                  <a:pt x="522" y="25"/>
                </a:lnTo>
                <a:lnTo>
                  <a:pt x="522" y="2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4" name="Freeform 269"/>
          <p:cNvSpPr>
            <a:spLocks/>
          </p:cNvSpPr>
          <p:nvPr/>
        </p:nvSpPr>
        <p:spPr bwMode="auto">
          <a:xfrm>
            <a:off x="4507421" y="4347012"/>
            <a:ext cx="109288" cy="161448"/>
          </a:xfrm>
          <a:custGeom>
            <a:avLst/>
            <a:gdLst/>
            <a:ahLst/>
            <a:cxnLst>
              <a:cxn ang="0">
                <a:pos x="92" y="103"/>
              </a:cxn>
              <a:cxn ang="0">
                <a:pos x="92" y="58"/>
              </a:cxn>
              <a:cxn ang="0">
                <a:pos x="70" y="42"/>
              </a:cxn>
              <a:cxn ang="0">
                <a:pos x="105" y="16"/>
              </a:cxn>
              <a:cxn ang="0">
                <a:pos x="111" y="3"/>
              </a:cxn>
              <a:cxn ang="0">
                <a:pos x="9" y="0"/>
              </a:cxn>
              <a:cxn ang="0">
                <a:pos x="9" y="3"/>
              </a:cxn>
              <a:cxn ang="0">
                <a:pos x="0" y="48"/>
              </a:cxn>
              <a:cxn ang="0">
                <a:pos x="3" y="144"/>
              </a:cxn>
              <a:cxn ang="0">
                <a:pos x="19" y="163"/>
              </a:cxn>
              <a:cxn ang="0">
                <a:pos x="89" y="109"/>
              </a:cxn>
              <a:cxn ang="0">
                <a:pos x="92" y="103"/>
              </a:cxn>
            </a:cxnLst>
            <a:rect l="0" t="0" r="r" b="b"/>
            <a:pathLst>
              <a:path w="111" h="163">
                <a:moveTo>
                  <a:pt x="92" y="103"/>
                </a:moveTo>
                <a:lnTo>
                  <a:pt x="92" y="58"/>
                </a:lnTo>
                <a:lnTo>
                  <a:pt x="70" y="42"/>
                </a:lnTo>
                <a:lnTo>
                  <a:pt x="105" y="16"/>
                </a:lnTo>
                <a:lnTo>
                  <a:pt x="111" y="3"/>
                </a:lnTo>
                <a:lnTo>
                  <a:pt x="9" y="0"/>
                </a:lnTo>
                <a:lnTo>
                  <a:pt x="9" y="3"/>
                </a:lnTo>
                <a:lnTo>
                  <a:pt x="0" y="48"/>
                </a:lnTo>
                <a:lnTo>
                  <a:pt x="3" y="144"/>
                </a:lnTo>
                <a:lnTo>
                  <a:pt x="19" y="163"/>
                </a:lnTo>
                <a:lnTo>
                  <a:pt x="89" y="109"/>
                </a:lnTo>
                <a:lnTo>
                  <a:pt x="92" y="10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5" name="Freeform 268"/>
          <p:cNvSpPr>
            <a:spLocks/>
          </p:cNvSpPr>
          <p:nvPr/>
        </p:nvSpPr>
        <p:spPr bwMode="auto">
          <a:xfrm>
            <a:off x="4507421" y="4347012"/>
            <a:ext cx="111773" cy="161448"/>
          </a:xfrm>
          <a:custGeom>
            <a:avLst/>
            <a:gdLst/>
            <a:ahLst/>
            <a:cxnLst>
              <a:cxn ang="0">
                <a:pos x="91" y="103"/>
              </a:cxn>
              <a:cxn ang="0">
                <a:pos x="91" y="58"/>
              </a:cxn>
              <a:cxn ang="0">
                <a:pos x="69" y="43"/>
              </a:cxn>
              <a:cxn ang="0">
                <a:pos x="104" y="18"/>
              </a:cxn>
              <a:cxn ang="0">
                <a:pos x="111" y="3"/>
              </a:cxn>
              <a:cxn ang="0">
                <a:pos x="10" y="0"/>
              </a:cxn>
              <a:cxn ang="0">
                <a:pos x="10" y="3"/>
              </a:cxn>
              <a:cxn ang="0">
                <a:pos x="0" y="48"/>
              </a:cxn>
              <a:cxn ang="0">
                <a:pos x="5" y="145"/>
              </a:cxn>
              <a:cxn ang="0">
                <a:pos x="20" y="163"/>
              </a:cxn>
              <a:cxn ang="0">
                <a:pos x="89" y="110"/>
              </a:cxn>
              <a:cxn ang="0">
                <a:pos x="91" y="103"/>
              </a:cxn>
            </a:cxnLst>
            <a:rect l="0" t="0" r="r" b="b"/>
            <a:pathLst>
              <a:path w="111" h="163">
                <a:moveTo>
                  <a:pt x="91" y="103"/>
                </a:moveTo>
                <a:lnTo>
                  <a:pt x="91" y="58"/>
                </a:lnTo>
                <a:lnTo>
                  <a:pt x="69" y="43"/>
                </a:lnTo>
                <a:lnTo>
                  <a:pt x="104" y="18"/>
                </a:lnTo>
                <a:lnTo>
                  <a:pt x="111" y="3"/>
                </a:lnTo>
                <a:lnTo>
                  <a:pt x="10" y="0"/>
                </a:lnTo>
                <a:lnTo>
                  <a:pt x="10" y="3"/>
                </a:lnTo>
                <a:lnTo>
                  <a:pt x="0" y="48"/>
                </a:lnTo>
                <a:lnTo>
                  <a:pt x="5" y="145"/>
                </a:lnTo>
                <a:lnTo>
                  <a:pt x="20" y="163"/>
                </a:lnTo>
                <a:lnTo>
                  <a:pt x="89" y="110"/>
                </a:lnTo>
                <a:lnTo>
                  <a:pt x="91" y="10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6" name="Freeform 267"/>
          <p:cNvSpPr>
            <a:spLocks/>
          </p:cNvSpPr>
          <p:nvPr/>
        </p:nvSpPr>
        <p:spPr bwMode="auto">
          <a:xfrm>
            <a:off x="4527291" y="4448849"/>
            <a:ext cx="454541" cy="429703"/>
          </a:xfrm>
          <a:custGeom>
            <a:avLst/>
            <a:gdLst/>
            <a:ahLst/>
            <a:cxnLst>
              <a:cxn ang="0">
                <a:pos x="457" y="54"/>
              </a:cxn>
              <a:cxn ang="0">
                <a:pos x="323" y="22"/>
              </a:cxn>
              <a:cxn ang="0">
                <a:pos x="275" y="38"/>
              </a:cxn>
              <a:cxn ang="0">
                <a:pos x="281" y="76"/>
              </a:cxn>
              <a:cxn ang="0">
                <a:pos x="195" y="67"/>
              </a:cxn>
              <a:cxn ang="0">
                <a:pos x="169" y="25"/>
              </a:cxn>
              <a:cxn ang="0">
                <a:pos x="73" y="9"/>
              </a:cxn>
              <a:cxn ang="0">
                <a:pos x="73" y="0"/>
              </a:cxn>
              <a:cxn ang="0">
                <a:pos x="70" y="6"/>
              </a:cxn>
              <a:cxn ang="0">
                <a:pos x="0" y="60"/>
              </a:cxn>
              <a:cxn ang="0">
                <a:pos x="6" y="249"/>
              </a:cxn>
              <a:cxn ang="0">
                <a:pos x="70" y="297"/>
              </a:cxn>
              <a:cxn ang="0">
                <a:pos x="128" y="348"/>
              </a:cxn>
              <a:cxn ang="0">
                <a:pos x="185" y="310"/>
              </a:cxn>
              <a:cxn ang="0">
                <a:pos x="387" y="432"/>
              </a:cxn>
              <a:cxn ang="0">
                <a:pos x="438" y="352"/>
              </a:cxn>
              <a:cxn ang="0">
                <a:pos x="422" y="102"/>
              </a:cxn>
              <a:cxn ang="0">
                <a:pos x="457" y="54"/>
              </a:cxn>
            </a:cxnLst>
            <a:rect l="0" t="0" r="r" b="b"/>
            <a:pathLst>
              <a:path w="457" h="432">
                <a:moveTo>
                  <a:pt x="457" y="54"/>
                </a:moveTo>
                <a:lnTo>
                  <a:pt x="323" y="22"/>
                </a:lnTo>
                <a:lnTo>
                  <a:pt x="275" y="38"/>
                </a:lnTo>
                <a:lnTo>
                  <a:pt x="281" y="76"/>
                </a:lnTo>
                <a:lnTo>
                  <a:pt x="195" y="67"/>
                </a:lnTo>
                <a:lnTo>
                  <a:pt x="169" y="25"/>
                </a:lnTo>
                <a:lnTo>
                  <a:pt x="73" y="9"/>
                </a:lnTo>
                <a:lnTo>
                  <a:pt x="73" y="0"/>
                </a:lnTo>
                <a:lnTo>
                  <a:pt x="70" y="6"/>
                </a:lnTo>
                <a:lnTo>
                  <a:pt x="0" y="60"/>
                </a:lnTo>
                <a:lnTo>
                  <a:pt x="6" y="249"/>
                </a:lnTo>
                <a:lnTo>
                  <a:pt x="70" y="297"/>
                </a:lnTo>
                <a:lnTo>
                  <a:pt x="128" y="348"/>
                </a:lnTo>
                <a:lnTo>
                  <a:pt x="185" y="310"/>
                </a:lnTo>
                <a:lnTo>
                  <a:pt x="387" y="432"/>
                </a:lnTo>
                <a:lnTo>
                  <a:pt x="438" y="352"/>
                </a:lnTo>
                <a:lnTo>
                  <a:pt x="422" y="102"/>
                </a:lnTo>
                <a:lnTo>
                  <a:pt x="457" y="5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7" name="Freeform 266"/>
          <p:cNvSpPr>
            <a:spLocks/>
          </p:cNvSpPr>
          <p:nvPr/>
        </p:nvSpPr>
        <p:spPr bwMode="auto">
          <a:xfrm>
            <a:off x="4527291" y="4448849"/>
            <a:ext cx="454541" cy="429703"/>
          </a:xfrm>
          <a:custGeom>
            <a:avLst/>
            <a:gdLst/>
            <a:ahLst/>
            <a:cxnLst>
              <a:cxn ang="0">
                <a:pos x="457" y="55"/>
              </a:cxn>
              <a:cxn ang="0">
                <a:pos x="322" y="22"/>
              </a:cxn>
              <a:cxn ang="0">
                <a:pos x="275" y="40"/>
              </a:cxn>
              <a:cxn ang="0">
                <a:pos x="280" y="77"/>
              </a:cxn>
              <a:cxn ang="0">
                <a:pos x="195" y="67"/>
              </a:cxn>
              <a:cxn ang="0">
                <a:pos x="170" y="25"/>
              </a:cxn>
              <a:cxn ang="0">
                <a:pos x="72" y="10"/>
              </a:cxn>
              <a:cxn ang="0">
                <a:pos x="72" y="0"/>
              </a:cxn>
              <a:cxn ang="0">
                <a:pos x="70" y="7"/>
              </a:cxn>
              <a:cxn ang="0">
                <a:pos x="0" y="60"/>
              </a:cxn>
              <a:cxn ang="0">
                <a:pos x="5" y="250"/>
              </a:cxn>
              <a:cxn ang="0">
                <a:pos x="70" y="297"/>
              </a:cxn>
              <a:cxn ang="0">
                <a:pos x="127" y="350"/>
              </a:cxn>
              <a:cxn ang="0">
                <a:pos x="185" y="310"/>
              </a:cxn>
              <a:cxn ang="0">
                <a:pos x="387" y="432"/>
              </a:cxn>
              <a:cxn ang="0">
                <a:pos x="437" y="352"/>
              </a:cxn>
              <a:cxn ang="0">
                <a:pos x="422" y="102"/>
              </a:cxn>
              <a:cxn ang="0">
                <a:pos x="457" y="55"/>
              </a:cxn>
            </a:cxnLst>
            <a:rect l="0" t="0" r="r" b="b"/>
            <a:pathLst>
              <a:path w="457" h="432">
                <a:moveTo>
                  <a:pt x="457" y="55"/>
                </a:moveTo>
                <a:lnTo>
                  <a:pt x="322" y="22"/>
                </a:lnTo>
                <a:lnTo>
                  <a:pt x="275" y="40"/>
                </a:lnTo>
                <a:lnTo>
                  <a:pt x="280" y="77"/>
                </a:lnTo>
                <a:lnTo>
                  <a:pt x="195" y="67"/>
                </a:lnTo>
                <a:lnTo>
                  <a:pt x="170" y="25"/>
                </a:lnTo>
                <a:lnTo>
                  <a:pt x="72" y="10"/>
                </a:lnTo>
                <a:lnTo>
                  <a:pt x="72" y="0"/>
                </a:lnTo>
                <a:lnTo>
                  <a:pt x="70" y="7"/>
                </a:lnTo>
                <a:lnTo>
                  <a:pt x="0" y="60"/>
                </a:lnTo>
                <a:lnTo>
                  <a:pt x="5" y="250"/>
                </a:lnTo>
                <a:lnTo>
                  <a:pt x="70" y="297"/>
                </a:lnTo>
                <a:lnTo>
                  <a:pt x="127" y="350"/>
                </a:lnTo>
                <a:lnTo>
                  <a:pt x="185" y="310"/>
                </a:lnTo>
                <a:lnTo>
                  <a:pt x="387" y="432"/>
                </a:lnTo>
                <a:lnTo>
                  <a:pt x="437" y="352"/>
                </a:lnTo>
                <a:lnTo>
                  <a:pt x="422" y="102"/>
                </a:lnTo>
                <a:lnTo>
                  <a:pt x="457" y="5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8" name="Freeform 265"/>
          <p:cNvSpPr>
            <a:spLocks/>
          </p:cNvSpPr>
          <p:nvPr/>
        </p:nvSpPr>
        <p:spPr bwMode="auto">
          <a:xfrm>
            <a:off x="4947059" y="4473687"/>
            <a:ext cx="337800" cy="327865"/>
          </a:xfrm>
          <a:custGeom>
            <a:avLst/>
            <a:gdLst/>
            <a:ahLst/>
            <a:cxnLst>
              <a:cxn ang="0">
                <a:pos x="253" y="0"/>
              </a:cxn>
              <a:cxn ang="0">
                <a:pos x="166" y="10"/>
              </a:cxn>
              <a:cxn ang="0">
                <a:pos x="115" y="45"/>
              </a:cxn>
              <a:cxn ang="0">
                <a:pos x="35" y="29"/>
              </a:cxn>
              <a:cxn ang="0">
                <a:pos x="0" y="77"/>
              </a:cxn>
              <a:cxn ang="0">
                <a:pos x="13" y="323"/>
              </a:cxn>
              <a:cxn ang="0">
                <a:pos x="16" y="330"/>
              </a:cxn>
              <a:cxn ang="0">
                <a:pos x="93" y="323"/>
              </a:cxn>
              <a:cxn ang="0">
                <a:pos x="195" y="317"/>
              </a:cxn>
              <a:cxn ang="0">
                <a:pos x="275" y="323"/>
              </a:cxn>
              <a:cxn ang="0">
                <a:pos x="339" y="269"/>
              </a:cxn>
              <a:cxn ang="0">
                <a:pos x="224" y="87"/>
              </a:cxn>
              <a:cxn ang="0">
                <a:pos x="269" y="122"/>
              </a:cxn>
              <a:cxn ang="0">
                <a:pos x="285" y="96"/>
              </a:cxn>
              <a:cxn ang="0">
                <a:pos x="285" y="77"/>
              </a:cxn>
              <a:cxn ang="0">
                <a:pos x="272" y="42"/>
              </a:cxn>
              <a:cxn ang="0">
                <a:pos x="253" y="0"/>
              </a:cxn>
            </a:cxnLst>
            <a:rect l="0" t="0" r="r" b="b"/>
            <a:pathLst>
              <a:path w="339" h="330">
                <a:moveTo>
                  <a:pt x="253" y="0"/>
                </a:moveTo>
                <a:lnTo>
                  <a:pt x="166" y="10"/>
                </a:lnTo>
                <a:lnTo>
                  <a:pt x="115" y="45"/>
                </a:lnTo>
                <a:lnTo>
                  <a:pt x="35" y="29"/>
                </a:lnTo>
                <a:lnTo>
                  <a:pt x="0" y="77"/>
                </a:lnTo>
                <a:lnTo>
                  <a:pt x="13" y="323"/>
                </a:lnTo>
                <a:lnTo>
                  <a:pt x="16" y="330"/>
                </a:lnTo>
                <a:lnTo>
                  <a:pt x="93" y="323"/>
                </a:lnTo>
                <a:lnTo>
                  <a:pt x="195" y="317"/>
                </a:lnTo>
                <a:lnTo>
                  <a:pt x="275" y="323"/>
                </a:lnTo>
                <a:lnTo>
                  <a:pt x="339" y="269"/>
                </a:lnTo>
                <a:lnTo>
                  <a:pt x="224" y="87"/>
                </a:lnTo>
                <a:lnTo>
                  <a:pt x="269" y="122"/>
                </a:lnTo>
                <a:lnTo>
                  <a:pt x="285" y="96"/>
                </a:lnTo>
                <a:lnTo>
                  <a:pt x="285" y="77"/>
                </a:lnTo>
                <a:lnTo>
                  <a:pt x="272" y="42"/>
                </a:lnTo>
                <a:lnTo>
                  <a:pt x="25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9" name="Freeform 264"/>
          <p:cNvSpPr>
            <a:spLocks/>
          </p:cNvSpPr>
          <p:nvPr/>
        </p:nvSpPr>
        <p:spPr bwMode="auto">
          <a:xfrm>
            <a:off x="4947059" y="4473687"/>
            <a:ext cx="335316" cy="327865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166" y="10"/>
              </a:cxn>
              <a:cxn ang="0">
                <a:pos x="116" y="45"/>
              </a:cxn>
              <a:cxn ang="0">
                <a:pos x="35" y="30"/>
              </a:cxn>
              <a:cxn ang="0">
                <a:pos x="0" y="78"/>
              </a:cxn>
              <a:cxn ang="0">
                <a:pos x="13" y="325"/>
              </a:cxn>
              <a:cxn ang="0">
                <a:pos x="15" y="330"/>
              </a:cxn>
              <a:cxn ang="0">
                <a:pos x="93" y="325"/>
              </a:cxn>
              <a:cxn ang="0">
                <a:pos x="196" y="318"/>
              </a:cxn>
              <a:cxn ang="0">
                <a:pos x="276" y="325"/>
              </a:cxn>
              <a:cxn ang="0">
                <a:pos x="339" y="270"/>
              </a:cxn>
              <a:cxn ang="0">
                <a:pos x="223" y="88"/>
              </a:cxn>
              <a:cxn ang="0">
                <a:pos x="269" y="123"/>
              </a:cxn>
              <a:cxn ang="0">
                <a:pos x="286" y="98"/>
              </a:cxn>
              <a:cxn ang="0">
                <a:pos x="286" y="78"/>
              </a:cxn>
              <a:cxn ang="0">
                <a:pos x="274" y="43"/>
              </a:cxn>
              <a:cxn ang="0">
                <a:pos x="254" y="0"/>
              </a:cxn>
            </a:cxnLst>
            <a:rect l="0" t="0" r="r" b="b"/>
            <a:pathLst>
              <a:path w="339" h="330">
                <a:moveTo>
                  <a:pt x="254" y="0"/>
                </a:moveTo>
                <a:lnTo>
                  <a:pt x="166" y="10"/>
                </a:lnTo>
                <a:lnTo>
                  <a:pt x="116" y="45"/>
                </a:lnTo>
                <a:lnTo>
                  <a:pt x="35" y="30"/>
                </a:lnTo>
                <a:lnTo>
                  <a:pt x="0" y="78"/>
                </a:lnTo>
                <a:lnTo>
                  <a:pt x="13" y="325"/>
                </a:lnTo>
                <a:lnTo>
                  <a:pt x="15" y="330"/>
                </a:lnTo>
                <a:lnTo>
                  <a:pt x="93" y="325"/>
                </a:lnTo>
                <a:lnTo>
                  <a:pt x="196" y="318"/>
                </a:lnTo>
                <a:lnTo>
                  <a:pt x="276" y="325"/>
                </a:lnTo>
                <a:lnTo>
                  <a:pt x="339" y="270"/>
                </a:lnTo>
                <a:lnTo>
                  <a:pt x="223" y="88"/>
                </a:lnTo>
                <a:lnTo>
                  <a:pt x="269" y="123"/>
                </a:lnTo>
                <a:lnTo>
                  <a:pt x="286" y="98"/>
                </a:lnTo>
                <a:lnTo>
                  <a:pt x="286" y="78"/>
                </a:lnTo>
                <a:lnTo>
                  <a:pt x="274" y="43"/>
                </a:lnTo>
                <a:lnTo>
                  <a:pt x="254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" name="Freeform 263"/>
          <p:cNvSpPr>
            <a:spLocks/>
          </p:cNvSpPr>
          <p:nvPr/>
        </p:nvSpPr>
        <p:spPr bwMode="auto">
          <a:xfrm>
            <a:off x="3702661" y="4582975"/>
            <a:ext cx="355188" cy="365124"/>
          </a:xfrm>
          <a:custGeom>
            <a:avLst/>
            <a:gdLst/>
            <a:ahLst/>
            <a:cxnLst>
              <a:cxn ang="0">
                <a:pos x="51" y="115"/>
              </a:cxn>
              <a:cxn ang="0">
                <a:pos x="51" y="125"/>
              </a:cxn>
              <a:cxn ang="0">
                <a:pos x="16" y="227"/>
              </a:cxn>
              <a:cxn ang="0">
                <a:pos x="0" y="272"/>
              </a:cxn>
              <a:cxn ang="0">
                <a:pos x="141" y="320"/>
              </a:cxn>
              <a:cxn ang="0">
                <a:pos x="170" y="365"/>
              </a:cxn>
              <a:cxn ang="0">
                <a:pos x="330" y="368"/>
              </a:cxn>
              <a:cxn ang="0">
                <a:pos x="358" y="45"/>
              </a:cxn>
              <a:cxn ang="0">
                <a:pos x="358" y="42"/>
              </a:cxn>
              <a:cxn ang="0">
                <a:pos x="317" y="0"/>
              </a:cxn>
              <a:cxn ang="0">
                <a:pos x="314" y="0"/>
              </a:cxn>
              <a:cxn ang="0">
                <a:pos x="253" y="3"/>
              </a:cxn>
              <a:cxn ang="0">
                <a:pos x="227" y="61"/>
              </a:cxn>
              <a:cxn ang="0">
                <a:pos x="183" y="64"/>
              </a:cxn>
              <a:cxn ang="0">
                <a:pos x="157" y="115"/>
              </a:cxn>
              <a:cxn ang="0">
                <a:pos x="51" y="115"/>
              </a:cxn>
            </a:cxnLst>
            <a:rect l="0" t="0" r="r" b="b"/>
            <a:pathLst>
              <a:path w="358" h="368">
                <a:moveTo>
                  <a:pt x="51" y="115"/>
                </a:moveTo>
                <a:lnTo>
                  <a:pt x="51" y="125"/>
                </a:lnTo>
                <a:lnTo>
                  <a:pt x="16" y="227"/>
                </a:lnTo>
                <a:lnTo>
                  <a:pt x="0" y="272"/>
                </a:lnTo>
                <a:lnTo>
                  <a:pt x="141" y="320"/>
                </a:lnTo>
                <a:lnTo>
                  <a:pt x="170" y="365"/>
                </a:lnTo>
                <a:lnTo>
                  <a:pt x="330" y="368"/>
                </a:lnTo>
                <a:lnTo>
                  <a:pt x="358" y="45"/>
                </a:lnTo>
                <a:lnTo>
                  <a:pt x="358" y="42"/>
                </a:lnTo>
                <a:lnTo>
                  <a:pt x="317" y="0"/>
                </a:lnTo>
                <a:lnTo>
                  <a:pt x="314" y="0"/>
                </a:lnTo>
                <a:lnTo>
                  <a:pt x="253" y="3"/>
                </a:lnTo>
                <a:lnTo>
                  <a:pt x="227" y="61"/>
                </a:lnTo>
                <a:lnTo>
                  <a:pt x="183" y="64"/>
                </a:lnTo>
                <a:lnTo>
                  <a:pt x="157" y="115"/>
                </a:lnTo>
                <a:lnTo>
                  <a:pt x="51" y="11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1" name="Freeform 262"/>
          <p:cNvSpPr>
            <a:spLocks/>
          </p:cNvSpPr>
          <p:nvPr/>
        </p:nvSpPr>
        <p:spPr bwMode="auto">
          <a:xfrm>
            <a:off x="3702661" y="4582975"/>
            <a:ext cx="357671" cy="365124"/>
          </a:xfrm>
          <a:custGeom>
            <a:avLst/>
            <a:gdLst/>
            <a:ahLst/>
            <a:cxnLst>
              <a:cxn ang="0">
                <a:pos x="52" y="115"/>
              </a:cxn>
              <a:cxn ang="0">
                <a:pos x="52" y="125"/>
              </a:cxn>
              <a:cxn ang="0">
                <a:pos x="17" y="228"/>
              </a:cxn>
              <a:cxn ang="0">
                <a:pos x="0" y="273"/>
              </a:cxn>
              <a:cxn ang="0">
                <a:pos x="142" y="320"/>
              </a:cxn>
              <a:cxn ang="0">
                <a:pos x="169" y="365"/>
              </a:cxn>
              <a:cxn ang="0">
                <a:pos x="328" y="368"/>
              </a:cxn>
              <a:cxn ang="0">
                <a:pos x="358" y="45"/>
              </a:cxn>
              <a:cxn ang="0">
                <a:pos x="358" y="43"/>
              </a:cxn>
              <a:cxn ang="0">
                <a:pos x="316" y="0"/>
              </a:cxn>
              <a:cxn ang="0">
                <a:pos x="313" y="0"/>
              </a:cxn>
              <a:cxn ang="0">
                <a:pos x="254" y="3"/>
              </a:cxn>
              <a:cxn ang="0">
                <a:pos x="226" y="60"/>
              </a:cxn>
              <a:cxn ang="0">
                <a:pos x="184" y="65"/>
              </a:cxn>
              <a:cxn ang="0">
                <a:pos x="157" y="115"/>
              </a:cxn>
              <a:cxn ang="0">
                <a:pos x="52" y="115"/>
              </a:cxn>
            </a:cxnLst>
            <a:rect l="0" t="0" r="r" b="b"/>
            <a:pathLst>
              <a:path w="358" h="368">
                <a:moveTo>
                  <a:pt x="52" y="115"/>
                </a:moveTo>
                <a:lnTo>
                  <a:pt x="52" y="125"/>
                </a:lnTo>
                <a:lnTo>
                  <a:pt x="17" y="228"/>
                </a:lnTo>
                <a:lnTo>
                  <a:pt x="0" y="273"/>
                </a:lnTo>
                <a:lnTo>
                  <a:pt x="142" y="320"/>
                </a:lnTo>
                <a:lnTo>
                  <a:pt x="169" y="365"/>
                </a:lnTo>
                <a:lnTo>
                  <a:pt x="328" y="368"/>
                </a:lnTo>
                <a:lnTo>
                  <a:pt x="358" y="45"/>
                </a:lnTo>
                <a:lnTo>
                  <a:pt x="358" y="43"/>
                </a:lnTo>
                <a:lnTo>
                  <a:pt x="316" y="0"/>
                </a:lnTo>
                <a:lnTo>
                  <a:pt x="313" y="0"/>
                </a:lnTo>
                <a:lnTo>
                  <a:pt x="254" y="3"/>
                </a:lnTo>
                <a:lnTo>
                  <a:pt x="226" y="60"/>
                </a:lnTo>
                <a:lnTo>
                  <a:pt x="184" y="65"/>
                </a:lnTo>
                <a:lnTo>
                  <a:pt x="157" y="115"/>
                </a:lnTo>
                <a:lnTo>
                  <a:pt x="52" y="1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2" name="Freeform 261"/>
          <p:cNvSpPr>
            <a:spLocks/>
          </p:cNvSpPr>
          <p:nvPr/>
        </p:nvSpPr>
        <p:spPr bwMode="auto">
          <a:xfrm>
            <a:off x="3861626" y="4625201"/>
            <a:ext cx="464476" cy="481863"/>
          </a:xfrm>
          <a:custGeom>
            <a:avLst/>
            <a:gdLst/>
            <a:ahLst/>
            <a:cxnLst>
              <a:cxn ang="0">
                <a:pos x="467" y="262"/>
              </a:cxn>
              <a:cxn ang="0">
                <a:pos x="458" y="336"/>
              </a:cxn>
              <a:cxn ang="0">
                <a:pos x="342" y="342"/>
              </a:cxn>
              <a:cxn ang="0">
                <a:pos x="285" y="377"/>
              </a:cxn>
              <a:cxn ang="0">
                <a:pos x="208" y="403"/>
              </a:cxn>
              <a:cxn ang="0">
                <a:pos x="173" y="483"/>
              </a:cxn>
              <a:cxn ang="0">
                <a:pos x="99" y="486"/>
              </a:cxn>
              <a:cxn ang="0">
                <a:pos x="61" y="415"/>
              </a:cxn>
              <a:cxn ang="0">
                <a:pos x="10" y="387"/>
              </a:cxn>
              <a:cxn ang="0">
                <a:pos x="0" y="323"/>
              </a:cxn>
              <a:cxn ang="0">
                <a:pos x="0" y="313"/>
              </a:cxn>
              <a:cxn ang="0">
                <a:pos x="10" y="323"/>
              </a:cxn>
              <a:cxn ang="0">
                <a:pos x="170" y="326"/>
              </a:cxn>
              <a:cxn ang="0">
                <a:pos x="198" y="3"/>
              </a:cxn>
              <a:cxn ang="0">
                <a:pos x="198" y="0"/>
              </a:cxn>
              <a:cxn ang="0">
                <a:pos x="467" y="262"/>
              </a:cxn>
            </a:cxnLst>
            <a:rect l="0" t="0" r="r" b="b"/>
            <a:pathLst>
              <a:path w="467" h="486">
                <a:moveTo>
                  <a:pt x="467" y="262"/>
                </a:moveTo>
                <a:lnTo>
                  <a:pt x="458" y="336"/>
                </a:lnTo>
                <a:lnTo>
                  <a:pt x="342" y="342"/>
                </a:lnTo>
                <a:lnTo>
                  <a:pt x="285" y="377"/>
                </a:lnTo>
                <a:lnTo>
                  <a:pt x="208" y="403"/>
                </a:lnTo>
                <a:lnTo>
                  <a:pt x="173" y="483"/>
                </a:lnTo>
                <a:lnTo>
                  <a:pt x="99" y="486"/>
                </a:lnTo>
                <a:lnTo>
                  <a:pt x="61" y="415"/>
                </a:lnTo>
                <a:lnTo>
                  <a:pt x="10" y="387"/>
                </a:lnTo>
                <a:lnTo>
                  <a:pt x="0" y="323"/>
                </a:lnTo>
                <a:lnTo>
                  <a:pt x="0" y="313"/>
                </a:lnTo>
                <a:lnTo>
                  <a:pt x="10" y="323"/>
                </a:lnTo>
                <a:lnTo>
                  <a:pt x="170" y="326"/>
                </a:lnTo>
                <a:lnTo>
                  <a:pt x="198" y="3"/>
                </a:lnTo>
                <a:lnTo>
                  <a:pt x="198" y="0"/>
                </a:lnTo>
                <a:lnTo>
                  <a:pt x="467" y="26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" name="Freeform 260"/>
          <p:cNvSpPr>
            <a:spLocks/>
          </p:cNvSpPr>
          <p:nvPr/>
        </p:nvSpPr>
        <p:spPr bwMode="auto">
          <a:xfrm>
            <a:off x="3861626" y="4625201"/>
            <a:ext cx="464476" cy="481863"/>
          </a:xfrm>
          <a:custGeom>
            <a:avLst/>
            <a:gdLst/>
            <a:ahLst/>
            <a:cxnLst>
              <a:cxn ang="0">
                <a:pos x="467" y="263"/>
              </a:cxn>
              <a:cxn ang="0">
                <a:pos x="460" y="336"/>
              </a:cxn>
              <a:cxn ang="0">
                <a:pos x="342" y="343"/>
              </a:cxn>
              <a:cxn ang="0">
                <a:pos x="285" y="378"/>
              </a:cxn>
              <a:cxn ang="0">
                <a:pos x="210" y="403"/>
              </a:cxn>
              <a:cxn ang="0">
                <a:pos x="175" y="483"/>
              </a:cxn>
              <a:cxn ang="0">
                <a:pos x="100" y="486"/>
              </a:cxn>
              <a:cxn ang="0">
                <a:pos x="62" y="416"/>
              </a:cxn>
              <a:cxn ang="0">
                <a:pos x="10" y="388"/>
              </a:cxn>
              <a:cxn ang="0">
                <a:pos x="0" y="323"/>
              </a:cxn>
              <a:cxn ang="0">
                <a:pos x="0" y="313"/>
              </a:cxn>
              <a:cxn ang="0">
                <a:pos x="10" y="323"/>
              </a:cxn>
              <a:cxn ang="0">
                <a:pos x="170" y="326"/>
              </a:cxn>
              <a:cxn ang="0">
                <a:pos x="200" y="3"/>
              </a:cxn>
              <a:cxn ang="0">
                <a:pos x="200" y="0"/>
              </a:cxn>
              <a:cxn ang="0">
                <a:pos x="467" y="263"/>
              </a:cxn>
            </a:cxnLst>
            <a:rect l="0" t="0" r="r" b="b"/>
            <a:pathLst>
              <a:path w="467" h="486">
                <a:moveTo>
                  <a:pt x="467" y="263"/>
                </a:moveTo>
                <a:lnTo>
                  <a:pt x="460" y="336"/>
                </a:lnTo>
                <a:lnTo>
                  <a:pt x="342" y="343"/>
                </a:lnTo>
                <a:lnTo>
                  <a:pt x="285" y="378"/>
                </a:lnTo>
                <a:lnTo>
                  <a:pt x="210" y="403"/>
                </a:lnTo>
                <a:lnTo>
                  <a:pt x="175" y="483"/>
                </a:lnTo>
                <a:lnTo>
                  <a:pt x="100" y="486"/>
                </a:lnTo>
                <a:lnTo>
                  <a:pt x="62" y="416"/>
                </a:lnTo>
                <a:lnTo>
                  <a:pt x="10" y="388"/>
                </a:lnTo>
                <a:lnTo>
                  <a:pt x="0" y="323"/>
                </a:lnTo>
                <a:lnTo>
                  <a:pt x="0" y="313"/>
                </a:lnTo>
                <a:lnTo>
                  <a:pt x="10" y="323"/>
                </a:lnTo>
                <a:lnTo>
                  <a:pt x="170" y="326"/>
                </a:lnTo>
                <a:lnTo>
                  <a:pt x="200" y="3"/>
                </a:lnTo>
                <a:lnTo>
                  <a:pt x="200" y="0"/>
                </a:lnTo>
                <a:lnTo>
                  <a:pt x="467" y="26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" name="Freeform 259"/>
          <p:cNvSpPr>
            <a:spLocks/>
          </p:cNvSpPr>
          <p:nvPr/>
        </p:nvSpPr>
        <p:spPr bwMode="auto">
          <a:xfrm>
            <a:off x="3697693" y="4913325"/>
            <a:ext cx="59612" cy="372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"/>
              </a:cxn>
              <a:cxn ang="0">
                <a:pos x="57" y="38"/>
              </a:cxn>
              <a:cxn ang="0">
                <a:pos x="61" y="9"/>
              </a:cxn>
              <a:cxn ang="0">
                <a:pos x="0" y="0"/>
              </a:cxn>
            </a:cxnLst>
            <a:rect l="0" t="0" r="r" b="b"/>
            <a:pathLst>
              <a:path w="61" h="38">
                <a:moveTo>
                  <a:pt x="0" y="0"/>
                </a:moveTo>
                <a:lnTo>
                  <a:pt x="0" y="35"/>
                </a:lnTo>
                <a:lnTo>
                  <a:pt x="57" y="38"/>
                </a:lnTo>
                <a:lnTo>
                  <a:pt x="61" y="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" name="Freeform 258"/>
          <p:cNvSpPr>
            <a:spLocks/>
          </p:cNvSpPr>
          <p:nvPr/>
        </p:nvSpPr>
        <p:spPr bwMode="auto">
          <a:xfrm>
            <a:off x="3697693" y="4913325"/>
            <a:ext cx="59612" cy="372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"/>
              </a:cxn>
              <a:cxn ang="0">
                <a:pos x="58" y="38"/>
              </a:cxn>
              <a:cxn ang="0">
                <a:pos x="61" y="10"/>
              </a:cxn>
              <a:cxn ang="0">
                <a:pos x="0" y="0"/>
              </a:cxn>
            </a:cxnLst>
            <a:rect l="0" t="0" r="r" b="b"/>
            <a:pathLst>
              <a:path w="61" h="38">
                <a:moveTo>
                  <a:pt x="0" y="0"/>
                </a:moveTo>
                <a:lnTo>
                  <a:pt x="0" y="35"/>
                </a:lnTo>
                <a:lnTo>
                  <a:pt x="58" y="38"/>
                </a:lnTo>
                <a:lnTo>
                  <a:pt x="61" y="1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" name="Freeform 257"/>
          <p:cNvSpPr>
            <a:spLocks/>
          </p:cNvSpPr>
          <p:nvPr/>
        </p:nvSpPr>
        <p:spPr bwMode="auto">
          <a:xfrm>
            <a:off x="3697693" y="4853713"/>
            <a:ext cx="173868" cy="15151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19"/>
              </a:cxn>
              <a:cxn ang="0">
                <a:pos x="0" y="61"/>
              </a:cxn>
              <a:cxn ang="0">
                <a:pos x="61" y="70"/>
              </a:cxn>
              <a:cxn ang="0">
                <a:pos x="57" y="99"/>
              </a:cxn>
              <a:cxn ang="0">
                <a:pos x="0" y="96"/>
              </a:cxn>
              <a:cxn ang="0">
                <a:pos x="0" y="131"/>
              </a:cxn>
              <a:cxn ang="0">
                <a:pos x="176" y="153"/>
              </a:cxn>
              <a:cxn ang="0">
                <a:pos x="166" y="93"/>
              </a:cxn>
              <a:cxn ang="0">
                <a:pos x="166" y="83"/>
              </a:cxn>
              <a:cxn ang="0">
                <a:pos x="176" y="93"/>
              </a:cxn>
              <a:cxn ang="0">
                <a:pos x="147" y="48"/>
              </a:cxn>
              <a:cxn ang="0">
                <a:pos x="6" y="0"/>
              </a:cxn>
            </a:cxnLst>
            <a:rect l="0" t="0" r="r" b="b"/>
            <a:pathLst>
              <a:path w="176" h="153">
                <a:moveTo>
                  <a:pt x="6" y="0"/>
                </a:moveTo>
                <a:lnTo>
                  <a:pt x="0" y="19"/>
                </a:lnTo>
                <a:lnTo>
                  <a:pt x="0" y="61"/>
                </a:lnTo>
                <a:lnTo>
                  <a:pt x="61" y="70"/>
                </a:lnTo>
                <a:lnTo>
                  <a:pt x="57" y="99"/>
                </a:lnTo>
                <a:lnTo>
                  <a:pt x="0" y="96"/>
                </a:lnTo>
                <a:lnTo>
                  <a:pt x="0" y="131"/>
                </a:lnTo>
                <a:lnTo>
                  <a:pt x="176" y="153"/>
                </a:lnTo>
                <a:lnTo>
                  <a:pt x="166" y="93"/>
                </a:lnTo>
                <a:lnTo>
                  <a:pt x="166" y="83"/>
                </a:lnTo>
                <a:lnTo>
                  <a:pt x="176" y="93"/>
                </a:lnTo>
                <a:lnTo>
                  <a:pt x="147" y="48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" name="Freeform 256"/>
          <p:cNvSpPr>
            <a:spLocks/>
          </p:cNvSpPr>
          <p:nvPr/>
        </p:nvSpPr>
        <p:spPr bwMode="auto">
          <a:xfrm>
            <a:off x="3697693" y="4853713"/>
            <a:ext cx="173868" cy="1515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8"/>
              </a:cxn>
              <a:cxn ang="0">
                <a:pos x="0" y="60"/>
              </a:cxn>
              <a:cxn ang="0">
                <a:pos x="60" y="70"/>
              </a:cxn>
              <a:cxn ang="0">
                <a:pos x="58" y="98"/>
              </a:cxn>
              <a:cxn ang="0">
                <a:pos x="0" y="95"/>
              </a:cxn>
              <a:cxn ang="0">
                <a:pos x="0" y="130"/>
              </a:cxn>
              <a:cxn ang="0">
                <a:pos x="176" y="153"/>
              </a:cxn>
              <a:cxn ang="0">
                <a:pos x="166" y="93"/>
              </a:cxn>
              <a:cxn ang="0">
                <a:pos x="166" y="83"/>
              </a:cxn>
              <a:cxn ang="0">
                <a:pos x="176" y="93"/>
              </a:cxn>
              <a:cxn ang="0">
                <a:pos x="148" y="48"/>
              </a:cxn>
              <a:cxn ang="0">
                <a:pos x="5" y="0"/>
              </a:cxn>
            </a:cxnLst>
            <a:rect l="0" t="0" r="r" b="b"/>
            <a:pathLst>
              <a:path w="176" h="153">
                <a:moveTo>
                  <a:pt x="5" y="0"/>
                </a:moveTo>
                <a:lnTo>
                  <a:pt x="0" y="18"/>
                </a:lnTo>
                <a:lnTo>
                  <a:pt x="0" y="60"/>
                </a:lnTo>
                <a:lnTo>
                  <a:pt x="60" y="70"/>
                </a:lnTo>
                <a:lnTo>
                  <a:pt x="58" y="98"/>
                </a:lnTo>
                <a:lnTo>
                  <a:pt x="0" y="95"/>
                </a:lnTo>
                <a:lnTo>
                  <a:pt x="0" y="130"/>
                </a:lnTo>
                <a:lnTo>
                  <a:pt x="176" y="153"/>
                </a:lnTo>
                <a:lnTo>
                  <a:pt x="166" y="93"/>
                </a:lnTo>
                <a:lnTo>
                  <a:pt x="166" y="83"/>
                </a:lnTo>
                <a:lnTo>
                  <a:pt x="176" y="93"/>
                </a:lnTo>
                <a:lnTo>
                  <a:pt x="148" y="48"/>
                </a:lnTo>
                <a:lnTo>
                  <a:pt x="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" name="Freeform 255"/>
          <p:cNvSpPr>
            <a:spLocks/>
          </p:cNvSpPr>
          <p:nvPr/>
        </p:nvSpPr>
        <p:spPr bwMode="auto">
          <a:xfrm>
            <a:off x="3697693" y="4982873"/>
            <a:ext cx="69547" cy="769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"/>
              </a:cxn>
              <a:cxn ang="0">
                <a:pos x="25" y="48"/>
              </a:cxn>
              <a:cxn ang="0">
                <a:pos x="41" y="77"/>
              </a:cxn>
              <a:cxn ang="0">
                <a:pos x="70" y="13"/>
              </a:cxn>
              <a:cxn ang="0">
                <a:pos x="0" y="0"/>
              </a:cxn>
            </a:cxnLst>
            <a:rect l="0" t="0" r="r" b="b"/>
            <a:pathLst>
              <a:path w="70" h="77">
                <a:moveTo>
                  <a:pt x="0" y="0"/>
                </a:moveTo>
                <a:lnTo>
                  <a:pt x="0" y="22"/>
                </a:lnTo>
                <a:lnTo>
                  <a:pt x="25" y="48"/>
                </a:lnTo>
                <a:lnTo>
                  <a:pt x="41" y="77"/>
                </a:lnTo>
                <a:lnTo>
                  <a:pt x="70" y="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" name="Freeform 254"/>
          <p:cNvSpPr>
            <a:spLocks/>
          </p:cNvSpPr>
          <p:nvPr/>
        </p:nvSpPr>
        <p:spPr bwMode="auto">
          <a:xfrm>
            <a:off x="3697693" y="4982873"/>
            <a:ext cx="69547" cy="769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"/>
              </a:cxn>
              <a:cxn ang="0">
                <a:pos x="25" y="47"/>
              </a:cxn>
              <a:cxn ang="0">
                <a:pos x="40" y="77"/>
              </a:cxn>
              <a:cxn ang="0">
                <a:pos x="70" y="12"/>
              </a:cxn>
              <a:cxn ang="0">
                <a:pos x="0" y="0"/>
              </a:cxn>
            </a:cxnLst>
            <a:rect l="0" t="0" r="r" b="b"/>
            <a:pathLst>
              <a:path w="70" h="77">
                <a:moveTo>
                  <a:pt x="0" y="0"/>
                </a:moveTo>
                <a:lnTo>
                  <a:pt x="0" y="22"/>
                </a:lnTo>
                <a:lnTo>
                  <a:pt x="25" y="47"/>
                </a:lnTo>
                <a:lnTo>
                  <a:pt x="40" y="77"/>
                </a:lnTo>
                <a:lnTo>
                  <a:pt x="70" y="12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" name="Freeform 253"/>
          <p:cNvSpPr>
            <a:spLocks/>
          </p:cNvSpPr>
          <p:nvPr/>
        </p:nvSpPr>
        <p:spPr bwMode="auto">
          <a:xfrm>
            <a:off x="3727499" y="4990323"/>
            <a:ext cx="243415" cy="191256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4" y="141"/>
              </a:cxn>
              <a:cxn ang="0">
                <a:pos x="48" y="141"/>
              </a:cxn>
              <a:cxn ang="0">
                <a:pos x="83" y="119"/>
              </a:cxn>
              <a:cxn ang="0">
                <a:pos x="121" y="128"/>
              </a:cxn>
              <a:cxn ang="0">
                <a:pos x="131" y="164"/>
              </a:cxn>
              <a:cxn ang="0">
                <a:pos x="198" y="192"/>
              </a:cxn>
              <a:cxn ang="0">
                <a:pos x="240" y="122"/>
              </a:cxn>
              <a:cxn ang="0">
                <a:pos x="246" y="119"/>
              </a:cxn>
              <a:cxn ang="0">
                <a:pos x="236" y="119"/>
              </a:cxn>
              <a:cxn ang="0">
                <a:pos x="198" y="48"/>
              </a:cxn>
              <a:cxn ang="0">
                <a:pos x="147" y="20"/>
              </a:cxn>
              <a:cxn ang="0">
                <a:pos x="147" y="0"/>
              </a:cxn>
              <a:cxn ang="0">
                <a:pos x="147" y="16"/>
              </a:cxn>
              <a:cxn ang="0">
                <a:pos x="41" y="7"/>
              </a:cxn>
              <a:cxn ang="0">
                <a:pos x="12" y="71"/>
              </a:cxn>
              <a:cxn ang="0">
                <a:pos x="0" y="48"/>
              </a:cxn>
            </a:cxnLst>
            <a:rect l="0" t="0" r="r" b="b"/>
            <a:pathLst>
              <a:path w="246" h="192">
                <a:moveTo>
                  <a:pt x="0" y="48"/>
                </a:moveTo>
                <a:lnTo>
                  <a:pt x="44" y="141"/>
                </a:lnTo>
                <a:lnTo>
                  <a:pt x="48" y="141"/>
                </a:lnTo>
                <a:lnTo>
                  <a:pt x="83" y="119"/>
                </a:lnTo>
                <a:lnTo>
                  <a:pt x="121" y="128"/>
                </a:lnTo>
                <a:lnTo>
                  <a:pt x="131" y="164"/>
                </a:lnTo>
                <a:lnTo>
                  <a:pt x="198" y="192"/>
                </a:lnTo>
                <a:lnTo>
                  <a:pt x="240" y="122"/>
                </a:lnTo>
                <a:lnTo>
                  <a:pt x="246" y="119"/>
                </a:lnTo>
                <a:lnTo>
                  <a:pt x="236" y="119"/>
                </a:lnTo>
                <a:lnTo>
                  <a:pt x="198" y="48"/>
                </a:lnTo>
                <a:lnTo>
                  <a:pt x="147" y="20"/>
                </a:lnTo>
                <a:lnTo>
                  <a:pt x="147" y="0"/>
                </a:lnTo>
                <a:lnTo>
                  <a:pt x="147" y="16"/>
                </a:lnTo>
                <a:lnTo>
                  <a:pt x="41" y="7"/>
                </a:lnTo>
                <a:lnTo>
                  <a:pt x="12" y="71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" name="Freeform 252"/>
          <p:cNvSpPr>
            <a:spLocks/>
          </p:cNvSpPr>
          <p:nvPr/>
        </p:nvSpPr>
        <p:spPr bwMode="auto">
          <a:xfrm>
            <a:off x="3727499" y="4990323"/>
            <a:ext cx="243415" cy="188771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3" y="141"/>
              </a:cxn>
              <a:cxn ang="0">
                <a:pos x="48" y="141"/>
              </a:cxn>
              <a:cxn ang="0">
                <a:pos x="83" y="119"/>
              </a:cxn>
              <a:cxn ang="0">
                <a:pos x="120" y="129"/>
              </a:cxn>
              <a:cxn ang="0">
                <a:pos x="131" y="164"/>
              </a:cxn>
              <a:cxn ang="0">
                <a:pos x="198" y="192"/>
              </a:cxn>
              <a:cxn ang="0">
                <a:pos x="241" y="121"/>
              </a:cxn>
              <a:cxn ang="0">
                <a:pos x="246" y="119"/>
              </a:cxn>
              <a:cxn ang="0">
                <a:pos x="236" y="119"/>
              </a:cxn>
              <a:cxn ang="0">
                <a:pos x="198" y="48"/>
              </a:cxn>
              <a:cxn ang="0">
                <a:pos x="146" y="20"/>
              </a:cxn>
              <a:cxn ang="0">
                <a:pos x="146" y="0"/>
              </a:cxn>
              <a:cxn ang="0">
                <a:pos x="146" y="15"/>
              </a:cxn>
              <a:cxn ang="0">
                <a:pos x="40" y="5"/>
              </a:cxn>
              <a:cxn ang="0">
                <a:pos x="10" y="71"/>
              </a:cxn>
              <a:cxn ang="0">
                <a:pos x="0" y="48"/>
              </a:cxn>
            </a:cxnLst>
            <a:rect l="0" t="0" r="r" b="b"/>
            <a:pathLst>
              <a:path w="246" h="192">
                <a:moveTo>
                  <a:pt x="0" y="48"/>
                </a:moveTo>
                <a:lnTo>
                  <a:pt x="43" y="141"/>
                </a:lnTo>
                <a:lnTo>
                  <a:pt x="48" y="141"/>
                </a:lnTo>
                <a:lnTo>
                  <a:pt x="83" y="119"/>
                </a:lnTo>
                <a:lnTo>
                  <a:pt x="120" y="129"/>
                </a:lnTo>
                <a:lnTo>
                  <a:pt x="131" y="164"/>
                </a:lnTo>
                <a:lnTo>
                  <a:pt x="198" y="192"/>
                </a:lnTo>
                <a:lnTo>
                  <a:pt x="241" y="121"/>
                </a:lnTo>
                <a:lnTo>
                  <a:pt x="246" y="119"/>
                </a:lnTo>
                <a:lnTo>
                  <a:pt x="236" y="119"/>
                </a:lnTo>
                <a:lnTo>
                  <a:pt x="198" y="48"/>
                </a:lnTo>
                <a:lnTo>
                  <a:pt x="146" y="20"/>
                </a:lnTo>
                <a:lnTo>
                  <a:pt x="146" y="0"/>
                </a:lnTo>
                <a:lnTo>
                  <a:pt x="146" y="15"/>
                </a:lnTo>
                <a:lnTo>
                  <a:pt x="40" y="5"/>
                </a:lnTo>
                <a:lnTo>
                  <a:pt x="10" y="71"/>
                </a:lnTo>
                <a:lnTo>
                  <a:pt x="0" y="4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" name="Freeform 251"/>
          <p:cNvSpPr>
            <a:spLocks/>
          </p:cNvSpPr>
          <p:nvPr/>
        </p:nvSpPr>
        <p:spPr bwMode="auto">
          <a:xfrm>
            <a:off x="3769725" y="5107064"/>
            <a:ext cx="89418" cy="69547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4" y="29"/>
              </a:cxn>
              <a:cxn ang="0">
                <a:pos x="48" y="64"/>
              </a:cxn>
              <a:cxn ang="0">
                <a:pos x="52" y="70"/>
              </a:cxn>
              <a:cxn ang="0">
                <a:pos x="90" y="48"/>
              </a:cxn>
              <a:cxn ang="0">
                <a:pos x="90" y="45"/>
              </a:cxn>
              <a:cxn ang="0">
                <a:pos x="87" y="45"/>
              </a:cxn>
              <a:cxn ang="0">
                <a:pos x="77" y="9"/>
              </a:cxn>
              <a:cxn ang="0">
                <a:pos x="39" y="0"/>
              </a:cxn>
              <a:cxn ang="0">
                <a:pos x="4" y="22"/>
              </a:cxn>
              <a:cxn ang="0">
                <a:pos x="0" y="22"/>
              </a:cxn>
            </a:cxnLst>
            <a:rect l="0" t="0" r="r" b="b"/>
            <a:pathLst>
              <a:path w="90" h="70">
                <a:moveTo>
                  <a:pt x="0" y="22"/>
                </a:moveTo>
                <a:lnTo>
                  <a:pt x="4" y="29"/>
                </a:lnTo>
                <a:lnTo>
                  <a:pt x="48" y="64"/>
                </a:lnTo>
                <a:lnTo>
                  <a:pt x="52" y="70"/>
                </a:lnTo>
                <a:lnTo>
                  <a:pt x="90" y="48"/>
                </a:lnTo>
                <a:lnTo>
                  <a:pt x="90" y="45"/>
                </a:lnTo>
                <a:lnTo>
                  <a:pt x="87" y="45"/>
                </a:lnTo>
                <a:lnTo>
                  <a:pt x="77" y="9"/>
                </a:lnTo>
                <a:lnTo>
                  <a:pt x="39" y="0"/>
                </a:lnTo>
                <a:lnTo>
                  <a:pt x="4" y="22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" name="Freeform 250"/>
          <p:cNvSpPr>
            <a:spLocks/>
          </p:cNvSpPr>
          <p:nvPr/>
        </p:nvSpPr>
        <p:spPr bwMode="auto">
          <a:xfrm>
            <a:off x="3769725" y="5107064"/>
            <a:ext cx="89418" cy="6954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5" y="30"/>
              </a:cxn>
              <a:cxn ang="0">
                <a:pos x="48" y="65"/>
              </a:cxn>
              <a:cxn ang="0">
                <a:pos x="53" y="70"/>
              </a:cxn>
              <a:cxn ang="0">
                <a:pos x="90" y="48"/>
              </a:cxn>
              <a:cxn ang="0">
                <a:pos x="90" y="45"/>
              </a:cxn>
              <a:cxn ang="0">
                <a:pos x="88" y="45"/>
              </a:cxn>
              <a:cxn ang="0">
                <a:pos x="78" y="10"/>
              </a:cxn>
              <a:cxn ang="0">
                <a:pos x="40" y="0"/>
              </a:cxn>
              <a:cxn ang="0">
                <a:pos x="5" y="23"/>
              </a:cxn>
              <a:cxn ang="0">
                <a:pos x="0" y="23"/>
              </a:cxn>
            </a:cxnLst>
            <a:rect l="0" t="0" r="r" b="b"/>
            <a:pathLst>
              <a:path w="90" h="70">
                <a:moveTo>
                  <a:pt x="0" y="23"/>
                </a:moveTo>
                <a:lnTo>
                  <a:pt x="5" y="30"/>
                </a:lnTo>
                <a:lnTo>
                  <a:pt x="48" y="65"/>
                </a:lnTo>
                <a:lnTo>
                  <a:pt x="53" y="70"/>
                </a:lnTo>
                <a:lnTo>
                  <a:pt x="90" y="48"/>
                </a:lnTo>
                <a:lnTo>
                  <a:pt x="90" y="45"/>
                </a:lnTo>
                <a:lnTo>
                  <a:pt x="88" y="45"/>
                </a:lnTo>
                <a:lnTo>
                  <a:pt x="78" y="10"/>
                </a:lnTo>
                <a:lnTo>
                  <a:pt x="40" y="0"/>
                </a:lnTo>
                <a:lnTo>
                  <a:pt x="5" y="23"/>
                </a:lnTo>
                <a:lnTo>
                  <a:pt x="0" y="2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" name="Freeform 249"/>
          <p:cNvSpPr>
            <a:spLocks/>
          </p:cNvSpPr>
          <p:nvPr/>
        </p:nvSpPr>
        <p:spPr bwMode="auto">
          <a:xfrm>
            <a:off x="3821884" y="5151773"/>
            <a:ext cx="116741" cy="129159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3" y="44"/>
              </a:cxn>
              <a:cxn ang="0">
                <a:pos x="118" y="131"/>
              </a:cxn>
              <a:cxn ang="0">
                <a:pos x="102" y="28"/>
              </a:cxn>
              <a:cxn ang="0">
                <a:pos x="102" y="25"/>
              </a:cxn>
              <a:cxn ang="0">
                <a:pos x="102" y="28"/>
              </a:cxn>
              <a:cxn ang="0">
                <a:pos x="38" y="0"/>
              </a:cxn>
              <a:cxn ang="0">
                <a:pos x="38" y="3"/>
              </a:cxn>
              <a:cxn ang="0">
                <a:pos x="0" y="25"/>
              </a:cxn>
            </a:cxnLst>
            <a:rect l="0" t="0" r="r" b="b"/>
            <a:pathLst>
              <a:path w="118" h="131">
                <a:moveTo>
                  <a:pt x="0" y="25"/>
                </a:moveTo>
                <a:lnTo>
                  <a:pt x="3" y="44"/>
                </a:lnTo>
                <a:lnTo>
                  <a:pt x="118" y="131"/>
                </a:lnTo>
                <a:lnTo>
                  <a:pt x="102" y="28"/>
                </a:lnTo>
                <a:lnTo>
                  <a:pt x="102" y="25"/>
                </a:lnTo>
                <a:lnTo>
                  <a:pt x="102" y="28"/>
                </a:lnTo>
                <a:lnTo>
                  <a:pt x="38" y="0"/>
                </a:lnTo>
                <a:lnTo>
                  <a:pt x="38" y="3"/>
                </a:lnTo>
                <a:lnTo>
                  <a:pt x="0" y="2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" name="Freeform 248"/>
          <p:cNvSpPr>
            <a:spLocks/>
          </p:cNvSpPr>
          <p:nvPr/>
        </p:nvSpPr>
        <p:spPr bwMode="auto">
          <a:xfrm>
            <a:off x="3821884" y="5151773"/>
            <a:ext cx="116741" cy="131642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3" y="44"/>
              </a:cxn>
              <a:cxn ang="0">
                <a:pos x="118" y="131"/>
              </a:cxn>
              <a:cxn ang="0">
                <a:pos x="103" y="27"/>
              </a:cxn>
              <a:cxn ang="0">
                <a:pos x="103" y="25"/>
              </a:cxn>
              <a:cxn ang="0">
                <a:pos x="103" y="27"/>
              </a:cxn>
              <a:cxn ang="0">
                <a:pos x="38" y="0"/>
              </a:cxn>
              <a:cxn ang="0">
                <a:pos x="38" y="2"/>
              </a:cxn>
              <a:cxn ang="0">
                <a:pos x="0" y="25"/>
              </a:cxn>
            </a:cxnLst>
            <a:rect l="0" t="0" r="r" b="b"/>
            <a:pathLst>
              <a:path w="118" h="131">
                <a:moveTo>
                  <a:pt x="0" y="25"/>
                </a:moveTo>
                <a:lnTo>
                  <a:pt x="3" y="44"/>
                </a:lnTo>
                <a:lnTo>
                  <a:pt x="118" y="131"/>
                </a:lnTo>
                <a:lnTo>
                  <a:pt x="103" y="27"/>
                </a:lnTo>
                <a:lnTo>
                  <a:pt x="103" y="25"/>
                </a:lnTo>
                <a:lnTo>
                  <a:pt x="103" y="27"/>
                </a:lnTo>
                <a:lnTo>
                  <a:pt x="38" y="0"/>
                </a:lnTo>
                <a:lnTo>
                  <a:pt x="38" y="2"/>
                </a:lnTo>
                <a:lnTo>
                  <a:pt x="0" y="2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6" name="Freeform 247"/>
          <p:cNvSpPr>
            <a:spLocks/>
          </p:cNvSpPr>
          <p:nvPr/>
        </p:nvSpPr>
        <p:spPr bwMode="auto">
          <a:xfrm>
            <a:off x="3893916" y="5107064"/>
            <a:ext cx="226027" cy="198706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77" y="201"/>
              </a:cxn>
              <a:cxn ang="0">
                <a:pos x="150" y="173"/>
              </a:cxn>
              <a:cxn ang="0">
                <a:pos x="205" y="176"/>
              </a:cxn>
              <a:cxn ang="0">
                <a:pos x="198" y="115"/>
              </a:cxn>
              <a:cxn ang="0">
                <a:pos x="227" y="99"/>
              </a:cxn>
              <a:cxn ang="0">
                <a:pos x="227" y="48"/>
              </a:cxn>
              <a:cxn ang="0">
                <a:pos x="138" y="0"/>
              </a:cxn>
              <a:cxn ang="0">
                <a:pos x="77" y="0"/>
              </a:cxn>
              <a:cxn ang="0">
                <a:pos x="71" y="3"/>
              </a:cxn>
              <a:cxn ang="0">
                <a:pos x="29" y="73"/>
              </a:cxn>
              <a:cxn ang="0">
                <a:pos x="29" y="70"/>
              </a:cxn>
              <a:cxn ang="0">
                <a:pos x="29" y="73"/>
              </a:cxn>
              <a:cxn ang="0">
                <a:pos x="45" y="176"/>
              </a:cxn>
              <a:cxn ang="0">
                <a:pos x="0" y="141"/>
              </a:cxn>
            </a:cxnLst>
            <a:rect l="0" t="0" r="r" b="b"/>
            <a:pathLst>
              <a:path w="227" h="201">
                <a:moveTo>
                  <a:pt x="0" y="141"/>
                </a:moveTo>
                <a:lnTo>
                  <a:pt x="77" y="201"/>
                </a:lnTo>
                <a:lnTo>
                  <a:pt x="150" y="173"/>
                </a:lnTo>
                <a:lnTo>
                  <a:pt x="205" y="176"/>
                </a:lnTo>
                <a:lnTo>
                  <a:pt x="198" y="115"/>
                </a:lnTo>
                <a:lnTo>
                  <a:pt x="227" y="99"/>
                </a:lnTo>
                <a:lnTo>
                  <a:pt x="227" y="48"/>
                </a:lnTo>
                <a:lnTo>
                  <a:pt x="138" y="0"/>
                </a:lnTo>
                <a:lnTo>
                  <a:pt x="77" y="0"/>
                </a:lnTo>
                <a:lnTo>
                  <a:pt x="71" y="3"/>
                </a:lnTo>
                <a:lnTo>
                  <a:pt x="29" y="73"/>
                </a:lnTo>
                <a:lnTo>
                  <a:pt x="29" y="70"/>
                </a:lnTo>
                <a:lnTo>
                  <a:pt x="29" y="73"/>
                </a:lnTo>
                <a:lnTo>
                  <a:pt x="45" y="176"/>
                </a:lnTo>
                <a:lnTo>
                  <a:pt x="0" y="14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7" name="Freeform 246"/>
          <p:cNvSpPr>
            <a:spLocks/>
          </p:cNvSpPr>
          <p:nvPr/>
        </p:nvSpPr>
        <p:spPr bwMode="auto">
          <a:xfrm>
            <a:off x="3893916" y="5107064"/>
            <a:ext cx="226027" cy="201189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77" y="201"/>
              </a:cxn>
              <a:cxn ang="0">
                <a:pos x="150" y="171"/>
              </a:cxn>
              <a:cxn ang="0">
                <a:pos x="205" y="176"/>
              </a:cxn>
              <a:cxn ang="0">
                <a:pos x="197" y="114"/>
              </a:cxn>
              <a:cxn ang="0">
                <a:pos x="227" y="99"/>
              </a:cxn>
              <a:cxn ang="0">
                <a:pos x="227" y="47"/>
              </a:cxn>
              <a:cxn ang="0">
                <a:pos x="137" y="0"/>
              </a:cxn>
              <a:cxn ang="0">
                <a:pos x="77" y="0"/>
              </a:cxn>
              <a:cxn ang="0">
                <a:pos x="72" y="2"/>
              </a:cxn>
              <a:cxn ang="0">
                <a:pos x="30" y="72"/>
              </a:cxn>
              <a:cxn ang="0">
                <a:pos x="30" y="69"/>
              </a:cxn>
              <a:cxn ang="0">
                <a:pos x="30" y="72"/>
              </a:cxn>
              <a:cxn ang="0">
                <a:pos x="45" y="176"/>
              </a:cxn>
              <a:cxn ang="0">
                <a:pos x="0" y="141"/>
              </a:cxn>
            </a:cxnLst>
            <a:rect l="0" t="0" r="r" b="b"/>
            <a:pathLst>
              <a:path w="227" h="201">
                <a:moveTo>
                  <a:pt x="0" y="141"/>
                </a:moveTo>
                <a:lnTo>
                  <a:pt x="77" y="201"/>
                </a:lnTo>
                <a:lnTo>
                  <a:pt x="150" y="171"/>
                </a:lnTo>
                <a:lnTo>
                  <a:pt x="205" y="176"/>
                </a:lnTo>
                <a:lnTo>
                  <a:pt x="197" y="114"/>
                </a:lnTo>
                <a:lnTo>
                  <a:pt x="227" y="99"/>
                </a:lnTo>
                <a:lnTo>
                  <a:pt x="227" y="47"/>
                </a:lnTo>
                <a:lnTo>
                  <a:pt x="137" y="0"/>
                </a:lnTo>
                <a:lnTo>
                  <a:pt x="77" y="0"/>
                </a:lnTo>
                <a:lnTo>
                  <a:pt x="72" y="2"/>
                </a:lnTo>
                <a:lnTo>
                  <a:pt x="30" y="72"/>
                </a:lnTo>
                <a:lnTo>
                  <a:pt x="30" y="69"/>
                </a:lnTo>
                <a:lnTo>
                  <a:pt x="30" y="72"/>
                </a:lnTo>
                <a:lnTo>
                  <a:pt x="45" y="176"/>
                </a:lnTo>
                <a:lnTo>
                  <a:pt x="0" y="141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8" name="Freeform 245"/>
          <p:cNvSpPr>
            <a:spLocks/>
          </p:cNvSpPr>
          <p:nvPr/>
        </p:nvSpPr>
        <p:spPr bwMode="auto">
          <a:xfrm>
            <a:off x="4030526" y="4965485"/>
            <a:ext cx="250867" cy="191256"/>
          </a:xfrm>
          <a:custGeom>
            <a:avLst/>
            <a:gdLst/>
            <a:ahLst/>
            <a:cxnLst>
              <a:cxn ang="0">
                <a:pos x="89" y="189"/>
              </a:cxn>
              <a:cxn ang="0">
                <a:pos x="96" y="147"/>
              </a:cxn>
              <a:cxn ang="0">
                <a:pos x="156" y="153"/>
              </a:cxn>
              <a:cxn ang="0">
                <a:pos x="201" y="157"/>
              </a:cxn>
              <a:cxn ang="0">
                <a:pos x="252" y="112"/>
              </a:cxn>
              <a:cxn ang="0">
                <a:pos x="204" y="61"/>
              </a:cxn>
              <a:cxn ang="0">
                <a:pos x="204" y="0"/>
              </a:cxn>
              <a:cxn ang="0">
                <a:pos x="172" y="0"/>
              </a:cxn>
              <a:cxn ang="0">
                <a:pos x="115" y="35"/>
              </a:cxn>
              <a:cxn ang="0">
                <a:pos x="38" y="61"/>
              </a:cxn>
              <a:cxn ang="0">
                <a:pos x="3" y="141"/>
              </a:cxn>
              <a:cxn ang="0">
                <a:pos x="0" y="144"/>
              </a:cxn>
              <a:cxn ang="0">
                <a:pos x="86" y="192"/>
              </a:cxn>
              <a:cxn ang="0">
                <a:pos x="89" y="189"/>
              </a:cxn>
            </a:cxnLst>
            <a:rect l="0" t="0" r="r" b="b"/>
            <a:pathLst>
              <a:path w="252" h="192">
                <a:moveTo>
                  <a:pt x="89" y="189"/>
                </a:moveTo>
                <a:lnTo>
                  <a:pt x="96" y="147"/>
                </a:lnTo>
                <a:lnTo>
                  <a:pt x="156" y="153"/>
                </a:lnTo>
                <a:lnTo>
                  <a:pt x="201" y="157"/>
                </a:lnTo>
                <a:lnTo>
                  <a:pt x="252" y="112"/>
                </a:lnTo>
                <a:lnTo>
                  <a:pt x="204" y="61"/>
                </a:lnTo>
                <a:lnTo>
                  <a:pt x="204" y="0"/>
                </a:lnTo>
                <a:lnTo>
                  <a:pt x="172" y="0"/>
                </a:lnTo>
                <a:lnTo>
                  <a:pt x="115" y="35"/>
                </a:lnTo>
                <a:lnTo>
                  <a:pt x="38" y="61"/>
                </a:lnTo>
                <a:lnTo>
                  <a:pt x="3" y="141"/>
                </a:lnTo>
                <a:lnTo>
                  <a:pt x="0" y="144"/>
                </a:lnTo>
                <a:lnTo>
                  <a:pt x="86" y="192"/>
                </a:lnTo>
                <a:lnTo>
                  <a:pt x="89" y="18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9" name="Freeform 244"/>
          <p:cNvSpPr>
            <a:spLocks/>
          </p:cNvSpPr>
          <p:nvPr/>
        </p:nvSpPr>
        <p:spPr bwMode="auto">
          <a:xfrm>
            <a:off x="4030526" y="4965485"/>
            <a:ext cx="250867" cy="188771"/>
          </a:xfrm>
          <a:custGeom>
            <a:avLst/>
            <a:gdLst/>
            <a:ahLst/>
            <a:cxnLst>
              <a:cxn ang="0">
                <a:pos x="90" y="189"/>
              </a:cxn>
              <a:cxn ang="0">
                <a:pos x="97" y="147"/>
              </a:cxn>
              <a:cxn ang="0">
                <a:pos x="157" y="154"/>
              </a:cxn>
              <a:cxn ang="0">
                <a:pos x="202" y="157"/>
              </a:cxn>
              <a:cxn ang="0">
                <a:pos x="252" y="111"/>
              </a:cxn>
              <a:cxn ang="0">
                <a:pos x="205" y="61"/>
              </a:cxn>
              <a:cxn ang="0">
                <a:pos x="205" y="0"/>
              </a:cxn>
              <a:cxn ang="0">
                <a:pos x="172" y="0"/>
              </a:cxn>
              <a:cxn ang="0">
                <a:pos x="115" y="35"/>
              </a:cxn>
              <a:cxn ang="0">
                <a:pos x="40" y="61"/>
              </a:cxn>
              <a:cxn ang="0">
                <a:pos x="5" y="141"/>
              </a:cxn>
              <a:cxn ang="0">
                <a:pos x="0" y="144"/>
              </a:cxn>
              <a:cxn ang="0">
                <a:pos x="87" y="192"/>
              </a:cxn>
              <a:cxn ang="0">
                <a:pos x="90" y="189"/>
              </a:cxn>
            </a:cxnLst>
            <a:rect l="0" t="0" r="r" b="b"/>
            <a:pathLst>
              <a:path w="252" h="192">
                <a:moveTo>
                  <a:pt x="90" y="189"/>
                </a:moveTo>
                <a:lnTo>
                  <a:pt x="97" y="147"/>
                </a:lnTo>
                <a:lnTo>
                  <a:pt x="157" y="154"/>
                </a:lnTo>
                <a:lnTo>
                  <a:pt x="202" y="157"/>
                </a:lnTo>
                <a:lnTo>
                  <a:pt x="252" y="111"/>
                </a:lnTo>
                <a:lnTo>
                  <a:pt x="205" y="61"/>
                </a:lnTo>
                <a:lnTo>
                  <a:pt x="205" y="0"/>
                </a:lnTo>
                <a:lnTo>
                  <a:pt x="172" y="0"/>
                </a:lnTo>
                <a:lnTo>
                  <a:pt x="115" y="35"/>
                </a:lnTo>
                <a:lnTo>
                  <a:pt x="40" y="61"/>
                </a:lnTo>
                <a:lnTo>
                  <a:pt x="5" y="141"/>
                </a:lnTo>
                <a:lnTo>
                  <a:pt x="0" y="144"/>
                </a:lnTo>
                <a:lnTo>
                  <a:pt x="87" y="192"/>
                </a:lnTo>
                <a:lnTo>
                  <a:pt x="90" y="189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0" name="Freeform 243"/>
          <p:cNvSpPr>
            <a:spLocks/>
          </p:cNvSpPr>
          <p:nvPr/>
        </p:nvSpPr>
        <p:spPr bwMode="auto">
          <a:xfrm>
            <a:off x="4082687" y="5109547"/>
            <a:ext cx="136610" cy="173868"/>
          </a:xfrm>
          <a:custGeom>
            <a:avLst/>
            <a:gdLst/>
            <a:ahLst/>
            <a:cxnLst>
              <a:cxn ang="0">
                <a:pos x="16" y="173"/>
              </a:cxn>
              <a:cxn ang="0">
                <a:pos x="22" y="176"/>
              </a:cxn>
              <a:cxn ang="0">
                <a:pos x="121" y="163"/>
              </a:cxn>
              <a:cxn ang="0">
                <a:pos x="137" y="157"/>
              </a:cxn>
              <a:cxn ang="0">
                <a:pos x="102" y="6"/>
              </a:cxn>
              <a:cxn ang="0">
                <a:pos x="45" y="0"/>
              </a:cxn>
              <a:cxn ang="0">
                <a:pos x="38" y="42"/>
              </a:cxn>
              <a:cxn ang="0">
                <a:pos x="35" y="45"/>
              </a:cxn>
              <a:cxn ang="0">
                <a:pos x="0" y="26"/>
              </a:cxn>
              <a:cxn ang="0">
                <a:pos x="38" y="45"/>
              </a:cxn>
              <a:cxn ang="0">
                <a:pos x="38" y="96"/>
              </a:cxn>
              <a:cxn ang="0">
                <a:pos x="9" y="112"/>
              </a:cxn>
              <a:cxn ang="0">
                <a:pos x="16" y="173"/>
              </a:cxn>
            </a:cxnLst>
            <a:rect l="0" t="0" r="r" b="b"/>
            <a:pathLst>
              <a:path w="137" h="176">
                <a:moveTo>
                  <a:pt x="16" y="173"/>
                </a:moveTo>
                <a:lnTo>
                  <a:pt x="22" y="176"/>
                </a:lnTo>
                <a:lnTo>
                  <a:pt x="121" y="163"/>
                </a:lnTo>
                <a:lnTo>
                  <a:pt x="137" y="157"/>
                </a:lnTo>
                <a:lnTo>
                  <a:pt x="102" y="6"/>
                </a:lnTo>
                <a:lnTo>
                  <a:pt x="45" y="0"/>
                </a:lnTo>
                <a:lnTo>
                  <a:pt x="38" y="42"/>
                </a:lnTo>
                <a:lnTo>
                  <a:pt x="35" y="45"/>
                </a:lnTo>
                <a:lnTo>
                  <a:pt x="0" y="26"/>
                </a:lnTo>
                <a:lnTo>
                  <a:pt x="38" y="45"/>
                </a:lnTo>
                <a:lnTo>
                  <a:pt x="38" y="96"/>
                </a:lnTo>
                <a:lnTo>
                  <a:pt x="9" y="112"/>
                </a:lnTo>
                <a:lnTo>
                  <a:pt x="16" y="17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" name="Freeform 242"/>
          <p:cNvSpPr>
            <a:spLocks/>
          </p:cNvSpPr>
          <p:nvPr/>
        </p:nvSpPr>
        <p:spPr bwMode="auto">
          <a:xfrm>
            <a:off x="4082687" y="5109547"/>
            <a:ext cx="136610" cy="176353"/>
          </a:xfrm>
          <a:custGeom>
            <a:avLst/>
            <a:gdLst/>
            <a:ahLst/>
            <a:cxnLst>
              <a:cxn ang="0">
                <a:pos x="15" y="174"/>
              </a:cxn>
              <a:cxn ang="0">
                <a:pos x="22" y="176"/>
              </a:cxn>
              <a:cxn ang="0">
                <a:pos x="120" y="164"/>
              </a:cxn>
              <a:cxn ang="0">
                <a:pos x="137" y="156"/>
              </a:cxn>
              <a:cxn ang="0">
                <a:pos x="102" y="7"/>
              </a:cxn>
              <a:cxn ang="0">
                <a:pos x="45" y="0"/>
              </a:cxn>
              <a:cxn ang="0">
                <a:pos x="37" y="42"/>
              </a:cxn>
              <a:cxn ang="0">
                <a:pos x="35" y="45"/>
              </a:cxn>
              <a:cxn ang="0">
                <a:pos x="0" y="27"/>
              </a:cxn>
              <a:cxn ang="0">
                <a:pos x="37" y="45"/>
              </a:cxn>
              <a:cxn ang="0">
                <a:pos x="37" y="97"/>
              </a:cxn>
              <a:cxn ang="0">
                <a:pos x="7" y="112"/>
              </a:cxn>
              <a:cxn ang="0">
                <a:pos x="15" y="174"/>
              </a:cxn>
            </a:cxnLst>
            <a:rect l="0" t="0" r="r" b="b"/>
            <a:pathLst>
              <a:path w="137" h="176">
                <a:moveTo>
                  <a:pt x="15" y="174"/>
                </a:moveTo>
                <a:lnTo>
                  <a:pt x="22" y="176"/>
                </a:lnTo>
                <a:lnTo>
                  <a:pt x="120" y="164"/>
                </a:lnTo>
                <a:lnTo>
                  <a:pt x="137" y="156"/>
                </a:lnTo>
                <a:lnTo>
                  <a:pt x="102" y="7"/>
                </a:lnTo>
                <a:lnTo>
                  <a:pt x="45" y="0"/>
                </a:lnTo>
                <a:lnTo>
                  <a:pt x="37" y="42"/>
                </a:lnTo>
                <a:lnTo>
                  <a:pt x="35" y="45"/>
                </a:lnTo>
                <a:lnTo>
                  <a:pt x="0" y="27"/>
                </a:lnTo>
                <a:lnTo>
                  <a:pt x="37" y="45"/>
                </a:lnTo>
                <a:lnTo>
                  <a:pt x="37" y="97"/>
                </a:lnTo>
                <a:lnTo>
                  <a:pt x="7" y="112"/>
                </a:lnTo>
                <a:lnTo>
                  <a:pt x="15" y="17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2" name="Freeform 241"/>
          <p:cNvSpPr>
            <a:spLocks/>
          </p:cNvSpPr>
          <p:nvPr/>
        </p:nvSpPr>
        <p:spPr bwMode="auto">
          <a:xfrm>
            <a:off x="4162169" y="5116999"/>
            <a:ext cx="104321" cy="156480"/>
          </a:xfrm>
          <a:custGeom>
            <a:avLst/>
            <a:gdLst/>
            <a:ahLst/>
            <a:cxnLst>
              <a:cxn ang="0">
                <a:pos x="41" y="157"/>
              </a:cxn>
              <a:cxn ang="0">
                <a:pos x="105" y="148"/>
              </a:cxn>
              <a:cxn ang="0">
                <a:pos x="105" y="144"/>
              </a:cxn>
              <a:cxn ang="0">
                <a:pos x="73" y="0"/>
              </a:cxn>
              <a:cxn ang="0">
                <a:pos x="70" y="4"/>
              </a:cxn>
              <a:cxn ang="0">
                <a:pos x="25" y="0"/>
              </a:cxn>
              <a:cxn ang="0">
                <a:pos x="0" y="0"/>
              </a:cxn>
              <a:cxn ang="0">
                <a:pos x="22" y="0"/>
              </a:cxn>
              <a:cxn ang="0">
                <a:pos x="57" y="151"/>
              </a:cxn>
              <a:cxn ang="0">
                <a:pos x="41" y="157"/>
              </a:cxn>
            </a:cxnLst>
            <a:rect l="0" t="0" r="r" b="b"/>
            <a:pathLst>
              <a:path w="105" h="157">
                <a:moveTo>
                  <a:pt x="41" y="157"/>
                </a:moveTo>
                <a:lnTo>
                  <a:pt x="105" y="148"/>
                </a:lnTo>
                <a:lnTo>
                  <a:pt x="105" y="144"/>
                </a:lnTo>
                <a:lnTo>
                  <a:pt x="73" y="0"/>
                </a:lnTo>
                <a:lnTo>
                  <a:pt x="70" y="4"/>
                </a:lnTo>
                <a:lnTo>
                  <a:pt x="25" y="0"/>
                </a:lnTo>
                <a:lnTo>
                  <a:pt x="0" y="0"/>
                </a:lnTo>
                <a:lnTo>
                  <a:pt x="22" y="0"/>
                </a:lnTo>
                <a:lnTo>
                  <a:pt x="57" y="151"/>
                </a:lnTo>
                <a:lnTo>
                  <a:pt x="41" y="15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3" name="Freeform 240"/>
          <p:cNvSpPr>
            <a:spLocks/>
          </p:cNvSpPr>
          <p:nvPr/>
        </p:nvSpPr>
        <p:spPr bwMode="auto">
          <a:xfrm>
            <a:off x="4162169" y="5116999"/>
            <a:ext cx="104321" cy="156480"/>
          </a:xfrm>
          <a:custGeom>
            <a:avLst/>
            <a:gdLst/>
            <a:ahLst/>
            <a:cxnLst>
              <a:cxn ang="0">
                <a:pos x="40" y="157"/>
              </a:cxn>
              <a:cxn ang="0">
                <a:pos x="105" y="147"/>
              </a:cxn>
              <a:cxn ang="0">
                <a:pos x="105" y="142"/>
              </a:cxn>
              <a:cxn ang="0">
                <a:pos x="73" y="0"/>
              </a:cxn>
              <a:cxn ang="0">
                <a:pos x="70" y="2"/>
              </a:cxn>
              <a:cxn ang="0">
                <a:pos x="25" y="0"/>
              </a:cxn>
              <a:cxn ang="0">
                <a:pos x="0" y="0"/>
              </a:cxn>
              <a:cxn ang="0">
                <a:pos x="23" y="0"/>
              </a:cxn>
              <a:cxn ang="0">
                <a:pos x="58" y="150"/>
              </a:cxn>
              <a:cxn ang="0">
                <a:pos x="40" y="157"/>
              </a:cxn>
            </a:cxnLst>
            <a:rect l="0" t="0" r="r" b="b"/>
            <a:pathLst>
              <a:path w="105" h="157">
                <a:moveTo>
                  <a:pt x="40" y="157"/>
                </a:moveTo>
                <a:lnTo>
                  <a:pt x="105" y="147"/>
                </a:lnTo>
                <a:lnTo>
                  <a:pt x="105" y="142"/>
                </a:lnTo>
                <a:lnTo>
                  <a:pt x="73" y="0"/>
                </a:lnTo>
                <a:lnTo>
                  <a:pt x="70" y="2"/>
                </a:lnTo>
                <a:lnTo>
                  <a:pt x="25" y="0"/>
                </a:lnTo>
                <a:lnTo>
                  <a:pt x="0" y="0"/>
                </a:lnTo>
                <a:lnTo>
                  <a:pt x="23" y="0"/>
                </a:lnTo>
                <a:lnTo>
                  <a:pt x="58" y="150"/>
                </a:lnTo>
                <a:lnTo>
                  <a:pt x="40" y="15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4" name="Freeform 239"/>
          <p:cNvSpPr>
            <a:spLocks/>
          </p:cNvSpPr>
          <p:nvPr/>
        </p:nvSpPr>
        <p:spPr bwMode="auto">
          <a:xfrm>
            <a:off x="4234200" y="5074773"/>
            <a:ext cx="86935" cy="188771"/>
          </a:xfrm>
          <a:custGeom>
            <a:avLst/>
            <a:gdLst/>
            <a:ahLst/>
            <a:cxnLst>
              <a:cxn ang="0">
                <a:pos x="32" y="189"/>
              </a:cxn>
              <a:cxn ang="0">
                <a:pos x="58" y="185"/>
              </a:cxn>
              <a:cxn ang="0">
                <a:pos x="64" y="176"/>
              </a:cxn>
              <a:cxn ang="0">
                <a:pos x="58" y="115"/>
              </a:cxn>
              <a:cxn ang="0">
                <a:pos x="87" y="83"/>
              </a:cxn>
              <a:cxn ang="0">
                <a:pos x="87" y="9"/>
              </a:cxn>
              <a:cxn ang="0">
                <a:pos x="48" y="0"/>
              </a:cxn>
              <a:cxn ang="0">
                <a:pos x="42" y="0"/>
              </a:cxn>
              <a:cxn ang="0">
                <a:pos x="0" y="41"/>
              </a:cxn>
              <a:cxn ang="0">
                <a:pos x="32" y="185"/>
              </a:cxn>
              <a:cxn ang="0">
                <a:pos x="32" y="189"/>
              </a:cxn>
            </a:cxnLst>
            <a:rect l="0" t="0" r="r" b="b"/>
            <a:pathLst>
              <a:path w="87" h="189">
                <a:moveTo>
                  <a:pt x="32" y="189"/>
                </a:moveTo>
                <a:lnTo>
                  <a:pt x="58" y="185"/>
                </a:lnTo>
                <a:lnTo>
                  <a:pt x="64" y="176"/>
                </a:lnTo>
                <a:lnTo>
                  <a:pt x="58" y="115"/>
                </a:lnTo>
                <a:lnTo>
                  <a:pt x="87" y="83"/>
                </a:lnTo>
                <a:lnTo>
                  <a:pt x="87" y="9"/>
                </a:lnTo>
                <a:lnTo>
                  <a:pt x="48" y="0"/>
                </a:lnTo>
                <a:lnTo>
                  <a:pt x="42" y="0"/>
                </a:lnTo>
                <a:lnTo>
                  <a:pt x="0" y="41"/>
                </a:lnTo>
                <a:lnTo>
                  <a:pt x="32" y="185"/>
                </a:lnTo>
                <a:lnTo>
                  <a:pt x="32" y="18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5" name="Freeform 238"/>
          <p:cNvSpPr>
            <a:spLocks/>
          </p:cNvSpPr>
          <p:nvPr/>
        </p:nvSpPr>
        <p:spPr bwMode="auto">
          <a:xfrm>
            <a:off x="4234200" y="5074773"/>
            <a:ext cx="86935" cy="188771"/>
          </a:xfrm>
          <a:custGeom>
            <a:avLst/>
            <a:gdLst/>
            <a:ahLst/>
            <a:cxnLst>
              <a:cxn ang="0">
                <a:pos x="32" y="189"/>
              </a:cxn>
              <a:cxn ang="0">
                <a:pos x="57" y="184"/>
              </a:cxn>
              <a:cxn ang="0">
                <a:pos x="65" y="177"/>
              </a:cxn>
              <a:cxn ang="0">
                <a:pos x="57" y="114"/>
              </a:cxn>
              <a:cxn ang="0">
                <a:pos x="87" y="85"/>
              </a:cxn>
              <a:cxn ang="0">
                <a:pos x="87" y="10"/>
              </a:cxn>
              <a:cxn ang="0">
                <a:pos x="47" y="0"/>
              </a:cxn>
              <a:cxn ang="0">
                <a:pos x="42" y="0"/>
              </a:cxn>
              <a:cxn ang="0">
                <a:pos x="0" y="42"/>
              </a:cxn>
              <a:cxn ang="0">
                <a:pos x="32" y="184"/>
              </a:cxn>
              <a:cxn ang="0">
                <a:pos x="32" y="189"/>
              </a:cxn>
            </a:cxnLst>
            <a:rect l="0" t="0" r="r" b="b"/>
            <a:pathLst>
              <a:path w="87" h="189">
                <a:moveTo>
                  <a:pt x="32" y="189"/>
                </a:moveTo>
                <a:lnTo>
                  <a:pt x="57" y="184"/>
                </a:lnTo>
                <a:lnTo>
                  <a:pt x="65" y="177"/>
                </a:lnTo>
                <a:lnTo>
                  <a:pt x="57" y="114"/>
                </a:lnTo>
                <a:lnTo>
                  <a:pt x="87" y="85"/>
                </a:lnTo>
                <a:lnTo>
                  <a:pt x="87" y="10"/>
                </a:lnTo>
                <a:lnTo>
                  <a:pt x="47" y="0"/>
                </a:lnTo>
                <a:lnTo>
                  <a:pt x="42" y="0"/>
                </a:lnTo>
                <a:lnTo>
                  <a:pt x="0" y="42"/>
                </a:lnTo>
                <a:lnTo>
                  <a:pt x="32" y="184"/>
                </a:lnTo>
                <a:lnTo>
                  <a:pt x="32" y="189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6" name="Freeform 237"/>
          <p:cNvSpPr>
            <a:spLocks/>
          </p:cNvSpPr>
          <p:nvPr/>
        </p:nvSpPr>
        <p:spPr bwMode="auto">
          <a:xfrm>
            <a:off x="4234200" y="4751876"/>
            <a:ext cx="444606" cy="340285"/>
          </a:xfrm>
          <a:custGeom>
            <a:avLst/>
            <a:gdLst/>
            <a:ahLst/>
            <a:cxnLst>
              <a:cxn ang="0">
                <a:pos x="429" y="51"/>
              </a:cxn>
              <a:cxn ang="0">
                <a:pos x="448" y="172"/>
              </a:cxn>
              <a:cxn ang="0">
                <a:pos x="397" y="223"/>
              </a:cxn>
              <a:cxn ang="0">
                <a:pos x="371" y="316"/>
              </a:cxn>
              <a:cxn ang="0">
                <a:pos x="327" y="307"/>
              </a:cxn>
              <a:cxn ang="0">
                <a:pos x="276" y="329"/>
              </a:cxn>
              <a:cxn ang="0">
                <a:pos x="208" y="310"/>
              </a:cxn>
              <a:cxn ang="0">
                <a:pos x="122" y="310"/>
              </a:cxn>
              <a:cxn ang="0">
                <a:pos x="87" y="329"/>
              </a:cxn>
              <a:cxn ang="0">
                <a:pos x="84" y="335"/>
              </a:cxn>
              <a:cxn ang="0">
                <a:pos x="48" y="326"/>
              </a:cxn>
              <a:cxn ang="0">
                <a:pos x="42" y="326"/>
              </a:cxn>
              <a:cxn ang="0">
                <a:pos x="29" y="342"/>
              </a:cxn>
              <a:cxn ang="0">
                <a:pos x="48" y="326"/>
              </a:cxn>
              <a:cxn ang="0">
                <a:pos x="0" y="275"/>
              </a:cxn>
              <a:cxn ang="0">
                <a:pos x="0" y="214"/>
              </a:cxn>
              <a:cxn ang="0">
                <a:pos x="84" y="208"/>
              </a:cxn>
              <a:cxn ang="0">
                <a:pos x="93" y="134"/>
              </a:cxn>
              <a:cxn ang="0">
                <a:pos x="36" y="76"/>
              </a:cxn>
              <a:cxn ang="0">
                <a:pos x="100" y="137"/>
              </a:cxn>
              <a:cxn ang="0">
                <a:pos x="371" y="0"/>
              </a:cxn>
              <a:cxn ang="0">
                <a:pos x="423" y="44"/>
              </a:cxn>
              <a:cxn ang="0">
                <a:pos x="429" y="51"/>
              </a:cxn>
            </a:cxnLst>
            <a:rect l="0" t="0" r="r" b="b"/>
            <a:pathLst>
              <a:path w="448" h="342">
                <a:moveTo>
                  <a:pt x="429" y="51"/>
                </a:moveTo>
                <a:lnTo>
                  <a:pt x="448" y="172"/>
                </a:lnTo>
                <a:lnTo>
                  <a:pt x="397" y="223"/>
                </a:lnTo>
                <a:lnTo>
                  <a:pt x="371" y="316"/>
                </a:lnTo>
                <a:lnTo>
                  <a:pt x="327" y="307"/>
                </a:lnTo>
                <a:lnTo>
                  <a:pt x="276" y="329"/>
                </a:lnTo>
                <a:lnTo>
                  <a:pt x="208" y="310"/>
                </a:lnTo>
                <a:lnTo>
                  <a:pt x="122" y="310"/>
                </a:lnTo>
                <a:lnTo>
                  <a:pt x="87" y="329"/>
                </a:lnTo>
                <a:lnTo>
                  <a:pt x="84" y="335"/>
                </a:lnTo>
                <a:lnTo>
                  <a:pt x="48" y="326"/>
                </a:lnTo>
                <a:lnTo>
                  <a:pt x="42" y="326"/>
                </a:lnTo>
                <a:lnTo>
                  <a:pt x="29" y="342"/>
                </a:lnTo>
                <a:lnTo>
                  <a:pt x="48" y="326"/>
                </a:lnTo>
                <a:lnTo>
                  <a:pt x="0" y="275"/>
                </a:lnTo>
                <a:lnTo>
                  <a:pt x="0" y="214"/>
                </a:lnTo>
                <a:lnTo>
                  <a:pt x="84" y="208"/>
                </a:lnTo>
                <a:lnTo>
                  <a:pt x="93" y="134"/>
                </a:lnTo>
                <a:lnTo>
                  <a:pt x="36" y="76"/>
                </a:lnTo>
                <a:lnTo>
                  <a:pt x="100" y="137"/>
                </a:lnTo>
                <a:lnTo>
                  <a:pt x="371" y="0"/>
                </a:lnTo>
                <a:lnTo>
                  <a:pt x="423" y="44"/>
                </a:lnTo>
                <a:lnTo>
                  <a:pt x="429" y="5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7" name="Freeform 236"/>
          <p:cNvSpPr>
            <a:spLocks/>
          </p:cNvSpPr>
          <p:nvPr/>
        </p:nvSpPr>
        <p:spPr bwMode="auto">
          <a:xfrm>
            <a:off x="4234200" y="4751876"/>
            <a:ext cx="444606" cy="340285"/>
          </a:xfrm>
          <a:custGeom>
            <a:avLst/>
            <a:gdLst/>
            <a:ahLst/>
            <a:cxnLst>
              <a:cxn ang="0">
                <a:pos x="430" y="50"/>
              </a:cxn>
              <a:cxn ang="0">
                <a:pos x="448" y="172"/>
              </a:cxn>
              <a:cxn ang="0">
                <a:pos x="398" y="222"/>
              </a:cxn>
              <a:cxn ang="0">
                <a:pos x="370" y="315"/>
              </a:cxn>
              <a:cxn ang="0">
                <a:pos x="328" y="307"/>
              </a:cxn>
              <a:cxn ang="0">
                <a:pos x="275" y="330"/>
              </a:cxn>
              <a:cxn ang="0">
                <a:pos x="208" y="310"/>
              </a:cxn>
              <a:cxn ang="0">
                <a:pos x="123" y="310"/>
              </a:cxn>
              <a:cxn ang="0">
                <a:pos x="88" y="330"/>
              </a:cxn>
              <a:cxn ang="0">
                <a:pos x="85" y="335"/>
              </a:cxn>
              <a:cxn ang="0">
                <a:pos x="48" y="325"/>
              </a:cxn>
              <a:cxn ang="0">
                <a:pos x="43" y="325"/>
              </a:cxn>
              <a:cxn ang="0">
                <a:pos x="30" y="342"/>
              </a:cxn>
              <a:cxn ang="0">
                <a:pos x="48" y="325"/>
              </a:cxn>
              <a:cxn ang="0">
                <a:pos x="0" y="275"/>
              </a:cxn>
              <a:cxn ang="0">
                <a:pos x="0" y="215"/>
              </a:cxn>
              <a:cxn ang="0">
                <a:pos x="85" y="207"/>
              </a:cxn>
              <a:cxn ang="0">
                <a:pos x="93" y="135"/>
              </a:cxn>
              <a:cxn ang="0">
                <a:pos x="35" y="75"/>
              </a:cxn>
              <a:cxn ang="0">
                <a:pos x="100" y="137"/>
              </a:cxn>
              <a:cxn ang="0">
                <a:pos x="370" y="0"/>
              </a:cxn>
              <a:cxn ang="0">
                <a:pos x="423" y="45"/>
              </a:cxn>
              <a:cxn ang="0">
                <a:pos x="430" y="50"/>
              </a:cxn>
            </a:cxnLst>
            <a:rect l="0" t="0" r="r" b="b"/>
            <a:pathLst>
              <a:path w="448" h="342">
                <a:moveTo>
                  <a:pt x="430" y="50"/>
                </a:moveTo>
                <a:lnTo>
                  <a:pt x="448" y="172"/>
                </a:lnTo>
                <a:lnTo>
                  <a:pt x="398" y="222"/>
                </a:lnTo>
                <a:lnTo>
                  <a:pt x="370" y="315"/>
                </a:lnTo>
                <a:lnTo>
                  <a:pt x="328" y="307"/>
                </a:lnTo>
                <a:lnTo>
                  <a:pt x="275" y="330"/>
                </a:lnTo>
                <a:lnTo>
                  <a:pt x="208" y="310"/>
                </a:lnTo>
                <a:lnTo>
                  <a:pt x="123" y="310"/>
                </a:lnTo>
                <a:lnTo>
                  <a:pt x="88" y="330"/>
                </a:lnTo>
                <a:lnTo>
                  <a:pt x="85" y="335"/>
                </a:lnTo>
                <a:lnTo>
                  <a:pt x="48" y="325"/>
                </a:lnTo>
                <a:lnTo>
                  <a:pt x="43" y="325"/>
                </a:lnTo>
                <a:lnTo>
                  <a:pt x="30" y="342"/>
                </a:lnTo>
                <a:lnTo>
                  <a:pt x="48" y="325"/>
                </a:lnTo>
                <a:lnTo>
                  <a:pt x="0" y="275"/>
                </a:lnTo>
                <a:lnTo>
                  <a:pt x="0" y="215"/>
                </a:lnTo>
                <a:lnTo>
                  <a:pt x="85" y="207"/>
                </a:lnTo>
                <a:lnTo>
                  <a:pt x="93" y="135"/>
                </a:lnTo>
                <a:lnTo>
                  <a:pt x="35" y="75"/>
                </a:lnTo>
                <a:lnTo>
                  <a:pt x="100" y="137"/>
                </a:lnTo>
                <a:lnTo>
                  <a:pt x="370" y="0"/>
                </a:lnTo>
                <a:lnTo>
                  <a:pt x="423" y="45"/>
                </a:lnTo>
                <a:lnTo>
                  <a:pt x="430" y="5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8" name="Freeform 235"/>
          <p:cNvSpPr>
            <a:spLocks/>
          </p:cNvSpPr>
          <p:nvPr/>
        </p:nvSpPr>
        <p:spPr bwMode="auto">
          <a:xfrm>
            <a:off x="4286361" y="5057387"/>
            <a:ext cx="345251" cy="260801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35" y="195"/>
              </a:cxn>
              <a:cxn ang="0">
                <a:pos x="54" y="252"/>
              </a:cxn>
              <a:cxn ang="0">
                <a:pos x="128" y="246"/>
              </a:cxn>
              <a:cxn ang="0">
                <a:pos x="169" y="262"/>
              </a:cxn>
              <a:cxn ang="0">
                <a:pos x="198" y="195"/>
              </a:cxn>
              <a:cxn ang="0">
                <a:pos x="256" y="208"/>
              </a:cxn>
              <a:cxn ang="0">
                <a:pos x="348" y="28"/>
              </a:cxn>
              <a:cxn ang="0">
                <a:pos x="326" y="3"/>
              </a:cxn>
              <a:cxn ang="0">
                <a:pos x="319" y="9"/>
              </a:cxn>
              <a:cxn ang="0">
                <a:pos x="275" y="0"/>
              </a:cxn>
              <a:cxn ang="0">
                <a:pos x="224" y="22"/>
              </a:cxn>
              <a:cxn ang="0">
                <a:pos x="156" y="3"/>
              </a:cxn>
              <a:cxn ang="0">
                <a:pos x="70" y="3"/>
              </a:cxn>
              <a:cxn ang="0">
                <a:pos x="35" y="22"/>
              </a:cxn>
              <a:cxn ang="0">
                <a:pos x="32" y="28"/>
              </a:cxn>
              <a:cxn ang="0">
                <a:pos x="16" y="22"/>
              </a:cxn>
              <a:cxn ang="0">
                <a:pos x="35" y="28"/>
              </a:cxn>
              <a:cxn ang="0">
                <a:pos x="35" y="102"/>
              </a:cxn>
              <a:cxn ang="0">
                <a:pos x="6" y="134"/>
              </a:cxn>
              <a:cxn ang="0">
                <a:pos x="12" y="195"/>
              </a:cxn>
              <a:cxn ang="0">
                <a:pos x="6" y="204"/>
              </a:cxn>
              <a:cxn ang="0">
                <a:pos x="0" y="204"/>
              </a:cxn>
            </a:cxnLst>
            <a:rect l="0" t="0" r="r" b="b"/>
            <a:pathLst>
              <a:path w="348" h="262">
                <a:moveTo>
                  <a:pt x="0" y="204"/>
                </a:moveTo>
                <a:lnTo>
                  <a:pt x="35" y="195"/>
                </a:lnTo>
                <a:lnTo>
                  <a:pt x="54" y="252"/>
                </a:lnTo>
                <a:lnTo>
                  <a:pt x="128" y="246"/>
                </a:lnTo>
                <a:lnTo>
                  <a:pt x="169" y="262"/>
                </a:lnTo>
                <a:lnTo>
                  <a:pt x="198" y="195"/>
                </a:lnTo>
                <a:lnTo>
                  <a:pt x="256" y="208"/>
                </a:lnTo>
                <a:lnTo>
                  <a:pt x="348" y="28"/>
                </a:lnTo>
                <a:lnTo>
                  <a:pt x="326" y="3"/>
                </a:lnTo>
                <a:lnTo>
                  <a:pt x="319" y="9"/>
                </a:lnTo>
                <a:lnTo>
                  <a:pt x="275" y="0"/>
                </a:lnTo>
                <a:lnTo>
                  <a:pt x="224" y="22"/>
                </a:lnTo>
                <a:lnTo>
                  <a:pt x="156" y="3"/>
                </a:lnTo>
                <a:lnTo>
                  <a:pt x="70" y="3"/>
                </a:lnTo>
                <a:lnTo>
                  <a:pt x="35" y="22"/>
                </a:lnTo>
                <a:lnTo>
                  <a:pt x="32" y="28"/>
                </a:lnTo>
                <a:lnTo>
                  <a:pt x="16" y="22"/>
                </a:lnTo>
                <a:lnTo>
                  <a:pt x="35" y="28"/>
                </a:lnTo>
                <a:lnTo>
                  <a:pt x="35" y="102"/>
                </a:lnTo>
                <a:lnTo>
                  <a:pt x="6" y="134"/>
                </a:lnTo>
                <a:lnTo>
                  <a:pt x="12" y="195"/>
                </a:lnTo>
                <a:lnTo>
                  <a:pt x="6" y="204"/>
                </a:lnTo>
                <a:lnTo>
                  <a:pt x="0" y="20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9" name="Freeform 234"/>
          <p:cNvSpPr>
            <a:spLocks/>
          </p:cNvSpPr>
          <p:nvPr/>
        </p:nvSpPr>
        <p:spPr bwMode="auto">
          <a:xfrm>
            <a:off x="4286361" y="5057387"/>
            <a:ext cx="345251" cy="260801"/>
          </a:xfrm>
          <a:custGeom>
            <a:avLst/>
            <a:gdLst/>
            <a:ahLst/>
            <a:cxnLst>
              <a:cxn ang="0">
                <a:pos x="0" y="202"/>
              </a:cxn>
              <a:cxn ang="0">
                <a:pos x="35" y="195"/>
              </a:cxn>
              <a:cxn ang="0">
                <a:pos x="53" y="252"/>
              </a:cxn>
              <a:cxn ang="0">
                <a:pos x="128" y="245"/>
              </a:cxn>
              <a:cxn ang="0">
                <a:pos x="168" y="262"/>
              </a:cxn>
              <a:cxn ang="0">
                <a:pos x="198" y="195"/>
              </a:cxn>
              <a:cxn ang="0">
                <a:pos x="255" y="207"/>
              </a:cxn>
              <a:cxn ang="0">
                <a:pos x="348" y="27"/>
              </a:cxn>
              <a:cxn ang="0">
                <a:pos x="325" y="2"/>
              </a:cxn>
              <a:cxn ang="0">
                <a:pos x="318" y="7"/>
              </a:cxn>
              <a:cxn ang="0">
                <a:pos x="275" y="0"/>
              </a:cxn>
              <a:cxn ang="0">
                <a:pos x="223" y="22"/>
              </a:cxn>
              <a:cxn ang="0">
                <a:pos x="155" y="2"/>
              </a:cxn>
              <a:cxn ang="0">
                <a:pos x="70" y="2"/>
              </a:cxn>
              <a:cxn ang="0">
                <a:pos x="35" y="22"/>
              </a:cxn>
              <a:cxn ang="0">
                <a:pos x="33" y="27"/>
              </a:cxn>
              <a:cxn ang="0">
                <a:pos x="15" y="22"/>
              </a:cxn>
              <a:cxn ang="0">
                <a:pos x="35" y="27"/>
              </a:cxn>
              <a:cxn ang="0">
                <a:pos x="35" y="102"/>
              </a:cxn>
              <a:cxn ang="0">
                <a:pos x="5" y="132"/>
              </a:cxn>
              <a:cxn ang="0">
                <a:pos x="13" y="195"/>
              </a:cxn>
              <a:cxn ang="0">
                <a:pos x="5" y="202"/>
              </a:cxn>
              <a:cxn ang="0">
                <a:pos x="0" y="202"/>
              </a:cxn>
            </a:cxnLst>
            <a:rect l="0" t="0" r="r" b="b"/>
            <a:pathLst>
              <a:path w="348" h="262">
                <a:moveTo>
                  <a:pt x="0" y="202"/>
                </a:moveTo>
                <a:lnTo>
                  <a:pt x="35" y="195"/>
                </a:lnTo>
                <a:lnTo>
                  <a:pt x="53" y="252"/>
                </a:lnTo>
                <a:lnTo>
                  <a:pt x="128" y="245"/>
                </a:lnTo>
                <a:lnTo>
                  <a:pt x="168" y="262"/>
                </a:lnTo>
                <a:lnTo>
                  <a:pt x="198" y="195"/>
                </a:lnTo>
                <a:lnTo>
                  <a:pt x="255" y="207"/>
                </a:lnTo>
                <a:lnTo>
                  <a:pt x="348" y="27"/>
                </a:lnTo>
                <a:lnTo>
                  <a:pt x="325" y="2"/>
                </a:lnTo>
                <a:lnTo>
                  <a:pt x="318" y="7"/>
                </a:lnTo>
                <a:lnTo>
                  <a:pt x="275" y="0"/>
                </a:lnTo>
                <a:lnTo>
                  <a:pt x="223" y="22"/>
                </a:lnTo>
                <a:lnTo>
                  <a:pt x="155" y="2"/>
                </a:lnTo>
                <a:lnTo>
                  <a:pt x="70" y="2"/>
                </a:lnTo>
                <a:lnTo>
                  <a:pt x="35" y="22"/>
                </a:lnTo>
                <a:lnTo>
                  <a:pt x="33" y="27"/>
                </a:lnTo>
                <a:lnTo>
                  <a:pt x="15" y="22"/>
                </a:lnTo>
                <a:lnTo>
                  <a:pt x="35" y="27"/>
                </a:lnTo>
                <a:lnTo>
                  <a:pt x="35" y="102"/>
                </a:lnTo>
                <a:lnTo>
                  <a:pt x="5" y="132"/>
                </a:lnTo>
                <a:lnTo>
                  <a:pt x="13" y="195"/>
                </a:lnTo>
                <a:lnTo>
                  <a:pt x="5" y="202"/>
                </a:lnTo>
                <a:lnTo>
                  <a:pt x="0" y="20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0" name="Freeform 233"/>
          <p:cNvSpPr>
            <a:spLocks/>
          </p:cNvSpPr>
          <p:nvPr/>
        </p:nvSpPr>
        <p:spPr bwMode="auto">
          <a:xfrm>
            <a:off x="4601806" y="4756843"/>
            <a:ext cx="322897" cy="469444"/>
          </a:xfrm>
          <a:custGeom>
            <a:avLst/>
            <a:gdLst/>
            <a:ahLst/>
            <a:cxnLst>
              <a:cxn ang="0">
                <a:pos x="29" y="329"/>
              </a:cxn>
              <a:cxn ang="0">
                <a:pos x="74" y="374"/>
              </a:cxn>
              <a:cxn ang="0">
                <a:pos x="48" y="438"/>
              </a:cxn>
              <a:cxn ang="0">
                <a:pos x="68" y="473"/>
              </a:cxn>
              <a:cxn ang="0">
                <a:pos x="138" y="473"/>
              </a:cxn>
              <a:cxn ang="0">
                <a:pos x="144" y="451"/>
              </a:cxn>
              <a:cxn ang="0">
                <a:pos x="173" y="448"/>
              </a:cxn>
              <a:cxn ang="0">
                <a:pos x="282" y="400"/>
              </a:cxn>
              <a:cxn ang="0">
                <a:pos x="272" y="288"/>
              </a:cxn>
              <a:cxn ang="0">
                <a:pos x="324" y="233"/>
              </a:cxn>
              <a:cxn ang="0">
                <a:pos x="311" y="122"/>
              </a:cxn>
              <a:cxn ang="0">
                <a:pos x="109" y="0"/>
              </a:cxn>
              <a:cxn ang="0">
                <a:pos x="52" y="38"/>
              </a:cxn>
              <a:cxn ang="0">
                <a:pos x="58" y="45"/>
              </a:cxn>
              <a:cxn ang="0">
                <a:pos x="77" y="166"/>
              </a:cxn>
              <a:cxn ang="0">
                <a:pos x="26" y="217"/>
              </a:cxn>
              <a:cxn ang="0">
                <a:pos x="0" y="310"/>
              </a:cxn>
              <a:cxn ang="0">
                <a:pos x="7" y="304"/>
              </a:cxn>
              <a:cxn ang="0">
                <a:pos x="29" y="329"/>
              </a:cxn>
            </a:cxnLst>
            <a:rect l="0" t="0" r="r" b="b"/>
            <a:pathLst>
              <a:path w="324" h="473">
                <a:moveTo>
                  <a:pt x="29" y="329"/>
                </a:moveTo>
                <a:lnTo>
                  <a:pt x="74" y="374"/>
                </a:lnTo>
                <a:lnTo>
                  <a:pt x="48" y="438"/>
                </a:lnTo>
                <a:lnTo>
                  <a:pt x="68" y="473"/>
                </a:lnTo>
                <a:lnTo>
                  <a:pt x="138" y="473"/>
                </a:lnTo>
                <a:lnTo>
                  <a:pt x="144" y="451"/>
                </a:lnTo>
                <a:lnTo>
                  <a:pt x="173" y="448"/>
                </a:lnTo>
                <a:lnTo>
                  <a:pt x="282" y="400"/>
                </a:lnTo>
                <a:lnTo>
                  <a:pt x="272" y="288"/>
                </a:lnTo>
                <a:lnTo>
                  <a:pt x="324" y="233"/>
                </a:lnTo>
                <a:lnTo>
                  <a:pt x="311" y="122"/>
                </a:lnTo>
                <a:lnTo>
                  <a:pt x="109" y="0"/>
                </a:lnTo>
                <a:lnTo>
                  <a:pt x="52" y="38"/>
                </a:lnTo>
                <a:lnTo>
                  <a:pt x="58" y="45"/>
                </a:lnTo>
                <a:lnTo>
                  <a:pt x="77" y="166"/>
                </a:lnTo>
                <a:lnTo>
                  <a:pt x="26" y="217"/>
                </a:lnTo>
                <a:lnTo>
                  <a:pt x="0" y="310"/>
                </a:lnTo>
                <a:lnTo>
                  <a:pt x="7" y="304"/>
                </a:lnTo>
                <a:lnTo>
                  <a:pt x="29" y="32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" name="Freeform 232"/>
          <p:cNvSpPr>
            <a:spLocks/>
          </p:cNvSpPr>
          <p:nvPr/>
        </p:nvSpPr>
        <p:spPr bwMode="auto">
          <a:xfrm>
            <a:off x="4601806" y="4756843"/>
            <a:ext cx="322897" cy="471927"/>
          </a:xfrm>
          <a:custGeom>
            <a:avLst/>
            <a:gdLst/>
            <a:ahLst/>
            <a:cxnLst>
              <a:cxn ang="0">
                <a:pos x="30" y="329"/>
              </a:cxn>
              <a:cxn ang="0">
                <a:pos x="75" y="373"/>
              </a:cxn>
              <a:cxn ang="0">
                <a:pos x="50" y="438"/>
              </a:cxn>
              <a:cxn ang="0">
                <a:pos x="70" y="473"/>
              </a:cxn>
              <a:cxn ang="0">
                <a:pos x="140" y="473"/>
              </a:cxn>
              <a:cxn ang="0">
                <a:pos x="145" y="451"/>
              </a:cxn>
              <a:cxn ang="0">
                <a:pos x="174" y="448"/>
              </a:cxn>
              <a:cxn ang="0">
                <a:pos x="282" y="398"/>
              </a:cxn>
              <a:cxn ang="0">
                <a:pos x="272" y="289"/>
              </a:cxn>
              <a:cxn ang="0">
                <a:pos x="324" y="234"/>
              </a:cxn>
              <a:cxn ang="0">
                <a:pos x="312" y="122"/>
              </a:cxn>
              <a:cxn ang="0">
                <a:pos x="110" y="0"/>
              </a:cxn>
              <a:cxn ang="0">
                <a:pos x="52" y="40"/>
              </a:cxn>
              <a:cxn ang="0">
                <a:pos x="60" y="45"/>
              </a:cxn>
              <a:cxn ang="0">
                <a:pos x="77" y="167"/>
              </a:cxn>
              <a:cxn ang="0">
                <a:pos x="27" y="217"/>
              </a:cxn>
              <a:cxn ang="0">
                <a:pos x="0" y="309"/>
              </a:cxn>
              <a:cxn ang="0">
                <a:pos x="7" y="304"/>
              </a:cxn>
              <a:cxn ang="0">
                <a:pos x="30" y="329"/>
              </a:cxn>
            </a:cxnLst>
            <a:rect l="0" t="0" r="r" b="b"/>
            <a:pathLst>
              <a:path w="324" h="473">
                <a:moveTo>
                  <a:pt x="30" y="329"/>
                </a:moveTo>
                <a:lnTo>
                  <a:pt x="75" y="373"/>
                </a:lnTo>
                <a:lnTo>
                  <a:pt x="50" y="438"/>
                </a:lnTo>
                <a:lnTo>
                  <a:pt x="70" y="473"/>
                </a:lnTo>
                <a:lnTo>
                  <a:pt x="140" y="473"/>
                </a:lnTo>
                <a:lnTo>
                  <a:pt x="145" y="451"/>
                </a:lnTo>
                <a:lnTo>
                  <a:pt x="174" y="448"/>
                </a:lnTo>
                <a:lnTo>
                  <a:pt x="282" y="398"/>
                </a:lnTo>
                <a:lnTo>
                  <a:pt x="272" y="289"/>
                </a:lnTo>
                <a:lnTo>
                  <a:pt x="324" y="234"/>
                </a:lnTo>
                <a:lnTo>
                  <a:pt x="312" y="122"/>
                </a:lnTo>
                <a:lnTo>
                  <a:pt x="110" y="0"/>
                </a:lnTo>
                <a:lnTo>
                  <a:pt x="52" y="40"/>
                </a:lnTo>
                <a:lnTo>
                  <a:pt x="60" y="45"/>
                </a:lnTo>
                <a:lnTo>
                  <a:pt x="77" y="167"/>
                </a:lnTo>
                <a:lnTo>
                  <a:pt x="27" y="217"/>
                </a:lnTo>
                <a:lnTo>
                  <a:pt x="0" y="309"/>
                </a:lnTo>
                <a:lnTo>
                  <a:pt x="7" y="304"/>
                </a:lnTo>
                <a:lnTo>
                  <a:pt x="30" y="329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2" name="Freeform 231"/>
          <p:cNvSpPr>
            <a:spLocks/>
          </p:cNvSpPr>
          <p:nvPr/>
        </p:nvSpPr>
        <p:spPr bwMode="auto">
          <a:xfrm>
            <a:off x="5332051" y="4898422"/>
            <a:ext cx="161449" cy="178836"/>
          </a:xfrm>
          <a:custGeom>
            <a:avLst/>
            <a:gdLst/>
            <a:ahLst/>
            <a:cxnLst>
              <a:cxn ang="0">
                <a:pos x="163" y="153"/>
              </a:cxn>
              <a:cxn ang="0">
                <a:pos x="147" y="140"/>
              </a:cxn>
              <a:cxn ang="0">
                <a:pos x="96" y="54"/>
              </a:cxn>
              <a:cxn ang="0">
                <a:pos x="74" y="54"/>
              </a:cxn>
              <a:cxn ang="0">
                <a:pos x="42" y="0"/>
              </a:cxn>
              <a:cxn ang="0">
                <a:pos x="0" y="48"/>
              </a:cxn>
              <a:cxn ang="0">
                <a:pos x="3" y="89"/>
              </a:cxn>
              <a:cxn ang="0">
                <a:pos x="77" y="99"/>
              </a:cxn>
              <a:cxn ang="0">
                <a:pos x="160" y="179"/>
              </a:cxn>
              <a:cxn ang="0">
                <a:pos x="163" y="153"/>
              </a:cxn>
            </a:cxnLst>
            <a:rect l="0" t="0" r="r" b="b"/>
            <a:pathLst>
              <a:path w="163" h="179">
                <a:moveTo>
                  <a:pt x="163" y="153"/>
                </a:moveTo>
                <a:lnTo>
                  <a:pt x="147" y="140"/>
                </a:lnTo>
                <a:lnTo>
                  <a:pt x="96" y="54"/>
                </a:lnTo>
                <a:lnTo>
                  <a:pt x="74" y="54"/>
                </a:lnTo>
                <a:lnTo>
                  <a:pt x="42" y="0"/>
                </a:lnTo>
                <a:lnTo>
                  <a:pt x="0" y="48"/>
                </a:lnTo>
                <a:lnTo>
                  <a:pt x="3" y="89"/>
                </a:lnTo>
                <a:lnTo>
                  <a:pt x="77" y="99"/>
                </a:lnTo>
                <a:lnTo>
                  <a:pt x="160" y="179"/>
                </a:lnTo>
                <a:lnTo>
                  <a:pt x="163" y="15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" name="Freeform 230"/>
          <p:cNvSpPr>
            <a:spLocks/>
          </p:cNvSpPr>
          <p:nvPr/>
        </p:nvSpPr>
        <p:spPr bwMode="auto">
          <a:xfrm>
            <a:off x="5332051" y="4898422"/>
            <a:ext cx="161449" cy="176351"/>
          </a:xfrm>
          <a:custGeom>
            <a:avLst/>
            <a:gdLst/>
            <a:ahLst/>
            <a:cxnLst>
              <a:cxn ang="0">
                <a:pos x="163" y="154"/>
              </a:cxn>
              <a:cxn ang="0">
                <a:pos x="145" y="141"/>
              </a:cxn>
              <a:cxn ang="0">
                <a:pos x="95" y="53"/>
              </a:cxn>
              <a:cxn ang="0">
                <a:pos x="73" y="53"/>
              </a:cxn>
              <a:cxn ang="0">
                <a:pos x="40" y="0"/>
              </a:cxn>
              <a:cxn ang="0">
                <a:pos x="0" y="48"/>
              </a:cxn>
              <a:cxn ang="0">
                <a:pos x="3" y="88"/>
              </a:cxn>
              <a:cxn ang="0">
                <a:pos x="75" y="98"/>
              </a:cxn>
              <a:cxn ang="0">
                <a:pos x="160" y="179"/>
              </a:cxn>
              <a:cxn ang="0">
                <a:pos x="163" y="154"/>
              </a:cxn>
            </a:cxnLst>
            <a:rect l="0" t="0" r="r" b="b"/>
            <a:pathLst>
              <a:path w="163" h="179">
                <a:moveTo>
                  <a:pt x="163" y="154"/>
                </a:moveTo>
                <a:lnTo>
                  <a:pt x="145" y="141"/>
                </a:lnTo>
                <a:lnTo>
                  <a:pt x="95" y="53"/>
                </a:lnTo>
                <a:lnTo>
                  <a:pt x="73" y="53"/>
                </a:lnTo>
                <a:lnTo>
                  <a:pt x="40" y="0"/>
                </a:lnTo>
                <a:lnTo>
                  <a:pt x="0" y="48"/>
                </a:lnTo>
                <a:lnTo>
                  <a:pt x="3" y="88"/>
                </a:lnTo>
                <a:lnTo>
                  <a:pt x="75" y="98"/>
                </a:lnTo>
                <a:lnTo>
                  <a:pt x="160" y="179"/>
                </a:lnTo>
                <a:lnTo>
                  <a:pt x="163" y="15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4" name="Freeform 229"/>
          <p:cNvSpPr>
            <a:spLocks/>
          </p:cNvSpPr>
          <p:nvPr/>
        </p:nvSpPr>
        <p:spPr bwMode="auto">
          <a:xfrm>
            <a:off x="5476113" y="5049935"/>
            <a:ext cx="67064" cy="59612"/>
          </a:xfrm>
          <a:custGeom>
            <a:avLst/>
            <a:gdLst/>
            <a:ahLst/>
            <a:cxnLst>
              <a:cxn ang="0">
                <a:pos x="67" y="42"/>
              </a:cxn>
              <a:cxn ang="0">
                <a:pos x="16" y="0"/>
              </a:cxn>
              <a:cxn ang="0">
                <a:pos x="13" y="26"/>
              </a:cxn>
              <a:cxn ang="0">
                <a:pos x="0" y="16"/>
              </a:cxn>
              <a:cxn ang="0">
                <a:pos x="10" y="26"/>
              </a:cxn>
              <a:cxn ang="0">
                <a:pos x="7" y="45"/>
              </a:cxn>
              <a:cxn ang="0">
                <a:pos x="35" y="61"/>
              </a:cxn>
              <a:cxn ang="0">
                <a:pos x="61" y="58"/>
              </a:cxn>
              <a:cxn ang="0">
                <a:pos x="67" y="42"/>
              </a:cxn>
            </a:cxnLst>
            <a:rect l="0" t="0" r="r" b="b"/>
            <a:pathLst>
              <a:path w="67" h="61">
                <a:moveTo>
                  <a:pt x="67" y="42"/>
                </a:moveTo>
                <a:lnTo>
                  <a:pt x="16" y="0"/>
                </a:lnTo>
                <a:lnTo>
                  <a:pt x="13" y="26"/>
                </a:lnTo>
                <a:lnTo>
                  <a:pt x="0" y="16"/>
                </a:lnTo>
                <a:lnTo>
                  <a:pt x="10" y="26"/>
                </a:lnTo>
                <a:lnTo>
                  <a:pt x="7" y="45"/>
                </a:lnTo>
                <a:lnTo>
                  <a:pt x="35" y="61"/>
                </a:lnTo>
                <a:lnTo>
                  <a:pt x="61" y="58"/>
                </a:lnTo>
                <a:lnTo>
                  <a:pt x="67" y="4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5" name="Freeform 228"/>
          <p:cNvSpPr>
            <a:spLocks/>
          </p:cNvSpPr>
          <p:nvPr/>
        </p:nvSpPr>
        <p:spPr bwMode="auto">
          <a:xfrm>
            <a:off x="5476113" y="5049935"/>
            <a:ext cx="67064" cy="59612"/>
          </a:xfrm>
          <a:custGeom>
            <a:avLst/>
            <a:gdLst/>
            <a:ahLst/>
            <a:cxnLst>
              <a:cxn ang="0">
                <a:pos x="67" y="43"/>
              </a:cxn>
              <a:cxn ang="0">
                <a:pos x="17" y="0"/>
              </a:cxn>
              <a:cxn ang="0">
                <a:pos x="15" y="25"/>
              </a:cxn>
              <a:cxn ang="0">
                <a:pos x="0" y="15"/>
              </a:cxn>
              <a:cxn ang="0">
                <a:pos x="10" y="25"/>
              </a:cxn>
              <a:cxn ang="0">
                <a:pos x="7" y="46"/>
              </a:cxn>
              <a:cxn ang="0">
                <a:pos x="35" y="61"/>
              </a:cxn>
              <a:cxn ang="0">
                <a:pos x="62" y="58"/>
              </a:cxn>
              <a:cxn ang="0">
                <a:pos x="67" y="43"/>
              </a:cxn>
            </a:cxnLst>
            <a:rect l="0" t="0" r="r" b="b"/>
            <a:pathLst>
              <a:path w="67" h="61">
                <a:moveTo>
                  <a:pt x="67" y="43"/>
                </a:moveTo>
                <a:lnTo>
                  <a:pt x="17" y="0"/>
                </a:lnTo>
                <a:lnTo>
                  <a:pt x="15" y="25"/>
                </a:lnTo>
                <a:lnTo>
                  <a:pt x="0" y="15"/>
                </a:lnTo>
                <a:lnTo>
                  <a:pt x="10" y="25"/>
                </a:lnTo>
                <a:lnTo>
                  <a:pt x="7" y="46"/>
                </a:lnTo>
                <a:lnTo>
                  <a:pt x="35" y="61"/>
                </a:lnTo>
                <a:lnTo>
                  <a:pt x="62" y="58"/>
                </a:lnTo>
                <a:lnTo>
                  <a:pt x="67" y="4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6" name="Freeform 227"/>
          <p:cNvSpPr>
            <a:spLocks/>
          </p:cNvSpPr>
          <p:nvPr/>
        </p:nvSpPr>
        <p:spPr bwMode="auto">
          <a:xfrm>
            <a:off x="5225247" y="4965485"/>
            <a:ext cx="387477" cy="394930"/>
          </a:xfrm>
          <a:custGeom>
            <a:avLst/>
            <a:gdLst/>
            <a:ahLst/>
            <a:cxnLst>
              <a:cxn ang="0">
                <a:pos x="282" y="147"/>
              </a:cxn>
              <a:cxn ang="0">
                <a:pos x="282" y="189"/>
              </a:cxn>
              <a:cxn ang="0">
                <a:pos x="391" y="217"/>
              </a:cxn>
              <a:cxn ang="0">
                <a:pos x="381" y="310"/>
              </a:cxn>
              <a:cxn ang="0">
                <a:pos x="295" y="381"/>
              </a:cxn>
              <a:cxn ang="0">
                <a:pos x="218" y="384"/>
              </a:cxn>
              <a:cxn ang="0">
                <a:pos x="116" y="397"/>
              </a:cxn>
              <a:cxn ang="0">
                <a:pos x="116" y="352"/>
              </a:cxn>
              <a:cxn ang="0">
                <a:pos x="87" y="365"/>
              </a:cxn>
              <a:cxn ang="0">
                <a:pos x="80" y="365"/>
              </a:cxn>
              <a:cxn ang="0">
                <a:pos x="90" y="361"/>
              </a:cxn>
              <a:cxn ang="0">
                <a:pos x="0" y="249"/>
              </a:cxn>
              <a:cxn ang="0">
                <a:pos x="109" y="57"/>
              </a:cxn>
              <a:cxn ang="0">
                <a:pos x="109" y="0"/>
              </a:cxn>
              <a:cxn ang="0">
                <a:pos x="109" y="22"/>
              </a:cxn>
              <a:cxn ang="0">
                <a:pos x="183" y="32"/>
              </a:cxn>
              <a:cxn ang="0">
                <a:pos x="266" y="112"/>
              </a:cxn>
              <a:cxn ang="0">
                <a:pos x="253" y="102"/>
              </a:cxn>
              <a:cxn ang="0">
                <a:pos x="263" y="112"/>
              </a:cxn>
              <a:cxn ang="0">
                <a:pos x="260" y="131"/>
              </a:cxn>
              <a:cxn ang="0">
                <a:pos x="282" y="144"/>
              </a:cxn>
              <a:cxn ang="0">
                <a:pos x="282" y="147"/>
              </a:cxn>
            </a:cxnLst>
            <a:rect l="0" t="0" r="r" b="b"/>
            <a:pathLst>
              <a:path w="391" h="397">
                <a:moveTo>
                  <a:pt x="282" y="147"/>
                </a:moveTo>
                <a:lnTo>
                  <a:pt x="282" y="189"/>
                </a:lnTo>
                <a:lnTo>
                  <a:pt x="391" y="217"/>
                </a:lnTo>
                <a:lnTo>
                  <a:pt x="381" y="310"/>
                </a:lnTo>
                <a:lnTo>
                  <a:pt x="295" y="381"/>
                </a:lnTo>
                <a:lnTo>
                  <a:pt x="218" y="384"/>
                </a:lnTo>
                <a:lnTo>
                  <a:pt x="116" y="397"/>
                </a:lnTo>
                <a:lnTo>
                  <a:pt x="116" y="352"/>
                </a:lnTo>
                <a:lnTo>
                  <a:pt x="87" y="365"/>
                </a:lnTo>
                <a:lnTo>
                  <a:pt x="80" y="365"/>
                </a:lnTo>
                <a:lnTo>
                  <a:pt x="90" y="361"/>
                </a:lnTo>
                <a:lnTo>
                  <a:pt x="0" y="249"/>
                </a:lnTo>
                <a:lnTo>
                  <a:pt x="109" y="57"/>
                </a:lnTo>
                <a:lnTo>
                  <a:pt x="109" y="0"/>
                </a:lnTo>
                <a:lnTo>
                  <a:pt x="109" y="22"/>
                </a:lnTo>
                <a:lnTo>
                  <a:pt x="183" y="32"/>
                </a:lnTo>
                <a:lnTo>
                  <a:pt x="266" y="112"/>
                </a:lnTo>
                <a:lnTo>
                  <a:pt x="253" y="102"/>
                </a:lnTo>
                <a:lnTo>
                  <a:pt x="263" y="112"/>
                </a:lnTo>
                <a:lnTo>
                  <a:pt x="260" y="131"/>
                </a:lnTo>
                <a:lnTo>
                  <a:pt x="282" y="144"/>
                </a:lnTo>
                <a:lnTo>
                  <a:pt x="282" y="14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7" name="Freeform 226"/>
          <p:cNvSpPr>
            <a:spLocks/>
          </p:cNvSpPr>
          <p:nvPr/>
        </p:nvSpPr>
        <p:spPr bwMode="auto">
          <a:xfrm>
            <a:off x="5225247" y="4965485"/>
            <a:ext cx="389960" cy="392445"/>
          </a:xfrm>
          <a:custGeom>
            <a:avLst/>
            <a:gdLst/>
            <a:ahLst/>
            <a:cxnLst>
              <a:cxn ang="0">
                <a:pos x="281" y="146"/>
              </a:cxn>
              <a:cxn ang="0">
                <a:pos x="281" y="188"/>
              </a:cxn>
              <a:cxn ang="0">
                <a:pos x="391" y="216"/>
              </a:cxn>
              <a:cxn ang="0">
                <a:pos x="381" y="312"/>
              </a:cxn>
              <a:cxn ang="0">
                <a:pos x="294" y="382"/>
              </a:cxn>
              <a:cxn ang="0">
                <a:pos x="217" y="384"/>
              </a:cxn>
              <a:cxn ang="0">
                <a:pos x="117" y="397"/>
              </a:cxn>
              <a:cxn ang="0">
                <a:pos x="117" y="352"/>
              </a:cxn>
              <a:cxn ang="0">
                <a:pos x="87" y="367"/>
              </a:cxn>
              <a:cxn ang="0">
                <a:pos x="80" y="367"/>
              </a:cxn>
              <a:cxn ang="0">
                <a:pos x="90" y="362"/>
              </a:cxn>
              <a:cxn ang="0">
                <a:pos x="0" y="249"/>
              </a:cxn>
              <a:cxn ang="0">
                <a:pos x="110" y="55"/>
              </a:cxn>
              <a:cxn ang="0">
                <a:pos x="110" y="0"/>
              </a:cxn>
              <a:cxn ang="0">
                <a:pos x="110" y="20"/>
              </a:cxn>
              <a:cxn ang="0">
                <a:pos x="182" y="30"/>
              </a:cxn>
              <a:cxn ang="0">
                <a:pos x="266" y="111"/>
              </a:cxn>
              <a:cxn ang="0">
                <a:pos x="252" y="101"/>
              </a:cxn>
              <a:cxn ang="0">
                <a:pos x="261" y="111"/>
              </a:cxn>
              <a:cxn ang="0">
                <a:pos x="259" y="131"/>
              </a:cxn>
              <a:cxn ang="0">
                <a:pos x="281" y="143"/>
              </a:cxn>
              <a:cxn ang="0">
                <a:pos x="281" y="146"/>
              </a:cxn>
            </a:cxnLst>
            <a:rect l="0" t="0" r="r" b="b"/>
            <a:pathLst>
              <a:path w="391" h="397">
                <a:moveTo>
                  <a:pt x="281" y="146"/>
                </a:moveTo>
                <a:lnTo>
                  <a:pt x="281" y="188"/>
                </a:lnTo>
                <a:lnTo>
                  <a:pt x="391" y="216"/>
                </a:lnTo>
                <a:lnTo>
                  <a:pt x="381" y="312"/>
                </a:lnTo>
                <a:lnTo>
                  <a:pt x="294" y="382"/>
                </a:lnTo>
                <a:lnTo>
                  <a:pt x="217" y="384"/>
                </a:lnTo>
                <a:lnTo>
                  <a:pt x="117" y="397"/>
                </a:lnTo>
                <a:lnTo>
                  <a:pt x="117" y="352"/>
                </a:lnTo>
                <a:lnTo>
                  <a:pt x="87" y="367"/>
                </a:lnTo>
                <a:lnTo>
                  <a:pt x="80" y="367"/>
                </a:lnTo>
                <a:lnTo>
                  <a:pt x="90" y="362"/>
                </a:lnTo>
                <a:lnTo>
                  <a:pt x="0" y="249"/>
                </a:lnTo>
                <a:lnTo>
                  <a:pt x="110" y="55"/>
                </a:lnTo>
                <a:lnTo>
                  <a:pt x="110" y="0"/>
                </a:lnTo>
                <a:lnTo>
                  <a:pt x="110" y="20"/>
                </a:lnTo>
                <a:lnTo>
                  <a:pt x="182" y="30"/>
                </a:lnTo>
                <a:lnTo>
                  <a:pt x="266" y="111"/>
                </a:lnTo>
                <a:lnTo>
                  <a:pt x="252" y="101"/>
                </a:lnTo>
                <a:lnTo>
                  <a:pt x="261" y="111"/>
                </a:lnTo>
                <a:lnTo>
                  <a:pt x="259" y="131"/>
                </a:lnTo>
                <a:lnTo>
                  <a:pt x="281" y="143"/>
                </a:lnTo>
                <a:lnTo>
                  <a:pt x="281" y="146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8" name="Freeform 225"/>
          <p:cNvSpPr>
            <a:spLocks/>
          </p:cNvSpPr>
          <p:nvPr/>
        </p:nvSpPr>
        <p:spPr bwMode="auto">
          <a:xfrm>
            <a:off x="5461210" y="5052420"/>
            <a:ext cx="317930" cy="466960"/>
          </a:xfrm>
          <a:custGeom>
            <a:avLst/>
            <a:gdLst/>
            <a:ahLst/>
            <a:cxnLst>
              <a:cxn ang="0">
                <a:pos x="23" y="471"/>
              </a:cxn>
              <a:cxn ang="0">
                <a:pos x="23" y="468"/>
              </a:cxn>
              <a:cxn ang="0">
                <a:pos x="67" y="455"/>
              </a:cxn>
              <a:cxn ang="0">
                <a:pos x="208" y="292"/>
              </a:cxn>
              <a:cxn ang="0">
                <a:pos x="237" y="266"/>
              </a:cxn>
              <a:cxn ang="0">
                <a:pos x="320" y="26"/>
              </a:cxn>
              <a:cxn ang="0">
                <a:pos x="288" y="0"/>
              </a:cxn>
              <a:cxn ang="0">
                <a:pos x="237" y="36"/>
              </a:cxn>
              <a:cxn ang="0">
                <a:pos x="109" y="55"/>
              </a:cxn>
              <a:cxn ang="0">
                <a:pos x="67" y="23"/>
              </a:cxn>
              <a:cxn ang="0">
                <a:pos x="83" y="39"/>
              </a:cxn>
              <a:cxn ang="0">
                <a:pos x="77" y="55"/>
              </a:cxn>
              <a:cxn ang="0">
                <a:pos x="51" y="58"/>
              </a:cxn>
              <a:cxn ang="0">
                <a:pos x="29" y="48"/>
              </a:cxn>
              <a:cxn ang="0">
                <a:pos x="45" y="55"/>
              </a:cxn>
              <a:cxn ang="0">
                <a:pos x="45" y="58"/>
              </a:cxn>
              <a:cxn ang="0">
                <a:pos x="45" y="100"/>
              </a:cxn>
              <a:cxn ang="0">
                <a:pos x="154" y="128"/>
              </a:cxn>
              <a:cxn ang="0">
                <a:pos x="144" y="221"/>
              </a:cxn>
              <a:cxn ang="0">
                <a:pos x="58" y="292"/>
              </a:cxn>
              <a:cxn ang="0">
                <a:pos x="26" y="292"/>
              </a:cxn>
              <a:cxn ang="0">
                <a:pos x="0" y="330"/>
              </a:cxn>
              <a:cxn ang="0">
                <a:pos x="0" y="442"/>
              </a:cxn>
              <a:cxn ang="0">
                <a:pos x="23" y="471"/>
              </a:cxn>
            </a:cxnLst>
            <a:rect l="0" t="0" r="r" b="b"/>
            <a:pathLst>
              <a:path w="320" h="471">
                <a:moveTo>
                  <a:pt x="23" y="471"/>
                </a:moveTo>
                <a:lnTo>
                  <a:pt x="23" y="468"/>
                </a:lnTo>
                <a:lnTo>
                  <a:pt x="67" y="455"/>
                </a:lnTo>
                <a:lnTo>
                  <a:pt x="208" y="292"/>
                </a:lnTo>
                <a:lnTo>
                  <a:pt x="237" y="266"/>
                </a:lnTo>
                <a:lnTo>
                  <a:pt x="320" y="26"/>
                </a:lnTo>
                <a:lnTo>
                  <a:pt x="288" y="0"/>
                </a:lnTo>
                <a:lnTo>
                  <a:pt x="237" y="36"/>
                </a:lnTo>
                <a:lnTo>
                  <a:pt x="109" y="55"/>
                </a:lnTo>
                <a:lnTo>
                  <a:pt x="67" y="23"/>
                </a:lnTo>
                <a:lnTo>
                  <a:pt x="83" y="39"/>
                </a:lnTo>
                <a:lnTo>
                  <a:pt x="77" y="55"/>
                </a:lnTo>
                <a:lnTo>
                  <a:pt x="51" y="58"/>
                </a:lnTo>
                <a:lnTo>
                  <a:pt x="29" y="48"/>
                </a:lnTo>
                <a:lnTo>
                  <a:pt x="45" y="55"/>
                </a:lnTo>
                <a:lnTo>
                  <a:pt x="45" y="58"/>
                </a:lnTo>
                <a:lnTo>
                  <a:pt x="45" y="100"/>
                </a:lnTo>
                <a:lnTo>
                  <a:pt x="154" y="128"/>
                </a:lnTo>
                <a:lnTo>
                  <a:pt x="144" y="221"/>
                </a:lnTo>
                <a:lnTo>
                  <a:pt x="58" y="292"/>
                </a:lnTo>
                <a:lnTo>
                  <a:pt x="26" y="292"/>
                </a:lnTo>
                <a:lnTo>
                  <a:pt x="0" y="330"/>
                </a:lnTo>
                <a:lnTo>
                  <a:pt x="0" y="442"/>
                </a:lnTo>
                <a:lnTo>
                  <a:pt x="23" y="47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9" name="Freeform 224"/>
          <p:cNvSpPr>
            <a:spLocks/>
          </p:cNvSpPr>
          <p:nvPr/>
        </p:nvSpPr>
        <p:spPr bwMode="auto">
          <a:xfrm>
            <a:off x="5461210" y="5052420"/>
            <a:ext cx="317930" cy="469443"/>
          </a:xfrm>
          <a:custGeom>
            <a:avLst/>
            <a:gdLst/>
            <a:ahLst/>
            <a:cxnLst>
              <a:cxn ang="0">
                <a:pos x="23" y="471"/>
              </a:cxn>
              <a:cxn ang="0">
                <a:pos x="23" y="466"/>
              </a:cxn>
              <a:cxn ang="0">
                <a:pos x="68" y="454"/>
              </a:cxn>
              <a:cxn ang="0">
                <a:pos x="208" y="292"/>
              </a:cxn>
              <a:cxn ang="0">
                <a:pos x="238" y="267"/>
              </a:cxn>
              <a:cxn ang="0">
                <a:pos x="320" y="27"/>
              </a:cxn>
              <a:cxn ang="0">
                <a:pos x="288" y="0"/>
              </a:cxn>
              <a:cxn ang="0">
                <a:pos x="238" y="37"/>
              </a:cxn>
              <a:cxn ang="0">
                <a:pos x="110" y="55"/>
              </a:cxn>
              <a:cxn ang="0">
                <a:pos x="68" y="22"/>
              </a:cxn>
              <a:cxn ang="0">
                <a:pos x="83" y="40"/>
              </a:cxn>
              <a:cxn ang="0">
                <a:pos x="78" y="55"/>
              </a:cxn>
              <a:cxn ang="0">
                <a:pos x="50" y="57"/>
              </a:cxn>
              <a:cxn ang="0">
                <a:pos x="30" y="47"/>
              </a:cxn>
              <a:cxn ang="0">
                <a:pos x="45" y="55"/>
              </a:cxn>
              <a:cxn ang="0">
                <a:pos x="45" y="57"/>
              </a:cxn>
              <a:cxn ang="0">
                <a:pos x="45" y="100"/>
              </a:cxn>
              <a:cxn ang="0">
                <a:pos x="155" y="127"/>
              </a:cxn>
              <a:cxn ang="0">
                <a:pos x="145" y="222"/>
              </a:cxn>
              <a:cxn ang="0">
                <a:pos x="58" y="292"/>
              </a:cxn>
              <a:cxn ang="0">
                <a:pos x="25" y="292"/>
              </a:cxn>
              <a:cxn ang="0">
                <a:pos x="0" y="329"/>
              </a:cxn>
              <a:cxn ang="0">
                <a:pos x="0" y="441"/>
              </a:cxn>
              <a:cxn ang="0">
                <a:pos x="23" y="471"/>
              </a:cxn>
            </a:cxnLst>
            <a:rect l="0" t="0" r="r" b="b"/>
            <a:pathLst>
              <a:path w="320" h="471">
                <a:moveTo>
                  <a:pt x="23" y="471"/>
                </a:moveTo>
                <a:lnTo>
                  <a:pt x="23" y="466"/>
                </a:lnTo>
                <a:lnTo>
                  <a:pt x="68" y="454"/>
                </a:lnTo>
                <a:lnTo>
                  <a:pt x="208" y="292"/>
                </a:lnTo>
                <a:lnTo>
                  <a:pt x="238" y="267"/>
                </a:lnTo>
                <a:lnTo>
                  <a:pt x="320" y="27"/>
                </a:lnTo>
                <a:lnTo>
                  <a:pt x="288" y="0"/>
                </a:lnTo>
                <a:lnTo>
                  <a:pt x="238" y="37"/>
                </a:lnTo>
                <a:lnTo>
                  <a:pt x="110" y="55"/>
                </a:lnTo>
                <a:lnTo>
                  <a:pt x="68" y="22"/>
                </a:lnTo>
                <a:lnTo>
                  <a:pt x="83" y="40"/>
                </a:lnTo>
                <a:lnTo>
                  <a:pt x="78" y="55"/>
                </a:lnTo>
                <a:lnTo>
                  <a:pt x="50" y="57"/>
                </a:lnTo>
                <a:lnTo>
                  <a:pt x="30" y="47"/>
                </a:lnTo>
                <a:lnTo>
                  <a:pt x="45" y="55"/>
                </a:lnTo>
                <a:lnTo>
                  <a:pt x="45" y="57"/>
                </a:lnTo>
                <a:lnTo>
                  <a:pt x="45" y="100"/>
                </a:lnTo>
                <a:lnTo>
                  <a:pt x="155" y="127"/>
                </a:lnTo>
                <a:lnTo>
                  <a:pt x="145" y="222"/>
                </a:lnTo>
                <a:lnTo>
                  <a:pt x="58" y="292"/>
                </a:lnTo>
                <a:lnTo>
                  <a:pt x="25" y="292"/>
                </a:lnTo>
                <a:lnTo>
                  <a:pt x="0" y="329"/>
                </a:lnTo>
                <a:lnTo>
                  <a:pt x="0" y="441"/>
                </a:lnTo>
                <a:lnTo>
                  <a:pt x="23" y="471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0" name="Freeform 223"/>
          <p:cNvSpPr>
            <a:spLocks/>
          </p:cNvSpPr>
          <p:nvPr/>
        </p:nvSpPr>
        <p:spPr bwMode="auto">
          <a:xfrm>
            <a:off x="5225247" y="5313221"/>
            <a:ext cx="260801" cy="303027"/>
          </a:xfrm>
          <a:custGeom>
            <a:avLst/>
            <a:gdLst/>
            <a:ahLst/>
            <a:cxnLst>
              <a:cxn ang="0">
                <a:pos x="192" y="304"/>
              </a:cxn>
              <a:cxn ang="0">
                <a:pos x="192" y="294"/>
              </a:cxn>
              <a:cxn ang="0">
                <a:pos x="260" y="205"/>
              </a:cxn>
              <a:cxn ang="0">
                <a:pos x="260" y="208"/>
              </a:cxn>
              <a:cxn ang="0">
                <a:pos x="237" y="179"/>
              </a:cxn>
              <a:cxn ang="0">
                <a:pos x="237" y="67"/>
              </a:cxn>
              <a:cxn ang="0">
                <a:pos x="263" y="29"/>
              </a:cxn>
              <a:cxn ang="0">
                <a:pos x="218" y="32"/>
              </a:cxn>
              <a:cxn ang="0">
                <a:pos x="116" y="45"/>
              </a:cxn>
              <a:cxn ang="0">
                <a:pos x="116" y="0"/>
              </a:cxn>
              <a:cxn ang="0">
                <a:pos x="87" y="13"/>
              </a:cxn>
              <a:cxn ang="0">
                <a:pos x="80" y="13"/>
              </a:cxn>
              <a:cxn ang="0">
                <a:pos x="29" y="48"/>
              </a:cxn>
              <a:cxn ang="0">
                <a:pos x="29" y="51"/>
              </a:cxn>
              <a:cxn ang="0">
                <a:pos x="29" y="54"/>
              </a:cxn>
              <a:cxn ang="0">
                <a:pos x="58" y="109"/>
              </a:cxn>
              <a:cxn ang="0">
                <a:pos x="0" y="169"/>
              </a:cxn>
              <a:cxn ang="0">
                <a:pos x="58" y="221"/>
              </a:cxn>
              <a:cxn ang="0">
                <a:pos x="87" y="230"/>
              </a:cxn>
              <a:cxn ang="0">
                <a:pos x="186" y="304"/>
              </a:cxn>
              <a:cxn ang="0">
                <a:pos x="192" y="304"/>
              </a:cxn>
            </a:cxnLst>
            <a:rect l="0" t="0" r="r" b="b"/>
            <a:pathLst>
              <a:path w="263" h="304">
                <a:moveTo>
                  <a:pt x="192" y="304"/>
                </a:moveTo>
                <a:lnTo>
                  <a:pt x="192" y="294"/>
                </a:lnTo>
                <a:lnTo>
                  <a:pt x="260" y="205"/>
                </a:lnTo>
                <a:lnTo>
                  <a:pt x="260" y="208"/>
                </a:lnTo>
                <a:lnTo>
                  <a:pt x="237" y="179"/>
                </a:lnTo>
                <a:lnTo>
                  <a:pt x="237" y="67"/>
                </a:lnTo>
                <a:lnTo>
                  <a:pt x="263" y="29"/>
                </a:lnTo>
                <a:lnTo>
                  <a:pt x="218" y="32"/>
                </a:lnTo>
                <a:lnTo>
                  <a:pt x="116" y="45"/>
                </a:lnTo>
                <a:lnTo>
                  <a:pt x="116" y="0"/>
                </a:lnTo>
                <a:lnTo>
                  <a:pt x="87" y="13"/>
                </a:lnTo>
                <a:lnTo>
                  <a:pt x="80" y="13"/>
                </a:lnTo>
                <a:lnTo>
                  <a:pt x="29" y="48"/>
                </a:lnTo>
                <a:lnTo>
                  <a:pt x="29" y="51"/>
                </a:lnTo>
                <a:lnTo>
                  <a:pt x="29" y="54"/>
                </a:lnTo>
                <a:lnTo>
                  <a:pt x="58" y="109"/>
                </a:lnTo>
                <a:lnTo>
                  <a:pt x="0" y="169"/>
                </a:lnTo>
                <a:lnTo>
                  <a:pt x="58" y="221"/>
                </a:lnTo>
                <a:lnTo>
                  <a:pt x="87" y="230"/>
                </a:lnTo>
                <a:lnTo>
                  <a:pt x="186" y="304"/>
                </a:lnTo>
                <a:lnTo>
                  <a:pt x="192" y="30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" name="Freeform 222"/>
          <p:cNvSpPr>
            <a:spLocks/>
          </p:cNvSpPr>
          <p:nvPr/>
        </p:nvSpPr>
        <p:spPr bwMode="auto">
          <a:xfrm>
            <a:off x="5225247" y="5313221"/>
            <a:ext cx="260801" cy="303027"/>
          </a:xfrm>
          <a:custGeom>
            <a:avLst/>
            <a:gdLst/>
            <a:ahLst/>
            <a:cxnLst>
              <a:cxn ang="0">
                <a:pos x="193" y="304"/>
              </a:cxn>
              <a:cxn ang="0">
                <a:pos x="193" y="294"/>
              </a:cxn>
              <a:cxn ang="0">
                <a:pos x="260" y="204"/>
              </a:cxn>
              <a:cxn ang="0">
                <a:pos x="260" y="209"/>
              </a:cxn>
              <a:cxn ang="0">
                <a:pos x="238" y="179"/>
              </a:cxn>
              <a:cxn ang="0">
                <a:pos x="238" y="67"/>
              </a:cxn>
              <a:cxn ang="0">
                <a:pos x="263" y="30"/>
              </a:cxn>
              <a:cxn ang="0">
                <a:pos x="218" y="32"/>
              </a:cxn>
              <a:cxn ang="0">
                <a:pos x="118" y="45"/>
              </a:cxn>
              <a:cxn ang="0">
                <a:pos x="118" y="0"/>
              </a:cxn>
              <a:cxn ang="0">
                <a:pos x="88" y="15"/>
              </a:cxn>
              <a:cxn ang="0">
                <a:pos x="80" y="15"/>
              </a:cxn>
              <a:cxn ang="0">
                <a:pos x="30" y="50"/>
              </a:cxn>
              <a:cxn ang="0">
                <a:pos x="30" y="52"/>
              </a:cxn>
              <a:cxn ang="0">
                <a:pos x="30" y="55"/>
              </a:cxn>
              <a:cxn ang="0">
                <a:pos x="58" y="110"/>
              </a:cxn>
              <a:cxn ang="0">
                <a:pos x="0" y="169"/>
              </a:cxn>
              <a:cxn ang="0">
                <a:pos x="58" y="222"/>
              </a:cxn>
              <a:cxn ang="0">
                <a:pos x="88" y="229"/>
              </a:cxn>
              <a:cxn ang="0">
                <a:pos x="188" y="304"/>
              </a:cxn>
              <a:cxn ang="0">
                <a:pos x="193" y="304"/>
              </a:cxn>
            </a:cxnLst>
            <a:rect l="0" t="0" r="r" b="b"/>
            <a:pathLst>
              <a:path w="263" h="304">
                <a:moveTo>
                  <a:pt x="193" y="304"/>
                </a:moveTo>
                <a:lnTo>
                  <a:pt x="193" y="294"/>
                </a:lnTo>
                <a:lnTo>
                  <a:pt x="260" y="204"/>
                </a:lnTo>
                <a:lnTo>
                  <a:pt x="260" y="209"/>
                </a:lnTo>
                <a:lnTo>
                  <a:pt x="238" y="179"/>
                </a:lnTo>
                <a:lnTo>
                  <a:pt x="238" y="67"/>
                </a:lnTo>
                <a:lnTo>
                  <a:pt x="263" y="30"/>
                </a:lnTo>
                <a:lnTo>
                  <a:pt x="218" y="32"/>
                </a:lnTo>
                <a:lnTo>
                  <a:pt x="118" y="45"/>
                </a:lnTo>
                <a:lnTo>
                  <a:pt x="118" y="0"/>
                </a:lnTo>
                <a:lnTo>
                  <a:pt x="88" y="15"/>
                </a:lnTo>
                <a:lnTo>
                  <a:pt x="80" y="15"/>
                </a:lnTo>
                <a:lnTo>
                  <a:pt x="30" y="50"/>
                </a:lnTo>
                <a:lnTo>
                  <a:pt x="30" y="52"/>
                </a:lnTo>
                <a:lnTo>
                  <a:pt x="30" y="55"/>
                </a:lnTo>
                <a:lnTo>
                  <a:pt x="58" y="110"/>
                </a:lnTo>
                <a:lnTo>
                  <a:pt x="0" y="169"/>
                </a:lnTo>
                <a:lnTo>
                  <a:pt x="58" y="222"/>
                </a:lnTo>
                <a:lnTo>
                  <a:pt x="88" y="229"/>
                </a:lnTo>
                <a:lnTo>
                  <a:pt x="188" y="304"/>
                </a:lnTo>
                <a:lnTo>
                  <a:pt x="193" y="30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2" name="Freeform 221"/>
          <p:cNvSpPr>
            <a:spLocks/>
          </p:cNvSpPr>
          <p:nvPr/>
        </p:nvSpPr>
        <p:spPr bwMode="auto">
          <a:xfrm>
            <a:off x="5108506" y="5362898"/>
            <a:ext cx="173868" cy="13909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2" y="73"/>
              </a:cxn>
              <a:cxn ang="0">
                <a:pos x="16" y="102"/>
              </a:cxn>
              <a:cxn ang="0">
                <a:pos x="0" y="141"/>
              </a:cxn>
              <a:cxn ang="0">
                <a:pos x="118" y="125"/>
              </a:cxn>
              <a:cxn ang="0">
                <a:pos x="122" y="125"/>
              </a:cxn>
              <a:cxn ang="0">
                <a:pos x="118" y="121"/>
              </a:cxn>
              <a:cxn ang="0">
                <a:pos x="176" y="61"/>
              </a:cxn>
              <a:cxn ang="0">
                <a:pos x="147" y="6"/>
              </a:cxn>
              <a:cxn ang="0">
                <a:pos x="147" y="3"/>
              </a:cxn>
              <a:cxn ang="0">
                <a:pos x="147" y="0"/>
              </a:cxn>
              <a:cxn ang="0">
                <a:pos x="35" y="3"/>
              </a:cxn>
              <a:cxn ang="0">
                <a:pos x="35" y="0"/>
              </a:cxn>
            </a:cxnLst>
            <a:rect l="0" t="0" r="r" b="b"/>
            <a:pathLst>
              <a:path w="176" h="141">
                <a:moveTo>
                  <a:pt x="35" y="0"/>
                </a:moveTo>
                <a:lnTo>
                  <a:pt x="42" y="73"/>
                </a:lnTo>
                <a:lnTo>
                  <a:pt x="16" y="102"/>
                </a:lnTo>
                <a:lnTo>
                  <a:pt x="0" y="141"/>
                </a:lnTo>
                <a:lnTo>
                  <a:pt x="118" y="125"/>
                </a:lnTo>
                <a:lnTo>
                  <a:pt x="122" y="125"/>
                </a:lnTo>
                <a:lnTo>
                  <a:pt x="118" y="121"/>
                </a:lnTo>
                <a:lnTo>
                  <a:pt x="176" y="61"/>
                </a:lnTo>
                <a:lnTo>
                  <a:pt x="147" y="6"/>
                </a:lnTo>
                <a:lnTo>
                  <a:pt x="147" y="3"/>
                </a:lnTo>
                <a:lnTo>
                  <a:pt x="147" y="0"/>
                </a:lnTo>
                <a:lnTo>
                  <a:pt x="35" y="3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3" name="Freeform 220"/>
          <p:cNvSpPr>
            <a:spLocks/>
          </p:cNvSpPr>
          <p:nvPr/>
        </p:nvSpPr>
        <p:spPr bwMode="auto">
          <a:xfrm>
            <a:off x="5108506" y="5362898"/>
            <a:ext cx="173868" cy="13909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3" y="73"/>
              </a:cxn>
              <a:cxn ang="0">
                <a:pos x="15" y="101"/>
              </a:cxn>
              <a:cxn ang="0">
                <a:pos x="0" y="141"/>
              </a:cxn>
              <a:cxn ang="0">
                <a:pos x="118" y="126"/>
              </a:cxn>
              <a:cxn ang="0">
                <a:pos x="123" y="126"/>
              </a:cxn>
              <a:cxn ang="0">
                <a:pos x="118" y="121"/>
              </a:cxn>
              <a:cxn ang="0">
                <a:pos x="176" y="60"/>
              </a:cxn>
              <a:cxn ang="0">
                <a:pos x="148" y="5"/>
              </a:cxn>
              <a:cxn ang="0">
                <a:pos x="148" y="3"/>
              </a:cxn>
              <a:cxn ang="0">
                <a:pos x="148" y="0"/>
              </a:cxn>
              <a:cxn ang="0">
                <a:pos x="35" y="3"/>
              </a:cxn>
              <a:cxn ang="0">
                <a:pos x="35" y="0"/>
              </a:cxn>
            </a:cxnLst>
            <a:rect l="0" t="0" r="r" b="b"/>
            <a:pathLst>
              <a:path w="176" h="141">
                <a:moveTo>
                  <a:pt x="35" y="0"/>
                </a:moveTo>
                <a:lnTo>
                  <a:pt x="43" y="73"/>
                </a:lnTo>
                <a:lnTo>
                  <a:pt x="15" y="101"/>
                </a:lnTo>
                <a:lnTo>
                  <a:pt x="0" y="141"/>
                </a:lnTo>
                <a:lnTo>
                  <a:pt x="118" y="126"/>
                </a:lnTo>
                <a:lnTo>
                  <a:pt x="123" y="126"/>
                </a:lnTo>
                <a:lnTo>
                  <a:pt x="118" y="121"/>
                </a:lnTo>
                <a:lnTo>
                  <a:pt x="176" y="60"/>
                </a:lnTo>
                <a:lnTo>
                  <a:pt x="148" y="5"/>
                </a:lnTo>
                <a:lnTo>
                  <a:pt x="148" y="3"/>
                </a:lnTo>
                <a:lnTo>
                  <a:pt x="148" y="0"/>
                </a:lnTo>
                <a:lnTo>
                  <a:pt x="35" y="3"/>
                </a:lnTo>
                <a:lnTo>
                  <a:pt x="3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4" name="Freeform 219"/>
          <p:cNvSpPr>
            <a:spLocks/>
          </p:cNvSpPr>
          <p:nvPr/>
        </p:nvSpPr>
        <p:spPr bwMode="auto">
          <a:xfrm>
            <a:off x="5106023" y="5497024"/>
            <a:ext cx="47192" cy="74515"/>
          </a:xfrm>
          <a:custGeom>
            <a:avLst/>
            <a:gdLst/>
            <a:ahLst/>
            <a:cxnLst>
              <a:cxn ang="0">
                <a:pos x="3" y="7"/>
              </a:cxn>
              <a:cxn ang="0">
                <a:pos x="0" y="55"/>
              </a:cxn>
              <a:cxn ang="0">
                <a:pos x="3" y="74"/>
              </a:cxn>
              <a:cxn ang="0">
                <a:pos x="48" y="71"/>
              </a:cxn>
              <a:cxn ang="0">
                <a:pos x="48" y="0"/>
              </a:cxn>
              <a:cxn ang="0">
                <a:pos x="3" y="4"/>
              </a:cxn>
              <a:cxn ang="0">
                <a:pos x="3" y="7"/>
              </a:cxn>
            </a:cxnLst>
            <a:rect l="0" t="0" r="r" b="b"/>
            <a:pathLst>
              <a:path w="48" h="74">
                <a:moveTo>
                  <a:pt x="3" y="7"/>
                </a:moveTo>
                <a:lnTo>
                  <a:pt x="0" y="55"/>
                </a:lnTo>
                <a:lnTo>
                  <a:pt x="3" y="74"/>
                </a:lnTo>
                <a:lnTo>
                  <a:pt x="48" y="71"/>
                </a:lnTo>
                <a:lnTo>
                  <a:pt x="48" y="0"/>
                </a:lnTo>
                <a:lnTo>
                  <a:pt x="3" y="4"/>
                </a:lnTo>
                <a:lnTo>
                  <a:pt x="3" y="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5" name="Freeform 218"/>
          <p:cNvSpPr>
            <a:spLocks/>
          </p:cNvSpPr>
          <p:nvPr/>
        </p:nvSpPr>
        <p:spPr bwMode="auto">
          <a:xfrm>
            <a:off x="5106023" y="5497024"/>
            <a:ext cx="47192" cy="74515"/>
          </a:xfrm>
          <a:custGeom>
            <a:avLst/>
            <a:gdLst/>
            <a:ahLst/>
            <a:cxnLst>
              <a:cxn ang="0">
                <a:pos x="3" y="7"/>
              </a:cxn>
              <a:cxn ang="0">
                <a:pos x="0" y="54"/>
              </a:cxn>
              <a:cxn ang="0">
                <a:pos x="3" y="74"/>
              </a:cxn>
              <a:cxn ang="0">
                <a:pos x="48" y="72"/>
              </a:cxn>
              <a:cxn ang="0">
                <a:pos x="48" y="0"/>
              </a:cxn>
              <a:cxn ang="0">
                <a:pos x="3" y="5"/>
              </a:cxn>
              <a:cxn ang="0">
                <a:pos x="3" y="7"/>
              </a:cxn>
            </a:cxnLst>
            <a:rect l="0" t="0" r="r" b="b"/>
            <a:pathLst>
              <a:path w="48" h="74">
                <a:moveTo>
                  <a:pt x="3" y="7"/>
                </a:moveTo>
                <a:lnTo>
                  <a:pt x="0" y="54"/>
                </a:lnTo>
                <a:lnTo>
                  <a:pt x="3" y="74"/>
                </a:lnTo>
                <a:lnTo>
                  <a:pt x="48" y="72"/>
                </a:lnTo>
                <a:lnTo>
                  <a:pt x="48" y="0"/>
                </a:lnTo>
                <a:lnTo>
                  <a:pt x="3" y="5"/>
                </a:lnTo>
                <a:lnTo>
                  <a:pt x="3" y="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6" name="Freeform 217"/>
          <p:cNvSpPr>
            <a:spLocks/>
          </p:cNvSpPr>
          <p:nvPr/>
        </p:nvSpPr>
        <p:spPr bwMode="auto">
          <a:xfrm>
            <a:off x="5110991" y="5569056"/>
            <a:ext cx="54644" cy="37257"/>
          </a:xfrm>
          <a:custGeom>
            <a:avLst/>
            <a:gdLst/>
            <a:ahLst/>
            <a:cxnLst>
              <a:cxn ang="0">
                <a:pos x="42" y="3"/>
              </a:cxn>
              <a:cxn ang="0">
                <a:pos x="55" y="38"/>
              </a:cxn>
              <a:cxn ang="0">
                <a:pos x="13" y="38"/>
              </a:cxn>
              <a:cxn ang="0">
                <a:pos x="0" y="3"/>
              </a:cxn>
              <a:cxn ang="0">
                <a:pos x="39" y="0"/>
              </a:cxn>
              <a:cxn ang="0">
                <a:pos x="42" y="3"/>
              </a:cxn>
            </a:cxnLst>
            <a:rect l="0" t="0" r="r" b="b"/>
            <a:pathLst>
              <a:path w="55" h="38">
                <a:moveTo>
                  <a:pt x="42" y="3"/>
                </a:moveTo>
                <a:lnTo>
                  <a:pt x="55" y="38"/>
                </a:lnTo>
                <a:lnTo>
                  <a:pt x="13" y="38"/>
                </a:lnTo>
                <a:lnTo>
                  <a:pt x="0" y="3"/>
                </a:lnTo>
                <a:lnTo>
                  <a:pt x="39" y="0"/>
                </a:lnTo>
                <a:lnTo>
                  <a:pt x="42" y="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7" name="Freeform 216"/>
          <p:cNvSpPr>
            <a:spLocks/>
          </p:cNvSpPr>
          <p:nvPr/>
        </p:nvSpPr>
        <p:spPr bwMode="auto">
          <a:xfrm>
            <a:off x="5110991" y="5569056"/>
            <a:ext cx="54644" cy="37257"/>
          </a:xfrm>
          <a:custGeom>
            <a:avLst/>
            <a:gdLst/>
            <a:ahLst/>
            <a:cxnLst>
              <a:cxn ang="0">
                <a:pos x="43" y="3"/>
              </a:cxn>
              <a:cxn ang="0">
                <a:pos x="55" y="38"/>
              </a:cxn>
              <a:cxn ang="0">
                <a:pos x="13" y="38"/>
              </a:cxn>
              <a:cxn ang="0">
                <a:pos x="0" y="3"/>
              </a:cxn>
              <a:cxn ang="0">
                <a:pos x="40" y="0"/>
              </a:cxn>
              <a:cxn ang="0">
                <a:pos x="43" y="3"/>
              </a:cxn>
            </a:cxnLst>
            <a:rect l="0" t="0" r="r" b="b"/>
            <a:pathLst>
              <a:path w="55" h="38">
                <a:moveTo>
                  <a:pt x="43" y="3"/>
                </a:moveTo>
                <a:lnTo>
                  <a:pt x="55" y="38"/>
                </a:lnTo>
                <a:lnTo>
                  <a:pt x="13" y="38"/>
                </a:lnTo>
                <a:lnTo>
                  <a:pt x="0" y="3"/>
                </a:lnTo>
                <a:lnTo>
                  <a:pt x="40" y="0"/>
                </a:lnTo>
                <a:lnTo>
                  <a:pt x="43" y="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8" name="Freeform 215"/>
          <p:cNvSpPr>
            <a:spLocks/>
          </p:cNvSpPr>
          <p:nvPr/>
        </p:nvSpPr>
        <p:spPr bwMode="auto">
          <a:xfrm>
            <a:off x="5098571" y="5482121"/>
            <a:ext cx="342768" cy="362639"/>
          </a:xfrm>
          <a:custGeom>
            <a:avLst/>
            <a:gdLst/>
            <a:ahLst/>
            <a:cxnLst>
              <a:cxn ang="0">
                <a:pos x="345" y="304"/>
              </a:cxn>
              <a:cxn ang="0">
                <a:pos x="319" y="125"/>
              </a:cxn>
              <a:cxn ang="0">
                <a:pos x="342" y="93"/>
              </a:cxn>
              <a:cxn ang="0">
                <a:pos x="319" y="125"/>
              </a:cxn>
              <a:cxn ang="0">
                <a:pos x="319" y="135"/>
              </a:cxn>
              <a:cxn ang="0">
                <a:pos x="313" y="135"/>
              </a:cxn>
              <a:cxn ang="0">
                <a:pos x="214" y="61"/>
              </a:cxn>
              <a:cxn ang="0">
                <a:pos x="185" y="52"/>
              </a:cxn>
              <a:cxn ang="0">
                <a:pos x="127" y="0"/>
              </a:cxn>
              <a:cxn ang="0">
                <a:pos x="131" y="4"/>
              </a:cxn>
              <a:cxn ang="0">
                <a:pos x="127" y="4"/>
              </a:cxn>
              <a:cxn ang="0">
                <a:pos x="54" y="16"/>
              </a:cxn>
              <a:cxn ang="0">
                <a:pos x="54" y="87"/>
              </a:cxn>
              <a:cxn ang="0">
                <a:pos x="44" y="87"/>
              </a:cxn>
              <a:cxn ang="0">
                <a:pos x="51" y="87"/>
              </a:cxn>
              <a:cxn ang="0">
                <a:pos x="54" y="90"/>
              </a:cxn>
              <a:cxn ang="0">
                <a:pos x="67" y="125"/>
              </a:cxn>
              <a:cxn ang="0">
                <a:pos x="28" y="125"/>
              </a:cxn>
              <a:cxn ang="0">
                <a:pos x="28" y="128"/>
              </a:cxn>
              <a:cxn ang="0">
                <a:pos x="0" y="173"/>
              </a:cxn>
              <a:cxn ang="0">
                <a:pos x="47" y="256"/>
              </a:cxn>
              <a:cxn ang="0">
                <a:pos x="92" y="260"/>
              </a:cxn>
              <a:cxn ang="0">
                <a:pos x="121" y="298"/>
              </a:cxn>
              <a:cxn ang="0">
                <a:pos x="153" y="304"/>
              </a:cxn>
              <a:cxn ang="0">
                <a:pos x="163" y="346"/>
              </a:cxn>
              <a:cxn ang="0">
                <a:pos x="214" y="362"/>
              </a:cxn>
              <a:cxn ang="0">
                <a:pos x="284" y="365"/>
              </a:cxn>
              <a:cxn ang="0">
                <a:pos x="345" y="304"/>
              </a:cxn>
            </a:cxnLst>
            <a:rect l="0" t="0" r="r" b="b"/>
            <a:pathLst>
              <a:path w="345" h="365">
                <a:moveTo>
                  <a:pt x="345" y="304"/>
                </a:moveTo>
                <a:lnTo>
                  <a:pt x="319" y="125"/>
                </a:lnTo>
                <a:lnTo>
                  <a:pt x="342" y="93"/>
                </a:lnTo>
                <a:lnTo>
                  <a:pt x="319" y="125"/>
                </a:lnTo>
                <a:lnTo>
                  <a:pt x="319" y="135"/>
                </a:lnTo>
                <a:lnTo>
                  <a:pt x="313" y="135"/>
                </a:lnTo>
                <a:lnTo>
                  <a:pt x="214" y="61"/>
                </a:lnTo>
                <a:lnTo>
                  <a:pt x="185" y="52"/>
                </a:lnTo>
                <a:lnTo>
                  <a:pt x="127" y="0"/>
                </a:lnTo>
                <a:lnTo>
                  <a:pt x="131" y="4"/>
                </a:lnTo>
                <a:lnTo>
                  <a:pt x="127" y="4"/>
                </a:lnTo>
                <a:lnTo>
                  <a:pt x="54" y="16"/>
                </a:lnTo>
                <a:lnTo>
                  <a:pt x="54" y="87"/>
                </a:lnTo>
                <a:lnTo>
                  <a:pt x="44" y="87"/>
                </a:lnTo>
                <a:lnTo>
                  <a:pt x="51" y="87"/>
                </a:lnTo>
                <a:lnTo>
                  <a:pt x="54" y="90"/>
                </a:lnTo>
                <a:lnTo>
                  <a:pt x="67" y="125"/>
                </a:lnTo>
                <a:lnTo>
                  <a:pt x="28" y="125"/>
                </a:lnTo>
                <a:lnTo>
                  <a:pt x="28" y="128"/>
                </a:lnTo>
                <a:lnTo>
                  <a:pt x="0" y="173"/>
                </a:lnTo>
                <a:lnTo>
                  <a:pt x="47" y="256"/>
                </a:lnTo>
                <a:lnTo>
                  <a:pt x="92" y="260"/>
                </a:lnTo>
                <a:lnTo>
                  <a:pt x="121" y="298"/>
                </a:lnTo>
                <a:lnTo>
                  <a:pt x="153" y="304"/>
                </a:lnTo>
                <a:lnTo>
                  <a:pt x="163" y="346"/>
                </a:lnTo>
                <a:lnTo>
                  <a:pt x="214" y="362"/>
                </a:lnTo>
                <a:lnTo>
                  <a:pt x="284" y="365"/>
                </a:lnTo>
                <a:lnTo>
                  <a:pt x="345" y="30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9" name="Freeform 214"/>
          <p:cNvSpPr>
            <a:spLocks/>
          </p:cNvSpPr>
          <p:nvPr/>
        </p:nvSpPr>
        <p:spPr bwMode="auto">
          <a:xfrm>
            <a:off x="5098571" y="5482121"/>
            <a:ext cx="342768" cy="362639"/>
          </a:xfrm>
          <a:custGeom>
            <a:avLst/>
            <a:gdLst/>
            <a:ahLst/>
            <a:cxnLst>
              <a:cxn ang="0">
                <a:pos x="345" y="305"/>
              </a:cxn>
              <a:cxn ang="0">
                <a:pos x="320" y="125"/>
              </a:cxn>
              <a:cxn ang="0">
                <a:pos x="343" y="93"/>
              </a:cxn>
              <a:cxn ang="0">
                <a:pos x="320" y="125"/>
              </a:cxn>
              <a:cxn ang="0">
                <a:pos x="320" y="135"/>
              </a:cxn>
              <a:cxn ang="0">
                <a:pos x="315" y="135"/>
              </a:cxn>
              <a:cxn ang="0">
                <a:pos x="215" y="60"/>
              </a:cxn>
              <a:cxn ang="0">
                <a:pos x="185" y="53"/>
              </a:cxn>
              <a:cxn ang="0">
                <a:pos x="128" y="0"/>
              </a:cxn>
              <a:cxn ang="0">
                <a:pos x="133" y="5"/>
              </a:cxn>
              <a:cxn ang="0">
                <a:pos x="128" y="5"/>
              </a:cxn>
              <a:cxn ang="0">
                <a:pos x="55" y="15"/>
              </a:cxn>
              <a:cxn ang="0">
                <a:pos x="55" y="88"/>
              </a:cxn>
              <a:cxn ang="0">
                <a:pos x="45" y="88"/>
              </a:cxn>
              <a:cxn ang="0">
                <a:pos x="53" y="88"/>
              </a:cxn>
              <a:cxn ang="0">
                <a:pos x="55" y="90"/>
              </a:cxn>
              <a:cxn ang="0">
                <a:pos x="68" y="125"/>
              </a:cxn>
              <a:cxn ang="0">
                <a:pos x="30" y="125"/>
              </a:cxn>
              <a:cxn ang="0">
                <a:pos x="30" y="128"/>
              </a:cxn>
              <a:cxn ang="0">
                <a:pos x="0" y="173"/>
              </a:cxn>
              <a:cxn ang="0">
                <a:pos x="48" y="255"/>
              </a:cxn>
              <a:cxn ang="0">
                <a:pos x="93" y="260"/>
              </a:cxn>
              <a:cxn ang="0">
                <a:pos x="123" y="298"/>
              </a:cxn>
              <a:cxn ang="0">
                <a:pos x="155" y="305"/>
              </a:cxn>
              <a:cxn ang="0">
                <a:pos x="165" y="345"/>
              </a:cxn>
              <a:cxn ang="0">
                <a:pos x="215" y="363"/>
              </a:cxn>
              <a:cxn ang="0">
                <a:pos x="285" y="365"/>
              </a:cxn>
              <a:cxn ang="0">
                <a:pos x="345" y="305"/>
              </a:cxn>
            </a:cxnLst>
            <a:rect l="0" t="0" r="r" b="b"/>
            <a:pathLst>
              <a:path w="345" h="365">
                <a:moveTo>
                  <a:pt x="345" y="305"/>
                </a:moveTo>
                <a:lnTo>
                  <a:pt x="320" y="125"/>
                </a:lnTo>
                <a:lnTo>
                  <a:pt x="343" y="93"/>
                </a:lnTo>
                <a:lnTo>
                  <a:pt x="320" y="125"/>
                </a:lnTo>
                <a:lnTo>
                  <a:pt x="320" y="135"/>
                </a:lnTo>
                <a:lnTo>
                  <a:pt x="315" y="135"/>
                </a:lnTo>
                <a:lnTo>
                  <a:pt x="215" y="60"/>
                </a:lnTo>
                <a:lnTo>
                  <a:pt x="185" y="53"/>
                </a:lnTo>
                <a:lnTo>
                  <a:pt x="128" y="0"/>
                </a:lnTo>
                <a:lnTo>
                  <a:pt x="133" y="5"/>
                </a:lnTo>
                <a:lnTo>
                  <a:pt x="128" y="5"/>
                </a:lnTo>
                <a:lnTo>
                  <a:pt x="55" y="15"/>
                </a:lnTo>
                <a:lnTo>
                  <a:pt x="55" y="88"/>
                </a:lnTo>
                <a:lnTo>
                  <a:pt x="45" y="88"/>
                </a:lnTo>
                <a:lnTo>
                  <a:pt x="53" y="88"/>
                </a:lnTo>
                <a:lnTo>
                  <a:pt x="55" y="90"/>
                </a:lnTo>
                <a:lnTo>
                  <a:pt x="68" y="125"/>
                </a:lnTo>
                <a:lnTo>
                  <a:pt x="30" y="125"/>
                </a:lnTo>
                <a:lnTo>
                  <a:pt x="30" y="128"/>
                </a:lnTo>
                <a:lnTo>
                  <a:pt x="0" y="173"/>
                </a:lnTo>
                <a:lnTo>
                  <a:pt x="48" y="255"/>
                </a:lnTo>
                <a:lnTo>
                  <a:pt x="93" y="260"/>
                </a:lnTo>
                <a:lnTo>
                  <a:pt x="123" y="298"/>
                </a:lnTo>
                <a:lnTo>
                  <a:pt x="155" y="305"/>
                </a:lnTo>
                <a:lnTo>
                  <a:pt x="165" y="345"/>
                </a:lnTo>
                <a:lnTo>
                  <a:pt x="215" y="363"/>
                </a:lnTo>
                <a:lnTo>
                  <a:pt x="285" y="365"/>
                </a:lnTo>
                <a:lnTo>
                  <a:pt x="345" y="30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0" name="Freeform 213"/>
          <p:cNvSpPr>
            <a:spLocks/>
          </p:cNvSpPr>
          <p:nvPr/>
        </p:nvSpPr>
        <p:spPr bwMode="auto">
          <a:xfrm>
            <a:off x="5190474" y="5777698"/>
            <a:ext cx="104321" cy="213609"/>
          </a:xfrm>
          <a:custGeom>
            <a:avLst/>
            <a:gdLst/>
            <a:ahLst/>
            <a:cxnLst>
              <a:cxn ang="0">
                <a:pos x="64" y="45"/>
              </a:cxn>
              <a:cxn ang="0">
                <a:pos x="64" y="128"/>
              </a:cxn>
              <a:cxn ang="0">
                <a:pos x="106" y="192"/>
              </a:cxn>
              <a:cxn ang="0">
                <a:pos x="71" y="214"/>
              </a:cxn>
              <a:cxn ang="0">
                <a:pos x="0" y="134"/>
              </a:cxn>
              <a:cxn ang="0">
                <a:pos x="26" y="3"/>
              </a:cxn>
              <a:cxn ang="0">
                <a:pos x="29" y="0"/>
              </a:cxn>
              <a:cxn ang="0">
                <a:pos x="61" y="6"/>
              </a:cxn>
              <a:cxn ang="0">
                <a:pos x="71" y="45"/>
              </a:cxn>
              <a:cxn ang="0">
                <a:pos x="64" y="45"/>
              </a:cxn>
            </a:cxnLst>
            <a:rect l="0" t="0" r="r" b="b"/>
            <a:pathLst>
              <a:path w="106" h="214">
                <a:moveTo>
                  <a:pt x="64" y="45"/>
                </a:moveTo>
                <a:lnTo>
                  <a:pt x="64" y="128"/>
                </a:lnTo>
                <a:lnTo>
                  <a:pt x="106" y="192"/>
                </a:lnTo>
                <a:lnTo>
                  <a:pt x="71" y="214"/>
                </a:lnTo>
                <a:lnTo>
                  <a:pt x="0" y="134"/>
                </a:lnTo>
                <a:lnTo>
                  <a:pt x="26" y="3"/>
                </a:lnTo>
                <a:lnTo>
                  <a:pt x="29" y="0"/>
                </a:lnTo>
                <a:lnTo>
                  <a:pt x="61" y="6"/>
                </a:lnTo>
                <a:lnTo>
                  <a:pt x="71" y="45"/>
                </a:lnTo>
                <a:lnTo>
                  <a:pt x="64" y="4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" name="Freeform 212"/>
          <p:cNvSpPr>
            <a:spLocks/>
          </p:cNvSpPr>
          <p:nvPr/>
        </p:nvSpPr>
        <p:spPr bwMode="auto">
          <a:xfrm>
            <a:off x="5190474" y="5777698"/>
            <a:ext cx="106804" cy="213609"/>
          </a:xfrm>
          <a:custGeom>
            <a:avLst/>
            <a:gdLst/>
            <a:ahLst/>
            <a:cxnLst>
              <a:cxn ang="0">
                <a:pos x="64" y="45"/>
              </a:cxn>
              <a:cxn ang="0">
                <a:pos x="64" y="127"/>
              </a:cxn>
              <a:cxn ang="0">
                <a:pos x="106" y="192"/>
              </a:cxn>
              <a:cxn ang="0">
                <a:pos x="71" y="214"/>
              </a:cxn>
              <a:cxn ang="0">
                <a:pos x="0" y="134"/>
              </a:cxn>
              <a:cxn ang="0">
                <a:pos x="27" y="2"/>
              </a:cxn>
              <a:cxn ang="0">
                <a:pos x="30" y="0"/>
              </a:cxn>
              <a:cxn ang="0">
                <a:pos x="62" y="7"/>
              </a:cxn>
              <a:cxn ang="0">
                <a:pos x="71" y="45"/>
              </a:cxn>
              <a:cxn ang="0">
                <a:pos x="64" y="45"/>
              </a:cxn>
            </a:cxnLst>
            <a:rect l="0" t="0" r="r" b="b"/>
            <a:pathLst>
              <a:path w="106" h="214">
                <a:moveTo>
                  <a:pt x="64" y="45"/>
                </a:moveTo>
                <a:lnTo>
                  <a:pt x="64" y="127"/>
                </a:lnTo>
                <a:lnTo>
                  <a:pt x="106" y="192"/>
                </a:lnTo>
                <a:lnTo>
                  <a:pt x="71" y="214"/>
                </a:lnTo>
                <a:lnTo>
                  <a:pt x="0" y="134"/>
                </a:lnTo>
                <a:lnTo>
                  <a:pt x="27" y="2"/>
                </a:lnTo>
                <a:lnTo>
                  <a:pt x="30" y="0"/>
                </a:lnTo>
                <a:lnTo>
                  <a:pt x="62" y="7"/>
                </a:lnTo>
                <a:lnTo>
                  <a:pt x="71" y="45"/>
                </a:lnTo>
                <a:lnTo>
                  <a:pt x="64" y="4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2" name="Freeform 211"/>
          <p:cNvSpPr>
            <a:spLocks/>
          </p:cNvSpPr>
          <p:nvPr/>
        </p:nvSpPr>
        <p:spPr bwMode="auto">
          <a:xfrm>
            <a:off x="4626644" y="5144321"/>
            <a:ext cx="365123" cy="233480"/>
          </a:xfrm>
          <a:custGeom>
            <a:avLst/>
            <a:gdLst/>
            <a:ahLst/>
            <a:cxnLst>
              <a:cxn ang="0">
                <a:pos x="368" y="167"/>
              </a:cxn>
              <a:cxn ang="0">
                <a:pos x="275" y="205"/>
              </a:cxn>
              <a:cxn ang="0">
                <a:pos x="198" y="189"/>
              </a:cxn>
              <a:cxn ang="0">
                <a:pos x="144" y="227"/>
              </a:cxn>
              <a:cxn ang="0">
                <a:pos x="102" y="208"/>
              </a:cxn>
              <a:cxn ang="0">
                <a:pos x="51" y="234"/>
              </a:cxn>
              <a:cxn ang="0">
                <a:pos x="0" y="154"/>
              </a:cxn>
              <a:cxn ang="0">
                <a:pos x="45" y="83"/>
              </a:cxn>
              <a:cxn ang="0">
                <a:pos x="115" y="83"/>
              </a:cxn>
              <a:cxn ang="0">
                <a:pos x="121" y="61"/>
              </a:cxn>
              <a:cxn ang="0">
                <a:pos x="150" y="58"/>
              </a:cxn>
              <a:cxn ang="0">
                <a:pos x="259" y="10"/>
              </a:cxn>
              <a:cxn ang="0">
                <a:pos x="259" y="0"/>
              </a:cxn>
              <a:cxn ang="0">
                <a:pos x="259" y="10"/>
              </a:cxn>
              <a:cxn ang="0">
                <a:pos x="278" y="10"/>
              </a:cxn>
              <a:cxn ang="0">
                <a:pos x="358" y="99"/>
              </a:cxn>
              <a:cxn ang="0">
                <a:pos x="365" y="167"/>
              </a:cxn>
              <a:cxn ang="0">
                <a:pos x="368" y="167"/>
              </a:cxn>
            </a:cxnLst>
            <a:rect l="0" t="0" r="r" b="b"/>
            <a:pathLst>
              <a:path w="368" h="234">
                <a:moveTo>
                  <a:pt x="368" y="167"/>
                </a:moveTo>
                <a:lnTo>
                  <a:pt x="275" y="205"/>
                </a:lnTo>
                <a:lnTo>
                  <a:pt x="198" y="189"/>
                </a:lnTo>
                <a:lnTo>
                  <a:pt x="144" y="227"/>
                </a:lnTo>
                <a:lnTo>
                  <a:pt x="102" y="208"/>
                </a:lnTo>
                <a:lnTo>
                  <a:pt x="51" y="234"/>
                </a:lnTo>
                <a:lnTo>
                  <a:pt x="0" y="154"/>
                </a:lnTo>
                <a:lnTo>
                  <a:pt x="45" y="83"/>
                </a:lnTo>
                <a:lnTo>
                  <a:pt x="115" y="83"/>
                </a:lnTo>
                <a:lnTo>
                  <a:pt x="121" y="61"/>
                </a:lnTo>
                <a:lnTo>
                  <a:pt x="150" y="58"/>
                </a:lnTo>
                <a:lnTo>
                  <a:pt x="259" y="10"/>
                </a:lnTo>
                <a:lnTo>
                  <a:pt x="259" y="0"/>
                </a:lnTo>
                <a:lnTo>
                  <a:pt x="259" y="10"/>
                </a:lnTo>
                <a:lnTo>
                  <a:pt x="278" y="10"/>
                </a:lnTo>
                <a:lnTo>
                  <a:pt x="358" y="99"/>
                </a:lnTo>
                <a:lnTo>
                  <a:pt x="365" y="167"/>
                </a:lnTo>
                <a:lnTo>
                  <a:pt x="368" y="16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3" name="Freeform 210"/>
          <p:cNvSpPr>
            <a:spLocks/>
          </p:cNvSpPr>
          <p:nvPr/>
        </p:nvSpPr>
        <p:spPr bwMode="auto">
          <a:xfrm>
            <a:off x="4626644" y="5144321"/>
            <a:ext cx="365123" cy="233480"/>
          </a:xfrm>
          <a:custGeom>
            <a:avLst/>
            <a:gdLst/>
            <a:ahLst/>
            <a:cxnLst>
              <a:cxn ang="0">
                <a:pos x="368" y="167"/>
              </a:cxn>
              <a:cxn ang="0">
                <a:pos x="275" y="204"/>
              </a:cxn>
              <a:cxn ang="0">
                <a:pos x="198" y="189"/>
              </a:cxn>
              <a:cxn ang="0">
                <a:pos x="143" y="227"/>
              </a:cxn>
              <a:cxn ang="0">
                <a:pos x="100" y="209"/>
              </a:cxn>
              <a:cxn ang="0">
                <a:pos x="50" y="234"/>
              </a:cxn>
              <a:cxn ang="0">
                <a:pos x="0" y="154"/>
              </a:cxn>
              <a:cxn ang="0">
                <a:pos x="45" y="85"/>
              </a:cxn>
              <a:cxn ang="0">
                <a:pos x="115" y="85"/>
              </a:cxn>
              <a:cxn ang="0">
                <a:pos x="120" y="62"/>
              </a:cxn>
              <a:cxn ang="0">
                <a:pos x="150" y="60"/>
              </a:cxn>
              <a:cxn ang="0">
                <a:pos x="258" y="10"/>
              </a:cxn>
              <a:cxn ang="0">
                <a:pos x="258" y="0"/>
              </a:cxn>
              <a:cxn ang="0">
                <a:pos x="258" y="10"/>
              </a:cxn>
              <a:cxn ang="0">
                <a:pos x="278" y="10"/>
              </a:cxn>
              <a:cxn ang="0">
                <a:pos x="358" y="100"/>
              </a:cxn>
              <a:cxn ang="0">
                <a:pos x="365" y="167"/>
              </a:cxn>
              <a:cxn ang="0">
                <a:pos x="368" y="167"/>
              </a:cxn>
            </a:cxnLst>
            <a:rect l="0" t="0" r="r" b="b"/>
            <a:pathLst>
              <a:path w="368" h="234">
                <a:moveTo>
                  <a:pt x="368" y="167"/>
                </a:moveTo>
                <a:lnTo>
                  <a:pt x="275" y="204"/>
                </a:lnTo>
                <a:lnTo>
                  <a:pt x="198" y="189"/>
                </a:lnTo>
                <a:lnTo>
                  <a:pt x="143" y="227"/>
                </a:lnTo>
                <a:lnTo>
                  <a:pt x="100" y="209"/>
                </a:lnTo>
                <a:lnTo>
                  <a:pt x="50" y="234"/>
                </a:lnTo>
                <a:lnTo>
                  <a:pt x="0" y="154"/>
                </a:lnTo>
                <a:lnTo>
                  <a:pt x="45" y="85"/>
                </a:lnTo>
                <a:lnTo>
                  <a:pt x="115" y="85"/>
                </a:lnTo>
                <a:lnTo>
                  <a:pt x="120" y="62"/>
                </a:lnTo>
                <a:lnTo>
                  <a:pt x="150" y="60"/>
                </a:lnTo>
                <a:lnTo>
                  <a:pt x="258" y="10"/>
                </a:lnTo>
                <a:lnTo>
                  <a:pt x="258" y="0"/>
                </a:lnTo>
                <a:lnTo>
                  <a:pt x="258" y="10"/>
                </a:lnTo>
                <a:lnTo>
                  <a:pt x="278" y="10"/>
                </a:lnTo>
                <a:lnTo>
                  <a:pt x="358" y="100"/>
                </a:lnTo>
                <a:lnTo>
                  <a:pt x="365" y="167"/>
                </a:lnTo>
                <a:lnTo>
                  <a:pt x="368" y="16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4" name="Freeform 209"/>
          <p:cNvSpPr>
            <a:spLocks/>
          </p:cNvSpPr>
          <p:nvPr/>
        </p:nvSpPr>
        <p:spPr bwMode="auto">
          <a:xfrm>
            <a:off x="4452776" y="5084709"/>
            <a:ext cx="223544" cy="315447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51" y="304"/>
              </a:cxn>
              <a:cxn ang="0">
                <a:pos x="51" y="311"/>
              </a:cxn>
              <a:cxn ang="0">
                <a:pos x="202" y="317"/>
              </a:cxn>
              <a:cxn ang="0">
                <a:pos x="218" y="295"/>
              </a:cxn>
              <a:cxn ang="0">
                <a:pos x="173" y="215"/>
              </a:cxn>
              <a:cxn ang="0">
                <a:pos x="218" y="144"/>
              </a:cxn>
              <a:cxn ang="0">
                <a:pos x="198" y="109"/>
              </a:cxn>
              <a:cxn ang="0">
                <a:pos x="224" y="45"/>
              </a:cxn>
              <a:cxn ang="0">
                <a:pos x="179" y="0"/>
              </a:cxn>
              <a:cxn ang="0">
                <a:pos x="87" y="180"/>
              </a:cxn>
              <a:cxn ang="0">
                <a:pos x="29" y="167"/>
              </a:cxn>
              <a:cxn ang="0">
                <a:pos x="0" y="234"/>
              </a:cxn>
            </a:cxnLst>
            <a:rect l="0" t="0" r="r" b="b"/>
            <a:pathLst>
              <a:path w="224" h="317">
                <a:moveTo>
                  <a:pt x="0" y="234"/>
                </a:moveTo>
                <a:lnTo>
                  <a:pt x="51" y="304"/>
                </a:lnTo>
                <a:lnTo>
                  <a:pt x="51" y="311"/>
                </a:lnTo>
                <a:lnTo>
                  <a:pt x="202" y="317"/>
                </a:lnTo>
                <a:lnTo>
                  <a:pt x="218" y="295"/>
                </a:lnTo>
                <a:lnTo>
                  <a:pt x="173" y="215"/>
                </a:lnTo>
                <a:lnTo>
                  <a:pt x="218" y="144"/>
                </a:lnTo>
                <a:lnTo>
                  <a:pt x="198" y="109"/>
                </a:lnTo>
                <a:lnTo>
                  <a:pt x="224" y="45"/>
                </a:lnTo>
                <a:lnTo>
                  <a:pt x="179" y="0"/>
                </a:lnTo>
                <a:lnTo>
                  <a:pt x="87" y="180"/>
                </a:lnTo>
                <a:lnTo>
                  <a:pt x="29" y="167"/>
                </a:lnTo>
                <a:lnTo>
                  <a:pt x="0" y="23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5" name="Freeform 208"/>
          <p:cNvSpPr>
            <a:spLocks/>
          </p:cNvSpPr>
          <p:nvPr/>
        </p:nvSpPr>
        <p:spPr bwMode="auto">
          <a:xfrm>
            <a:off x="4452776" y="5084709"/>
            <a:ext cx="223544" cy="315447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52" y="305"/>
              </a:cxn>
              <a:cxn ang="0">
                <a:pos x="52" y="310"/>
              </a:cxn>
              <a:cxn ang="0">
                <a:pos x="202" y="317"/>
              </a:cxn>
              <a:cxn ang="0">
                <a:pos x="219" y="295"/>
              </a:cxn>
              <a:cxn ang="0">
                <a:pos x="174" y="215"/>
              </a:cxn>
              <a:cxn ang="0">
                <a:pos x="219" y="145"/>
              </a:cxn>
              <a:cxn ang="0">
                <a:pos x="199" y="110"/>
              </a:cxn>
              <a:cxn ang="0">
                <a:pos x="224" y="45"/>
              </a:cxn>
              <a:cxn ang="0">
                <a:pos x="179" y="0"/>
              </a:cxn>
              <a:cxn ang="0">
                <a:pos x="87" y="180"/>
              </a:cxn>
              <a:cxn ang="0">
                <a:pos x="30" y="167"/>
              </a:cxn>
              <a:cxn ang="0">
                <a:pos x="0" y="235"/>
              </a:cxn>
            </a:cxnLst>
            <a:rect l="0" t="0" r="r" b="b"/>
            <a:pathLst>
              <a:path w="224" h="317">
                <a:moveTo>
                  <a:pt x="0" y="235"/>
                </a:moveTo>
                <a:lnTo>
                  <a:pt x="52" y="305"/>
                </a:lnTo>
                <a:lnTo>
                  <a:pt x="52" y="310"/>
                </a:lnTo>
                <a:lnTo>
                  <a:pt x="202" y="317"/>
                </a:lnTo>
                <a:lnTo>
                  <a:pt x="219" y="295"/>
                </a:lnTo>
                <a:lnTo>
                  <a:pt x="174" y="215"/>
                </a:lnTo>
                <a:lnTo>
                  <a:pt x="219" y="145"/>
                </a:lnTo>
                <a:lnTo>
                  <a:pt x="199" y="110"/>
                </a:lnTo>
                <a:lnTo>
                  <a:pt x="224" y="45"/>
                </a:lnTo>
                <a:lnTo>
                  <a:pt x="179" y="0"/>
                </a:lnTo>
                <a:lnTo>
                  <a:pt x="87" y="180"/>
                </a:lnTo>
                <a:lnTo>
                  <a:pt x="30" y="167"/>
                </a:lnTo>
                <a:lnTo>
                  <a:pt x="0" y="23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6" name="Freeform 207"/>
          <p:cNvSpPr>
            <a:spLocks/>
          </p:cNvSpPr>
          <p:nvPr/>
        </p:nvSpPr>
        <p:spPr bwMode="auto">
          <a:xfrm>
            <a:off x="4477615" y="5387736"/>
            <a:ext cx="64579" cy="6458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58"/>
              </a:cxn>
              <a:cxn ang="0">
                <a:pos x="0" y="64"/>
              </a:cxn>
              <a:cxn ang="0">
                <a:pos x="64" y="61"/>
              </a:cxn>
              <a:cxn ang="0">
                <a:pos x="64" y="10"/>
              </a:cxn>
              <a:cxn ang="0">
                <a:pos x="28" y="7"/>
              </a:cxn>
              <a:cxn ang="0">
                <a:pos x="28" y="0"/>
              </a:cxn>
            </a:cxnLst>
            <a:rect l="0" t="0" r="r" b="b"/>
            <a:pathLst>
              <a:path w="64" h="64">
                <a:moveTo>
                  <a:pt x="28" y="0"/>
                </a:moveTo>
                <a:lnTo>
                  <a:pt x="0" y="58"/>
                </a:lnTo>
                <a:lnTo>
                  <a:pt x="0" y="64"/>
                </a:lnTo>
                <a:lnTo>
                  <a:pt x="64" y="61"/>
                </a:lnTo>
                <a:lnTo>
                  <a:pt x="64" y="10"/>
                </a:lnTo>
                <a:lnTo>
                  <a:pt x="28" y="7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7" name="Freeform 206"/>
          <p:cNvSpPr>
            <a:spLocks/>
          </p:cNvSpPr>
          <p:nvPr/>
        </p:nvSpPr>
        <p:spPr bwMode="auto">
          <a:xfrm>
            <a:off x="4477615" y="5387736"/>
            <a:ext cx="62096" cy="6209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59"/>
              </a:cxn>
              <a:cxn ang="0">
                <a:pos x="0" y="64"/>
              </a:cxn>
              <a:cxn ang="0">
                <a:pos x="64" y="61"/>
              </a:cxn>
              <a:cxn ang="0">
                <a:pos x="64" y="10"/>
              </a:cxn>
              <a:cxn ang="0">
                <a:pos x="28" y="5"/>
              </a:cxn>
              <a:cxn ang="0">
                <a:pos x="28" y="0"/>
              </a:cxn>
            </a:cxnLst>
            <a:rect l="0" t="0" r="r" b="b"/>
            <a:pathLst>
              <a:path w="64" h="64">
                <a:moveTo>
                  <a:pt x="28" y="0"/>
                </a:moveTo>
                <a:lnTo>
                  <a:pt x="0" y="59"/>
                </a:lnTo>
                <a:lnTo>
                  <a:pt x="0" y="64"/>
                </a:lnTo>
                <a:lnTo>
                  <a:pt x="64" y="61"/>
                </a:lnTo>
                <a:lnTo>
                  <a:pt x="64" y="10"/>
                </a:lnTo>
                <a:lnTo>
                  <a:pt x="28" y="5"/>
                </a:lnTo>
                <a:lnTo>
                  <a:pt x="2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8" name="Freeform 205"/>
          <p:cNvSpPr>
            <a:spLocks/>
          </p:cNvSpPr>
          <p:nvPr/>
        </p:nvSpPr>
        <p:spPr bwMode="auto">
          <a:xfrm>
            <a:off x="4460229" y="5397671"/>
            <a:ext cx="158965" cy="173868"/>
          </a:xfrm>
          <a:custGeom>
            <a:avLst/>
            <a:gdLst/>
            <a:ahLst/>
            <a:cxnLst>
              <a:cxn ang="0">
                <a:pos x="16" y="48"/>
              </a:cxn>
              <a:cxn ang="0">
                <a:pos x="0" y="77"/>
              </a:cxn>
              <a:cxn ang="0">
                <a:pos x="0" y="118"/>
              </a:cxn>
              <a:cxn ang="0">
                <a:pos x="54" y="176"/>
              </a:cxn>
              <a:cxn ang="0">
                <a:pos x="57" y="176"/>
              </a:cxn>
              <a:cxn ang="0">
                <a:pos x="86" y="157"/>
              </a:cxn>
              <a:cxn ang="0">
                <a:pos x="83" y="125"/>
              </a:cxn>
              <a:cxn ang="0">
                <a:pos x="118" y="118"/>
              </a:cxn>
              <a:cxn ang="0">
                <a:pos x="140" y="138"/>
              </a:cxn>
              <a:cxn ang="0">
                <a:pos x="159" y="128"/>
              </a:cxn>
              <a:cxn ang="0">
                <a:pos x="150" y="6"/>
              </a:cxn>
              <a:cxn ang="0">
                <a:pos x="137" y="0"/>
              </a:cxn>
              <a:cxn ang="0">
                <a:pos x="80" y="0"/>
              </a:cxn>
              <a:cxn ang="0">
                <a:pos x="80" y="51"/>
              </a:cxn>
              <a:cxn ang="0">
                <a:pos x="16" y="54"/>
              </a:cxn>
              <a:cxn ang="0">
                <a:pos x="16" y="48"/>
              </a:cxn>
            </a:cxnLst>
            <a:rect l="0" t="0" r="r" b="b"/>
            <a:pathLst>
              <a:path w="159" h="176">
                <a:moveTo>
                  <a:pt x="16" y="48"/>
                </a:moveTo>
                <a:lnTo>
                  <a:pt x="0" y="77"/>
                </a:lnTo>
                <a:lnTo>
                  <a:pt x="0" y="118"/>
                </a:lnTo>
                <a:lnTo>
                  <a:pt x="54" y="176"/>
                </a:lnTo>
                <a:lnTo>
                  <a:pt x="57" y="176"/>
                </a:lnTo>
                <a:lnTo>
                  <a:pt x="86" y="157"/>
                </a:lnTo>
                <a:lnTo>
                  <a:pt x="83" y="125"/>
                </a:lnTo>
                <a:lnTo>
                  <a:pt x="118" y="118"/>
                </a:lnTo>
                <a:lnTo>
                  <a:pt x="140" y="138"/>
                </a:lnTo>
                <a:lnTo>
                  <a:pt x="159" y="128"/>
                </a:lnTo>
                <a:lnTo>
                  <a:pt x="150" y="6"/>
                </a:lnTo>
                <a:lnTo>
                  <a:pt x="137" y="0"/>
                </a:lnTo>
                <a:lnTo>
                  <a:pt x="80" y="0"/>
                </a:lnTo>
                <a:lnTo>
                  <a:pt x="80" y="51"/>
                </a:lnTo>
                <a:lnTo>
                  <a:pt x="16" y="54"/>
                </a:lnTo>
                <a:lnTo>
                  <a:pt x="16" y="4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9" name="Freeform 204"/>
          <p:cNvSpPr>
            <a:spLocks/>
          </p:cNvSpPr>
          <p:nvPr/>
        </p:nvSpPr>
        <p:spPr bwMode="auto">
          <a:xfrm>
            <a:off x="4460229" y="5397671"/>
            <a:ext cx="158965" cy="173868"/>
          </a:xfrm>
          <a:custGeom>
            <a:avLst/>
            <a:gdLst/>
            <a:ahLst/>
            <a:cxnLst>
              <a:cxn ang="0">
                <a:pos x="17" y="48"/>
              </a:cxn>
              <a:cxn ang="0">
                <a:pos x="0" y="75"/>
              </a:cxn>
              <a:cxn ang="0">
                <a:pos x="0" y="118"/>
              </a:cxn>
              <a:cxn ang="0">
                <a:pos x="55" y="176"/>
              </a:cxn>
              <a:cxn ang="0">
                <a:pos x="57" y="176"/>
              </a:cxn>
              <a:cxn ang="0">
                <a:pos x="87" y="156"/>
              </a:cxn>
              <a:cxn ang="0">
                <a:pos x="82" y="126"/>
              </a:cxn>
              <a:cxn ang="0">
                <a:pos x="117" y="118"/>
              </a:cxn>
              <a:cxn ang="0">
                <a:pos x="139" y="138"/>
              </a:cxn>
              <a:cxn ang="0">
                <a:pos x="159" y="128"/>
              </a:cxn>
              <a:cxn ang="0">
                <a:pos x="149" y="5"/>
              </a:cxn>
              <a:cxn ang="0">
                <a:pos x="137" y="0"/>
              </a:cxn>
              <a:cxn ang="0">
                <a:pos x="80" y="0"/>
              </a:cxn>
              <a:cxn ang="0">
                <a:pos x="80" y="50"/>
              </a:cxn>
              <a:cxn ang="0">
                <a:pos x="17" y="53"/>
              </a:cxn>
              <a:cxn ang="0">
                <a:pos x="17" y="48"/>
              </a:cxn>
            </a:cxnLst>
            <a:rect l="0" t="0" r="r" b="b"/>
            <a:pathLst>
              <a:path w="159" h="176">
                <a:moveTo>
                  <a:pt x="17" y="48"/>
                </a:moveTo>
                <a:lnTo>
                  <a:pt x="0" y="75"/>
                </a:lnTo>
                <a:lnTo>
                  <a:pt x="0" y="118"/>
                </a:lnTo>
                <a:lnTo>
                  <a:pt x="55" y="176"/>
                </a:lnTo>
                <a:lnTo>
                  <a:pt x="57" y="176"/>
                </a:lnTo>
                <a:lnTo>
                  <a:pt x="87" y="156"/>
                </a:lnTo>
                <a:lnTo>
                  <a:pt x="82" y="126"/>
                </a:lnTo>
                <a:lnTo>
                  <a:pt x="117" y="118"/>
                </a:lnTo>
                <a:lnTo>
                  <a:pt x="139" y="138"/>
                </a:lnTo>
                <a:lnTo>
                  <a:pt x="159" y="128"/>
                </a:lnTo>
                <a:lnTo>
                  <a:pt x="149" y="5"/>
                </a:lnTo>
                <a:lnTo>
                  <a:pt x="137" y="0"/>
                </a:lnTo>
                <a:lnTo>
                  <a:pt x="80" y="0"/>
                </a:lnTo>
                <a:lnTo>
                  <a:pt x="80" y="50"/>
                </a:lnTo>
                <a:lnTo>
                  <a:pt x="17" y="53"/>
                </a:lnTo>
                <a:lnTo>
                  <a:pt x="17" y="4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0" name="Freeform 203"/>
          <p:cNvSpPr>
            <a:spLocks/>
          </p:cNvSpPr>
          <p:nvPr/>
        </p:nvSpPr>
        <p:spPr bwMode="auto">
          <a:xfrm>
            <a:off x="4504937" y="5330609"/>
            <a:ext cx="268253" cy="305510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71" y="307"/>
              </a:cxn>
              <a:cxn ang="0">
                <a:pos x="106" y="272"/>
              </a:cxn>
              <a:cxn ang="0">
                <a:pos x="202" y="237"/>
              </a:cxn>
              <a:cxn ang="0">
                <a:pos x="199" y="163"/>
              </a:cxn>
              <a:cxn ang="0">
                <a:pos x="243" y="141"/>
              </a:cxn>
              <a:cxn ang="0">
                <a:pos x="237" y="67"/>
              </a:cxn>
              <a:cxn ang="0">
                <a:pos x="269" y="38"/>
              </a:cxn>
              <a:cxn ang="0">
                <a:pos x="266" y="41"/>
              </a:cxn>
              <a:cxn ang="0">
                <a:pos x="224" y="22"/>
              </a:cxn>
              <a:cxn ang="0">
                <a:pos x="173" y="48"/>
              </a:cxn>
              <a:cxn ang="0">
                <a:pos x="141" y="0"/>
              </a:cxn>
              <a:cxn ang="0">
                <a:pos x="167" y="48"/>
              </a:cxn>
              <a:cxn ang="0">
                <a:pos x="151" y="70"/>
              </a:cxn>
              <a:cxn ang="0">
                <a:pos x="77" y="67"/>
              </a:cxn>
              <a:cxn ang="0">
                <a:pos x="93" y="67"/>
              </a:cxn>
              <a:cxn ang="0">
                <a:pos x="106" y="73"/>
              </a:cxn>
              <a:cxn ang="0">
                <a:pos x="115" y="195"/>
              </a:cxn>
              <a:cxn ang="0">
                <a:pos x="96" y="205"/>
              </a:cxn>
              <a:cxn ang="0">
                <a:pos x="74" y="185"/>
              </a:cxn>
              <a:cxn ang="0">
                <a:pos x="39" y="192"/>
              </a:cxn>
              <a:cxn ang="0">
                <a:pos x="42" y="224"/>
              </a:cxn>
              <a:cxn ang="0">
                <a:pos x="13" y="243"/>
              </a:cxn>
              <a:cxn ang="0">
                <a:pos x="10" y="243"/>
              </a:cxn>
              <a:cxn ang="0">
                <a:pos x="0" y="230"/>
              </a:cxn>
            </a:cxnLst>
            <a:rect l="0" t="0" r="r" b="b"/>
            <a:pathLst>
              <a:path w="269" h="307">
                <a:moveTo>
                  <a:pt x="0" y="230"/>
                </a:moveTo>
                <a:lnTo>
                  <a:pt x="71" y="307"/>
                </a:lnTo>
                <a:lnTo>
                  <a:pt x="106" y="272"/>
                </a:lnTo>
                <a:lnTo>
                  <a:pt x="202" y="237"/>
                </a:lnTo>
                <a:lnTo>
                  <a:pt x="199" y="163"/>
                </a:lnTo>
                <a:lnTo>
                  <a:pt x="243" y="141"/>
                </a:lnTo>
                <a:lnTo>
                  <a:pt x="237" y="67"/>
                </a:lnTo>
                <a:lnTo>
                  <a:pt x="269" y="38"/>
                </a:lnTo>
                <a:lnTo>
                  <a:pt x="266" y="41"/>
                </a:lnTo>
                <a:lnTo>
                  <a:pt x="224" y="22"/>
                </a:lnTo>
                <a:lnTo>
                  <a:pt x="173" y="48"/>
                </a:lnTo>
                <a:lnTo>
                  <a:pt x="141" y="0"/>
                </a:lnTo>
                <a:lnTo>
                  <a:pt x="167" y="48"/>
                </a:lnTo>
                <a:lnTo>
                  <a:pt x="151" y="70"/>
                </a:lnTo>
                <a:lnTo>
                  <a:pt x="77" y="67"/>
                </a:lnTo>
                <a:lnTo>
                  <a:pt x="93" y="67"/>
                </a:lnTo>
                <a:lnTo>
                  <a:pt x="106" y="73"/>
                </a:lnTo>
                <a:lnTo>
                  <a:pt x="115" y="195"/>
                </a:lnTo>
                <a:lnTo>
                  <a:pt x="96" y="205"/>
                </a:lnTo>
                <a:lnTo>
                  <a:pt x="74" y="185"/>
                </a:lnTo>
                <a:lnTo>
                  <a:pt x="39" y="192"/>
                </a:lnTo>
                <a:lnTo>
                  <a:pt x="42" y="224"/>
                </a:lnTo>
                <a:lnTo>
                  <a:pt x="13" y="243"/>
                </a:lnTo>
                <a:lnTo>
                  <a:pt x="10" y="243"/>
                </a:lnTo>
                <a:lnTo>
                  <a:pt x="0" y="23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1" name="Freeform 202"/>
          <p:cNvSpPr>
            <a:spLocks/>
          </p:cNvSpPr>
          <p:nvPr/>
        </p:nvSpPr>
        <p:spPr bwMode="auto">
          <a:xfrm>
            <a:off x="4504937" y="5330609"/>
            <a:ext cx="265769" cy="305510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70" y="307"/>
              </a:cxn>
              <a:cxn ang="0">
                <a:pos x="106" y="272"/>
              </a:cxn>
              <a:cxn ang="0">
                <a:pos x="204" y="237"/>
              </a:cxn>
              <a:cxn ang="0">
                <a:pos x="199" y="162"/>
              </a:cxn>
              <a:cxn ang="0">
                <a:pos x="244" y="140"/>
              </a:cxn>
              <a:cxn ang="0">
                <a:pos x="239" y="67"/>
              </a:cxn>
              <a:cxn ang="0">
                <a:pos x="269" y="37"/>
              </a:cxn>
              <a:cxn ang="0">
                <a:pos x="266" y="40"/>
              </a:cxn>
              <a:cxn ang="0">
                <a:pos x="224" y="22"/>
              </a:cxn>
              <a:cxn ang="0">
                <a:pos x="173" y="47"/>
              </a:cxn>
              <a:cxn ang="0">
                <a:pos x="141" y="0"/>
              </a:cxn>
              <a:cxn ang="0">
                <a:pos x="168" y="47"/>
              </a:cxn>
              <a:cxn ang="0">
                <a:pos x="151" y="70"/>
              </a:cxn>
              <a:cxn ang="0">
                <a:pos x="78" y="67"/>
              </a:cxn>
              <a:cxn ang="0">
                <a:pos x="93" y="67"/>
              </a:cxn>
              <a:cxn ang="0">
                <a:pos x="106" y="72"/>
              </a:cxn>
              <a:cxn ang="0">
                <a:pos x="116" y="195"/>
              </a:cxn>
              <a:cxn ang="0">
                <a:pos x="96" y="205"/>
              </a:cxn>
              <a:cxn ang="0">
                <a:pos x="73" y="185"/>
              </a:cxn>
              <a:cxn ang="0">
                <a:pos x="38" y="192"/>
              </a:cxn>
              <a:cxn ang="0">
                <a:pos x="43" y="222"/>
              </a:cxn>
              <a:cxn ang="0">
                <a:pos x="13" y="242"/>
              </a:cxn>
              <a:cxn ang="0">
                <a:pos x="10" y="242"/>
              </a:cxn>
              <a:cxn ang="0">
                <a:pos x="0" y="230"/>
              </a:cxn>
            </a:cxnLst>
            <a:rect l="0" t="0" r="r" b="b"/>
            <a:pathLst>
              <a:path w="269" h="307">
                <a:moveTo>
                  <a:pt x="0" y="230"/>
                </a:moveTo>
                <a:lnTo>
                  <a:pt x="70" y="307"/>
                </a:lnTo>
                <a:lnTo>
                  <a:pt x="106" y="272"/>
                </a:lnTo>
                <a:lnTo>
                  <a:pt x="204" y="237"/>
                </a:lnTo>
                <a:lnTo>
                  <a:pt x="199" y="162"/>
                </a:lnTo>
                <a:lnTo>
                  <a:pt x="244" y="140"/>
                </a:lnTo>
                <a:lnTo>
                  <a:pt x="239" y="67"/>
                </a:lnTo>
                <a:lnTo>
                  <a:pt x="269" y="37"/>
                </a:lnTo>
                <a:lnTo>
                  <a:pt x="266" y="40"/>
                </a:lnTo>
                <a:lnTo>
                  <a:pt x="224" y="22"/>
                </a:lnTo>
                <a:lnTo>
                  <a:pt x="173" y="47"/>
                </a:lnTo>
                <a:lnTo>
                  <a:pt x="141" y="0"/>
                </a:lnTo>
                <a:lnTo>
                  <a:pt x="168" y="47"/>
                </a:lnTo>
                <a:lnTo>
                  <a:pt x="151" y="70"/>
                </a:lnTo>
                <a:lnTo>
                  <a:pt x="78" y="67"/>
                </a:lnTo>
                <a:lnTo>
                  <a:pt x="93" y="67"/>
                </a:lnTo>
                <a:lnTo>
                  <a:pt x="106" y="72"/>
                </a:lnTo>
                <a:lnTo>
                  <a:pt x="116" y="195"/>
                </a:lnTo>
                <a:lnTo>
                  <a:pt x="96" y="205"/>
                </a:lnTo>
                <a:lnTo>
                  <a:pt x="73" y="185"/>
                </a:lnTo>
                <a:lnTo>
                  <a:pt x="38" y="192"/>
                </a:lnTo>
                <a:lnTo>
                  <a:pt x="43" y="222"/>
                </a:lnTo>
                <a:lnTo>
                  <a:pt x="13" y="242"/>
                </a:lnTo>
                <a:lnTo>
                  <a:pt x="10" y="242"/>
                </a:lnTo>
                <a:lnTo>
                  <a:pt x="0" y="23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" name="Freeform 201"/>
          <p:cNvSpPr>
            <a:spLocks/>
          </p:cNvSpPr>
          <p:nvPr/>
        </p:nvSpPr>
        <p:spPr bwMode="auto">
          <a:xfrm>
            <a:off x="4867576" y="5698215"/>
            <a:ext cx="352703" cy="307995"/>
          </a:xfrm>
          <a:custGeom>
            <a:avLst/>
            <a:gdLst/>
            <a:ahLst/>
            <a:cxnLst>
              <a:cxn ang="0">
                <a:pos x="326" y="214"/>
              </a:cxn>
              <a:cxn ang="0">
                <a:pos x="278" y="230"/>
              </a:cxn>
              <a:cxn ang="0">
                <a:pos x="265" y="269"/>
              </a:cxn>
              <a:cxn ang="0">
                <a:pos x="182" y="310"/>
              </a:cxn>
              <a:cxn ang="0">
                <a:pos x="0" y="304"/>
              </a:cxn>
              <a:cxn ang="0">
                <a:pos x="0" y="198"/>
              </a:cxn>
              <a:cxn ang="0">
                <a:pos x="32" y="154"/>
              </a:cxn>
              <a:cxn ang="0">
                <a:pos x="80" y="118"/>
              </a:cxn>
              <a:cxn ang="0">
                <a:pos x="154" y="179"/>
              </a:cxn>
              <a:cxn ang="0">
                <a:pos x="189" y="163"/>
              </a:cxn>
              <a:cxn ang="0">
                <a:pos x="243" y="198"/>
              </a:cxn>
              <a:cxn ang="0">
                <a:pos x="262" y="173"/>
              </a:cxn>
              <a:cxn ang="0">
                <a:pos x="218" y="125"/>
              </a:cxn>
              <a:cxn ang="0">
                <a:pos x="227" y="38"/>
              </a:cxn>
              <a:cxn ang="0">
                <a:pos x="278" y="32"/>
              </a:cxn>
              <a:cxn ang="0">
                <a:pos x="281" y="32"/>
              </a:cxn>
              <a:cxn ang="0">
                <a:pos x="262" y="0"/>
              </a:cxn>
              <a:cxn ang="0">
                <a:pos x="281" y="38"/>
              </a:cxn>
              <a:cxn ang="0">
                <a:pos x="326" y="42"/>
              </a:cxn>
              <a:cxn ang="0">
                <a:pos x="355" y="80"/>
              </a:cxn>
              <a:cxn ang="0">
                <a:pos x="352" y="83"/>
              </a:cxn>
              <a:cxn ang="0">
                <a:pos x="326" y="214"/>
              </a:cxn>
            </a:cxnLst>
            <a:rect l="0" t="0" r="r" b="b"/>
            <a:pathLst>
              <a:path w="355" h="310">
                <a:moveTo>
                  <a:pt x="326" y="214"/>
                </a:moveTo>
                <a:lnTo>
                  <a:pt x="278" y="230"/>
                </a:lnTo>
                <a:lnTo>
                  <a:pt x="265" y="269"/>
                </a:lnTo>
                <a:lnTo>
                  <a:pt x="182" y="310"/>
                </a:lnTo>
                <a:lnTo>
                  <a:pt x="0" y="304"/>
                </a:lnTo>
                <a:lnTo>
                  <a:pt x="0" y="198"/>
                </a:lnTo>
                <a:lnTo>
                  <a:pt x="32" y="154"/>
                </a:lnTo>
                <a:lnTo>
                  <a:pt x="80" y="118"/>
                </a:lnTo>
                <a:lnTo>
                  <a:pt x="154" y="179"/>
                </a:lnTo>
                <a:lnTo>
                  <a:pt x="189" y="163"/>
                </a:lnTo>
                <a:lnTo>
                  <a:pt x="243" y="198"/>
                </a:lnTo>
                <a:lnTo>
                  <a:pt x="262" y="173"/>
                </a:lnTo>
                <a:lnTo>
                  <a:pt x="218" y="125"/>
                </a:lnTo>
                <a:lnTo>
                  <a:pt x="227" y="38"/>
                </a:lnTo>
                <a:lnTo>
                  <a:pt x="278" y="32"/>
                </a:lnTo>
                <a:lnTo>
                  <a:pt x="281" y="32"/>
                </a:lnTo>
                <a:lnTo>
                  <a:pt x="262" y="0"/>
                </a:lnTo>
                <a:lnTo>
                  <a:pt x="281" y="38"/>
                </a:lnTo>
                <a:lnTo>
                  <a:pt x="326" y="42"/>
                </a:lnTo>
                <a:lnTo>
                  <a:pt x="355" y="80"/>
                </a:lnTo>
                <a:lnTo>
                  <a:pt x="352" y="83"/>
                </a:lnTo>
                <a:lnTo>
                  <a:pt x="326" y="21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" name="Freeform 200"/>
          <p:cNvSpPr>
            <a:spLocks/>
          </p:cNvSpPr>
          <p:nvPr/>
        </p:nvSpPr>
        <p:spPr bwMode="auto">
          <a:xfrm>
            <a:off x="4867576" y="5698215"/>
            <a:ext cx="352703" cy="307995"/>
          </a:xfrm>
          <a:custGeom>
            <a:avLst/>
            <a:gdLst/>
            <a:ahLst/>
            <a:cxnLst>
              <a:cxn ang="0">
                <a:pos x="325" y="215"/>
              </a:cxn>
              <a:cxn ang="0">
                <a:pos x="278" y="230"/>
              </a:cxn>
              <a:cxn ang="0">
                <a:pos x="265" y="270"/>
              </a:cxn>
              <a:cxn ang="0">
                <a:pos x="183" y="310"/>
              </a:cxn>
              <a:cxn ang="0">
                <a:pos x="0" y="305"/>
              </a:cxn>
              <a:cxn ang="0">
                <a:pos x="0" y="198"/>
              </a:cxn>
              <a:cxn ang="0">
                <a:pos x="33" y="155"/>
              </a:cxn>
              <a:cxn ang="0">
                <a:pos x="80" y="118"/>
              </a:cxn>
              <a:cxn ang="0">
                <a:pos x="153" y="180"/>
              </a:cxn>
              <a:cxn ang="0">
                <a:pos x="188" y="163"/>
              </a:cxn>
              <a:cxn ang="0">
                <a:pos x="243" y="198"/>
              </a:cxn>
              <a:cxn ang="0">
                <a:pos x="263" y="173"/>
              </a:cxn>
              <a:cxn ang="0">
                <a:pos x="218" y="125"/>
              </a:cxn>
              <a:cxn ang="0">
                <a:pos x="228" y="38"/>
              </a:cxn>
              <a:cxn ang="0">
                <a:pos x="278" y="33"/>
              </a:cxn>
              <a:cxn ang="0">
                <a:pos x="280" y="33"/>
              </a:cxn>
              <a:cxn ang="0">
                <a:pos x="263" y="0"/>
              </a:cxn>
              <a:cxn ang="0">
                <a:pos x="280" y="38"/>
              </a:cxn>
              <a:cxn ang="0">
                <a:pos x="325" y="43"/>
              </a:cxn>
              <a:cxn ang="0">
                <a:pos x="355" y="80"/>
              </a:cxn>
              <a:cxn ang="0">
                <a:pos x="353" y="83"/>
              </a:cxn>
              <a:cxn ang="0">
                <a:pos x="325" y="215"/>
              </a:cxn>
            </a:cxnLst>
            <a:rect l="0" t="0" r="r" b="b"/>
            <a:pathLst>
              <a:path w="355" h="310">
                <a:moveTo>
                  <a:pt x="325" y="215"/>
                </a:moveTo>
                <a:lnTo>
                  <a:pt x="278" y="230"/>
                </a:lnTo>
                <a:lnTo>
                  <a:pt x="265" y="270"/>
                </a:lnTo>
                <a:lnTo>
                  <a:pt x="183" y="310"/>
                </a:lnTo>
                <a:lnTo>
                  <a:pt x="0" y="305"/>
                </a:lnTo>
                <a:lnTo>
                  <a:pt x="0" y="198"/>
                </a:lnTo>
                <a:lnTo>
                  <a:pt x="33" y="155"/>
                </a:lnTo>
                <a:lnTo>
                  <a:pt x="80" y="118"/>
                </a:lnTo>
                <a:lnTo>
                  <a:pt x="153" y="180"/>
                </a:lnTo>
                <a:lnTo>
                  <a:pt x="188" y="163"/>
                </a:lnTo>
                <a:lnTo>
                  <a:pt x="243" y="198"/>
                </a:lnTo>
                <a:lnTo>
                  <a:pt x="263" y="173"/>
                </a:lnTo>
                <a:lnTo>
                  <a:pt x="218" y="125"/>
                </a:lnTo>
                <a:lnTo>
                  <a:pt x="228" y="38"/>
                </a:lnTo>
                <a:lnTo>
                  <a:pt x="278" y="33"/>
                </a:lnTo>
                <a:lnTo>
                  <a:pt x="280" y="33"/>
                </a:lnTo>
                <a:lnTo>
                  <a:pt x="263" y="0"/>
                </a:lnTo>
                <a:lnTo>
                  <a:pt x="280" y="38"/>
                </a:lnTo>
                <a:lnTo>
                  <a:pt x="325" y="43"/>
                </a:lnTo>
                <a:lnTo>
                  <a:pt x="355" y="80"/>
                </a:lnTo>
                <a:lnTo>
                  <a:pt x="353" y="83"/>
                </a:lnTo>
                <a:lnTo>
                  <a:pt x="325" y="2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4" name="Freeform 199"/>
          <p:cNvSpPr>
            <a:spLocks/>
          </p:cNvSpPr>
          <p:nvPr/>
        </p:nvSpPr>
        <p:spPr bwMode="auto">
          <a:xfrm>
            <a:off x="4539711" y="5653506"/>
            <a:ext cx="357671" cy="362639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8" y="19"/>
              </a:cxn>
              <a:cxn ang="0">
                <a:pos x="38" y="93"/>
              </a:cxn>
              <a:cxn ang="0">
                <a:pos x="70" y="154"/>
              </a:cxn>
              <a:cxn ang="0">
                <a:pos x="0" y="339"/>
              </a:cxn>
              <a:cxn ang="0">
                <a:pos x="16" y="365"/>
              </a:cxn>
              <a:cxn ang="0">
                <a:pos x="323" y="349"/>
              </a:cxn>
              <a:cxn ang="0">
                <a:pos x="329" y="349"/>
              </a:cxn>
              <a:cxn ang="0">
                <a:pos x="329" y="243"/>
              </a:cxn>
              <a:cxn ang="0">
                <a:pos x="361" y="199"/>
              </a:cxn>
              <a:cxn ang="0">
                <a:pos x="361" y="173"/>
              </a:cxn>
              <a:cxn ang="0">
                <a:pos x="310" y="93"/>
              </a:cxn>
              <a:cxn ang="0">
                <a:pos x="297" y="39"/>
              </a:cxn>
              <a:cxn ang="0">
                <a:pos x="163" y="42"/>
              </a:cxn>
              <a:cxn ang="0">
                <a:pos x="147" y="0"/>
              </a:cxn>
              <a:cxn ang="0">
                <a:pos x="38" y="7"/>
              </a:cxn>
              <a:cxn ang="0">
                <a:pos x="35" y="7"/>
              </a:cxn>
              <a:cxn ang="0">
                <a:pos x="35" y="0"/>
              </a:cxn>
            </a:cxnLst>
            <a:rect l="0" t="0" r="r" b="b"/>
            <a:pathLst>
              <a:path w="361" h="365">
                <a:moveTo>
                  <a:pt x="35" y="0"/>
                </a:moveTo>
                <a:lnTo>
                  <a:pt x="38" y="19"/>
                </a:lnTo>
                <a:lnTo>
                  <a:pt x="38" y="93"/>
                </a:lnTo>
                <a:lnTo>
                  <a:pt x="70" y="154"/>
                </a:lnTo>
                <a:lnTo>
                  <a:pt x="0" y="339"/>
                </a:lnTo>
                <a:lnTo>
                  <a:pt x="16" y="365"/>
                </a:lnTo>
                <a:lnTo>
                  <a:pt x="323" y="349"/>
                </a:lnTo>
                <a:lnTo>
                  <a:pt x="329" y="349"/>
                </a:lnTo>
                <a:lnTo>
                  <a:pt x="329" y="243"/>
                </a:lnTo>
                <a:lnTo>
                  <a:pt x="361" y="199"/>
                </a:lnTo>
                <a:lnTo>
                  <a:pt x="361" y="173"/>
                </a:lnTo>
                <a:lnTo>
                  <a:pt x="310" y="93"/>
                </a:lnTo>
                <a:lnTo>
                  <a:pt x="297" y="39"/>
                </a:lnTo>
                <a:lnTo>
                  <a:pt x="163" y="42"/>
                </a:lnTo>
                <a:lnTo>
                  <a:pt x="147" y="0"/>
                </a:lnTo>
                <a:lnTo>
                  <a:pt x="38" y="7"/>
                </a:lnTo>
                <a:lnTo>
                  <a:pt x="35" y="7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5" name="Freeform 198"/>
          <p:cNvSpPr>
            <a:spLocks/>
          </p:cNvSpPr>
          <p:nvPr/>
        </p:nvSpPr>
        <p:spPr bwMode="auto">
          <a:xfrm>
            <a:off x="4539711" y="5653506"/>
            <a:ext cx="360154" cy="362639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7" y="20"/>
              </a:cxn>
              <a:cxn ang="0">
                <a:pos x="37" y="93"/>
              </a:cxn>
              <a:cxn ang="0">
                <a:pos x="70" y="155"/>
              </a:cxn>
              <a:cxn ang="0">
                <a:pos x="0" y="340"/>
              </a:cxn>
              <a:cxn ang="0">
                <a:pos x="17" y="365"/>
              </a:cxn>
              <a:cxn ang="0">
                <a:pos x="321" y="350"/>
              </a:cxn>
              <a:cxn ang="0">
                <a:pos x="329" y="350"/>
              </a:cxn>
              <a:cxn ang="0">
                <a:pos x="329" y="243"/>
              </a:cxn>
              <a:cxn ang="0">
                <a:pos x="361" y="200"/>
              </a:cxn>
              <a:cxn ang="0">
                <a:pos x="361" y="173"/>
              </a:cxn>
              <a:cxn ang="0">
                <a:pos x="309" y="93"/>
              </a:cxn>
              <a:cxn ang="0">
                <a:pos x="296" y="40"/>
              </a:cxn>
              <a:cxn ang="0">
                <a:pos x="162" y="43"/>
              </a:cxn>
              <a:cxn ang="0">
                <a:pos x="147" y="0"/>
              </a:cxn>
              <a:cxn ang="0">
                <a:pos x="37" y="8"/>
              </a:cxn>
              <a:cxn ang="0">
                <a:pos x="35" y="8"/>
              </a:cxn>
              <a:cxn ang="0">
                <a:pos x="35" y="0"/>
              </a:cxn>
            </a:cxnLst>
            <a:rect l="0" t="0" r="r" b="b"/>
            <a:pathLst>
              <a:path w="361" h="365">
                <a:moveTo>
                  <a:pt x="35" y="0"/>
                </a:moveTo>
                <a:lnTo>
                  <a:pt x="37" y="20"/>
                </a:lnTo>
                <a:lnTo>
                  <a:pt x="37" y="93"/>
                </a:lnTo>
                <a:lnTo>
                  <a:pt x="70" y="155"/>
                </a:lnTo>
                <a:lnTo>
                  <a:pt x="0" y="340"/>
                </a:lnTo>
                <a:lnTo>
                  <a:pt x="17" y="365"/>
                </a:lnTo>
                <a:lnTo>
                  <a:pt x="321" y="350"/>
                </a:lnTo>
                <a:lnTo>
                  <a:pt x="329" y="350"/>
                </a:lnTo>
                <a:lnTo>
                  <a:pt x="329" y="243"/>
                </a:lnTo>
                <a:lnTo>
                  <a:pt x="361" y="200"/>
                </a:lnTo>
                <a:lnTo>
                  <a:pt x="361" y="173"/>
                </a:lnTo>
                <a:lnTo>
                  <a:pt x="309" y="93"/>
                </a:lnTo>
                <a:lnTo>
                  <a:pt x="296" y="40"/>
                </a:lnTo>
                <a:lnTo>
                  <a:pt x="162" y="43"/>
                </a:lnTo>
                <a:lnTo>
                  <a:pt x="147" y="0"/>
                </a:lnTo>
                <a:lnTo>
                  <a:pt x="37" y="8"/>
                </a:lnTo>
                <a:lnTo>
                  <a:pt x="35" y="8"/>
                </a:lnTo>
                <a:lnTo>
                  <a:pt x="3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6" name="Freeform 197"/>
          <p:cNvSpPr>
            <a:spLocks/>
          </p:cNvSpPr>
          <p:nvPr/>
        </p:nvSpPr>
        <p:spPr bwMode="auto">
          <a:xfrm>
            <a:off x="4947059" y="5963984"/>
            <a:ext cx="263286" cy="228512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0" y="76"/>
              </a:cxn>
              <a:cxn ang="0">
                <a:pos x="131" y="214"/>
              </a:cxn>
              <a:cxn ang="0">
                <a:pos x="208" y="230"/>
              </a:cxn>
              <a:cxn ang="0">
                <a:pos x="265" y="144"/>
              </a:cxn>
              <a:cxn ang="0">
                <a:pos x="240" y="105"/>
              </a:cxn>
              <a:cxn ang="0">
                <a:pos x="240" y="28"/>
              </a:cxn>
              <a:cxn ang="0">
                <a:pos x="185" y="0"/>
              </a:cxn>
              <a:cxn ang="0">
                <a:pos x="185" y="3"/>
              </a:cxn>
              <a:cxn ang="0">
                <a:pos x="102" y="44"/>
              </a:cxn>
              <a:cxn ang="0">
                <a:pos x="6" y="41"/>
              </a:cxn>
              <a:cxn ang="0">
                <a:pos x="0" y="44"/>
              </a:cxn>
            </a:cxnLst>
            <a:rect l="0" t="0" r="r" b="b"/>
            <a:pathLst>
              <a:path w="265" h="230">
                <a:moveTo>
                  <a:pt x="0" y="44"/>
                </a:moveTo>
                <a:lnTo>
                  <a:pt x="0" y="76"/>
                </a:lnTo>
                <a:lnTo>
                  <a:pt x="131" y="214"/>
                </a:lnTo>
                <a:lnTo>
                  <a:pt x="208" y="230"/>
                </a:lnTo>
                <a:lnTo>
                  <a:pt x="265" y="144"/>
                </a:lnTo>
                <a:lnTo>
                  <a:pt x="240" y="105"/>
                </a:lnTo>
                <a:lnTo>
                  <a:pt x="240" y="28"/>
                </a:lnTo>
                <a:lnTo>
                  <a:pt x="185" y="0"/>
                </a:lnTo>
                <a:lnTo>
                  <a:pt x="185" y="3"/>
                </a:lnTo>
                <a:lnTo>
                  <a:pt x="102" y="44"/>
                </a:lnTo>
                <a:lnTo>
                  <a:pt x="6" y="41"/>
                </a:lnTo>
                <a:lnTo>
                  <a:pt x="0" y="4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7" name="Freeform 196"/>
          <p:cNvSpPr>
            <a:spLocks/>
          </p:cNvSpPr>
          <p:nvPr/>
        </p:nvSpPr>
        <p:spPr bwMode="auto">
          <a:xfrm>
            <a:off x="4947059" y="5963984"/>
            <a:ext cx="263286" cy="228512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0" y="75"/>
              </a:cxn>
              <a:cxn ang="0">
                <a:pos x="130" y="213"/>
              </a:cxn>
              <a:cxn ang="0">
                <a:pos x="208" y="230"/>
              </a:cxn>
              <a:cxn ang="0">
                <a:pos x="265" y="143"/>
              </a:cxn>
              <a:cxn ang="0">
                <a:pos x="240" y="105"/>
              </a:cxn>
              <a:cxn ang="0">
                <a:pos x="240" y="28"/>
              </a:cxn>
              <a:cxn ang="0">
                <a:pos x="185" y="0"/>
              </a:cxn>
              <a:cxn ang="0">
                <a:pos x="185" y="3"/>
              </a:cxn>
              <a:cxn ang="0">
                <a:pos x="103" y="43"/>
              </a:cxn>
              <a:cxn ang="0">
                <a:pos x="5" y="40"/>
              </a:cxn>
              <a:cxn ang="0">
                <a:pos x="0" y="43"/>
              </a:cxn>
            </a:cxnLst>
            <a:rect l="0" t="0" r="r" b="b"/>
            <a:pathLst>
              <a:path w="265" h="230">
                <a:moveTo>
                  <a:pt x="0" y="43"/>
                </a:moveTo>
                <a:lnTo>
                  <a:pt x="0" y="75"/>
                </a:lnTo>
                <a:lnTo>
                  <a:pt x="130" y="213"/>
                </a:lnTo>
                <a:lnTo>
                  <a:pt x="208" y="230"/>
                </a:lnTo>
                <a:lnTo>
                  <a:pt x="265" y="143"/>
                </a:lnTo>
                <a:lnTo>
                  <a:pt x="240" y="105"/>
                </a:lnTo>
                <a:lnTo>
                  <a:pt x="240" y="28"/>
                </a:lnTo>
                <a:lnTo>
                  <a:pt x="185" y="0"/>
                </a:lnTo>
                <a:lnTo>
                  <a:pt x="185" y="3"/>
                </a:lnTo>
                <a:lnTo>
                  <a:pt x="103" y="43"/>
                </a:lnTo>
                <a:lnTo>
                  <a:pt x="5" y="40"/>
                </a:lnTo>
                <a:lnTo>
                  <a:pt x="0" y="4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" name="Freeform 195"/>
          <p:cNvSpPr>
            <a:spLocks/>
          </p:cNvSpPr>
          <p:nvPr/>
        </p:nvSpPr>
        <p:spPr bwMode="auto">
          <a:xfrm>
            <a:off x="4790577" y="6036016"/>
            <a:ext cx="283156" cy="273221"/>
          </a:xfrm>
          <a:custGeom>
            <a:avLst/>
            <a:gdLst/>
            <a:ahLst/>
            <a:cxnLst>
              <a:cxn ang="0">
                <a:pos x="285" y="141"/>
              </a:cxn>
              <a:cxn ang="0">
                <a:pos x="189" y="224"/>
              </a:cxn>
              <a:cxn ang="0">
                <a:pos x="115" y="240"/>
              </a:cxn>
              <a:cxn ang="0">
                <a:pos x="71" y="272"/>
              </a:cxn>
              <a:cxn ang="0">
                <a:pos x="0" y="275"/>
              </a:cxn>
              <a:cxn ang="0">
                <a:pos x="23" y="71"/>
              </a:cxn>
              <a:cxn ang="0">
                <a:pos x="154" y="0"/>
              </a:cxn>
              <a:cxn ang="0">
                <a:pos x="157" y="0"/>
              </a:cxn>
              <a:cxn ang="0">
                <a:pos x="157" y="3"/>
              </a:cxn>
              <a:cxn ang="0">
                <a:pos x="285" y="138"/>
              </a:cxn>
              <a:cxn ang="0">
                <a:pos x="285" y="141"/>
              </a:cxn>
            </a:cxnLst>
            <a:rect l="0" t="0" r="r" b="b"/>
            <a:pathLst>
              <a:path w="285" h="275">
                <a:moveTo>
                  <a:pt x="285" y="141"/>
                </a:moveTo>
                <a:lnTo>
                  <a:pt x="189" y="224"/>
                </a:lnTo>
                <a:lnTo>
                  <a:pt x="115" y="240"/>
                </a:lnTo>
                <a:lnTo>
                  <a:pt x="71" y="272"/>
                </a:lnTo>
                <a:lnTo>
                  <a:pt x="0" y="275"/>
                </a:lnTo>
                <a:lnTo>
                  <a:pt x="23" y="71"/>
                </a:lnTo>
                <a:lnTo>
                  <a:pt x="154" y="0"/>
                </a:lnTo>
                <a:lnTo>
                  <a:pt x="157" y="0"/>
                </a:lnTo>
                <a:lnTo>
                  <a:pt x="157" y="3"/>
                </a:lnTo>
                <a:lnTo>
                  <a:pt x="285" y="138"/>
                </a:lnTo>
                <a:lnTo>
                  <a:pt x="285" y="14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" name="Freeform 194"/>
          <p:cNvSpPr>
            <a:spLocks/>
          </p:cNvSpPr>
          <p:nvPr/>
        </p:nvSpPr>
        <p:spPr bwMode="auto">
          <a:xfrm>
            <a:off x="4790577" y="6036016"/>
            <a:ext cx="283156" cy="273221"/>
          </a:xfrm>
          <a:custGeom>
            <a:avLst/>
            <a:gdLst/>
            <a:ahLst/>
            <a:cxnLst>
              <a:cxn ang="0">
                <a:pos x="285" y="140"/>
              </a:cxn>
              <a:cxn ang="0">
                <a:pos x="190" y="223"/>
              </a:cxn>
              <a:cxn ang="0">
                <a:pos x="115" y="240"/>
              </a:cxn>
              <a:cxn ang="0">
                <a:pos x="70" y="273"/>
              </a:cxn>
              <a:cxn ang="0">
                <a:pos x="0" y="275"/>
              </a:cxn>
              <a:cxn ang="0">
                <a:pos x="23" y="70"/>
              </a:cxn>
              <a:cxn ang="0">
                <a:pos x="155" y="0"/>
              </a:cxn>
              <a:cxn ang="0">
                <a:pos x="158" y="0"/>
              </a:cxn>
              <a:cxn ang="0">
                <a:pos x="158" y="3"/>
              </a:cxn>
              <a:cxn ang="0">
                <a:pos x="285" y="138"/>
              </a:cxn>
              <a:cxn ang="0">
                <a:pos x="285" y="140"/>
              </a:cxn>
            </a:cxnLst>
            <a:rect l="0" t="0" r="r" b="b"/>
            <a:pathLst>
              <a:path w="285" h="275">
                <a:moveTo>
                  <a:pt x="285" y="140"/>
                </a:moveTo>
                <a:lnTo>
                  <a:pt x="190" y="223"/>
                </a:lnTo>
                <a:lnTo>
                  <a:pt x="115" y="240"/>
                </a:lnTo>
                <a:lnTo>
                  <a:pt x="70" y="273"/>
                </a:lnTo>
                <a:lnTo>
                  <a:pt x="0" y="275"/>
                </a:lnTo>
                <a:lnTo>
                  <a:pt x="23" y="70"/>
                </a:lnTo>
                <a:lnTo>
                  <a:pt x="155" y="0"/>
                </a:lnTo>
                <a:lnTo>
                  <a:pt x="158" y="0"/>
                </a:lnTo>
                <a:lnTo>
                  <a:pt x="158" y="3"/>
                </a:lnTo>
                <a:lnTo>
                  <a:pt x="285" y="138"/>
                </a:lnTo>
                <a:lnTo>
                  <a:pt x="285" y="14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0" name="Freeform 193"/>
          <p:cNvSpPr>
            <a:spLocks/>
          </p:cNvSpPr>
          <p:nvPr/>
        </p:nvSpPr>
        <p:spPr bwMode="auto">
          <a:xfrm>
            <a:off x="5024056" y="6391203"/>
            <a:ext cx="39741" cy="54644"/>
          </a:xfrm>
          <a:custGeom>
            <a:avLst/>
            <a:gdLst/>
            <a:ahLst/>
            <a:cxnLst>
              <a:cxn ang="0">
                <a:pos x="3" y="54"/>
              </a:cxn>
              <a:cxn ang="0">
                <a:pos x="0" y="20"/>
              </a:cxn>
              <a:cxn ang="0">
                <a:pos x="8" y="0"/>
              </a:cxn>
              <a:cxn ang="0">
                <a:pos x="31" y="0"/>
              </a:cxn>
              <a:cxn ang="0">
                <a:pos x="41" y="39"/>
              </a:cxn>
              <a:cxn ang="0">
                <a:pos x="3" y="54"/>
              </a:cxn>
            </a:cxnLst>
            <a:rect l="0" t="0" r="r" b="b"/>
            <a:pathLst>
              <a:path w="41" h="54">
                <a:moveTo>
                  <a:pt x="3" y="54"/>
                </a:moveTo>
                <a:lnTo>
                  <a:pt x="0" y="20"/>
                </a:lnTo>
                <a:lnTo>
                  <a:pt x="8" y="0"/>
                </a:lnTo>
                <a:lnTo>
                  <a:pt x="31" y="0"/>
                </a:lnTo>
                <a:lnTo>
                  <a:pt x="41" y="39"/>
                </a:lnTo>
                <a:lnTo>
                  <a:pt x="3" y="5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1" name="Freeform 192"/>
          <p:cNvSpPr>
            <a:spLocks/>
          </p:cNvSpPr>
          <p:nvPr/>
        </p:nvSpPr>
        <p:spPr bwMode="auto">
          <a:xfrm>
            <a:off x="5140797" y="6309237"/>
            <a:ext cx="42224" cy="42224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0"/>
              </a:cxn>
              <a:cxn ang="0">
                <a:pos x="13" y="39"/>
              </a:cxn>
              <a:cxn ang="0">
                <a:pos x="35" y="42"/>
              </a:cxn>
              <a:cxn ang="0">
                <a:pos x="42" y="26"/>
              </a:cxn>
              <a:cxn ang="0">
                <a:pos x="22" y="0"/>
              </a:cxn>
            </a:cxnLst>
            <a:rect l="0" t="0" r="r" b="b"/>
            <a:pathLst>
              <a:path w="42" h="42">
                <a:moveTo>
                  <a:pt x="22" y="0"/>
                </a:moveTo>
                <a:lnTo>
                  <a:pt x="0" y="10"/>
                </a:lnTo>
                <a:lnTo>
                  <a:pt x="13" y="39"/>
                </a:lnTo>
                <a:lnTo>
                  <a:pt x="35" y="42"/>
                </a:lnTo>
                <a:lnTo>
                  <a:pt x="42" y="26"/>
                </a:lnTo>
                <a:lnTo>
                  <a:pt x="2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" name="Freeform 191"/>
          <p:cNvSpPr>
            <a:spLocks/>
          </p:cNvSpPr>
          <p:nvPr/>
        </p:nvSpPr>
        <p:spPr bwMode="auto">
          <a:xfrm>
            <a:off x="5140797" y="6309237"/>
            <a:ext cx="42224" cy="42224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0"/>
              </a:cxn>
              <a:cxn ang="0">
                <a:pos x="12" y="37"/>
              </a:cxn>
              <a:cxn ang="0">
                <a:pos x="35" y="42"/>
              </a:cxn>
              <a:cxn ang="0">
                <a:pos x="42" y="25"/>
              </a:cxn>
              <a:cxn ang="0">
                <a:pos x="22" y="0"/>
              </a:cxn>
            </a:cxnLst>
            <a:rect l="0" t="0" r="r" b="b"/>
            <a:pathLst>
              <a:path w="42" h="42">
                <a:moveTo>
                  <a:pt x="22" y="0"/>
                </a:moveTo>
                <a:lnTo>
                  <a:pt x="0" y="10"/>
                </a:lnTo>
                <a:lnTo>
                  <a:pt x="12" y="37"/>
                </a:lnTo>
                <a:lnTo>
                  <a:pt x="35" y="42"/>
                </a:lnTo>
                <a:lnTo>
                  <a:pt x="42" y="25"/>
                </a:lnTo>
                <a:lnTo>
                  <a:pt x="22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3" name="Freeform 190"/>
          <p:cNvSpPr>
            <a:spLocks/>
          </p:cNvSpPr>
          <p:nvPr/>
        </p:nvSpPr>
        <p:spPr bwMode="auto">
          <a:xfrm>
            <a:off x="5024056" y="6391203"/>
            <a:ext cx="39741" cy="54644"/>
          </a:xfrm>
          <a:custGeom>
            <a:avLst/>
            <a:gdLst/>
            <a:ahLst/>
            <a:cxnLst>
              <a:cxn ang="0">
                <a:pos x="3" y="54"/>
              </a:cxn>
              <a:cxn ang="0">
                <a:pos x="0" y="19"/>
              </a:cxn>
              <a:cxn ang="0">
                <a:pos x="9" y="0"/>
              </a:cxn>
              <a:cxn ang="0">
                <a:pos x="32" y="0"/>
              </a:cxn>
              <a:cxn ang="0">
                <a:pos x="41" y="38"/>
              </a:cxn>
              <a:cxn ang="0">
                <a:pos x="3" y="54"/>
              </a:cxn>
            </a:cxnLst>
            <a:rect l="0" t="0" r="r" b="b"/>
            <a:pathLst>
              <a:path w="41" h="54">
                <a:moveTo>
                  <a:pt x="3" y="54"/>
                </a:moveTo>
                <a:lnTo>
                  <a:pt x="0" y="19"/>
                </a:lnTo>
                <a:lnTo>
                  <a:pt x="9" y="0"/>
                </a:lnTo>
                <a:lnTo>
                  <a:pt x="32" y="0"/>
                </a:lnTo>
                <a:lnTo>
                  <a:pt x="41" y="38"/>
                </a:lnTo>
                <a:lnTo>
                  <a:pt x="3" y="5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4" name="Freeform 189"/>
          <p:cNvSpPr>
            <a:spLocks/>
          </p:cNvSpPr>
          <p:nvPr/>
        </p:nvSpPr>
        <p:spPr bwMode="auto">
          <a:xfrm>
            <a:off x="5024056" y="6391203"/>
            <a:ext cx="39741" cy="54644"/>
          </a:xfrm>
          <a:custGeom>
            <a:avLst/>
            <a:gdLst/>
            <a:ahLst/>
            <a:cxnLst>
              <a:cxn ang="0">
                <a:pos x="3" y="54"/>
              </a:cxn>
              <a:cxn ang="0">
                <a:pos x="0" y="20"/>
              </a:cxn>
              <a:cxn ang="0">
                <a:pos x="8" y="0"/>
              </a:cxn>
              <a:cxn ang="0">
                <a:pos x="31" y="0"/>
              </a:cxn>
              <a:cxn ang="0">
                <a:pos x="41" y="39"/>
              </a:cxn>
              <a:cxn ang="0">
                <a:pos x="3" y="54"/>
              </a:cxn>
            </a:cxnLst>
            <a:rect l="0" t="0" r="r" b="b"/>
            <a:pathLst>
              <a:path w="41" h="54">
                <a:moveTo>
                  <a:pt x="3" y="54"/>
                </a:moveTo>
                <a:lnTo>
                  <a:pt x="0" y="20"/>
                </a:lnTo>
                <a:lnTo>
                  <a:pt x="8" y="0"/>
                </a:lnTo>
                <a:lnTo>
                  <a:pt x="31" y="0"/>
                </a:lnTo>
                <a:lnTo>
                  <a:pt x="41" y="39"/>
                </a:lnTo>
                <a:lnTo>
                  <a:pt x="3" y="5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5" name="Freeform 188"/>
          <p:cNvSpPr>
            <a:spLocks/>
          </p:cNvSpPr>
          <p:nvPr/>
        </p:nvSpPr>
        <p:spPr bwMode="auto">
          <a:xfrm>
            <a:off x="5168118" y="6346494"/>
            <a:ext cx="7452" cy="49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3"/>
              </a:cxn>
              <a:cxn ang="0">
                <a:pos x="0" y="0"/>
              </a:cxn>
            </a:cxnLst>
            <a:rect l="0" t="0" r="r" b="b"/>
            <a:pathLst>
              <a:path w="6" h="3">
                <a:moveTo>
                  <a:pt x="0" y="0"/>
                </a:moveTo>
                <a:lnTo>
                  <a:pt x="6" y="3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6" name="Freeform 187"/>
          <p:cNvSpPr>
            <a:spLocks/>
          </p:cNvSpPr>
          <p:nvPr/>
        </p:nvSpPr>
        <p:spPr bwMode="auto">
          <a:xfrm>
            <a:off x="4557097" y="6001242"/>
            <a:ext cx="422250" cy="39244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73" y="134"/>
              </a:cxn>
              <a:cxn ang="0">
                <a:pos x="60" y="256"/>
              </a:cxn>
              <a:cxn ang="0">
                <a:pos x="131" y="394"/>
              </a:cxn>
              <a:cxn ang="0">
                <a:pos x="127" y="384"/>
              </a:cxn>
              <a:cxn ang="0">
                <a:pos x="217" y="371"/>
              </a:cxn>
              <a:cxn ang="0">
                <a:pos x="243" y="358"/>
              </a:cxn>
              <a:cxn ang="0">
                <a:pos x="243" y="310"/>
              </a:cxn>
              <a:cxn ang="0">
                <a:pos x="262" y="310"/>
              </a:cxn>
              <a:cxn ang="0">
                <a:pos x="236" y="310"/>
              </a:cxn>
              <a:cxn ang="0">
                <a:pos x="259" y="106"/>
              </a:cxn>
              <a:cxn ang="0">
                <a:pos x="390" y="35"/>
              </a:cxn>
              <a:cxn ang="0">
                <a:pos x="393" y="35"/>
              </a:cxn>
              <a:cxn ang="0">
                <a:pos x="393" y="6"/>
              </a:cxn>
              <a:cxn ang="0">
                <a:pos x="399" y="3"/>
              </a:cxn>
              <a:cxn ang="0">
                <a:pos x="425" y="3"/>
              </a:cxn>
              <a:cxn ang="0">
                <a:pos x="313" y="0"/>
              </a:cxn>
              <a:cxn ang="0">
                <a:pos x="307" y="0"/>
              </a:cxn>
              <a:cxn ang="0">
                <a:pos x="0" y="16"/>
              </a:cxn>
            </a:cxnLst>
            <a:rect l="0" t="0" r="r" b="b"/>
            <a:pathLst>
              <a:path w="425" h="394">
                <a:moveTo>
                  <a:pt x="0" y="16"/>
                </a:moveTo>
                <a:lnTo>
                  <a:pt x="73" y="134"/>
                </a:lnTo>
                <a:lnTo>
                  <a:pt x="60" y="256"/>
                </a:lnTo>
                <a:lnTo>
                  <a:pt x="131" y="394"/>
                </a:lnTo>
                <a:lnTo>
                  <a:pt x="127" y="384"/>
                </a:lnTo>
                <a:lnTo>
                  <a:pt x="217" y="371"/>
                </a:lnTo>
                <a:lnTo>
                  <a:pt x="243" y="358"/>
                </a:lnTo>
                <a:lnTo>
                  <a:pt x="243" y="310"/>
                </a:lnTo>
                <a:lnTo>
                  <a:pt x="262" y="310"/>
                </a:lnTo>
                <a:lnTo>
                  <a:pt x="236" y="310"/>
                </a:lnTo>
                <a:lnTo>
                  <a:pt x="259" y="106"/>
                </a:lnTo>
                <a:lnTo>
                  <a:pt x="390" y="35"/>
                </a:lnTo>
                <a:lnTo>
                  <a:pt x="393" y="35"/>
                </a:lnTo>
                <a:lnTo>
                  <a:pt x="393" y="6"/>
                </a:lnTo>
                <a:lnTo>
                  <a:pt x="399" y="3"/>
                </a:lnTo>
                <a:lnTo>
                  <a:pt x="425" y="3"/>
                </a:lnTo>
                <a:lnTo>
                  <a:pt x="313" y="0"/>
                </a:lnTo>
                <a:lnTo>
                  <a:pt x="307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7" name="Freeform 186"/>
          <p:cNvSpPr>
            <a:spLocks/>
          </p:cNvSpPr>
          <p:nvPr/>
        </p:nvSpPr>
        <p:spPr bwMode="auto">
          <a:xfrm>
            <a:off x="4557097" y="6001242"/>
            <a:ext cx="422250" cy="38996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73" y="133"/>
              </a:cxn>
              <a:cxn ang="0">
                <a:pos x="60" y="256"/>
              </a:cxn>
              <a:cxn ang="0">
                <a:pos x="130" y="394"/>
              </a:cxn>
              <a:cxn ang="0">
                <a:pos x="125" y="384"/>
              </a:cxn>
              <a:cxn ang="0">
                <a:pos x="215" y="371"/>
              </a:cxn>
              <a:cxn ang="0">
                <a:pos x="243" y="359"/>
              </a:cxn>
              <a:cxn ang="0">
                <a:pos x="243" y="311"/>
              </a:cxn>
              <a:cxn ang="0">
                <a:pos x="260" y="311"/>
              </a:cxn>
              <a:cxn ang="0">
                <a:pos x="235" y="311"/>
              </a:cxn>
              <a:cxn ang="0">
                <a:pos x="258" y="105"/>
              </a:cxn>
              <a:cxn ang="0">
                <a:pos x="390" y="35"/>
              </a:cxn>
              <a:cxn ang="0">
                <a:pos x="393" y="35"/>
              </a:cxn>
              <a:cxn ang="0">
                <a:pos x="393" y="5"/>
              </a:cxn>
              <a:cxn ang="0">
                <a:pos x="398" y="3"/>
              </a:cxn>
              <a:cxn ang="0">
                <a:pos x="425" y="3"/>
              </a:cxn>
              <a:cxn ang="0">
                <a:pos x="313" y="0"/>
              </a:cxn>
              <a:cxn ang="0">
                <a:pos x="305" y="0"/>
              </a:cxn>
              <a:cxn ang="0">
                <a:pos x="0" y="15"/>
              </a:cxn>
            </a:cxnLst>
            <a:rect l="0" t="0" r="r" b="b"/>
            <a:pathLst>
              <a:path w="425" h="394">
                <a:moveTo>
                  <a:pt x="0" y="15"/>
                </a:moveTo>
                <a:lnTo>
                  <a:pt x="73" y="133"/>
                </a:lnTo>
                <a:lnTo>
                  <a:pt x="60" y="256"/>
                </a:lnTo>
                <a:lnTo>
                  <a:pt x="130" y="394"/>
                </a:lnTo>
                <a:lnTo>
                  <a:pt x="125" y="384"/>
                </a:lnTo>
                <a:lnTo>
                  <a:pt x="215" y="371"/>
                </a:lnTo>
                <a:lnTo>
                  <a:pt x="243" y="359"/>
                </a:lnTo>
                <a:lnTo>
                  <a:pt x="243" y="311"/>
                </a:lnTo>
                <a:lnTo>
                  <a:pt x="260" y="311"/>
                </a:lnTo>
                <a:lnTo>
                  <a:pt x="235" y="311"/>
                </a:lnTo>
                <a:lnTo>
                  <a:pt x="258" y="105"/>
                </a:lnTo>
                <a:lnTo>
                  <a:pt x="390" y="35"/>
                </a:lnTo>
                <a:lnTo>
                  <a:pt x="393" y="35"/>
                </a:lnTo>
                <a:lnTo>
                  <a:pt x="393" y="5"/>
                </a:lnTo>
                <a:lnTo>
                  <a:pt x="398" y="3"/>
                </a:lnTo>
                <a:lnTo>
                  <a:pt x="425" y="3"/>
                </a:lnTo>
                <a:lnTo>
                  <a:pt x="313" y="0"/>
                </a:lnTo>
                <a:lnTo>
                  <a:pt x="305" y="0"/>
                </a:lnTo>
                <a:lnTo>
                  <a:pt x="0" y="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8" name="Freeform 185"/>
          <p:cNvSpPr>
            <a:spLocks/>
          </p:cNvSpPr>
          <p:nvPr/>
        </p:nvSpPr>
        <p:spPr bwMode="auto">
          <a:xfrm>
            <a:off x="4591871" y="3711152"/>
            <a:ext cx="59612" cy="74515"/>
          </a:xfrm>
          <a:custGeom>
            <a:avLst/>
            <a:gdLst/>
            <a:ahLst/>
            <a:cxnLst>
              <a:cxn ang="0">
                <a:pos x="44" y="64"/>
              </a:cxn>
              <a:cxn ang="0">
                <a:pos x="60" y="0"/>
              </a:cxn>
              <a:cxn ang="0">
                <a:pos x="22" y="16"/>
              </a:cxn>
              <a:cxn ang="0">
                <a:pos x="0" y="74"/>
              </a:cxn>
              <a:cxn ang="0">
                <a:pos x="6" y="55"/>
              </a:cxn>
              <a:cxn ang="0">
                <a:pos x="44" y="64"/>
              </a:cxn>
            </a:cxnLst>
            <a:rect l="0" t="0" r="r" b="b"/>
            <a:pathLst>
              <a:path w="60" h="74">
                <a:moveTo>
                  <a:pt x="44" y="64"/>
                </a:moveTo>
                <a:lnTo>
                  <a:pt x="60" y="0"/>
                </a:lnTo>
                <a:lnTo>
                  <a:pt x="22" y="16"/>
                </a:lnTo>
                <a:lnTo>
                  <a:pt x="0" y="74"/>
                </a:lnTo>
                <a:lnTo>
                  <a:pt x="6" y="55"/>
                </a:lnTo>
                <a:lnTo>
                  <a:pt x="44" y="6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9" name="Freeform 184"/>
          <p:cNvSpPr>
            <a:spLocks/>
          </p:cNvSpPr>
          <p:nvPr/>
        </p:nvSpPr>
        <p:spPr bwMode="auto">
          <a:xfrm>
            <a:off x="4591871" y="3711152"/>
            <a:ext cx="59612" cy="74515"/>
          </a:xfrm>
          <a:custGeom>
            <a:avLst/>
            <a:gdLst/>
            <a:ahLst/>
            <a:cxnLst>
              <a:cxn ang="0">
                <a:pos x="43" y="64"/>
              </a:cxn>
              <a:cxn ang="0">
                <a:pos x="60" y="0"/>
              </a:cxn>
              <a:cxn ang="0">
                <a:pos x="20" y="17"/>
              </a:cxn>
              <a:cxn ang="0">
                <a:pos x="0" y="74"/>
              </a:cxn>
              <a:cxn ang="0">
                <a:pos x="5" y="54"/>
              </a:cxn>
              <a:cxn ang="0">
                <a:pos x="43" y="64"/>
              </a:cxn>
            </a:cxnLst>
            <a:rect l="0" t="0" r="r" b="b"/>
            <a:pathLst>
              <a:path w="60" h="74">
                <a:moveTo>
                  <a:pt x="43" y="64"/>
                </a:moveTo>
                <a:lnTo>
                  <a:pt x="60" y="0"/>
                </a:lnTo>
                <a:lnTo>
                  <a:pt x="20" y="17"/>
                </a:lnTo>
                <a:lnTo>
                  <a:pt x="0" y="74"/>
                </a:lnTo>
                <a:lnTo>
                  <a:pt x="5" y="54"/>
                </a:lnTo>
                <a:lnTo>
                  <a:pt x="43" y="6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0" name="Line 183"/>
          <p:cNvSpPr>
            <a:spLocks noChangeShapeType="1"/>
          </p:cNvSpPr>
          <p:nvPr/>
        </p:nvSpPr>
        <p:spPr bwMode="auto">
          <a:xfrm flipH="1">
            <a:off x="6109489" y="4312239"/>
            <a:ext cx="17386" cy="12418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1" name="Freeform 148"/>
          <p:cNvSpPr>
            <a:spLocks/>
          </p:cNvSpPr>
          <p:nvPr/>
        </p:nvSpPr>
        <p:spPr bwMode="auto">
          <a:xfrm>
            <a:off x="4105041" y="4108565"/>
            <a:ext cx="101838" cy="149030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35" y="19"/>
              </a:cxn>
              <a:cxn ang="0">
                <a:pos x="29" y="80"/>
              </a:cxn>
              <a:cxn ang="0">
                <a:pos x="0" y="138"/>
              </a:cxn>
              <a:cxn ang="0">
                <a:pos x="35" y="141"/>
              </a:cxn>
              <a:cxn ang="0">
                <a:pos x="42" y="151"/>
              </a:cxn>
              <a:cxn ang="0">
                <a:pos x="103" y="23"/>
              </a:cxn>
              <a:cxn ang="0">
                <a:pos x="45" y="0"/>
              </a:cxn>
            </a:cxnLst>
            <a:rect l="0" t="0" r="r" b="b"/>
            <a:pathLst>
              <a:path w="103" h="151">
                <a:moveTo>
                  <a:pt x="45" y="0"/>
                </a:moveTo>
                <a:lnTo>
                  <a:pt x="35" y="19"/>
                </a:lnTo>
                <a:lnTo>
                  <a:pt x="29" y="80"/>
                </a:lnTo>
                <a:lnTo>
                  <a:pt x="0" y="138"/>
                </a:lnTo>
                <a:lnTo>
                  <a:pt x="35" y="141"/>
                </a:lnTo>
                <a:lnTo>
                  <a:pt x="42" y="151"/>
                </a:lnTo>
                <a:lnTo>
                  <a:pt x="103" y="23"/>
                </a:lnTo>
                <a:lnTo>
                  <a:pt x="4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2" name="Freeform 147"/>
          <p:cNvSpPr>
            <a:spLocks/>
          </p:cNvSpPr>
          <p:nvPr/>
        </p:nvSpPr>
        <p:spPr bwMode="auto">
          <a:xfrm>
            <a:off x="4105041" y="4108565"/>
            <a:ext cx="101838" cy="151513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35" y="20"/>
              </a:cxn>
              <a:cxn ang="0">
                <a:pos x="28" y="79"/>
              </a:cxn>
              <a:cxn ang="0">
                <a:pos x="0" y="136"/>
              </a:cxn>
              <a:cxn ang="0">
                <a:pos x="35" y="141"/>
              </a:cxn>
              <a:cxn ang="0">
                <a:pos x="40" y="151"/>
              </a:cxn>
              <a:cxn ang="0">
                <a:pos x="103" y="22"/>
              </a:cxn>
              <a:cxn ang="0">
                <a:pos x="45" y="0"/>
              </a:cxn>
            </a:cxnLst>
            <a:rect l="0" t="0" r="r" b="b"/>
            <a:pathLst>
              <a:path w="103" h="151">
                <a:moveTo>
                  <a:pt x="45" y="0"/>
                </a:moveTo>
                <a:lnTo>
                  <a:pt x="35" y="20"/>
                </a:lnTo>
                <a:lnTo>
                  <a:pt x="28" y="79"/>
                </a:lnTo>
                <a:lnTo>
                  <a:pt x="0" y="136"/>
                </a:lnTo>
                <a:lnTo>
                  <a:pt x="35" y="141"/>
                </a:lnTo>
                <a:lnTo>
                  <a:pt x="40" y="151"/>
                </a:lnTo>
                <a:lnTo>
                  <a:pt x="103" y="22"/>
                </a:lnTo>
                <a:lnTo>
                  <a:pt x="4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3" name="Freeform 146"/>
          <p:cNvSpPr>
            <a:spLocks/>
          </p:cNvSpPr>
          <p:nvPr/>
        </p:nvSpPr>
        <p:spPr bwMode="auto">
          <a:xfrm>
            <a:off x="4822867" y="4217853"/>
            <a:ext cx="153997" cy="14654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0" y="83"/>
              </a:cxn>
              <a:cxn ang="0">
                <a:pos x="55" y="102"/>
              </a:cxn>
              <a:cxn ang="0">
                <a:pos x="61" y="147"/>
              </a:cxn>
              <a:cxn ang="0">
                <a:pos x="90" y="144"/>
              </a:cxn>
              <a:cxn ang="0">
                <a:pos x="115" y="122"/>
              </a:cxn>
              <a:cxn ang="0">
                <a:pos x="106" y="77"/>
              </a:cxn>
              <a:cxn ang="0">
                <a:pos x="154" y="32"/>
              </a:cxn>
              <a:cxn ang="0">
                <a:pos x="87" y="6"/>
              </a:cxn>
              <a:cxn ang="0">
                <a:pos x="80" y="0"/>
              </a:cxn>
              <a:cxn ang="0">
                <a:pos x="80" y="13"/>
              </a:cxn>
              <a:cxn ang="0">
                <a:pos x="77" y="13"/>
              </a:cxn>
              <a:cxn ang="0">
                <a:pos x="80" y="10"/>
              </a:cxn>
              <a:cxn ang="0">
                <a:pos x="26" y="45"/>
              </a:cxn>
              <a:cxn ang="0">
                <a:pos x="29" y="48"/>
              </a:cxn>
              <a:cxn ang="0">
                <a:pos x="0" y="58"/>
              </a:cxn>
            </a:cxnLst>
            <a:rect l="0" t="0" r="r" b="b"/>
            <a:pathLst>
              <a:path w="154" h="147">
                <a:moveTo>
                  <a:pt x="0" y="58"/>
                </a:moveTo>
                <a:lnTo>
                  <a:pt x="10" y="83"/>
                </a:lnTo>
                <a:lnTo>
                  <a:pt x="55" y="102"/>
                </a:lnTo>
                <a:lnTo>
                  <a:pt x="61" y="147"/>
                </a:lnTo>
                <a:lnTo>
                  <a:pt x="90" y="144"/>
                </a:lnTo>
                <a:lnTo>
                  <a:pt x="115" y="122"/>
                </a:lnTo>
                <a:lnTo>
                  <a:pt x="106" y="77"/>
                </a:lnTo>
                <a:lnTo>
                  <a:pt x="154" y="32"/>
                </a:lnTo>
                <a:lnTo>
                  <a:pt x="87" y="6"/>
                </a:lnTo>
                <a:lnTo>
                  <a:pt x="80" y="0"/>
                </a:lnTo>
                <a:lnTo>
                  <a:pt x="80" y="13"/>
                </a:lnTo>
                <a:lnTo>
                  <a:pt x="77" y="13"/>
                </a:lnTo>
                <a:lnTo>
                  <a:pt x="80" y="10"/>
                </a:lnTo>
                <a:lnTo>
                  <a:pt x="26" y="45"/>
                </a:lnTo>
                <a:lnTo>
                  <a:pt x="29" y="48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4" name="Freeform 145"/>
          <p:cNvSpPr>
            <a:spLocks/>
          </p:cNvSpPr>
          <p:nvPr/>
        </p:nvSpPr>
        <p:spPr bwMode="auto">
          <a:xfrm>
            <a:off x="4822867" y="4217853"/>
            <a:ext cx="151513" cy="146545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10" y="82"/>
              </a:cxn>
              <a:cxn ang="0">
                <a:pos x="56" y="102"/>
              </a:cxn>
              <a:cxn ang="0">
                <a:pos x="61" y="147"/>
              </a:cxn>
              <a:cxn ang="0">
                <a:pos x="91" y="142"/>
              </a:cxn>
              <a:cxn ang="0">
                <a:pos x="116" y="122"/>
              </a:cxn>
              <a:cxn ang="0">
                <a:pos x="106" y="77"/>
              </a:cxn>
              <a:cxn ang="0">
                <a:pos x="154" y="32"/>
              </a:cxn>
              <a:cxn ang="0">
                <a:pos x="88" y="5"/>
              </a:cxn>
              <a:cxn ang="0">
                <a:pos x="81" y="0"/>
              </a:cxn>
              <a:cxn ang="0">
                <a:pos x="81" y="12"/>
              </a:cxn>
              <a:cxn ang="0">
                <a:pos x="78" y="12"/>
              </a:cxn>
              <a:cxn ang="0">
                <a:pos x="81" y="10"/>
              </a:cxn>
              <a:cxn ang="0">
                <a:pos x="25" y="45"/>
              </a:cxn>
              <a:cxn ang="0">
                <a:pos x="28" y="47"/>
              </a:cxn>
              <a:cxn ang="0">
                <a:pos x="0" y="57"/>
              </a:cxn>
            </a:cxnLst>
            <a:rect l="0" t="0" r="r" b="b"/>
            <a:pathLst>
              <a:path w="154" h="147">
                <a:moveTo>
                  <a:pt x="0" y="57"/>
                </a:moveTo>
                <a:lnTo>
                  <a:pt x="10" y="82"/>
                </a:lnTo>
                <a:lnTo>
                  <a:pt x="56" y="102"/>
                </a:lnTo>
                <a:lnTo>
                  <a:pt x="61" y="147"/>
                </a:lnTo>
                <a:lnTo>
                  <a:pt x="91" y="142"/>
                </a:lnTo>
                <a:lnTo>
                  <a:pt x="116" y="122"/>
                </a:lnTo>
                <a:lnTo>
                  <a:pt x="106" y="77"/>
                </a:lnTo>
                <a:lnTo>
                  <a:pt x="154" y="32"/>
                </a:lnTo>
                <a:lnTo>
                  <a:pt x="88" y="5"/>
                </a:lnTo>
                <a:lnTo>
                  <a:pt x="81" y="0"/>
                </a:lnTo>
                <a:lnTo>
                  <a:pt x="81" y="12"/>
                </a:lnTo>
                <a:lnTo>
                  <a:pt x="78" y="12"/>
                </a:lnTo>
                <a:lnTo>
                  <a:pt x="81" y="10"/>
                </a:lnTo>
                <a:lnTo>
                  <a:pt x="25" y="45"/>
                </a:lnTo>
                <a:lnTo>
                  <a:pt x="28" y="47"/>
                </a:lnTo>
                <a:lnTo>
                  <a:pt x="0" y="5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5" name="Line 144"/>
          <p:cNvSpPr>
            <a:spLocks noChangeShapeType="1"/>
          </p:cNvSpPr>
          <p:nvPr/>
        </p:nvSpPr>
        <p:spPr bwMode="auto">
          <a:xfrm flipV="1">
            <a:off x="2699195" y="2427012"/>
            <a:ext cx="4968" cy="12420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6" name="Freeform 143"/>
          <p:cNvSpPr>
            <a:spLocks/>
          </p:cNvSpPr>
          <p:nvPr/>
        </p:nvSpPr>
        <p:spPr bwMode="auto">
          <a:xfrm>
            <a:off x="2704163" y="2404658"/>
            <a:ext cx="2485" cy="1241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3" y="10"/>
              </a:cxn>
              <a:cxn ang="0">
                <a:pos x="3" y="0"/>
              </a:cxn>
            </a:cxnLst>
            <a:rect l="0" t="0" r="r" b="b"/>
            <a:pathLst>
              <a:path w="3" h="13">
                <a:moveTo>
                  <a:pt x="0" y="13"/>
                </a:moveTo>
                <a:lnTo>
                  <a:pt x="3" y="10"/>
                </a:lnTo>
                <a:lnTo>
                  <a:pt x="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7" name="Line 142"/>
          <p:cNvSpPr>
            <a:spLocks noChangeShapeType="1"/>
          </p:cNvSpPr>
          <p:nvPr/>
        </p:nvSpPr>
        <p:spPr bwMode="auto">
          <a:xfrm flipV="1">
            <a:off x="2709130" y="2382303"/>
            <a:ext cx="0" cy="12420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8" name="Line 141"/>
          <p:cNvSpPr>
            <a:spLocks noChangeShapeType="1"/>
          </p:cNvSpPr>
          <p:nvPr/>
        </p:nvSpPr>
        <p:spPr bwMode="auto">
          <a:xfrm flipV="1">
            <a:off x="2711615" y="2357465"/>
            <a:ext cx="2483" cy="14903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9" name="Line 140"/>
          <p:cNvSpPr>
            <a:spLocks noChangeShapeType="1"/>
          </p:cNvSpPr>
          <p:nvPr/>
        </p:nvSpPr>
        <p:spPr bwMode="auto">
          <a:xfrm flipV="1">
            <a:off x="2714098" y="2335111"/>
            <a:ext cx="4968" cy="17386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0" name="Line 139"/>
          <p:cNvSpPr>
            <a:spLocks noChangeShapeType="1"/>
          </p:cNvSpPr>
          <p:nvPr/>
        </p:nvSpPr>
        <p:spPr bwMode="auto">
          <a:xfrm flipV="1">
            <a:off x="2721550" y="2312756"/>
            <a:ext cx="2483" cy="14903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1" name="Line 138"/>
          <p:cNvSpPr>
            <a:spLocks noChangeShapeType="1"/>
          </p:cNvSpPr>
          <p:nvPr/>
        </p:nvSpPr>
        <p:spPr bwMode="auto">
          <a:xfrm flipV="1">
            <a:off x="2724033" y="2290402"/>
            <a:ext cx="4968" cy="17386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" name="Line 137"/>
          <p:cNvSpPr>
            <a:spLocks noChangeShapeType="1"/>
          </p:cNvSpPr>
          <p:nvPr/>
        </p:nvSpPr>
        <p:spPr bwMode="auto">
          <a:xfrm flipV="1">
            <a:off x="2731486" y="2268047"/>
            <a:ext cx="2483" cy="14903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3" name="Freeform 136"/>
          <p:cNvSpPr>
            <a:spLocks/>
          </p:cNvSpPr>
          <p:nvPr/>
        </p:nvSpPr>
        <p:spPr bwMode="auto">
          <a:xfrm>
            <a:off x="2733969" y="2245693"/>
            <a:ext cx="4968" cy="17386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3" y="9"/>
              </a:cxn>
              <a:cxn ang="0">
                <a:pos x="3" y="0"/>
              </a:cxn>
            </a:cxnLst>
            <a:rect l="0" t="0" r="r" b="b"/>
            <a:pathLst>
              <a:path w="3" h="16">
                <a:moveTo>
                  <a:pt x="0" y="16"/>
                </a:moveTo>
                <a:lnTo>
                  <a:pt x="3" y="9"/>
                </a:lnTo>
                <a:lnTo>
                  <a:pt x="3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4" name="Line 135"/>
          <p:cNvSpPr>
            <a:spLocks noChangeShapeType="1"/>
          </p:cNvSpPr>
          <p:nvPr/>
        </p:nvSpPr>
        <p:spPr bwMode="auto">
          <a:xfrm flipV="1">
            <a:off x="2741421" y="2223338"/>
            <a:ext cx="2483" cy="17388"/>
          </a:xfrm>
          <a:prstGeom prst="line">
            <a:avLst/>
          </a:prstGeom>
          <a:solidFill>
            <a:schemeClr val="bg2">
              <a:lumMod val="75000"/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45" name="Group 9"/>
          <p:cNvGrpSpPr>
            <a:grpSpLocks/>
          </p:cNvGrpSpPr>
          <p:nvPr/>
        </p:nvGrpSpPr>
        <p:grpSpPr bwMode="auto">
          <a:xfrm>
            <a:off x="4246644" y="3596896"/>
            <a:ext cx="193739" cy="280672"/>
            <a:chOff x="4770" y="4410"/>
            <a:chExt cx="195" cy="282"/>
          </a:xfrm>
          <a:solidFill>
            <a:schemeClr val="bg1">
              <a:alpha val="67000"/>
            </a:schemeClr>
          </a:solidFill>
        </p:grpSpPr>
        <p:sp>
          <p:nvSpPr>
            <p:cNvPr id="546" name="Freeform 11"/>
            <p:cNvSpPr>
              <a:spLocks/>
            </p:cNvSpPr>
            <p:nvPr/>
          </p:nvSpPr>
          <p:spPr bwMode="auto">
            <a:xfrm>
              <a:off x="4805" y="4410"/>
              <a:ext cx="160" cy="28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7" name="Freeform 10"/>
            <p:cNvSpPr>
              <a:spLocks/>
            </p:cNvSpPr>
            <p:nvPr/>
          </p:nvSpPr>
          <p:spPr bwMode="auto">
            <a:xfrm>
              <a:off x="4770" y="4509"/>
              <a:ext cx="58" cy="7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5"/>
                </a:cxn>
                <a:cxn ang="0">
                  <a:pos x="45" y="71"/>
                </a:cxn>
                <a:cxn ang="0">
                  <a:pos x="10" y="45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5"/>
                  </a:lnTo>
                  <a:lnTo>
                    <a:pt x="45" y="71"/>
                  </a:lnTo>
                  <a:lnTo>
                    <a:pt x="10" y="45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61" name="ZoneTexte 560"/>
          <p:cNvSpPr txBox="1"/>
          <p:nvPr/>
        </p:nvSpPr>
        <p:spPr>
          <a:xfrm>
            <a:off x="4238719" y="116632"/>
            <a:ext cx="323037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latin typeface="28 Days Later" pitchFamily="34" charset="0"/>
              </a:rPr>
              <a:t>Planisphere</a:t>
            </a:r>
            <a:r>
              <a:rPr lang="fr-FR" dirty="0" smtClean="0">
                <a:latin typeface="28 Days Later" pitchFamily="34" charset="0"/>
              </a:rPr>
              <a:t> Projection polaire</a:t>
            </a:r>
            <a:endParaRPr lang="fr-FR" dirty="0">
              <a:latin typeface="28 Days Lat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ZoneTexte 71"/>
          <p:cNvSpPr txBox="1"/>
          <p:nvPr/>
        </p:nvSpPr>
        <p:spPr>
          <a:xfrm>
            <a:off x="7168589" y="188640"/>
            <a:ext cx="1476000" cy="36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28 Days Later" pitchFamily="34" charset="0"/>
              </a:rPr>
              <a:t>L’Europe</a:t>
            </a:r>
            <a:endParaRPr lang="fr-FR" dirty="0">
              <a:latin typeface="28 Days Later" pitchFamily="34" charset="0"/>
            </a:endParaRPr>
          </a:p>
        </p:txBody>
      </p:sp>
      <p:pic>
        <p:nvPicPr>
          <p:cNvPr id="5193" name="Picture 73" descr="Localisation de l'Europ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504" y="57332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47"/>
          <p:cNvSpPr>
            <a:spLocks noChangeAspect="1"/>
          </p:cNvSpPr>
          <p:nvPr/>
        </p:nvSpPr>
        <p:spPr bwMode="auto">
          <a:xfrm>
            <a:off x="4054475" y="5457825"/>
            <a:ext cx="190500" cy="390525"/>
          </a:xfrm>
          <a:custGeom>
            <a:avLst/>
            <a:gdLst>
              <a:gd name="T0" fmla="*/ 52 w 101"/>
              <a:gd name="T1" fmla="*/ 203 h 207"/>
              <a:gd name="T2" fmla="*/ 34 w 101"/>
              <a:gd name="T3" fmla="*/ 190 h 207"/>
              <a:gd name="T4" fmla="*/ 22 w 101"/>
              <a:gd name="T5" fmla="*/ 185 h 207"/>
              <a:gd name="T6" fmla="*/ 0 w 101"/>
              <a:gd name="T7" fmla="*/ 177 h 207"/>
              <a:gd name="T8" fmla="*/ 1 w 101"/>
              <a:gd name="T9" fmla="*/ 164 h 207"/>
              <a:gd name="T10" fmla="*/ 9 w 101"/>
              <a:gd name="T11" fmla="*/ 146 h 207"/>
              <a:gd name="T12" fmla="*/ 19 w 101"/>
              <a:gd name="T13" fmla="*/ 134 h 207"/>
              <a:gd name="T14" fmla="*/ 20 w 101"/>
              <a:gd name="T15" fmla="*/ 92 h 207"/>
              <a:gd name="T16" fmla="*/ 19 w 101"/>
              <a:gd name="T17" fmla="*/ 47 h 207"/>
              <a:gd name="T18" fmla="*/ 10 w 101"/>
              <a:gd name="T19" fmla="*/ 43 h 207"/>
              <a:gd name="T20" fmla="*/ 8 w 101"/>
              <a:gd name="T21" fmla="*/ 32 h 207"/>
              <a:gd name="T22" fmla="*/ 17 w 101"/>
              <a:gd name="T23" fmla="*/ 26 h 207"/>
              <a:gd name="T24" fmla="*/ 21 w 101"/>
              <a:gd name="T25" fmla="*/ 15 h 207"/>
              <a:gd name="T26" fmla="*/ 27 w 101"/>
              <a:gd name="T27" fmla="*/ 1 h 207"/>
              <a:gd name="T28" fmla="*/ 43 w 101"/>
              <a:gd name="T29" fmla="*/ 0 h 207"/>
              <a:gd name="T30" fmla="*/ 58 w 101"/>
              <a:gd name="T31" fmla="*/ 4 h 207"/>
              <a:gd name="T32" fmla="*/ 67 w 101"/>
              <a:gd name="T33" fmla="*/ 13 h 207"/>
              <a:gd name="T34" fmla="*/ 77 w 101"/>
              <a:gd name="T35" fmla="*/ 23 h 207"/>
              <a:gd name="T36" fmla="*/ 83 w 101"/>
              <a:gd name="T37" fmla="*/ 31 h 207"/>
              <a:gd name="T38" fmla="*/ 79 w 101"/>
              <a:gd name="T39" fmla="*/ 42 h 207"/>
              <a:gd name="T40" fmla="*/ 79 w 101"/>
              <a:gd name="T41" fmla="*/ 59 h 207"/>
              <a:gd name="T42" fmla="*/ 79 w 101"/>
              <a:gd name="T43" fmla="*/ 79 h 207"/>
              <a:gd name="T44" fmla="*/ 78 w 101"/>
              <a:gd name="T45" fmla="*/ 93 h 207"/>
              <a:gd name="T46" fmla="*/ 80 w 101"/>
              <a:gd name="T47" fmla="*/ 109 h 207"/>
              <a:gd name="T48" fmla="*/ 84 w 101"/>
              <a:gd name="T49" fmla="*/ 123 h 207"/>
              <a:gd name="T50" fmla="*/ 94 w 101"/>
              <a:gd name="T51" fmla="*/ 130 h 207"/>
              <a:gd name="T52" fmla="*/ 101 w 101"/>
              <a:gd name="T53" fmla="*/ 136 h 207"/>
              <a:gd name="T54" fmla="*/ 94 w 101"/>
              <a:gd name="T55" fmla="*/ 153 h 207"/>
              <a:gd name="T56" fmla="*/ 94 w 101"/>
              <a:gd name="T57" fmla="*/ 167 h 207"/>
              <a:gd name="T58" fmla="*/ 88 w 101"/>
              <a:gd name="T59" fmla="*/ 179 h 207"/>
              <a:gd name="T60" fmla="*/ 84 w 101"/>
              <a:gd name="T61" fmla="*/ 187 h 207"/>
              <a:gd name="T62" fmla="*/ 78 w 101"/>
              <a:gd name="T63" fmla="*/ 196 h 207"/>
              <a:gd name="T64" fmla="*/ 71 w 101"/>
              <a:gd name="T65" fmla="*/ 203 h 207"/>
              <a:gd name="T66" fmla="*/ 63 w 101"/>
              <a:gd name="T67" fmla="*/ 207 h 207"/>
              <a:gd name="T68" fmla="*/ 52 w 101"/>
              <a:gd name="T69" fmla="*/ 2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1" h="207">
                <a:moveTo>
                  <a:pt x="52" y="203"/>
                </a:moveTo>
                <a:lnTo>
                  <a:pt x="34" y="190"/>
                </a:lnTo>
                <a:lnTo>
                  <a:pt x="22" y="185"/>
                </a:lnTo>
                <a:lnTo>
                  <a:pt x="0" y="177"/>
                </a:lnTo>
                <a:lnTo>
                  <a:pt x="1" y="164"/>
                </a:lnTo>
                <a:lnTo>
                  <a:pt x="9" y="146"/>
                </a:lnTo>
                <a:lnTo>
                  <a:pt x="19" y="134"/>
                </a:lnTo>
                <a:lnTo>
                  <a:pt x="20" y="92"/>
                </a:lnTo>
                <a:lnTo>
                  <a:pt x="19" y="47"/>
                </a:lnTo>
                <a:lnTo>
                  <a:pt x="10" y="43"/>
                </a:lnTo>
                <a:lnTo>
                  <a:pt x="8" y="32"/>
                </a:lnTo>
                <a:lnTo>
                  <a:pt x="17" y="26"/>
                </a:lnTo>
                <a:lnTo>
                  <a:pt x="21" y="15"/>
                </a:lnTo>
                <a:lnTo>
                  <a:pt x="27" y="1"/>
                </a:lnTo>
                <a:lnTo>
                  <a:pt x="43" y="0"/>
                </a:lnTo>
                <a:lnTo>
                  <a:pt x="58" y="4"/>
                </a:lnTo>
                <a:lnTo>
                  <a:pt x="67" y="13"/>
                </a:lnTo>
                <a:lnTo>
                  <a:pt x="77" y="23"/>
                </a:lnTo>
                <a:lnTo>
                  <a:pt x="83" y="31"/>
                </a:lnTo>
                <a:lnTo>
                  <a:pt x="79" y="42"/>
                </a:lnTo>
                <a:lnTo>
                  <a:pt x="79" y="59"/>
                </a:lnTo>
                <a:lnTo>
                  <a:pt x="79" y="79"/>
                </a:lnTo>
                <a:lnTo>
                  <a:pt x="78" y="93"/>
                </a:lnTo>
                <a:lnTo>
                  <a:pt x="80" y="109"/>
                </a:lnTo>
                <a:lnTo>
                  <a:pt x="84" y="123"/>
                </a:lnTo>
                <a:lnTo>
                  <a:pt x="94" y="130"/>
                </a:lnTo>
                <a:lnTo>
                  <a:pt x="101" y="136"/>
                </a:lnTo>
                <a:lnTo>
                  <a:pt x="94" y="153"/>
                </a:lnTo>
                <a:lnTo>
                  <a:pt x="94" y="167"/>
                </a:lnTo>
                <a:lnTo>
                  <a:pt x="88" y="179"/>
                </a:lnTo>
                <a:lnTo>
                  <a:pt x="84" y="187"/>
                </a:lnTo>
                <a:lnTo>
                  <a:pt x="78" y="196"/>
                </a:lnTo>
                <a:lnTo>
                  <a:pt x="71" y="203"/>
                </a:lnTo>
                <a:lnTo>
                  <a:pt x="63" y="207"/>
                </a:lnTo>
                <a:lnTo>
                  <a:pt x="52" y="203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Freeform 46"/>
          <p:cNvSpPr>
            <a:spLocks noChangeAspect="1"/>
          </p:cNvSpPr>
          <p:nvPr/>
        </p:nvSpPr>
        <p:spPr bwMode="auto">
          <a:xfrm>
            <a:off x="2801938" y="3514725"/>
            <a:ext cx="871537" cy="1185863"/>
          </a:xfrm>
          <a:custGeom>
            <a:avLst/>
            <a:gdLst>
              <a:gd name="T0" fmla="*/ 108 w 462"/>
              <a:gd name="T1" fmla="*/ 99 h 628"/>
              <a:gd name="T2" fmla="*/ 146 w 462"/>
              <a:gd name="T3" fmla="*/ 106 h 628"/>
              <a:gd name="T4" fmla="*/ 166 w 462"/>
              <a:gd name="T5" fmla="*/ 100 h 628"/>
              <a:gd name="T6" fmla="*/ 218 w 462"/>
              <a:gd name="T7" fmla="*/ 121 h 628"/>
              <a:gd name="T8" fmla="*/ 215 w 462"/>
              <a:gd name="T9" fmla="*/ 90 h 628"/>
              <a:gd name="T10" fmla="*/ 199 w 462"/>
              <a:gd name="T11" fmla="*/ 53 h 628"/>
              <a:gd name="T12" fmla="*/ 200 w 462"/>
              <a:gd name="T13" fmla="*/ 13 h 628"/>
              <a:gd name="T14" fmla="*/ 220 w 462"/>
              <a:gd name="T15" fmla="*/ 16 h 628"/>
              <a:gd name="T16" fmla="*/ 255 w 462"/>
              <a:gd name="T17" fmla="*/ 54 h 628"/>
              <a:gd name="T18" fmla="*/ 304 w 462"/>
              <a:gd name="T19" fmla="*/ 70 h 628"/>
              <a:gd name="T20" fmla="*/ 325 w 462"/>
              <a:gd name="T21" fmla="*/ 88 h 628"/>
              <a:gd name="T22" fmla="*/ 382 w 462"/>
              <a:gd name="T23" fmla="*/ 69 h 628"/>
              <a:gd name="T24" fmla="*/ 438 w 462"/>
              <a:gd name="T25" fmla="*/ 114 h 628"/>
              <a:gd name="T26" fmla="*/ 454 w 462"/>
              <a:gd name="T27" fmla="*/ 147 h 628"/>
              <a:gd name="T28" fmla="*/ 427 w 462"/>
              <a:gd name="T29" fmla="*/ 204 h 628"/>
              <a:gd name="T30" fmla="*/ 452 w 462"/>
              <a:gd name="T31" fmla="*/ 273 h 628"/>
              <a:gd name="T32" fmla="*/ 454 w 462"/>
              <a:gd name="T33" fmla="*/ 323 h 628"/>
              <a:gd name="T34" fmla="*/ 448 w 462"/>
              <a:gd name="T35" fmla="*/ 364 h 628"/>
              <a:gd name="T36" fmla="*/ 425 w 462"/>
              <a:gd name="T37" fmla="*/ 350 h 628"/>
              <a:gd name="T38" fmla="*/ 402 w 462"/>
              <a:gd name="T39" fmla="*/ 368 h 628"/>
              <a:gd name="T40" fmla="*/ 363 w 462"/>
              <a:gd name="T41" fmla="*/ 388 h 628"/>
              <a:gd name="T42" fmla="*/ 324 w 462"/>
              <a:gd name="T43" fmla="*/ 412 h 628"/>
              <a:gd name="T44" fmla="*/ 327 w 462"/>
              <a:gd name="T45" fmla="*/ 457 h 628"/>
              <a:gd name="T46" fmla="*/ 348 w 462"/>
              <a:gd name="T47" fmla="*/ 487 h 628"/>
              <a:gd name="T48" fmla="*/ 380 w 462"/>
              <a:gd name="T49" fmla="*/ 513 h 628"/>
              <a:gd name="T50" fmla="*/ 385 w 462"/>
              <a:gd name="T51" fmla="*/ 546 h 628"/>
              <a:gd name="T52" fmla="*/ 335 w 462"/>
              <a:gd name="T53" fmla="*/ 570 h 628"/>
              <a:gd name="T54" fmla="*/ 343 w 462"/>
              <a:gd name="T55" fmla="*/ 609 h 628"/>
              <a:gd name="T56" fmla="*/ 328 w 462"/>
              <a:gd name="T57" fmla="*/ 612 h 628"/>
              <a:gd name="T58" fmla="*/ 294 w 462"/>
              <a:gd name="T59" fmla="*/ 602 h 628"/>
              <a:gd name="T60" fmla="*/ 252 w 462"/>
              <a:gd name="T61" fmla="*/ 616 h 628"/>
              <a:gd name="T62" fmla="*/ 225 w 462"/>
              <a:gd name="T63" fmla="*/ 623 h 628"/>
              <a:gd name="T64" fmla="*/ 204 w 462"/>
              <a:gd name="T65" fmla="*/ 609 h 628"/>
              <a:gd name="T66" fmla="*/ 156 w 462"/>
              <a:gd name="T67" fmla="*/ 606 h 628"/>
              <a:gd name="T68" fmla="*/ 134 w 462"/>
              <a:gd name="T69" fmla="*/ 580 h 628"/>
              <a:gd name="T70" fmla="*/ 103 w 462"/>
              <a:gd name="T71" fmla="*/ 578 h 628"/>
              <a:gd name="T72" fmla="*/ 56 w 462"/>
              <a:gd name="T73" fmla="*/ 592 h 628"/>
              <a:gd name="T74" fmla="*/ 57 w 462"/>
              <a:gd name="T75" fmla="*/ 551 h 628"/>
              <a:gd name="T76" fmla="*/ 77 w 462"/>
              <a:gd name="T77" fmla="*/ 520 h 628"/>
              <a:gd name="T78" fmla="*/ 84 w 462"/>
              <a:gd name="T79" fmla="*/ 473 h 628"/>
              <a:gd name="T80" fmla="*/ 32 w 462"/>
              <a:gd name="T81" fmla="*/ 450 h 628"/>
              <a:gd name="T82" fmla="*/ 11 w 462"/>
              <a:gd name="T83" fmla="*/ 409 h 628"/>
              <a:gd name="T84" fmla="*/ 9 w 462"/>
              <a:gd name="T85" fmla="*/ 349 h 628"/>
              <a:gd name="T86" fmla="*/ 0 w 462"/>
              <a:gd name="T87" fmla="*/ 299 h 628"/>
              <a:gd name="T88" fmla="*/ 24 w 462"/>
              <a:gd name="T89" fmla="*/ 256 h 628"/>
              <a:gd name="T90" fmla="*/ 48 w 462"/>
              <a:gd name="T91" fmla="*/ 244 h 628"/>
              <a:gd name="T92" fmla="*/ 81 w 462"/>
              <a:gd name="T93" fmla="*/ 201 h 628"/>
              <a:gd name="T94" fmla="*/ 84 w 462"/>
              <a:gd name="T95" fmla="*/ 182 h 628"/>
              <a:gd name="T96" fmla="*/ 103 w 462"/>
              <a:gd name="T97" fmla="*/ 124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" h="628">
                <a:moveTo>
                  <a:pt x="103" y="124"/>
                </a:moveTo>
                <a:lnTo>
                  <a:pt x="118" y="114"/>
                </a:lnTo>
                <a:lnTo>
                  <a:pt x="108" y="99"/>
                </a:lnTo>
                <a:lnTo>
                  <a:pt x="120" y="92"/>
                </a:lnTo>
                <a:lnTo>
                  <a:pt x="136" y="91"/>
                </a:lnTo>
                <a:lnTo>
                  <a:pt x="146" y="106"/>
                </a:lnTo>
                <a:lnTo>
                  <a:pt x="157" y="123"/>
                </a:lnTo>
                <a:lnTo>
                  <a:pt x="170" y="111"/>
                </a:lnTo>
                <a:lnTo>
                  <a:pt x="166" y="100"/>
                </a:lnTo>
                <a:lnTo>
                  <a:pt x="178" y="91"/>
                </a:lnTo>
                <a:lnTo>
                  <a:pt x="197" y="105"/>
                </a:lnTo>
                <a:lnTo>
                  <a:pt x="218" y="121"/>
                </a:lnTo>
                <a:lnTo>
                  <a:pt x="228" y="128"/>
                </a:lnTo>
                <a:lnTo>
                  <a:pt x="236" y="109"/>
                </a:lnTo>
                <a:lnTo>
                  <a:pt x="215" y="90"/>
                </a:lnTo>
                <a:lnTo>
                  <a:pt x="203" y="79"/>
                </a:lnTo>
                <a:lnTo>
                  <a:pt x="186" y="71"/>
                </a:lnTo>
                <a:lnTo>
                  <a:pt x="199" y="53"/>
                </a:lnTo>
                <a:lnTo>
                  <a:pt x="185" y="42"/>
                </a:lnTo>
                <a:lnTo>
                  <a:pt x="200" y="28"/>
                </a:lnTo>
                <a:lnTo>
                  <a:pt x="200" y="13"/>
                </a:lnTo>
                <a:lnTo>
                  <a:pt x="204" y="0"/>
                </a:lnTo>
                <a:lnTo>
                  <a:pt x="211" y="3"/>
                </a:lnTo>
                <a:lnTo>
                  <a:pt x="220" y="16"/>
                </a:lnTo>
                <a:lnTo>
                  <a:pt x="235" y="18"/>
                </a:lnTo>
                <a:lnTo>
                  <a:pt x="248" y="30"/>
                </a:lnTo>
                <a:lnTo>
                  <a:pt x="255" y="54"/>
                </a:lnTo>
                <a:lnTo>
                  <a:pt x="263" y="65"/>
                </a:lnTo>
                <a:lnTo>
                  <a:pt x="295" y="61"/>
                </a:lnTo>
                <a:lnTo>
                  <a:pt x="304" y="70"/>
                </a:lnTo>
                <a:lnTo>
                  <a:pt x="292" y="84"/>
                </a:lnTo>
                <a:lnTo>
                  <a:pt x="302" y="97"/>
                </a:lnTo>
                <a:lnTo>
                  <a:pt x="325" y="88"/>
                </a:lnTo>
                <a:lnTo>
                  <a:pt x="345" y="78"/>
                </a:lnTo>
                <a:lnTo>
                  <a:pt x="374" y="70"/>
                </a:lnTo>
                <a:lnTo>
                  <a:pt x="382" y="69"/>
                </a:lnTo>
                <a:lnTo>
                  <a:pt x="405" y="92"/>
                </a:lnTo>
                <a:lnTo>
                  <a:pt x="422" y="101"/>
                </a:lnTo>
                <a:lnTo>
                  <a:pt x="438" y="114"/>
                </a:lnTo>
                <a:lnTo>
                  <a:pt x="455" y="133"/>
                </a:lnTo>
                <a:lnTo>
                  <a:pt x="462" y="149"/>
                </a:lnTo>
                <a:lnTo>
                  <a:pt x="454" y="147"/>
                </a:lnTo>
                <a:lnTo>
                  <a:pt x="439" y="167"/>
                </a:lnTo>
                <a:lnTo>
                  <a:pt x="430" y="187"/>
                </a:lnTo>
                <a:lnTo>
                  <a:pt x="427" y="204"/>
                </a:lnTo>
                <a:lnTo>
                  <a:pt x="432" y="227"/>
                </a:lnTo>
                <a:lnTo>
                  <a:pt x="442" y="249"/>
                </a:lnTo>
                <a:lnTo>
                  <a:pt x="452" y="273"/>
                </a:lnTo>
                <a:lnTo>
                  <a:pt x="445" y="283"/>
                </a:lnTo>
                <a:lnTo>
                  <a:pt x="449" y="299"/>
                </a:lnTo>
                <a:lnTo>
                  <a:pt x="454" y="323"/>
                </a:lnTo>
                <a:lnTo>
                  <a:pt x="462" y="342"/>
                </a:lnTo>
                <a:lnTo>
                  <a:pt x="459" y="359"/>
                </a:lnTo>
                <a:lnTo>
                  <a:pt x="448" y="364"/>
                </a:lnTo>
                <a:lnTo>
                  <a:pt x="438" y="361"/>
                </a:lnTo>
                <a:lnTo>
                  <a:pt x="437" y="344"/>
                </a:lnTo>
                <a:lnTo>
                  <a:pt x="425" y="350"/>
                </a:lnTo>
                <a:lnTo>
                  <a:pt x="425" y="363"/>
                </a:lnTo>
                <a:lnTo>
                  <a:pt x="416" y="368"/>
                </a:lnTo>
                <a:lnTo>
                  <a:pt x="402" y="368"/>
                </a:lnTo>
                <a:lnTo>
                  <a:pt x="391" y="373"/>
                </a:lnTo>
                <a:lnTo>
                  <a:pt x="377" y="378"/>
                </a:lnTo>
                <a:lnTo>
                  <a:pt x="363" y="388"/>
                </a:lnTo>
                <a:lnTo>
                  <a:pt x="349" y="395"/>
                </a:lnTo>
                <a:lnTo>
                  <a:pt x="341" y="406"/>
                </a:lnTo>
                <a:lnTo>
                  <a:pt x="324" y="412"/>
                </a:lnTo>
                <a:lnTo>
                  <a:pt x="325" y="424"/>
                </a:lnTo>
                <a:lnTo>
                  <a:pt x="323" y="436"/>
                </a:lnTo>
                <a:lnTo>
                  <a:pt x="327" y="457"/>
                </a:lnTo>
                <a:lnTo>
                  <a:pt x="338" y="472"/>
                </a:lnTo>
                <a:lnTo>
                  <a:pt x="346" y="481"/>
                </a:lnTo>
                <a:lnTo>
                  <a:pt x="348" y="487"/>
                </a:lnTo>
                <a:lnTo>
                  <a:pt x="359" y="495"/>
                </a:lnTo>
                <a:lnTo>
                  <a:pt x="370" y="503"/>
                </a:lnTo>
                <a:lnTo>
                  <a:pt x="380" y="513"/>
                </a:lnTo>
                <a:lnTo>
                  <a:pt x="386" y="525"/>
                </a:lnTo>
                <a:lnTo>
                  <a:pt x="391" y="532"/>
                </a:lnTo>
                <a:lnTo>
                  <a:pt x="385" y="546"/>
                </a:lnTo>
                <a:lnTo>
                  <a:pt x="367" y="560"/>
                </a:lnTo>
                <a:lnTo>
                  <a:pt x="345" y="569"/>
                </a:lnTo>
                <a:lnTo>
                  <a:pt x="335" y="570"/>
                </a:lnTo>
                <a:lnTo>
                  <a:pt x="331" y="587"/>
                </a:lnTo>
                <a:lnTo>
                  <a:pt x="339" y="595"/>
                </a:lnTo>
                <a:lnTo>
                  <a:pt x="343" y="609"/>
                </a:lnTo>
                <a:lnTo>
                  <a:pt x="342" y="619"/>
                </a:lnTo>
                <a:lnTo>
                  <a:pt x="334" y="621"/>
                </a:lnTo>
                <a:lnTo>
                  <a:pt x="328" y="612"/>
                </a:lnTo>
                <a:lnTo>
                  <a:pt x="320" y="605"/>
                </a:lnTo>
                <a:lnTo>
                  <a:pt x="306" y="602"/>
                </a:lnTo>
                <a:lnTo>
                  <a:pt x="294" y="602"/>
                </a:lnTo>
                <a:lnTo>
                  <a:pt x="286" y="614"/>
                </a:lnTo>
                <a:lnTo>
                  <a:pt x="268" y="613"/>
                </a:lnTo>
                <a:lnTo>
                  <a:pt x="252" y="616"/>
                </a:lnTo>
                <a:lnTo>
                  <a:pt x="246" y="624"/>
                </a:lnTo>
                <a:lnTo>
                  <a:pt x="236" y="628"/>
                </a:lnTo>
                <a:lnTo>
                  <a:pt x="225" y="623"/>
                </a:lnTo>
                <a:lnTo>
                  <a:pt x="223" y="618"/>
                </a:lnTo>
                <a:lnTo>
                  <a:pt x="216" y="610"/>
                </a:lnTo>
                <a:lnTo>
                  <a:pt x="204" y="609"/>
                </a:lnTo>
                <a:lnTo>
                  <a:pt x="189" y="609"/>
                </a:lnTo>
                <a:lnTo>
                  <a:pt x="168" y="606"/>
                </a:lnTo>
                <a:lnTo>
                  <a:pt x="156" y="606"/>
                </a:lnTo>
                <a:lnTo>
                  <a:pt x="149" y="597"/>
                </a:lnTo>
                <a:lnTo>
                  <a:pt x="144" y="589"/>
                </a:lnTo>
                <a:lnTo>
                  <a:pt x="134" y="580"/>
                </a:lnTo>
                <a:lnTo>
                  <a:pt x="117" y="592"/>
                </a:lnTo>
                <a:lnTo>
                  <a:pt x="115" y="581"/>
                </a:lnTo>
                <a:lnTo>
                  <a:pt x="103" y="578"/>
                </a:lnTo>
                <a:lnTo>
                  <a:pt x="83" y="600"/>
                </a:lnTo>
                <a:lnTo>
                  <a:pt x="68" y="600"/>
                </a:lnTo>
                <a:lnTo>
                  <a:pt x="56" y="592"/>
                </a:lnTo>
                <a:lnTo>
                  <a:pt x="47" y="590"/>
                </a:lnTo>
                <a:lnTo>
                  <a:pt x="47" y="570"/>
                </a:lnTo>
                <a:lnTo>
                  <a:pt x="57" y="551"/>
                </a:lnTo>
                <a:lnTo>
                  <a:pt x="62" y="542"/>
                </a:lnTo>
                <a:lnTo>
                  <a:pt x="72" y="530"/>
                </a:lnTo>
                <a:lnTo>
                  <a:pt x="77" y="520"/>
                </a:lnTo>
                <a:lnTo>
                  <a:pt x="81" y="508"/>
                </a:lnTo>
                <a:lnTo>
                  <a:pt x="103" y="479"/>
                </a:lnTo>
                <a:lnTo>
                  <a:pt x="84" y="473"/>
                </a:lnTo>
                <a:lnTo>
                  <a:pt x="67" y="467"/>
                </a:lnTo>
                <a:lnTo>
                  <a:pt x="52" y="461"/>
                </a:lnTo>
                <a:lnTo>
                  <a:pt x="32" y="450"/>
                </a:lnTo>
                <a:lnTo>
                  <a:pt x="19" y="438"/>
                </a:lnTo>
                <a:lnTo>
                  <a:pt x="7" y="426"/>
                </a:lnTo>
                <a:lnTo>
                  <a:pt x="11" y="409"/>
                </a:lnTo>
                <a:lnTo>
                  <a:pt x="17" y="389"/>
                </a:lnTo>
                <a:lnTo>
                  <a:pt x="12" y="368"/>
                </a:lnTo>
                <a:lnTo>
                  <a:pt x="9" y="349"/>
                </a:lnTo>
                <a:lnTo>
                  <a:pt x="7" y="335"/>
                </a:lnTo>
                <a:lnTo>
                  <a:pt x="7" y="318"/>
                </a:lnTo>
                <a:lnTo>
                  <a:pt x="0" y="299"/>
                </a:lnTo>
                <a:lnTo>
                  <a:pt x="14" y="289"/>
                </a:lnTo>
                <a:lnTo>
                  <a:pt x="31" y="272"/>
                </a:lnTo>
                <a:lnTo>
                  <a:pt x="24" y="256"/>
                </a:lnTo>
                <a:lnTo>
                  <a:pt x="17" y="246"/>
                </a:lnTo>
                <a:lnTo>
                  <a:pt x="34" y="232"/>
                </a:lnTo>
                <a:lnTo>
                  <a:pt x="48" y="244"/>
                </a:lnTo>
                <a:lnTo>
                  <a:pt x="60" y="235"/>
                </a:lnTo>
                <a:lnTo>
                  <a:pt x="74" y="219"/>
                </a:lnTo>
                <a:lnTo>
                  <a:pt x="81" y="201"/>
                </a:lnTo>
                <a:lnTo>
                  <a:pt x="67" y="191"/>
                </a:lnTo>
                <a:lnTo>
                  <a:pt x="70" y="176"/>
                </a:lnTo>
                <a:lnTo>
                  <a:pt x="84" y="182"/>
                </a:lnTo>
                <a:lnTo>
                  <a:pt x="92" y="167"/>
                </a:lnTo>
                <a:lnTo>
                  <a:pt x="102" y="145"/>
                </a:lnTo>
                <a:lnTo>
                  <a:pt x="103" y="124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Freeform 45"/>
          <p:cNvSpPr>
            <a:spLocks noChangeAspect="1"/>
          </p:cNvSpPr>
          <p:nvPr/>
        </p:nvSpPr>
        <p:spPr bwMode="auto">
          <a:xfrm>
            <a:off x="2116138" y="5219700"/>
            <a:ext cx="38100" cy="38100"/>
          </a:xfrm>
          <a:custGeom>
            <a:avLst/>
            <a:gdLst>
              <a:gd name="T0" fmla="*/ 20 w 20"/>
              <a:gd name="T1" fmla="*/ 9 h 20"/>
              <a:gd name="T2" fmla="*/ 12 w 20"/>
              <a:gd name="T3" fmla="*/ 20 h 20"/>
              <a:gd name="T4" fmla="*/ 0 w 20"/>
              <a:gd name="T5" fmla="*/ 0 h 20"/>
              <a:gd name="T6" fmla="*/ 12 w 20"/>
              <a:gd name="T7" fmla="*/ 0 h 20"/>
              <a:gd name="T8" fmla="*/ 19 w 20"/>
              <a:gd name="T9" fmla="*/ 3 h 20"/>
              <a:gd name="T10" fmla="*/ 20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20" y="9"/>
                </a:moveTo>
                <a:lnTo>
                  <a:pt x="12" y="20"/>
                </a:lnTo>
                <a:lnTo>
                  <a:pt x="0" y="0"/>
                </a:lnTo>
                <a:lnTo>
                  <a:pt x="12" y="0"/>
                </a:lnTo>
                <a:lnTo>
                  <a:pt x="19" y="3"/>
                </a:lnTo>
                <a:lnTo>
                  <a:pt x="20" y="9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44"/>
          <p:cNvSpPr>
            <a:spLocks noChangeAspect="1" noEditPoints="1"/>
          </p:cNvSpPr>
          <p:nvPr/>
        </p:nvSpPr>
        <p:spPr bwMode="auto">
          <a:xfrm>
            <a:off x="6719888" y="5362575"/>
            <a:ext cx="449262" cy="298450"/>
          </a:xfrm>
          <a:custGeom>
            <a:avLst/>
            <a:gdLst>
              <a:gd name="T0" fmla="*/ 98 w 238"/>
              <a:gd name="T1" fmla="*/ 55 h 158"/>
              <a:gd name="T2" fmla="*/ 90 w 238"/>
              <a:gd name="T3" fmla="*/ 53 h 158"/>
              <a:gd name="T4" fmla="*/ 106 w 238"/>
              <a:gd name="T5" fmla="*/ 66 h 158"/>
              <a:gd name="T6" fmla="*/ 122 w 238"/>
              <a:gd name="T7" fmla="*/ 79 h 158"/>
              <a:gd name="T8" fmla="*/ 138 w 238"/>
              <a:gd name="T9" fmla="*/ 69 h 158"/>
              <a:gd name="T10" fmla="*/ 126 w 238"/>
              <a:gd name="T11" fmla="*/ 52 h 158"/>
              <a:gd name="T12" fmla="*/ 119 w 238"/>
              <a:gd name="T13" fmla="*/ 43 h 158"/>
              <a:gd name="T14" fmla="*/ 98 w 238"/>
              <a:gd name="T15" fmla="*/ 46 h 158"/>
              <a:gd name="T16" fmla="*/ 98 w 238"/>
              <a:gd name="T17" fmla="*/ 55 h 158"/>
              <a:gd name="T18" fmla="*/ 98 w 238"/>
              <a:gd name="T19" fmla="*/ 0 h 158"/>
              <a:gd name="T20" fmla="*/ 82 w 238"/>
              <a:gd name="T21" fmla="*/ 0 h 158"/>
              <a:gd name="T22" fmla="*/ 63 w 238"/>
              <a:gd name="T23" fmla="*/ 0 h 158"/>
              <a:gd name="T24" fmla="*/ 40 w 238"/>
              <a:gd name="T25" fmla="*/ 7 h 158"/>
              <a:gd name="T26" fmla="*/ 29 w 238"/>
              <a:gd name="T27" fmla="*/ 14 h 158"/>
              <a:gd name="T28" fmla="*/ 14 w 238"/>
              <a:gd name="T29" fmla="*/ 26 h 158"/>
              <a:gd name="T30" fmla="*/ 5 w 238"/>
              <a:gd name="T31" fmla="*/ 39 h 158"/>
              <a:gd name="T32" fmla="*/ 6 w 238"/>
              <a:gd name="T33" fmla="*/ 50 h 158"/>
              <a:gd name="T34" fmla="*/ 0 w 238"/>
              <a:gd name="T35" fmla="*/ 72 h 158"/>
              <a:gd name="T36" fmla="*/ 14 w 238"/>
              <a:gd name="T37" fmla="*/ 91 h 158"/>
              <a:gd name="T38" fmla="*/ 50 w 238"/>
              <a:gd name="T39" fmla="*/ 93 h 158"/>
              <a:gd name="T40" fmla="*/ 72 w 238"/>
              <a:gd name="T41" fmla="*/ 92 h 158"/>
              <a:gd name="T42" fmla="*/ 91 w 238"/>
              <a:gd name="T43" fmla="*/ 98 h 158"/>
              <a:gd name="T44" fmla="*/ 116 w 238"/>
              <a:gd name="T45" fmla="*/ 99 h 158"/>
              <a:gd name="T46" fmla="*/ 137 w 238"/>
              <a:gd name="T47" fmla="*/ 114 h 158"/>
              <a:gd name="T48" fmla="*/ 159 w 238"/>
              <a:gd name="T49" fmla="*/ 127 h 158"/>
              <a:gd name="T50" fmla="*/ 180 w 238"/>
              <a:gd name="T51" fmla="*/ 137 h 158"/>
              <a:gd name="T52" fmla="*/ 191 w 238"/>
              <a:gd name="T53" fmla="*/ 146 h 158"/>
              <a:gd name="T54" fmla="*/ 226 w 238"/>
              <a:gd name="T55" fmla="*/ 158 h 158"/>
              <a:gd name="T56" fmla="*/ 238 w 238"/>
              <a:gd name="T57" fmla="*/ 139 h 158"/>
              <a:gd name="T58" fmla="*/ 230 w 238"/>
              <a:gd name="T59" fmla="*/ 134 h 158"/>
              <a:gd name="T60" fmla="*/ 221 w 238"/>
              <a:gd name="T61" fmla="*/ 123 h 158"/>
              <a:gd name="T62" fmla="*/ 223 w 238"/>
              <a:gd name="T63" fmla="*/ 103 h 158"/>
              <a:gd name="T64" fmla="*/ 203 w 238"/>
              <a:gd name="T65" fmla="*/ 92 h 158"/>
              <a:gd name="T66" fmla="*/ 190 w 238"/>
              <a:gd name="T67" fmla="*/ 108 h 158"/>
              <a:gd name="T68" fmla="*/ 158 w 238"/>
              <a:gd name="T69" fmla="*/ 81 h 158"/>
              <a:gd name="T70" fmla="*/ 166 w 238"/>
              <a:gd name="T71" fmla="*/ 65 h 158"/>
              <a:gd name="T72" fmla="*/ 152 w 238"/>
              <a:gd name="T73" fmla="*/ 49 h 158"/>
              <a:gd name="T74" fmla="*/ 138 w 238"/>
              <a:gd name="T75" fmla="*/ 38 h 158"/>
              <a:gd name="T76" fmla="*/ 137 w 238"/>
              <a:gd name="T77" fmla="*/ 17 h 158"/>
              <a:gd name="T78" fmla="*/ 115 w 238"/>
              <a:gd name="T79" fmla="*/ 19 h 158"/>
              <a:gd name="T80" fmla="*/ 106 w 238"/>
              <a:gd name="T81" fmla="*/ 7 h 158"/>
              <a:gd name="T82" fmla="*/ 98 w 238"/>
              <a:gd name="T8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8" h="158">
                <a:moveTo>
                  <a:pt x="98" y="55"/>
                </a:moveTo>
                <a:lnTo>
                  <a:pt x="90" y="53"/>
                </a:lnTo>
                <a:lnTo>
                  <a:pt x="106" y="66"/>
                </a:lnTo>
                <a:lnTo>
                  <a:pt x="122" y="79"/>
                </a:lnTo>
                <a:lnTo>
                  <a:pt x="138" y="69"/>
                </a:lnTo>
                <a:lnTo>
                  <a:pt x="126" y="52"/>
                </a:lnTo>
                <a:lnTo>
                  <a:pt x="119" y="43"/>
                </a:lnTo>
                <a:lnTo>
                  <a:pt x="98" y="46"/>
                </a:lnTo>
                <a:lnTo>
                  <a:pt x="98" y="55"/>
                </a:lnTo>
                <a:close/>
                <a:moveTo>
                  <a:pt x="98" y="0"/>
                </a:moveTo>
                <a:lnTo>
                  <a:pt x="82" y="0"/>
                </a:lnTo>
                <a:lnTo>
                  <a:pt x="63" y="0"/>
                </a:lnTo>
                <a:lnTo>
                  <a:pt x="40" y="7"/>
                </a:lnTo>
                <a:lnTo>
                  <a:pt x="29" y="14"/>
                </a:lnTo>
                <a:lnTo>
                  <a:pt x="14" y="26"/>
                </a:lnTo>
                <a:lnTo>
                  <a:pt x="5" y="39"/>
                </a:lnTo>
                <a:lnTo>
                  <a:pt x="6" y="50"/>
                </a:lnTo>
                <a:lnTo>
                  <a:pt x="0" y="72"/>
                </a:lnTo>
                <a:lnTo>
                  <a:pt x="14" y="91"/>
                </a:lnTo>
                <a:lnTo>
                  <a:pt x="50" y="93"/>
                </a:lnTo>
                <a:lnTo>
                  <a:pt x="72" y="92"/>
                </a:lnTo>
                <a:lnTo>
                  <a:pt x="91" y="98"/>
                </a:lnTo>
                <a:lnTo>
                  <a:pt x="116" y="99"/>
                </a:lnTo>
                <a:lnTo>
                  <a:pt x="137" y="114"/>
                </a:lnTo>
                <a:lnTo>
                  <a:pt x="159" y="127"/>
                </a:lnTo>
                <a:lnTo>
                  <a:pt x="180" y="137"/>
                </a:lnTo>
                <a:lnTo>
                  <a:pt x="191" y="146"/>
                </a:lnTo>
                <a:lnTo>
                  <a:pt x="226" y="158"/>
                </a:lnTo>
                <a:lnTo>
                  <a:pt x="238" y="139"/>
                </a:lnTo>
                <a:lnTo>
                  <a:pt x="230" y="134"/>
                </a:lnTo>
                <a:lnTo>
                  <a:pt x="221" y="123"/>
                </a:lnTo>
                <a:lnTo>
                  <a:pt x="223" y="103"/>
                </a:lnTo>
                <a:lnTo>
                  <a:pt x="203" y="92"/>
                </a:lnTo>
                <a:lnTo>
                  <a:pt x="190" y="108"/>
                </a:lnTo>
                <a:lnTo>
                  <a:pt x="158" y="81"/>
                </a:lnTo>
                <a:lnTo>
                  <a:pt x="166" y="65"/>
                </a:lnTo>
                <a:lnTo>
                  <a:pt x="152" y="49"/>
                </a:lnTo>
                <a:lnTo>
                  <a:pt x="138" y="38"/>
                </a:lnTo>
                <a:lnTo>
                  <a:pt x="137" y="17"/>
                </a:lnTo>
                <a:lnTo>
                  <a:pt x="115" y="19"/>
                </a:lnTo>
                <a:lnTo>
                  <a:pt x="106" y="7"/>
                </a:lnTo>
                <a:lnTo>
                  <a:pt x="98" y="0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43"/>
          <p:cNvSpPr>
            <a:spLocks noChangeAspect="1"/>
          </p:cNvSpPr>
          <p:nvPr/>
        </p:nvSpPr>
        <p:spPr bwMode="auto">
          <a:xfrm>
            <a:off x="3159125" y="4487863"/>
            <a:ext cx="701675" cy="379412"/>
          </a:xfrm>
          <a:custGeom>
            <a:avLst/>
            <a:gdLst>
              <a:gd name="T0" fmla="*/ 3 w 372"/>
              <a:gd name="T1" fmla="*/ 102 h 201"/>
              <a:gd name="T2" fmla="*/ 3 w 372"/>
              <a:gd name="T3" fmla="*/ 124 h 201"/>
              <a:gd name="T4" fmla="*/ 15 w 372"/>
              <a:gd name="T5" fmla="*/ 143 h 201"/>
              <a:gd name="T6" fmla="*/ 30 w 372"/>
              <a:gd name="T7" fmla="*/ 161 h 201"/>
              <a:gd name="T8" fmla="*/ 57 w 372"/>
              <a:gd name="T9" fmla="*/ 150 h 201"/>
              <a:gd name="T10" fmla="*/ 84 w 372"/>
              <a:gd name="T11" fmla="*/ 131 h 201"/>
              <a:gd name="T12" fmla="*/ 106 w 372"/>
              <a:gd name="T13" fmla="*/ 153 h 201"/>
              <a:gd name="T14" fmla="*/ 135 w 372"/>
              <a:gd name="T15" fmla="*/ 166 h 201"/>
              <a:gd name="T16" fmla="*/ 161 w 372"/>
              <a:gd name="T17" fmla="*/ 170 h 201"/>
              <a:gd name="T18" fmla="*/ 186 w 372"/>
              <a:gd name="T19" fmla="*/ 174 h 201"/>
              <a:gd name="T20" fmla="*/ 219 w 372"/>
              <a:gd name="T21" fmla="*/ 182 h 201"/>
              <a:gd name="T22" fmla="*/ 239 w 372"/>
              <a:gd name="T23" fmla="*/ 193 h 201"/>
              <a:gd name="T24" fmla="*/ 253 w 372"/>
              <a:gd name="T25" fmla="*/ 198 h 201"/>
              <a:gd name="T26" fmla="*/ 260 w 372"/>
              <a:gd name="T27" fmla="*/ 179 h 201"/>
              <a:gd name="T28" fmla="*/ 279 w 372"/>
              <a:gd name="T29" fmla="*/ 178 h 201"/>
              <a:gd name="T30" fmla="*/ 292 w 372"/>
              <a:gd name="T31" fmla="*/ 186 h 201"/>
              <a:gd name="T32" fmla="*/ 304 w 372"/>
              <a:gd name="T33" fmla="*/ 183 h 201"/>
              <a:gd name="T34" fmla="*/ 319 w 372"/>
              <a:gd name="T35" fmla="*/ 172 h 201"/>
              <a:gd name="T36" fmla="*/ 315 w 372"/>
              <a:gd name="T37" fmla="*/ 159 h 201"/>
              <a:gd name="T38" fmla="*/ 328 w 372"/>
              <a:gd name="T39" fmla="*/ 146 h 201"/>
              <a:gd name="T40" fmla="*/ 343 w 372"/>
              <a:gd name="T41" fmla="*/ 122 h 201"/>
              <a:gd name="T42" fmla="*/ 328 w 372"/>
              <a:gd name="T43" fmla="*/ 114 h 201"/>
              <a:gd name="T44" fmla="*/ 338 w 372"/>
              <a:gd name="T45" fmla="*/ 94 h 201"/>
              <a:gd name="T46" fmla="*/ 362 w 372"/>
              <a:gd name="T47" fmla="*/ 93 h 201"/>
              <a:gd name="T48" fmla="*/ 363 w 372"/>
              <a:gd name="T49" fmla="*/ 75 h 201"/>
              <a:gd name="T50" fmla="*/ 371 w 372"/>
              <a:gd name="T51" fmla="*/ 50 h 201"/>
              <a:gd name="T52" fmla="*/ 366 w 372"/>
              <a:gd name="T53" fmla="*/ 26 h 201"/>
              <a:gd name="T54" fmla="*/ 335 w 372"/>
              <a:gd name="T55" fmla="*/ 14 h 201"/>
              <a:gd name="T56" fmla="*/ 308 w 372"/>
              <a:gd name="T57" fmla="*/ 6 h 201"/>
              <a:gd name="T58" fmla="*/ 277 w 372"/>
              <a:gd name="T59" fmla="*/ 1 h 201"/>
              <a:gd name="T60" fmla="*/ 253 w 372"/>
              <a:gd name="T61" fmla="*/ 15 h 201"/>
              <a:gd name="T62" fmla="*/ 233 w 372"/>
              <a:gd name="T63" fmla="*/ 24 h 201"/>
              <a:gd name="T64" fmla="*/ 207 w 372"/>
              <a:gd name="T65" fmla="*/ 25 h 201"/>
              <a:gd name="T66" fmla="*/ 196 w 372"/>
              <a:gd name="T67" fmla="*/ 30 h 201"/>
              <a:gd name="T68" fmla="*/ 156 w 372"/>
              <a:gd name="T69" fmla="*/ 53 h 201"/>
              <a:gd name="T70" fmla="*/ 142 w 372"/>
              <a:gd name="T71" fmla="*/ 71 h 201"/>
              <a:gd name="T72" fmla="*/ 154 w 372"/>
              <a:gd name="T73" fmla="*/ 93 h 201"/>
              <a:gd name="T74" fmla="*/ 145 w 372"/>
              <a:gd name="T75" fmla="*/ 105 h 201"/>
              <a:gd name="T76" fmla="*/ 131 w 372"/>
              <a:gd name="T77" fmla="*/ 89 h 201"/>
              <a:gd name="T78" fmla="*/ 105 w 372"/>
              <a:gd name="T79" fmla="*/ 86 h 201"/>
              <a:gd name="T80" fmla="*/ 79 w 372"/>
              <a:gd name="T81" fmla="*/ 97 h 201"/>
              <a:gd name="T82" fmla="*/ 57 w 372"/>
              <a:gd name="T83" fmla="*/ 108 h 201"/>
              <a:gd name="T84" fmla="*/ 36 w 372"/>
              <a:gd name="T85" fmla="*/ 107 h 201"/>
              <a:gd name="T86" fmla="*/ 27 w 372"/>
              <a:gd name="T87" fmla="*/ 94 h 201"/>
              <a:gd name="T88" fmla="*/ 0 w 372"/>
              <a:gd name="T89" fmla="*/ 9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2" h="201">
                <a:moveTo>
                  <a:pt x="0" y="93"/>
                </a:moveTo>
                <a:lnTo>
                  <a:pt x="3" y="102"/>
                </a:lnTo>
                <a:lnTo>
                  <a:pt x="7" y="112"/>
                </a:lnTo>
                <a:lnTo>
                  <a:pt x="3" y="124"/>
                </a:lnTo>
                <a:lnTo>
                  <a:pt x="10" y="132"/>
                </a:lnTo>
                <a:lnTo>
                  <a:pt x="15" y="143"/>
                </a:lnTo>
                <a:lnTo>
                  <a:pt x="20" y="148"/>
                </a:lnTo>
                <a:lnTo>
                  <a:pt x="30" y="161"/>
                </a:lnTo>
                <a:lnTo>
                  <a:pt x="47" y="158"/>
                </a:lnTo>
                <a:lnTo>
                  <a:pt x="57" y="150"/>
                </a:lnTo>
                <a:lnTo>
                  <a:pt x="66" y="138"/>
                </a:lnTo>
                <a:lnTo>
                  <a:pt x="84" y="131"/>
                </a:lnTo>
                <a:lnTo>
                  <a:pt x="98" y="136"/>
                </a:lnTo>
                <a:lnTo>
                  <a:pt x="106" y="153"/>
                </a:lnTo>
                <a:lnTo>
                  <a:pt x="118" y="161"/>
                </a:lnTo>
                <a:lnTo>
                  <a:pt x="135" y="166"/>
                </a:lnTo>
                <a:lnTo>
                  <a:pt x="148" y="169"/>
                </a:lnTo>
                <a:lnTo>
                  <a:pt x="161" y="170"/>
                </a:lnTo>
                <a:lnTo>
                  <a:pt x="178" y="174"/>
                </a:lnTo>
                <a:lnTo>
                  <a:pt x="186" y="174"/>
                </a:lnTo>
                <a:lnTo>
                  <a:pt x="205" y="177"/>
                </a:lnTo>
                <a:lnTo>
                  <a:pt x="219" y="182"/>
                </a:lnTo>
                <a:lnTo>
                  <a:pt x="231" y="184"/>
                </a:lnTo>
                <a:lnTo>
                  <a:pt x="239" y="193"/>
                </a:lnTo>
                <a:lnTo>
                  <a:pt x="246" y="201"/>
                </a:lnTo>
                <a:lnTo>
                  <a:pt x="253" y="198"/>
                </a:lnTo>
                <a:lnTo>
                  <a:pt x="255" y="186"/>
                </a:lnTo>
                <a:lnTo>
                  <a:pt x="260" y="179"/>
                </a:lnTo>
                <a:lnTo>
                  <a:pt x="270" y="178"/>
                </a:lnTo>
                <a:lnTo>
                  <a:pt x="279" y="178"/>
                </a:lnTo>
                <a:lnTo>
                  <a:pt x="288" y="179"/>
                </a:lnTo>
                <a:lnTo>
                  <a:pt x="292" y="186"/>
                </a:lnTo>
                <a:lnTo>
                  <a:pt x="301" y="193"/>
                </a:lnTo>
                <a:lnTo>
                  <a:pt x="304" y="183"/>
                </a:lnTo>
                <a:lnTo>
                  <a:pt x="310" y="172"/>
                </a:lnTo>
                <a:lnTo>
                  <a:pt x="319" y="172"/>
                </a:lnTo>
                <a:lnTo>
                  <a:pt x="314" y="167"/>
                </a:lnTo>
                <a:lnTo>
                  <a:pt x="315" y="159"/>
                </a:lnTo>
                <a:lnTo>
                  <a:pt x="322" y="154"/>
                </a:lnTo>
                <a:lnTo>
                  <a:pt x="328" y="146"/>
                </a:lnTo>
                <a:lnTo>
                  <a:pt x="337" y="132"/>
                </a:lnTo>
                <a:lnTo>
                  <a:pt x="343" y="122"/>
                </a:lnTo>
                <a:lnTo>
                  <a:pt x="333" y="119"/>
                </a:lnTo>
                <a:lnTo>
                  <a:pt x="328" y="114"/>
                </a:lnTo>
                <a:lnTo>
                  <a:pt x="328" y="99"/>
                </a:lnTo>
                <a:lnTo>
                  <a:pt x="338" y="94"/>
                </a:lnTo>
                <a:lnTo>
                  <a:pt x="350" y="94"/>
                </a:lnTo>
                <a:lnTo>
                  <a:pt x="362" y="93"/>
                </a:lnTo>
                <a:lnTo>
                  <a:pt x="363" y="86"/>
                </a:lnTo>
                <a:lnTo>
                  <a:pt x="363" y="75"/>
                </a:lnTo>
                <a:lnTo>
                  <a:pt x="372" y="72"/>
                </a:lnTo>
                <a:lnTo>
                  <a:pt x="371" y="50"/>
                </a:lnTo>
                <a:lnTo>
                  <a:pt x="367" y="40"/>
                </a:lnTo>
                <a:lnTo>
                  <a:pt x="366" y="26"/>
                </a:lnTo>
                <a:lnTo>
                  <a:pt x="355" y="20"/>
                </a:lnTo>
                <a:lnTo>
                  <a:pt x="335" y="14"/>
                </a:lnTo>
                <a:lnTo>
                  <a:pt x="323" y="11"/>
                </a:lnTo>
                <a:lnTo>
                  <a:pt x="308" y="6"/>
                </a:lnTo>
                <a:lnTo>
                  <a:pt x="298" y="2"/>
                </a:lnTo>
                <a:lnTo>
                  <a:pt x="277" y="1"/>
                </a:lnTo>
                <a:lnTo>
                  <a:pt x="262" y="0"/>
                </a:lnTo>
                <a:lnTo>
                  <a:pt x="253" y="15"/>
                </a:lnTo>
                <a:lnTo>
                  <a:pt x="244" y="24"/>
                </a:lnTo>
                <a:lnTo>
                  <a:pt x="233" y="24"/>
                </a:lnTo>
                <a:lnTo>
                  <a:pt x="219" y="25"/>
                </a:lnTo>
                <a:lnTo>
                  <a:pt x="207" y="25"/>
                </a:lnTo>
                <a:lnTo>
                  <a:pt x="202" y="16"/>
                </a:lnTo>
                <a:lnTo>
                  <a:pt x="196" y="30"/>
                </a:lnTo>
                <a:lnTo>
                  <a:pt x="178" y="44"/>
                </a:lnTo>
                <a:lnTo>
                  <a:pt x="156" y="53"/>
                </a:lnTo>
                <a:lnTo>
                  <a:pt x="146" y="54"/>
                </a:lnTo>
                <a:lnTo>
                  <a:pt x="142" y="71"/>
                </a:lnTo>
                <a:lnTo>
                  <a:pt x="150" y="79"/>
                </a:lnTo>
                <a:lnTo>
                  <a:pt x="154" y="93"/>
                </a:lnTo>
                <a:lnTo>
                  <a:pt x="153" y="103"/>
                </a:lnTo>
                <a:lnTo>
                  <a:pt x="145" y="105"/>
                </a:lnTo>
                <a:lnTo>
                  <a:pt x="139" y="96"/>
                </a:lnTo>
                <a:lnTo>
                  <a:pt x="131" y="89"/>
                </a:lnTo>
                <a:lnTo>
                  <a:pt x="117" y="86"/>
                </a:lnTo>
                <a:lnTo>
                  <a:pt x="105" y="86"/>
                </a:lnTo>
                <a:lnTo>
                  <a:pt x="97" y="98"/>
                </a:lnTo>
                <a:lnTo>
                  <a:pt x="79" y="97"/>
                </a:lnTo>
                <a:lnTo>
                  <a:pt x="63" y="100"/>
                </a:lnTo>
                <a:lnTo>
                  <a:pt x="57" y="108"/>
                </a:lnTo>
                <a:lnTo>
                  <a:pt x="47" y="112"/>
                </a:lnTo>
                <a:lnTo>
                  <a:pt x="36" y="107"/>
                </a:lnTo>
                <a:lnTo>
                  <a:pt x="34" y="102"/>
                </a:lnTo>
                <a:lnTo>
                  <a:pt x="27" y="94"/>
                </a:lnTo>
                <a:lnTo>
                  <a:pt x="15" y="93"/>
                </a:lnTo>
                <a:lnTo>
                  <a:pt x="0" y="93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42"/>
          <p:cNvSpPr>
            <a:spLocks noChangeAspect="1" noEditPoints="1"/>
          </p:cNvSpPr>
          <p:nvPr/>
        </p:nvSpPr>
        <p:spPr bwMode="auto">
          <a:xfrm>
            <a:off x="6856413" y="5148263"/>
            <a:ext cx="688975" cy="565150"/>
          </a:xfrm>
          <a:custGeom>
            <a:avLst/>
            <a:gdLst>
              <a:gd name="T0" fmla="*/ 365 w 365"/>
              <a:gd name="T1" fmla="*/ 89 h 300"/>
              <a:gd name="T2" fmla="*/ 342 w 365"/>
              <a:gd name="T3" fmla="*/ 77 h 300"/>
              <a:gd name="T4" fmla="*/ 304 w 365"/>
              <a:gd name="T5" fmla="*/ 81 h 300"/>
              <a:gd name="T6" fmla="*/ 264 w 365"/>
              <a:gd name="T7" fmla="*/ 36 h 300"/>
              <a:gd name="T8" fmla="*/ 225 w 365"/>
              <a:gd name="T9" fmla="*/ 7 h 300"/>
              <a:gd name="T10" fmla="*/ 205 w 365"/>
              <a:gd name="T11" fmla="*/ 18 h 300"/>
              <a:gd name="T12" fmla="*/ 168 w 365"/>
              <a:gd name="T13" fmla="*/ 74 h 300"/>
              <a:gd name="T14" fmla="*/ 111 w 365"/>
              <a:gd name="T15" fmla="*/ 43 h 300"/>
              <a:gd name="T16" fmla="*/ 81 w 365"/>
              <a:gd name="T17" fmla="*/ 41 h 300"/>
              <a:gd name="T18" fmla="*/ 70 w 365"/>
              <a:gd name="T19" fmla="*/ 64 h 300"/>
              <a:gd name="T20" fmla="*/ 103 w 365"/>
              <a:gd name="T21" fmla="*/ 77 h 300"/>
              <a:gd name="T22" fmla="*/ 86 w 365"/>
              <a:gd name="T23" fmla="*/ 98 h 300"/>
              <a:gd name="T24" fmla="*/ 58 w 365"/>
              <a:gd name="T25" fmla="*/ 105 h 300"/>
              <a:gd name="T26" fmla="*/ 26 w 365"/>
              <a:gd name="T27" fmla="*/ 113 h 300"/>
              <a:gd name="T28" fmla="*/ 43 w 365"/>
              <a:gd name="T29" fmla="*/ 132 h 300"/>
              <a:gd name="T30" fmla="*/ 66 w 365"/>
              <a:gd name="T31" fmla="*/ 151 h 300"/>
              <a:gd name="T32" fmla="*/ 94 w 365"/>
              <a:gd name="T33" fmla="*/ 178 h 300"/>
              <a:gd name="T34" fmla="*/ 118 w 365"/>
              <a:gd name="T35" fmla="*/ 221 h 300"/>
              <a:gd name="T36" fmla="*/ 151 w 365"/>
              <a:gd name="T37" fmla="*/ 216 h 300"/>
              <a:gd name="T38" fmla="*/ 158 w 365"/>
              <a:gd name="T39" fmla="*/ 247 h 300"/>
              <a:gd name="T40" fmla="*/ 181 w 365"/>
              <a:gd name="T41" fmla="*/ 233 h 300"/>
              <a:gd name="T42" fmla="*/ 205 w 365"/>
              <a:gd name="T43" fmla="*/ 202 h 300"/>
              <a:gd name="T44" fmla="*/ 237 w 365"/>
              <a:gd name="T45" fmla="*/ 194 h 300"/>
              <a:gd name="T46" fmla="*/ 257 w 365"/>
              <a:gd name="T47" fmla="*/ 216 h 300"/>
              <a:gd name="T48" fmla="*/ 253 w 365"/>
              <a:gd name="T49" fmla="*/ 256 h 300"/>
              <a:gd name="T50" fmla="*/ 294 w 365"/>
              <a:gd name="T51" fmla="*/ 276 h 300"/>
              <a:gd name="T52" fmla="*/ 300 w 365"/>
              <a:gd name="T53" fmla="*/ 259 h 300"/>
              <a:gd name="T54" fmla="*/ 302 w 365"/>
              <a:gd name="T55" fmla="*/ 228 h 300"/>
              <a:gd name="T56" fmla="*/ 311 w 365"/>
              <a:gd name="T57" fmla="*/ 208 h 300"/>
              <a:gd name="T58" fmla="*/ 337 w 365"/>
              <a:gd name="T59" fmla="*/ 209 h 300"/>
              <a:gd name="T60" fmla="*/ 318 w 365"/>
              <a:gd name="T61" fmla="*/ 189 h 300"/>
              <a:gd name="T62" fmla="*/ 303 w 365"/>
              <a:gd name="T63" fmla="*/ 164 h 300"/>
              <a:gd name="T64" fmla="*/ 322 w 365"/>
              <a:gd name="T65" fmla="*/ 106 h 300"/>
              <a:gd name="T66" fmla="*/ 352 w 365"/>
              <a:gd name="T67" fmla="*/ 101 h 300"/>
              <a:gd name="T68" fmla="*/ 5 w 365"/>
              <a:gd name="T69" fmla="*/ 214 h 300"/>
              <a:gd name="T70" fmla="*/ 24 w 365"/>
              <a:gd name="T71" fmla="*/ 243 h 300"/>
              <a:gd name="T72" fmla="*/ 62 w 365"/>
              <a:gd name="T73" fmla="*/ 270 h 300"/>
              <a:gd name="T74" fmla="*/ 113 w 365"/>
              <a:gd name="T75" fmla="*/ 300 h 300"/>
              <a:gd name="T76" fmla="*/ 119 w 365"/>
              <a:gd name="T77" fmla="*/ 259 h 300"/>
              <a:gd name="T78" fmla="*/ 87 w 365"/>
              <a:gd name="T79" fmla="*/ 240 h 300"/>
              <a:gd name="T80" fmla="*/ 44 w 365"/>
              <a:gd name="T81" fmla="*/ 212 h 300"/>
              <a:gd name="T82" fmla="*/ 0 w 365"/>
              <a:gd name="T83" fmla="*/ 20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5" h="300">
                <a:moveTo>
                  <a:pt x="352" y="101"/>
                </a:moveTo>
                <a:lnTo>
                  <a:pt x="365" y="89"/>
                </a:lnTo>
                <a:lnTo>
                  <a:pt x="359" y="82"/>
                </a:lnTo>
                <a:lnTo>
                  <a:pt x="342" y="77"/>
                </a:lnTo>
                <a:lnTo>
                  <a:pt x="324" y="72"/>
                </a:lnTo>
                <a:lnTo>
                  <a:pt x="304" y="81"/>
                </a:lnTo>
                <a:lnTo>
                  <a:pt x="283" y="60"/>
                </a:lnTo>
                <a:lnTo>
                  <a:pt x="264" y="36"/>
                </a:lnTo>
                <a:lnTo>
                  <a:pt x="241" y="19"/>
                </a:lnTo>
                <a:lnTo>
                  <a:pt x="225" y="7"/>
                </a:lnTo>
                <a:lnTo>
                  <a:pt x="212" y="0"/>
                </a:lnTo>
                <a:lnTo>
                  <a:pt x="205" y="18"/>
                </a:lnTo>
                <a:lnTo>
                  <a:pt x="190" y="41"/>
                </a:lnTo>
                <a:lnTo>
                  <a:pt x="168" y="74"/>
                </a:lnTo>
                <a:lnTo>
                  <a:pt x="129" y="62"/>
                </a:lnTo>
                <a:lnTo>
                  <a:pt x="111" y="43"/>
                </a:lnTo>
                <a:lnTo>
                  <a:pt x="89" y="33"/>
                </a:lnTo>
                <a:lnTo>
                  <a:pt x="81" y="41"/>
                </a:lnTo>
                <a:lnTo>
                  <a:pt x="77" y="52"/>
                </a:lnTo>
                <a:lnTo>
                  <a:pt x="70" y="64"/>
                </a:lnTo>
                <a:lnTo>
                  <a:pt x="86" y="70"/>
                </a:lnTo>
                <a:lnTo>
                  <a:pt x="103" y="77"/>
                </a:lnTo>
                <a:lnTo>
                  <a:pt x="104" y="98"/>
                </a:lnTo>
                <a:lnTo>
                  <a:pt x="86" y="98"/>
                </a:lnTo>
                <a:lnTo>
                  <a:pt x="80" y="106"/>
                </a:lnTo>
                <a:lnTo>
                  <a:pt x="58" y="105"/>
                </a:lnTo>
                <a:lnTo>
                  <a:pt x="34" y="103"/>
                </a:lnTo>
                <a:lnTo>
                  <a:pt x="26" y="113"/>
                </a:lnTo>
                <a:lnTo>
                  <a:pt x="34" y="120"/>
                </a:lnTo>
                <a:lnTo>
                  <a:pt x="43" y="132"/>
                </a:lnTo>
                <a:lnTo>
                  <a:pt x="65" y="130"/>
                </a:lnTo>
                <a:lnTo>
                  <a:pt x="66" y="151"/>
                </a:lnTo>
                <a:lnTo>
                  <a:pt x="80" y="162"/>
                </a:lnTo>
                <a:lnTo>
                  <a:pt x="94" y="178"/>
                </a:lnTo>
                <a:lnTo>
                  <a:pt x="86" y="194"/>
                </a:lnTo>
                <a:lnTo>
                  <a:pt x="118" y="221"/>
                </a:lnTo>
                <a:lnTo>
                  <a:pt x="131" y="205"/>
                </a:lnTo>
                <a:lnTo>
                  <a:pt x="151" y="216"/>
                </a:lnTo>
                <a:lnTo>
                  <a:pt x="149" y="236"/>
                </a:lnTo>
                <a:lnTo>
                  <a:pt x="158" y="247"/>
                </a:lnTo>
                <a:lnTo>
                  <a:pt x="166" y="252"/>
                </a:lnTo>
                <a:lnTo>
                  <a:pt x="181" y="233"/>
                </a:lnTo>
                <a:lnTo>
                  <a:pt x="198" y="211"/>
                </a:lnTo>
                <a:lnTo>
                  <a:pt x="205" y="202"/>
                </a:lnTo>
                <a:lnTo>
                  <a:pt x="216" y="190"/>
                </a:lnTo>
                <a:lnTo>
                  <a:pt x="237" y="194"/>
                </a:lnTo>
                <a:lnTo>
                  <a:pt x="233" y="213"/>
                </a:lnTo>
                <a:lnTo>
                  <a:pt x="257" y="216"/>
                </a:lnTo>
                <a:lnTo>
                  <a:pt x="263" y="239"/>
                </a:lnTo>
                <a:lnTo>
                  <a:pt x="253" y="256"/>
                </a:lnTo>
                <a:lnTo>
                  <a:pt x="271" y="266"/>
                </a:lnTo>
                <a:lnTo>
                  <a:pt x="294" y="276"/>
                </a:lnTo>
                <a:lnTo>
                  <a:pt x="300" y="275"/>
                </a:lnTo>
                <a:lnTo>
                  <a:pt x="300" y="259"/>
                </a:lnTo>
                <a:lnTo>
                  <a:pt x="300" y="247"/>
                </a:lnTo>
                <a:lnTo>
                  <a:pt x="302" y="228"/>
                </a:lnTo>
                <a:lnTo>
                  <a:pt x="302" y="210"/>
                </a:lnTo>
                <a:lnTo>
                  <a:pt x="311" y="208"/>
                </a:lnTo>
                <a:lnTo>
                  <a:pt x="327" y="216"/>
                </a:lnTo>
                <a:lnTo>
                  <a:pt x="337" y="209"/>
                </a:lnTo>
                <a:lnTo>
                  <a:pt x="335" y="198"/>
                </a:lnTo>
                <a:lnTo>
                  <a:pt x="318" y="189"/>
                </a:lnTo>
                <a:lnTo>
                  <a:pt x="303" y="179"/>
                </a:lnTo>
                <a:lnTo>
                  <a:pt x="303" y="164"/>
                </a:lnTo>
                <a:lnTo>
                  <a:pt x="303" y="141"/>
                </a:lnTo>
                <a:lnTo>
                  <a:pt x="322" y="106"/>
                </a:lnTo>
                <a:lnTo>
                  <a:pt x="331" y="101"/>
                </a:lnTo>
                <a:lnTo>
                  <a:pt x="352" y="101"/>
                </a:lnTo>
                <a:close/>
                <a:moveTo>
                  <a:pt x="0" y="205"/>
                </a:moveTo>
                <a:lnTo>
                  <a:pt x="5" y="214"/>
                </a:lnTo>
                <a:lnTo>
                  <a:pt x="9" y="228"/>
                </a:lnTo>
                <a:lnTo>
                  <a:pt x="24" y="243"/>
                </a:lnTo>
                <a:lnTo>
                  <a:pt x="38" y="257"/>
                </a:lnTo>
                <a:lnTo>
                  <a:pt x="62" y="270"/>
                </a:lnTo>
                <a:lnTo>
                  <a:pt x="86" y="284"/>
                </a:lnTo>
                <a:lnTo>
                  <a:pt x="113" y="300"/>
                </a:lnTo>
                <a:lnTo>
                  <a:pt x="154" y="271"/>
                </a:lnTo>
                <a:lnTo>
                  <a:pt x="119" y="259"/>
                </a:lnTo>
                <a:lnTo>
                  <a:pt x="108" y="250"/>
                </a:lnTo>
                <a:lnTo>
                  <a:pt x="87" y="240"/>
                </a:lnTo>
                <a:lnTo>
                  <a:pt x="65" y="227"/>
                </a:lnTo>
                <a:lnTo>
                  <a:pt x="44" y="212"/>
                </a:lnTo>
                <a:lnTo>
                  <a:pt x="19" y="211"/>
                </a:lnTo>
                <a:lnTo>
                  <a:pt x="0" y="205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41"/>
          <p:cNvSpPr>
            <a:spLocks noChangeAspect="1"/>
          </p:cNvSpPr>
          <p:nvPr/>
        </p:nvSpPr>
        <p:spPr bwMode="auto">
          <a:xfrm>
            <a:off x="2498725" y="3995738"/>
            <a:ext cx="327025" cy="317500"/>
          </a:xfrm>
          <a:custGeom>
            <a:avLst/>
            <a:gdLst>
              <a:gd name="T0" fmla="*/ 0 w 173"/>
              <a:gd name="T1" fmla="*/ 8 h 168"/>
              <a:gd name="T2" fmla="*/ 17 w 173"/>
              <a:gd name="T3" fmla="*/ 0 h 168"/>
              <a:gd name="T4" fmla="*/ 28 w 173"/>
              <a:gd name="T5" fmla="*/ 0 h 168"/>
              <a:gd name="T6" fmla="*/ 32 w 173"/>
              <a:gd name="T7" fmla="*/ 6 h 168"/>
              <a:gd name="T8" fmla="*/ 41 w 173"/>
              <a:gd name="T9" fmla="*/ 17 h 168"/>
              <a:gd name="T10" fmla="*/ 54 w 173"/>
              <a:gd name="T11" fmla="*/ 22 h 168"/>
              <a:gd name="T12" fmla="*/ 67 w 173"/>
              <a:gd name="T13" fmla="*/ 26 h 168"/>
              <a:gd name="T14" fmla="*/ 81 w 173"/>
              <a:gd name="T15" fmla="*/ 11 h 168"/>
              <a:gd name="T16" fmla="*/ 101 w 173"/>
              <a:gd name="T17" fmla="*/ 4 h 168"/>
              <a:gd name="T18" fmla="*/ 106 w 173"/>
              <a:gd name="T19" fmla="*/ 8 h 168"/>
              <a:gd name="T20" fmla="*/ 116 w 173"/>
              <a:gd name="T21" fmla="*/ 10 h 168"/>
              <a:gd name="T22" fmla="*/ 130 w 173"/>
              <a:gd name="T23" fmla="*/ 15 h 168"/>
              <a:gd name="T24" fmla="*/ 142 w 173"/>
              <a:gd name="T25" fmla="*/ 18 h 168"/>
              <a:gd name="T26" fmla="*/ 142 w 173"/>
              <a:gd name="T27" fmla="*/ 32 h 168"/>
              <a:gd name="T28" fmla="*/ 144 w 173"/>
              <a:gd name="T29" fmla="*/ 48 h 168"/>
              <a:gd name="T30" fmla="*/ 146 w 173"/>
              <a:gd name="T31" fmla="*/ 67 h 168"/>
              <a:gd name="T32" fmla="*/ 159 w 173"/>
              <a:gd name="T33" fmla="*/ 64 h 168"/>
              <a:gd name="T34" fmla="*/ 168 w 173"/>
              <a:gd name="T35" fmla="*/ 63 h 168"/>
              <a:gd name="T36" fmla="*/ 168 w 173"/>
              <a:gd name="T37" fmla="*/ 80 h 168"/>
              <a:gd name="T38" fmla="*/ 170 w 173"/>
              <a:gd name="T39" fmla="*/ 94 h 168"/>
              <a:gd name="T40" fmla="*/ 173 w 173"/>
              <a:gd name="T41" fmla="*/ 113 h 168"/>
              <a:gd name="T42" fmla="*/ 151 w 173"/>
              <a:gd name="T43" fmla="*/ 125 h 168"/>
              <a:gd name="T44" fmla="*/ 139 w 173"/>
              <a:gd name="T45" fmla="*/ 130 h 168"/>
              <a:gd name="T46" fmla="*/ 138 w 173"/>
              <a:gd name="T47" fmla="*/ 153 h 168"/>
              <a:gd name="T48" fmla="*/ 141 w 173"/>
              <a:gd name="T49" fmla="*/ 168 h 168"/>
              <a:gd name="T50" fmla="*/ 134 w 173"/>
              <a:gd name="T51" fmla="*/ 167 h 168"/>
              <a:gd name="T52" fmla="*/ 122 w 173"/>
              <a:gd name="T53" fmla="*/ 155 h 168"/>
              <a:gd name="T54" fmla="*/ 114 w 173"/>
              <a:gd name="T55" fmla="*/ 133 h 168"/>
              <a:gd name="T56" fmla="*/ 99 w 173"/>
              <a:gd name="T57" fmla="*/ 115 h 168"/>
              <a:gd name="T58" fmla="*/ 89 w 173"/>
              <a:gd name="T59" fmla="*/ 116 h 168"/>
              <a:gd name="T60" fmla="*/ 70 w 173"/>
              <a:gd name="T61" fmla="*/ 119 h 168"/>
              <a:gd name="T62" fmla="*/ 65 w 173"/>
              <a:gd name="T63" fmla="*/ 111 h 168"/>
              <a:gd name="T64" fmla="*/ 59 w 173"/>
              <a:gd name="T65" fmla="*/ 98 h 168"/>
              <a:gd name="T66" fmla="*/ 50 w 173"/>
              <a:gd name="T67" fmla="*/ 84 h 168"/>
              <a:gd name="T68" fmla="*/ 40 w 173"/>
              <a:gd name="T69" fmla="*/ 77 h 168"/>
              <a:gd name="T70" fmla="*/ 27 w 173"/>
              <a:gd name="T71" fmla="*/ 74 h 168"/>
              <a:gd name="T72" fmla="*/ 31 w 173"/>
              <a:gd name="T73" fmla="*/ 56 h 168"/>
              <a:gd name="T74" fmla="*/ 22 w 173"/>
              <a:gd name="T75" fmla="*/ 49 h 168"/>
              <a:gd name="T76" fmla="*/ 9 w 173"/>
              <a:gd name="T77" fmla="*/ 50 h 168"/>
              <a:gd name="T78" fmla="*/ 5 w 173"/>
              <a:gd name="T79" fmla="*/ 39 h 168"/>
              <a:gd name="T80" fmla="*/ 7 w 173"/>
              <a:gd name="T81" fmla="*/ 23 h 168"/>
              <a:gd name="T82" fmla="*/ 0 w 173"/>
              <a:gd name="T83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3" h="168">
                <a:moveTo>
                  <a:pt x="0" y="8"/>
                </a:moveTo>
                <a:lnTo>
                  <a:pt x="17" y="0"/>
                </a:lnTo>
                <a:lnTo>
                  <a:pt x="28" y="0"/>
                </a:lnTo>
                <a:lnTo>
                  <a:pt x="32" y="6"/>
                </a:lnTo>
                <a:lnTo>
                  <a:pt x="41" y="17"/>
                </a:lnTo>
                <a:lnTo>
                  <a:pt x="54" y="22"/>
                </a:lnTo>
                <a:lnTo>
                  <a:pt x="67" y="26"/>
                </a:lnTo>
                <a:lnTo>
                  <a:pt x="81" y="11"/>
                </a:lnTo>
                <a:lnTo>
                  <a:pt x="101" y="4"/>
                </a:lnTo>
                <a:lnTo>
                  <a:pt x="106" y="8"/>
                </a:lnTo>
                <a:lnTo>
                  <a:pt x="116" y="10"/>
                </a:lnTo>
                <a:lnTo>
                  <a:pt x="130" y="15"/>
                </a:lnTo>
                <a:lnTo>
                  <a:pt x="142" y="18"/>
                </a:lnTo>
                <a:lnTo>
                  <a:pt x="142" y="32"/>
                </a:lnTo>
                <a:lnTo>
                  <a:pt x="144" y="48"/>
                </a:lnTo>
                <a:lnTo>
                  <a:pt x="146" y="67"/>
                </a:lnTo>
                <a:lnTo>
                  <a:pt x="159" y="64"/>
                </a:lnTo>
                <a:lnTo>
                  <a:pt x="168" y="63"/>
                </a:lnTo>
                <a:lnTo>
                  <a:pt x="168" y="80"/>
                </a:lnTo>
                <a:lnTo>
                  <a:pt x="170" y="94"/>
                </a:lnTo>
                <a:lnTo>
                  <a:pt x="173" y="113"/>
                </a:lnTo>
                <a:lnTo>
                  <a:pt x="151" y="125"/>
                </a:lnTo>
                <a:lnTo>
                  <a:pt x="139" y="130"/>
                </a:lnTo>
                <a:lnTo>
                  <a:pt x="138" y="153"/>
                </a:lnTo>
                <a:lnTo>
                  <a:pt x="141" y="168"/>
                </a:lnTo>
                <a:lnTo>
                  <a:pt x="134" y="167"/>
                </a:lnTo>
                <a:lnTo>
                  <a:pt x="122" y="155"/>
                </a:lnTo>
                <a:lnTo>
                  <a:pt x="114" y="133"/>
                </a:lnTo>
                <a:lnTo>
                  <a:pt x="99" y="115"/>
                </a:lnTo>
                <a:lnTo>
                  <a:pt x="89" y="116"/>
                </a:lnTo>
                <a:lnTo>
                  <a:pt x="70" y="119"/>
                </a:lnTo>
                <a:lnTo>
                  <a:pt x="65" y="111"/>
                </a:lnTo>
                <a:lnTo>
                  <a:pt x="59" y="98"/>
                </a:lnTo>
                <a:lnTo>
                  <a:pt x="50" y="84"/>
                </a:lnTo>
                <a:lnTo>
                  <a:pt x="40" y="77"/>
                </a:lnTo>
                <a:lnTo>
                  <a:pt x="27" y="74"/>
                </a:lnTo>
                <a:lnTo>
                  <a:pt x="31" y="56"/>
                </a:lnTo>
                <a:lnTo>
                  <a:pt x="22" y="49"/>
                </a:lnTo>
                <a:lnTo>
                  <a:pt x="9" y="50"/>
                </a:lnTo>
                <a:lnTo>
                  <a:pt x="5" y="39"/>
                </a:lnTo>
                <a:lnTo>
                  <a:pt x="7" y="23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40"/>
          <p:cNvSpPr>
            <a:spLocks noChangeAspect="1"/>
          </p:cNvSpPr>
          <p:nvPr/>
        </p:nvSpPr>
        <p:spPr bwMode="auto">
          <a:xfrm>
            <a:off x="4438650" y="3378200"/>
            <a:ext cx="838200" cy="749300"/>
          </a:xfrm>
          <a:custGeom>
            <a:avLst/>
            <a:gdLst>
              <a:gd name="T0" fmla="*/ 14 w 444"/>
              <a:gd name="T1" fmla="*/ 391 h 397"/>
              <a:gd name="T2" fmla="*/ 22 w 444"/>
              <a:gd name="T3" fmla="*/ 354 h 397"/>
              <a:gd name="T4" fmla="*/ 0 w 444"/>
              <a:gd name="T5" fmla="*/ 337 h 397"/>
              <a:gd name="T6" fmla="*/ 22 w 444"/>
              <a:gd name="T7" fmla="*/ 291 h 397"/>
              <a:gd name="T8" fmla="*/ 29 w 444"/>
              <a:gd name="T9" fmla="*/ 260 h 397"/>
              <a:gd name="T10" fmla="*/ 16 w 444"/>
              <a:gd name="T11" fmla="*/ 228 h 397"/>
              <a:gd name="T12" fmla="*/ 10 w 444"/>
              <a:gd name="T13" fmla="*/ 202 h 397"/>
              <a:gd name="T14" fmla="*/ 17 w 444"/>
              <a:gd name="T15" fmla="*/ 191 h 397"/>
              <a:gd name="T16" fmla="*/ 44 w 444"/>
              <a:gd name="T17" fmla="*/ 201 h 397"/>
              <a:gd name="T18" fmla="*/ 61 w 444"/>
              <a:gd name="T19" fmla="*/ 198 h 397"/>
              <a:gd name="T20" fmla="*/ 75 w 444"/>
              <a:gd name="T21" fmla="*/ 187 h 397"/>
              <a:gd name="T22" fmla="*/ 87 w 444"/>
              <a:gd name="T23" fmla="*/ 175 h 397"/>
              <a:gd name="T24" fmla="*/ 104 w 444"/>
              <a:gd name="T25" fmla="*/ 174 h 397"/>
              <a:gd name="T26" fmla="*/ 116 w 444"/>
              <a:gd name="T27" fmla="*/ 166 h 397"/>
              <a:gd name="T28" fmla="*/ 117 w 444"/>
              <a:gd name="T29" fmla="*/ 146 h 397"/>
              <a:gd name="T30" fmla="*/ 115 w 444"/>
              <a:gd name="T31" fmla="*/ 121 h 397"/>
              <a:gd name="T32" fmla="*/ 140 w 444"/>
              <a:gd name="T33" fmla="*/ 103 h 397"/>
              <a:gd name="T34" fmla="*/ 161 w 444"/>
              <a:gd name="T35" fmla="*/ 83 h 397"/>
              <a:gd name="T36" fmla="*/ 143 w 444"/>
              <a:gd name="T37" fmla="*/ 65 h 397"/>
              <a:gd name="T38" fmla="*/ 154 w 444"/>
              <a:gd name="T39" fmla="*/ 37 h 397"/>
              <a:gd name="T40" fmla="*/ 178 w 444"/>
              <a:gd name="T41" fmla="*/ 25 h 397"/>
              <a:gd name="T42" fmla="*/ 200 w 444"/>
              <a:gd name="T43" fmla="*/ 8 h 397"/>
              <a:gd name="T44" fmla="*/ 218 w 444"/>
              <a:gd name="T45" fmla="*/ 4 h 397"/>
              <a:gd name="T46" fmla="*/ 264 w 444"/>
              <a:gd name="T47" fmla="*/ 19 h 397"/>
              <a:gd name="T48" fmla="*/ 301 w 444"/>
              <a:gd name="T49" fmla="*/ 15 h 397"/>
              <a:gd name="T50" fmla="*/ 341 w 444"/>
              <a:gd name="T51" fmla="*/ 45 h 397"/>
              <a:gd name="T52" fmla="*/ 353 w 444"/>
              <a:gd name="T53" fmla="*/ 84 h 397"/>
              <a:gd name="T54" fmla="*/ 355 w 444"/>
              <a:gd name="T55" fmla="*/ 128 h 397"/>
              <a:gd name="T56" fmla="*/ 387 w 444"/>
              <a:gd name="T57" fmla="*/ 154 h 397"/>
              <a:gd name="T58" fmla="*/ 414 w 444"/>
              <a:gd name="T59" fmla="*/ 176 h 397"/>
              <a:gd name="T60" fmla="*/ 433 w 444"/>
              <a:gd name="T61" fmla="*/ 191 h 397"/>
              <a:gd name="T62" fmla="*/ 423 w 444"/>
              <a:gd name="T63" fmla="*/ 236 h 397"/>
              <a:gd name="T64" fmla="*/ 388 w 444"/>
              <a:gd name="T65" fmla="*/ 239 h 397"/>
              <a:gd name="T66" fmla="*/ 395 w 444"/>
              <a:gd name="T67" fmla="*/ 266 h 397"/>
              <a:gd name="T68" fmla="*/ 407 w 444"/>
              <a:gd name="T69" fmla="*/ 307 h 397"/>
              <a:gd name="T70" fmla="*/ 397 w 444"/>
              <a:gd name="T71" fmla="*/ 323 h 397"/>
              <a:gd name="T72" fmla="*/ 370 w 444"/>
              <a:gd name="T73" fmla="*/ 352 h 397"/>
              <a:gd name="T74" fmla="*/ 344 w 444"/>
              <a:gd name="T75" fmla="*/ 391 h 397"/>
              <a:gd name="T76" fmla="*/ 308 w 444"/>
              <a:gd name="T77" fmla="*/ 370 h 397"/>
              <a:gd name="T78" fmla="*/ 255 w 444"/>
              <a:gd name="T79" fmla="*/ 378 h 397"/>
              <a:gd name="T80" fmla="*/ 228 w 444"/>
              <a:gd name="T81" fmla="*/ 397 h 397"/>
              <a:gd name="T82" fmla="*/ 193 w 444"/>
              <a:gd name="T83" fmla="*/ 366 h 397"/>
              <a:gd name="T84" fmla="*/ 151 w 444"/>
              <a:gd name="T85" fmla="*/ 368 h 397"/>
              <a:gd name="T86" fmla="*/ 119 w 444"/>
              <a:gd name="T87" fmla="*/ 361 h 397"/>
              <a:gd name="T88" fmla="*/ 82 w 444"/>
              <a:gd name="T89" fmla="*/ 359 h 397"/>
              <a:gd name="T90" fmla="*/ 57 w 444"/>
              <a:gd name="T91" fmla="*/ 367 h 397"/>
              <a:gd name="T92" fmla="*/ 24 w 444"/>
              <a:gd name="T93" fmla="*/ 39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4" h="397">
                <a:moveTo>
                  <a:pt x="24" y="393"/>
                </a:moveTo>
                <a:lnTo>
                  <a:pt x="14" y="391"/>
                </a:lnTo>
                <a:lnTo>
                  <a:pt x="22" y="368"/>
                </a:lnTo>
                <a:lnTo>
                  <a:pt x="22" y="354"/>
                </a:lnTo>
                <a:lnTo>
                  <a:pt x="24" y="334"/>
                </a:lnTo>
                <a:lnTo>
                  <a:pt x="0" y="337"/>
                </a:lnTo>
                <a:lnTo>
                  <a:pt x="12" y="315"/>
                </a:lnTo>
                <a:lnTo>
                  <a:pt x="22" y="291"/>
                </a:lnTo>
                <a:lnTo>
                  <a:pt x="35" y="275"/>
                </a:lnTo>
                <a:lnTo>
                  <a:pt x="29" y="260"/>
                </a:lnTo>
                <a:lnTo>
                  <a:pt x="24" y="241"/>
                </a:lnTo>
                <a:lnTo>
                  <a:pt x="16" y="228"/>
                </a:lnTo>
                <a:lnTo>
                  <a:pt x="10" y="217"/>
                </a:lnTo>
                <a:lnTo>
                  <a:pt x="10" y="202"/>
                </a:lnTo>
                <a:lnTo>
                  <a:pt x="15" y="198"/>
                </a:lnTo>
                <a:lnTo>
                  <a:pt x="17" y="191"/>
                </a:lnTo>
                <a:lnTo>
                  <a:pt x="33" y="195"/>
                </a:lnTo>
                <a:lnTo>
                  <a:pt x="44" y="201"/>
                </a:lnTo>
                <a:lnTo>
                  <a:pt x="54" y="207"/>
                </a:lnTo>
                <a:lnTo>
                  <a:pt x="61" y="198"/>
                </a:lnTo>
                <a:lnTo>
                  <a:pt x="67" y="189"/>
                </a:lnTo>
                <a:lnTo>
                  <a:pt x="75" y="187"/>
                </a:lnTo>
                <a:lnTo>
                  <a:pt x="81" y="181"/>
                </a:lnTo>
                <a:lnTo>
                  <a:pt x="87" y="175"/>
                </a:lnTo>
                <a:lnTo>
                  <a:pt x="94" y="170"/>
                </a:lnTo>
                <a:lnTo>
                  <a:pt x="104" y="174"/>
                </a:lnTo>
                <a:lnTo>
                  <a:pt x="113" y="178"/>
                </a:lnTo>
                <a:lnTo>
                  <a:pt x="116" y="166"/>
                </a:lnTo>
                <a:lnTo>
                  <a:pt x="113" y="159"/>
                </a:lnTo>
                <a:lnTo>
                  <a:pt x="117" y="146"/>
                </a:lnTo>
                <a:lnTo>
                  <a:pt x="117" y="137"/>
                </a:lnTo>
                <a:lnTo>
                  <a:pt x="115" y="121"/>
                </a:lnTo>
                <a:lnTo>
                  <a:pt x="132" y="112"/>
                </a:lnTo>
                <a:lnTo>
                  <a:pt x="140" y="103"/>
                </a:lnTo>
                <a:lnTo>
                  <a:pt x="154" y="94"/>
                </a:lnTo>
                <a:lnTo>
                  <a:pt x="161" y="83"/>
                </a:lnTo>
                <a:lnTo>
                  <a:pt x="150" y="76"/>
                </a:lnTo>
                <a:lnTo>
                  <a:pt x="143" y="65"/>
                </a:lnTo>
                <a:lnTo>
                  <a:pt x="146" y="51"/>
                </a:lnTo>
                <a:lnTo>
                  <a:pt x="154" y="37"/>
                </a:lnTo>
                <a:lnTo>
                  <a:pt x="164" y="24"/>
                </a:lnTo>
                <a:lnTo>
                  <a:pt x="178" y="25"/>
                </a:lnTo>
                <a:lnTo>
                  <a:pt x="189" y="20"/>
                </a:lnTo>
                <a:lnTo>
                  <a:pt x="200" y="8"/>
                </a:lnTo>
                <a:lnTo>
                  <a:pt x="207" y="0"/>
                </a:lnTo>
                <a:lnTo>
                  <a:pt x="218" y="4"/>
                </a:lnTo>
                <a:lnTo>
                  <a:pt x="238" y="12"/>
                </a:lnTo>
                <a:lnTo>
                  <a:pt x="264" y="19"/>
                </a:lnTo>
                <a:lnTo>
                  <a:pt x="271" y="41"/>
                </a:lnTo>
                <a:lnTo>
                  <a:pt x="301" y="15"/>
                </a:lnTo>
                <a:lnTo>
                  <a:pt x="320" y="28"/>
                </a:lnTo>
                <a:lnTo>
                  <a:pt x="341" y="45"/>
                </a:lnTo>
                <a:lnTo>
                  <a:pt x="347" y="62"/>
                </a:lnTo>
                <a:lnTo>
                  <a:pt x="353" y="84"/>
                </a:lnTo>
                <a:lnTo>
                  <a:pt x="342" y="104"/>
                </a:lnTo>
                <a:lnTo>
                  <a:pt x="355" y="128"/>
                </a:lnTo>
                <a:lnTo>
                  <a:pt x="373" y="140"/>
                </a:lnTo>
                <a:lnTo>
                  <a:pt x="387" y="154"/>
                </a:lnTo>
                <a:lnTo>
                  <a:pt x="406" y="158"/>
                </a:lnTo>
                <a:lnTo>
                  <a:pt x="414" y="176"/>
                </a:lnTo>
                <a:lnTo>
                  <a:pt x="420" y="188"/>
                </a:lnTo>
                <a:lnTo>
                  <a:pt x="433" y="191"/>
                </a:lnTo>
                <a:lnTo>
                  <a:pt x="444" y="221"/>
                </a:lnTo>
                <a:lnTo>
                  <a:pt x="423" y="236"/>
                </a:lnTo>
                <a:lnTo>
                  <a:pt x="404" y="251"/>
                </a:lnTo>
                <a:lnTo>
                  <a:pt x="388" y="239"/>
                </a:lnTo>
                <a:lnTo>
                  <a:pt x="379" y="255"/>
                </a:lnTo>
                <a:lnTo>
                  <a:pt x="395" y="266"/>
                </a:lnTo>
                <a:lnTo>
                  <a:pt x="404" y="283"/>
                </a:lnTo>
                <a:lnTo>
                  <a:pt x="407" y="307"/>
                </a:lnTo>
                <a:lnTo>
                  <a:pt x="413" y="325"/>
                </a:lnTo>
                <a:lnTo>
                  <a:pt x="397" y="323"/>
                </a:lnTo>
                <a:lnTo>
                  <a:pt x="370" y="328"/>
                </a:lnTo>
                <a:lnTo>
                  <a:pt x="370" y="352"/>
                </a:lnTo>
                <a:lnTo>
                  <a:pt x="362" y="378"/>
                </a:lnTo>
                <a:lnTo>
                  <a:pt x="344" y="391"/>
                </a:lnTo>
                <a:lnTo>
                  <a:pt x="329" y="389"/>
                </a:lnTo>
                <a:lnTo>
                  <a:pt x="308" y="370"/>
                </a:lnTo>
                <a:lnTo>
                  <a:pt x="268" y="376"/>
                </a:lnTo>
                <a:lnTo>
                  <a:pt x="255" y="378"/>
                </a:lnTo>
                <a:lnTo>
                  <a:pt x="236" y="384"/>
                </a:lnTo>
                <a:lnTo>
                  <a:pt x="228" y="397"/>
                </a:lnTo>
                <a:lnTo>
                  <a:pt x="209" y="379"/>
                </a:lnTo>
                <a:lnTo>
                  <a:pt x="193" y="366"/>
                </a:lnTo>
                <a:lnTo>
                  <a:pt x="179" y="366"/>
                </a:lnTo>
                <a:lnTo>
                  <a:pt x="151" y="368"/>
                </a:lnTo>
                <a:lnTo>
                  <a:pt x="139" y="354"/>
                </a:lnTo>
                <a:lnTo>
                  <a:pt x="119" y="361"/>
                </a:lnTo>
                <a:lnTo>
                  <a:pt x="96" y="359"/>
                </a:lnTo>
                <a:lnTo>
                  <a:pt x="82" y="359"/>
                </a:lnTo>
                <a:lnTo>
                  <a:pt x="64" y="360"/>
                </a:lnTo>
                <a:lnTo>
                  <a:pt x="57" y="367"/>
                </a:lnTo>
                <a:lnTo>
                  <a:pt x="55" y="386"/>
                </a:lnTo>
                <a:lnTo>
                  <a:pt x="24" y="393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39"/>
          <p:cNvSpPr>
            <a:spLocks noChangeAspect="1"/>
          </p:cNvSpPr>
          <p:nvPr/>
        </p:nvSpPr>
        <p:spPr bwMode="auto">
          <a:xfrm>
            <a:off x="3711575" y="5027613"/>
            <a:ext cx="406400" cy="411162"/>
          </a:xfrm>
          <a:custGeom>
            <a:avLst/>
            <a:gdLst>
              <a:gd name="T0" fmla="*/ 123 w 215"/>
              <a:gd name="T1" fmla="*/ 218 h 218"/>
              <a:gd name="T2" fmla="*/ 98 w 215"/>
              <a:gd name="T3" fmla="*/ 179 h 218"/>
              <a:gd name="T4" fmla="*/ 97 w 215"/>
              <a:gd name="T5" fmla="*/ 170 h 218"/>
              <a:gd name="T6" fmla="*/ 90 w 215"/>
              <a:gd name="T7" fmla="*/ 158 h 218"/>
              <a:gd name="T8" fmla="*/ 81 w 215"/>
              <a:gd name="T9" fmla="*/ 146 h 218"/>
              <a:gd name="T10" fmla="*/ 75 w 215"/>
              <a:gd name="T11" fmla="*/ 138 h 218"/>
              <a:gd name="T12" fmla="*/ 63 w 215"/>
              <a:gd name="T13" fmla="*/ 126 h 218"/>
              <a:gd name="T14" fmla="*/ 49 w 215"/>
              <a:gd name="T15" fmla="*/ 113 h 218"/>
              <a:gd name="T16" fmla="*/ 37 w 215"/>
              <a:gd name="T17" fmla="*/ 106 h 218"/>
              <a:gd name="T18" fmla="*/ 35 w 215"/>
              <a:gd name="T19" fmla="*/ 98 h 218"/>
              <a:gd name="T20" fmla="*/ 29 w 215"/>
              <a:gd name="T21" fmla="*/ 86 h 218"/>
              <a:gd name="T22" fmla="*/ 22 w 215"/>
              <a:gd name="T23" fmla="*/ 75 h 218"/>
              <a:gd name="T24" fmla="*/ 13 w 215"/>
              <a:gd name="T25" fmla="*/ 68 h 218"/>
              <a:gd name="T26" fmla="*/ 10 w 215"/>
              <a:gd name="T27" fmla="*/ 54 h 218"/>
              <a:gd name="T28" fmla="*/ 6 w 215"/>
              <a:gd name="T29" fmla="*/ 41 h 218"/>
              <a:gd name="T30" fmla="*/ 0 w 215"/>
              <a:gd name="T31" fmla="*/ 30 h 218"/>
              <a:gd name="T32" fmla="*/ 1 w 215"/>
              <a:gd name="T33" fmla="*/ 16 h 218"/>
              <a:gd name="T34" fmla="*/ 1 w 215"/>
              <a:gd name="T35" fmla="*/ 0 h 218"/>
              <a:gd name="T36" fmla="*/ 11 w 215"/>
              <a:gd name="T37" fmla="*/ 4 h 218"/>
              <a:gd name="T38" fmla="*/ 21 w 215"/>
              <a:gd name="T39" fmla="*/ 9 h 218"/>
              <a:gd name="T40" fmla="*/ 30 w 215"/>
              <a:gd name="T41" fmla="*/ 12 h 218"/>
              <a:gd name="T42" fmla="*/ 37 w 215"/>
              <a:gd name="T43" fmla="*/ 10 h 218"/>
              <a:gd name="T44" fmla="*/ 54 w 215"/>
              <a:gd name="T45" fmla="*/ 10 h 218"/>
              <a:gd name="T46" fmla="*/ 72 w 215"/>
              <a:gd name="T47" fmla="*/ 11 h 218"/>
              <a:gd name="T48" fmla="*/ 83 w 215"/>
              <a:gd name="T49" fmla="*/ 14 h 218"/>
              <a:gd name="T50" fmla="*/ 98 w 215"/>
              <a:gd name="T51" fmla="*/ 17 h 218"/>
              <a:gd name="T52" fmla="*/ 101 w 215"/>
              <a:gd name="T53" fmla="*/ 33 h 218"/>
              <a:gd name="T54" fmla="*/ 109 w 215"/>
              <a:gd name="T55" fmla="*/ 37 h 218"/>
              <a:gd name="T56" fmla="*/ 118 w 215"/>
              <a:gd name="T57" fmla="*/ 20 h 218"/>
              <a:gd name="T58" fmla="*/ 131 w 215"/>
              <a:gd name="T59" fmla="*/ 20 h 218"/>
              <a:gd name="T60" fmla="*/ 142 w 215"/>
              <a:gd name="T61" fmla="*/ 26 h 218"/>
              <a:gd name="T62" fmla="*/ 159 w 215"/>
              <a:gd name="T63" fmla="*/ 34 h 218"/>
              <a:gd name="T64" fmla="*/ 171 w 215"/>
              <a:gd name="T65" fmla="*/ 37 h 218"/>
              <a:gd name="T66" fmla="*/ 183 w 215"/>
              <a:gd name="T67" fmla="*/ 45 h 218"/>
              <a:gd name="T68" fmla="*/ 192 w 215"/>
              <a:gd name="T69" fmla="*/ 50 h 218"/>
              <a:gd name="T70" fmla="*/ 192 w 215"/>
              <a:gd name="T71" fmla="*/ 60 h 218"/>
              <a:gd name="T72" fmla="*/ 193 w 215"/>
              <a:gd name="T73" fmla="*/ 69 h 218"/>
              <a:gd name="T74" fmla="*/ 188 w 215"/>
              <a:gd name="T75" fmla="*/ 80 h 218"/>
              <a:gd name="T76" fmla="*/ 187 w 215"/>
              <a:gd name="T77" fmla="*/ 90 h 218"/>
              <a:gd name="T78" fmla="*/ 201 w 215"/>
              <a:gd name="T79" fmla="*/ 97 h 218"/>
              <a:gd name="T80" fmla="*/ 210 w 215"/>
              <a:gd name="T81" fmla="*/ 109 h 218"/>
              <a:gd name="T82" fmla="*/ 215 w 215"/>
              <a:gd name="T83" fmla="*/ 121 h 218"/>
              <a:gd name="T84" fmla="*/ 212 w 215"/>
              <a:gd name="T85" fmla="*/ 126 h 218"/>
              <a:gd name="T86" fmla="*/ 203 w 215"/>
              <a:gd name="T87" fmla="*/ 124 h 218"/>
              <a:gd name="T88" fmla="*/ 196 w 215"/>
              <a:gd name="T89" fmla="*/ 132 h 218"/>
              <a:gd name="T90" fmla="*/ 194 w 215"/>
              <a:gd name="T91" fmla="*/ 139 h 218"/>
              <a:gd name="T92" fmla="*/ 193 w 215"/>
              <a:gd name="T93" fmla="*/ 150 h 218"/>
              <a:gd name="T94" fmla="*/ 183 w 215"/>
              <a:gd name="T95" fmla="*/ 154 h 218"/>
              <a:gd name="T96" fmla="*/ 173 w 215"/>
              <a:gd name="T97" fmla="*/ 153 h 218"/>
              <a:gd name="T98" fmla="*/ 168 w 215"/>
              <a:gd name="T99" fmla="*/ 145 h 218"/>
              <a:gd name="T100" fmla="*/ 157 w 215"/>
              <a:gd name="T101" fmla="*/ 141 h 218"/>
              <a:gd name="T102" fmla="*/ 142 w 215"/>
              <a:gd name="T103" fmla="*/ 141 h 218"/>
              <a:gd name="T104" fmla="*/ 143 w 215"/>
              <a:gd name="T105" fmla="*/ 155 h 218"/>
              <a:gd name="T106" fmla="*/ 141 w 215"/>
              <a:gd name="T107" fmla="*/ 166 h 218"/>
              <a:gd name="T108" fmla="*/ 136 w 215"/>
              <a:gd name="T109" fmla="*/ 173 h 218"/>
              <a:gd name="T110" fmla="*/ 131 w 215"/>
              <a:gd name="T111" fmla="*/ 177 h 218"/>
              <a:gd name="T112" fmla="*/ 133 w 215"/>
              <a:gd name="T113" fmla="*/ 189 h 218"/>
              <a:gd name="T114" fmla="*/ 133 w 215"/>
              <a:gd name="T115" fmla="*/ 200 h 218"/>
              <a:gd name="T116" fmla="*/ 123 w 215"/>
              <a:gd name="T11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5" h="218">
                <a:moveTo>
                  <a:pt x="123" y="218"/>
                </a:moveTo>
                <a:lnTo>
                  <a:pt x="98" y="179"/>
                </a:lnTo>
                <a:lnTo>
                  <a:pt x="97" y="170"/>
                </a:lnTo>
                <a:lnTo>
                  <a:pt x="90" y="158"/>
                </a:lnTo>
                <a:lnTo>
                  <a:pt x="81" y="146"/>
                </a:lnTo>
                <a:lnTo>
                  <a:pt x="75" y="138"/>
                </a:lnTo>
                <a:lnTo>
                  <a:pt x="63" y="126"/>
                </a:lnTo>
                <a:lnTo>
                  <a:pt x="49" y="113"/>
                </a:lnTo>
                <a:lnTo>
                  <a:pt x="37" y="106"/>
                </a:lnTo>
                <a:lnTo>
                  <a:pt x="35" y="98"/>
                </a:lnTo>
                <a:lnTo>
                  <a:pt x="29" y="86"/>
                </a:lnTo>
                <a:lnTo>
                  <a:pt x="22" y="75"/>
                </a:lnTo>
                <a:lnTo>
                  <a:pt x="13" y="68"/>
                </a:lnTo>
                <a:lnTo>
                  <a:pt x="10" y="54"/>
                </a:lnTo>
                <a:lnTo>
                  <a:pt x="6" y="41"/>
                </a:lnTo>
                <a:lnTo>
                  <a:pt x="0" y="30"/>
                </a:lnTo>
                <a:lnTo>
                  <a:pt x="1" y="16"/>
                </a:lnTo>
                <a:lnTo>
                  <a:pt x="1" y="0"/>
                </a:lnTo>
                <a:lnTo>
                  <a:pt x="11" y="4"/>
                </a:lnTo>
                <a:lnTo>
                  <a:pt x="21" y="9"/>
                </a:lnTo>
                <a:lnTo>
                  <a:pt x="30" y="12"/>
                </a:lnTo>
                <a:lnTo>
                  <a:pt x="37" y="10"/>
                </a:lnTo>
                <a:lnTo>
                  <a:pt x="54" y="10"/>
                </a:lnTo>
                <a:lnTo>
                  <a:pt x="72" y="11"/>
                </a:lnTo>
                <a:lnTo>
                  <a:pt x="83" y="14"/>
                </a:lnTo>
                <a:lnTo>
                  <a:pt x="98" y="17"/>
                </a:lnTo>
                <a:lnTo>
                  <a:pt x="101" y="33"/>
                </a:lnTo>
                <a:lnTo>
                  <a:pt x="109" y="37"/>
                </a:lnTo>
                <a:lnTo>
                  <a:pt x="118" y="20"/>
                </a:lnTo>
                <a:lnTo>
                  <a:pt x="131" y="20"/>
                </a:lnTo>
                <a:lnTo>
                  <a:pt x="142" y="26"/>
                </a:lnTo>
                <a:lnTo>
                  <a:pt x="159" y="34"/>
                </a:lnTo>
                <a:lnTo>
                  <a:pt x="171" y="37"/>
                </a:lnTo>
                <a:lnTo>
                  <a:pt x="183" y="45"/>
                </a:lnTo>
                <a:lnTo>
                  <a:pt x="192" y="50"/>
                </a:lnTo>
                <a:lnTo>
                  <a:pt x="192" y="60"/>
                </a:lnTo>
                <a:lnTo>
                  <a:pt x="193" y="69"/>
                </a:lnTo>
                <a:lnTo>
                  <a:pt x="188" y="80"/>
                </a:lnTo>
                <a:lnTo>
                  <a:pt x="187" y="90"/>
                </a:lnTo>
                <a:lnTo>
                  <a:pt x="201" y="97"/>
                </a:lnTo>
                <a:lnTo>
                  <a:pt x="210" y="109"/>
                </a:lnTo>
                <a:lnTo>
                  <a:pt x="215" y="121"/>
                </a:lnTo>
                <a:lnTo>
                  <a:pt x="212" y="126"/>
                </a:lnTo>
                <a:lnTo>
                  <a:pt x="203" y="124"/>
                </a:lnTo>
                <a:lnTo>
                  <a:pt x="196" y="132"/>
                </a:lnTo>
                <a:lnTo>
                  <a:pt x="194" y="139"/>
                </a:lnTo>
                <a:lnTo>
                  <a:pt x="193" y="150"/>
                </a:lnTo>
                <a:lnTo>
                  <a:pt x="183" y="154"/>
                </a:lnTo>
                <a:lnTo>
                  <a:pt x="173" y="153"/>
                </a:lnTo>
                <a:lnTo>
                  <a:pt x="168" y="145"/>
                </a:lnTo>
                <a:lnTo>
                  <a:pt x="157" y="141"/>
                </a:lnTo>
                <a:lnTo>
                  <a:pt x="142" y="141"/>
                </a:lnTo>
                <a:lnTo>
                  <a:pt x="143" y="155"/>
                </a:lnTo>
                <a:lnTo>
                  <a:pt x="141" y="166"/>
                </a:lnTo>
                <a:lnTo>
                  <a:pt x="136" y="173"/>
                </a:lnTo>
                <a:lnTo>
                  <a:pt x="131" y="177"/>
                </a:lnTo>
                <a:lnTo>
                  <a:pt x="133" y="189"/>
                </a:lnTo>
                <a:lnTo>
                  <a:pt x="133" y="200"/>
                </a:lnTo>
                <a:lnTo>
                  <a:pt x="123" y="218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38"/>
          <p:cNvSpPr>
            <a:spLocks noChangeAspect="1"/>
          </p:cNvSpPr>
          <p:nvPr/>
        </p:nvSpPr>
        <p:spPr bwMode="auto">
          <a:xfrm>
            <a:off x="4367213" y="5207000"/>
            <a:ext cx="668337" cy="427038"/>
          </a:xfrm>
          <a:custGeom>
            <a:avLst/>
            <a:gdLst>
              <a:gd name="T0" fmla="*/ 352 w 354"/>
              <a:gd name="T1" fmla="*/ 58 h 226"/>
              <a:gd name="T2" fmla="*/ 314 w 354"/>
              <a:gd name="T3" fmla="*/ 106 h 226"/>
              <a:gd name="T4" fmla="*/ 293 w 354"/>
              <a:gd name="T5" fmla="*/ 144 h 226"/>
              <a:gd name="T6" fmla="*/ 314 w 354"/>
              <a:gd name="T7" fmla="*/ 174 h 226"/>
              <a:gd name="T8" fmla="*/ 292 w 354"/>
              <a:gd name="T9" fmla="*/ 170 h 226"/>
              <a:gd name="T10" fmla="*/ 269 w 354"/>
              <a:gd name="T11" fmla="*/ 171 h 226"/>
              <a:gd name="T12" fmla="*/ 246 w 354"/>
              <a:gd name="T13" fmla="*/ 186 h 226"/>
              <a:gd name="T14" fmla="*/ 218 w 354"/>
              <a:gd name="T15" fmla="*/ 208 h 226"/>
              <a:gd name="T16" fmla="*/ 204 w 354"/>
              <a:gd name="T17" fmla="*/ 224 h 226"/>
              <a:gd name="T18" fmla="*/ 172 w 354"/>
              <a:gd name="T19" fmla="*/ 221 h 226"/>
              <a:gd name="T20" fmla="*/ 146 w 354"/>
              <a:gd name="T21" fmla="*/ 204 h 226"/>
              <a:gd name="T22" fmla="*/ 114 w 354"/>
              <a:gd name="T23" fmla="*/ 213 h 226"/>
              <a:gd name="T24" fmla="*/ 84 w 354"/>
              <a:gd name="T25" fmla="*/ 217 h 226"/>
              <a:gd name="T26" fmla="*/ 62 w 354"/>
              <a:gd name="T27" fmla="*/ 215 h 226"/>
              <a:gd name="T28" fmla="*/ 53 w 354"/>
              <a:gd name="T29" fmla="*/ 199 h 226"/>
              <a:gd name="T30" fmla="*/ 36 w 354"/>
              <a:gd name="T31" fmla="*/ 171 h 226"/>
              <a:gd name="T32" fmla="*/ 14 w 354"/>
              <a:gd name="T33" fmla="*/ 149 h 226"/>
              <a:gd name="T34" fmla="*/ 7 w 354"/>
              <a:gd name="T35" fmla="*/ 123 h 226"/>
              <a:gd name="T36" fmla="*/ 29 w 354"/>
              <a:gd name="T37" fmla="*/ 96 h 226"/>
              <a:gd name="T38" fmla="*/ 26 w 354"/>
              <a:gd name="T39" fmla="*/ 70 h 226"/>
              <a:gd name="T40" fmla="*/ 0 w 354"/>
              <a:gd name="T41" fmla="*/ 36 h 226"/>
              <a:gd name="T42" fmla="*/ 17 w 354"/>
              <a:gd name="T43" fmla="*/ 5 h 226"/>
              <a:gd name="T44" fmla="*/ 41 w 354"/>
              <a:gd name="T45" fmla="*/ 8 h 226"/>
              <a:gd name="T46" fmla="*/ 36 w 354"/>
              <a:gd name="T47" fmla="*/ 39 h 226"/>
              <a:gd name="T48" fmla="*/ 53 w 354"/>
              <a:gd name="T49" fmla="*/ 46 h 226"/>
              <a:gd name="T50" fmla="*/ 85 w 354"/>
              <a:gd name="T51" fmla="*/ 51 h 226"/>
              <a:gd name="T52" fmla="*/ 107 w 354"/>
              <a:gd name="T53" fmla="*/ 53 h 226"/>
              <a:gd name="T54" fmla="*/ 146 w 354"/>
              <a:gd name="T55" fmla="*/ 51 h 226"/>
              <a:gd name="T56" fmla="*/ 182 w 354"/>
              <a:gd name="T57" fmla="*/ 52 h 226"/>
              <a:gd name="T58" fmla="*/ 211 w 354"/>
              <a:gd name="T59" fmla="*/ 35 h 226"/>
              <a:gd name="T60" fmla="*/ 240 w 354"/>
              <a:gd name="T61" fmla="*/ 6 h 226"/>
              <a:gd name="T62" fmla="*/ 262 w 354"/>
              <a:gd name="T63" fmla="*/ 3 h 226"/>
              <a:gd name="T64" fmla="*/ 287 w 354"/>
              <a:gd name="T65" fmla="*/ 3 h 226"/>
              <a:gd name="T66" fmla="*/ 306 w 354"/>
              <a:gd name="T67" fmla="*/ 14 h 226"/>
              <a:gd name="T68" fmla="*/ 331 w 354"/>
              <a:gd name="T69" fmla="*/ 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4" h="226">
                <a:moveTo>
                  <a:pt x="354" y="34"/>
                </a:moveTo>
                <a:lnTo>
                  <a:pt x="352" y="58"/>
                </a:lnTo>
                <a:lnTo>
                  <a:pt x="329" y="70"/>
                </a:lnTo>
                <a:lnTo>
                  <a:pt x="314" y="106"/>
                </a:lnTo>
                <a:lnTo>
                  <a:pt x="329" y="125"/>
                </a:lnTo>
                <a:lnTo>
                  <a:pt x="293" y="144"/>
                </a:lnTo>
                <a:lnTo>
                  <a:pt x="322" y="166"/>
                </a:lnTo>
                <a:lnTo>
                  <a:pt x="314" y="174"/>
                </a:lnTo>
                <a:lnTo>
                  <a:pt x="304" y="171"/>
                </a:lnTo>
                <a:lnTo>
                  <a:pt x="292" y="170"/>
                </a:lnTo>
                <a:lnTo>
                  <a:pt x="281" y="170"/>
                </a:lnTo>
                <a:lnTo>
                  <a:pt x="269" y="171"/>
                </a:lnTo>
                <a:lnTo>
                  <a:pt x="254" y="171"/>
                </a:lnTo>
                <a:lnTo>
                  <a:pt x="246" y="186"/>
                </a:lnTo>
                <a:lnTo>
                  <a:pt x="230" y="187"/>
                </a:lnTo>
                <a:lnTo>
                  <a:pt x="218" y="208"/>
                </a:lnTo>
                <a:lnTo>
                  <a:pt x="215" y="226"/>
                </a:lnTo>
                <a:lnTo>
                  <a:pt x="204" y="224"/>
                </a:lnTo>
                <a:lnTo>
                  <a:pt x="187" y="221"/>
                </a:lnTo>
                <a:lnTo>
                  <a:pt x="172" y="221"/>
                </a:lnTo>
                <a:lnTo>
                  <a:pt x="156" y="217"/>
                </a:lnTo>
                <a:lnTo>
                  <a:pt x="146" y="204"/>
                </a:lnTo>
                <a:lnTo>
                  <a:pt x="130" y="209"/>
                </a:lnTo>
                <a:lnTo>
                  <a:pt x="114" y="213"/>
                </a:lnTo>
                <a:lnTo>
                  <a:pt x="100" y="216"/>
                </a:lnTo>
                <a:lnTo>
                  <a:pt x="84" y="217"/>
                </a:lnTo>
                <a:lnTo>
                  <a:pt x="67" y="225"/>
                </a:lnTo>
                <a:lnTo>
                  <a:pt x="62" y="215"/>
                </a:lnTo>
                <a:lnTo>
                  <a:pt x="57" y="219"/>
                </a:lnTo>
                <a:lnTo>
                  <a:pt x="53" y="199"/>
                </a:lnTo>
                <a:lnTo>
                  <a:pt x="45" y="183"/>
                </a:lnTo>
                <a:lnTo>
                  <a:pt x="36" y="171"/>
                </a:lnTo>
                <a:lnTo>
                  <a:pt x="23" y="156"/>
                </a:lnTo>
                <a:lnTo>
                  <a:pt x="14" y="149"/>
                </a:lnTo>
                <a:lnTo>
                  <a:pt x="7" y="135"/>
                </a:lnTo>
                <a:lnTo>
                  <a:pt x="7" y="123"/>
                </a:lnTo>
                <a:lnTo>
                  <a:pt x="16" y="110"/>
                </a:lnTo>
                <a:lnTo>
                  <a:pt x="29" y="96"/>
                </a:lnTo>
                <a:lnTo>
                  <a:pt x="37" y="84"/>
                </a:lnTo>
                <a:lnTo>
                  <a:pt x="26" y="70"/>
                </a:lnTo>
                <a:lnTo>
                  <a:pt x="6" y="54"/>
                </a:lnTo>
                <a:lnTo>
                  <a:pt x="0" y="36"/>
                </a:lnTo>
                <a:lnTo>
                  <a:pt x="9" y="15"/>
                </a:lnTo>
                <a:lnTo>
                  <a:pt x="17" y="5"/>
                </a:lnTo>
                <a:lnTo>
                  <a:pt x="29" y="2"/>
                </a:lnTo>
                <a:lnTo>
                  <a:pt x="41" y="8"/>
                </a:lnTo>
                <a:lnTo>
                  <a:pt x="45" y="21"/>
                </a:lnTo>
                <a:lnTo>
                  <a:pt x="36" y="39"/>
                </a:lnTo>
                <a:lnTo>
                  <a:pt x="40" y="46"/>
                </a:lnTo>
                <a:lnTo>
                  <a:pt x="53" y="46"/>
                </a:lnTo>
                <a:lnTo>
                  <a:pt x="71" y="48"/>
                </a:lnTo>
                <a:lnTo>
                  <a:pt x="85" y="51"/>
                </a:lnTo>
                <a:lnTo>
                  <a:pt x="98" y="59"/>
                </a:lnTo>
                <a:lnTo>
                  <a:pt x="107" y="53"/>
                </a:lnTo>
                <a:lnTo>
                  <a:pt x="125" y="51"/>
                </a:lnTo>
                <a:lnTo>
                  <a:pt x="146" y="51"/>
                </a:lnTo>
                <a:lnTo>
                  <a:pt x="166" y="51"/>
                </a:lnTo>
                <a:lnTo>
                  <a:pt x="182" y="52"/>
                </a:lnTo>
                <a:lnTo>
                  <a:pt x="201" y="44"/>
                </a:lnTo>
                <a:lnTo>
                  <a:pt x="211" y="35"/>
                </a:lnTo>
                <a:lnTo>
                  <a:pt x="227" y="19"/>
                </a:lnTo>
                <a:lnTo>
                  <a:pt x="240" y="6"/>
                </a:lnTo>
                <a:lnTo>
                  <a:pt x="247" y="0"/>
                </a:lnTo>
                <a:lnTo>
                  <a:pt x="262" y="3"/>
                </a:lnTo>
                <a:lnTo>
                  <a:pt x="273" y="2"/>
                </a:lnTo>
                <a:lnTo>
                  <a:pt x="287" y="3"/>
                </a:lnTo>
                <a:lnTo>
                  <a:pt x="294" y="2"/>
                </a:lnTo>
                <a:lnTo>
                  <a:pt x="306" y="14"/>
                </a:lnTo>
                <a:lnTo>
                  <a:pt x="318" y="21"/>
                </a:lnTo>
                <a:lnTo>
                  <a:pt x="331" y="26"/>
                </a:lnTo>
                <a:lnTo>
                  <a:pt x="354" y="34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37"/>
          <p:cNvSpPr>
            <a:spLocks noChangeAspect="1"/>
          </p:cNvSpPr>
          <p:nvPr/>
        </p:nvSpPr>
        <p:spPr bwMode="auto">
          <a:xfrm>
            <a:off x="3459163" y="4848225"/>
            <a:ext cx="631825" cy="517525"/>
          </a:xfrm>
          <a:custGeom>
            <a:avLst/>
            <a:gdLst>
              <a:gd name="T0" fmla="*/ 197 w 335"/>
              <a:gd name="T1" fmla="*/ 253 h 274"/>
              <a:gd name="T2" fmla="*/ 149 w 335"/>
              <a:gd name="T3" fmla="*/ 242 h 274"/>
              <a:gd name="T4" fmla="*/ 94 w 335"/>
              <a:gd name="T5" fmla="*/ 179 h 274"/>
              <a:gd name="T6" fmla="*/ 84 w 335"/>
              <a:gd name="T7" fmla="*/ 142 h 274"/>
              <a:gd name="T8" fmla="*/ 73 w 335"/>
              <a:gd name="T9" fmla="*/ 87 h 274"/>
              <a:gd name="T10" fmla="*/ 39 w 335"/>
              <a:gd name="T11" fmla="*/ 120 h 274"/>
              <a:gd name="T12" fmla="*/ 0 w 335"/>
              <a:gd name="T13" fmla="*/ 96 h 274"/>
              <a:gd name="T14" fmla="*/ 34 w 335"/>
              <a:gd name="T15" fmla="*/ 64 h 274"/>
              <a:gd name="T16" fmla="*/ 60 w 335"/>
              <a:gd name="T17" fmla="*/ 57 h 274"/>
              <a:gd name="T18" fmla="*/ 76 w 335"/>
              <a:gd name="T19" fmla="*/ 63 h 274"/>
              <a:gd name="T20" fmla="*/ 104 w 335"/>
              <a:gd name="T21" fmla="*/ 59 h 274"/>
              <a:gd name="T22" fmla="*/ 130 w 335"/>
              <a:gd name="T23" fmla="*/ 42 h 274"/>
              <a:gd name="T24" fmla="*/ 161 w 335"/>
              <a:gd name="T25" fmla="*/ 17 h 274"/>
              <a:gd name="T26" fmla="*/ 183 w 335"/>
              <a:gd name="T27" fmla="*/ 0 h 274"/>
              <a:gd name="T28" fmla="*/ 214 w 335"/>
              <a:gd name="T29" fmla="*/ 24 h 274"/>
              <a:gd name="T30" fmla="*/ 233 w 335"/>
              <a:gd name="T31" fmla="*/ 53 h 274"/>
              <a:gd name="T32" fmla="*/ 256 w 335"/>
              <a:gd name="T33" fmla="*/ 73 h 274"/>
              <a:gd name="T34" fmla="*/ 294 w 335"/>
              <a:gd name="T35" fmla="*/ 60 h 274"/>
              <a:gd name="T36" fmla="*/ 300 w 335"/>
              <a:gd name="T37" fmla="*/ 84 h 274"/>
              <a:gd name="T38" fmla="*/ 325 w 335"/>
              <a:gd name="T39" fmla="*/ 98 h 274"/>
              <a:gd name="T40" fmla="*/ 332 w 335"/>
              <a:gd name="T41" fmla="*/ 123 h 274"/>
              <a:gd name="T42" fmla="*/ 317 w 335"/>
              <a:gd name="T43" fmla="*/ 140 h 274"/>
              <a:gd name="T44" fmla="*/ 293 w 335"/>
              <a:gd name="T45" fmla="*/ 129 h 274"/>
              <a:gd name="T46" fmla="*/ 265 w 335"/>
              <a:gd name="T47" fmla="*/ 115 h 274"/>
              <a:gd name="T48" fmla="*/ 243 w 335"/>
              <a:gd name="T49" fmla="*/ 132 h 274"/>
              <a:gd name="T50" fmla="*/ 232 w 335"/>
              <a:gd name="T51" fmla="*/ 112 h 274"/>
              <a:gd name="T52" fmla="*/ 206 w 335"/>
              <a:gd name="T53" fmla="*/ 106 h 274"/>
              <a:gd name="T54" fmla="*/ 171 w 335"/>
              <a:gd name="T55" fmla="*/ 105 h 274"/>
              <a:gd name="T56" fmla="*/ 155 w 335"/>
              <a:gd name="T57" fmla="*/ 104 h 274"/>
              <a:gd name="T58" fmla="*/ 135 w 335"/>
              <a:gd name="T59" fmla="*/ 95 h 274"/>
              <a:gd name="T60" fmla="*/ 134 w 335"/>
              <a:gd name="T61" fmla="*/ 125 h 274"/>
              <a:gd name="T62" fmla="*/ 144 w 335"/>
              <a:gd name="T63" fmla="*/ 149 h 274"/>
              <a:gd name="T64" fmla="*/ 156 w 335"/>
              <a:gd name="T65" fmla="*/ 170 h 274"/>
              <a:gd name="T66" fmla="*/ 169 w 335"/>
              <a:gd name="T67" fmla="*/ 193 h 274"/>
              <a:gd name="T68" fmla="*/ 183 w 335"/>
              <a:gd name="T69" fmla="*/ 208 h 274"/>
              <a:gd name="T70" fmla="*/ 209 w 335"/>
              <a:gd name="T71" fmla="*/ 233 h 274"/>
              <a:gd name="T72" fmla="*/ 224 w 335"/>
              <a:gd name="T73" fmla="*/ 253 h 274"/>
              <a:gd name="T74" fmla="*/ 232 w 335"/>
              <a:gd name="T75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5" h="274">
                <a:moveTo>
                  <a:pt x="232" y="274"/>
                </a:moveTo>
                <a:lnTo>
                  <a:pt x="197" y="253"/>
                </a:lnTo>
                <a:lnTo>
                  <a:pt x="167" y="241"/>
                </a:lnTo>
                <a:lnTo>
                  <a:pt x="149" y="242"/>
                </a:lnTo>
                <a:lnTo>
                  <a:pt x="116" y="200"/>
                </a:lnTo>
                <a:lnTo>
                  <a:pt x="94" y="179"/>
                </a:lnTo>
                <a:lnTo>
                  <a:pt x="109" y="166"/>
                </a:lnTo>
                <a:lnTo>
                  <a:pt x="84" y="142"/>
                </a:lnTo>
                <a:lnTo>
                  <a:pt x="84" y="108"/>
                </a:lnTo>
                <a:lnTo>
                  <a:pt x="73" y="87"/>
                </a:lnTo>
                <a:lnTo>
                  <a:pt x="55" y="87"/>
                </a:lnTo>
                <a:lnTo>
                  <a:pt x="39" y="120"/>
                </a:lnTo>
                <a:lnTo>
                  <a:pt x="19" y="106"/>
                </a:lnTo>
                <a:lnTo>
                  <a:pt x="0" y="96"/>
                </a:lnTo>
                <a:lnTo>
                  <a:pt x="12" y="70"/>
                </a:lnTo>
                <a:lnTo>
                  <a:pt x="34" y="64"/>
                </a:lnTo>
                <a:lnTo>
                  <a:pt x="41" y="63"/>
                </a:lnTo>
                <a:lnTo>
                  <a:pt x="60" y="57"/>
                </a:lnTo>
                <a:lnTo>
                  <a:pt x="69" y="60"/>
                </a:lnTo>
                <a:lnTo>
                  <a:pt x="76" y="63"/>
                </a:lnTo>
                <a:lnTo>
                  <a:pt x="87" y="62"/>
                </a:lnTo>
                <a:lnTo>
                  <a:pt x="104" y="59"/>
                </a:lnTo>
                <a:lnTo>
                  <a:pt x="123" y="53"/>
                </a:lnTo>
                <a:lnTo>
                  <a:pt x="130" y="42"/>
                </a:lnTo>
                <a:lnTo>
                  <a:pt x="147" y="32"/>
                </a:lnTo>
                <a:lnTo>
                  <a:pt x="161" y="17"/>
                </a:lnTo>
                <a:lnTo>
                  <a:pt x="171" y="9"/>
                </a:lnTo>
                <a:lnTo>
                  <a:pt x="183" y="0"/>
                </a:lnTo>
                <a:lnTo>
                  <a:pt x="204" y="15"/>
                </a:lnTo>
                <a:lnTo>
                  <a:pt x="214" y="24"/>
                </a:lnTo>
                <a:lnTo>
                  <a:pt x="221" y="38"/>
                </a:lnTo>
                <a:lnTo>
                  <a:pt x="233" y="53"/>
                </a:lnTo>
                <a:lnTo>
                  <a:pt x="245" y="62"/>
                </a:lnTo>
                <a:lnTo>
                  <a:pt x="256" y="73"/>
                </a:lnTo>
                <a:lnTo>
                  <a:pt x="282" y="71"/>
                </a:lnTo>
                <a:lnTo>
                  <a:pt x="294" y="60"/>
                </a:lnTo>
                <a:lnTo>
                  <a:pt x="298" y="75"/>
                </a:lnTo>
                <a:lnTo>
                  <a:pt x="300" y="84"/>
                </a:lnTo>
                <a:lnTo>
                  <a:pt x="312" y="90"/>
                </a:lnTo>
                <a:lnTo>
                  <a:pt x="325" y="98"/>
                </a:lnTo>
                <a:lnTo>
                  <a:pt x="335" y="111"/>
                </a:lnTo>
                <a:lnTo>
                  <a:pt x="332" y="123"/>
                </a:lnTo>
                <a:lnTo>
                  <a:pt x="327" y="130"/>
                </a:lnTo>
                <a:lnTo>
                  <a:pt x="317" y="140"/>
                </a:lnTo>
                <a:lnTo>
                  <a:pt x="305" y="132"/>
                </a:lnTo>
                <a:lnTo>
                  <a:pt x="293" y="129"/>
                </a:lnTo>
                <a:lnTo>
                  <a:pt x="276" y="121"/>
                </a:lnTo>
                <a:lnTo>
                  <a:pt x="265" y="115"/>
                </a:lnTo>
                <a:lnTo>
                  <a:pt x="252" y="115"/>
                </a:lnTo>
                <a:lnTo>
                  <a:pt x="243" y="132"/>
                </a:lnTo>
                <a:lnTo>
                  <a:pt x="235" y="128"/>
                </a:lnTo>
                <a:lnTo>
                  <a:pt x="232" y="112"/>
                </a:lnTo>
                <a:lnTo>
                  <a:pt x="217" y="109"/>
                </a:lnTo>
                <a:lnTo>
                  <a:pt x="206" y="106"/>
                </a:lnTo>
                <a:lnTo>
                  <a:pt x="188" y="105"/>
                </a:lnTo>
                <a:lnTo>
                  <a:pt x="171" y="105"/>
                </a:lnTo>
                <a:lnTo>
                  <a:pt x="164" y="107"/>
                </a:lnTo>
                <a:lnTo>
                  <a:pt x="155" y="104"/>
                </a:lnTo>
                <a:lnTo>
                  <a:pt x="145" y="99"/>
                </a:lnTo>
                <a:lnTo>
                  <a:pt x="135" y="95"/>
                </a:lnTo>
                <a:lnTo>
                  <a:pt x="135" y="111"/>
                </a:lnTo>
                <a:lnTo>
                  <a:pt x="134" y="125"/>
                </a:lnTo>
                <a:lnTo>
                  <a:pt x="140" y="136"/>
                </a:lnTo>
                <a:lnTo>
                  <a:pt x="144" y="149"/>
                </a:lnTo>
                <a:lnTo>
                  <a:pt x="147" y="163"/>
                </a:lnTo>
                <a:lnTo>
                  <a:pt x="156" y="170"/>
                </a:lnTo>
                <a:lnTo>
                  <a:pt x="163" y="181"/>
                </a:lnTo>
                <a:lnTo>
                  <a:pt x="169" y="193"/>
                </a:lnTo>
                <a:lnTo>
                  <a:pt x="171" y="201"/>
                </a:lnTo>
                <a:lnTo>
                  <a:pt x="183" y="208"/>
                </a:lnTo>
                <a:lnTo>
                  <a:pt x="197" y="221"/>
                </a:lnTo>
                <a:lnTo>
                  <a:pt x="209" y="233"/>
                </a:lnTo>
                <a:lnTo>
                  <a:pt x="215" y="241"/>
                </a:lnTo>
                <a:lnTo>
                  <a:pt x="224" y="253"/>
                </a:lnTo>
                <a:lnTo>
                  <a:pt x="231" y="265"/>
                </a:lnTo>
                <a:lnTo>
                  <a:pt x="232" y="274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36"/>
          <p:cNvSpPr>
            <a:spLocks noChangeAspect="1" noEditPoints="1"/>
          </p:cNvSpPr>
          <p:nvPr/>
        </p:nvSpPr>
        <p:spPr bwMode="auto">
          <a:xfrm>
            <a:off x="3128963" y="3094038"/>
            <a:ext cx="482600" cy="571500"/>
          </a:xfrm>
          <a:custGeom>
            <a:avLst/>
            <a:gdLst>
              <a:gd name="T0" fmla="*/ 26 w 256"/>
              <a:gd name="T1" fmla="*/ 181 h 303"/>
              <a:gd name="T2" fmla="*/ 19 w 256"/>
              <a:gd name="T3" fmla="*/ 130 h 303"/>
              <a:gd name="T4" fmla="*/ 45 w 256"/>
              <a:gd name="T5" fmla="*/ 66 h 303"/>
              <a:gd name="T6" fmla="*/ 88 w 256"/>
              <a:gd name="T7" fmla="*/ 44 h 303"/>
              <a:gd name="T8" fmla="*/ 143 w 256"/>
              <a:gd name="T9" fmla="*/ 0 h 303"/>
              <a:gd name="T10" fmla="*/ 137 w 256"/>
              <a:gd name="T11" fmla="*/ 36 h 303"/>
              <a:gd name="T12" fmla="*/ 129 w 256"/>
              <a:gd name="T13" fmla="*/ 70 h 303"/>
              <a:gd name="T14" fmla="*/ 130 w 256"/>
              <a:gd name="T15" fmla="*/ 101 h 303"/>
              <a:gd name="T16" fmla="*/ 127 w 256"/>
              <a:gd name="T17" fmla="*/ 135 h 303"/>
              <a:gd name="T18" fmla="*/ 106 w 256"/>
              <a:gd name="T19" fmla="*/ 148 h 303"/>
              <a:gd name="T20" fmla="*/ 82 w 256"/>
              <a:gd name="T21" fmla="*/ 169 h 303"/>
              <a:gd name="T22" fmla="*/ 70 w 256"/>
              <a:gd name="T23" fmla="*/ 219 h 303"/>
              <a:gd name="T24" fmla="*/ 47 w 256"/>
              <a:gd name="T25" fmla="*/ 239 h 303"/>
              <a:gd name="T26" fmla="*/ 31 w 256"/>
              <a:gd name="T27" fmla="*/ 223 h 303"/>
              <a:gd name="T28" fmla="*/ 99 w 256"/>
              <a:gd name="T29" fmla="*/ 212 h 303"/>
              <a:gd name="T30" fmla="*/ 113 w 256"/>
              <a:gd name="T31" fmla="*/ 194 h 303"/>
              <a:gd name="T32" fmla="*/ 125 w 256"/>
              <a:gd name="T33" fmla="*/ 162 h 303"/>
              <a:gd name="T34" fmla="*/ 135 w 256"/>
              <a:gd name="T35" fmla="*/ 182 h 303"/>
              <a:gd name="T36" fmla="*/ 127 w 256"/>
              <a:gd name="T37" fmla="*/ 213 h 303"/>
              <a:gd name="T38" fmla="*/ 120 w 256"/>
              <a:gd name="T39" fmla="*/ 226 h 303"/>
              <a:gd name="T40" fmla="*/ 96 w 256"/>
              <a:gd name="T41" fmla="*/ 219 h 303"/>
              <a:gd name="T42" fmla="*/ 145 w 256"/>
              <a:gd name="T43" fmla="*/ 246 h 303"/>
              <a:gd name="T44" fmla="*/ 149 w 256"/>
              <a:gd name="T45" fmla="*/ 237 h 303"/>
              <a:gd name="T46" fmla="*/ 168 w 256"/>
              <a:gd name="T47" fmla="*/ 255 h 303"/>
              <a:gd name="T48" fmla="*/ 160 w 256"/>
              <a:gd name="T49" fmla="*/ 267 h 303"/>
              <a:gd name="T50" fmla="*/ 137 w 256"/>
              <a:gd name="T51" fmla="*/ 262 h 303"/>
              <a:gd name="T52" fmla="*/ 187 w 256"/>
              <a:gd name="T53" fmla="*/ 231 h 303"/>
              <a:gd name="T54" fmla="*/ 197 w 256"/>
              <a:gd name="T55" fmla="*/ 208 h 303"/>
              <a:gd name="T56" fmla="*/ 212 w 256"/>
              <a:gd name="T57" fmla="*/ 188 h 303"/>
              <a:gd name="T58" fmla="*/ 209 w 256"/>
              <a:gd name="T59" fmla="*/ 156 h 303"/>
              <a:gd name="T60" fmla="*/ 185 w 256"/>
              <a:gd name="T61" fmla="*/ 156 h 303"/>
              <a:gd name="T62" fmla="*/ 170 w 256"/>
              <a:gd name="T63" fmla="*/ 173 h 303"/>
              <a:gd name="T64" fmla="*/ 161 w 256"/>
              <a:gd name="T65" fmla="*/ 151 h 303"/>
              <a:gd name="T66" fmla="*/ 161 w 256"/>
              <a:gd name="T67" fmla="*/ 173 h 303"/>
              <a:gd name="T68" fmla="*/ 156 w 256"/>
              <a:gd name="T69" fmla="*/ 202 h 303"/>
              <a:gd name="T70" fmla="*/ 165 w 256"/>
              <a:gd name="T71" fmla="*/ 222 h 303"/>
              <a:gd name="T72" fmla="*/ 187 w 256"/>
              <a:gd name="T73" fmla="*/ 231 h 303"/>
              <a:gd name="T74" fmla="*/ 254 w 256"/>
              <a:gd name="T75" fmla="*/ 281 h 303"/>
              <a:gd name="T76" fmla="*/ 252 w 256"/>
              <a:gd name="T77" fmla="*/ 298 h 303"/>
              <a:gd name="T78" fmla="*/ 236 w 256"/>
              <a:gd name="T79" fmla="*/ 296 h 303"/>
              <a:gd name="T80" fmla="*/ 228 w 256"/>
              <a:gd name="T81" fmla="*/ 27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6" h="303">
                <a:moveTo>
                  <a:pt x="31" y="223"/>
                </a:moveTo>
                <a:lnTo>
                  <a:pt x="26" y="181"/>
                </a:lnTo>
                <a:lnTo>
                  <a:pt x="0" y="174"/>
                </a:lnTo>
                <a:lnTo>
                  <a:pt x="19" y="130"/>
                </a:lnTo>
                <a:lnTo>
                  <a:pt x="21" y="93"/>
                </a:lnTo>
                <a:lnTo>
                  <a:pt x="45" y="66"/>
                </a:lnTo>
                <a:lnTo>
                  <a:pt x="60" y="43"/>
                </a:lnTo>
                <a:lnTo>
                  <a:pt x="88" y="44"/>
                </a:lnTo>
                <a:lnTo>
                  <a:pt x="116" y="23"/>
                </a:lnTo>
                <a:lnTo>
                  <a:pt x="143" y="0"/>
                </a:lnTo>
                <a:lnTo>
                  <a:pt x="154" y="12"/>
                </a:lnTo>
                <a:lnTo>
                  <a:pt x="137" y="36"/>
                </a:lnTo>
                <a:lnTo>
                  <a:pt x="144" y="46"/>
                </a:lnTo>
                <a:lnTo>
                  <a:pt x="129" y="70"/>
                </a:lnTo>
                <a:lnTo>
                  <a:pt x="121" y="86"/>
                </a:lnTo>
                <a:lnTo>
                  <a:pt x="130" y="101"/>
                </a:lnTo>
                <a:lnTo>
                  <a:pt x="143" y="113"/>
                </a:lnTo>
                <a:lnTo>
                  <a:pt x="127" y="135"/>
                </a:lnTo>
                <a:lnTo>
                  <a:pt x="111" y="132"/>
                </a:lnTo>
                <a:lnTo>
                  <a:pt x="106" y="148"/>
                </a:lnTo>
                <a:lnTo>
                  <a:pt x="98" y="158"/>
                </a:lnTo>
                <a:lnTo>
                  <a:pt x="82" y="169"/>
                </a:lnTo>
                <a:lnTo>
                  <a:pt x="76" y="199"/>
                </a:lnTo>
                <a:lnTo>
                  <a:pt x="70" y="219"/>
                </a:lnTo>
                <a:lnTo>
                  <a:pt x="62" y="241"/>
                </a:lnTo>
                <a:lnTo>
                  <a:pt x="47" y="239"/>
                </a:lnTo>
                <a:lnTo>
                  <a:pt x="38" y="226"/>
                </a:lnTo>
                <a:lnTo>
                  <a:pt x="31" y="223"/>
                </a:lnTo>
                <a:close/>
                <a:moveTo>
                  <a:pt x="96" y="219"/>
                </a:moveTo>
                <a:lnTo>
                  <a:pt x="99" y="212"/>
                </a:lnTo>
                <a:lnTo>
                  <a:pt x="99" y="200"/>
                </a:lnTo>
                <a:lnTo>
                  <a:pt x="113" y="194"/>
                </a:lnTo>
                <a:lnTo>
                  <a:pt x="117" y="173"/>
                </a:lnTo>
                <a:lnTo>
                  <a:pt x="125" y="162"/>
                </a:lnTo>
                <a:lnTo>
                  <a:pt x="132" y="170"/>
                </a:lnTo>
                <a:lnTo>
                  <a:pt x="135" y="182"/>
                </a:lnTo>
                <a:lnTo>
                  <a:pt x="132" y="200"/>
                </a:lnTo>
                <a:lnTo>
                  <a:pt x="127" y="213"/>
                </a:lnTo>
                <a:lnTo>
                  <a:pt x="131" y="221"/>
                </a:lnTo>
                <a:lnTo>
                  <a:pt x="120" y="226"/>
                </a:lnTo>
                <a:lnTo>
                  <a:pt x="106" y="219"/>
                </a:lnTo>
                <a:lnTo>
                  <a:pt x="96" y="219"/>
                </a:lnTo>
                <a:close/>
                <a:moveTo>
                  <a:pt x="137" y="252"/>
                </a:moveTo>
                <a:lnTo>
                  <a:pt x="145" y="246"/>
                </a:lnTo>
                <a:lnTo>
                  <a:pt x="144" y="238"/>
                </a:lnTo>
                <a:lnTo>
                  <a:pt x="149" y="237"/>
                </a:lnTo>
                <a:lnTo>
                  <a:pt x="160" y="246"/>
                </a:lnTo>
                <a:lnTo>
                  <a:pt x="168" y="255"/>
                </a:lnTo>
                <a:lnTo>
                  <a:pt x="168" y="267"/>
                </a:lnTo>
                <a:lnTo>
                  <a:pt x="160" y="267"/>
                </a:lnTo>
                <a:lnTo>
                  <a:pt x="149" y="276"/>
                </a:lnTo>
                <a:lnTo>
                  <a:pt x="137" y="262"/>
                </a:lnTo>
                <a:lnTo>
                  <a:pt x="137" y="252"/>
                </a:lnTo>
                <a:close/>
                <a:moveTo>
                  <a:pt x="187" y="231"/>
                </a:moveTo>
                <a:lnTo>
                  <a:pt x="197" y="217"/>
                </a:lnTo>
                <a:lnTo>
                  <a:pt x="197" y="208"/>
                </a:lnTo>
                <a:lnTo>
                  <a:pt x="205" y="199"/>
                </a:lnTo>
                <a:lnTo>
                  <a:pt x="212" y="188"/>
                </a:lnTo>
                <a:lnTo>
                  <a:pt x="211" y="170"/>
                </a:lnTo>
                <a:lnTo>
                  <a:pt x="209" y="156"/>
                </a:lnTo>
                <a:lnTo>
                  <a:pt x="200" y="147"/>
                </a:lnTo>
                <a:lnTo>
                  <a:pt x="185" y="156"/>
                </a:lnTo>
                <a:lnTo>
                  <a:pt x="180" y="171"/>
                </a:lnTo>
                <a:lnTo>
                  <a:pt x="170" y="173"/>
                </a:lnTo>
                <a:lnTo>
                  <a:pt x="170" y="153"/>
                </a:lnTo>
                <a:lnTo>
                  <a:pt x="161" y="151"/>
                </a:lnTo>
                <a:lnTo>
                  <a:pt x="161" y="160"/>
                </a:lnTo>
                <a:lnTo>
                  <a:pt x="161" y="173"/>
                </a:lnTo>
                <a:lnTo>
                  <a:pt x="156" y="185"/>
                </a:lnTo>
                <a:lnTo>
                  <a:pt x="156" y="202"/>
                </a:lnTo>
                <a:lnTo>
                  <a:pt x="156" y="216"/>
                </a:lnTo>
                <a:lnTo>
                  <a:pt x="165" y="222"/>
                </a:lnTo>
                <a:lnTo>
                  <a:pt x="172" y="231"/>
                </a:lnTo>
                <a:lnTo>
                  <a:pt x="187" y="231"/>
                </a:lnTo>
                <a:close/>
                <a:moveTo>
                  <a:pt x="246" y="273"/>
                </a:moveTo>
                <a:lnTo>
                  <a:pt x="254" y="281"/>
                </a:lnTo>
                <a:lnTo>
                  <a:pt x="256" y="290"/>
                </a:lnTo>
                <a:lnTo>
                  <a:pt x="252" y="298"/>
                </a:lnTo>
                <a:lnTo>
                  <a:pt x="245" y="303"/>
                </a:lnTo>
                <a:lnTo>
                  <a:pt x="236" y="296"/>
                </a:lnTo>
                <a:lnTo>
                  <a:pt x="228" y="292"/>
                </a:lnTo>
                <a:lnTo>
                  <a:pt x="228" y="277"/>
                </a:lnTo>
                <a:lnTo>
                  <a:pt x="246" y="273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35"/>
          <p:cNvSpPr>
            <a:spLocks noChangeAspect="1" noEditPoints="1"/>
          </p:cNvSpPr>
          <p:nvPr/>
        </p:nvSpPr>
        <p:spPr bwMode="auto">
          <a:xfrm>
            <a:off x="946150" y="4816475"/>
            <a:ext cx="1435100" cy="1200150"/>
          </a:xfrm>
          <a:custGeom>
            <a:avLst/>
            <a:gdLst>
              <a:gd name="T0" fmla="*/ 716 w 760"/>
              <a:gd name="T1" fmla="*/ 267 h 636"/>
              <a:gd name="T2" fmla="*/ 674 w 760"/>
              <a:gd name="T3" fmla="*/ 315 h 636"/>
              <a:gd name="T4" fmla="*/ 570 w 760"/>
              <a:gd name="T5" fmla="*/ 338 h 636"/>
              <a:gd name="T6" fmla="*/ 496 w 760"/>
              <a:gd name="T7" fmla="*/ 411 h 636"/>
              <a:gd name="T8" fmla="*/ 476 w 760"/>
              <a:gd name="T9" fmla="*/ 474 h 636"/>
              <a:gd name="T10" fmla="*/ 472 w 760"/>
              <a:gd name="T11" fmla="*/ 522 h 636"/>
              <a:gd name="T12" fmla="*/ 422 w 760"/>
              <a:gd name="T13" fmla="*/ 548 h 636"/>
              <a:gd name="T14" fmla="*/ 408 w 760"/>
              <a:gd name="T15" fmla="*/ 586 h 636"/>
              <a:gd name="T16" fmla="*/ 354 w 760"/>
              <a:gd name="T17" fmla="*/ 595 h 636"/>
              <a:gd name="T18" fmla="*/ 318 w 760"/>
              <a:gd name="T19" fmla="*/ 632 h 636"/>
              <a:gd name="T20" fmla="*/ 256 w 760"/>
              <a:gd name="T21" fmla="*/ 620 h 636"/>
              <a:gd name="T22" fmla="*/ 192 w 760"/>
              <a:gd name="T23" fmla="*/ 610 h 636"/>
              <a:gd name="T24" fmla="*/ 148 w 760"/>
              <a:gd name="T25" fmla="*/ 616 h 636"/>
              <a:gd name="T26" fmla="*/ 96 w 760"/>
              <a:gd name="T27" fmla="*/ 620 h 636"/>
              <a:gd name="T28" fmla="*/ 51 w 760"/>
              <a:gd name="T29" fmla="*/ 601 h 636"/>
              <a:gd name="T30" fmla="*/ 18 w 760"/>
              <a:gd name="T31" fmla="*/ 518 h 636"/>
              <a:gd name="T32" fmla="*/ 25 w 760"/>
              <a:gd name="T33" fmla="*/ 463 h 636"/>
              <a:gd name="T34" fmla="*/ 37 w 760"/>
              <a:gd name="T35" fmla="*/ 421 h 636"/>
              <a:gd name="T36" fmla="*/ 70 w 760"/>
              <a:gd name="T37" fmla="*/ 367 h 636"/>
              <a:gd name="T38" fmla="*/ 64 w 760"/>
              <a:gd name="T39" fmla="*/ 336 h 636"/>
              <a:gd name="T40" fmla="*/ 105 w 760"/>
              <a:gd name="T41" fmla="*/ 297 h 636"/>
              <a:gd name="T42" fmla="*/ 150 w 760"/>
              <a:gd name="T43" fmla="*/ 253 h 636"/>
              <a:gd name="T44" fmla="*/ 157 w 760"/>
              <a:gd name="T45" fmla="*/ 206 h 636"/>
              <a:gd name="T46" fmla="*/ 126 w 760"/>
              <a:gd name="T47" fmla="*/ 176 h 636"/>
              <a:gd name="T48" fmla="*/ 93 w 760"/>
              <a:gd name="T49" fmla="*/ 166 h 636"/>
              <a:gd name="T50" fmla="*/ 61 w 760"/>
              <a:gd name="T51" fmla="*/ 146 h 636"/>
              <a:gd name="T52" fmla="*/ 13 w 760"/>
              <a:gd name="T53" fmla="*/ 117 h 636"/>
              <a:gd name="T54" fmla="*/ 18 w 760"/>
              <a:gd name="T55" fmla="*/ 48 h 636"/>
              <a:gd name="T56" fmla="*/ 91 w 760"/>
              <a:gd name="T57" fmla="*/ 15 h 636"/>
              <a:gd name="T58" fmla="*/ 149 w 760"/>
              <a:gd name="T59" fmla="*/ 27 h 636"/>
              <a:gd name="T60" fmla="*/ 233 w 760"/>
              <a:gd name="T61" fmla="*/ 34 h 636"/>
              <a:gd name="T62" fmla="*/ 322 w 760"/>
              <a:gd name="T63" fmla="*/ 75 h 636"/>
              <a:gd name="T64" fmla="*/ 407 w 760"/>
              <a:gd name="T65" fmla="*/ 98 h 636"/>
              <a:gd name="T66" fmla="*/ 458 w 760"/>
              <a:gd name="T67" fmla="*/ 116 h 636"/>
              <a:gd name="T68" fmla="*/ 498 w 760"/>
              <a:gd name="T69" fmla="*/ 170 h 636"/>
              <a:gd name="T70" fmla="*/ 555 w 760"/>
              <a:gd name="T71" fmla="*/ 192 h 636"/>
              <a:gd name="T72" fmla="*/ 597 w 760"/>
              <a:gd name="T73" fmla="*/ 193 h 636"/>
              <a:gd name="T74" fmla="*/ 667 w 760"/>
              <a:gd name="T75" fmla="*/ 233 h 636"/>
              <a:gd name="T76" fmla="*/ 721 w 760"/>
              <a:gd name="T77" fmla="*/ 250 h 636"/>
              <a:gd name="T78" fmla="*/ 746 w 760"/>
              <a:gd name="T79" fmla="*/ 426 h 636"/>
              <a:gd name="T80" fmla="*/ 722 w 760"/>
              <a:gd name="T81" fmla="*/ 442 h 636"/>
              <a:gd name="T82" fmla="*/ 756 w 760"/>
              <a:gd name="T83" fmla="*/ 456 h 636"/>
              <a:gd name="T84" fmla="*/ 697 w 760"/>
              <a:gd name="T85" fmla="*/ 445 h 636"/>
              <a:gd name="T86" fmla="*/ 667 w 760"/>
              <a:gd name="T87" fmla="*/ 435 h 636"/>
              <a:gd name="T88" fmla="*/ 627 w 760"/>
              <a:gd name="T89" fmla="*/ 455 h 636"/>
              <a:gd name="T90" fmla="*/ 655 w 760"/>
              <a:gd name="T91" fmla="*/ 469 h 636"/>
              <a:gd name="T92" fmla="*/ 683 w 760"/>
              <a:gd name="T93" fmla="*/ 479 h 636"/>
              <a:gd name="T94" fmla="*/ 570 w 760"/>
              <a:gd name="T95" fmla="*/ 512 h 636"/>
              <a:gd name="T96" fmla="*/ 571 w 760"/>
              <a:gd name="T97" fmla="*/ 474 h 636"/>
              <a:gd name="T98" fmla="*/ 555 w 760"/>
              <a:gd name="T99" fmla="*/ 51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60" h="636">
                <a:moveTo>
                  <a:pt x="721" y="250"/>
                </a:moveTo>
                <a:lnTo>
                  <a:pt x="730" y="258"/>
                </a:lnTo>
                <a:lnTo>
                  <a:pt x="716" y="267"/>
                </a:lnTo>
                <a:lnTo>
                  <a:pt x="722" y="274"/>
                </a:lnTo>
                <a:lnTo>
                  <a:pt x="700" y="296"/>
                </a:lnTo>
                <a:lnTo>
                  <a:pt x="674" y="315"/>
                </a:lnTo>
                <a:lnTo>
                  <a:pt x="640" y="322"/>
                </a:lnTo>
                <a:lnTo>
                  <a:pt x="605" y="329"/>
                </a:lnTo>
                <a:lnTo>
                  <a:pt x="570" y="338"/>
                </a:lnTo>
                <a:lnTo>
                  <a:pt x="538" y="368"/>
                </a:lnTo>
                <a:lnTo>
                  <a:pt x="512" y="387"/>
                </a:lnTo>
                <a:lnTo>
                  <a:pt x="496" y="411"/>
                </a:lnTo>
                <a:lnTo>
                  <a:pt x="481" y="431"/>
                </a:lnTo>
                <a:lnTo>
                  <a:pt x="465" y="453"/>
                </a:lnTo>
                <a:lnTo>
                  <a:pt x="476" y="474"/>
                </a:lnTo>
                <a:lnTo>
                  <a:pt x="490" y="487"/>
                </a:lnTo>
                <a:lnTo>
                  <a:pt x="487" y="509"/>
                </a:lnTo>
                <a:lnTo>
                  <a:pt x="472" y="522"/>
                </a:lnTo>
                <a:lnTo>
                  <a:pt x="451" y="523"/>
                </a:lnTo>
                <a:lnTo>
                  <a:pt x="436" y="532"/>
                </a:lnTo>
                <a:lnTo>
                  <a:pt x="422" y="548"/>
                </a:lnTo>
                <a:lnTo>
                  <a:pt x="408" y="558"/>
                </a:lnTo>
                <a:lnTo>
                  <a:pt x="402" y="568"/>
                </a:lnTo>
                <a:lnTo>
                  <a:pt x="408" y="586"/>
                </a:lnTo>
                <a:lnTo>
                  <a:pt x="396" y="592"/>
                </a:lnTo>
                <a:lnTo>
                  <a:pt x="373" y="580"/>
                </a:lnTo>
                <a:lnTo>
                  <a:pt x="354" y="595"/>
                </a:lnTo>
                <a:lnTo>
                  <a:pt x="342" y="603"/>
                </a:lnTo>
                <a:lnTo>
                  <a:pt x="329" y="613"/>
                </a:lnTo>
                <a:lnTo>
                  <a:pt x="318" y="632"/>
                </a:lnTo>
                <a:lnTo>
                  <a:pt x="311" y="636"/>
                </a:lnTo>
                <a:lnTo>
                  <a:pt x="293" y="623"/>
                </a:lnTo>
                <a:lnTo>
                  <a:pt x="256" y="620"/>
                </a:lnTo>
                <a:lnTo>
                  <a:pt x="229" y="622"/>
                </a:lnTo>
                <a:lnTo>
                  <a:pt x="206" y="620"/>
                </a:lnTo>
                <a:lnTo>
                  <a:pt x="192" y="610"/>
                </a:lnTo>
                <a:lnTo>
                  <a:pt x="174" y="604"/>
                </a:lnTo>
                <a:lnTo>
                  <a:pt x="154" y="604"/>
                </a:lnTo>
                <a:lnTo>
                  <a:pt x="148" y="616"/>
                </a:lnTo>
                <a:lnTo>
                  <a:pt x="136" y="615"/>
                </a:lnTo>
                <a:lnTo>
                  <a:pt x="105" y="612"/>
                </a:lnTo>
                <a:lnTo>
                  <a:pt x="96" y="620"/>
                </a:lnTo>
                <a:lnTo>
                  <a:pt x="88" y="631"/>
                </a:lnTo>
                <a:lnTo>
                  <a:pt x="64" y="625"/>
                </a:lnTo>
                <a:lnTo>
                  <a:pt x="51" y="601"/>
                </a:lnTo>
                <a:lnTo>
                  <a:pt x="41" y="575"/>
                </a:lnTo>
                <a:lnTo>
                  <a:pt x="40" y="542"/>
                </a:lnTo>
                <a:lnTo>
                  <a:pt x="18" y="518"/>
                </a:lnTo>
                <a:lnTo>
                  <a:pt x="0" y="509"/>
                </a:lnTo>
                <a:lnTo>
                  <a:pt x="9" y="483"/>
                </a:lnTo>
                <a:lnTo>
                  <a:pt x="25" y="463"/>
                </a:lnTo>
                <a:lnTo>
                  <a:pt x="43" y="451"/>
                </a:lnTo>
                <a:lnTo>
                  <a:pt x="28" y="439"/>
                </a:lnTo>
                <a:lnTo>
                  <a:pt x="37" y="421"/>
                </a:lnTo>
                <a:lnTo>
                  <a:pt x="49" y="395"/>
                </a:lnTo>
                <a:lnTo>
                  <a:pt x="60" y="377"/>
                </a:lnTo>
                <a:lnTo>
                  <a:pt x="70" y="367"/>
                </a:lnTo>
                <a:lnTo>
                  <a:pt x="60" y="352"/>
                </a:lnTo>
                <a:lnTo>
                  <a:pt x="53" y="342"/>
                </a:lnTo>
                <a:lnTo>
                  <a:pt x="64" y="336"/>
                </a:lnTo>
                <a:lnTo>
                  <a:pt x="84" y="332"/>
                </a:lnTo>
                <a:lnTo>
                  <a:pt x="96" y="313"/>
                </a:lnTo>
                <a:lnTo>
                  <a:pt x="105" y="297"/>
                </a:lnTo>
                <a:lnTo>
                  <a:pt x="113" y="284"/>
                </a:lnTo>
                <a:lnTo>
                  <a:pt x="133" y="253"/>
                </a:lnTo>
                <a:lnTo>
                  <a:pt x="150" y="253"/>
                </a:lnTo>
                <a:lnTo>
                  <a:pt x="160" y="235"/>
                </a:lnTo>
                <a:lnTo>
                  <a:pt x="162" y="217"/>
                </a:lnTo>
                <a:lnTo>
                  <a:pt x="157" y="206"/>
                </a:lnTo>
                <a:lnTo>
                  <a:pt x="157" y="195"/>
                </a:lnTo>
                <a:lnTo>
                  <a:pt x="146" y="180"/>
                </a:lnTo>
                <a:lnTo>
                  <a:pt x="126" y="176"/>
                </a:lnTo>
                <a:lnTo>
                  <a:pt x="97" y="179"/>
                </a:lnTo>
                <a:lnTo>
                  <a:pt x="92" y="183"/>
                </a:lnTo>
                <a:lnTo>
                  <a:pt x="93" y="166"/>
                </a:lnTo>
                <a:lnTo>
                  <a:pt x="90" y="152"/>
                </a:lnTo>
                <a:lnTo>
                  <a:pt x="79" y="149"/>
                </a:lnTo>
                <a:lnTo>
                  <a:pt x="61" y="146"/>
                </a:lnTo>
                <a:lnTo>
                  <a:pt x="52" y="131"/>
                </a:lnTo>
                <a:lnTo>
                  <a:pt x="35" y="126"/>
                </a:lnTo>
                <a:lnTo>
                  <a:pt x="13" y="117"/>
                </a:lnTo>
                <a:lnTo>
                  <a:pt x="18" y="106"/>
                </a:lnTo>
                <a:lnTo>
                  <a:pt x="30" y="58"/>
                </a:lnTo>
                <a:lnTo>
                  <a:pt x="18" y="48"/>
                </a:lnTo>
                <a:lnTo>
                  <a:pt x="17" y="24"/>
                </a:lnTo>
                <a:lnTo>
                  <a:pt x="46" y="17"/>
                </a:lnTo>
                <a:lnTo>
                  <a:pt x="91" y="15"/>
                </a:lnTo>
                <a:lnTo>
                  <a:pt x="97" y="0"/>
                </a:lnTo>
                <a:lnTo>
                  <a:pt x="133" y="0"/>
                </a:lnTo>
                <a:lnTo>
                  <a:pt x="149" y="27"/>
                </a:lnTo>
                <a:lnTo>
                  <a:pt x="183" y="29"/>
                </a:lnTo>
                <a:lnTo>
                  <a:pt x="217" y="37"/>
                </a:lnTo>
                <a:lnTo>
                  <a:pt x="233" y="34"/>
                </a:lnTo>
                <a:lnTo>
                  <a:pt x="243" y="53"/>
                </a:lnTo>
                <a:lnTo>
                  <a:pt x="280" y="69"/>
                </a:lnTo>
                <a:lnTo>
                  <a:pt x="322" y="75"/>
                </a:lnTo>
                <a:lnTo>
                  <a:pt x="347" y="79"/>
                </a:lnTo>
                <a:lnTo>
                  <a:pt x="374" y="97"/>
                </a:lnTo>
                <a:lnTo>
                  <a:pt x="407" y="98"/>
                </a:lnTo>
                <a:lnTo>
                  <a:pt x="434" y="113"/>
                </a:lnTo>
                <a:lnTo>
                  <a:pt x="443" y="121"/>
                </a:lnTo>
                <a:lnTo>
                  <a:pt x="458" y="116"/>
                </a:lnTo>
                <a:lnTo>
                  <a:pt x="474" y="136"/>
                </a:lnTo>
                <a:lnTo>
                  <a:pt x="469" y="154"/>
                </a:lnTo>
                <a:lnTo>
                  <a:pt x="498" y="170"/>
                </a:lnTo>
                <a:lnTo>
                  <a:pt x="520" y="183"/>
                </a:lnTo>
                <a:lnTo>
                  <a:pt x="527" y="183"/>
                </a:lnTo>
                <a:lnTo>
                  <a:pt x="555" y="192"/>
                </a:lnTo>
                <a:lnTo>
                  <a:pt x="575" y="203"/>
                </a:lnTo>
                <a:lnTo>
                  <a:pt x="587" y="212"/>
                </a:lnTo>
                <a:lnTo>
                  <a:pt x="597" y="193"/>
                </a:lnTo>
                <a:lnTo>
                  <a:pt x="620" y="214"/>
                </a:lnTo>
                <a:lnTo>
                  <a:pt x="632" y="234"/>
                </a:lnTo>
                <a:lnTo>
                  <a:pt x="667" y="233"/>
                </a:lnTo>
                <a:lnTo>
                  <a:pt x="686" y="245"/>
                </a:lnTo>
                <a:lnTo>
                  <a:pt x="704" y="253"/>
                </a:lnTo>
                <a:lnTo>
                  <a:pt x="721" y="250"/>
                </a:lnTo>
                <a:close/>
                <a:moveTo>
                  <a:pt x="760" y="447"/>
                </a:moveTo>
                <a:lnTo>
                  <a:pt x="756" y="437"/>
                </a:lnTo>
                <a:lnTo>
                  <a:pt x="746" y="426"/>
                </a:lnTo>
                <a:lnTo>
                  <a:pt x="733" y="421"/>
                </a:lnTo>
                <a:lnTo>
                  <a:pt x="717" y="431"/>
                </a:lnTo>
                <a:lnTo>
                  <a:pt x="722" y="442"/>
                </a:lnTo>
                <a:lnTo>
                  <a:pt x="734" y="447"/>
                </a:lnTo>
                <a:lnTo>
                  <a:pt x="744" y="457"/>
                </a:lnTo>
                <a:lnTo>
                  <a:pt x="756" y="456"/>
                </a:lnTo>
                <a:lnTo>
                  <a:pt x="760" y="447"/>
                </a:lnTo>
                <a:close/>
                <a:moveTo>
                  <a:pt x="704" y="462"/>
                </a:moveTo>
                <a:lnTo>
                  <a:pt x="697" y="445"/>
                </a:lnTo>
                <a:lnTo>
                  <a:pt x="686" y="447"/>
                </a:lnTo>
                <a:lnTo>
                  <a:pt x="679" y="435"/>
                </a:lnTo>
                <a:lnTo>
                  <a:pt x="667" y="435"/>
                </a:lnTo>
                <a:lnTo>
                  <a:pt x="654" y="438"/>
                </a:lnTo>
                <a:lnTo>
                  <a:pt x="640" y="443"/>
                </a:lnTo>
                <a:lnTo>
                  <a:pt x="627" y="455"/>
                </a:lnTo>
                <a:lnTo>
                  <a:pt x="626" y="467"/>
                </a:lnTo>
                <a:lnTo>
                  <a:pt x="638" y="464"/>
                </a:lnTo>
                <a:lnTo>
                  <a:pt x="655" y="469"/>
                </a:lnTo>
                <a:lnTo>
                  <a:pt x="662" y="481"/>
                </a:lnTo>
                <a:lnTo>
                  <a:pt x="675" y="490"/>
                </a:lnTo>
                <a:lnTo>
                  <a:pt x="683" y="479"/>
                </a:lnTo>
                <a:lnTo>
                  <a:pt x="696" y="469"/>
                </a:lnTo>
                <a:lnTo>
                  <a:pt x="704" y="462"/>
                </a:lnTo>
                <a:close/>
                <a:moveTo>
                  <a:pt x="570" y="512"/>
                </a:moveTo>
                <a:lnTo>
                  <a:pt x="578" y="500"/>
                </a:lnTo>
                <a:lnTo>
                  <a:pt x="585" y="483"/>
                </a:lnTo>
                <a:lnTo>
                  <a:pt x="571" y="474"/>
                </a:lnTo>
                <a:lnTo>
                  <a:pt x="554" y="488"/>
                </a:lnTo>
                <a:lnTo>
                  <a:pt x="544" y="502"/>
                </a:lnTo>
                <a:lnTo>
                  <a:pt x="555" y="510"/>
                </a:lnTo>
                <a:lnTo>
                  <a:pt x="570" y="512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34"/>
          <p:cNvSpPr>
            <a:spLocks noChangeAspect="1" noEditPoints="1"/>
          </p:cNvSpPr>
          <p:nvPr/>
        </p:nvSpPr>
        <p:spPr bwMode="auto">
          <a:xfrm>
            <a:off x="4327525" y="2851150"/>
            <a:ext cx="463550" cy="320675"/>
          </a:xfrm>
          <a:custGeom>
            <a:avLst/>
            <a:gdLst>
              <a:gd name="T0" fmla="*/ 108 w 246"/>
              <a:gd name="T1" fmla="*/ 131 h 170"/>
              <a:gd name="T2" fmla="*/ 116 w 246"/>
              <a:gd name="T3" fmla="*/ 119 h 170"/>
              <a:gd name="T4" fmla="*/ 108 w 246"/>
              <a:gd name="T5" fmla="*/ 100 h 170"/>
              <a:gd name="T6" fmla="*/ 93 w 246"/>
              <a:gd name="T7" fmla="*/ 103 h 170"/>
              <a:gd name="T8" fmla="*/ 89 w 246"/>
              <a:gd name="T9" fmla="*/ 109 h 170"/>
              <a:gd name="T10" fmla="*/ 89 w 246"/>
              <a:gd name="T11" fmla="*/ 92 h 170"/>
              <a:gd name="T12" fmla="*/ 81 w 246"/>
              <a:gd name="T13" fmla="*/ 94 h 170"/>
              <a:gd name="T14" fmla="*/ 71 w 246"/>
              <a:gd name="T15" fmla="*/ 94 h 170"/>
              <a:gd name="T16" fmla="*/ 76 w 246"/>
              <a:gd name="T17" fmla="*/ 72 h 170"/>
              <a:gd name="T18" fmla="*/ 65 w 246"/>
              <a:gd name="T19" fmla="*/ 62 h 170"/>
              <a:gd name="T20" fmla="*/ 78 w 246"/>
              <a:gd name="T21" fmla="*/ 39 h 170"/>
              <a:gd name="T22" fmla="*/ 93 w 246"/>
              <a:gd name="T23" fmla="*/ 39 h 170"/>
              <a:gd name="T24" fmla="*/ 99 w 246"/>
              <a:gd name="T25" fmla="*/ 15 h 170"/>
              <a:gd name="T26" fmla="*/ 110 w 246"/>
              <a:gd name="T27" fmla="*/ 13 h 170"/>
              <a:gd name="T28" fmla="*/ 127 w 246"/>
              <a:gd name="T29" fmla="*/ 24 h 170"/>
              <a:gd name="T30" fmla="*/ 143 w 246"/>
              <a:gd name="T31" fmla="*/ 5 h 170"/>
              <a:gd name="T32" fmla="*/ 165 w 246"/>
              <a:gd name="T33" fmla="*/ 0 h 170"/>
              <a:gd name="T34" fmla="*/ 183 w 246"/>
              <a:gd name="T35" fmla="*/ 3 h 170"/>
              <a:gd name="T36" fmla="*/ 203 w 246"/>
              <a:gd name="T37" fmla="*/ 8 h 170"/>
              <a:gd name="T38" fmla="*/ 223 w 246"/>
              <a:gd name="T39" fmla="*/ 11 h 170"/>
              <a:gd name="T40" fmla="*/ 234 w 246"/>
              <a:gd name="T41" fmla="*/ 13 h 170"/>
              <a:gd name="T42" fmla="*/ 246 w 246"/>
              <a:gd name="T43" fmla="*/ 21 h 170"/>
              <a:gd name="T44" fmla="*/ 239 w 246"/>
              <a:gd name="T45" fmla="*/ 33 h 170"/>
              <a:gd name="T46" fmla="*/ 244 w 246"/>
              <a:gd name="T47" fmla="*/ 37 h 170"/>
              <a:gd name="T48" fmla="*/ 230 w 246"/>
              <a:gd name="T49" fmla="*/ 40 h 170"/>
              <a:gd name="T50" fmla="*/ 223 w 246"/>
              <a:gd name="T51" fmla="*/ 48 h 170"/>
              <a:gd name="T52" fmla="*/ 213 w 246"/>
              <a:gd name="T53" fmla="*/ 65 h 170"/>
              <a:gd name="T54" fmla="*/ 214 w 246"/>
              <a:gd name="T55" fmla="*/ 78 h 170"/>
              <a:gd name="T56" fmla="*/ 222 w 246"/>
              <a:gd name="T57" fmla="*/ 104 h 170"/>
              <a:gd name="T58" fmla="*/ 228 w 246"/>
              <a:gd name="T59" fmla="*/ 115 h 170"/>
              <a:gd name="T60" fmla="*/ 238 w 246"/>
              <a:gd name="T61" fmla="*/ 147 h 170"/>
              <a:gd name="T62" fmla="*/ 234 w 246"/>
              <a:gd name="T63" fmla="*/ 152 h 170"/>
              <a:gd name="T64" fmla="*/ 229 w 246"/>
              <a:gd name="T65" fmla="*/ 161 h 170"/>
              <a:gd name="T66" fmla="*/ 227 w 246"/>
              <a:gd name="T67" fmla="*/ 166 h 170"/>
              <a:gd name="T68" fmla="*/ 216 w 246"/>
              <a:gd name="T69" fmla="*/ 166 h 170"/>
              <a:gd name="T70" fmla="*/ 209 w 246"/>
              <a:gd name="T71" fmla="*/ 167 h 170"/>
              <a:gd name="T72" fmla="*/ 198 w 246"/>
              <a:gd name="T73" fmla="*/ 170 h 170"/>
              <a:gd name="T74" fmla="*/ 187 w 246"/>
              <a:gd name="T75" fmla="*/ 164 h 170"/>
              <a:gd name="T76" fmla="*/ 172 w 246"/>
              <a:gd name="T77" fmla="*/ 155 h 170"/>
              <a:gd name="T78" fmla="*/ 157 w 246"/>
              <a:gd name="T79" fmla="*/ 147 h 170"/>
              <a:gd name="T80" fmla="*/ 146 w 246"/>
              <a:gd name="T81" fmla="*/ 140 h 170"/>
              <a:gd name="T82" fmla="*/ 136 w 246"/>
              <a:gd name="T83" fmla="*/ 130 h 170"/>
              <a:gd name="T84" fmla="*/ 123 w 246"/>
              <a:gd name="T85" fmla="*/ 141 h 170"/>
              <a:gd name="T86" fmla="*/ 108 w 246"/>
              <a:gd name="T87" fmla="*/ 131 h 170"/>
              <a:gd name="T88" fmla="*/ 13 w 246"/>
              <a:gd name="T89" fmla="*/ 128 h 170"/>
              <a:gd name="T90" fmla="*/ 26 w 246"/>
              <a:gd name="T91" fmla="*/ 118 h 170"/>
              <a:gd name="T92" fmla="*/ 45 w 246"/>
              <a:gd name="T93" fmla="*/ 110 h 170"/>
              <a:gd name="T94" fmla="*/ 51 w 246"/>
              <a:gd name="T95" fmla="*/ 97 h 170"/>
              <a:gd name="T96" fmla="*/ 43 w 246"/>
              <a:gd name="T97" fmla="*/ 87 h 170"/>
              <a:gd name="T98" fmla="*/ 21 w 246"/>
              <a:gd name="T99" fmla="*/ 93 h 170"/>
              <a:gd name="T100" fmla="*/ 4 w 246"/>
              <a:gd name="T101" fmla="*/ 100 h 170"/>
              <a:gd name="T102" fmla="*/ 0 w 246"/>
              <a:gd name="T103" fmla="*/ 118 h 170"/>
              <a:gd name="T104" fmla="*/ 13 w 246"/>
              <a:gd name="T105" fmla="*/ 128 h 170"/>
              <a:gd name="T106" fmla="*/ 19 w 246"/>
              <a:gd name="T107" fmla="*/ 56 h 170"/>
              <a:gd name="T108" fmla="*/ 15 w 246"/>
              <a:gd name="T109" fmla="*/ 47 h 170"/>
              <a:gd name="T110" fmla="*/ 4 w 246"/>
              <a:gd name="T111" fmla="*/ 38 h 170"/>
              <a:gd name="T112" fmla="*/ 10 w 246"/>
              <a:gd name="T113" fmla="*/ 27 h 170"/>
              <a:gd name="T114" fmla="*/ 23 w 246"/>
              <a:gd name="T115" fmla="*/ 31 h 170"/>
              <a:gd name="T116" fmla="*/ 35 w 246"/>
              <a:gd name="T117" fmla="*/ 31 h 170"/>
              <a:gd name="T118" fmla="*/ 37 w 246"/>
              <a:gd name="T119" fmla="*/ 42 h 170"/>
              <a:gd name="T120" fmla="*/ 40 w 246"/>
              <a:gd name="T121" fmla="*/ 59 h 170"/>
              <a:gd name="T122" fmla="*/ 19 w 246"/>
              <a:gd name="T123" fmla="*/ 5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6" h="170">
                <a:moveTo>
                  <a:pt x="108" y="131"/>
                </a:moveTo>
                <a:lnTo>
                  <a:pt x="116" y="119"/>
                </a:lnTo>
                <a:lnTo>
                  <a:pt x="108" y="100"/>
                </a:lnTo>
                <a:lnTo>
                  <a:pt x="93" y="103"/>
                </a:lnTo>
                <a:lnTo>
                  <a:pt x="89" y="109"/>
                </a:lnTo>
                <a:lnTo>
                  <a:pt x="89" y="92"/>
                </a:lnTo>
                <a:lnTo>
                  <a:pt x="81" y="94"/>
                </a:lnTo>
                <a:lnTo>
                  <a:pt x="71" y="94"/>
                </a:lnTo>
                <a:lnTo>
                  <a:pt x="76" y="72"/>
                </a:lnTo>
                <a:lnTo>
                  <a:pt x="65" y="62"/>
                </a:lnTo>
                <a:lnTo>
                  <a:pt x="78" y="39"/>
                </a:lnTo>
                <a:lnTo>
                  <a:pt x="93" y="39"/>
                </a:lnTo>
                <a:lnTo>
                  <a:pt x="99" y="15"/>
                </a:lnTo>
                <a:lnTo>
                  <a:pt x="110" y="13"/>
                </a:lnTo>
                <a:lnTo>
                  <a:pt x="127" y="24"/>
                </a:lnTo>
                <a:lnTo>
                  <a:pt x="143" y="5"/>
                </a:lnTo>
                <a:lnTo>
                  <a:pt x="165" y="0"/>
                </a:lnTo>
                <a:lnTo>
                  <a:pt x="183" y="3"/>
                </a:lnTo>
                <a:lnTo>
                  <a:pt x="203" y="8"/>
                </a:lnTo>
                <a:lnTo>
                  <a:pt x="223" y="11"/>
                </a:lnTo>
                <a:lnTo>
                  <a:pt x="234" y="13"/>
                </a:lnTo>
                <a:lnTo>
                  <a:pt x="246" y="21"/>
                </a:lnTo>
                <a:lnTo>
                  <a:pt x="239" y="33"/>
                </a:lnTo>
                <a:lnTo>
                  <a:pt x="244" y="37"/>
                </a:lnTo>
                <a:lnTo>
                  <a:pt x="230" y="40"/>
                </a:lnTo>
                <a:lnTo>
                  <a:pt x="223" y="48"/>
                </a:lnTo>
                <a:lnTo>
                  <a:pt x="213" y="65"/>
                </a:lnTo>
                <a:lnTo>
                  <a:pt x="214" y="78"/>
                </a:lnTo>
                <a:lnTo>
                  <a:pt x="222" y="104"/>
                </a:lnTo>
                <a:lnTo>
                  <a:pt x="228" y="115"/>
                </a:lnTo>
                <a:lnTo>
                  <a:pt x="238" y="147"/>
                </a:lnTo>
                <a:lnTo>
                  <a:pt x="234" y="152"/>
                </a:lnTo>
                <a:lnTo>
                  <a:pt x="229" y="161"/>
                </a:lnTo>
                <a:lnTo>
                  <a:pt x="227" y="166"/>
                </a:lnTo>
                <a:lnTo>
                  <a:pt x="216" y="166"/>
                </a:lnTo>
                <a:lnTo>
                  <a:pt x="209" y="167"/>
                </a:lnTo>
                <a:lnTo>
                  <a:pt x="198" y="170"/>
                </a:lnTo>
                <a:lnTo>
                  <a:pt x="187" y="164"/>
                </a:lnTo>
                <a:lnTo>
                  <a:pt x="172" y="155"/>
                </a:lnTo>
                <a:lnTo>
                  <a:pt x="157" y="147"/>
                </a:lnTo>
                <a:lnTo>
                  <a:pt x="146" y="140"/>
                </a:lnTo>
                <a:lnTo>
                  <a:pt x="136" y="130"/>
                </a:lnTo>
                <a:lnTo>
                  <a:pt x="123" y="141"/>
                </a:lnTo>
                <a:lnTo>
                  <a:pt x="108" y="131"/>
                </a:lnTo>
                <a:close/>
                <a:moveTo>
                  <a:pt x="13" y="128"/>
                </a:moveTo>
                <a:lnTo>
                  <a:pt x="26" y="118"/>
                </a:lnTo>
                <a:lnTo>
                  <a:pt x="45" y="110"/>
                </a:lnTo>
                <a:lnTo>
                  <a:pt x="51" y="97"/>
                </a:lnTo>
                <a:lnTo>
                  <a:pt x="43" y="87"/>
                </a:lnTo>
                <a:lnTo>
                  <a:pt x="21" y="93"/>
                </a:lnTo>
                <a:lnTo>
                  <a:pt x="4" y="100"/>
                </a:lnTo>
                <a:lnTo>
                  <a:pt x="0" y="118"/>
                </a:lnTo>
                <a:lnTo>
                  <a:pt x="13" y="128"/>
                </a:lnTo>
                <a:close/>
                <a:moveTo>
                  <a:pt x="19" y="56"/>
                </a:moveTo>
                <a:lnTo>
                  <a:pt x="15" y="47"/>
                </a:lnTo>
                <a:lnTo>
                  <a:pt x="4" y="38"/>
                </a:lnTo>
                <a:lnTo>
                  <a:pt x="10" y="27"/>
                </a:lnTo>
                <a:lnTo>
                  <a:pt x="23" y="31"/>
                </a:lnTo>
                <a:lnTo>
                  <a:pt x="35" y="31"/>
                </a:lnTo>
                <a:lnTo>
                  <a:pt x="37" y="42"/>
                </a:lnTo>
                <a:lnTo>
                  <a:pt x="40" y="59"/>
                </a:lnTo>
                <a:lnTo>
                  <a:pt x="19" y="56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33"/>
          <p:cNvSpPr>
            <a:spLocks noChangeAspect="1" noEditPoints="1"/>
          </p:cNvSpPr>
          <p:nvPr/>
        </p:nvSpPr>
        <p:spPr bwMode="auto">
          <a:xfrm>
            <a:off x="4235450" y="1179513"/>
            <a:ext cx="736600" cy="1625600"/>
          </a:xfrm>
          <a:custGeom>
            <a:avLst/>
            <a:gdLst>
              <a:gd name="T0" fmla="*/ 248 w 390"/>
              <a:gd name="T1" fmla="*/ 805 h 861"/>
              <a:gd name="T2" fmla="*/ 195 w 390"/>
              <a:gd name="T3" fmla="*/ 829 h 861"/>
              <a:gd name="T4" fmla="*/ 152 w 390"/>
              <a:gd name="T5" fmla="*/ 861 h 861"/>
              <a:gd name="T6" fmla="*/ 88 w 390"/>
              <a:gd name="T7" fmla="*/ 847 h 861"/>
              <a:gd name="T8" fmla="*/ 55 w 390"/>
              <a:gd name="T9" fmla="*/ 823 h 861"/>
              <a:gd name="T10" fmla="*/ 16 w 390"/>
              <a:gd name="T11" fmla="*/ 755 h 861"/>
              <a:gd name="T12" fmla="*/ 19 w 390"/>
              <a:gd name="T13" fmla="*/ 671 h 861"/>
              <a:gd name="T14" fmla="*/ 34 w 390"/>
              <a:gd name="T15" fmla="*/ 601 h 861"/>
              <a:gd name="T16" fmla="*/ 79 w 390"/>
              <a:gd name="T17" fmla="*/ 549 h 861"/>
              <a:gd name="T18" fmla="*/ 121 w 390"/>
              <a:gd name="T19" fmla="*/ 474 h 861"/>
              <a:gd name="T20" fmla="*/ 167 w 390"/>
              <a:gd name="T21" fmla="*/ 432 h 861"/>
              <a:gd name="T22" fmla="*/ 136 w 390"/>
              <a:gd name="T23" fmla="*/ 382 h 861"/>
              <a:gd name="T24" fmla="*/ 92 w 390"/>
              <a:gd name="T25" fmla="*/ 336 h 861"/>
              <a:gd name="T26" fmla="*/ 87 w 390"/>
              <a:gd name="T27" fmla="*/ 235 h 861"/>
              <a:gd name="T28" fmla="*/ 67 w 390"/>
              <a:gd name="T29" fmla="*/ 178 h 861"/>
              <a:gd name="T30" fmla="*/ 13 w 390"/>
              <a:gd name="T31" fmla="*/ 118 h 861"/>
              <a:gd name="T32" fmla="*/ 13 w 390"/>
              <a:gd name="T33" fmla="*/ 67 h 861"/>
              <a:gd name="T34" fmla="*/ 102 w 390"/>
              <a:gd name="T35" fmla="*/ 117 h 861"/>
              <a:gd name="T36" fmla="*/ 150 w 390"/>
              <a:gd name="T37" fmla="*/ 63 h 861"/>
              <a:gd name="T38" fmla="*/ 206 w 390"/>
              <a:gd name="T39" fmla="*/ 7 h 861"/>
              <a:gd name="T40" fmla="*/ 236 w 390"/>
              <a:gd name="T41" fmla="*/ 83 h 861"/>
              <a:gd name="T42" fmla="*/ 242 w 390"/>
              <a:gd name="T43" fmla="*/ 136 h 861"/>
              <a:gd name="T44" fmla="*/ 269 w 390"/>
              <a:gd name="T45" fmla="*/ 199 h 861"/>
              <a:gd name="T46" fmla="*/ 265 w 390"/>
              <a:gd name="T47" fmla="*/ 272 h 861"/>
              <a:gd name="T48" fmla="*/ 300 w 390"/>
              <a:gd name="T49" fmla="*/ 340 h 861"/>
              <a:gd name="T50" fmla="*/ 299 w 390"/>
              <a:gd name="T51" fmla="*/ 398 h 861"/>
              <a:gd name="T52" fmla="*/ 324 w 390"/>
              <a:gd name="T53" fmla="*/ 462 h 861"/>
              <a:gd name="T54" fmla="*/ 358 w 390"/>
              <a:gd name="T55" fmla="*/ 548 h 861"/>
              <a:gd name="T56" fmla="*/ 374 w 390"/>
              <a:gd name="T57" fmla="*/ 644 h 861"/>
              <a:gd name="T58" fmla="*/ 329 w 390"/>
              <a:gd name="T59" fmla="*/ 721 h 861"/>
              <a:gd name="T60" fmla="*/ 277 w 390"/>
              <a:gd name="T61" fmla="*/ 781 h 861"/>
              <a:gd name="T62" fmla="*/ 267 w 390"/>
              <a:gd name="T63" fmla="*/ 730 h 861"/>
              <a:gd name="T64" fmla="*/ 293 w 390"/>
              <a:gd name="T65" fmla="*/ 723 h 861"/>
              <a:gd name="T66" fmla="*/ 336 w 390"/>
              <a:gd name="T67" fmla="*/ 660 h 861"/>
              <a:gd name="T68" fmla="*/ 341 w 390"/>
              <a:gd name="T69" fmla="*/ 620 h 861"/>
              <a:gd name="T70" fmla="*/ 324 w 390"/>
              <a:gd name="T71" fmla="*/ 637 h 861"/>
              <a:gd name="T72" fmla="*/ 302 w 390"/>
              <a:gd name="T73" fmla="*/ 620 h 861"/>
              <a:gd name="T74" fmla="*/ 278 w 390"/>
              <a:gd name="T75" fmla="*/ 608 h 861"/>
              <a:gd name="T76" fmla="*/ 259 w 390"/>
              <a:gd name="T77" fmla="*/ 591 h 861"/>
              <a:gd name="T78" fmla="*/ 233 w 390"/>
              <a:gd name="T79" fmla="*/ 597 h 861"/>
              <a:gd name="T80" fmla="*/ 250 w 390"/>
              <a:gd name="T81" fmla="*/ 628 h 861"/>
              <a:gd name="T82" fmla="*/ 263 w 390"/>
              <a:gd name="T83" fmla="*/ 620 h 861"/>
              <a:gd name="T84" fmla="*/ 279 w 390"/>
              <a:gd name="T85" fmla="*/ 652 h 861"/>
              <a:gd name="T86" fmla="*/ 285 w 390"/>
              <a:gd name="T87" fmla="*/ 687 h 861"/>
              <a:gd name="T88" fmla="*/ 261 w 390"/>
              <a:gd name="T89" fmla="*/ 709 h 861"/>
              <a:gd name="T90" fmla="*/ 226 w 390"/>
              <a:gd name="T91" fmla="*/ 707 h 861"/>
              <a:gd name="T92" fmla="*/ 236 w 390"/>
              <a:gd name="T93" fmla="*/ 686 h 861"/>
              <a:gd name="T94" fmla="*/ 204 w 390"/>
              <a:gd name="T95" fmla="*/ 695 h 861"/>
              <a:gd name="T96" fmla="*/ 214 w 390"/>
              <a:gd name="T97" fmla="*/ 707 h 861"/>
              <a:gd name="T98" fmla="*/ 185 w 390"/>
              <a:gd name="T99" fmla="*/ 723 h 861"/>
              <a:gd name="T100" fmla="*/ 191 w 390"/>
              <a:gd name="T101" fmla="*/ 667 h 861"/>
              <a:gd name="T102" fmla="*/ 171 w 390"/>
              <a:gd name="T103" fmla="*/ 695 h 861"/>
              <a:gd name="T104" fmla="*/ 172 w 390"/>
              <a:gd name="T105" fmla="*/ 738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0" h="861">
                <a:moveTo>
                  <a:pt x="285" y="804"/>
                </a:moveTo>
                <a:lnTo>
                  <a:pt x="267" y="805"/>
                </a:lnTo>
                <a:lnTo>
                  <a:pt x="248" y="805"/>
                </a:lnTo>
                <a:lnTo>
                  <a:pt x="240" y="820"/>
                </a:lnTo>
                <a:lnTo>
                  <a:pt x="207" y="815"/>
                </a:lnTo>
                <a:lnTo>
                  <a:pt x="195" y="829"/>
                </a:lnTo>
                <a:lnTo>
                  <a:pt x="180" y="833"/>
                </a:lnTo>
                <a:lnTo>
                  <a:pt x="159" y="844"/>
                </a:lnTo>
                <a:lnTo>
                  <a:pt x="152" y="861"/>
                </a:lnTo>
                <a:lnTo>
                  <a:pt x="125" y="856"/>
                </a:lnTo>
                <a:lnTo>
                  <a:pt x="111" y="859"/>
                </a:lnTo>
                <a:lnTo>
                  <a:pt x="88" y="847"/>
                </a:lnTo>
                <a:lnTo>
                  <a:pt x="73" y="849"/>
                </a:lnTo>
                <a:lnTo>
                  <a:pt x="77" y="829"/>
                </a:lnTo>
                <a:lnTo>
                  <a:pt x="55" y="823"/>
                </a:lnTo>
                <a:lnTo>
                  <a:pt x="29" y="810"/>
                </a:lnTo>
                <a:lnTo>
                  <a:pt x="17" y="796"/>
                </a:lnTo>
                <a:lnTo>
                  <a:pt x="16" y="755"/>
                </a:lnTo>
                <a:lnTo>
                  <a:pt x="30" y="730"/>
                </a:lnTo>
                <a:lnTo>
                  <a:pt x="22" y="709"/>
                </a:lnTo>
                <a:lnTo>
                  <a:pt x="19" y="671"/>
                </a:lnTo>
                <a:lnTo>
                  <a:pt x="6" y="641"/>
                </a:lnTo>
                <a:lnTo>
                  <a:pt x="24" y="596"/>
                </a:lnTo>
                <a:lnTo>
                  <a:pt x="34" y="601"/>
                </a:lnTo>
                <a:lnTo>
                  <a:pt x="54" y="589"/>
                </a:lnTo>
                <a:lnTo>
                  <a:pt x="61" y="555"/>
                </a:lnTo>
                <a:lnTo>
                  <a:pt x="79" y="549"/>
                </a:lnTo>
                <a:lnTo>
                  <a:pt x="96" y="525"/>
                </a:lnTo>
                <a:lnTo>
                  <a:pt x="108" y="498"/>
                </a:lnTo>
                <a:lnTo>
                  <a:pt x="121" y="474"/>
                </a:lnTo>
                <a:lnTo>
                  <a:pt x="140" y="452"/>
                </a:lnTo>
                <a:lnTo>
                  <a:pt x="151" y="435"/>
                </a:lnTo>
                <a:lnTo>
                  <a:pt x="167" y="432"/>
                </a:lnTo>
                <a:lnTo>
                  <a:pt x="161" y="397"/>
                </a:lnTo>
                <a:lnTo>
                  <a:pt x="154" y="380"/>
                </a:lnTo>
                <a:lnTo>
                  <a:pt x="136" y="382"/>
                </a:lnTo>
                <a:lnTo>
                  <a:pt x="113" y="368"/>
                </a:lnTo>
                <a:lnTo>
                  <a:pt x="103" y="362"/>
                </a:lnTo>
                <a:lnTo>
                  <a:pt x="92" y="336"/>
                </a:lnTo>
                <a:lnTo>
                  <a:pt x="92" y="303"/>
                </a:lnTo>
                <a:lnTo>
                  <a:pt x="92" y="279"/>
                </a:lnTo>
                <a:lnTo>
                  <a:pt x="87" y="235"/>
                </a:lnTo>
                <a:lnTo>
                  <a:pt x="73" y="219"/>
                </a:lnTo>
                <a:lnTo>
                  <a:pt x="72" y="198"/>
                </a:lnTo>
                <a:lnTo>
                  <a:pt x="67" y="178"/>
                </a:lnTo>
                <a:lnTo>
                  <a:pt x="58" y="147"/>
                </a:lnTo>
                <a:lnTo>
                  <a:pt x="27" y="133"/>
                </a:lnTo>
                <a:lnTo>
                  <a:pt x="13" y="118"/>
                </a:lnTo>
                <a:lnTo>
                  <a:pt x="1" y="106"/>
                </a:lnTo>
                <a:lnTo>
                  <a:pt x="0" y="85"/>
                </a:lnTo>
                <a:lnTo>
                  <a:pt x="13" y="67"/>
                </a:lnTo>
                <a:lnTo>
                  <a:pt x="56" y="112"/>
                </a:lnTo>
                <a:lnTo>
                  <a:pt x="76" y="99"/>
                </a:lnTo>
                <a:lnTo>
                  <a:pt x="102" y="117"/>
                </a:lnTo>
                <a:lnTo>
                  <a:pt x="119" y="99"/>
                </a:lnTo>
                <a:lnTo>
                  <a:pt x="136" y="90"/>
                </a:lnTo>
                <a:lnTo>
                  <a:pt x="150" y="63"/>
                </a:lnTo>
                <a:lnTo>
                  <a:pt x="152" y="32"/>
                </a:lnTo>
                <a:lnTo>
                  <a:pt x="186" y="0"/>
                </a:lnTo>
                <a:lnTo>
                  <a:pt x="206" y="7"/>
                </a:lnTo>
                <a:lnTo>
                  <a:pt x="246" y="27"/>
                </a:lnTo>
                <a:lnTo>
                  <a:pt x="248" y="51"/>
                </a:lnTo>
                <a:lnTo>
                  <a:pt x="236" y="83"/>
                </a:lnTo>
                <a:lnTo>
                  <a:pt x="248" y="89"/>
                </a:lnTo>
                <a:lnTo>
                  <a:pt x="231" y="124"/>
                </a:lnTo>
                <a:lnTo>
                  <a:pt x="242" y="136"/>
                </a:lnTo>
                <a:lnTo>
                  <a:pt x="258" y="166"/>
                </a:lnTo>
                <a:lnTo>
                  <a:pt x="272" y="178"/>
                </a:lnTo>
                <a:lnTo>
                  <a:pt x="269" y="199"/>
                </a:lnTo>
                <a:lnTo>
                  <a:pt x="272" y="223"/>
                </a:lnTo>
                <a:lnTo>
                  <a:pt x="269" y="259"/>
                </a:lnTo>
                <a:lnTo>
                  <a:pt x="265" y="272"/>
                </a:lnTo>
                <a:lnTo>
                  <a:pt x="276" y="296"/>
                </a:lnTo>
                <a:lnTo>
                  <a:pt x="291" y="322"/>
                </a:lnTo>
                <a:lnTo>
                  <a:pt x="300" y="340"/>
                </a:lnTo>
                <a:lnTo>
                  <a:pt x="300" y="357"/>
                </a:lnTo>
                <a:lnTo>
                  <a:pt x="286" y="378"/>
                </a:lnTo>
                <a:lnTo>
                  <a:pt x="299" y="398"/>
                </a:lnTo>
                <a:lnTo>
                  <a:pt x="300" y="435"/>
                </a:lnTo>
                <a:lnTo>
                  <a:pt x="320" y="442"/>
                </a:lnTo>
                <a:lnTo>
                  <a:pt x="324" y="462"/>
                </a:lnTo>
                <a:lnTo>
                  <a:pt x="331" y="485"/>
                </a:lnTo>
                <a:lnTo>
                  <a:pt x="333" y="527"/>
                </a:lnTo>
                <a:lnTo>
                  <a:pt x="358" y="548"/>
                </a:lnTo>
                <a:lnTo>
                  <a:pt x="386" y="575"/>
                </a:lnTo>
                <a:lnTo>
                  <a:pt x="390" y="603"/>
                </a:lnTo>
                <a:lnTo>
                  <a:pt x="374" y="644"/>
                </a:lnTo>
                <a:lnTo>
                  <a:pt x="365" y="658"/>
                </a:lnTo>
                <a:lnTo>
                  <a:pt x="345" y="697"/>
                </a:lnTo>
                <a:lnTo>
                  <a:pt x="329" y="721"/>
                </a:lnTo>
                <a:lnTo>
                  <a:pt x="311" y="745"/>
                </a:lnTo>
                <a:lnTo>
                  <a:pt x="290" y="761"/>
                </a:lnTo>
                <a:lnTo>
                  <a:pt x="277" y="781"/>
                </a:lnTo>
                <a:lnTo>
                  <a:pt x="285" y="804"/>
                </a:lnTo>
                <a:close/>
                <a:moveTo>
                  <a:pt x="255" y="730"/>
                </a:moveTo>
                <a:lnTo>
                  <a:pt x="267" y="730"/>
                </a:lnTo>
                <a:lnTo>
                  <a:pt x="275" y="735"/>
                </a:lnTo>
                <a:lnTo>
                  <a:pt x="284" y="735"/>
                </a:lnTo>
                <a:lnTo>
                  <a:pt x="293" y="723"/>
                </a:lnTo>
                <a:lnTo>
                  <a:pt x="312" y="703"/>
                </a:lnTo>
                <a:lnTo>
                  <a:pt x="328" y="683"/>
                </a:lnTo>
                <a:lnTo>
                  <a:pt x="336" y="660"/>
                </a:lnTo>
                <a:lnTo>
                  <a:pt x="347" y="646"/>
                </a:lnTo>
                <a:lnTo>
                  <a:pt x="342" y="636"/>
                </a:lnTo>
                <a:lnTo>
                  <a:pt x="341" y="620"/>
                </a:lnTo>
                <a:lnTo>
                  <a:pt x="332" y="614"/>
                </a:lnTo>
                <a:lnTo>
                  <a:pt x="327" y="627"/>
                </a:lnTo>
                <a:lnTo>
                  <a:pt x="324" y="637"/>
                </a:lnTo>
                <a:lnTo>
                  <a:pt x="315" y="647"/>
                </a:lnTo>
                <a:lnTo>
                  <a:pt x="309" y="634"/>
                </a:lnTo>
                <a:lnTo>
                  <a:pt x="302" y="620"/>
                </a:lnTo>
                <a:lnTo>
                  <a:pt x="293" y="610"/>
                </a:lnTo>
                <a:lnTo>
                  <a:pt x="284" y="615"/>
                </a:lnTo>
                <a:lnTo>
                  <a:pt x="278" y="608"/>
                </a:lnTo>
                <a:lnTo>
                  <a:pt x="276" y="596"/>
                </a:lnTo>
                <a:lnTo>
                  <a:pt x="270" y="579"/>
                </a:lnTo>
                <a:lnTo>
                  <a:pt x="259" y="591"/>
                </a:lnTo>
                <a:lnTo>
                  <a:pt x="244" y="587"/>
                </a:lnTo>
                <a:lnTo>
                  <a:pt x="233" y="589"/>
                </a:lnTo>
                <a:lnTo>
                  <a:pt x="233" y="597"/>
                </a:lnTo>
                <a:lnTo>
                  <a:pt x="243" y="601"/>
                </a:lnTo>
                <a:lnTo>
                  <a:pt x="251" y="613"/>
                </a:lnTo>
                <a:lnTo>
                  <a:pt x="250" y="628"/>
                </a:lnTo>
                <a:lnTo>
                  <a:pt x="250" y="637"/>
                </a:lnTo>
                <a:lnTo>
                  <a:pt x="260" y="637"/>
                </a:lnTo>
                <a:lnTo>
                  <a:pt x="263" y="620"/>
                </a:lnTo>
                <a:lnTo>
                  <a:pt x="273" y="631"/>
                </a:lnTo>
                <a:lnTo>
                  <a:pt x="282" y="642"/>
                </a:lnTo>
                <a:lnTo>
                  <a:pt x="279" y="652"/>
                </a:lnTo>
                <a:lnTo>
                  <a:pt x="272" y="668"/>
                </a:lnTo>
                <a:lnTo>
                  <a:pt x="284" y="674"/>
                </a:lnTo>
                <a:lnTo>
                  <a:pt x="285" y="687"/>
                </a:lnTo>
                <a:lnTo>
                  <a:pt x="279" y="698"/>
                </a:lnTo>
                <a:lnTo>
                  <a:pt x="272" y="707"/>
                </a:lnTo>
                <a:lnTo>
                  <a:pt x="261" y="709"/>
                </a:lnTo>
                <a:lnTo>
                  <a:pt x="255" y="715"/>
                </a:lnTo>
                <a:lnTo>
                  <a:pt x="255" y="730"/>
                </a:lnTo>
                <a:close/>
                <a:moveTo>
                  <a:pt x="226" y="707"/>
                </a:moveTo>
                <a:lnTo>
                  <a:pt x="236" y="709"/>
                </a:lnTo>
                <a:lnTo>
                  <a:pt x="241" y="700"/>
                </a:lnTo>
                <a:lnTo>
                  <a:pt x="236" y="686"/>
                </a:lnTo>
                <a:lnTo>
                  <a:pt x="231" y="676"/>
                </a:lnTo>
                <a:lnTo>
                  <a:pt x="213" y="684"/>
                </a:lnTo>
                <a:lnTo>
                  <a:pt x="204" y="695"/>
                </a:lnTo>
                <a:lnTo>
                  <a:pt x="200" y="709"/>
                </a:lnTo>
                <a:lnTo>
                  <a:pt x="205" y="715"/>
                </a:lnTo>
                <a:lnTo>
                  <a:pt x="214" y="707"/>
                </a:lnTo>
                <a:lnTo>
                  <a:pt x="226" y="707"/>
                </a:lnTo>
                <a:close/>
                <a:moveTo>
                  <a:pt x="190" y="733"/>
                </a:moveTo>
                <a:lnTo>
                  <a:pt x="185" y="723"/>
                </a:lnTo>
                <a:lnTo>
                  <a:pt x="187" y="705"/>
                </a:lnTo>
                <a:lnTo>
                  <a:pt x="189" y="690"/>
                </a:lnTo>
                <a:lnTo>
                  <a:pt x="191" y="667"/>
                </a:lnTo>
                <a:lnTo>
                  <a:pt x="183" y="659"/>
                </a:lnTo>
                <a:lnTo>
                  <a:pt x="175" y="678"/>
                </a:lnTo>
                <a:lnTo>
                  <a:pt x="171" y="695"/>
                </a:lnTo>
                <a:lnTo>
                  <a:pt x="164" y="709"/>
                </a:lnTo>
                <a:lnTo>
                  <a:pt x="163" y="723"/>
                </a:lnTo>
                <a:lnTo>
                  <a:pt x="172" y="738"/>
                </a:lnTo>
                <a:lnTo>
                  <a:pt x="183" y="743"/>
                </a:lnTo>
                <a:lnTo>
                  <a:pt x="190" y="733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32"/>
          <p:cNvSpPr>
            <a:spLocks noChangeAspect="1" noEditPoints="1"/>
          </p:cNvSpPr>
          <p:nvPr/>
        </p:nvSpPr>
        <p:spPr bwMode="auto">
          <a:xfrm>
            <a:off x="1676400" y="4010025"/>
            <a:ext cx="1327150" cy="1511300"/>
          </a:xfrm>
          <a:custGeom>
            <a:avLst/>
            <a:gdLst>
              <a:gd name="T0" fmla="*/ 555 w 703"/>
              <a:gd name="T1" fmla="*/ 637 h 801"/>
              <a:gd name="T2" fmla="*/ 484 w 703"/>
              <a:gd name="T3" fmla="*/ 632 h 801"/>
              <a:gd name="T4" fmla="*/ 426 w 703"/>
              <a:gd name="T5" fmla="*/ 610 h 801"/>
              <a:gd name="T6" fmla="*/ 355 w 703"/>
              <a:gd name="T7" fmla="*/ 613 h 801"/>
              <a:gd name="T8" fmla="*/ 317 w 703"/>
              <a:gd name="T9" fmla="*/ 680 h 801"/>
              <a:gd name="T10" fmla="*/ 245 w 703"/>
              <a:gd name="T11" fmla="*/ 661 h 801"/>
              <a:gd name="T12" fmla="*/ 245 w 703"/>
              <a:gd name="T13" fmla="*/ 641 h 801"/>
              <a:gd name="T14" fmla="*/ 200 w 703"/>
              <a:gd name="T15" fmla="*/ 639 h 801"/>
              <a:gd name="T16" fmla="*/ 140 w 703"/>
              <a:gd name="T17" fmla="*/ 610 h 801"/>
              <a:gd name="T18" fmla="*/ 82 w 703"/>
              <a:gd name="T19" fmla="*/ 581 h 801"/>
              <a:gd name="T20" fmla="*/ 95 w 703"/>
              <a:gd name="T21" fmla="*/ 513 h 801"/>
              <a:gd name="T22" fmla="*/ 137 w 703"/>
              <a:gd name="T23" fmla="*/ 409 h 801"/>
              <a:gd name="T24" fmla="*/ 166 w 703"/>
              <a:gd name="T25" fmla="*/ 404 h 801"/>
              <a:gd name="T26" fmla="*/ 147 w 703"/>
              <a:gd name="T27" fmla="*/ 338 h 801"/>
              <a:gd name="T28" fmla="*/ 111 w 703"/>
              <a:gd name="T29" fmla="*/ 274 h 801"/>
              <a:gd name="T30" fmla="*/ 109 w 703"/>
              <a:gd name="T31" fmla="*/ 211 h 801"/>
              <a:gd name="T32" fmla="*/ 59 w 703"/>
              <a:gd name="T33" fmla="*/ 176 h 801"/>
              <a:gd name="T34" fmla="*/ 18 w 703"/>
              <a:gd name="T35" fmla="*/ 170 h 801"/>
              <a:gd name="T36" fmla="*/ 15 w 703"/>
              <a:gd name="T37" fmla="*/ 141 h 801"/>
              <a:gd name="T38" fmla="*/ 17 w 703"/>
              <a:gd name="T39" fmla="*/ 124 h 801"/>
              <a:gd name="T40" fmla="*/ 27 w 703"/>
              <a:gd name="T41" fmla="*/ 110 h 801"/>
              <a:gd name="T42" fmla="*/ 8 w 703"/>
              <a:gd name="T43" fmla="*/ 96 h 801"/>
              <a:gd name="T44" fmla="*/ 44 w 703"/>
              <a:gd name="T45" fmla="*/ 92 h 801"/>
              <a:gd name="T46" fmla="*/ 92 w 703"/>
              <a:gd name="T47" fmla="*/ 93 h 801"/>
              <a:gd name="T48" fmla="*/ 130 w 703"/>
              <a:gd name="T49" fmla="*/ 115 h 801"/>
              <a:gd name="T50" fmla="*/ 195 w 703"/>
              <a:gd name="T51" fmla="*/ 132 h 801"/>
              <a:gd name="T52" fmla="*/ 184 w 703"/>
              <a:gd name="T53" fmla="*/ 72 h 801"/>
              <a:gd name="T54" fmla="*/ 212 w 703"/>
              <a:gd name="T55" fmla="*/ 62 h 801"/>
              <a:gd name="T56" fmla="*/ 227 w 703"/>
              <a:gd name="T57" fmla="*/ 94 h 801"/>
              <a:gd name="T58" fmla="*/ 296 w 703"/>
              <a:gd name="T59" fmla="*/ 79 h 801"/>
              <a:gd name="T60" fmla="*/ 378 w 703"/>
              <a:gd name="T61" fmla="*/ 17 h 801"/>
              <a:gd name="T62" fmla="*/ 436 w 703"/>
              <a:gd name="T63" fmla="*/ 0 h 801"/>
              <a:gd name="T64" fmla="*/ 445 w 703"/>
              <a:gd name="T65" fmla="*/ 42 h 801"/>
              <a:gd name="T66" fmla="*/ 463 w 703"/>
              <a:gd name="T67" fmla="*/ 66 h 801"/>
              <a:gd name="T68" fmla="*/ 495 w 703"/>
              <a:gd name="T69" fmla="*/ 90 h 801"/>
              <a:gd name="T70" fmla="*/ 525 w 703"/>
              <a:gd name="T71" fmla="*/ 108 h 801"/>
              <a:gd name="T72" fmla="*/ 558 w 703"/>
              <a:gd name="T73" fmla="*/ 147 h 801"/>
              <a:gd name="T74" fmla="*/ 587 w 703"/>
              <a:gd name="T75" fmla="*/ 163 h 801"/>
              <a:gd name="T76" fmla="*/ 629 w 703"/>
              <a:gd name="T77" fmla="*/ 187 h 801"/>
              <a:gd name="T78" fmla="*/ 681 w 703"/>
              <a:gd name="T79" fmla="*/ 210 h 801"/>
              <a:gd name="T80" fmla="*/ 674 w 703"/>
              <a:gd name="T81" fmla="*/ 257 h 801"/>
              <a:gd name="T82" fmla="*/ 654 w 703"/>
              <a:gd name="T83" fmla="*/ 288 h 801"/>
              <a:gd name="T84" fmla="*/ 638 w 703"/>
              <a:gd name="T85" fmla="*/ 333 h 801"/>
              <a:gd name="T86" fmla="*/ 607 w 703"/>
              <a:gd name="T87" fmla="*/ 336 h 801"/>
              <a:gd name="T88" fmla="*/ 580 w 703"/>
              <a:gd name="T89" fmla="*/ 365 h 801"/>
              <a:gd name="T90" fmla="*/ 551 w 703"/>
              <a:gd name="T91" fmla="*/ 403 h 801"/>
              <a:gd name="T92" fmla="*/ 577 w 703"/>
              <a:gd name="T93" fmla="*/ 401 h 801"/>
              <a:gd name="T94" fmla="*/ 596 w 703"/>
              <a:gd name="T95" fmla="*/ 425 h 801"/>
              <a:gd name="T96" fmla="*/ 590 w 703"/>
              <a:gd name="T97" fmla="*/ 447 h 801"/>
              <a:gd name="T98" fmla="*/ 596 w 703"/>
              <a:gd name="T99" fmla="*/ 495 h 801"/>
              <a:gd name="T100" fmla="*/ 566 w 703"/>
              <a:gd name="T101" fmla="*/ 519 h 801"/>
              <a:gd name="T102" fmla="*/ 580 w 703"/>
              <a:gd name="T103" fmla="*/ 555 h 801"/>
              <a:gd name="T104" fmla="*/ 599 w 703"/>
              <a:gd name="T105" fmla="*/ 592 h 801"/>
              <a:gd name="T106" fmla="*/ 608 w 703"/>
              <a:gd name="T107" fmla="*/ 598 h 801"/>
              <a:gd name="T108" fmla="*/ 674 w 703"/>
              <a:gd name="T109" fmla="*/ 791 h 801"/>
              <a:gd name="T110" fmla="*/ 693 w 703"/>
              <a:gd name="T111" fmla="*/ 755 h 801"/>
              <a:gd name="T112" fmla="*/ 699 w 703"/>
              <a:gd name="T113" fmla="*/ 705 h 801"/>
              <a:gd name="T114" fmla="*/ 689 w 703"/>
              <a:gd name="T115" fmla="*/ 680 h 801"/>
              <a:gd name="T116" fmla="*/ 669 w 703"/>
              <a:gd name="T117" fmla="*/ 711 h 801"/>
              <a:gd name="T118" fmla="*/ 645 w 703"/>
              <a:gd name="T119" fmla="*/ 728 h 801"/>
              <a:gd name="T120" fmla="*/ 644 w 703"/>
              <a:gd name="T121" fmla="*/ 761 h 801"/>
              <a:gd name="T122" fmla="*/ 650 w 703"/>
              <a:gd name="T123" fmla="*/ 781 h 801"/>
              <a:gd name="T124" fmla="*/ 671 w 703"/>
              <a:gd name="T125" fmla="*/ 80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3" h="801">
                <a:moveTo>
                  <a:pt x="599" y="608"/>
                </a:moveTo>
                <a:lnTo>
                  <a:pt x="578" y="625"/>
                </a:lnTo>
                <a:lnTo>
                  <a:pt x="555" y="637"/>
                </a:lnTo>
                <a:lnTo>
                  <a:pt x="531" y="653"/>
                </a:lnTo>
                <a:lnTo>
                  <a:pt x="524" y="662"/>
                </a:lnTo>
                <a:lnTo>
                  <a:pt x="484" y="632"/>
                </a:lnTo>
                <a:lnTo>
                  <a:pt x="452" y="612"/>
                </a:lnTo>
                <a:lnTo>
                  <a:pt x="441" y="622"/>
                </a:lnTo>
                <a:lnTo>
                  <a:pt x="426" y="610"/>
                </a:lnTo>
                <a:lnTo>
                  <a:pt x="404" y="608"/>
                </a:lnTo>
                <a:lnTo>
                  <a:pt x="375" y="612"/>
                </a:lnTo>
                <a:lnTo>
                  <a:pt x="355" y="613"/>
                </a:lnTo>
                <a:lnTo>
                  <a:pt x="339" y="651"/>
                </a:lnTo>
                <a:lnTo>
                  <a:pt x="334" y="677"/>
                </a:lnTo>
                <a:lnTo>
                  <a:pt x="317" y="680"/>
                </a:lnTo>
                <a:lnTo>
                  <a:pt x="299" y="672"/>
                </a:lnTo>
                <a:lnTo>
                  <a:pt x="280" y="660"/>
                </a:lnTo>
                <a:lnTo>
                  <a:pt x="245" y="661"/>
                </a:lnTo>
                <a:lnTo>
                  <a:pt x="253" y="650"/>
                </a:lnTo>
                <a:lnTo>
                  <a:pt x="252" y="644"/>
                </a:lnTo>
                <a:lnTo>
                  <a:pt x="245" y="641"/>
                </a:lnTo>
                <a:lnTo>
                  <a:pt x="233" y="641"/>
                </a:lnTo>
                <a:lnTo>
                  <a:pt x="210" y="620"/>
                </a:lnTo>
                <a:lnTo>
                  <a:pt x="200" y="639"/>
                </a:lnTo>
                <a:lnTo>
                  <a:pt x="188" y="630"/>
                </a:lnTo>
                <a:lnTo>
                  <a:pt x="168" y="619"/>
                </a:lnTo>
                <a:lnTo>
                  <a:pt x="140" y="610"/>
                </a:lnTo>
                <a:lnTo>
                  <a:pt x="133" y="610"/>
                </a:lnTo>
                <a:lnTo>
                  <a:pt x="111" y="597"/>
                </a:lnTo>
                <a:lnTo>
                  <a:pt x="82" y="581"/>
                </a:lnTo>
                <a:lnTo>
                  <a:pt x="87" y="563"/>
                </a:lnTo>
                <a:lnTo>
                  <a:pt x="71" y="543"/>
                </a:lnTo>
                <a:lnTo>
                  <a:pt x="95" y="513"/>
                </a:lnTo>
                <a:lnTo>
                  <a:pt x="115" y="481"/>
                </a:lnTo>
                <a:lnTo>
                  <a:pt x="131" y="437"/>
                </a:lnTo>
                <a:lnTo>
                  <a:pt x="137" y="409"/>
                </a:lnTo>
                <a:lnTo>
                  <a:pt x="142" y="388"/>
                </a:lnTo>
                <a:lnTo>
                  <a:pt x="156" y="432"/>
                </a:lnTo>
                <a:lnTo>
                  <a:pt x="166" y="404"/>
                </a:lnTo>
                <a:lnTo>
                  <a:pt x="157" y="379"/>
                </a:lnTo>
                <a:lnTo>
                  <a:pt x="143" y="363"/>
                </a:lnTo>
                <a:lnTo>
                  <a:pt x="147" y="338"/>
                </a:lnTo>
                <a:lnTo>
                  <a:pt x="135" y="309"/>
                </a:lnTo>
                <a:lnTo>
                  <a:pt x="121" y="286"/>
                </a:lnTo>
                <a:lnTo>
                  <a:pt x="111" y="274"/>
                </a:lnTo>
                <a:lnTo>
                  <a:pt x="127" y="244"/>
                </a:lnTo>
                <a:lnTo>
                  <a:pt x="109" y="239"/>
                </a:lnTo>
                <a:lnTo>
                  <a:pt x="109" y="211"/>
                </a:lnTo>
                <a:lnTo>
                  <a:pt x="90" y="200"/>
                </a:lnTo>
                <a:lnTo>
                  <a:pt x="80" y="190"/>
                </a:lnTo>
                <a:lnTo>
                  <a:pt x="59" y="176"/>
                </a:lnTo>
                <a:lnTo>
                  <a:pt x="41" y="166"/>
                </a:lnTo>
                <a:lnTo>
                  <a:pt x="26" y="166"/>
                </a:lnTo>
                <a:lnTo>
                  <a:pt x="18" y="170"/>
                </a:lnTo>
                <a:lnTo>
                  <a:pt x="7" y="154"/>
                </a:lnTo>
                <a:lnTo>
                  <a:pt x="0" y="146"/>
                </a:lnTo>
                <a:lnTo>
                  <a:pt x="15" y="141"/>
                </a:lnTo>
                <a:lnTo>
                  <a:pt x="26" y="141"/>
                </a:lnTo>
                <a:lnTo>
                  <a:pt x="26" y="129"/>
                </a:lnTo>
                <a:lnTo>
                  <a:pt x="17" y="124"/>
                </a:lnTo>
                <a:lnTo>
                  <a:pt x="19" y="118"/>
                </a:lnTo>
                <a:lnTo>
                  <a:pt x="26" y="121"/>
                </a:lnTo>
                <a:lnTo>
                  <a:pt x="27" y="110"/>
                </a:lnTo>
                <a:lnTo>
                  <a:pt x="20" y="106"/>
                </a:lnTo>
                <a:lnTo>
                  <a:pt x="7" y="105"/>
                </a:lnTo>
                <a:lnTo>
                  <a:pt x="8" y="96"/>
                </a:lnTo>
                <a:lnTo>
                  <a:pt x="20" y="93"/>
                </a:lnTo>
                <a:lnTo>
                  <a:pt x="31" y="93"/>
                </a:lnTo>
                <a:lnTo>
                  <a:pt x="44" y="92"/>
                </a:lnTo>
                <a:lnTo>
                  <a:pt x="51" y="101"/>
                </a:lnTo>
                <a:lnTo>
                  <a:pt x="68" y="92"/>
                </a:lnTo>
                <a:lnTo>
                  <a:pt x="92" y="93"/>
                </a:lnTo>
                <a:lnTo>
                  <a:pt x="107" y="105"/>
                </a:lnTo>
                <a:lnTo>
                  <a:pt x="115" y="117"/>
                </a:lnTo>
                <a:lnTo>
                  <a:pt x="130" y="115"/>
                </a:lnTo>
                <a:lnTo>
                  <a:pt x="153" y="122"/>
                </a:lnTo>
                <a:lnTo>
                  <a:pt x="178" y="126"/>
                </a:lnTo>
                <a:lnTo>
                  <a:pt x="195" y="132"/>
                </a:lnTo>
                <a:lnTo>
                  <a:pt x="193" y="102"/>
                </a:lnTo>
                <a:lnTo>
                  <a:pt x="193" y="80"/>
                </a:lnTo>
                <a:lnTo>
                  <a:pt x="184" y="72"/>
                </a:lnTo>
                <a:lnTo>
                  <a:pt x="183" y="55"/>
                </a:lnTo>
                <a:lnTo>
                  <a:pt x="197" y="61"/>
                </a:lnTo>
                <a:lnTo>
                  <a:pt x="212" y="62"/>
                </a:lnTo>
                <a:lnTo>
                  <a:pt x="209" y="77"/>
                </a:lnTo>
                <a:lnTo>
                  <a:pt x="217" y="88"/>
                </a:lnTo>
                <a:lnTo>
                  <a:pt x="227" y="94"/>
                </a:lnTo>
                <a:lnTo>
                  <a:pt x="253" y="96"/>
                </a:lnTo>
                <a:lnTo>
                  <a:pt x="285" y="101"/>
                </a:lnTo>
                <a:lnTo>
                  <a:pt x="296" y="79"/>
                </a:lnTo>
                <a:lnTo>
                  <a:pt x="325" y="72"/>
                </a:lnTo>
                <a:lnTo>
                  <a:pt x="373" y="62"/>
                </a:lnTo>
                <a:lnTo>
                  <a:pt x="378" y="17"/>
                </a:lnTo>
                <a:lnTo>
                  <a:pt x="391" y="7"/>
                </a:lnTo>
                <a:lnTo>
                  <a:pt x="413" y="2"/>
                </a:lnTo>
                <a:lnTo>
                  <a:pt x="436" y="0"/>
                </a:lnTo>
                <a:lnTo>
                  <a:pt x="443" y="15"/>
                </a:lnTo>
                <a:lnTo>
                  <a:pt x="441" y="31"/>
                </a:lnTo>
                <a:lnTo>
                  <a:pt x="445" y="42"/>
                </a:lnTo>
                <a:lnTo>
                  <a:pt x="458" y="41"/>
                </a:lnTo>
                <a:lnTo>
                  <a:pt x="467" y="48"/>
                </a:lnTo>
                <a:lnTo>
                  <a:pt x="463" y="66"/>
                </a:lnTo>
                <a:lnTo>
                  <a:pt x="476" y="69"/>
                </a:lnTo>
                <a:lnTo>
                  <a:pt x="486" y="76"/>
                </a:lnTo>
                <a:lnTo>
                  <a:pt x="495" y="90"/>
                </a:lnTo>
                <a:lnTo>
                  <a:pt x="501" y="103"/>
                </a:lnTo>
                <a:lnTo>
                  <a:pt x="506" y="111"/>
                </a:lnTo>
                <a:lnTo>
                  <a:pt x="525" y="108"/>
                </a:lnTo>
                <a:lnTo>
                  <a:pt x="535" y="107"/>
                </a:lnTo>
                <a:lnTo>
                  <a:pt x="550" y="125"/>
                </a:lnTo>
                <a:lnTo>
                  <a:pt x="558" y="147"/>
                </a:lnTo>
                <a:lnTo>
                  <a:pt x="570" y="159"/>
                </a:lnTo>
                <a:lnTo>
                  <a:pt x="577" y="160"/>
                </a:lnTo>
                <a:lnTo>
                  <a:pt x="587" y="163"/>
                </a:lnTo>
                <a:lnTo>
                  <a:pt x="604" y="163"/>
                </a:lnTo>
                <a:lnTo>
                  <a:pt x="616" y="175"/>
                </a:lnTo>
                <a:lnTo>
                  <a:pt x="629" y="187"/>
                </a:lnTo>
                <a:lnTo>
                  <a:pt x="649" y="198"/>
                </a:lnTo>
                <a:lnTo>
                  <a:pt x="664" y="204"/>
                </a:lnTo>
                <a:lnTo>
                  <a:pt x="681" y="210"/>
                </a:lnTo>
                <a:lnTo>
                  <a:pt x="700" y="216"/>
                </a:lnTo>
                <a:lnTo>
                  <a:pt x="678" y="245"/>
                </a:lnTo>
                <a:lnTo>
                  <a:pt x="674" y="257"/>
                </a:lnTo>
                <a:lnTo>
                  <a:pt x="669" y="267"/>
                </a:lnTo>
                <a:lnTo>
                  <a:pt x="659" y="279"/>
                </a:lnTo>
                <a:lnTo>
                  <a:pt x="654" y="288"/>
                </a:lnTo>
                <a:lnTo>
                  <a:pt x="644" y="307"/>
                </a:lnTo>
                <a:lnTo>
                  <a:pt x="644" y="327"/>
                </a:lnTo>
                <a:lnTo>
                  <a:pt x="638" y="333"/>
                </a:lnTo>
                <a:lnTo>
                  <a:pt x="631" y="332"/>
                </a:lnTo>
                <a:lnTo>
                  <a:pt x="623" y="329"/>
                </a:lnTo>
                <a:lnTo>
                  <a:pt x="607" y="336"/>
                </a:lnTo>
                <a:lnTo>
                  <a:pt x="594" y="344"/>
                </a:lnTo>
                <a:lnTo>
                  <a:pt x="584" y="355"/>
                </a:lnTo>
                <a:lnTo>
                  <a:pt x="580" y="365"/>
                </a:lnTo>
                <a:lnTo>
                  <a:pt x="573" y="381"/>
                </a:lnTo>
                <a:lnTo>
                  <a:pt x="561" y="389"/>
                </a:lnTo>
                <a:lnTo>
                  <a:pt x="551" y="403"/>
                </a:lnTo>
                <a:lnTo>
                  <a:pt x="551" y="415"/>
                </a:lnTo>
                <a:lnTo>
                  <a:pt x="559" y="415"/>
                </a:lnTo>
                <a:lnTo>
                  <a:pt x="577" y="401"/>
                </a:lnTo>
                <a:lnTo>
                  <a:pt x="585" y="401"/>
                </a:lnTo>
                <a:lnTo>
                  <a:pt x="592" y="415"/>
                </a:lnTo>
                <a:lnTo>
                  <a:pt x="596" y="425"/>
                </a:lnTo>
                <a:lnTo>
                  <a:pt x="599" y="438"/>
                </a:lnTo>
                <a:lnTo>
                  <a:pt x="604" y="446"/>
                </a:lnTo>
                <a:lnTo>
                  <a:pt x="590" y="447"/>
                </a:lnTo>
                <a:lnTo>
                  <a:pt x="592" y="464"/>
                </a:lnTo>
                <a:lnTo>
                  <a:pt x="595" y="476"/>
                </a:lnTo>
                <a:lnTo>
                  <a:pt x="596" y="495"/>
                </a:lnTo>
                <a:lnTo>
                  <a:pt x="586" y="497"/>
                </a:lnTo>
                <a:lnTo>
                  <a:pt x="576" y="511"/>
                </a:lnTo>
                <a:lnTo>
                  <a:pt x="566" y="519"/>
                </a:lnTo>
                <a:lnTo>
                  <a:pt x="573" y="527"/>
                </a:lnTo>
                <a:lnTo>
                  <a:pt x="580" y="541"/>
                </a:lnTo>
                <a:lnTo>
                  <a:pt x="580" y="555"/>
                </a:lnTo>
                <a:lnTo>
                  <a:pt x="575" y="581"/>
                </a:lnTo>
                <a:lnTo>
                  <a:pt x="586" y="591"/>
                </a:lnTo>
                <a:lnTo>
                  <a:pt x="599" y="592"/>
                </a:lnTo>
                <a:lnTo>
                  <a:pt x="614" y="596"/>
                </a:lnTo>
                <a:lnTo>
                  <a:pt x="613" y="609"/>
                </a:lnTo>
                <a:lnTo>
                  <a:pt x="608" y="598"/>
                </a:lnTo>
                <a:lnTo>
                  <a:pt x="599" y="599"/>
                </a:lnTo>
                <a:lnTo>
                  <a:pt x="599" y="608"/>
                </a:lnTo>
                <a:close/>
                <a:moveTo>
                  <a:pt x="674" y="791"/>
                </a:moveTo>
                <a:lnTo>
                  <a:pt x="677" y="780"/>
                </a:lnTo>
                <a:lnTo>
                  <a:pt x="682" y="771"/>
                </a:lnTo>
                <a:lnTo>
                  <a:pt x="693" y="755"/>
                </a:lnTo>
                <a:lnTo>
                  <a:pt x="703" y="735"/>
                </a:lnTo>
                <a:lnTo>
                  <a:pt x="692" y="725"/>
                </a:lnTo>
                <a:lnTo>
                  <a:pt x="699" y="705"/>
                </a:lnTo>
                <a:lnTo>
                  <a:pt x="702" y="690"/>
                </a:lnTo>
                <a:lnTo>
                  <a:pt x="700" y="680"/>
                </a:lnTo>
                <a:lnTo>
                  <a:pt x="689" y="680"/>
                </a:lnTo>
                <a:lnTo>
                  <a:pt x="683" y="692"/>
                </a:lnTo>
                <a:lnTo>
                  <a:pt x="679" y="704"/>
                </a:lnTo>
                <a:lnTo>
                  <a:pt x="669" y="711"/>
                </a:lnTo>
                <a:lnTo>
                  <a:pt x="660" y="716"/>
                </a:lnTo>
                <a:lnTo>
                  <a:pt x="645" y="716"/>
                </a:lnTo>
                <a:lnTo>
                  <a:pt x="645" y="728"/>
                </a:lnTo>
                <a:lnTo>
                  <a:pt x="650" y="740"/>
                </a:lnTo>
                <a:lnTo>
                  <a:pt x="652" y="749"/>
                </a:lnTo>
                <a:lnTo>
                  <a:pt x="644" y="761"/>
                </a:lnTo>
                <a:lnTo>
                  <a:pt x="640" y="767"/>
                </a:lnTo>
                <a:lnTo>
                  <a:pt x="647" y="770"/>
                </a:lnTo>
                <a:lnTo>
                  <a:pt x="650" y="781"/>
                </a:lnTo>
                <a:lnTo>
                  <a:pt x="653" y="792"/>
                </a:lnTo>
                <a:lnTo>
                  <a:pt x="661" y="799"/>
                </a:lnTo>
                <a:lnTo>
                  <a:pt x="671" y="801"/>
                </a:lnTo>
                <a:lnTo>
                  <a:pt x="674" y="791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Freeform 31"/>
          <p:cNvSpPr>
            <a:spLocks noChangeAspect="1"/>
          </p:cNvSpPr>
          <p:nvPr/>
        </p:nvSpPr>
        <p:spPr bwMode="auto">
          <a:xfrm>
            <a:off x="6284913" y="5110163"/>
            <a:ext cx="768350" cy="325437"/>
          </a:xfrm>
          <a:custGeom>
            <a:avLst/>
            <a:gdLst>
              <a:gd name="T0" fmla="*/ 115 w 407"/>
              <a:gd name="T1" fmla="*/ 154 h 172"/>
              <a:gd name="T2" fmla="*/ 125 w 407"/>
              <a:gd name="T3" fmla="*/ 130 h 172"/>
              <a:gd name="T4" fmla="*/ 94 w 407"/>
              <a:gd name="T5" fmla="*/ 85 h 172"/>
              <a:gd name="T6" fmla="*/ 63 w 407"/>
              <a:gd name="T7" fmla="*/ 54 h 172"/>
              <a:gd name="T8" fmla="*/ 48 w 407"/>
              <a:gd name="T9" fmla="*/ 33 h 172"/>
              <a:gd name="T10" fmla="*/ 35 w 407"/>
              <a:gd name="T11" fmla="*/ 22 h 172"/>
              <a:gd name="T12" fmla="*/ 0 w 407"/>
              <a:gd name="T13" fmla="*/ 22 h 172"/>
              <a:gd name="T14" fmla="*/ 19 w 407"/>
              <a:gd name="T15" fmla="*/ 0 h 172"/>
              <a:gd name="T16" fmla="*/ 41 w 407"/>
              <a:gd name="T17" fmla="*/ 2 h 172"/>
              <a:gd name="T18" fmla="*/ 62 w 407"/>
              <a:gd name="T19" fmla="*/ 5 h 172"/>
              <a:gd name="T20" fmla="*/ 89 w 407"/>
              <a:gd name="T21" fmla="*/ 3 h 172"/>
              <a:gd name="T22" fmla="*/ 113 w 407"/>
              <a:gd name="T23" fmla="*/ 13 h 172"/>
              <a:gd name="T24" fmla="*/ 149 w 407"/>
              <a:gd name="T25" fmla="*/ 5 h 172"/>
              <a:gd name="T26" fmla="*/ 161 w 407"/>
              <a:gd name="T27" fmla="*/ 20 h 172"/>
              <a:gd name="T28" fmla="*/ 185 w 407"/>
              <a:gd name="T29" fmla="*/ 22 h 172"/>
              <a:gd name="T30" fmla="*/ 209 w 407"/>
              <a:gd name="T31" fmla="*/ 22 h 172"/>
              <a:gd name="T32" fmla="*/ 214 w 407"/>
              <a:gd name="T33" fmla="*/ 37 h 172"/>
              <a:gd name="T34" fmla="*/ 244 w 407"/>
              <a:gd name="T35" fmla="*/ 37 h 172"/>
              <a:gd name="T36" fmla="*/ 275 w 407"/>
              <a:gd name="T37" fmla="*/ 32 h 172"/>
              <a:gd name="T38" fmla="*/ 300 w 407"/>
              <a:gd name="T39" fmla="*/ 17 h 172"/>
              <a:gd name="T40" fmla="*/ 329 w 407"/>
              <a:gd name="T41" fmla="*/ 15 h 172"/>
              <a:gd name="T42" fmla="*/ 343 w 407"/>
              <a:gd name="T43" fmla="*/ 25 h 172"/>
              <a:gd name="T44" fmla="*/ 333 w 407"/>
              <a:gd name="T45" fmla="*/ 45 h 172"/>
              <a:gd name="T46" fmla="*/ 358 w 407"/>
              <a:gd name="T47" fmla="*/ 50 h 172"/>
              <a:gd name="T48" fmla="*/ 384 w 407"/>
              <a:gd name="T49" fmla="*/ 61 h 172"/>
              <a:gd name="T50" fmla="*/ 380 w 407"/>
              <a:gd name="T51" fmla="*/ 72 h 172"/>
              <a:gd name="T52" fmla="*/ 373 w 407"/>
              <a:gd name="T53" fmla="*/ 84 h 172"/>
              <a:gd name="T54" fmla="*/ 389 w 407"/>
              <a:gd name="T55" fmla="*/ 90 h 172"/>
              <a:gd name="T56" fmla="*/ 406 w 407"/>
              <a:gd name="T57" fmla="*/ 97 h 172"/>
              <a:gd name="T58" fmla="*/ 407 w 407"/>
              <a:gd name="T59" fmla="*/ 118 h 172"/>
              <a:gd name="T60" fmla="*/ 389 w 407"/>
              <a:gd name="T61" fmla="*/ 118 h 172"/>
              <a:gd name="T62" fmla="*/ 383 w 407"/>
              <a:gd name="T63" fmla="*/ 126 h 172"/>
              <a:gd name="T64" fmla="*/ 361 w 407"/>
              <a:gd name="T65" fmla="*/ 125 h 172"/>
              <a:gd name="T66" fmla="*/ 337 w 407"/>
              <a:gd name="T67" fmla="*/ 123 h 172"/>
              <a:gd name="T68" fmla="*/ 329 w 407"/>
              <a:gd name="T69" fmla="*/ 133 h 172"/>
              <a:gd name="T70" fmla="*/ 313 w 407"/>
              <a:gd name="T71" fmla="*/ 133 h 172"/>
              <a:gd name="T72" fmla="*/ 294 w 407"/>
              <a:gd name="T73" fmla="*/ 133 h 172"/>
              <a:gd name="T74" fmla="*/ 271 w 407"/>
              <a:gd name="T75" fmla="*/ 140 h 172"/>
              <a:gd name="T76" fmla="*/ 260 w 407"/>
              <a:gd name="T77" fmla="*/ 147 h 172"/>
              <a:gd name="T78" fmla="*/ 245 w 407"/>
              <a:gd name="T79" fmla="*/ 159 h 172"/>
              <a:gd name="T80" fmla="*/ 236 w 407"/>
              <a:gd name="T81" fmla="*/ 172 h 172"/>
              <a:gd name="T82" fmla="*/ 224 w 407"/>
              <a:gd name="T83" fmla="*/ 162 h 172"/>
              <a:gd name="T84" fmla="*/ 212 w 407"/>
              <a:gd name="T85" fmla="*/ 154 h 172"/>
              <a:gd name="T86" fmla="*/ 195 w 407"/>
              <a:gd name="T87" fmla="*/ 144 h 172"/>
              <a:gd name="T88" fmla="*/ 179 w 407"/>
              <a:gd name="T89" fmla="*/ 140 h 172"/>
              <a:gd name="T90" fmla="*/ 168 w 407"/>
              <a:gd name="T91" fmla="*/ 154 h 172"/>
              <a:gd name="T92" fmla="*/ 158 w 407"/>
              <a:gd name="T93" fmla="*/ 152 h 172"/>
              <a:gd name="T94" fmla="*/ 140 w 407"/>
              <a:gd name="T95" fmla="*/ 163 h 172"/>
              <a:gd name="T96" fmla="*/ 127 w 407"/>
              <a:gd name="T97" fmla="*/ 158 h 172"/>
              <a:gd name="T98" fmla="*/ 115 w 407"/>
              <a:gd name="T99" fmla="*/ 15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172">
                <a:moveTo>
                  <a:pt x="115" y="154"/>
                </a:moveTo>
                <a:lnTo>
                  <a:pt x="125" y="130"/>
                </a:lnTo>
                <a:lnTo>
                  <a:pt x="94" y="85"/>
                </a:lnTo>
                <a:lnTo>
                  <a:pt x="63" y="54"/>
                </a:lnTo>
                <a:lnTo>
                  <a:pt x="48" y="33"/>
                </a:lnTo>
                <a:lnTo>
                  <a:pt x="35" y="22"/>
                </a:lnTo>
                <a:lnTo>
                  <a:pt x="0" y="22"/>
                </a:lnTo>
                <a:lnTo>
                  <a:pt x="19" y="0"/>
                </a:lnTo>
                <a:lnTo>
                  <a:pt x="41" y="2"/>
                </a:lnTo>
                <a:lnTo>
                  <a:pt x="62" y="5"/>
                </a:lnTo>
                <a:lnTo>
                  <a:pt x="89" y="3"/>
                </a:lnTo>
                <a:lnTo>
                  <a:pt x="113" y="13"/>
                </a:lnTo>
                <a:lnTo>
                  <a:pt x="149" y="5"/>
                </a:lnTo>
                <a:lnTo>
                  <a:pt x="161" y="20"/>
                </a:lnTo>
                <a:lnTo>
                  <a:pt x="185" y="22"/>
                </a:lnTo>
                <a:lnTo>
                  <a:pt x="209" y="22"/>
                </a:lnTo>
                <a:lnTo>
                  <a:pt x="214" y="37"/>
                </a:lnTo>
                <a:lnTo>
                  <a:pt x="244" y="37"/>
                </a:lnTo>
                <a:lnTo>
                  <a:pt x="275" y="32"/>
                </a:lnTo>
                <a:lnTo>
                  <a:pt x="300" y="17"/>
                </a:lnTo>
                <a:lnTo>
                  <a:pt x="329" y="15"/>
                </a:lnTo>
                <a:lnTo>
                  <a:pt x="343" y="25"/>
                </a:lnTo>
                <a:lnTo>
                  <a:pt x="333" y="45"/>
                </a:lnTo>
                <a:lnTo>
                  <a:pt x="358" y="50"/>
                </a:lnTo>
                <a:lnTo>
                  <a:pt x="384" y="61"/>
                </a:lnTo>
                <a:lnTo>
                  <a:pt x="380" y="72"/>
                </a:lnTo>
                <a:lnTo>
                  <a:pt x="373" y="84"/>
                </a:lnTo>
                <a:lnTo>
                  <a:pt x="389" y="90"/>
                </a:lnTo>
                <a:lnTo>
                  <a:pt x="406" y="97"/>
                </a:lnTo>
                <a:lnTo>
                  <a:pt x="407" y="118"/>
                </a:lnTo>
                <a:lnTo>
                  <a:pt x="389" y="118"/>
                </a:lnTo>
                <a:lnTo>
                  <a:pt x="383" y="126"/>
                </a:lnTo>
                <a:lnTo>
                  <a:pt x="361" y="125"/>
                </a:lnTo>
                <a:lnTo>
                  <a:pt x="337" y="123"/>
                </a:lnTo>
                <a:lnTo>
                  <a:pt x="329" y="133"/>
                </a:lnTo>
                <a:lnTo>
                  <a:pt x="313" y="133"/>
                </a:lnTo>
                <a:lnTo>
                  <a:pt x="294" y="133"/>
                </a:lnTo>
                <a:lnTo>
                  <a:pt x="271" y="140"/>
                </a:lnTo>
                <a:lnTo>
                  <a:pt x="260" y="147"/>
                </a:lnTo>
                <a:lnTo>
                  <a:pt x="245" y="159"/>
                </a:lnTo>
                <a:lnTo>
                  <a:pt x="236" y="172"/>
                </a:lnTo>
                <a:lnTo>
                  <a:pt x="224" y="162"/>
                </a:lnTo>
                <a:lnTo>
                  <a:pt x="212" y="154"/>
                </a:lnTo>
                <a:lnTo>
                  <a:pt x="195" y="144"/>
                </a:lnTo>
                <a:lnTo>
                  <a:pt x="179" y="140"/>
                </a:lnTo>
                <a:lnTo>
                  <a:pt x="168" y="154"/>
                </a:lnTo>
                <a:lnTo>
                  <a:pt x="158" y="152"/>
                </a:lnTo>
                <a:lnTo>
                  <a:pt x="140" y="163"/>
                </a:lnTo>
                <a:lnTo>
                  <a:pt x="127" y="158"/>
                </a:lnTo>
                <a:lnTo>
                  <a:pt x="115" y="154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30"/>
          <p:cNvSpPr>
            <a:spLocks noChangeAspect="1" noEditPoints="1"/>
          </p:cNvSpPr>
          <p:nvPr/>
        </p:nvSpPr>
        <p:spPr bwMode="auto">
          <a:xfrm>
            <a:off x="4078288" y="5557838"/>
            <a:ext cx="769937" cy="990600"/>
          </a:xfrm>
          <a:custGeom>
            <a:avLst/>
            <a:gdLst>
              <a:gd name="T0" fmla="*/ 360 w 408"/>
              <a:gd name="T1" fmla="*/ 68 h 525"/>
              <a:gd name="T2" fmla="*/ 266 w 408"/>
              <a:gd name="T3" fmla="*/ 77 h 525"/>
              <a:gd name="T4" fmla="*/ 273 w 408"/>
              <a:gd name="T5" fmla="*/ 105 h 525"/>
              <a:gd name="T6" fmla="*/ 253 w 408"/>
              <a:gd name="T7" fmla="*/ 123 h 525"/>
              <a:gd name="T8" fmla="*/ 256 w 408"/>
              <a:gd name="T9" fmla="*/ 155 h 525"/>
              <a:gd name="T10" fmla="*/ 232 w 408"/>
              <a:gd name="T11" fmla="*/ 143 h 525"/>
              <a:gd name="T12" fmla="*/ 193 w 408"/>
              <a:gd name="T13" fmla="*/ 120 h 525"/>
              <a:gd name="T14" fmla="*/ 167 w 408"/>
              <a:gd name="T15" fmla="*/ 125 h 525"/>
              <a:gd name="T16" fmla="*/ 213 w 408"/>
              <a:gd name="T17" fmla="*/ 196 h 525"/>
              <a:gd name="T18" fmla="*/ 184 w 408"/>
              <a:gd name="T19" fmla="*/ 210 h 525"/>
              <a:gd name="T20" fmla="*/ 201 w 408"/>
              <a:gd name="T21" fmla="*/ 244 h 525"/>
              <a:gd name="T22" fmla="*/ 261 w 408"/>
              <a:gd name="T23" fmla="*/ 309 h 525"/>
              <a:gd name="T24" fmla="*/ 214 w 408"/>
              <a:gd name="T25" fmla="*/ 297 h 525"/>
              <a:gd name="T26" fmla="*/ 233 w 408"/>
              <a:gd name="T27" fmla="*/ 324 h 525"/>
              <a:gd name="T28" fmla="*/ 189 w 408"/>
              <a:gd name="T29" fmla="*/ 330 h 525"/>
              <a:gd name="T30" fmla="*/ 215 w 408"/>
              <a:gd name="T31" fmla="*/ 404 h 525"/>
              <a:gd name="T32" fmla="*/ 183 w 408"/>
              <a:gd name="T33" fmla="*/ 386 h 525"/>
              <a:gd name="T34" fmla="*/ 170 w 408"/>
              <a:gd name="T35" fmla="*/ 415 h 525"/>
              <a:gd name="T36" fmla="*/ 142 w 408"/>
              <a:gd name="T37" fmla="*/ 375 h 525"/>
              <a:gd name="T38" fmla="*/ 115 w 408"/>
              <a:gd name="T39" fmla="*/ 384 h 525"/>
              <a:gd name="T40" fmla="*/ 112 w 408"/>
              <a:gd name="T41" fmla="*/ 331 h 525"/>
              <a:gd name="T42" fmla="*/ 86 w 408"/>
              <a:gd name="T43" fmla="*/ 300 h 525"/>
              <a:gd name="T44" fmla="*/ 153 w 408"/>
              <a:gd name="T45" fmla="*/ 287 h 525"/>
              <a:gd name="T46" fmla="*/ 200 w 408"/>
              <a:gd name="T47" fmla="*/ 279 h 525"/>
              <a:gd name="T48" fmla="*/ 156 w 408"/>
              <a:gd name="T49" fmla="*/ 266 h 525"/>
              <a:gd name="T50" fmla="*/ 90 w 408"/>
              <a:gd name="T51" fmla="*/ 268 h 525"/>
              <a:gd name="T52" fmla="*/ 88 w 408"/>
              <a:gd name="T53" fmla="*/ 208 h 525"/>
              <a:gd name="T54" fmla="*/ 33 w 408"/>
              <a:gd name="T55" fmla="*/ 160 h 525"/>
              <a:gd name="T56" fmla="*/ 58 w 408"/>
              <a:gd name="T57" fmla="*/ 150 h 525"/>
              <a:gd name="T58" fmla="*/ 75 w 408"/>
              <a:gd name="T59" fmla="*/ 126 h 525"/>
              <a:gd name="T60" fmla="*/ 88 w 408"/>
              <a:gd name="T61" fmla="*/ 83 h 525"/>
              <a:gd name="T62" fmla="*/ 127 w 408"/>
              <a:gd name="T63" fmla="*/ 62 h 525"/>
              <a:gd name="T64" fmla="*/ 178 w 408"/>
              <a:gd name="T65" fmla="*/ 57 h 525"/>
              <a:gd name="T66" fmla="*/ 215 w 408"/>
              <a:gd name="T67" fmla="*/ 29 h 525"/>
              <a:gd name="T68" fmla="*/ 253 w 408"/>
              <a:gd name="T69" fmla="*/ 30 h 525"/>
              <a:gd name="T70" fmla="*/ 299 w 408"/>
              <a:gd name="T71" fmla="*/ 18 h 525"/>
              <a:gd name="T72" fmla="*/ 340 w 408"/>
              <a:gd name="T73" fmla="*/ 35 h 525"/>
              <a:gd name="T74" fmla="*/ 371 w 408"/>
              <a:gd name="T75" fmla="*/ 22 h 525"/>
              <a:gd name="T76" fmla="*/ 404 w 408"/>
              <a:gd name="T77" fmla="*/ 12 h 525"/>
              <a:gd name="T78" fmla="*/ 393 w 408"/>
              <a:gd name="T79" fmla="*/ 49 h 525"/>
              <a:gd name="T80" fmla="*/ 18 w 408"/>
              <a:gd name="T81" fmla="*/ 192 h 525"/>
              <a:gd name="T82" fmla="*/ 17 w 408"/>
              <a:gd name="T83" fmla="*/ 160 h 525"/>
              <a:gd name="T84" fmla="*/ 10 w 408"/>
              <a:gd name="T85" fmla="*/ 173 h 525"/>
              <a:gd name="T86" fmla="*/ 63 w 408"/>
              <a:gd name="T87" fmla="*/ 290 h 525"/>
              <a:gd name="T88" fmla="*/ 59 w 408"/>
              <a:gd name="T89" fmla="*/ 259 h 525"/>
              <a:gd name="T90" fmla="*/ 72 w 408"/>
              <a:gd name="T91" fmla="*/ 297 h 525"/>
              <a:gd name="T92" fmla="*/ 234 w 408"/>
              <a:gd name="T93" fmla="*/ 480 h 525"/>
              <a:gd name="T94" fmla="*/ 270 w 408"/>
              <a:gd name="T95" fmla="*/ 478 h 525"/>
              <a:gd name="T96" fmla="*/ 328 w 408"/>
              <a:gd name="T97" fmla="*/ 491 h 525"/>
              <a:gd name="T98" fmla="*/ 360 w 408"/>
              <a:gd name="T99" fmla="*/ 509 h 525"/>
              <a:gd name="T100" fmla="*/ 408 w 408"/>
              <a:gd name="T101" fmla="*/ 510 h 525"/>
              <a:gd name="T102" fmla="*/ 364 w 408"/>
              <a:gd name="T103" fmla="*/ 524 h 525"/>
              <a:gd name="T104" fmla="*/ 319 w 408"/>
              <a:gd name="T105" fmla="*/ 523 h 525"/>
              <a:gd name="T106" fmla="*/ 273 w 408"/>
              <a:gd name="T107" fmla="*/ 510 h 525"/>
              <a:gd name="T108" fmla="*/ 233 w 408"/>
              <a:gd name="T109" fmla="*/ 508 h 525"/>
              <a:gd name="T110" fmla="*/ 271 w 408"/>
              <a:gd name="T111" fmla="*/ 249 h 525"/>
              <a:gd name="T112" fmla="*/ 293 w 408"/>
              <a:gd name="T113" fmla="*/ 285 h 525"/>
              <a:gd name="T114" fmla="*/ 275 w 408"/>
              <a:gd name="T115" fmla="*/ 311 h 525"/>
              <a:gd name="T116" fmla="*/ 246 w 408"/>
              <a:gd name="T117" fmla="*/ 261 h 525"/>
              <a:gd name="T118" fmla="*/ 200 w 408"/>
              <a:gd name="T119" fmla="*/ 227 h 525"/>
              <a:gd name="T120" fmla="*/ 231 w 408"/>
              <a:gd name="T121" fmla="*/ 21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8" h="525">
                <a:moveTo>
                  <a:pt x="388" y="74"/>
                </a:moveTo>
                <a:lnTo>
                  <a:pt x="381" y="72"/>
                </a:lnTo>
                <a:lnTo>
                  <a:pt x="360" y="68"/>
                </a:lnTo>
                <a:lnTo>
                  <a:pt x="322" y="64"/>
                </a:lnTo>
                <a:lnTo>
                  <a:pt x="275" y="62"/>
                </a:lnTo>
                <a:lnTo>
                  <a:pt x="266" y="77"/>
                </a:lnTo>
                <a:lnTo>
                  <a:pt x="247" y="80"/>
                </a:lnTo>
                <a:lnTo>
                  <a:pt x="256" y="98"/>
                </a:lnTo>
                <a:lnTo>
                  <a:pt x="273" y="105"/>
                </a:lnTo>
                <a:lnTo>
                  <a:pt x="278" y="125"/>
                </a:lnTo>
                <a:lnTo>
                  <a:pt x="272" y="132"/>
                </a:lnTo>
                <a:lnTo>
                  <a:pt x="253" y="123"/>
                </a:lnTo>
                <a:lnTo>
                  <a:pt x="243" y="119"/>
                </a:lnTo>
                <a:lnTo>
                  <a:pt x="262" y="145"/>
                </a:lnTo>
                <a:lnTo>
                  <a:pt x="256" y="155"/>
                </a:lnTo>
                <a:lnTo>
                  <a:pt x="237" y="124"/>
                </a:lnTo>
                <a:lnTo>
                  <a:pt x="228" y="124"/>
                </a:lnTo>
                <a:lnTo>
                  <a:pt x="232" y="143"/>
                </a:lnTo>
                <a:lnTo>
                  <a:pt x="227" y="151"/>
                </a:lnTo>
                <a:lnTo>
                  <a:pt x="199" y="127"/>
                </a:lnTo>
                <a:lnTo>
                  <a:pt x="193" y="120"/>
                </a:lnTo>
                <a:lnTo>
                  <a:pt x="210" y="83"/>
                </a:lnTo>
                <a:lnTo>
                  <a:pt x="192" y="78"/>
                </a:lnTo>
                <a:lnTo>
                  <a:pt x="167" y="125"/>
                </a:lnTo>
                <a:lnTo>
                  <a:pt x="182" y="154"/>
                </a:lnTo>
                <a:lnTo>
                  <a:pt x="198" y="177"/>
                </a:lnTo>
                <a:lnTo>
                  <a:pt x="213" y="196"/>
                </a:lnTo>
                <a:lnTo>
                  <a:pt x="197" y="210"/>
                </a:lnTo>
                <a:lnTo>
                  <a:pt x="189" y="207"/>
                </a:lnTo>
                <a:lnTo>
                  <a:pt x="184" y="210"/>
                </a:lnTo>
                <a:lnTo>
                  <a:pt x="174" y="223"/>
                </a:lnTo>
                <a:lnTo>
                  <a:pt x="184" y="237"/>
                </a:lnTo>
                <a:lnTo>
                  <a:pt x="201" y="244"/>
                </a:lnTo>
                <a:lnTo>
                  <a:pt x="234" y="256"/>
                </a:lnTo>
                <a:lnTo>
                  <a:pt x="253" y="277"/>
                </a:lnTo>
                <a:lnTo>
                  <a:pt x="261" y="309"/>
                </a:lnTo>
                <a:lnTo>
                  <a:pt x="251" y="314"/>
                </a:lnTo>
                <a:lnTo>
                  <a:pt x="235" y="304"/>
                </a:lnTo>
                <a:lnTo>
                  <a:pt x="214" y="297"/>
                </a:lnTo>
                <a:lnTo>
                  <a:pt x="207" y="307"/>
                </a:lnTo>
                <a:lnTo>
                  <a:pt x="222" y="315"/>
                </a:lnTo>
                <a:lnTo>
                  <a:pt x="233" y="324"/>
                </a:lnTo>
                <a:lnTo>
                  <a:pt x="225" y="342"/>
                </a:lnTo>
                <a:lnTo>
                  <a:pt x="201" y="334"/>
                </a:lnTo>
                <a:lnTo>
                  <a:pt x="189" y="330"/>
                </a:lnTo>
                <a:lnTo>
                  <a:pt x="198" y="352"/>
                </a:lnTo>
                <a:lnTo>
                  <a:pt x="208" y="372"/>
                </a:lnTo>
                <a:lnTo>
                  <a:pt x="215" y="404"/>
                </a:lnTo>
                <a:lnTo>
                  <a:pt x="199" y="411"/>
                </a:lnTo>
                <a:lnTo>
                  <a:pt x="191" y="393"/>
                </a:lnTo>
                <a:lnTo>
                  <a:pt x="183" y="386"/>
                </a:lnTo>
                <a:lnTo>
                  <a:pt x="177" y="391"/>
                </a:lnTo>
                <a:lnTo>
                  <a:pt x="177" y="411"/>
                </a:lnTo>
                <a:lnTo>
                  <a:pt x="170" y="415"/>
                </a:lnTo>
                <a:lnTo>
                  <a:pt x="161" y="394"/>
                </a:lnTo>
                <a:lnTo>
                  <a:pt x="152" y="380"/>
                </a:lnTo>
                <a:lnTo>
                  <a:pt x="142" y="375"/>
                </a:lnTo>
                <a:lnTo>
                  <a:pt x="143" y="385"/>
                </a:lnTo>
                <a:lnTo>
                  <a:pt x="129" y="391"/>
                </a:lnTo>
                <a:lnTo>
                  <a:pt x="115" y="384"/>
                </a:lnTo>
                <a:lnTo>
                  <a:pt x="112" y="369"/>
                </a:lnTo>
                <a:lnTo>
                  <a:pt x="117" y="351"/>
                </a:lnTo>
                <a:lnTo>
                  <a:pt x="112" y="331"/>
                </a:lnTo>
                <a:lnTo>
                  <a:pt x="106" y="324"/>
                </a:lnTo>
                <a:lnTo>
                  <a:pt x="84" y="314"/>
                </a:lnTo>
                <a:lnTo>
                  <a:pt x="86" y="300"/>
                </a:lnTo>
                <a:lnTo>
                  <a:pt x="101" y="294"/>
                </a:lnTo>
                <a:lnTo>
                  <a:pt x="123" y="280"/>
                </a:lnTo>
                <a:lnTo>
                  <a:pt x="153" y="287"/>
                </a:lnTo>
                <a:lnTo>
                  <a:pt x="179" y="297"/>
                </a:lnTo>
                <a:lnTo>
                  <a:pt x="188" y="302"/>
                </a:lnTo>
                <a:lnTo>
                  <a:pt x="200" y="279"/>
                </a:lnTo>
                <a:lnTo>
                  <a:pt x="189" y="268"/>
                </a:lnTo>
                <a:lnTo>
                  <a:pt x="172" y="255"/>
                </a:lnTo>
                <a:lnTo>
                  <a:pt x="156" y="266"/>
                </a:lnTo>
                <a:lnTo>
                  <a:pt x="141" y="254"/>
                </a:lnTo>
                <a:lnTo>
                  <a:pt x="113" y="260"/>
                </a:lnTo>
                <a:lnTo>
                  <a:pt x="90" y="268"/>
                </a:lnTo>
                <a:lnTo>
                  <a:pt x="80" y="249"/>
                </a:lnTo>
                <a:lnTo>
                  <a:pt x="98" y="227"/>
                </a:lnTo>
                <a:lnTo>
                  <a:pt x="88" y="208"/>
                </a:lnTo>
                <a:lnTo>
                  <a:pt x="66" y="212"/>
                </a:lnTo>
                <a:lnTo>
                  <a:pt x="47" y="175"/>
                </a:lnTo>
                <a:lnTo>
                  <a:pt x="33" y="160"/>
                </a:lnTo>
                <a:lnTo>
                  <a:pt x="39" y="150"/>
                </a:lnTo>
                <a:lnTo>
                  <a:pt x="50" y="154"/>
                </a:lnTo>
                <a:lnTo>
                  <a:pt x="58" y="150"/>
                </a:lnTo>
                <a:lnTo>
                  <a:pt x="65" y="143"/>
                </a:lnTo>
                <a:lnTo>
                  <a:pt x="71" y="134"/>
                </a:lnTo>
                <a:lnTo>
                  <a:pt x="75" y="126"/>
                </a:lnTo>
                <a:lnTo>
                  <a:pt x="81" y="114"/>
                </a:lnTo>
                <a:lnTo>
                  <a:pt x="81" y="100"/>
                </a:lnTo>
                <a:lnTo>
                  <a:pt x="88" y="83"/>
                </a:lnTo>
                <a:lnTo>
                  <a:pt x="95" y="81"/>
                </a:lnTo>
                <a:lnTo>
                  <a:pt x="112" y="83"/>
                </a:lnTo>
                <a:lnTo>
                  <a:pt x="127" y="62"/>
                </a:lnTo>
                <a:lnTo>
                  <a:pt x="146" y="58"/>
                </a:lnTo>
                <a:lnTo>
                  <a:pt x="163" y="61"/>
                </a:lnTo>
                <a:lnTo>
                  <a:pt x="178" y="57"/>
                </a:lnTo>
                <a:lnTo>
                  <a:pt x="194" y="38"/>
                </a:lnTo>
                <a:lnTo>
                  <a:pt x="210" y="33"/>
                </a:lnTo>
                <a:lnTo>
                  <a:pt x="215" y="29"/>
                </a:lnTo>
                <a:lnTo>
                  <a:pt x="220" y="39"/>
                </a:lnTo>
                <a:lnTo>
                  <a:pt x="237" y="31"/>
                </a:lnTo>
                <a:lnTo>
                  <a:pt x="253" y="30"/>
                </a:lnTo>
                <a:lnTo>
                  <a:pt x="267" y="27"/>
                </a:lnTo>
                <a:lnTo>
                  <a:pt x="283" y="23"/>
                </a:lnTo>
                <a:lnTo>
                  <a:pt x="299" y="18"/>
                </a:lnTo>
                <a:lnTo>
                  <a:pt x="309" y="31"/>
                </a:lnTo>
                <a:lnTo>
                  <a:pt x="325" y="35"/>
                </a:lnTo>
                <a:lnTo>
                  <a:pt x="340" y="35"/>
                </a:lnTo>
                <a:lnTo>
                  <a:pt x="357" y="38"/>
                </a:lnTo>
                <a:lnTo>
                  <a:pt x="368" y="40"/>
                </a:lnTo>
                <a:lnTo>
                  <a:pt x="371" y="22"/>
                </a:lnTo>
                <a:lnTo>
                  <a:pt x="383" y="1"/>
                </a:lnTo>
                <a:lnTo>
                  <a:pt x="399" y="0"/>
                </a:lnTo>
                <a:lnTo>
                  <a:pt x="404" y="12"/>
                </a:lnTo>
                <a:lnTo>
                  <a:pt x="403" y="27"/>
                </a:lnTo>
                <a:lnTo>
                  <a:pt x="397" y="40"/>
                </a:lnTo>
                <a:lnTo>
                  <a:pt x="393" y="49"/>
                </a:lnTo>
                <a:lnTo>
                  <a:pt x="385" y="62"/>
                </a:lnTo>
                <a:lnTo>
                  <a:pt x="388" y="74"/>
                </a:lnTo>
                <a:close/>
                <a:moveTo>
                  <a:pt x="18" y="192"/>
                </a:moveTo>
                <a:lnTo>
                  <a:pt x="27" y="197"/>
                </a:lnTo>
                <a:lnTo>
                  <a:pt x="30" y="182"/>
                </a:lnTo>
                <a:lnTo>
                  <a:pt x="17" y="160"/>
                </a:lnTo>
                <a:lnTo>
                  <a:pt x="6" y="159"/>
                </a:lnTo>
                <a:lnTo>
                  <a:pt x="0" y="162"/>
                </a:lnTo>
                <a:lnTo>
                  <a:pt x="10" y="173"/>
                </a:lnTo>
                <a:lnTo>
                  <a:pt x="12" y="186"/>
                </a:lnTo>
                <a:lnTo>
                  <a:pt x="18" y="192"/>
                </a:lnTo>
                <a:close/>
                <a:moveTo>
                  <a:pt x="63" y="290"/>
                </a:moveTo>
                <a:lnTo>
                  <a:pt x="55" y="283"/>
                </a:lnTo>
                <a:lnTo>
                  <a:pt x="49" y="269"/>
                </a:lnTo>
                <a:lnTo>
                  <a:pt x="59" y="259"/>
                </a:lnTo>
                <a:lnTo>
                  <a:pt x="67" y="270"/>
                </a:lnTo>
                <a:lnTo>
                  <a:pt x="72" y="281"/>
                </a:lnTo>
                <a:lnTo>
                  <a:pt x="72" y="297"/>
                </a:lnTo>
                <a:lnTo>
                  <a:pt x="63" y="290"/>
                </a:lnTo>
                <a:close/>
                <a:moveTo>
                  <a:pt x="234" y="497"/>
                </a:moveTo>
                <a:lnTo>
                  <a:pt x="234" y="480"/>
                </a:lnTo>
                <a:lnTo>
                  <a:pt x="244" y="483"/>
                </a:lnTo>
                <a:lnTo>
                  <a:pt x="257" y="492"/>
                </a:lnTo>
                <a:lnTo>
                  <a:pt x="270" y="478"/>
                </a:lnTo>
                <a:lnTo>
                  <a:pt x="275" y="493"/>
                </a:lnTo>
                <a:lnTo>
                  <a:pt x="302" y="494"/>
                </a:lnTo>
                <a:lnTo>
                  <a:pt x="328" y="491"/>
                </a:lnTo>
                <a:lnTo>
                  <a:pt x="345" y="494"/>
                </a:lnTo>
                <a:lnTo>
                  <a:pt x="362" y="496"/>
                </a:lnTo>
                <a:lnTo>
                  <a:pt x="360" y="509"/>
                </a:lnTo>
                <a:lnTo>
                  <a:pt x="374" y="505"/>
                </a:lnTo>
                <a:lnTo>
                  <a:pt x="400" y="499"/>
                </a:lnTo>
                <a:lnTo>
                  <a:pt x="408" y="510"/>
                </a:lnTo>
                <a:lnTo>
                  <a:pt x="399" y="521"/>
                </a:lnTo>
                <a:lnTo>
                  <a:pt x="379" y="525"/>
                </a:lnTo>
                <a:lnTo>
                  <a:pt x="364" y="524"/>
                </a:lnTo>
                <a:lnTo>
                  <a:pt x="349" y="524"/>
                </a:lnTo>
                <a:lnTo>
                  <a:pt x="333" y="524"/>
                </a:lnTo>
                <a:lnTo>
                  <a:pt x="319" y="523"/>
                </a:lnTo>
                <a:lnTo>
                  <a:pt x="302" y="520"/>
                </a:lnTo>
                <a:lnTo>
                  <a:pt x="286" y="513"/>
                </a:lnTo>
                <a:lnTo>
                  <a:pt x="273" y="510"/>
                </a:lnTo>
                <a:lnTo>
                  <a:pt x="258" y="509"/>
                </a:lnTo>
                <a:lnTo>
                  <a:pt x="245" y="509"/>
                </a:lnTo>
                <a:lnTo>
                  <a:pt x="233" y="508"/>
                </a:lnTo>
                <a:lnTo>
                  <a:pt x="234" y="497"/>
                </a:lnTo>
                <a:close/>
                <a:moveTo>
                  <a:pt x="260" y="235"/>
                </a:moveTo>
                <a:lnTo>
                  <a:pt x="271" y="249"/>
                </a:lnTo>
                <a:lnTo>
                  <a:pt x="276" y="256"/>
                </a:lnTo>
                <a:lnTo>
                  <a:pt x="281" y="268"/>
                </a:lnTo>
                <a:lnTo>
                  <a:pt x="293" y="285"/>
                </a:lnTo>
                <a:lnTo>
                  <a:pt x="299" y="304"/>
                </a:lnTo>
                <a:lnTo>
                  <a:pt x="292" y="314"/>
                </a:lnTo>
                <a:lnTo>
                  <a:pt x="275" y="311"/>
                </a:lnTo>
                <a:lnTo>
                  <a:pt x="271" y="299"/>
                </a:lnTo>
                <a:lnTo>
                  <a:pt x="258" y="278"/>
                </a:lnTo>
                <a:lnTo>
                  <a:pt x="246" y="261"/>
                </a:lnTo>
                <a:lnTo>
                  <a:pt x="229" y="245"/>
                </a:lnTo>
                <a:lnTo>
                  <a:pt x="217" y="241"/>
                </a:lnTo>
                <a:lnTo>
                  <a:pt x="200" y="227"/>
                </a:lnTo>
                <a:lnTo>
                  <a:pt x="208" y="221"/>
                </a:lnTo>
                <a:lnTo>
                  <a:pt x="220" y="215"/>
                </a:lnTo>
                <a:lnTo>
                  <a:pt x="231" y="210"/>
                </a:lnTo>
                <a:lnTo>
                  <a:pt x="252" y="223"/>
                </a:lnTo>
                <a:lnTo>
                  <a:pt x="260" y="235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29"/>
          <p:cNvSpPr>
            <a:spLocks noChangeAspect="1"/>
          </p:cNvSpPr>
          <p:nvPr/>
        </p:nvSpPr>
        <p:spPr bwMode="auto">
          <a:xfrm>
            <a:off x="3751263" y="4549775"/>
            <a:ext cx="671512" cy="434975"/>
          </a:xfrm>
          <a:custGeom>
            <a:avLst/>
            <a:gdLst>
              <a:gd name="T0" fmla="*/ 49 w 356"/>
              <a:gd name="T1" fmla="*/ 42 h 231"/>
              <a:gd name="T2" fmla="*/ 48 w 356"/>
              <a:gd name="T3" fmla="*/ 60 h 231"/>
              <a:gd name="T4" fmla="*/ 24 w 356"/>
              <a:gd name="T5" fmla="*/ 61 h 231"/>
              <a:gd name="T6" fmla="*/ 14 w 356"/>
              <a:gd name="T7" fmla="*/ 81 h 231"/>
              <a:gd name="T8" fmla="*/ 29 w 356"/>
              <a:gd name="T9" fmla="*/ 89 h 231"/>
              <a:gd name="T10" fmla="*/ 14 w 356"/>
              <a:gd name="T11" fmla="*/ 113 h 231"/>
              <a:gd name="T12" fmla="*/ 1 w 356"/>
              <a:gd name="T13" fmla="*/ 126 h 231"/>
              <a:gd name="T14" fmla="*/ 5 w 356"/>
              <a:gd name="T15" fmla="*/ 139 h 231"/>
              <a:gd name="T16" fmla="*/ 21 w 356"/>
              <a:gd name="T17" fmla="*/ 151 h 231"/>
              <a:gd name="T18" fmla="*/ 49 w 356"/>
              <a:gd name="T19" fmla="*/ 173 h 231"/>
              <a:gd name="T20" fmla="*/ 66 w 356"/>
              <a:gd name="T21" fmla="*/ 196 h 231"/>
              <a:gd name="T22" fmla="*/ 90 w 356"/>
              <a:gd name="T23" fmla="*/ 220 h 231"/>
              <a:gd name="T24" fmla="*/ 127 w 356"/>
              <a:gd name="T25" fmla="*/ 229 h 231"/>
              <a:gd name="T26" fmla="*/ 157 w 356"/>
              <a:gd name="T27" fmla="*/ 221 h 231"/>
              <a:gd name="T28" fmla="*/ 188 w 356"/>
              <a:gd name="T29" fmla="*/ 209 h 231"/>
              <a:gd name="T30" fmla="*/ 210 w 356"/>
              <a:gd name="T31" fmla="*/ 190 h 231"/>
              <a:gd name="T32" fmla="*/ 234 w 356"/>
              <a:gd name="T33" fmla="*/ 199 h 231"/>
              <a:gd name="T34" fmla="*/ 261 w 356"/>
              <a:gd name="T35" fmla="*/ 176 h 231"/>
              <a:gd name="T36" fmla="*/ 284 w 356"/>
              <a:gd name="T37" fmla="*/ 132 h 231"/>
              <a:gd name="T38" fmla="*/ 321 w 356"/>
              <a:gd name="T39" fmla="*/ 82 h 231"/>
              <a:gd name="T40" fmla="*/ 345 w 356"/>
              <a:gd name="T41" fmla="*/ 60 h 231"/>
              <a:gd name="T42" fmla="*/ 346 w 356"/>
              <a:gd name="T43" fmla="*/ 41 h 231"/>
              <a:gd name="T44" fmla="*/ 327 w 356"/>
              <a:gd name="T45" fmla="*/ 14 h 231"/>
              <a:gd name="T46" fmla="*/ 312 w 356"/>
              <a:gd name="T47" fmla="*/ 12 h 231"/>
              <a:gd name="T48" fmla="*/ 282 w 356"/>
              <a:gd name="T49" fmla="*/ 7 h 231"/>
              <a:gd name="T50" fmla="*/ 261 w 356"/>
              <a:gd name="T51" fmla="*/ 0 h 231"/>
              <a:gd name="T52" fmla="*/ 242 w 356"/>
              <a:gd name="T53" fmla="*/ 5 h 231"/>
              <a:gd name="T54" fmla="*/ 222 w 356"/>
              <a:gd name="T55" fmla="*/ 36 h 231"/>
              <a:gd name="T56" fmla="*/ 194 w 356"/>
              <a:gd name="T57" fmla="*/ 41 h 231"/>
              <a:gd name="T58" fmla="*/ 179 w 356"/>
              <a:gd name="T59" fmla="*/ 56 h 231"/>
              <a:gd name="T60" fmla="*/ 161 w 356"/>
              <a:gd name="T61" fmla="*/ 51 h 231"/>
              <a:gd name="T62" fmla="*/ 152 w 356"/>
              <a:gd name="T63" fmla="*/ 67 h 231"/>
              <a:gd name="T64" fmla="*/ 111 w 356"/>
              <a:gd name="T65" fmla="*/ 64 h 231"/>
              <a:gd name="T66" fmla="*/ 81 w 356"/>
              <a:gd name="T67" fmla="*/ 63 h 231"/>
              <a:gd name="T68" fmla="*/ 65 w 356"/>
              <a:gd name="T69" fmla="*/ 4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6" h="231">
                <a:moveTo>
                  <a:pt x="58" y="39"/>
                </a:moveTo>
                <a:lnTo>
                  <a:pt x="49" y="42"/>
                </a:lnTo>
                <a:lnTo>
                  <a:pt x="49" y="53"/>
                </a:lnTo>
                <a:lnTo>
                  <a:pt x="48" y="60"/>
                </a:lnTo>
                <a:lnTo>
                  <a:pt x="36" y="61"/>
                </a:lnTo>
                <a:lnTo>
                  <a:pt x="24" y="61"/>
                </a:lnTo>
                <a:lnTo>
                  <a:pt x="14" y="66"/>
                </a:lnTo>
                <a:lnTo>
                  <a:pt x="14" y="81"/>
                </a:lnTo>
                <a:lnTo>
                  <a:pt x="19" y="86"/>
                </a:lnTo>
                <a:lnTo>
                  <a:pt x="29" y="89"/>
                </a:lnTo>
                <a:lnTo>
                  <a:pt x="23" y="99"/>
                </a:lnTo>
                <a:lnTo>
                  <a:pt x="14" y="113"/>
                </a:lnTo>
                <a:lnTo>
                  <a:pt x="8" y="121"/>
                </a:lnTo>
                <a:lnTo>
                  <a:pt x="1" y="126"/>
                </a:lnTo>
                <a:lnTo>
                  <a:pt x="0" y="134"/>
                </a:lnTo>
                <a:lnTo>
                  <a:pt x="5" y="139"/>
                </a:lnTo>
                <a:lnTo>
                  <a:pt x="11" y="145"/>
                </a:lnTo>
                <a:lnTo>
                  <a:pt x="21" y="151"/>
                </a:lnTo>
                <a:lnTo>
                  <a:pt x="28" y="158"/>
                </a:lnTo>
                <a:lnTo>
                  <a:pt x="49" y="173"/>
                </a:lnTo>
                <a:lnTo>
                  <a:pt x="59" y="182"/>
                </a:lnTo>
                <a:lnTo>
                  <a:pt x="66" y="196"/>
                </a:lnTo>
                <a:lnTo>
                  <a:pt x="78" y="211"/>
                </a:lnTo>
                <a:lnTo>
                  <a:pt x="90" y="220"/>
                </a:lnTo>
                <a:lnTo>
                  <a:pt x="101" y="231"/>
                </a:lnTo>
                <a:lnTo>
                  <a:pt x="127" y="229"/>
                </a:lnTo>
                <a:lnTo>
                  <a:pt x="139" y="218"/>
                </a:lnTo>
                <a:lnTo>
                  <a:pt x="157" y="221"/>
                </a:lnTo>
                <a:lnTo>
                  <a:pt x="173" y="216"/>
                </a:lnTo>
                <a:lnTo>
                  <a:pt x="188" y="209"/>
                </a:lnTo>
                <a:lnTo>
                  <a:pt x="196" y="200"/>
                </a:lnTo>
                <a:lnTo>
                  <a:pt x="210" y="190"/>
                </a:lnTo>
                <a:lnTo>
                  <a:pt x="222" y="197"/>
                </a:lnTo>
                <a:lnTo>
                  <a:pt x="234" y="199"/>
                </a:lnTo>
                <a:lnTo>
                  <a:pt x="251" y="190"/>
                </a:lnTo>
                <a:lnTo>
                  <a:pt x="261" y="176"/>
                </a:lnTo>
                <a:lnTo>
                  <a:pt x="275" y="151"/>
                </a:lnTo>
                <a:lnTo>
                  <a:pt x="284" y="132"/>
                </a:lnTo>
                <a:lnTo>
                  <a:pt x="299" y="103"/>
                </a:lnTo>
                <a:lnTo>
                  <a:pt x="321" y="82"/>
                </a:lnTo>
                <a:lnTo>
                  <a:pt x="331" y="68"/>
                </a:lnTo>
                <a:lnTo>
                  <a:pt x="345" y="60"/>
                </a:lnTo>
                <a:lnTo>
                  <a:pt x="356" y="46"/>
                </a:lnTo>
                <a:lnTo>
                  <a:pt x="346" y="41"/>
                </a:lnTo>
                <a:lnTo>
                  <a:pt x="335" y="30"/>
                </a:lnTo>
                <a:lnTo>
                  <a:pt x="327" y="14"/>
                </a:lnTo>
                <a:lnTo>
                  <a:pt x="320" y="7"/>
                </a:lnTo>
                <a:lnTo>
                  <a:pt x="312" y="12"/>
                </a:lnTo>
                <a:lnTo>
                  <a:pt x="297" y="14"/>
                </a:lnTo>
                <a:lnTo>
                  <a:pt x="282" y="7"/>
                </a:lnTo>
                <a:lnTo>
                  <a:pt x="273" y="0"/>
                </a:lnTo>
                <a:lnTo>
                  <a:pt x="261" y="0"/>
                </a:lnTo>
                <a:lnTo>
                  <a:pt x="251" y="4"/>
                </a:lnTo>
                <a:lnTo>
                  <a:pt x="242" y="5"/>
                </a:lnTo>
                <a:lnTo>
                  <a:pt x="234" y="21"/>
                </a:lnTo>
                <a:lnTo>
                  <a:pt x="222" y="36"/>
                </a:lnTo>
                <a:lnTo>
                  <a:pt x="206" y="36"/>
                </a:lnTo>
                <a:lnTo>
                  <a:pt x="194" y="41"/>
                </a:lnTo>
                <a:lnTo>
                  <a:pt x="183" y="42"/>
                </a:lnTo>
                <a:lnTo>
                  <a:pt x="179" y="56"/>
                </a:lnTo>
                <a:lnTo>
                  <a:pt x="172" y="52"/>
                </a:lnTo>
                <a:lnTo>
                  <a:pt x="161" y="51"/>
                </a:lnTo>
                <a:lnTo>
                  <a:pt x="157" y="61"/>
                </a:lnTo>
                <a:lnTo>
                  <a:pt x="152" y="67"/>
                </a:lnTo>
                <a:lnTo>
                  <a:pt x="134" y="62"/>
                </a:lnTo>
                <a:lnTo>
                  <a:pt x="111" y="64"/>
                </a:lnTo>
                <a:lnTo>
                  <a:pt x="94" y="66"/>
                </a:lnTo>
                <a:lnTo>
                  <a:pt x="81" y="63"/>
                </a:lnTo>
                <a:lnTo>
                  <a:pt x="75" y="52"/>
                </a:lnTo>
                <a:lnTo>
                  <a:pt x="65" y="43"/>
                </a:lnTo>
                <a:lnTo>
                  <a:pt x="58" y="39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28"/>
          <p:cNvSpPr>
            <a:spLocks noChangeAspect="1"/>
          </p:cNvSpPr>
          <p:nvPr/>
        </p:nvSpPr>
        <p:spPr bwMode="auto">
          <a:xfrm>
            <a:off x="1328738" y="3100388"/>
            <a:ext cx="466725" cy="546100"/>
          </a:xfrm>
          <a:custGeom>
            <a:avLst/>
            <a:gdLst>
              <a:gd name="T0" fmla="*/ 180 w 247"/>
              <a:gd name="T1" fmla="*/ 251 h 289"/>
              <a:gd name="T2" fmla="*/ 120 w 247"/>
              <a:gd name="T3" fmla="*/ 269 h 289"/>
              <a:gd name="T4" fmla="*/ 59 w 247"/>
              <a:gd name="T5" fmla="*/ 267 h 289"/>
              <a:gd name="T6" fmla="*/ 34 w 247"/>
              <a:gd name="T7" fmla="*/ 274 h 289"/>
              <a:gd name="T8" fmla="*/ 26 w 247"/>
              <a:gd name="T9" fmla="*/ 243 h 289"/>
              <a:gd name="T10" fmla="*/ 0 w 247"/>
              <a:gd name="T11" fmla="*/ 235 h 289"/>
              <a:gd name="T12" fmla="*/ 21 w 247"/>
              <a:gd name="T13" fmla="*/ 220 h 289"/>
              <a:gd name="T14" fmla="*/ 15 w 247"/>
              <a:gd name="T15" fmla="*/ 201 h 289"/>
              <a:gd name="T16" fmla="*/ 38 w 247"/>
              <a:gd name="T17" fmla="*/ 206 h 289"/>
              <a:gd name="T18" fmla="*/ 58 w 247"/>
              <a:gd name="T19" fmla="*/ 196 h 289"/>
              <a:gd name="T20" fmla="*/ 90 w 247"/>
              <a:gd name="T21" fmla="*/ 187 h 289"/>
              <a:gd name="T22" fmla="*/ 69 w 247"/>
              <a:gd name="T23" fmla="*/ 173 h 289"/>
              <a:gd name="T24" fmla="*/ 68 w 247"/>
              <a:gd name="T25" fmla="*/ 156 h 289"/>
              <a:gd name="T26" fmla="*/ 84 w 247"/>
              <a:gd name="T27" fmla="*/ 126 h 289"/>
              <a:gd name="T28" fmla="*/ 70 w 247"/>
              <a:gd name="T29" fmla="*/ 109 h 289"/>
              <a:gd name="T30" fmla="*/ 98 w 247"/>
              <a:gd name="T31" fmla="*/ 78 h 289"/>
              <a:gd name="T32" fmla="*/ 95 w 247"/>
              <a:gd name="T33" fmla="*/ 49 h 289"/>
              <a:gd name="T34" fmla="*/ 116 w 247"/>
              <a:gd name="T35" fmla="*/ 45 h 289"/>
              <a:gd name="T36" fmla="*/ 135 w 247"/>
              <a:gd name="T37" fmla="*/ 56 h 289"/>
              <a:gd name="T38" fmla="*/ 152 w 247"/>
              <a:gd name="T39" fmla="*/ 64 h 289"/>
              <a:gd name="T40" fmla="*/ 180 w 247"/>
              <a:gd name="T41" fmla="*/ 49 h 289"/>
              <a:gd name="T42" fmla="*/ 177 w 247"/>
              <a:gd name="T43" fmla="*/ 20 h 289"/>
              <a:gd name="T44" fmla="*/ 216 w 247"/>
              <a:gd name="T45" fmla="*/ 4 h 289"/>
              <a:gd name="T46" fmla="*/ 234 w 247"/>
              <a:gd name="T47" fmla="*/ 40 h 289"/>
              <a:gd name="T48" fmla="*/ 202 w 247"/>
              <a:gd name="T49" fmla="*/ 59 h 289"/>
              <a:gd name="T50" fmla="*/ 197 w 247"/>
              <a:gd name="T51" fmla="*/ 94 h 289"/>
              <a:gd name="T52" fmla="*/ 218 w 247"/>
              <a:gd name="T53" fmla="*/ 97 h 289"/>
              <a:gd name="T54" fmla="*/ 233 w 247"/>
              <a:gd name="T55" fmla="*/ 101 h 289"/>
              <a:gd name="T56" fmla="*/ 247 w 247"/>
              <a:gd name="T57" fmla="*/ 124 h 289"/>
              <a:gd name="T58" fmla="*/ 244 w 247"/>
              <a:gd name="T59" fmla="*/ 160 h 289"/>
              <a:gd name="T60" fmla="*/ 238 w 247"/>
              <a:gd name="T61" fmla="*/ 196 h 289"/>
              <a:gd name="T62" fmla="*/ 224 w 247"/>
              <a:gd name="T63" fmla="*/ 244 h 289"/>
              <a:gd name="T64" fmla="*/ 209 w 247"/>
              <a:gd name="T65" fmla="*/ 27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7" h="289">
                <a:moveTo>
                  <a:pt x="209" y="277"/>
                </a:moveTo>
                <a:lnTo>
                  <a:pt x="180" y="251"/>
                </a:lnTo>
                <a:lnTo>
                  <a:pt x="153" y="263"/>
                </a:lnTo>
                <a:lnTo>
                  <a:pt x="120" y="269"/>
                </a:lnTo>
                <a:lnTo>
                  <a:pt x="91" y="268"/>
                </a:lnTo>
                <a:lnTo>
                  <a:pt x="59" y="267"/>
                </a:lnTo>
                <a:lnTo>
                  <a:pt x="44" y="289"/>
                </a:lnTo>
                <a:lnTo>
                  <a:pt x="34" y="274"/>
                </a:lnTo>
                <a:lnTo>
                  <a:pt x="35" y="252"/>
                </a:lnTo>
                <a:lnTo>
                  <a:pt x="26" y="243"/>
                </a:lnTo>
                <a:lnTo>
                  <a:pt x="7" y="247"/>
                </a:lnTo>
                <a:lnTo>
                  <a:pt x="0" y="235"/>
                </a:lnTo>
                <a:lnTo>
                  <a:pt x="14" y="228"/>
                </a:lnTo>
                <a:lnTo>
                  <a:pt x="21" y="220"/>
                </a:lnTo>
                <a:lnTo>
                  <a:pt x="10" y="213"/>
                </a:lnTo>
                <a:lnTo>
                  <a:pt x="15" y="201"/>
                </a:lnTo>
                <a:lnTo>
                  <a:pt x="27" y="202"/>
                </a:lnTo>
                <a:lnTo>
                  <a:pt x="38" y="206"/>
                </a:lnTo>
                <a:lnTo>
                  <a:pt x="46" y="193"/>
                </a:lnTo>
                <a:lnTo>
                  <a:pt x="58" y="196"/>
                </a:lnTo>
                <a:lnTo>
                  <a:pt x="74" y="188"/>
                </a:lnTo>
                <a:lnTo>
                  <a:pt x="90" y="187"/>
                </a:lnTo>
                <a:lnTo>
                  <a:pt x="86" y="165"/>
                </a:lnTo>
                <a:lnTo>
                  <a:pt x="69" y="173"/>
                </a:lnTo>
                <a:lnTo>
                  <a:pt x="58" y="169"/>
                </a:lnTo>
                <a:lnTo>
                  <a:pt x="68" y="156"/>
                </a:lnTo>
                <a:lnTo>
                  <a:pt x="86" y="143"/>
                </a:lnTo>
                <a:lnTo>
                  <a:pt x="84" y="126"/>
                </a:lnTo>
                <a:lnTo>
                  <a:pt x="70" y="125"/>
                </a:lnTo>
                <a:lnTo>
                  <a:pt x="70" y="109"/>
                </a:lnTo>
                <a:lnTo>
                  <a:pt x="89" y="93"/>
                </a:lnTo>
                <a:lnTo>
                  <a:pt x="98" y="78"/>
                </a:lnTo>
                <a:lnTo>
                  <a:pt x="91" y="65"/>
                </a:lnTo>
                <a:lnTo>
                  <a:pt x="95" y="49"/>
                </a:lnTo>
                <a:lnTo>
                  <a:pt x="103" y="37"/>
                </a:lnTo>
                <a:lnTo>
                  <a:pt x="116" y="45"/>
                </a:lnTo>
                <a:lnTo>
                  <a:pt x="123" y="55"/>
                </a:lnTo>
                <a:lnTo>
                  <a:pt x="135" y="56"/>
                </a:lnTo>
                <a:lnTo>
                  <a:pt x="144" y="59"/>
                </a:lnTo>
                <a:lnTo>
                  <a:pt x="152" y="64"/>
                </a:lnTo>
                <a:lnTo>
                  <a:pt x="166" y="56"/>
                </a:lnTo>
                <a:lnTo>
                  <a:pt x="180" y="49"/>
                </a:lnTo>
                <a:lnTo>
                  <a:pt x="163" y="39"/>
                </a:lnTo>
                <a:lnTo>
                  <a:pt x="177" y="20"/>
                </a:lnTo>
                <a:lnTo>
                  <a:pt x="198" y="0"/>
                </a:lnTo>
                <a:lnTo>
                  <a:pt x="216" y="4"/>
                </a:lnTo>
                <a:lnTo>
                  <a:pt x="226" y="13"/>
                </a:lnTo>
                <a:lnTo>
                  <a:pt x="234" y="40"/>
                </a:lnTo>
                <a:lnTo>
                  <a:pt x="218" y="51"/>
                </a:lnTo>
                <a:lnTo>
                  <a:pt x="202" y="59"/>
                </a:lnTo>
                <a:lnTo>
                  <a:pt x="198" y="68"/>
                </a:lnTo>
                <a:lnTo>
                  <a:pt x="197" y="94"/>
                </a:lnTo>
                <a:lnTo>
                  <a:pt x="206" y="112"/>
                </a:lnTo>
                <a:lnTo>
                  <a:pt x="218" y="97"/>
                </a:lnTo>
                <a:lnTo>
                  <a:pt x="223" y="92"/>
                </a:lnTo>
                <a:lnTo>
                  <a:pt x="233" y="101"/>
                </a:lnTo>
                <a:lnTo>
                  <a:pt x="240" y="108"/>
                </a:lnTo>
                <a:lnTo>
                  <a:pt x="247" y="124"/>
                </a:lnTo>
                <a:lnTo>
                  <a:pt x="245" y="145"/>
                </a:lnTo>
                <a:lnTo>
                  <a:pt x="244" y="160"/>
                </a:lnTo>
                <a:lnTo>
                  <a:pt x="241" y="180"/>
                </a:lnTo>
                <a:lnTo>
                  <a:pt x="238" y="196"/>
                </a:lnTo>
                <a:lnTo>
                  <a:pt x="226" y="226"/>
                </a:lnTo>
                <a:lnTo>
                  <a:pt x="224" y="244"/>
                </a:lnTo>
                <a:lnTo>
                  <a:pt x="213" y="260"/>
                </a:lnTo>
                <a:lnTo>
                  <a:pt x="209" y="277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27"/>
          <p:cNvSpPr>
            <a:spLocks noChangeAspect="1"/>
          </p:cNvSpPr>
          <p:nvPr/>
        </p:nvSpPr>
        <p:spPr bwMode="auto">
          <a:xfrm>
            <a:off x="1282700" y="955675"/>
            <a:ext cx="708025" cy="601663"/>
          </a:xfrm>
          <a:custGeom>
            <a:avLst/>
            <a:gdLst>
              <a:gd name="T0" fmla="*/ 314 w 375"/>
              <a:gd name="T1" fmla="*/ 287 h 319"/>
              <a:gd name="T2" fmla="*/ 347 w 375"/>
              <a:gd name="T3" fmla="*/ 290 h 319"/>
              <a:gd name="T4" fmla="*/ 356 w 375"/>
              <a:gd name="T5" fmla="*/ 247 h 319"/>
              <a:gd name="T6" fmla="*/ 375 w 375"/>
              <a:gd name="T7" fmla="*/ 210 h 319"/>
              <a:gd name="T8" fmla="*/ 348 w 375"/>
              <a:gd name="T9" fmla="*/ 194 h 319"/>
              <a:gd name="T10" fmla="*/ 349 w 375"/>
              <a:gd name="T11" fmla="*/ 170 h 319"/>
              <a:gd name="T12" fmla="*/ 372 w 375"/>
              <a:gd name="T13" fmla="*/ 161 h 319"/>
              <a:gd name="T14" fmla="*/ 347 w 375"/>
              <a:gd name="T15" fmla="*/ 145 h 319"/>
              <a:gd name="T16" fmla="*/ 329 w 375"/>
              <a:gd name="T17" fmla="*/ 117 h 319"/>
              <a:gd name="T18" fmla="*/ 315 w 375"/>
              <a:gd name="T19" fmla="*/ 141 h 319"/>
              <a:gd name="T20" fmla="*/ 298 w 375"/>
              <a:gd name="T21" fmla="*/ 124 h 319"/>
              <a:gd name="T22" fmla="*/ 276 w 375"/>
              <a:gd name="T23" fmla="*/ 130 h 319"/>
              <a:gd name="T24" fmla="*/ 262 w 375"/>
              <a:gd name="T25" fmla="*/ 114 h 319"/>
              <a:gd name="T26" fmla="*/ 245 w 375"/>
              <a:gd name="T27" fmla="*/ 123 h 319"/>
              <a:gd name="T28" fmla="*/ 228 w 375"/>
              <a:gd name="T29" fmla="*/ 96 h 319"/>
              <a:gd name="T30" fmla="*/ 209 w 375"/>
              <a:gd name="T31" fmla="*/ 111 h 319"/>
              <a:gd name="T32" fmla="*/ 194 w 375"/>
              <a:gd name="T33" fmla="*/ 78 h 319"/>
              <a:gd name="T34" fmla="*/ 177 w 375"/>
              <a:gd name="T35" fmla="*/ 102 h 319"/>
              <a:gd name="T36" fmla="*/ 147 w 375"/>
              <a:gd name="T37" fmla="*/ 111 h 319"/>
              <a:gd name="T38" fmla="*/ 129 w 375"/>
              <a:gd name="T39" fmla="*/ 88 h 319"/>
              <a:gd name="T40" fmla="*/ 157 w 375"/>
              <a:gd name="T41" fmla="*/ 50 h 319"/>
              <a:gd name="T42" fmla="*/ 141 w 375"/>
              <a:gd name="T43" fmla="*/ 2 h 319"/>
              <a:gd name="T44" fmla="*/ 119 w 375"/>
              <a:gd name="T45" fmla="*/ 23 h 319"/>
              <a:gd name="T46" fmla="*/ 108 w 375"/>
              <a:gd name="T47" fmla="*/ 28 h 319"/>
              <a:gd name="T48" fmla="*/ 90 w 375"/>
              <a:gd name="T49" fmla="*/ 25 h 319"/>
              <a:gd name="T50" fmla="*/ 61 w 375"/>
              <a:gd name="T51" fmla="*/ 34 h 319"/>
              <a:gd name="T52" fmla="*/ 62 w 375"/>
              <a:gd name="T53" fmla="*/ 51 h 319"/>
              <a:gd name="T54" fmla="*/ 101 w 375"/>
              <a:gd name="T55" fmla="*/ 72 h 319"/>
              <a:gd name="T56" fmla="*/ 88 w 375"/>
              <a:gd name="T57" fmla="*/ 89 h 319"/>
              <a:gd name="T58" fmla="*/ 89 w 375"/>
              <a:gd name="T59" fmla="*/ 117 h 319"/>
              <a:gd name="T60" fmla="*/ 63 w 375"/>
              <a:gd name="T61" fmla="*/ 105 h 319"/>
              <a:gd name="T62" fmla="*/ 17 w 375"/>
              <a:gd name="T63" fmla="*/ 118 h 319"/>
              <a:gd name="T64" fmla="*/ 59 w 375"/>
              <a:gd name="T65" fmla="*/ 125 h 319"/>
              <a:gd name="T66" fmla="*/ 53 w 375"/>
              <a:gd name="T67" fmla="*/ 160 h 319"/>
              <a:gd name="T68" fmla="*/ 29 w 375"/>
              <a:gd name="T69" fmla="*/ 170 h 319"/>
              <a:gd name="T70" fmla="*/ 0 w 375"/>
              <a:gd name="T71" fmla="*/ 187 h 319"/>
              <a:gd name="T72" fmla="*/ 22 w 375"/>
              <a:gd name="T73" fmla="*/ 203 h 319"/>
              <a:gd name="T74" fmla="*/ 60 w 375"/>
              <a:gd name="T75" fmla="*/ 242 h 319"/>
              <a:gd name="T76" fmla="*/ 90 w 375"/>
              <a:gd name="T77" fmla="*/ 292 h 319"/>
              <a:gd name="T78" fmla="*/ 168 w 375"/>
              <a:gd name="T79" fmla="*/ 305 h 319"/>
              <a:gd name="T80" fmla="*/ 218 w 375"/>
              <a:gd name="T81" fmla="*/ 304 h 319"/>
              <a:gd name="T82" fmla="*/ 271 w 375"/>
              <a:gd name="T83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5" h="319">
                <a:moveTo>
                  <a:pt x="271" y="319"/>
                </a:moveTo>
                <a:lnTo>
                  <a:pt x="314" y="287"/>
                </a:lnTo>
                <a:lnTo>
                  <a:pt x="332" y="281"/>
                </a:lnTo>
                <a:lnTo>
                  <a:pt x="347" y="290"/>
                </a:lnTo>
                <a:lnTo>
                  <a:pt x="356" y="273"/>
                </a:lnTo>
                <a:lnTo>
                  <a:pt x="356" y="247"/>
                </a:lnTo>
                <a:lnTo>
                  <a:pt x="368" y="241"/>
                </a:lnTo>
                <a:lnTo>
                  <a:pt x="375" y="210"/>
                </a:lnTo>
                <a:lnTo>
                  <a:pt x="354" y="211"/>
                </a:lnTo>
                <a:lnTo>
                  <a:pt x="348" y="194"/>
                </a:lnTo>
                <a:lnTo>
                  <a:pt x="358" y="186"/>
                </a:lnTo>
                <a:lnTo>
                  <a:pt x="349" y="170"/>
                </a:lnTo>
                <a:lnTo>
                  <a:pt x="362" y="166"/>
                </a:lnTo>
                <a:lnTo>
                  <a:pt x="372" y="161"/>
                </a:lnTo>
                <a:lnTo>
                  <a:pt x="363" y="141"/>
                </a:lnTo>
                <a:lnTo>
                  <a:pt x="347" y="145"/>
                </a:lnTo>
                <a:lnTo>
                  <a:pt x="346" y="116"/>
                </a:lnTo>
                <a:lnTo>
                  <a:pt x="329" y="117"/>
                </a:lnTo>
                <a:lnTo>
                  <a:pt x="322" y="128"/>
                </a:lnTo>
                <a:lnTo>
                  <a:pt x="315" y="141"/>
                </a:lnTo>
                <a:lnTo>
                  <a:pt x="302" y="136"/>
                </a:lnTo>
                <a:lnTo>
                  <a:pt x="298" y="124"/>
                </a:lnTo>
                <a:lnTo>
                  <a:pt x="281" y="129"/>
                </a:lnTo>
                <a:lnTo>
                  <a:pt x="276" y="130"/>
                </a:lnTo>
                <a:lnTo>
                  <a:pt x="269" y="118"/>
                </a:lnTo>
                <a:lnTo>
                  <a:pt x="262" y="114"/>
                </a:lnTo>
                <a:lnTo>
                  <a:pt x="251" y="117"/>
                </a:lnTo>
                <a:lnTo>
                  <a:pt x="245" y="123"/>
                </a:lnTo>
                <a:lnTo>
                  <a:pt x="243" y="109"/>
                </a:lnTo>
                <a:lnTo>
                  <a:pt x="228" y="96"/>
                </a:lnTo>
                <a:lnTo>
                  <a:pt x="215" y="102"/>
                </a:lnTo>
                <a:lnTo>
                  <a:pt x="209" y="111"/>
                </a:lnTo>
                <a:lnTo>
                  <a:pt x="200" y="88"/>
                </a:lnTo>
                <a:lnTo>
                  <a:pt x="194" y="78"/>
                </a:lnTo>
                <a:lnTo>
                  <a:pt x="184" y="85"/>
                </a:lnTo>
                <a:lnTo>
                  <a:pt x="177" y="102"/>
                </a:lnTo>
                <a:lnTo>
                  <a:pt x="161" y="106"/>
                </a:lnTo>
                <a:lnTo>
                  <a:pt x="147" y="111"/>
                </a:lnTo>
                <a:lnTo>
                  <a:pt x="133" y="108"/>
                </a:lnTo>
                <a:lnTo>
                  <a:pt x="129" y="88"/>
                </a:lnTo>
                <a:lnTo>
                  <a:pt x="147" y="70"/>
                </a:lnTo>
                <a:lnTo>
                  <a:pt x="157" y="50"/>
                </a:lnTo>
                <a:lnTo>
                  <a:pt x="150" y="28"/>
                </a:lnTo>
                <a:lnTo>
                  <a:pt x="141" y="2"/>
                </a:lnTo>
                <a:lnTo>
                  <a:pt x="130" y="0"/>
                </a:lnTo>
                <a:lnTo>
                  <a:pt x="119" y="23"/>
                </a:lnTo>
                <a:lnTo>
                  <a:pt x="115" y="42"/>
                </a:lnTo>
                <a:lnTo>
                  <a:pt x="108" y="28"/>
                </a:lnTo>
                <a:lnTo>
                  <a:pt x="101" y="17"/>
                </a:lnTo>
                <a:lnTo>
                  <a:pt x="90" y="25"/>
                </a:lnTo>
                <a:lnTo>
                  <a:pt x="79" y="35"/>
                </a:lnTo>
                <a:lnTo>
                  <a:pt x="61" y="34"/>
                </a:lnTo>
                <a:lnTo>
                  <a:pt x="46" y="45"/>
                </a:lnTo>
                <a:lnTo>
                  <a:pt x="62" y="51"/>
                </a:lnTo>
                <a:lnTo>
                  <a:pt x="80" y="58"/>
                </a:lnTo>
                <a:lnTo>
                  <a:pt x="101" y="72"/>
                </a:lnTo>
                <a:lnTo>
                  <a:pt x="96" y="93"/>
                </a:lnTo>
                <a:lnTo>
                  <a:pt x="88" y="89"/>
                </a:lnTo>
                <a:lnTo>
                  <a:pt x="84" y="107"/>
                </a:lnTo>
                <a:lnTo>
                  <a:pt x="89" y="117"/>
                </a:lnTo>
                <a:lnTo>
                  <a:pt x="76" y="119"/>
                </a:lnTo>
                <a:lnTo>
                  <a:pt x="63" y="105"/>
                </a:lnTo>
                <a:lnTo>
                  <a:pt x="30" y="93"/>
                </a:lnTo>
                <a:lnTo>
                  <a:pt x="17" y="118"/>
                </a:lnTo>
                <a:lnTo>
                  <a:pt x="40" y="120"/>
                </a:lnTo>
                <a:lnTo>
                  <a:pt x="59" y="125"/>
                </a:lnTo>
                <a:lnTo>
                  <a:pt x="60" y="138"/>
                </a:lnTo>
                <a:lnTo>
                  <a:pt x="53" y="160"/>
                </a:lnTo>
                <a:lnTo>
                  <a:pt x="47" y="172"/>
                </a:lnTo>
                <a:lnTo>
                  <a:pt x="29" y="170"/>
                </a:lnTo>
                <a:lnTo>
                  <a:pt x="13" y="160"/>
                </a:lnTo>
                <a:lnTo>
                  <a:pt x="0" y="187"/>
                </a:lnTo>
                <a:lnTo>
                  <a:pt x="2" y="200"/>
                </a:lnTo>
                <a:lnTo>
                  <a:pt x="22" y="203"/>
                </a:lnTo>
                <a:lnTo>
                  <a:pt x="46" y="216"/>
                </a:lnTo>
                <a:lnTo>
                  <a:pt x="60" y="242"/>
                </a:lnTo>
                <a:lnTo>
                  <a:pt x="72" y="268"/>
                </a:lnTo>
                <a:lnTo>
                  <a:pt x="90" y="292"/>
                </a:lnTo>
                <a:lnTo>
                  <a:pt x="130" y="300"/>
                </a:lnTo>
                <a:lnTo>
                  <a:pt x="168" y="305"/>
                </a:lnTo>
                <a:lnTo>
                  <a:pt x="195" y="310"/>
                </a:lnTo>
                <a:lnTo>
                  <a:pt x="218" y="304"/>
                </a:lnTo>
                <a:lnTo>
                  <a:pt x="249" y="310"/>
                </a:lnTo>
                <a:lnTo>
                  <a:pt x="271" y="319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26"/>
          <p:cNvSpPr>
            <a:spLocks noChangeAspect="1" noEditPoints="1"/>
          </p:cNvSpPr>
          <p:nvPr/>
        </p:nvSpPr>
        <p:spPr bwMode="auto">
          <a:xfrm>
            <a:off x="2743200" y="4735513"/>
            <a:ext cx="1220788" cy="1555750"/>
          </a:xfrm>
          <a:custGeom>
            <a:avLst/>
            <a:gdLst>
              <a:gd name="T0" fmla="*/ 324 w 647"/>
              <a:gd name="T1" fmla="*/ 134 h 824"/>
              <a:gd name="T2" fmla="*/ 322 w 647"/>
              <a:gd name="T3" fmla="*/ 231 h 824"/>
              <a:gd name="T4" fmla="*/ 388 w 647"/>
              <a:gd name="T5" fmla="*/ 304 h 824"/>
              <a:gd name="T6" fmla="*/ 517 w 647"/>
              <a:gd name="T7" fmla="*/ 413 h 824"/>
              <a:gd name="T8" fmla="*/ 559 w 647"/>
              <a:gd name="T9" fmla="*/ 481 h 824"/>
              <a:gd name="T10" fmla="*/ 647 w 647"/>
              <a:gd name="T11" fmla="*/ 584 h 824"/>
              <a:gd name="T12" fmla="*/ 576 w 647"/>
              <a:gd name="T13" fmla="*/ 521 h 824"/>
              <a:gd name="T14" fmla="*/ 558 w 647"/>
              <a:gd name="T15" fmla="*/ 605 h 824"/>
              <a:gd name="T16" fmla="*/ 505 w 647"/>
              <a:gd name="T17" fmla="*/ 699 h 824"/>
              <a:gd name="T18" fmla="*/ 502 w 647"/>
              <a:gd name="T19" fmla="*/ 671 h 824"/>
              <a:gd name="T20" fmla="*/ 456 w 647"/>
              <a:gd name="T21" fmla="*/ 576 h 824"/>
              <a:gd name="T22" fmla="*/ 422 w 647"/>
              <a:gd name="T23" fmla="*/ 507 h 824"/>
              <a:gd name="T24" fmla="*/ 390 w 647"/>
              <a:gd name="T25" fmla="*/ 469 h 824"/>
              <a:gd name="T26" fmla="*/ 270 w 647"/>
              <a:gd name="T27" fmla="*/ 388 h 824"/>
              <a:gd name="T28" fmla="*/ 225 w 647"/>
              <a:gd name="T29" fmla="*/ 325 h 824"/>
              <a:gd name="T30" fmla="*/ 192 w 647"/>
              <a:gd name="T31" fmla="*/ 257 h 824"/>
              <a:gd name="T32" fmla="*/ 122 w 647"/>
              <a:gd name="T33" fmla="*/ 185 h 824"/>
              <a:gd name="T34" fmla="*/ 47 w 647"/>
              <a:gd name="T35" fmla="*/ 225 h 824"/>
              <a:gd name="T36" fmla="*/ 9 w 647"/>
              <a:gd name="T37" fmla="*/ 197 h 824"/>
              <a:gd name="T38" fmla="*/ 0 w 647"/>
              <a:gd name="T39" fmla="*/ 135 h 824"/>
              <a:gd name="T40" fmla="*/ 29 w 647"/>
              <a:gd name="T41" fmla="*/ 92 h 824"/>
              <a:gd name="T42" fmla="*/ 55 w 647"/>
              <a:gd name="T43" fmla="*/ 67 h 824"/>
              <a:gd name="T44" fmla="*/ 91 w 647"/>
              <a:gd name="T45" fmla="*/ 51 h 824"/>
              <a:gd name="T46" fmla="*/ 127 w 647"/>
              <a:gd name="T47" fmla="*/ 65 h 824"/>
              <a:gd name="T48" fmla="*/ 158 w 647"/>
              <a:gd name="T49" fmla="*/ 51 h 824"/>
              <a:gd name="T50" fmla="*/ 189 w 647"/>
              <a:gd name="T51" fmla="*/ 49 h 824"/>
              <a:gd name="T52" fmla="*/ 208 w 647"/>
              <a:gd name="T53" fmla="*/ 45 h 824"/>
              <a:gd name="T54" fmla="*/ 235 w 647"/>
              <a:gd name="T55" fmla="*/ 26 h 824"/>
              <a:gd name="T56" fmla="*/ 277 w 647"/>
              <a:gd name="T57" fmla="*/ 19 h 824"/>
              <a:gd name="T58" fmla="*/ 326 w 647"/>
              <a:gd name="T59" fmla="*/ 22 h 824"/>
              <a:gd name="T60" fmla="*/ 381 w 647"/>
              <a:gd name="T61" fmla="*/ 39 h 824"/>
              <a:gd name="T62" fmla="*/ 396 w 647"/>
              <a:gd name="T63" fmla="*/ 72 h 824"/>
              <a:gd name="T64" fmla="*/ 392 w 647"/>
              <a:gd name="T65" fmla="*/ 111 h 824"/>
              <a:gd name="T66" fmla="*/ 113 w 647"/>
              <a:gd name="T67" fmla="*/ 527 h 824"/>
              <a:gd name="T68" fmla="*/ 117 w 647"/>
              <a:gd name="T69" fmla="*/ 430 h 824"/>
              <a:gd name="T70" fmla="*/ 72 w 647"/>
              <a:gd name="T71" fmla="*/ 463 h 824"/>
              <a:gd name="T72" fmla="*/ 27 w 647"/>
              <a:gd name="T73" fmla="*/ 474 h 824"/>
              <a:gd name="T74" fmla="*/ 42 w 647"/>
              <a:gd name="T75" fmla="*/ 544 h 824"/>
              <a:gd name="T76" fmla="*/ 41 w 647"/>
              <a:gd name="T77" fmla="*/ 606 h 824"/>
              <a:gd name="T78" fmla="*/ 83 w 647"/>
              <a:gd name="T79" fmla="*/ 593 h 824"/>
              <a:gd name="T80" fmla="*/ 369 w 647"/>
              <a:gd name="T81" fmla="*/ 726 h 824"/>
              <a:gd name="T82" fmla="*/ 328 w 647"/>
              <a:gd name="T83" fmla="*/ 706 h 824"/>
              <a:gd name="T84" fmla="*/ 290 w 647"/>
              <a:gd name="T85" fmla="*/ 699 h 824"/>
              <a:gd name="T86" fmla="*/ 299 w 647"/>
              <a:gd name="T87" fmla="*/ 737 h 824"/>
              <a:gd name="T88" fmla="*/ 365 w 647"/>
              <a:gd name="T89" fmla="*/ 781 h 824"/>
              <a:gd name="T90" fmla="*/ 437 w 647"/>
              <a:gd name="T91" fmla="*/ 812 h 824"/>
              <a:gd name="T92" fmla="*/ 447 w 647"/>
              <a:gd name="T93" fmla="*/ 734 h 824"/>
              <a:gd name="T94" fmla="*/ 424 w 647"/>
              <a:gd name="T95" fmla="*/ 721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7" h="824">
                <a:moveTo>
                  <a:pt x="392" y="111"/>
                </a:moveTo>
                <a:lnTo>
                  <a:pt x="364" y="111"/>
                </a:lnTo>
                <a:lnTo>
                  <a:pt x="343" y="125"/>
                </a:lnTo>
                <a:lnTo>
                  <a:pt x="324" y="134"/>
                </a:lnTo>
                <a:lnTo>
                  <a:pt x="328" y="152"/>
                </a:lnTo>
                <a:lnTo>
                  <a:pt x="334" y="164"/>
                </a:lnTo>
                <a:lnTo>
                  <a:pt x="320" y="180"/>
                </a:lnTo>
                <a:lnTo>
                  <a:pt x="322" y="231"/>
                </a:lnTo>
                <a:lnTo>
                  <a:pt x="372" y="259"/>
                </a:lnTo>
                <a:lnTo>
                  <a:pt x="345" y="275"/>
                </a:lnTo>
                <a:lnTo>
                  <a:pt x="355" y="301"/>
                </a:lnTo>
                <a:lnTo>
                  <a:pt x="388" y="304"/>
                </a:lnTo>
                <a:lnTo>
                  <a:pt x="405" y="339"/>
                </a:lnTo>
                <a:lnTo>
                  <a:pt x="425" y="377"/>
                </a:lnTo>
                <a:lnTo>
                  <a:pt x="463" y="413"/>
                </a:lnTo>
                <a:lnTo>
                  <a:pt x="517" y="413"/>
                </a:lnTo>
                <a:lnTo>
                  <a:pt x="531" y="423"/>
                </a:lnTo>
                <a:lnTo>
                  <a:pt x="505" y="444"/>
                </a:lnTo>
                <a:lnTo>
                  <a:pt x="526" y="469"/>
                </a:lnTo>
                <a:lnTo>
                  <a:pt x="559" y="481"/>
                </a:lnTo>
                <a:lnTo>
                  <a:pt x="593" y="498"/>
                </a:lnTo>
                <a:lnTo>
                  <a:pt x="627" y="521"/>
                </a:lnTo>
                <a:lnTo>
                  <a:pt x="644" y="530"/>
                </a:lnTo>
                <a:lnTo>
                  <a:pt x="647" y="584"/>
                </a:lnTo>
                <a:lnTo>
                  <a:pt x="620" y="582"/>
                </a:lnTo>
                <a:lnTo>
                  <a:pt x="612" y="557"/>
                </a:lnTo>
                <a:lnTo>
                  <a:pt x="592" y="550"/>
                </a:lnTo>
                <a:lnTo>
                  <a:pt x="576" y="521"/>
                </a:lnTo>
                <a:lnTo>
                  <a:pt x="545" y="553"/>
                </a:lnTo>
                <a:lnTo>
                  <a:pt x="533" y="570"/>
                </a:lnTo>
                <a:lnTo>
                  <a:pt x="525" y="586"/>
                </a:lnTo>
                <a:lnTo>
                  <a:pt x="558" y="605"/>
                </a:lnTo>
                <a:lnTo>
                  <a:pt x="570" y="646"/>
                </a:lnTo>
                <a:lnTo>
                  <a:pt x="531" y="661"/>
                </a:lnTo>
                <a:lnTo>
                  <a:pt x="519" y="695"/>
                </a:lnTo>
                <a:lnTo>
                  <a:pt x="505" y="699"/>
                </a:lnTo>
                <a:lnTo>
                  <a:pt x="479" y="733"/>
                </a:lnTo>
                <a:lnTo>
                  <a:pt x="473" y="697"/>
                </a:lnTo>
                <a:lnTo>
                  <a:pt x="485" y="678"/>
                </a:lnTo>
                <a:lnTo>
                  <a:pt x="502" y="671"/>
                </a:lnTo>
                <a:lnTo>
                  <a:pt x="503" y="636"/>
                </a:lnTo>
                <a:lnTo>
                  <a:pt x="497" y="601"/>
                </a:lnTo>
                <a:lnTo>
                  <a:pt x="482" y="574"/>
                </a:lnTo>
                <a:lnTo>
                  <a:pt x="456" y="576"/>
                </a:lnTo>
                <a:lnTo>
                  <a:pt x="434" y="560"/>
                </a:lnTo>
                <a:lnTo>
                  <a:pt x="445" y="531"/>
                </a:lnTo>
                <a:lnTo>
                  <a:pt x="437" y="514"/>
                </a:lnTo>
                <a:lnTo>
                  <a:pt x="422" y="507"/>
                </a:lnTo>
                <a:lnTo>
                  <a:pt x="410" y="507"/>
                </a:lnTo>
                <a:lnTo>
                  <a:pt x="401" y="496"/>
                </a:lnTo>
                <a:lnTo>
                  <a:pt x="384" y="488"/>
                </a:lnTo>
                <a:lnTo>
                  <a:pt x="390" y="469"/>
                </a:lnTo>
                <a:lnTo>
                  <a:pt x="367" y="466"/>
                </a:lnTo>
                <a:lnTo>
                  <a:pt x="336" y="461"/>
                </a:lnTo>
                <a:lnTo>
                  <a:pt x="293" y="410"/>
                </a:lnTo>
                <a:lnTo>
                  <a:pt x="270" y="388"/>
                </a:lnTo>
                <a:lnTo>
                  <a:pt x="259" y="375"/>
                </a:lnTo>
                <a:lnTo>
                  <a:pt x="230" y="368"/>
                </a:lnTo>
                <a:lnTo>
                  <a:pt x="240" y="352"/>
                </a:lnTo>
                <a:lnTo>
                  <a:pt x="225" y="325"/>
                </a:lnTo>
                <a:lnTo>
                  <a:pt x="208" y="317"/>
                </a:lnTo>
                <a:lnTo>
                  <a:pt x="192" y="320"/>
                </a:lnTo>
                <a:lnTo>
                  <a:pt x="194" y="300"/>
                </a:lnTo>
                <a:lnTo>
                  <a:pt x="192" y="257"/>
                </a:lnTo>
                <a:lnTo>
                  <a:pt x="185" y="229"/>
                </a:lnTo>
                <a:lnTo>
                  <a:pt x="174" y="228"/>
                </a:lnTo>
                <a:lnTo>
                  <a:pt x="153" y="210"/>
                </a:lnTo>
                <a:lnTo>
                  <a:pt x="122" y="185"/>
                </a:lnTo>
                <a:lnTo>
                  <a:pt x="105" y="200"/>
                </a:lnTo>
                <a:lnTo>
                  <a:pt x="81" y="216"/>
                </a:lnTo>
                <a:lnTo>
                  <a:pt x="67" y="232"/>
                </a:lnTo>
                <a:lnTo>
                  <a:pt x="47" y="225"/>
                </a:lnTo>
                <a:lnTo>
                  <a:pt x="48" y="212"/>
                </a:lnTo>
                <a:lnTo>
                  <a:pt x="33" y="208"/>
                </a:lnTo>
                <a:lnTo>
                  <a:pt x="20" y="207"/>
                </a:lnTo>
                <a:lnTo>
                  <a:pt x="9" y="197"/>
                </a:lnTo>
                <a:lnTo>
                  <a:pt x="14" y="171"/>
                </a:lnTo>
                <a:lnTo>
                  <a:pt x="14" y="157"/>
                </a:lnTo>
                <a:lnTo>
                  <a:pt x="7" y="143"/>
                </a:lnTo>
                <a:lnTo>
                  <a:pt x="0" y="135"/>
                </a:lnTo>
                <a:lnTo>
                  <a:pt x="10" y="127"/>
                </a:lnTo>
                <a:lnTo>
                  <a:pt x="20" y="113"/>
                </a:lnTo>
                <a:lnTo>
                  <a:pt x="30" y="111"/>
                </a:lnTo>
                <a:lnTo>
                  <a:pt x="29" y="92"/>
                </a:lnTo>
                <a:lnTo>
                  <a:pt x="26" y="80"/>
                </a:lnTo>
                <a:lnTo>
                  <a:pt x="24" y="63"/>
                </a:lnTo>
                <a:lnTo>
                  <a:pt x="38" y="62"/>
                </a:lnTo>
                <a:lnTo>
                  <a:pt x="55" y="67"/>
                </a:lnTo>
                <a:lnTo>
                  <a:pt x="65" y="66"/>
                </a:lnTo>
                <a:lnTo>
                  <a:pt x="73" y="63"/>
                </a:lnTo>
                <a:lnTo>
                  <a:pt x="84" y="63"/>
                </a:lnTo>
                <a:lnTo>
                  <a:pt x="91" y="51"/>
                </a:lnTo>
                <a:lnTo>
                  <a:pt x="100" y="39"/>
                </a:lnTo>
                <a:lnTo>
                  <a:pt x="106" y="46"/>
                </a:lnTo>
                <a:lnTo>
                  <a:pt x="117" y="53"/>
                </a:lnTo>
                <a:lnTo>
                  <a:pt x="127" y="65"/>
                </a:lnTo>
                <a:lnTo>
                  <a:pt x="137" y="77"/>
                </a:lnTo>
                <a:lnTo>
                  <a:pt x="151" y="69"/>
                </a:lnTo>
                <a:lnTo>
                  <a:pt x="156" y="60"/>
                </a:lnTo>
                <a:lnTo>
                  <a:pt x="158" y="51"/>
                </a:lnTo>
                <a:lnTo>
                  <a:pt x="158" y="43"/>
                </a:lnTo>
                <a:lnTo>
                  <a:pt x="165" y="40"/>
                </a:lnTo>
                <a:lnTo>
                  <a:pt x="179" y="44"/>
                </a:lnTo>
                <a:lnTo>
                  <a:pt x="189" y="49"/>
                </a:lnTo>
                <a:lnTo>
                  <a:pt x="197" y="55"/>
                </a:lnTo>
                <a:lnTo>
                  <a:pt x="202" y="60"/>
                </a:lnTo>
                <a:lnTo>
                  <a:pt x="211" y="53"/>
                </a:lnTo>
                <a:lnTo>
                  <a:pt x="208" y="45"/>
                </a:lnTo>
                <a:lnTo>
                  <a:pt x="209" y="39"/>
                </a:lnTo>
                <a:lnTo>
                  <a:pt x="221" y="39"/>
                </a:lnTo>
                <a:lnTo>
                  <a:pt x="228" y="31"/>
                </a:lnTo>
                <a:lnTo>
                  <a:pt x="235" y="26"/>
                </a:lnTo>
                <a:lnTo>
                  <a:pt x="240" y="17"/>
                </a:lnTo>
                <a:lnTo>
                  <a:pt x="250" y="30"/>
                </a:lnTo>
                <a:lnTo>
                  <a:pt x="267" y="27"/>
                </a:lnTo>
                <a:lnTo>
                  <a:pt x="277" y="19"/>
                </a:lnTo>
                <a:lnTo>
                  <a:pt x="286" y="7"/>
                </a:lnTo>
                <a:lnTo>
                  <a:pt x="304" y="0"/>
                </a:lnTo>
                <a:lnTo>
                  <a:pt x="318" y="5"/>
                </a:lnTo>
                <a:lnTo>
                  <a:pt x="326" y="22"/>
                </a:lnTo>
                <a:lnTo>
                  <a:pt x="338" y="30"/>
                </a:lnTo>
                <a:lnTo>
                  <a:pt x="355" y="35"/>
                </a:lnTo>
                <a:lnTo>
                  <a:pt x="368" y="38"/>
                </a:lnTo>
                <a:lnTo>
                  <a:pt x="381" y="39"/>
                </a:lnTo>
                <a:lnTo>
                  <a:pt x="398" y="43"/>
                </a:lnTo>
                <a:lnTo>
                  <a:pt x="406" y="43"/>
                </a:lnTo>
                <a:lnTo>
                  <a:pt x="398" y="61"/>
                </a:lnTo>
                <a:lnTo>
                  <a:pt x="396" y="72"/>
                </a:lnTo>
                <a:lnTo>
                  <a:pt x="415" y="76"/>
                </a:lnTo>
                <a:lnTo>
                  <a:pt x="417" y="94"/>
                </a:lnTo>
                <a:lnTo>
                  <a:pt x="394" y="103"/>
                </a:lnTo>
                <a:lnTo>
                  <a:pt x="392" y="111"/>
                </a:lnTo>
                <a:close/>
                <a:moveTo>
                  <a:pt x="103" y="598"/>
                </a:moveTo>
                <a:lnTo>
                  <a:pt x="104" y="575"/>
                </a:lnTo>
                <a:lnTo>
                  <a:pt x="108" y="553"/>
                </a:lnTo>
                <a:lnTo>
                  <a:pt x="113" y="527"/>
                </a:lnTo>
                <a:lnTo>
                  <a:pt x="131" y="503"/>
                </a:lnTo>
                <a:lnTo>
                  <a:pt x="130" y="472"/>
                </a:lnTo>
                <a:lnTo>
                  <a:pt x="127" y="445"/>
                </a:lnTo>
                <a:lnTo>
                  <a:pt x="117" y="430"/>
                </a:lnTo>
                <a:lnTo>
                  <a:pt x="102" y="433"/>
                </a:lnTo>
                <a:lnTo>
                  <a:pt x="93" y="450"/>
                </a:lnTo>
                <a:lnTo>
                  <a:pt x="81" y="457"/>
                </a:lnTo>
                <a:lnTo>
                  <a:pt x="72" y="463"/>
                </a:lnTo>
                <a:lnTo>
                  <a:pt x="59" y="457"/>
                </a:lnTo>
                <a:lnTo>
                  <a:pt x="48" y="445"/>
                </a:lnTo>
                <a:lnTo>
                  <a:pt x="38" y="459"/>
                </a:lnTo>
                <a:lnTo>
                  <a:pt x="27" y="474"/>
                </a:lnTo>
                <a:lnTo>
                  <a:pt x="50" y="486"/>
                </a:lnTo>
                <a:lnTo>
                  <a:pt x="52" y="510"/>
                </a:lnTo>
                <a:lnTo>
                  <a:pt x="50" y="526"/>
                </a:lnTo>
                <a:lnTo>
                  <a:pt x="42" y="544"/>
                </a:lnTo>
                <a:lnTo>
                  <a:pt x="50" y="554"/>
                </a:lnTo>
                <a:lnTo>
                  <a:pt x="42" y="577"/>
                </a:lnTo>
                <a:lnTo>
                  <a:pt x="35" y="595"/>
                </a:lnTo>
                <a:lnTo>
                  <a:pt x="41" y="606"/>
                </a:lnTo>
                <a:lnTo>
                  <a:pt x="53" y="617"/>
                </a:lnTo>
                <a:lnTo>
                  <a:pt x="69" y="603"/>
                </a:lnTo>
                <a:lnTo>
                  <a:pt x="73" y="594"/>
                </a:lnTo>
                <a:lnTo>
                  <a:pt x="83" y="593"/>
                </a:lnTo>
                <a:lnTo>
                  <a:pt x="92" y="604"/>
                </a:lnTo>
                <a:lnTo>
                  <a:pt x="103" y="598"/>
                </a:lnTo>
                <a:close/>
                <a:moveTo>
                  <a:pt x="413" y="710"/>
                </a:moveTo>
                <a:lnTo>
                  <a:pt x="369" y="726"/>
                </a:lnTo>
                <a:lnTo>
                  <a:pt x="359" y="728"/>
                </a:lnTo>
                <a:lnTo>
                  <a:pt x="346" y="728"/>
                </a:lnTo>
                <a:lnTo>
                  <a:pt x="334" y="725"/>
                </a:lnTo>
                <a:lnTo>
                  <a:pt x="328" y="706"/>
                </a:lnTo>
                <a:lnTo>
                  <a:pt x="319" y="690"/>
                </a:lnTo>
                <a:lnTo>
                  <a:pt x="317" y="699"/>
                </a:lnTo>
                <a:lnTo>
                  <a:pt x="309" y="713"/>
                </a:lnTo>
                <a:lnTo>
                  <a:pt x="290" y="699"/>
                </a:lnTo>
                <a:lnTo>
                  <a:pt x="280" y="711"/>
                </a:lnTo>
                <a:lnTo>
                  <a:pt x="264" y="729"/>
                </a:lnTo>
                <a:lnTo>
                  <a:pt x="273" y="738"/>
                </a:lnTo>
                <a:lnTo>
                  <a:pt x="299" y="737"/>
                </a:lnTo>
                <a:lnTo>
                  <a:pt x="306" y="750"/>
                </a:lnTo>
                <a:lnTo>
                  <a:pt x="325" y="767"/>
                </a:lnTo>
                <a:lnTo>
                  <a:pt x="341" y="768"/>
                </a:lnTo>
                <a:lnTo>
                  <a:pt x="365" y="781"/>
                </a:lnTo>
                <a:lnTo>
                  <a:pt x="380" y="803"/>
                </a:lnTo>
                <a:lnTo>
                  <a:pt x="399" y="814"/>
                </a:lnTo>
                <a:lnTo>
                  <a:pt x="419" y="824"/>
                </a:lnTo>
                <a:lnTo>
                  <a:pt x="437" y="812"/>
                </a:lnTo>
                <a:lnTo>
                  <a:pt x="437" y="784"/>
                </a:lnTo>
                <a:lnTo>
                  <a:pt x="429" y="765"/>
                </a:lnTo>
                <a:lnTo>
                  <a:pt x="441" y="746"/>
                </a:lnTo>
                <a:lnTo>
                  <a:pt x="447" y="734"/>
                </a:lnTo>
                <a:lnTo>
                  <a:pt x="451" y="716"/>
                </a:lnTo>
                <a:lnTo>
                  <a:pt x="451" y="707"/>
                </a:lnTo>
                <a:lnTo>
                  <a:pt x="439" y="716"/>
                </a:lnTo>
                <a:lnTo>
                  <a:pt x="424" y="721"/>
                </a:lnTo>
                <a:lnTo>
                  <a:pt x="421" y="711"/>
                </a:lnTo>
                <a:lnTo>
                  <a:pt x="413" y="710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4257675" y="3097213"/>
            <a:ext cx="590550" cy="377825"/>
          </a:xfrm>
          <a:custGeom>
            <a:avLst/>
            <a:gdLst>
              <a:gd name="T0" fmla="*/ 0 w 313"/>
              <a:gd name="T1" fmla="*/ 157 h 200"/>
              <a:gd name="T2" fmla="*/ 2 w 313"/>
              <a:gd name="T3" fmla="*/ 107 h 200"/>
              <a:gd name="T4" fmla="*/ 17 w 313"/>
              <a:gd name="T5" fmla="*/ 97 h 200"/>
              <a:gd name="T6" fmla="*/ 39 w 313"/>
              <a:gd name="T7" fmla="*/ 54 h 200"/>
              <a:gd name="T8" fmla="*/ 59 w 313"/>
              <a:gd name="T9" fmla="*/ 48 h 200"/>
              <a:gd name="T10" fmla="*/ 74 w 313"/>
              <a:gd name="T11" fmla="*/ 33 h 200"/>
              <a:gd name="T12" fmla="*/ 89 w 313"/>
              <a:gd name="T13" fmla="*/ 52 h 200"/>
              <a:gd name="T14" fmla="*/ 104 w 313"/>
              <a:gd name="T15" fmla="*/ 68 h 200"/>
              <a:gd name="T16" fmla="*/ 118 w 313"/>
              <a:gd name="T17" fmla="*/ 90 h 200"/>
              <a:gd name="T18" fmla="*/ 135 w 313"/>
              <a:gd name="T19" fmla="*/ 85 h 200"/>
              <a:gd name="T20" fmla="*/ 151 w 313"/>
              <a:gd name="T21" fmla="*/ 74 h 200"/>
              <a:gd name="T22" fmla="*/ 149 w 313"/>
              <a:gd name="T23" fmla="*/ 37 h 200"/>
              <a:gd name="T24" fmla="*/ 148 w 313"/>
              <a:gd name="T25" fmla="*/ 20 h 200"/>
              <a:gd name="T26" fmla="*/ 145 w 313"/>
              <a:gd name="T27" fmla="*/ 1 h 200"/>
              <a:gd name="T28" fmla="*/ 160 w 313"/>
              <a:gd name="T29" fmla="*/ 11 h 200"/>
              <a:gd name="T30" fmla="*/ 173 w 313"/>
              <a:gd name="T31" fmla="*/ 0 h 200"/>
              <a:gd name="T32" fmla="*/ 183 w 313"/>
              <a:gd name="T33" fmla="*/ 10 h 200"/>
              <a:gd name="T34" fmla="*/ 194 w 313"/>
              <a:gd name="T35" fmla="*/ 17 h 200"/>
              <a:gd name="T36" fmla="*/ 209 w 313"/>
              <a:gd name="T37" fmla="*/ 25 h 200"/>
              <a:gd name="T38" fmla="*/ 224 w 313"/>
              <a:gd name="T39" fmla="*/ 34 h 200"/>
              <a:gd name="T40" fmla="*/ 235 w 313"/>
              <a:gd name="T41" fmla="*/ 40 h 200"/>
              <a:gd name="T42" fmla="*/ 246 w 313"/>
              <a:gd name="T43" fmla="*/ 37 h 200"/>
              <a:gd name="T44" fmla="*/ 253 w 313"/>
              <a:gd name="T45" fmla="*/ 36 h 200"/>
              <a:gd name="T46" fmla="*/ 264 w 313"/>
              <a:gd name="T47" fmla="*/ 36 h 200"/>
              <a:gd name="T48" fmla="*/ 273 w 313"/>
              <a:gd name="T49" fmla="*/ 42 h 200"/>
              <a:gd name="T50" fmla="*/ 286 w 313"/>
              <a:gd name="T51" fmla="*/ 53 h 200"/>
              <a:gd name="T52" fmla="*/ 291 w 313"/>
              <a:gd name="T53" fmla="*/ 63 h 200"/>
              <a:gd name="T54" fmla="*/ 281 w 313"/>
              <a:gd name="T55" fmla="*/ 73 h 200"/>
              <a:gd name="T56" fmla="*/ 284 w 313"/>
              <a:gd name="T57" fmla="*/ 88 h 200"/>
              <a:gd name="T58" fmla="*/ 293 w 313"/>
              <a:gd name="T59" fmla="*/ 101 h 200"/>
              <a:gd name="T60" fmla="*/ 303 w 313"/>
              <a:gd name="T61" fmla="*/ 112 h 200"/>
              <a:gd name="T62" fmla="*/ 313 w 313"/>
              <a:gd name="T63" fmla="*/ 121 h 200"/>
              <a:gd name="T64" fmla="*/ 311 w 313"/>
              <a:gd name="T65" fmla="*/ 133 h 200"/>
              <a:gd name="T66" fmla="*/ 308 w 313"/>
              <a:gd name="T67" fmla="*/ 139 h 200"/>
              <a:gd name="T68" fmla="*/ 303 w 313"/>
              <a:gd name="T69" fmla="*/ 149 h 200"/>
              <a:gd name="T70" fmla="*/ 296 w 313"/>
              <a:gd name="T71" fmla="*/ 157 h 200"/>
              <a:gd name="T72" fmla="*/ 285 w 313"/>
              <a:gd name="T73" fmla="*/ 169 h 200"/>
              <a:gd name="T74" fmla="*/ 274 w 313"/>
              <a:gd name="T75" fmla="*/ 174 h 200"/>
              <a:gd name="T76" fmla="*/ 260 w 313"/>
              <a:gd name="T77" fmla="*/ 173 h 200"/>
              <a:gd name="T78" fmla="*/ 250 w 313"/>
              <a:gd name="T79" fmla="*/ 186 h 200"/>
              <a:gd name="T80" fmla="*/ 242 w 313"/>
              <a:gd name="T81" fmla="*/ 200 h 200"/>
              <a:gd name="T82" fmla="*/ 233 w 313"/>
              <a:gd name="T83" fmla="*/ 189 h 200"/>
              <a:gd name="T84" fmla="*/ 223 w 313"/>
              <a:gd name="T85" fmla="*/ 179 h 200"/>
              <a:gd name="T86" fmla="*/ 207 w 313"/>
              <a:gd name="T87" fmla="*/ 166 h 200"/>
              <a:gd name="T88" fmla="*/ 190 w 313"/>
              <a:gd name="T89" fmla="*/ 153 h 200"/>
              <a:gd name="T90" fmla="*/ 168 w 313"/>
              <a:gd name="T91" fmla="*/ 139 h 200"/>
              <a:gd name="T92" fmla="*/ 156 w 313"/>
              <a:gd name="T93" fmla="*/ 144 h 200"/>
              <a:gd name="T94" fmla="*/ 144 w 313"/>
              <a:gd name="T95" fmla="*/ 153 h 200"/>
              <a:gd name="T96" fmla="*/ 130 w 313"/>
              <a:gd name="T97" fmla="*/ 150 h 200"/>
              <a:gd name="T98" fmla="*/ 112 w 313"/>
              <a:gd name="T99" fmla="*/ 145 h 200"/>
              <a:gd name="T100" fmla="*/ 91 w 313"/>
              <a:gd name="T101" fmla="*/ 143 h 200"/>
              <a:gd name="T102" fmla="*/ 82 w 313"/>
              <a:gd name="T103" fmla="*/ 152 h 200"/>
              <a:gd name="T104" fmla="*/ 75 w 313"/>
              <a:gd name="T105" fmla="*/ 143 h 200"/>
              <a:gd name="T106" fmla="*/ 60 w 313"/>
              <a:gd name="T107" fmla="*/ 144 h 200"/>
              <a:gd name="T108" fmla="*/ 43 w 313"/>
              <a:gd name="T109" fmla="*/ 151 h 200"/>
              <a:gd name="T110" fmla="*/ 20 w 313"/>
              <a:gd name="T111" fmla="*/ 150 h 200"/>
              <a:gd name="T112" fmla="*/ 5 w 313"/>
              <a:gd name="T113" fmla="*/ 153 h 200"/>
              <a:gd name="T114" fmla="*/ 0 w 313"/>
              <a:gd name="T115" fmla="*/ 15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3" h="200">
                <a:moveTo>
                  <a:pt x="0" y="157"/>
                </a:moveTo>
                <a:lnTo>
                  <a:pt x="2" y="107"/>
                </a:lnTo>
                <a:lnTo>
                  <a:pt x="17" y="97"/>
                </a:lnTo>
                <a:lnTo>
                  <a:pt x="39" y="54"/>
                </a:lnTo>
                <a:lnTo>
                  <a:pt x="59" y="48"/>
                </a:lnTo>
                <a:lnTo>
                  <a:pt x="74" y="33"/>
                </a:lnTo>
                <a:lnTo>
                  <a:pt x="89" y="52"/>
                </a:lnTo>
                <a:lnTo>
                  <a:pt x="104" y="68"/>
                </a:lnTo>
                <a:lnTo>
                  <a:pt x="118" y="90"/>
                </a:lnTo>
                <a:lnTo>
                  <a:pt x="135" y="85"/>
                </a:lnTo>
                <a:lnTo>
                  <a:pt x="151" y="74"/>
                </a:lnTo>
                <a:lnTo>
                  <a:pt x="149" y="37"/>
                </a:lnTo>
                <a:lnTo>
                  <a:pt x="148" y="20"/>
                </a:lnTo>
                <a:lnTo>
                  <a:pt x="145" y="1"/>
                </a:lnTo>
                <a:lnTo>
                  <a:pt x="160" y="11"/>
                </a:lnTo>
                <a:lnTo>
                  <a:pt x="173" y="0"/>
                </a:lnTo>
                <a:lnTo>
                  <a:pt x="183" y="10"/>
                </a:lnTo>
                <a:lnTo>
                  <a:pt x="194" y="17"/>
                </a:lnTo>
                <a:lnTo>
                  <a:pt x="209" y="25"/>
                </a:lnTo>
                <a:lnTo>
                  <a:pt x="224" y="34"/>
                </a:lnTo>
                <a:lnTo>
                  <a:pt x="235" y="40"/>
                </a:lnTo>
                <a:lnTo>
                  <a:pt x="246" y="37"/>
                </a:lnTo>
                <a:lnTo>
                  <a:pt x="253" y="36"/>
                </a:lnTo>
                <a:lnTo>
                  <a:pt x="264" y="36"/>
                </a:lnTo>
                <a:lnTo>
                  <a:pt x="273" y="42"/>
                </a:lnTo>
                <a:lnTo>
                  <a:pt x="286" y="53"/>
                </a:lnTo>
                <a:lnTo>
                  <a:pt x="291" y="63"/>
                </a:lnTo>
                <a:lnTo>
                  <a:pt x="281" y="73"/>
                </a:lnTo>
                <a:lnTo>
                  <a:pt x="284" y="88"/>
                </a:lnTo>
                <a:lnTo>
                  <a:pt x="293" y="101"/>
                </a:lnTo>
                <a:lnTo>
                  <a:pt x="303" y="112"/>
                </a:lnTo>
                <a:lnTo>
                  <a:pt x="313" y="121"/>
                </a:lnTo>
                <a:lnTo>
                  <a:pt x="311" y="133"/>
                </a:lnTo>
                <a:lnTo>
                  <a:pt x="308" y="139"/>
                </a:lnTo>
                <a:lnTo>
                  <a:pt x="303" y="149"/>
                </a:lnTo>
                <a:lnTo>
                  <a:pt x="296" y="157"/>
                </a:lnTo>
                <a:lnTo>
                  <a:pt x="285" y="169"/>
                </a:lnTo>
                <a:lnTo>
                  <a:pt x="274" y="174"/>
                </a:lnTo>
                <a:lnTo>
                  <a:pt x="260" y="173"/>
                </a:lnTo>
                <a:lnTo>
                  <a:pt x="250" y="186"/>
                </a:lnTo>
                <a:lnTo>
                  <a:pt x="242" y="200"/>
                </a:lnTo>
                <a:lnTo>
                  <a:pt x="233" y="189"/>
                </a:lnTo>
                <a:lnTo>
                  <a:pt x="223" y="179"/>
                </a:lnTo>
                <a:lnTo>
                  <a:pt x="207" y="166"/>
                </a:lnTo>
                <a:lnTo>
                  <a:pt x="190" y="153"/>
                </a:lnTo>
                <a:lnTo>
                  <a:pt x="168" y="139"/>
                </a:lnTo>
                <a:lnTo>
                  <a:pt x="156" y="144"/>
                </a:lnTo>
                <a:lnTo>
                  <a:pt x="144" y="153"/>
                </a:lnTo>
                <a:lnTo>
                  <a:pt x="130" y="150"/>
                </a:lnTo>
                <a:lnTo>
                  <a:pt x="112" y="145"/>
                </a:lnTo>
                <a:lnTo>
                  <a:pt x="91" y="143"/>
                </a:lnTo>
                <a:lnTo>
                  <a:pt x="82" y="152"/>
                </a:lnTo>
                <a:lnTo>
                  <a:pt x="75" y="143"/>
                </a:lnTo>
                <a:lnTo>
                  <a:pt x="60" y="144"/>
                </a:lnTo>
                <a:lnTo>
                  <a:pt x="43" y="151"/>
                </a:lnTo>
                <a:lnTo>
                  <a:pt x="20" y="150"/>
                </a:lnTo>
                <a:lnTo>
                  <a:pt x="5" y="153"/>
                </a:lnTo>
                <a:lnTo>
                  <a:pt x="0" y="157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24"/>
          <p:cNvSpPr>
            <a:spLocks noChangeAspect="1"/>
          </p:cNvSpPr>
          <p:nvPr/>
        </p:nvSpPr>
        <p:spPr bwMode="auto">
          <a:xfrm>
            <a:off x="3124200" y="4679950"/>
            <a:ext cx="49213" cy="41275"/>
          </a:xfrm>
          <a:custGeom>
            <a:avLst/>
            <a:gdLst>
              <a:gd name="T0" fmla="*/ 0 w 26"/>
              <a:gd name="T1" fmla="*/ 20 h 22"/>
              <a:gd name="T2" fmla="*/ 3 w 26"/>
              <a:gd name="T3" fmla="*/ 10 h 22"/>
              <a:gd name="T4" fmla="*/ 9 w 26"/>
              <a:gd name="T5" fmla="*/ 5 h 22"/>
              <a:gd name="T6" fmla="*/ 22 w 26"/>
              <a:gd name="T7" fmla="*/ 0 h 22"/>
              <a:gd name="T8" fmla="*/ 26 w 26"/>
              <a:gd name="T9" fmla="*/ 10 h 22"/>
              <a:gd name="T10" fmla="*/ 22 w 26"/>
              <a:gd name="T11" fmla="*/ 22 h 22"/>
              <a:gd name="T12" fmla="*/ 10 w 26"/>
              <a:gd name="T13" fmla="*/ 20 h 22"/>
              <a:gd name="T14" fmla="*/ 0 w 26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2">
                <a:moveTo>
                  <a:pt x="0" y="20"/>
                </a:moveTo>
                <a:lnTo>
                  <a:pt x="3" y="10"/>
                </a:lnTo>
                <a:lnTo>
                  <a:pt x="9" y="5"/>
                </a:lnTo>
                <a:lnTo>
                  <a:pt x="22" y="0"/>
                </a:lnTo>
                <a:lnTo>
                  <a:pt x="26" y="10"/>
                </a:lnTo>
                <a:lnTo>
                  <a:pt x="22" y="22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23"/>
          <p:cNvSpPr>
            <a:spLocks noChangeAspect="1"/>
          </p:cNvSpPr>
          <p:nvPr/>
        </p:nvSpPr>
        <p:spPr bwMode="auto">
          <a:xfrm>
            <a:off x="4257675" y="3359150"/>
            <a:ext cx="485775" cy="409575"/>
          </a:xfrm>
          <a:custGeom>
            <a:avLst/>
            <a:gdLst>
              <a:gd name="T0" fmla="*/ 8 w 257"/>
              <a:gd name="T1" fmla="*/ 99 h 217"/>
              <a:gd name="T2" fmla="*/ 2 w 257"/>
              <a:gd name="T3" fmla="*/ 83 h 217"/>
              <a:gd name="T4" fmla="*/ 0 w 257"/>
              <a:gd name="T5" fmla="*/ 18 h 217"/>
              <a:gd name="T6" fmla="*/ 5 w 257"/>
              <a:gd name="T7" fmla="*/ 14 h 217"/>
              <a:gd name="T8" fmla="*/ 20 w 257"/>
              <a:gd name="T9" fmla="*/ 11 h 217"/>
              <a:gd name="T10" fmla="*/ 43 w 257"/>
              <a:gd name="T11" fmla="*/ 12 h 217"/>
              <a:gd name="T12" fmla="*/ 60 w 257"/>
              <a:gd name="T13" fmla="*/ 5 h 217"/>
              <a:gd name="T14" fmla="*/ 75 w 257"/>
              <a:gd name="T15" fmla="*/ 4 h 217"/>
              <a:gd name="T16" fmla="*/ 82 w 257"/>
              <a:gd name="T17" fmla="*/ 13 h 217"/>
              <a:gd name="T18" fmla="*/ 91 w 257"/>
              <a:gd name="T19" fmla="*/ 4 h 217"/>
              <a:gd name="T20" fmla="*/ 112 w 257"/>
              <a:gd name="T21" fmla="*/ 6 h 217"/>
              <a:gd name="T22" fmla="*/ 130 w 257"/>
              <a:gd name="T23" fmla="*/ 11 h 217"/>
              <a:gd name="T24" fmla="*/ 144 w 257"/>
              <a:gd name="T25" fmla="*/ 14 h 217"/>
              <a:gd name="T26" fmla="*/ 156 w 257"/>
              <a:gd name="T27" fmla="*/ 5 h 217"/>
              <a:gd name="T28" fmla="*/ 168 w 257"/>
              <a:gd name="T29" fmla="*/ 0 h 217"/>
              <a:gd name="T30" fmla="*/ 190 w 257"/>
              <a:gd name="T31" fmla="*/ 14 h 217"/>
              <a:gd name="T32" fmla="*/ 207 w 257"/>
              <a:gd name="T33" fmla="*/ 27 h 217"/>
              <a:gd name="T34" fmla="*/ 223 w 257"/>
              <a:gd name="T35" fmla="*/ 40 h 217"/>
              <a:gd name="T36" fmla="*/ 233 w 257"/>
              <a:gd name="T37" fmla="*/ 50 h 217"/>
              <a:gd name="T38" fmla="*/ 242 w 257"/>
              <a:gd name="T39" fmla="*/ 61 h 217"/>
              <a:gd name="T40" fmla="*/ 239 w 257"/>
              <a:gd name="T41" fmla="*/ 75 h 217"/>
              <a:gd name="T42" fmla="*/ 246 w 257"/>
              <a:gd name="T43" fmla="*/ 86 h 217"/>
              <a:gd name="T44" fmla="*/ 257 w 257"/>
              <a:gd name="T45" fmla="*/ 93 h 217"/>
              <a:gd name="T46" fmla="*/ 250 w 257"/>
              <a:gd name="T47" fmla="*/ 104 h 217"/>
              <a:gd name="T48" fmla="*/ 236 w 257"/>
              <a:gd name="T49" fmla="*/ 113 h 217"/>
              <a:gd name="T50" fmla="*/ 228 w 257"/>
              <a:gd name="T51" fmla="*/ 122 h 217"/>
              <a:gd name="T52" fmla="*/ 211 w 257"/>
              <a:gd name="T53" fmla="*/ 131 h 217"/>
              <a:gd name="T54" fmla="*/ 213 w 257"/>
              <a:gd name="T55" fmla="*/ 147 h 217"/>
              <a:gd name="T56" fmla="*/ 213 w 257"/>
              <a:gd name="T57" fmla="*/ 156 h 217"/>
              <a:gd name="T58" fmla="*/ 209 w 257"/>
              <a:gd name="T59" fmla="*/ 169 h 217"/>
              <a:gd name="T60" fmla="*/ 212 w 257"/>
              <a:gd name="T61" fmla="*/ 176 h 217"/>
              <a:gd name="T62" fmla="*/ 209 w 257"/>
              <a:gd name="T63" fmla="*/ 188 h 217"/>
              <a:gd name="T64" fmla="*/ 200 w 257"/>
              <a:gd name="T65" fmla="*/ 184 h 217"/>
              <a:gd name="T66" fmla="*/ 190 w 257"/>
              <a:gd name="T67" fmla="*/ 180 h 217"/>
              <a:gd name="T68" fmla="*/ 183 w 257"/>
              <a:gd name="T69" fmla="*/ 185 h 217"/>
              <a:gd name="T70" fmla="*/ 177 w 257"/>
              <a:gd name="T71" fmla="*/ 191 h 217"/>
              <a:gd name="T72" fmla="*/ 171 w 257"/>
              <a:gd name="T73" fmla="*/ 197 h 217"/>
              <a:gd name="T74" fmla="*/ 163 w 257"/>
              <a:gd name="T75" fmla="*/ 199 h 217"/>
              <a:gd name="T76" fmla="*/ 157 w 257"/>
              <a:gd name="T77" fmla="*/ 208 h 217"/>
              <a:gd name="T78" fmla="*/ 150 w 257"/>
              <a:gd name="T79" fmla="*/ 217 h 217"/>
              <a:gd name="T80" fmla="*/ 140 w 257"/>
              <a:gd name="T81" fmla="*/ 211 h 217"/>
              <a:gd name="T82" fmla="*/ 129 w 257"/>
              <a:gd name="T83" fmla="*/ 205 h 217"/>
              <a:gd name="T84" fmla="*/ 113 w 257"/>
              <a:gd name="T85" fmla="*/ 201 h 217"/>
              <a:gd name="T86" fmla="*/ 105 w 257"/>
              <a:gd name="T87" fmla="*/ 188 h 217"/>
              <a:gd name="T88" fmla="*/ 96 w 257"/>
              <a:gd name="T89" fmla="*/ 182 h 217"/>
              <a:gd name="T90" fmla="*/ 90 w 257"/>
              <a:gd name="T91" fmla="*/ 172 h 217"/>
              <a:gd name="T92" fmla="*/ 91 w 257"/>
              <a:gd name="T93" fmla="*/ 157 h 217"/>
              <a:gd name="T94" fmla="*/ 83 w 257"/>
              <a:gd name="T95" fmla="*/ 154 h 217"/>
              <a:gd name="T96" fmla="*/ 82 w 257"/>
              <a:gd name="T97" fmla="*/ 142 h 217"/>
              <a:gd name="T98" fmla="*/ 69 w 257"/>
              <a:gd name="T99" fmla="*/ 140 h 217"/>
              <a:gd name="T100" fmla="*/ 66 w 257"/>
              <a:gd name="T101" fmla="*/ 128 h 217"/>
              <a:gd name="T102" fmla="*/ 51 w 257"/>
              <a:gd name="T103" fmla="*/ 112 h 217"/>
              <a:gd name="T104" fmla="*/ 31 w 257"/>
              <a:gd name="T105" fmla="*/ 109 h 217"/>
              <a:gd name="T106" fmla="*/ 13 w 257"/>
              <a:gd name="T107" fmla="*/ 102 h 217"/>
              <a:gd name="T108" fmla="*/ 8 w 257"/>
              <a:gd name="T109" fmla="*/ 9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7" h="217">
                <a:moveTo>
                  <a:pt x="8" y="99"/>
                </a:moveTo>
                <a:lnTo>
                  <a:pt x="2" y="83"/>
                </a:lnTo>
                <a:lnTo>
                  <a:pt x="0" y="18"/>
                </a:lnTo>
                <a:lnTo>
                  <a:pt x="5" y="14"/>
                </a:lnTo>
                <a:lnTo>
                  <a:pt x="20" y="11"/>
                </a:lnTo>
                <a:lnTo>
                  <a:pt x="43" y="12"/>
                </a:lnTo>
                <a:lnTo>
                  <a:pt x="60" y="5"/>
                </a:lnTo>
                <a:lnTo>
                  <a:pt x="75" y="4"/>
                </a:lnTo>
                <a:lnTo>
                  <a:pt x="82" y="13"/>
                </a:lnTo>
                <a:lnTo>
                  <a:pt x="91" y="4"/>
                </a:lnTo>
                <a:lnTo>
                  <a:pt x="112" y="6"/>
                </a:lnTo>
                <a:lnTo>
                  <a:pt x="130" y="11"/>
                </a:lnTo>
                <a:lnTo>
                  <a:pt x="144" y="14"/>
                </a:lnTo>
                <a:lnTo>
                  <a:pt x="156" y="5"/>
                </a:lnTo>
                <a:lnTo>
                  <a:pt x="168" y="0"/>
                </a:lnTo>
                <a:lnTo>
                  <a:pt x="190" y="14"/>
                </a:lnTo>
                <a:lnTo>
                  <a:pt x="207" y="27"/>
                </a:lnTo>
                <a:lnTo>
                  <a:pt x="223" y="40"/>
                </a:lnTo>
                <a:lnTo>
                  <a:pt x="233" y="50"/>
                </a:lnTo>
                <a:lnTo>
                  <a:pt x="242" y="61"/>
                </a:lnTo>
                <a:lnTo>
                  <a:pt x="239" y="75"/>
                </a:lnTo>
                <a:lnTo>
                  <a:pt x="246" y="86"/>
                </a:lnTo>
                <a:lnTo>
                  <a:pt x="257" y="93"/>
                </a:lnTo>
                <a:lnTo>
                  <a:pt x="250" y="104"/>
                </a:lnTo>
                <a:lnTo>
                  <a:pt x="236" y="113"/>
                </a:lnTo>
                <a:lnTo>
                  <a:pt x="228" y="122"/>
                </a:lnTo>
                <a:lnTo>
                  <a:pt x="211" y="131"/>
                </a:lnTo>
                <a:lnTo>
                  <a:pt x="213" y="147"/>
                </a:lnTo>
                <a:lnTo>
                  <a:pt x="213" y="156"/>
                </a:lnTo>
                <a:lnTo>
                  <a:pt x="209" y="169"/>
                </a:lnTo>
                <a:lnTo>
                  <a:pt x="212" y="176"/>
                </a:lnTo>
                <a:lnTo>
                  <a:pt x="209" y="188"/>
                </a:lnTo>
                <a:lnTo>
                  <a:pt x="200" y="184"/>
                </a:lnTo>
                <a:lnTo>
                  <a:pt x="190" y="180"/>
                </a:lnTo>
                <a:lnTo>
                  <a:pt x="183" y="185"/>
                </a:lnTo>
                <a:lnTo>
                  <a:pt x="177" y="191"/>
                </a:lnTo>
                <a:lnTo>
                  <a:pt x="171" y="197"/>
                </a:lnTo>
                <a:lnTo>
                  <a:pt x="163" y="199"/>
                </a:lnTo>
                <a:lnTo>
                  <a:pt x="157" y="208"/>
                </a:lnTo>
                <a:lnTo>
                  <a:pt x="150" y="217"/>
                </a:lnTo>
                <a:lnTo>
                  <a:pt x="140" y="211"/>
                </a:lnTo>
                <a:lnTo>
                  <a:pt x="129" y="205"/>
                </a:lnTo>
                <a:lnTo>
                  <a:pt x="113" y="201"/>
                </a:lnTo>
                <a:lnTo>
                  <a:pt x="105" y="188"/>
                </a:lnTo>
                <a:lnTo>
                  <a:pt x="96" y="182"/>
                </a:lnTo>
                <a:lnTo>
                  <a:pt x="90" y="172"/>
                </a:lnTo>
                <a:lnTo>
                  <a:pt x="91" y="157"/>
                </a:lnTo>
                <a:lnTo>
                  <a:pt x="83" y="154"/>
                </a:lnTo>
                <a:lnTo>
                  <a:pt x="82" y="142"/>
                </a:lnTo>
                <a:lnTo>
                  <a:pt x="69" y="140"/>
                </a:lnTo>
                <a:lnTo>
                  <a:pt x="66" y="128"/>
                </a:lnTo>
                <a:lnTo>
                  <a:pt x="51" y="112"/>
                </a:lnTo>
                <a:lnTo>
                  <a:pt x="31" y="109"/>
                </a:lnTo>
                <a:lnTo>
                  <a:pt x="13" y="102"/>
                </a:lnTo>
                <a:lnTo>
                  <a:pt x="8" y="99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22"/>
          <p:cNvSpPr>
            <a:spLocks noChangeAspect="1"/>
          </p:cNvSpPr>
          <p:nvPr/>
        </p:nvSpPr>
        <p:spPr bwMode="auto">
          <a:xfrm>
            <a:off x="2759075" y="4208463"/>
            <a:ext cx="76200" cy="109537"/>
          </a:xfrm>
          <a:custGeom>
            <a:avLst/>
            <a:gdLst>
              <a:gd name="T0" fmla="*/ 3 w 40"/>
              <a:gd name="T1" fmla="*/ 55 h 58"/>
              <a:gd name="T2" fmla="*/ 13 w 40"/>
              <a:gd name="T3" fmla="*/ 58 h 58"/>
              <a:gd name="T4" fmla="*/ 30 w 40"/>
              <a:gd name="T5" fmla="*/ 58 h 58"/>
              <a:gd name="T6" fmla="*/ 34 w 40"/>
              <a:gd name="T7" fmla="*/ 41 h 58"/>
              <a:gd name="T8" fmla="*/ 40 w 40"/>
              <a:gd name="T9" fmla="*/ 21 h 58"/>
              <a:gd name="T10" fmla="*/ 35 w 40"/>
              <a:gd name="T11" fmla="*/ 0 h 58"/>
              <a:gd name="T12" fmla="*/ 13 w 40"/>
              <a:gd name="T13" fmla="*/ 12 h 58"/>
              <a:gd name="T14" fmla="*/ 1 w 40"/>
              <a:gd name="T15" fmla="*/ 17 h 58"/>
              <a:gd name="T16" fmla="*/ 0 w 40"/>
              <a:gd name="T17" fmla="*/ 40 h 58"/>
              <a:gd name="T18" fmla="*/ 3 w 40"/>
              <a:gd name="T19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58">
                <a:moveTo>
                  <a:pt x="3" y="55"/>
                </a:moveTo>
                <a:lnTo>
                  <a:pt x="13" y="58"/>
                </a:lnTo>
                <a:lnTo>
                  <a:pt x="30" y="58"/>
                </a:lnTo>
                <a:lnTo>
                  <a:pt x="34" y="41"/>
                </a:lnTo>
                <a:lnTo>
                  <a:pt x="40" y="21"/>
                </a:lnTo>
                <a:lnTo>
                  <a:pt x="35" y="0"/>
                </a:lnTo>
                <a:lnTo>
                  <a:pt x="13" y="12"/>
                </a:lnTo>
                <a:lnTo>
                  <a:pt x="1" y="17"/>
                </a:lnTo>
                <a:lnTo>
                  <a:pt x="0" y="40"/>
                </a:lnTo>
                <a:lnTo>
                  <a:pt x="3" y="55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21"/>
          <p:cNvSpPr>
            <a:spLocks noChangeAspect="1"/>
          </p:cNvSpPr>
          <p:nvPr/>
        </p:nvSpPr>
        <p:spPr bwMode="auto">
          <a:xfrm>
            <a:off x="4200525" y="5484813"/>
            <a:ext cx="273050" cy="230187"/>
          </a:xfrm>
          <a:custGeom>
            <a:avLst/>
            <a:gdLst>
              <a:gd name="T0" fmla="*/ 5 w 145"/>
              <a:gd name="T1" fmla="*/ 17 h 122"/>
              <a:gd name="T2" fmla="*/ 1 w 145"/>
              <a:gd name="T3" fmla="*/ 28 h 122"/>
              <a:gd name="T4" fmla="*/ 1 w 145"/>
              <a:gd name="T5" fmla="*/ 45 h 122"/>
              <a:gd name="T6" fmla="*/ 1 w 145"/>
              <a:gd name="T7" fmla="*/ 65 h 122"/>
              <a:gd name="T8" fmla="*/ 0 w 145"/>
              <a:gd name="T9" fmla="*/ 79 h 122"/>
              <a:gd name="T10" fmla="*/ 2 w 145"/>
              <a:gd name="T11" fmla="*/ 95 h 122"/>
              <a:gd name="T12" fmla="*/ 6 w 145"/>
              <a:gd name="T13" fmla="*/ 109 h 122"/>
              <a:gd name="T14" fmla="*/ 16 w 145"/>
              <a:gd name="T15" fmla="*/ 116 h 122"/>
              <a:gd name="T16" fmla="*/ 23 w 145"/>
              <a:gd name="T17" fmla="*/ 122 h 122"/>
              <a:gd name="T18" fmla="*/ 30 w 145"/>
              <a:gd name="T19" fmla="*/ 120 h 122"/>
              <a:gd name="T20" fmla="*/ 47 w 145"/>
              <a:gd name="T21" fmla="*/ 122 h 122"/>
              <a:gd name="T22" fmla="*/ 62 w 145"/>
              <a:gd name="T23" fmla="*/ 101 h 122"/>
              <a:gd name="T24" fmla="*/ 81 w 145"/>
              <a:gd name="T25" fmla="*/ 97 h 122"/>
              <a:gd name="T26" fmla="*/ 98 w 145"/>
              <a:gd name="T27" fmla="*/ 100 h 122"/>
              <a:gd name="T28" fmla="*/ 113 w 145"/>
              <a:gd name="T29" fmla="*/ 96 h 122"/>
              <a:gd name="T30" fmla="*/ 129 w 145"/>
              <a:gd name="T31" fmla="*/ 77 h 122"/>
              <a:gd name="T32" fmla="*/ 145 w 145"/>
              <a:gd name="T33" fmla="*/ 72 h 122"/>
              <a:gd name="T34" fmla="*/ 141 w 145"/>
              <a:gd name="T35" fmla="*/ 52 h 122"/>
              <a:gd name="T36" fmla="*/ 133 w 145"/>
              <a:gd name="T37" fmla="*/ 36 h 122"/>
              <a:gd name="T38" fmla="*/ 124 w 145"/>
              <a:gd name="T39" fmla="*/ 24 h 122"/>
              <a:gd name="T40" fmla="*/ 111 w 145"/>
              <a:gd name="T41" fmla="*/ 9 h 122"/>
              <a:gd name="T42" fmla="*/ 102 w 145"/>
              <a:gd name="T43" fmla="*/ 2 h 122"/>
              <a:gd name="T44" fmla="*/ 91 w 145"/>
              <a:gd name="T45" fmla="*/ 2 h 122"/>
              <a:gd name="T46" fmla="*/ 79 w 145"/>
              <a:gd name="T47" fmla="*/ 0 h 122"/>
              <a:gd name="T48" fmla="*/ 56 w 145"/>
              <a:gd name="T49" fmla="*/ 0 h 122"/>
              <a:gd name="T50" fmla="*/ 42 w 145"/>
              <a:gd name="T51" fmla="*/ 3 h 122"/>
              <a:gd name="T52" fmla="*/ 31 w 145"/>
              <a:gd name="T53" fmla="*/ 10 h 122"/>
              <a:gd name="T54" fmla="*/ 20 w 145"/>
              <a:gd name="T55" fmla="*/ 18 h 122"/>
              <a:gd name="T56" fmla="*/ 5 w 145"/>
              <a:gd name="T57" fmla="*/ 1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5" h="122">
                <a:moveTo>
                  <a:pt x="5" y="17"/>
                </a:moveTo>
                <a:lnTo>
                  <a:pt x="1" y="28"/>
                </a:lnTo>
                <a:lnTo>
                  <a:pt x="1" y="45"/>
                </a:lnTo>
                <a:lnTo>
                  <a:pt x="1" y="65"/>
                </a:lnTo>
                <a:lnTo>
                  <a:pt x="0" y="79"/>
                </a:lnTo>
                <a:lnTo>
                  <a:pt x="2" y="95"/>
                </a:lnTo>
                <a:lnTo>
                  <a:pt x="6" y="109"/>
                </a:lnTo>
                <a:lnTo>
                  <a:pt x="16" y="116"/>
                </a:lnTo>
                <a:lnTo>
                  <a:pt x="23" y="122"/>
                </a:lnTo>
                <a:lnTo>
                  <a:pt x="30" y="120"/>
                </a:lnTo>
                <a:lnTo>
                  <a:pt x="47" y="122"/>
                </a:lnTo>
                <a:lnTo>
                  <a:pt x="62" y="101"/>
                </a:lnTo>
                <a:lnTo>
                  <a:pt x="81" y="97"/>
                </a:lnTo>
                <a:lnTo>
                  <a:pt x="98" y="100"/>
                </a:lnTo>
                <a:lnTo>
                  <a:pt x="113" y="96"/>
                </a:lnTo>
                <a:lnTo>
                  <a:pt x="129" y="77"/>
                </a:lnTo>
                <a:lnTo>
                  <a:pt x="145" y="72"/>
                </a:lnTo>
                <a:lnTo>
                  <a:pt x="141" y="52"/>
                </a:lnTo>
                <a:lnTo>
                  <a:pt x="133" y="36"/>
                </a:lnTo>
                <a:lnTo>
                  <a:pt x="124" y="24"/>
                </a:lnTo>
                <a:lnTo>
                  <a:pt x="111" y="9"/>
                </a:lnTo>
                <a:lnTo>
                  <a:pt x="102" y="2"/>
                </a:lnTo>
                <a:lnTo>
                  <a:pt x="91" y="2"/>
                </a:lnTo>
                <a:lnTo>
                  <a:pt x="79" y="0"/>
                </a:lnTo>
                <a:lnTo>
                  <a:pt x="56" y="0"/>
                </a:lnTo>
                <a:lnTo>
                  <a:pt x="42" y="3"/>
                </a:lnTo>
                <a:lnTo>
                  <a:pt x="31" y="10"/>
                </a:lnTo>
                <a:lnTo>
                  <a:pt x="20" y="18"/>
                </a:lnTo>
                <a:lnTo>
                  <a:pt x="5" y="17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20"/>
          <p:cNvSpPr>
            <a:spLocks noChangeAspect="1" noEditPoints="1"/>
          </p:cNvSpPr>
          <p:nvPr/>
        </p:nvSpPr>
        <p:spPr bwMode="auto">
          <a:xfrm>
            <a:off x="3375025" y="6346825"/>
            <a:ext cx="85725" cy="34925"/>
          </a:xfrm>
          <a:custGeom>
            <a:avLst/>
            <a:gdLst>
              <a:gd name="T0" fmla="*/ 31 w 45"/>
              <a:gd name="T1" fmla="*/ 7 h 18"/>
              <a:gd name="T2" fmla="*/ 24 w 45"/>
              <a:gd name="T3" fmla="*/ 7 h 18"/>
              <a:gd name="T4" fmla="*/ 24 w 45"/>
              <a:gd name="T5" fmla="*/ 14 h 18"/>
              <a:gd name="T6" fmla="*/ 38 w 45"/>
              <a:gd name="T7" fmla="*/ 18 h 18"/>
              <a:gd name="T8" fmla="*/ 45 w 45"/>
              <a:gd name="T9" fmla="*/ 11 h 18"/>
              <a:gd name="T10" fmla="*/ 31 w 45"/>
              <a:gd name="T11" fmla="*/ 7 h 18"/>
              <a:gd name="T12" fmla="*/ 3 w 45"/>
              <a:gd name="T13" fmla="*/ 0 h 18"/>
              <a:gd name="T14" fmla="*/ 0 w 45"/>
              <a:gd name="T15" fmla="*/ 4 h 18"/>
              <a:gd name="T16" fmla="*/ 3 w 45"/>
              <a:gd name="T17" fmla="*/ 7 h 18"/>
              <a:gd name="T18" fmla="*/ 7 w 45"/>
              <a:gd name="T19" fmla="*/ 7 h 18"/>
              <a:gd name="T20" fmla="*/ 10 w 45"/>
              <a:gd name="T21" fmla="*/ 4 h 18"/>
              <a:gd name="T22" fmla="*/ 3 w 45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18">
                <a:moveTo>
                  <a:pt x="31" y="7"/>
                </a:moveTo>
                <a:lnTo>
                  <a:pt x="24" y="7"/>
                </a:lnTo>
                <a:lnTo>
                  <a:pt x="24" y="14"/>
                </a:lnTo>
                <a:lnTo>
                  <a:pt x="38" y="18"/>
                </a:lnTo>
                <a:lnTo>
                  <a:pt x="45" y="11"/>
                </a:lnTo>
                <a:lnTo>
                  <a:pt x="31" y="7"/>
                </a:lnTo>
                <a:close/>
                <a:moveTo>
                  <a:pt x="3" y="0"/>
                </a:moveTo>
                <a:lnTo>
                  <a:pt x="0" y="4"/>
                </a:lnTo>
                <a:lnTo>
                  <a:pt x="3" y="7"/>
                </a:lnTo>
                <a:lnTo>
                  <a:pt x="7" y="7"/>
                </a:lnTo>
                <a:lnTo>
                  <a:pt x="10" y="4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4" name="Freeform 19"/>
          <p:cNvSpPr>
            <a:spLocks noChangeAspect="1"/>
          </p:cNvSpPr>
          <p:nvPr/>
        </p:nvSpPr>
        <p:spPr bwMode="auto">
          <a:xfrm>
            <a:off x="4757738" y="4557713"/>
            <a:ext cx="388937" cy="439737"/>
          </a:xfrm>
          <a:custGeom>
            <a:avLst/>
            <a:gdLst>
              <a:gd name="T0" fmla="*/ 0 w 206"/>
              <a:gd name="T1" fmla="*/ 29 h 233"/>
              <a:gd name="T2" fmla="*/ 21 w 206"/>
              <a:gd name="T3" fmla="*/ 32 h 233"/>
              <a:gd name="T4" fmla="*/ 38 w 206"/>
              <a:gd name="T5" fmla="*/ 45 h 233"/>
              <a:gd name="T6" fmla="*/ 56 w 206"/>
              <a:gd name="T7" fmla="*/ 63 h 233"/>
              <a:gd name="T8" fmla="*/ 75 w 206"/>
              <a:gd name="T9" fmla="*/ 82 h 233"/>
              <a:gd name="T10" fmla="*/ 91 w 206"/>
              <a:gd name="T11" fmla="*/ 104 h 233"/>
              <a:gd name="T12" fmla="*/ 104 w 206"/>
              <a:gd name="T13" fmla="*/ 130 h 233"/>
              <a:gd name="T14" fmla="*/ 112 w 206"/>
              <a:gd name="T15" fmla="*/ 152 h 233"/>
              <a:gd name="T16" fmla="*/ 104 w 206"/>
              <a:gd name="T17" fmla="*/ 174 h 233"/>
              <a:gd name="T18" fmla="*/ 88 w 206"/>
              <a:gd name="T19" fmla="*/ 217 h 233"/>
              <a:gd name="T20" fmla="*/ 110 w 206"/>
              <a:gd name="T21" fmla="*/ 233 h 233"/>
              <a:gd name="T22" fmla="*/ 136 w 206"/>
              <a:gd name="T23" fmla="*/ 222 h 233"/>
              <a:gd name="T24" fmla="*/ 144 w 206"/>
              <a:gd name="T25" fmla="*/ 200 h 233"/>
              <a:gd name="T26" fmla="*/ 149 w 206"/>
              <a:gd name="T27" fmla="*/ 161 h 233"/>
              <a:gd name="T28" fmla="*/ 165 w 206"/>
              <a:gd name="T29" fmla="*/ 159 h 233"/>
              <a:gd name="T30" fmla="*/ 190 w 206"/>
              <a:gd name="T31" fmla="*/ 153 h 233"/>
              <a:gd name="T32" fmla="*/ 206 w 206"/>
              <a:gd name="T33" fmla="*/ 135 h 233"/>
              <a:gd name="T34" fmla="*/ 190 w 206"/>
              <a:gd name="T35" fmla="*/ 121 h 233"/>
              <a:gd name="T36" fmla="*/ 177 w 206"/>
              <a:gd name="T37" fmla="*/ 97 h 233"/>
              <a:gd name="T38" fmla="*/ 165 w 206"/>
              <a:gd name="T39" fmla="*/ 97 h 233"/>
              <a:gd name="T40" fmla="*/ 158 w 206"/>
              <a:gd name="T41" fmla="*/ 70 h 233"/>
              <a:gd name="T42" fmla="*/ 145 w 206"/>
              <a:gd name="T43" fmla="*/ 49 h 233"/>
              <a:gd name="T44" fmla="*/ 144 w 206"/>
              <a:gd name="T45" fmla="*/ 34 h 233"/>
              <a:gd name="T46" fmla="*/ 125 w 206"/>
              <a:gd name="T47" fmla="*/ 25 h 233"/>
              <a:gd name="T48" fmla="*/ 98 w 206"/>
              <a:gd name="T49" fmla="*/ 25 h 233"/>
              <a:gd name="T50" fmla="*/ 82 w 206"/>
              <a:gd name="T51" fmla="*/ 0 h 233"/>
              <a:gd name="T52" fmla="*/ 51 w 206"/>
              <a:gd name="T53" fmla="*/ 5 h 233"/>
              <a:gd name="T54" fmla="*/ 12 w 206"/>
              <a:gd name="T55" fmla="*/ 6 h 233"/>
              <a:gd name="T56" fmla="*/ 0 w 206"/>
              <a:gd name="T57" fmla="*/ 2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6" h="233">
                <a:moveTo>
                  <a:pt x="0" y="29"/>
                </a:moveTo>
                <a:lnTo>
                  <a:pt x="21" y="32"/>
                </a:lnTo>
                <a:lnTo>
                  <a:pt x="38" y="45"/>
                </a:lnTo>
                <a:lnTo>
                  <a:pt x="56" y="63"/>
                </a:lnTo>
                <a:lnTo>
                  <a:pt x="75" y="82"/>
                </a:lnTo>
                <a:lnTo>
                  <a:pt x="91" y="104"/>
                </a:lnTo>
                <a:lnTo>
                  <a:pt x="104" y="130"/>
                </a:lnTo>
                <a:lnTo>
                  <a:pt x="112" y="152"/>
                </a:lnTo>
                <a:lnTo>
                  <a:pt x="104" y="174"/>
                </a:lnTo>
                <a:lnTo>
                  <a:pt x="88" y="217"/>
                </a:lnTo>
                <a:lnTo>
                  <a:pt x="110" y="233"/>
                </a:lnTo>
                <a:lnTo>
                  <a:pt x="136" y="222"/>
                </a:lnTo>
                <a:lnTo>
                  <a:pt x="144" y="200"/>
                </a:lnTo>
                <a:lnTo>
                  <a:pt x="149" y="161"/>
                </a:lnTo>
                <a:lnTo>
                  <a:pt x="165" y="159"/>
                </a:lnTo>
                <a:lnTo>
                  <a:pt x="190" y="153"/>
                </a:lnTo>
                <a:lnTo>
                  <a:pt x="206" y="135"/>
                </a:lnTo>
                <a:lnTo>
                  <a:pt x="190" y="121"/>
                </a:lnTo>
                <a:lnTo>
                  <a:pt x="177" y="97"/>
                </a:lnTo>
                <a:lnTo>
                  <a:pt x="165" y="97"/>
                </a:lnTo>
                <a:lnTo>
                  <a:pt x="158" y="70"/>
                </a:lnTo>
                <a:lnTo>
                  <a:pt x="145" y="49"/>
                </a:lnTo>
                <a:lnTo>
                  <a:pt x="144" y="34"/>
                </a:lnTo>
                <a:lnTo>
                  <a:pt x="125" y="25"/>
                </a:lnTo>
                <a:lnTo>
                  <a:pt x="98" y="25"/>
                </a:lnTo>
                <a:lnTo>
                  <a:pt x="82" y="0"/>
                </a:lnTo>
                <a:lnTo>
                  <a:pt x="51" y="5"/>
                </a:lnTo>
                <a:lnTo>
                  <a:pt x="12" y="6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5" name="Freeform 18"/>
          <p:cNvSpPr>
            <a:spLocks noChangeAspect="1"/>
          </p:cNvSpPr>
          <p:nvPr/>
        </p:nvSpPr>
        <p:spPr bwMode="auto">
          <a:xfrm>
            <a:off x="2806700" y="5138738"/>
            <a:ext cx="26988" cy="20637"/>
          </a:xfrm>
          <a:custGeom>
            <a:avLst/>
            <a:gdLst>
              <a:gd name="T0" fmla="*/ 0 w 14"/>
              <a:gd name="T1" fmla="*/ 1 h 11"/>
              <a:gd name="T2" fmla="*/ 0 w 14"/>
              <a:gd name="T3" fmla="*/ 10 h 11"/>
              <a:gd name="T4" fmla="*/ 14 w 14"/>
              <a:gd name="T5" fmla="*/ 11 h 11"/>
              <a:gd name="T6" fmla="*/ 9 w 14"/>
              <a:gd name="T7" fmla="*/ 0 h 11"/>
              <a:gd name="T8" fmla="*/ 0 w 14"/>
              <a:gd name="T9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0" y="1"/>
                </a:moveTo>
                <a:lnTo>
                  <a:pt x="0" y="10"/>
                </a:lnTo>
                <a:lnTo>
                  <a:pt x="14" y="11"/>
                </a:lnTo>
                <a:lnTo>
                  <a:pt x="9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6" name="Freeform 17"/>
          <p:cNvSpPr>
            <a:spLocks noChangeAspect="1"/>
          </p:cNvSpPr>
          <p:nvPr/>
        </p:nvSpPr>
        <p:spPr bwMode="auto">
          <a:xfrm>
            <a:off x="3017838" y="995363"/>
            <a:ext cx="1784350" cy="2035175"/>
          </a:xfrm>
          <a:custGeom>
            <a:avLst/>
            <a:gdLst>
              <a:gd name="T0" fmla="*/ 232 w 945"/>
              <a:gd name="T1" fmla="*/ 971 h 1079"/>
              <a:gd name="T2" fmla="*/ 210 w 945"/>
              <a:gd name="T3" fmla="*/ 992 h 1079"/>
              <a:gd name="T4" fmla="*/ 181 w 945"/>
              <a:gd name="T5" fmla="*/ 999 h 1079"/>
              <a:gd name="T6" fmla="*/ 108 w 945"/>
              <a:gd name="T7" fmla="*/ 1073 h 1079"/>
              <a:gd name="T8" fmla="*/ 56 w 945"/>
              <a:gd name="T9" fmla="*/ 1065 h 1079"/>
              <a:gd name="T10" fmla="*/ 4 w 945"/>
              <a:gd name="T11" fmla="*/ 1009 h 1079"/>
              <a:gd name="T12" fmla="*/ 33 w 945"/>
              <a:gd name="T13" fmla="*/ 990 h 1079"/>
              <a:gd name="T14" fmla="*/ 42 w 945"/>
              <a:gd name="T15" fmla="*/ 930 h 1079"/>
              <a:gd name="T16" fmla="*/ 28 w 945"/>
              <a:gd name="T17" fmla="*/ 918 h 1079"/>
              <a:gd name="T18" fmla="*/ 85 w 945"/>
              <a:gd name="T19" fmla="*/ 884 h 1079"/>
              <a:gd name="T20" fmla="*/ 47 w 945"/>
              <a:gd name="T21" fmla="*/ 873 h 1079"/>
              <a:gd name="T22" fmla="*/ 28 w 945"/>
              <a:gd name="T23" fmla="*/ 864 h 1079"/>
              <a:gd name="T24" fmla="*/ 20 w 945"/>
              <a:gd name="T25" fmla="*/ 814 h 1079"/>
              <a:gd name="T26" fmla="*/ 85 w 945"/>
              <a:gd name="T27" fmla="*/ 827 h 1079"/>
              <a:gd name="T28" fmla="*/ 104 w 945"/>
              <a:gd name="T29" fmla="*/ 795 h 1079"/>
              <a:gd name="T30" fmla="*/ 44 w 945"/>
              <a:gd name="T31" fmla="*/ 790 h 1079"/>
              <a:gd name="T32" fmla="*/ 52 w 945"/>
              <a:gd name="T33" fmla="*/ 749 h 1079"/>
              <a:gd name="T34" fmla="*/ 92 w 945"/>
              <a:gd name="T35" fmla="*/ 737 h 1079"/>
              <a:gd name="T36" fmla="*/ 58 w 945"/>
              <a:gd name="T37" fmla="*/ 718 h 1079"/>
              <a:gd name="T38" fmla="*/ 108 w 945"/>
              <a:gd name="T39" fmla="*/ 707 h 1079"/>
              <a:gd name="T40" fmla="*/ 130 w 945"/>
              <a:gd name="T41" fmla="*/ 698 h 1079"/>
              <a:gd name="T42" fmla="*/ 120 w 945"/>
              <a:gd name="T43" fmla="*/ 665 h 1079"/>
              <a:gd name="T44" fmla="*/ 174 w 945"/>
              <a:gd name="T45" fmla="*/ 659 h 1079"/>
              <a:gd name="T46" fmla="*/ 212 w 945"/>
              <a:gd name="T47" fmla="*/ 641 h 1079"/>
              <a:gd name="T48" fmla="*/ 265 w 945"/>
              <a:gd name="T49" fmla="*/ 641 h 1079"/>
              <a:gd name="T50" fmla="*/ 254 w 945"/>
              <a:gd name="T51" fmla="*/ 620 h 1079"/>
              <a:gd name="T52" fmla="*/ 272 w 945"/>
              <a:gd name="T53" fmla="*/ 571 h 1079"/>
              <a:gd name="T54" fmla="*/ 315 w 945"/>
              <a:gd name="T55" fmla="*/ 532 h 1079"/>
              <a:gd name="T56" fmla="*/ 357 w 945"/>
              <a:gd name="T57" fmla="*/ 473 h 1079"/>
              <a:gd name="T58" fmla="*/ 388 w 945"/>
              <a:gd name="T59" fmla="*/ 423 h 1079"/>
              <a:gd name="T60" fmla="*/ 375 w 945"/>
              <a:gd name="T61" fmla="*/ 412 h 1079"/>
              <a:gd name="T62" fmla="*/ 403 w 945"/>
              <a:gd name="T63" fmla="*/ 358 h 1079"/>
              <a:gd name="T64" fmla="*/ 455 w 945"/>
              <a:gd name="T65" fmla="*/ 322 h 1079"/>
              <a:gd name="T66" fmla="*/ 472 w 945"/>
              <a:gd name="T67" fmla="*/ 297 h 1079"/>
              <a:gd name="T68" fmla="*/ 454 w 945"/>
              <a:gd name="T69" fmla="*/ 269 h 1079"/>
              <a:gd name="T70" fmla="*/ 503 w 945"/>
              <a:gd name="T71" fmla="*/ 242 h 1079"/>
              <a:gd name="T72" fmla="*/ 538 w 945"/>
              <a:gd name="T73" fmla="*/ 212 h 1079"/>
              <a:gd name="T74" fmla="*/ 590 w 945"/>
              <a:gd name="T75" fmla="*/ 156 h 1079"/>
              <a:gd name="T76" fmla="*/ 620 w 945"/>
              <a:gd name="T77" fmla="*/ 132 h 1079"/>
              <a:gd name="T78" fmla="*/ 668 w 945"/>
              <a:gd name="T79" fmla="*/ 127 h 1079"/>
              <a:gd name="T80" fmla="*/ 737 w 945"/>
              <a:gd name="T81" fmla="*/ 68 h 1079"/>
              <a:gd name="T82" fmla="*/ 766 w 945"/>
              <a:gd name="T83" fmla="*/ 83 h 1079"/>
              <a:gd name="T84" fmla="*/ 827 w 945"/>
              <a:gd name="T85" fmla="*/ 20 h 1079"/>
              <a:gd name="T86" fmla="*/ 848 w 945"/>
              <a:gd name="T87" fmla="*/ 7 h 1079"/>
              <a:gd name="T88" fmla="*/ 861 w 945"/>
              <a:gd name="T89" fmla="*/ 46 h 1079"/>
              <a:gd name="T90" fmla="*/ 923 w 945"/>
              <a:gd name="T91" fmla="*/ 36 h 1079"/>
              <a:gd name="T92" fmla="*/ 904 w 945"/>
              <a:gd name="T93" fmla="*/ 85 h 1079"/>
              <a:gd name="T94" fmla="*/ 914 w 945"/>
              <a:gd name="T95" fmla="*/ 103 h 1079"/>
              <a:gd name="T96" fmla="*/ 893 w 945"/>
              <a:gd name="T97" fmla="*/ 187 h 1079"/>
              <a:gd name="T98" fmla="*/ 851 w 945"/>
              <a:gd name="T99" fmla="*/ 105 h 1079"/>
              <a:gd name="T100" fmla="*/ 781 w 945"/>
              <a:gd name="T101" fmla="*/ 188 h 1079"/>
              <a:gd name="T102" fmla="*/ 701 w 945"/>
              <a:gd name="T103" fmla="*/ 210 h 1079"/>
              <a:gd name="T104" fmla="*/ 628 w 945"/>
              <a:gd name="T105" fmla="*/ 213 h 1079"/>
              <a:gd name="T106" fmla="*/ 538 w 945"/>
              <a:gd name="T107" fmla="*/ 278 h 1079"/>
              <a:gd name="T108" fmla="*/ 460 w 945"/>
              <a:gd name="T109" fmla="*/ 386 h 1079"/>
              <a:gd name="T110" fmla="*/ 403 w 945"/>
              <a:gd name="T111" fmla="*/ 518 h 1079"/>
              <a:gd name="T112" fmla="*/ 357 w 945"/>
              <a:gd name="T113" fmla="*/ 605 h 1079"/>
              <a:gd name="T114" fmla="*/ 304 w 945"/>
              <a:gd name="T115" fmla="*/ 805 h 1079"/>
              <a:gd name="T116" fmla="*/ 292 w 945"/>
              <a:gd name="T117" fmla="*/ 906 h 1079"/>
              <a:gd name="T118" fmla="*/ 271 w 945"/>
              <a:gd name="T119" fmla="*/ 1004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45" h="1079">
                <a:moveTo>
                  <a:pt x="260" y="1005"/>
                </a:moveTo>
                <a:lnTo>
                  <a:pt x="253" y="994"/>
                </a:lnTo>
                <a:lnTo>
                  <a:pt x="234" y="996"/>
                </a:lnTo>
                <a:lnTo>
                  <a:pt x="232" y="971"/>
                </a:lnTo>
                <a:lnTo>
                  <a:pt x="229" y="947"/>
                </a:lnTo>
                <a:lnTo>
                  <a:pt x="218" y="949"/>
                </a:lnTo>
                <a:lnTo>
                  <a:pt x="210" y="973"/>
                </a:lnTo>
                <a:lnTo>
                  <a:pt x="210" y="992"/>
                </a:lnTo>
                <a:lnTo>
                  <a:pt x="210" y="1005"/>
                </a:lnTo>
                <a:lnTo>
                  <a:pt x="202" y="1014"/>
                </a:lnTo>
                <a:lnTo>
                  <a:pt x="191" y="1010"/>
                </a:lnTo>
                <a:lnTo>
                  <a:pt x="181" y="999"/>
                </a:lnTo>
                <a:lnTo>
                  <a:pt x="172" y="1019"/>
                </a:lnTo>
                <a:lnTo>
                  <a:pt x="149" y="1043"/>
                </a:lnTo>
                <a:lnTo>
                  <a:pt x="119" y="1053"/>
                </a:lnTo>
                <a:lnTo>
                  <a:pt x="108" y="1073"/>
                </a:lnTo>
                <a:lnTo>
                  <a:pt x="93" y="1076"/>
                </a:lnTo>
                <a:lnTo>
                  <a:pt x="86" y="1077"/>
                </a:lnTo>
                <a:lnTo>
                  <a:pt x="76" y="1079"/>
                </a:lnTo>
                <a:lnTo>
                  <a:pt x="56" y="1065"/>
                </a:lnTo>
                <a:lnTo>
                  <a:pt x="34" y="1058"/>
                </a:lnTo>
                <a:lnTo>
                  <a:pt x="29" y="1057"/>
                </a:lnTo>
                <a:lnTo>
                  <a:pt x="11" y="1045"/>
                </a:lnTo>
                <a:lnTo>
                  <a:pt x="4" y="1009"/>
                </a:lnTo>
                <a:lnTo>
                  <a:pt x="0" y="987"/>
                </a:lnTo>
                <a:lnTo>
                  <a:pt x="4" y="974"/>
                </a:lnTo>
                <a:lnTo>
                  <a:pt x="20" y="979"/>
                </a:lnTo>
                <a:lnTo>
                  <a:pt x="33" y="990"/>
                </a:lnTo>
                <a:lnTo>
                  <a:pt x="49" y="975"/>
                </a:lnTo>
                <a:lnTo>
                  <a:pt x="32" y="973"/>
                </a:lnTo>
                <a:lnTo>
                  <a:pt x="42" y="944"/>
                </a:lnTo>
                <a:lnTo>
                  <a:pt x="42" y="930"/>
                </a:lnTo>
                <a:lnTo>
                  <a:pt x="23" y="949"/>
                </a:lnTo>
                <a:lnTo>
                  <a:pt x="7" y="957"/>
                </a:lnTo>
                <a:lnTo>
                  <a:pt x="6" y="932"/>
                </a:lnTo>
                <a:lnTo>
                  <a:pt x="28" y="918"/>
                </a:lnTo>
                <a:lnTo>
                  <a:pt x="42" y="903"/>
                </a:lnTo>
                <a:lnTo>
                  <a:pt x="49" y="889"/>
                </a:lnTo>
                <a:lnTo>
                  <a:pt x="67" y="877"/>
                </a:lnTo>
                <a:lnTo>
                  <a:pt x="85" y="884"/>
                </a:lnTo>
                <a:lnTo>
                  <a:pt x="92" y="868"/>
                </a:lnTo>
                <a:lnTo>
                  <a:pt x="77" y="854"/>
                </a:lnTo>
                <a:lnTo>
                  <a:pt x="63" y="856"/>
                </a:lnTo>
                <a:lnTo>
                  <a:pt x="47" y="873"/>
                </a:lnTo>
                <a:lnTo>
                  <a:pt x="30" y="887"/>
                </a:lnTo>
                <a:lnTo>
                  <a:pt x="25" y="888"/>
                </a:lnTo>
                <a:lnTo>
                  <a:pt x="19" y="884"/>
                </a:lnTo>
                <a:lnTo>
                  <a:pt x="28" y="864"/>
                </a:lnTo>
                <a:lnTo>
                  <a:pt x="38" y="844"/>
                </a:lnTo>
                <a:lnTo>
                  <a:pt x="27" y="834"/>
                </a:lnTo>
                <a:lnTo>
                  <a:pt x="15" y="828"/>
                </a:lnTo>
                <a:lnTo>
                  <a:pt x="20" y="814"/>
                </a:lnTo>
                <a:lnTo>
                  <a:pt x="35" y="813"/>
                </a:lnTo>
                <a:lnTo>
                  <a:pt x="50" y="812"/>
                </a:lnTo>
                <a:lnTo>
                  <a:pt x="66" y="814"/>
                </a:lnTo>
                <a:lnTo>
                  <a:pt x="85" y="827"/>
                </a:lnTo>
                <a:lnTo>
                  <a:pt x="100" y="832"/>
                </a:lnTo>
                <a:lnTo>
                  <a:pt x="111" y="822"/>
                </a:lnTo>
                <a:lnTo>
                  <a:pt x="111" y="808"/>
                </a:lnTo>
                <a:lnTo>
                  <a:pt x="104" y="795"/>
                </a:lnTo>
                <a:lnTo>
                  <a:pt x="94" y="793"/>
                </a:lnTo>
                <a:lnTo>
                  <a:pt x="78" y="795"/>
                </a:lnTo>
                <a:lnTo>
                  <a:pt x="61" y="795"/>
                </a:lnTo>
                <a:lnTo>
                  <a:pt x="44" y="790"/>
                </a:lnTo>
                <a:lnTo>
                  <a:pt x="32" y="787"/>
                </a:lnTo>
                <a:lnTo>
                  <a:pt x="37" y="763"/>
                </a:lnTo>
                <a:lnTo>
                  <a:pt x="39" y="751"/>
                </a:lnTo>
                <a:lnTo>
                  <a:pt x="52" y="749"/>
                </a:lnTo>
                <a:lnTo>
                  <a:pt x="67" y="752"/>
                </a:lnTo>
                <a:lnTo>
                  <a:pt x="93" y="756"/>
                </a:lnTo>
                <a:lnTo>
                  <a:pt x="100" y="745"/>
                </a:lnTo>
                <a:lnTo>
                  <a:pt x="92" y="737"/>
                </a:lnTo>
                <a:lnTo>
                  <a:pt x="87" y="737"/>
                </a:lnTo>
                <a:lnTo>
                  <a:pt x="71" y="735"/>
                </a:lnTo>
                <a:lnTo>
                  <a:pt x="59" y="726"/>
                </a:lnTo>
                <a:lnTo>
                  <a:pt x="58" y="718"/>
                </a:lnTo>
                <a:lnTo>
                  <a:pt x="78" y="715"/>
                </a:lnTo>
                <a:lnTo>
                  <a:pt x="100" y="732"/>
                </a:lnTo>
                <a:lnTo>
                  <a:pt x="112" y="716"/>
                </a:lnTo>
                <a:lnTo>
                  <a:pt x="108" y="707"/>
                </a:lnTo>
                <a:lnTo>
                  <a:pt x="91" y="701"/>
                </a:lnTo>
                <a:lnTo>
                  <a:pt x="100" y="686"/>
                </a:lnTo>
                <a:lnTo>
                  <a:pt x="115" y="693"/>
                </a:lnTo>
                <a:lnTo>
                  <a:pt x="130" y="698"/>
                </a:lnTo>
                <a:lnTo>
                  <a:pt x="138" y="687"/>
                </a:lnTo>
                <a:lnTo>
                  <a:pt x="133" y="675"/>
                </a:lnTo>
                <a:lnTo>
                  <a:pt x="124" y="675"/>
                </a:lnTo>
                <a:lnTo>
                  <a:pt x="120" y="665"/>
                </a:lnTo>
                <a:lnTo>
                  <a:pt x="128" y="661"/>
                </a:lnTo>
                <a:lnTo>
                  <a:pt x="143" y="668"/>
                </a:lnTo>
                <a:lnTo>
                  <a:pt x="160" y="675"/>
                </a:lnTo>
                <a:lnTo>
                  <a:pt x="174" y="659"/>
                </a:lnTo>
                <a:lnTo>
                  <a:pt x="179" y="643"/>
                </a:lnTo>
                <a:lnTo>
                  <a:pt x="181" y="632"/>
                </a:lnTo>
                <a:lnTo>
                  <a:pt x="194" y="637"/>
                </a:lnTo>
                <a:lnTo>
                  <a:pt x="212" y="641"/>
                </a:lnTo>
                <a:lnTo>
                  <a:pt x="217" y="632"/>
                </a:lnTo>
                <a:lnTo>
                  <a:pt x="228" y="644"/>
                </a:lnTo>
                <a:lnTo>
                  <a:pt x="245" y="654"/>
                </a:lnTo>
                <a:lnTo>
                  <a:pt x="265" y="641"/>
                </a:lnTo>
                <a:lnTo>
                  <a:pt x="277" y="627"/>
                </a:lnTo>
                <a:lnTo>
                  <a:pt x="277" y="615"/>
                </a:lnTo>
                <a:lnTo>
                  <a:pt x="271" y="605"/>
                </a:lnTo>
                <a:lnTo>
                  <a:pt x="254" y="620"/>
                </a:lnTo>
                <a:lnTo>
                  <a:pt x="239" y="625"/>
                </a:lnTo>
                <a:lnTo>
                  <a:pt x="227" y="616"/>
                </a:lnTo>
                <a:lnTo>
                  <a:pt x="251" y="595"/>
                </a:lnTo>
                <a:lnTo>
                  <a:pt x="272" y="571"/>
                </a:lnTo>
                <a:lnTo>
                  <a:pt x="282" y="552"/>
                </a:lnTo>
                <a:lnTo>
                  <a:pt x="291" y="551"/>
                </a:lnTo>
                <a:lnTo>
                  <a:pt x="304" y="552"/>
                </a:lnTo>
                <a:lnTo>
                  <a:pt x="315" y="532"/>
                </a:lnTo>
                <a:lnTo>
                  <a:pt x="328" y="507"/>
                </a:lnTo>
                <a:lnTo>
                  <a:pt x="334" y="485"/>
                </a:lnTo>
                <a:lnTo>
                  <a:pt x="348" y="485"/>
                </a:lnTo>
                <a:lnTo>
                  <a:pt x="357" y="473"/>
                </a:lnTo>
                <a:lnTo>
                  <a:pt x="344" y="468"/>
                </a:lnTo>
                <a:lnTo>
                  <a:pt x="358" y="449"/>
                </a:lnTo>
                <a:lnTo>
                  <a:pt x="374" y="437"/>
                </a:lnTo>
                <a:lnTo>
                  <a:pt x="388" y="423"/>
                </a:lnTo>
                <a:lnTo>
                  <a:pt x="403" y="414"/>
                </a:lnTo>
                <a:lnTo>
                  <a:pt x="400" y="402"/>
                </a:lnTo>
                <a:lnTo>
                  <a:pt x="390" y="407"/>
                </a:lnTo>
                <a:lnTo>
                  <a:pt x="375" y="412"/>
                </a:lnTo>
                <a:lnTo>
                  <a:pt x="385" y="395"/>
                </a:lnTo>
                <a:lnTo>
                  <a:pt x="391" y="384"/>
                </a:lnTo>
                <a:lnTo>
                  <a:pt x="400" y="375"/>
                </a:lnTo>
                <a:lnTo>
                  <a:pt x="403" y="358"/>
                </a:lnTo>
                <a:lnTo>
                  <a:pt x="422" y="358"/>
                </a:lnTo>
                <a:lnTo>
                  <a:pt x="448" y="347"/>
                </a:lnTo>
                <a:lnTo>
                  <a:pt x="461" y="329"/>
                </a:lnTo>
                <a:lnTo>
                  <a:pt x="455" y="322"/>
                </a:lnTo>
                <a:lnTo>
                  <a:pt x="441" y="327"/>
                </a:lnTo>
                <a:lnTo>
                  <a:pt x="446" y="315"/>
                </a:lnTo>
                <a:lnTo>
                  <a:pt x="456" y="302"/>
                </a:lnTo>
                <a:lnTo>
                  <a:pt x="472" y="297"/>
                </a:lnTo>
                <a:lnTo>
                  <a:pt x="477" y="289"/>
                </a:lnTo>
                <a:lnTo>
                  <a:pt x="467" y="274"/>
                </a:lnTo>
                <a:lnTo>
                  <a:pt x="464" y="269"/>
                </a:lnTo>
                <a:lnTo>
                  <a:pt x="454" y="269"/>
                </a:lnTo>
                <a:lnTo>
                  <a:pt x="482" y="245"/>
                </a:lnTo>
                <a:lnTo>
                  <a:pt x="489" y="260"/>
                </a:lnTo>
                <a:lnTo>
                  <a:pt x="499" y="262"/>
                </a:lnTo>
                <a:lnTo>
                  <a:pt x="503" y="242"/>
                </a:lnTo>
                <a:lnTo>
                  <a:pt x="518" y="228"/>
                </a:lnTo>
                <a:lnTo>
                  <a:pt x="528" y="234"/>
                </a:lnTo>
                <a:lnTo>
                  <a:pt x="542" y="223"/>
                </a:lnTo>
                <a:lnTo>
                  <a:pt x="538" y="212"/>
                </a:lnTo>
                <a:lnTo>
                  <a:pt x="549" y="197"/>
                </a:lnTo>
                <a:lnTo>
                  <a:pt x="566" y="181"/>
                </a:lnTo>
                <a:lnTo>
                  <a:pt x="580" y="168"/>
                </a:lnTo>
                <a:lnTo>
                  <a:pt x="590" y="156"/>
                </a:lnTo>
                <a:lnTo>
                  <a:pt x="597" y="167"/>
                </a:lnTo>
                <a:lnTo>
                  <a:pt x="616" y="151"/>
                </a:lnTo>
                <a:lnTo>
                  <a:pt x="610" y="142"/>
                </a:lnTo>
                <a:lnTo>
                  <a:pt x="620" y="132"/>
                </a:lnTo>
                <a:lnTo>
                  <a:pt x="631" y="142"/>
                </a:lnTo>
                <a:lnTo>
                  <a:pt x="643" y="131"/>
                </a:lnTo>
                <a:lnTo>
                  <a:pt x="661" y="122"/>
                </a:lnTo>
                <a:lnTo>
                  <a:pt x="668" y="127"/>
                </a:lnTo>
                <a:lnTo>
                  <a:pt x="686" y="100"/>
                </a:lnTo>
                <a:lnTo>
                  <a:pt x="707" y="83"/>
                </a:lnTo>
                <a:lnTo>
                  <a:pt x="715" y="97"/>
                </a:lnTo>
                <a:lnTo>
                  <a:pt x="737" y="68"/>
                </a:lnTo>
                <a:lnTo>
                  <a:pt x="761" y="33"/>
                </a:lnTo>
                <a:lnTo>
                  <a:pt x="794" y="14"/>
                </a:lnTo>
                <a:lnTo>
                  <a:pt x="783" y="53"/>
                </a:lnTo>
                <a:lnTo>
                  <a:pt x="766" y="83"/>
                </a:lnTo>
                <a:lnTo>
                  <a:pt x="787" y="84"/>
                </a:lnTo>
                <a:lnTo>
                  <a:pt x="808" y="54"/>
                </a:lnTo>
                <a:lnTo>
                  <a:pt x="817" y="34"/>
                </a:lnTo>
                <a:lnTo>
                  <a:pt x="827" y="20"/>
                </a:lnTo>
                <a:lnTo>
                  <a:pt x="835" y="21"/>
                </a:lnTo>
                <a:lnTo>
                  <a:pt x="835" y="41"/>
                </a:lnTo>
                <a:lnTo>
                  <a:pt x="843" y="24"/>
                </a:lnTo>
                <a:lnTo>
                  <a:pt x="848" y="7"/>
                </a:lnTo>
                <a:lnTo>
                  <a:pt x="862" y="2"/>
                </a:lnTo>
                <a:lnTo>
                  <a:pt x="876" y="0"/>
                </a:lnTo>
                <a:lnTo>
                  <a:pt x="862" y="27"/>
                </a:lnTo>
                <a:lnTo>
                  <a:pt x="861" y="46"/>
                </a:lnTo>
                <a:lnTo>
                  <a:pt x="873" y="41"/>
                </a:lnTo>
                <a:lnTo>
                  <a:pt x="890" y="23"/>
                </a:lnTo>
                <a:lnTo>
                  <a:pt x="909" y="29"/>
                </a:lnTo>
                <a:lnTo>
                  <a:pt x="923" y="36"/>
                </a:lnTo>
                <a:lnTo>
                  <a:pt x="941" y="49"/>
                </a:lnTo>
                <a:lnTo>
                  <a:pt x="945" y="57"/>
                </a:lnTo>
                <a:lnTo>
                  <a:pt x="924" y="82"/>
                </a:lnTo>
                <a:lnTo>
                  <a:pt x="904" y="85"/>
                </a:lnTo>
                <a:lnTo>
                  <a:pt x="888" y="81"/>
                </a:lnTo>
                <a:lnTo>
                  <a:pt x="893" y="95"/>
                </a:lnTo>
                <a:lnTo>
                  <a:pt x="907" y="103"/>
                </a:lnTo>
                <a:lnTo>
                  <a:pt x="914" y="103"/>
                </a:lnTo>
                <a:lnTo>
                  <a:pt x="923" y="118"/>
                </a:lnTo>
                <a:lnTo>
                  <a:pt x="926" y="127"/>
                </a:lnTo>
                <a:lnTo>
                  <a:pt x="915" y="151"/>
                </a:lnTo>
                <a:lnTo>
                  <a:pt x="893" y="187"/>
                </a:lnTo>
                <a:lnTo>
                  <a:pt x="881" y="181"/>
                </a:lnTo>
                <a:lnTo>
                  <a:pt x="893" y="149"/>
                </a:lnTo>
                <a:lnTo>
                  <a:pt x="891" y="125"/>
                </a:lnTo>
                <a:lnTo>
                  <a:pt x="851" y="105"/>
                </a:lnTo>
                <a:lnTo>
                  <a:pt x="831" y="98"/>
                </a:lnTo>
                <a:lnTo>
                  <a:pt x="797" y="130"/>
                </a:lnTo>
                <a:lnTo>
                  <a:pt x="795" y="161"/>
                </a:lnTo>
                <a:lnTo>
                  <a:pt x="781" y="188"/>
                </a:lnTo>
                <a:lnTo>
                  <a:pt x="764" y="197"/>
                </a:lnTo>
                <a:lnTo>
                  <a:pt x="747" y="215"/>
                </a:lnTo>
                <a:lnTo>
                  <a:pt x="721" y="197"/>
                </a:lnTo>
                <a:lnTo>
                  <a:pt x="701" y="210"/>
                </a:lnTo>
                <a:lnTo>
                  <a:pt x="658" y="165"/>
                </a:lnTo>
                <a:lnTo>
                  <a:pt x="645" y="183"/>
                </a:lnTo>
                <a:lnTo>
                  <a:pt x="628" y="189"/>
                </a:lnTo>
                <a:lnTo>
                  <a:pt x="628" y="213"/>
                </a:lnTo>
                <a:lnTo>
                  <a:pt x="614" y="233"/>
                </a:lnTo>
                <a:lnTo>
                  <a:pt x="561" y="242"/>
                </a:lnTo>
                <a:lnTo>
                  <a:pt x="556" y="259"/>
                </a:lnTo>
                <a:lnTo>
                  <a:pt x="538" y="278"/>
                </a:lnTo>
                <a:lnTo>
                  <a:pt x="525" y="299"/>
                </a:lnTo>
                <a:lnTo>
                  <a:pt x="503" y="324"/>
                </a:lnTo>
                <a:lnTo>
                  <a:pt x="482" y="358"/>
                </a:lnTo>
                <a:lnTo>
                  <a:pt x="460" y="386"/>
                </a:lnTo>
                <a:lnTo>
                  <a:pt x="448" y="417"/>
                </a:lnTo>
                <a:lnTo>
                  <a:pt x="433" y="435"/>
                </a:lnTo>
                <a:lnTo>
                  <a:pt x="417" y="481"/>
                </a:lnTo>
                <a:lnTo>
                  <a:pt x="403" y="518"/>
                </a:lnTo>
                <a:lnTo>
                  <a:pt x="386" y="568"/>
                </a:lnTo>
                <a:lnTo>
                  <a:pt x="396" y="593"/>
                </a:lnTo>
                <a:lnTo>
                  <a:pt x="381" y="614"/>
                </a:lnTo>
                <a:lnTo>
                  <a:pt x="357" y="605"/>
                </a:lnTo>
                <a:lnTo>
                  <a:pt x="329" y="629"/>
                </a:lnTo>
                <a:lnTo>
                  <a:pt x="304" y="657"/>
                </a:lnTo>
                <a:lnTo>
                  <a:pt x="305" y="753"/>
                </a:lnTo>
                <a:lnTo>
                  <a:pt x="304" y="805"/>
                </a:lnTo>
                <a:lnTo>
                  <a:pt x="311" y="818"/>
                </a:lnTo>
                <a:lnTo>
                  <a:pt x="318" y="831"/>
                </a:lnTo>
                <a:lnTo>
                  <a:pt x="301" y="848"/>
                </a:lnTo>
                <a:lnTo>
                  <a:pt x="292" y="906"/>
                </a:lnTo>
                <a:lnTo>
                  <a:pt x="284" y="959"/>
                </a:lnTo>
                <a:lnTo>
                  <a:pt x="277" y="968"/>
                </a:lnTo>
                <a:lnTo>
                  <a:pt x="271" y="975"/>
                </a:lnTo>
                <a:lnTo>
                  <a:pt x="271" y="1004"/>
                </a:lnTo>
                <a:lnTo>
                  <a:pt x="260" y="1005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7" name="Freeform 16"/>
          <p:cNvSpPr>
            <a:spLocks noChangeAspect="1"/>
          </p:cNvSpPr>
          <p:nvPr/>
        </p:nvSpPr>
        <p:spPr bwMode="auto">
          <a:xfrm>
            <a:off x="2551113" y="3700463"/>
            <a:ext cx="446087" cy="420687"/>
          </a:xfrm>
          <a:custGeom>
            <a:avLst/>
            <a:gdLst>
              <a:gd name="T0" fmla="*/ 0 w 236"/>
              <a:gd name="T1" fmla="*/ 156 h 223"/>
              <a:gd name="T2" fmla="*/ 16 w 236"/>
              <a:gd name="T3" fmla="*/ 141 h 223"/>
              <a:gd name="T4" fmla="*/ 38 w 236"/>
              <a:gd name="T5" fmla="*/ 146 h 223"/>
              <a:gd name="T6" fmla="*/ 55 w 236"/>
              <a:gd name="T7" fmla="*/ 145 h 223"/>
              <a:gd name="T8" fmla="*/ 73 w 236"/>
              <a:gd name="T9" fmla="*/ 136 h 223"/>
              <a:gd name="T10" fmla="*/ 70 w 236"/>
              <a:gd name="T11" fmla="*/ 117 h 223"/>
              <a:gd name="T12" fmla="*/ 63 w 236"/>
              <a:gd name="T13" fmla="*/ 112 h 223"/>
              <a:gd name="T14" fmla="*/ 87 w 236"/>
              <a:gd name="T15" fmla="*/ 80 h 223"/>
              <a:gd name="T16" fmla="*/ 97 w 236"/>
              <a:gd name="T17" fmla="*/ 57 h 223"/>
              <a:gd name="T18" fmla="*/ 107 w 236"/>
              <a:gd name="T19" fmla="*/ 37 h 223"/>
              <a:gd name="T20" fmla="*/ 118 w 236"/>
              <a:gd name="T21" fmla="*/ 10 h 223"/>
              <a:gd name="T22" fmla="*/ 123 w 236"/>
              <a:gd name="T23" fmla="*/ 0 h 223"/>
              <a:gd name="T24" fmla="*/ 138 w 236"/>
              <a:gd name="T25" fmla="*/ 6 h 223"/>
              <a:gd name="T26" fmla="*/ 131 w 236"/>
              <a:gd name="T27" fmla="*/ 17 h 223"/>
              <a:gd name="T28" fmla="*/ 125 w 236"/>
              <a:gd name="T29" fmla="*/ 31 h 223"/>
              <a:gd name="T30" fmla="*/ 126 w 236"/>
              <a:gd name="T31" fmla="*/ 46 h 223"/>
              <a:gd name="T32" fmla="*/ 120 w 236"/>
              <a:gd name="T33" fmla="*/ 58 h 223"/>
              <a:gd name="T34" fmla="*/ 117 w 236"/>
              <a:gd name="T35" fmla="*/ 69 h 223"/>
              <a:gd name="T36" fmla="*/ 123 w 236"/>
              <a:gd name="T37" fmla="*/ 80 h 223"/>
              <a:gd name="T38" fmla="*/ 138 w 236"/>
              <a:gd name="T39" fmla="*/ 84 h 223"/>
              <a:gd name="T40" fmla="*/ 159 w 236"/>
              <a:gd name="T41" fmla="*/ 70 h 223"/>
              <a:gd name="T42" fmla="*/ 161 w 236"/>
              <a:gd name="T43" fmla="*/ 60 h 223"/>
              <a:gd name="T44" fmla="*/ 148 w 236"/>
              <a:gd name="T45" fmla="*/ 56 h 223"/>
              <a:gd name="T46" fmla="*/ 154 w 236"/>
              <a:gd name="T47" fmla="*/ 41 h 223"/>
              <a:gd name="T48" fmla="*/ 149 w 236"/>
              <a:gd name="T49" fmla="*/ 37 h 223"/>
              <a:gd name="T50" fmla="*/ 152 w 236"/>
              <a:gd name="T51" fmla="*/ 19 h 223"/>
              <a:gd name="T52" fmla="*/ 166 w 236"/>
              <a:gd name="T53" fmla="*/ 15 h 223"/>
              <a:gd name="T54" fmla="*/ 181 w 236"/>
              <a:gd name="T55" fmla="*/ 14 h 223"/>
              <a:gd name="T56" fmla="*/ 198 w 236"/>
              <a:gd name="T57" fmla="*/ 15 h 223"/>
              <a:gd name="T58" fmla="*/ 214 w 236"/>
              <a:gd name="T59" fmla="*/ 15 h 223"/>
              <a:gd name="T60" fmla="*/ 223 w 236"/>
              <a:gd name="T61" fmla="*/ 13 h 223"/>
              <a:gd name="T62" fmla="*/ 236 w 236"/>
              <a:gd name="T63" fmla="*/ 25 h 223"/>
              <a:gd name="T64" fmla="*/ 235 w 236"/>
              <a:gd name="T65" fmla="*/ 46 h 223"/>
              <a:gd name="T66" fmla="*/ 225 w 236"/>
              <a:gd name="T67" fmla="*/ 68 h 223"/>
              <a:gd name="T68" fmla="*/ 217 w 236"/>
              <a:gd name="T69" fmla="*/ 83 h 223"/>
              <a:gd name="T70" fmla="*/ 203 w 236"/>
              <a:gd name="T71" fmla="*/ 77 h 223"/>
              <a:gd name="T72" fmla="*/ 200 w 236"/>
              <a:gd name="T73" fmla="*/ 92 h 223"/>
              <a:gd name="T74" fmla="*/ 214 w 236"/>
              <a:gd name="T75" fmla="*/ 102 h 223"/>
              <a:gd name="T76" fmla="*/ 207 w 236"/>
              <a:gd name="T77" fmla="*/ 120 h 223"/>
              <a:gd name="T78" fmla="*/ 193 w 236"/>
              <a:gd name="T79" fmla="*/ 136 h 223"/>
              <a:gd name="T80" fmla="*/ 181 w 236"/>
              <a:gd name="T81" fmla="*/ 145 h 223"/>
              <a:gd name="T82" fmla="*/ 167 w 236"/>
              <a:gd name="T83" fmla="*/ 133 h 223"/>
              <a:gd name="T84" fmla="*/ 150 w 236"/>
              <a:gd name="T85" fmla="*/ 147 h 223"/>
              <a:gd name="T86" fmla="*/ 157 w 236"/>
              <a:gd name="T87" fmla="*/ 157 h 223"/>
              <a:gd name="T88" fmla="*/ 164 w 236"/>
              <a:gd name="T89" fmla="*/ 173 h 223"/>
              <a:gd name="T90" fmla="*/ 147 w 236"/>
              <a:gd name="T91" fmla="*/ 190 h 223"/>
              <a:gd name="T92" fmla="*/ 133 w 236"/>
              <a:gd name="T93" fmla="*/ 200 h 223"/>
              <a:gd name="T94" fmla="*/ 140 w 236"/>
              <a:gd name="T95" fmla="*/ 219 h 223"/>
              <a:gd name="T96" fmla="*/ 131 w 236"/>
              <a:gd name="T97" fmla="*/ 220 h 223"/>
              <a:gd name="T98" fmla="*/ 118 w 236"/>
              <a:gd name="T99" fmla="*/ 223 h 223"/>
              <a:gd name="T100" fmla="*/ 116 w 236"/>
              <a:gd name="T101" fmla="*/ 204 h 223"/>
              <a:gd name="T102" fmla="*/ 114 w 236"/>
              <a:gd name="T103" fmla="*/ 188 h 223"/>
              <a:gd name="T104" fmla="*/ 114 w 236"/>
              <a:gd name="T105" fmla="*/ 174 h 223"/>
              <a:gd name="T106" fmla="*/ 102 w 236"/>
              <a:gd name="T107" fmla="*/ 171 h 223"/>
              <a:gd name="T108" fmla="*/ 88 w 236"/>
              <a:gd name="T109" fmla="*/ 166 h 223"/>
              <a:gd name="T110" fmla="*/ 78 w 236"/>
              <a:gd name="T111" fmla="*/ 164 h 223"/>
              <a:gd name="T112" fmla="*/ 73 w 236"/>
              <a:gd name="T113" fmla="*/ 160 h 223"/>
              <a:gd name="T114" fmla="*/ 53 w 236"/>
              <a:gd name="T115" fmla="*/ 167 h 223"/>
              <a:gd name="T116" fmla="*/ 39 w 236"/>
              <a:gd name="T117" fmla="*/ 182 h 223"/>
              <a:gd name="T118" fmla="*/ 26 w 236"/>
              <a:gd name="T119" fmla="*/ 178 h 223"/>
              <a:gd name="T120" fmla="*/ 13 w 236"/>
              <a:gd name="T121" fmla="*/ 173 h 223"/>
              <a:gd name="T122" fmla="*/ 4 w 236"/>
              <a:gd name="T123" fmla="*/ 162 h 223"/>
              <a:gd name="T124" fmla="*/ 0 w 236"/>
              <a:gd name="T125" fmla="*/ 15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" h="223">
                <a:moveTo>
                  <a:pt x="0" y="156"/>
                </a:moveTo>
                <a:lnTo>
                  <a:pt x="16" y="141"/>
                </a:lnTo>
                <a:lnTo>
                  <a:pt x="38" y="146"/>
                </a:lnTo>
                <a:lnTo>
                  <a:pt x="55" y="145"/>
                </a:lnTo>
                <a:lnTo>
                  <a:pt x="73" y="136"/>
                </a:lnTo>
                <a:lnTo>
                  <a:pt x="70" y="117"/>
                </a:lnTo>
                <a:lnTo>
                  <a:pt x="63" y="112"/>
                </a:lnTo>
                <a:lnTo>
                  <a:pt x="87" y="80"/>
                </a:lnTo>
                <a:lnTo>
                  <a:pt x="97" y="57"/>
                </a:lnTo>
                <a:lnTo>
                  <a:pt x="107" y="37"/>
                </a:lnTo>
                <a:lnTo>
                  <a:pt x="118" y="10"/>
                </a:lnTo>
                <a:lnTo>
                  <a:pt x="123" y="0"/>
                </a:lnTo>
                <a:lnTo>
                  <a:pt x="138" y="6"/>
                </a:lnTo>
                <a:lnTo>
                  <a:pt x="131" y="17"/>
                </a:lnTo>
                <a:lnTo>
                  <a:pt x="125" y="31"/>
                </a:lnTo>
                <a:lnTo>
                  <a:pt x="126" y="46"/>
                </a:lnTo>
                <a:lnTo>
                  <a:pt x="120" y="58"/>
                </a:lnTo>
                <a:lnTo>
                  <a:pt x="117" y="69"/>
                </a:lnTo>
                <a:lnTo>
                  <a:pt x="123" y="80"/>
                </a:lnTo>
                <a:lnTo>
                  <a:pt x="138" y="84"/>
                </a:lnTo>
                <a:lnTo>
                  <a:pt x="159" y="70"/>
                </a:lnTo>
                <a:lnTo>
                  <a:pt x="161" y="60"/>
                </a:lnTo>
                <a:lnTo>
                  <a:pt x="148" y="56"/>
                </a:lnTo>
                <a:lnTo>
                  <a:pt x="154" y="41"/>
                </a:lnTo>
                <a:lnTo>
                  <a:pt x="149" y="37"/>
                </a:lnTo>
                <a:lnTo>
                  <a:pt x="152" y="19"/>
                </a:lnTo>
                <a:lnTo>
                  <a:pt x="166" y="15"/>
                </a:lnTo>
                <a:lnTo>
                  <a:pt x="181" y="14"/>
                </a:lnTo>
                <a:lnTo>
                  <a:pt x="198" y="15"/>
                </a:lnTo>
                <a:lnTo>
                  <a:pt x="214" y="15"/>
                </a:lnTo>
                <a:lnTo>
                  <a:pt x="223" y="13"/>
                </a:lnTo>
                <a:lnTo>
                  <a:pt x="236" y="25"/>
                </a:lnTo>
                <a:lnTo>
                  <a:pt x="235" y="46"/>
                </a:lnTo>
                <a:lnTo>
                  <a:pt x="225" y="68"/>
                </a:lnTo>
                <a:lnTo>
                  <a:pt x="217" y="83"/>
                </a:lnTo>
                <a:lnTo>
                  <a:pt x="203" y="77"/>
                </a:lnTo>
                <a:lnTo>
                  <a:pt x="200" y="92"/>
                </a:lnTo>
                <a:lnTo>
                  <a:pt x="214" y="102"/>
                </a:lnTo>
                <a:lnTo>
                  <a:pt x="207" y="120"/>
                </a:lnTo>
                <a:lnTo>
                  <a:pt x="193" y="136"/>
                </a:lnTo>
                <a:lnTo>
                  <a:pt x="181" y="145"/>
                </a:lnTo>
                <a:lnTo>
                  <a:pt x="167" y="133"/>
                </a:lnTo>
                <a:lnTo>
                  <a:pt x="150" y="147"/>
                </a:lnTo>
                <a:lnTo>
                  <a:pt x="157" y="157"/>
                </a:lnTo>
                <a:lnTo>
                  <a:pt x="164" y="173"/>
                </a:lnTo>
                <a:lnTo>
                  <a:pt x="147" y="190"/>
                </a:lnTo>
                <a:lnTo>
                  <a:pt x="133" y="200"/>
                </a:lnTo>
                <a:lnTo>
                  <a:pt x="140" y="219"/>
                </a:lnTo>
                <a:lnTo>
                  <a:pt x="131" y="220"/>
                </a:lnTo>
                <a:lnTo>
                  <a:pt x="118" y="223"/>
                </a:lnTo>
                <a:lnTo>
                  <a:pt x="116" y="204"/>
                </a:lnTo>
                <a:lnTo>
                  <a:pt x="114" y="188"/>
                </a:lnTo>
                <a:lnTo>
                  <a:pt x="114" y="174"/>
                </a:lnTo>
                <a:lnTo>
                  <a:pt x="102" y="171"/>
                </a:lnTo>
                <a:lnTo>
                  <a:pt x="88" y="166"/>
                </a:lnTo>
                <a:lnTo>
                  <a:pt x="78" y="164"/>
                </a:lnTo>
                <a:lnTo>
                  <a:pt x="73" y="160"/>
                </a:lnTo>
                <a:lnTo>
                  <a:pt x="53" y="167"/>
                </a:lnTo>
                <a:lnTo>
                  <a:pt x="39" y="182"/>
                </a:lnTo>
                <a:lnTo>
                  <a:pt x="26" y="178"/>
                </a:lnTo>
                <a:lnTo>
                  <a:pt x="13" y="173"/>
                </a:lnTo>
                <a:lnTo>
                  <a:pt x="4" y="162"/>
                </a:lnTo>
                <a:lnTo>
                  <a:pt x="0" y="156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8" name="Freeform 15"/>
          <p:cNvSpPr>
            <a:spLocks noChangeAspect="1"/>
          </p:cNvSpPr>
          <p:nvPr/>
        </p:nvSpPr>
        <p:spPr bwMode="auto">
          <a:xfrm>
            <a:off x="3608388" y="3609975"/>
            <a:ext cx="933450" cy="876300"/>
          </a:xfrm>
          <a:custGeom>
            <a:avLst/>
            <a:gdLst>
              <a:gd name="T0" fmla="*/ 49 w 494"/>
              <a:gd name="T1" fmla="*/ 93 h 464"/>
              <a:gd name="T2" fmla="*/ 50 w 494"/>
              <a:gd name="T3" fmla="*/ 49 h 464"/>
              <a:gd name="T4" fmla="*/ 81 w 494"/>
              <a:gd name="T5" fmla="*/ 54 h 464"/>
              <a:gd name="T6" fmla="*/ 128 w 494"/>
              <a:gd name="T7" fmla="*/ 32 h 464"/>
              <a:gd name="T8" fmla="*/ 173 w 494"/>
              <a:gd name="T9" fmla="*/ 4 h 464"/>
              <a:gd name="T10" fmla="*/ 243 w 494"/>
              <a:gd name="T11" fmla="*/ 13 h 464"/>
              <a:gd name="T12" fmla="*/ 233 w 494"/>
              <a:gd name="T13" fmla="*/ 36 h 464"/>
              <a:gd name="T14" fmla="*/ 272 w 494"/>
              <a:gd name="T15" fmla="*/ 37 h 464"/>
              <a:gd name="T16" fmla="*/ 308 w 494"/>
              <a:gd name="T17" fmla="*/ 31 h 464"/>
              <a:gd name="T18" fmla="*/ 320 w 494"/>
              <a:gd name="T19" fmla="*/ 39 h 464"/>
              <a:gd name="T20" fmla="*/ 351 w 494"/>
              <a:gd name="T21" fmla="*/ 44 h 464"/>
              <a:gd name="T22" fmla="*/ 385 w 494"/>
              <a:gd name="T23" fmla="*/ 44 h 464"/>
              <a:gd name="T24" fmla="*/ 414 w 494"/>
              <a:gd name="T25" fmla="*/ 42 h 464"/>
              <a:gd name="T26" fmla="*/ 434 w 494"/>
              <a:gd name="T27" fmla="*/ 39 h 464"/>
              <a:gd name="T28" fmla="*/ 449 w 494"/>
              <a:gd name="T29" fmla="*/ 55 h 464"/>
              <a:gd name="T30" fmla="*/ 455 w 494"/>
              <a:gd name="T31" fmla="*/ 75 h 464"/>
              <a:gd name="T32" fmla="*/ 450 w 494"/>
              <a:gd name="T33" fmla="*/ 94 h 464"/>
              <a:gd name="T34" fmla="*/ 464 w 494"/>
              <a:gd name="T35" fmla="*/ 118 h 464"/>
              <a:gd name="T36" fmla="*/ 475 w 494"/>
              <a:gd name="T37" fmla="*/ 152 h 464"/>
              <a:gd name="T38" fmla="*/ 452 w 494"/>
              <a:gd name="T39" fmla="*/ 192 h 464"/>
              <a:gd name="T40" fmla="*/ 464 w 494"/>
              <a:gd name="T41" fmla="*/ 211 h 464"/>
              <a:gd name="T42" fmla="*/ 462 w 494"/>
              <a:gd name="T43" fmla="*/ 245 h 464"/>
              <a:gd name="T44" fmla="*/ 464 w 494"/>
              <a:gd name="T45" fmla="*/ 270 h 464"/>
              <a:gd name="T46" fmla="*/ 474 w 494"/>
              <a:gd name="T47" fmla="*/ 292 h 464"/>
              <a:gd name="T48" fmla="*/ 483 w 494"/>
              <a:gd name="T49" fmla="*/ 307 h 464"/>
              <a:gd name="T50" fmla="*/ 492 w 494"/>
              <a:gd name="T51" fmla="*/ 351 h 464"/>
              <a:gd name="T52" fmla="*/ 454 w 494"/>
              <a:gd name="T53" fmla="*/ 378 h 464"/>
              <a:gd name="T54" fmla="*/ 426 w 494"/>
              <a:gd name="T55" fmla="*/ 411 h 464"/>
              <a:gd name="T56" fmla="*/ 422 w 494"/>
              <a:gd name="T57" fmla="*/ 452 h 464"/>
              <a:gd name="T58" fmla="*/ 402 w 494"/>
              <a:gd name="T59" fmla="*/ 454 h 464"/>
              <a:gd name="T60" fmla="*/ 378 w 494"/>
              <a:gd name="T61" fmla="*/ 445 h 464"/>
              <a:gd name="T62" fmla="*/ 342 w 494"/>
              <a:gd name="T63" fmla="*/ 440 h 464"/>
              <a:gd name="T64" fmla="*/ 320 w 494"/>
              <a:gd name="T65" fmla="*/ 449 h 464"/>
              <a:gd name="T66" fmla="*/ 291 w 494"/>
              <a:gd name="T67" fmla="*/ 457 h 464"/>
              <a:gd name="T68" fmla="*/ 278 w 494"/>
              <a:gd name="T69" fmla="*/ 435 h 464"/>
              <a:gd name="T70" fmla="*/ 243 w 494"/>
              <a:gd name="T71" fmla="*/ 450 h 464"/>
              <a:gd name="T72" fmla="*/ 232 w 494"/>
              <a:gd name="T73" fmla="*/ 416 h 464"/>
              <a:gd name="T74" fmla="*/ 214 w 494"/>
              <a:gd name="T75" fmla="*/ 397 h 464"/>
              <a:gd name="T76" fmla="*/ 178 w 494"/>
              <a:gd name="T77" fmla="*/ 399 h 464"/>
              <a:gd name="T78" fmla="*/ 177 w 494"/>
              <a:gd name="T79" fmla="*/ 375 h 464"/>
              <a:gd name="T80" fmla="*/ 152 w 494"/>
              <a:gd name="T81" fmla="*/ 360 h 464"/>
              <a:gd name="T82" fmla="*/ 133 w 494"/>
              <a:gd name="T83" fmla="*/ 364 h 464"/>
              <a:gd name="T84" fmla="*/ 121 w 494"/>
              <a:gd name="T85" fmla="*/ 374 h 464"/>
              <a:gd name="T86" fmla="*/ 97 w 494"/>
              <a:gd name="T87" fmla="*/ 361 h 464"/>
              <a:gd name="T88" fmla="*/ 116 w 494"/>
              <a:gd name="T89" fmla="*/ 331 h 464"/>
              <a:gd name="T90" fmla="*/ 91 w 494"/>
              <a:gd name="T91" fmla="*/ 334 h 464"/>
              <a:gd name="T92" fmla="*/ 68 w 494"/>
              <a:gd name="T93" fmla="*/ 326 h 464"/>
              <a:gd name="T94" fmla="*/ 39 w 494"/>
              <a:gd name="T95" fmla="*/ 317 h 464"/>
              <a:gd name="T96" fmla="*/ 35 w 494"/>
              <a:gd name="T97" fmla="*/ 291 h 464"/>
              <a:gd name="T98" fmla="*/ 22 w 494"/>
              <a:gd name="T99" fmla="*/ 248 h 464"/>
              <a:gd name="T100" fmla="*/ 25 w 494"/>
              <a:gd name="T101" fmla="*/ 222 h 464"/>
              <a:gd name="T102" fmla="*/ 5 w 494"/>
              <a:gd name="T103" fmla="*/ 176 h 464"/>
              <a:gd name="T104" fmla="*/ 3 w 494"/>
              <a:gd name="T105" fmla="*/ 136 h 464"/>
              <a:gd name="T106" fmla="*/ 27 w 494"/>
              <a:gd name="T107" fmla="*/ 96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4" h="464">
                <a:moveTo>
                  <a:pt x="35" y="98"/>
                </a:moveTo>
                <a:lnTo>
                  <a:pt x="49" y="93"/>
                </a:lnTo>
                <a:lnTo>
                  <a:pt x="46" y="68"/>
                </a:lnTo>
                <a:lnTo>
                  <a:pt x="50" y="49"/>
                </a:lnTo>
                <a:lnTo>
                  <a:pt x="67" y="49"/>
                </a:lnTo>
                <a:lnTo>
                  <a:pt x="81" y="54"/>
                </a:lnTo>
                <a:lnTo>
                  <a:pt x="101" y="47"/>
                </a:lnTo>
                <a:lnTo>
                  <a:pt x="128" y="32"/>
                </a:lnTo>
                <a:lnTo>
                  <a:pt x="148" y="19"/>
                </a:lnTo>
                <a:lnTo>
                  <a:pt x="173" y="4"/>
                </a:lnTo>
                <a:lnTo>
                  <a:pt x="234" y="0"/>
                </a:lnTo>
                <a:lnTo>
                  <a:pt x="243" y="13"/>
                </a:lnTo>
                <a:lnTo>
                  <a:pt x="225" y="23"/>
                </a:lnTo>
                <a:lnTo>
                  <a:pt x="233" y="36"/>
                </a:lnTo>
                <a:lnTo>
                  <a:pt x="255" y="44"/>
                </a:lnTo>
                <a:lnTo>
                  <a:pt x="272" y="37"/>
                </a:lnTo>
                <a:lnTo>
                  <a:pt x="293" y="27"/>
                </a:lnTo>
                <a:lnTo>
                  <a:pt x="308" y="31"/>
                </a:lnTo>
                <a:lnTo>
                  <a:pt x="310" y="37"/>
                </a:lnTo>
                <a:lnTo>
                  <a:pt x="320" y="39"/>
                </a:lnTo>
                <a:lnTo>
                  <a:pt x="340" y="45"/>
                </a:lnTo>
                <a:lnTo>
                  <a:pt x="351" y="44"/>
                </a:lnTo>
                <a:lnTo>
                  <a:pt x="363" y="44"/>
                </a:lnTo>
                <a:lnTo>
                  <a:pt x="385" y="44"/>
                </a:lnTo>
                <a:lnTo>
                  <a:pt x="394" y="40"/>
                </a:lnTo>
                <a:lnTo>
                  <a:pt x="414" y="42"/>
                </a:lnTo>
                <a:lnTo>
                  <a:pt x="426" y="39"/>
                </a:lnTo>
                <a:lnTo>
                  <a:pt x="434" y="39"/>
                </a:lnTo>
                <a:lnTo>
                  <a:pt x="440" y="49"/>
                </a:lnTo>
                <a:lnTo>
                  <a:pt x="449" y="55"/>
                </a:lnTo>
                <a:lnTo>
                  <a:pt x="457" y="68"/>
                </a:lnTo>
                <a:lnTo>
                  <a:pt x="455" y="75"/>
                </a:lnTo>
                <a:lnTo>
                  <a:pt x="450" y="79"/>
                </a:lnTo>
                <a:lnTo>
                  <a:pt x="450" y="94"/>
                </a:lnTo>
                <a:lnTo>
                  <a:pt x="456" y="105"/>
                </a:lnTo>
                <a:lnTo>
                  <a:pt x="464" y="118"/>
                </a:lnTo>
                <a:lnTo>
                  <a:pt x="469" y="137"/>
                </a:lnTo>
                <a:lnTo>
                  <a:pt x="475" y="152"/>
                </a:lnTo>
                <a:lnTo>
                  <a:pt x="462" y="168"/>
                </a:lnTo>
                <a:lnTo>
                  <a:pt x="452" y="192"/>
                </a:lnTo>
                <a:lnTo>
                  <a:pt x="440" y="214"/>
                </a:lnTo>
                <a:lnTo>
                  <a:pt x="464" y="211"/>
                </a:lnTo>
                <a:lnTo>
                  <a:pt x="462" y="231"/>
                </a:lnTo>
                <a:lnTo>
                  <a:pt x="462" y="245"/>
                </a:lnTo>
                <a:lnTo>
                  <a:pt x="454" y="268"/>
                </a:lnTo>
                <a:lnTo>
                  <a:pt x="464" y="270"/>
                </a:lnTo>
                <a:lnTo>
                  <a:pt x="470" y="283"/>
                </a:lnTo>
                <a:lnTo>
                  <a:pt x="474" y="292"/>
                </a:lnTo>
                <a:lnTo>
                  <a:pt x="479" y="306"/>
                </a:lnTo>
                <a:lnTo>
                  <a:pt x="483" y="307"/>
                </a:lnTo>
                <a:lnTo>
                  <a:pt x="494" y="329"/>
                </a:lnTo>
                <a:lnTo>
                  <a:pt x="492" y="351"/>
                </a:lnTo>
                <a:lnTo>
                  <a:pt x="480" y="358"/>
                </a:lnTo>
                <a:lnTo>
                  <a:pt x="454" y="378"/>
                </a:lnTo>
                <a:lnTo>
                  <a:pt x="433" y="392"/>
                </a:lnTo>
                <a:lnTo>
                  <a:pt x="426" y="411"/>
                </a:lnTo>
                <a:lnTo>
                  <a:pt x="426" y="434"/>
                </a:lnTo>
                <a:lnTo>
                  <a:pt x="422" y="452"/>
                </a:lnTo>
                <a:lnTo>
                  <a:pt x="415" y="464"/>
                </a:lnTo>
                <a:lnTo>
                  <a:pt x="402" y="454"/>
                </a:lnTo>
                <a:lnTo>
                  <a:pt x="393" y="447"/>
                </a:lnTo>
                <a:lnTo>
                  <a:pt x="378" y="445"/>
                </a:lnTo>
                <a:lnTo>
                  <a:pt x="357" y="440"/>
                </a:lnTo>
                <a:lnTo>
                  <a:pt x="342" y="440"/>
                </a:lnTo>
                <a:lnTo>
                  <a:pt x="333" y="454"/>
                </a:lnTo>
                <a:lnTo>
                  <a:pt x="320" y="449"/>
                </a:lnTo>
                <a:lnTo>
                  <a:pt x="310" y="444"/>
                </a:lnTo>
                <a:lnTo>
                  <a:pt x="291" y="457"/>
                </a:lnTo>
                <a:lnTo>
                  <a:pt x="287" y="447"/>
                </a:lnTo>
                <a:lnTo>
                  <a:pt x="278" y="435"/>
                </a:lnTo>
                <a:lnTo>
                  <a:pt x="267" y="427"/>
                </a:lnTo>
                <a:lnTo>
                  <a:pt x="243" y="450"/>
                </a:lnTo>
                <a:lnTo>
                  <a:pt x="231" y="432"/>
                </a:lnTo>
                <a:lnTo>
                  <a:pt x="232" y="416"/>
                </a:lnTo>
                <a:lnTo>
                  <a:pt x="222" y="406"/>
                </a:lnTo>
                <a:lnTo>
                  <a:pt x="214" y="397"/>
                </a:lnTo>
                <a:lnTo>
                  <a:pt x="193" y="391"/>
                </a:lnTo>
                <a:lnTo>
                  <a:pt x="178" y="399"/>
                </a:lnTo>
                <a:lnTo>
                  <a:pt x="178" y="387"/>
                </a:lnTo>
                <a:lnTo>
                  <a:pt x="177" y="375"/>
                </a:lnTo>
                <a:lnTo>
                  <a:pt x="164" y="366"/>
                </a:lnTo>
                <a:lnTo>
                  <a:pt x="152" y="360"/>
                </a:lnTo>
                <a:lnTo>
                  <a:pt x="144" y="354"/>
                </a:lnTo>
                <a:lnTo>
                  <a:pt x="133" y="364"/>
                </a:lnTo>
                <a:lnTo>
                  <a:pt x="129" y="375"/>
                </a:lnTo>
                <a:lnTo>
                  <a:pt x="121" y="374"/>
                </a:lnTo>
                <a:lnTo>
                  <a:pt x="104" y="368"/>
                </a:lnTo>
                <a:lnTo>
                  <a:pt x="97" y="361"/>
                </a:lnTo>
                <a:lnTo>
                  <a:pt x="104" y="350"/>
                </a:lnTo>
                <a:lnTo>
                  <a:pt x="116" y="331"/>
                </a:lnTo>
                <a:lnTo>
                  <a:pt x="97" y="329"/>
                </a:lnTo>
                <a:lnTo>
                  <a:pt x="91" y="334"/>
                </a:lnTo>
                <a:lnTo>
                  <a:pt x="79" y="337"/>
                </a:lnTo>
                <a:lnTo>
                  <a:pt x="68" y="326"/>
                </a:lnTo>
                <a:lnTo>
                  <a:pt x="52" y="325"/>
                </a:lnTo>
                <a:lnTo>
                  <a:pt x="39" y="317"/>
                </a:lnTo>
                <a:lnTo>
                  <a:pt x="32" y="308"/>
                </a:lnTo>
                <a:lnTo>
                  <a:pt x="35" y="291"/>
                </a:lnTo>
                <a:lnTo>
                  <a:pt x="27" y="272"/>
                </a:lnTo>
                <a:lnTo>
                  <a:pt x="22" y="248"/>
                </a:lnTo>
                <a:lnTo>
                  <a:pt x="18" y="232"/>
                </a:lnTo>
                <a:lnTo>
                  <a:pt x="25" y="222"/>
                </a:lnTo>
                <a:lnTo>
                  <a:pt x="15" y="198"/>
                </a:lnTo>
                <a:lnTo>
                  <a:pt x="5" y="176"/>
                </a:lnTo>
                <a:lnTo>
                  <a:pt x="0" y="153"/>
                </a:lnTo>
                <a:lnTo>
                  <a:pt x="3" y="136"/>
                </a:lnTo>
                <a:lnTo>
                  <a:pt x="12" y="116"/>
                </a:lnTo>
                <a:lnTo>
                  <a:pt x="27" y="96"/>
                </a:lnTo>
                <a:lnTo>
                  <a:pt x="35" y="98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9" name="Freeform 14"/>
          <p:cNvSpPr>
            <a:spLocks noChangeAspect="1"/>
          </p:cNvSpPr>
          <p:nvPr/>
        </p:nvSpPr>
        <p:spPr bwMode="auto">
          <a:xfrm>
            <a:off x="739775" y="5037138"/>
            <a:ext cx="511175" cy="773112"/>
          </a:xfrm>
          <a:custGeom>
            <a:avLst/>
            <a:gdLst>
              <a:gd name="T0" fmla="*/ 127 w 271"/>
              <a:gd name="T1" fmla="*/ 401 h 410"/>
              <a:gd name="T2" fmla="*/ 91 w 271"/>
              <a:gd name="T3" fmla="*/ 403 h 410"/>
              <a:gd name="T4" fmla="*/ 57 w 271"/>
              <a:gd name="T5" fmla="*/ 408 h 410"/>
              <a:gd name="T6" fmla="*/ 44 w 271"/>
              <a:gd name="T7" fmla="*/ 410 h 410"/>
              <a:gd name="T8" fmla="*/ 21 w 271"/>
              <a:gd name="T9" fmla="*/ 395 h 410"/>
              <a:gd name="T10" fmla="*/ 0 w 271"/>
              <a:gd name="T11" fmla="*/ 385 h 410"/>
              <a:gd name="T12" fmla="*/ 16 w 271"/>
              <a:gd name="T13" fmla="*/ 350 h 410"/>
              <a:gd name="T14" fmla="*/ 25 w 271"/>
              <a:gd name="T15" fmla="*/ 321 h 410"/>
              <a:gd name="T16" fmla="*/ 36 w 271"/>
              <a:gd name="T17" fmla="*/ 277 h 410"/>
              <a:gd name="T18" fmla="*/ 21 w 271"/>
              <a:gd name="T19" fmla="*/ 269 h 410"/>
              <a:gd name="T20" fmla="*/ 19 w 271"/>
              <a:gd name="T21" fmla="*/ 258 h 410"/>
              <a:gd name="T22" fmla="*/ 28 w 271"/>
              <a:gd name="T23" fmla="*/ 251 h 410"/>
              <a:gd name="T24" fmla="*/ 25 w 271"/>
              <a:gd name="T25" fmla="*/ 242 h 410"/>
              <a:gd name="T26" fmla="*/ 10 w 271"/>
              <a:gd name="T27" fmla="*/ 239 h 410"/>
              <a:gd name="T28" fmla="*/ 17 w 271"/>
              <a:gd name="T29" fmla="*/ 220 h 410"/>
              <a:gd name="T30" fmla="*/ 40 w 271"/>
              <a:gd name="T31" fmla="*/ 184 h 410"/>
              <a:gd name="T32" fmla="*/ 69 w 271"/>
              <a:gd name="T33" fmla="*/ 157 h 410"/>
              <a:gd name="T34" fmla="*/ 101 w 271"/>
              <a:gd name="T35" fmla="*/ 125 h 410"/>
              <a:gd name="T36" fmla="*/ 112 w 271"/>
              <a:gd name="T37" fmla="*/ 62 h 410"/>
              <a:gd name="T38" fmla="*/ 120 w 271"/>
              <a:gd name="T39" fmla="*/ 18 h 410"/>
              <a:gd name="T40" fmla="*/ 122 w 271"/>
              <a:gd name="T41" fmla="*/ 0 h 410"/>
              <a:gd name="T42" fmla="*/ 144 w 271"/>
              <a:gd name="T43" fmla="*/ 9 h 410"/>
              <a:gd name="T44" fmla="*/ 161 w 271"/>
              <a:gd name="T45" fmla="*/ 14 h 410"/>
              <a:gd name="T46" fmla="*/ 170 w 271"/>
              <a:gd name="T47" fmla="*/ 29 h 410"/>
              <a:gd name="T48" fmla="*/ 188 w 271"/>
              <a:gd name="T49" fmla="*/ 32 h 410"/>
              <a:gd name="T50" fmla="*/ 199 w 271"/>
              <a:gd name="T51" fmla="*/ 35 h 410"/>
              <a:gd name="T52" fmla="*/ 202 w 271"/>
              <a:gd name="T53" fmla="*/ 49 h 410"/>
              <a:gd name="T54" fmla="*/ 201 w 271"/>
              <a:gd name="T55" fmla="*/ 66 h 410"/>
              <a:gd name="T56" fmla="*/ 206 w 271"/>
              <a:gd name="T57" fmla="*/ 62 h 410"/>
              <a:gd name="T58" fmla="*/ 235 w 271"/>
              <a:gd name="T59" fmla="*/ 59 h 410"/>
              <a:gd name="T60" fmla="*/ 255 w 271"/>
              <a:gd name="T61" fmla="*/ 63 h 410"/>
              <a:gd name="T62" fmla="*/ 266 w 271"/>
              <a:gd name="T63" fmla="*/ 78 h 410"/>
              <a:gd name="T64" fmla="*/ 266 w 271"/>
              <a:gd name="T65" fmla="*/ 89 h 410"/>
              <a:gd name="T66" fmla="*/ 271 w 271"/>
              <a:gd name="T67" fmla="*/ 100 h 410"/>
              <a:gd name="T68" fmla="*/ 269 w 271"/>
              <a:gd name="T69" fmla="*/ 118 h 410"/>
              <a:gd name="T70" fmla="*/ 259 w 271"/>
              <a:gd name="T71" fmla="*/ 136 h 410"/>
              <a:gd name="T72" fmla="*/ 242 w 271"/>
              <a:gd name="T73" fmla="*/ 136 h 410"/>
              <a:gd name="T74" fmla="*/ 222 w 271"/>
              <a:gd name="T75" fmla="*/ 167 h 410"/>
              <a:gd name="T76" fmla="*/ 214 w 271"/>
              <a:gd name="T77" fmla="*/ 180 h 410"/>
              <a:gd name="T78" fmla="*/ 205 w 271"/>
              <a:gd name="T79" fmla="*/ 196 h 410"/>
              <a:gd name="T80" fmla="*/ 193 w 271"/>
              <a:gd name="T81" fmla="*/ 215 h 410"/>
              <a:gd name="T82" fmla="*/ 173 w 271"/>
              <a:gd name="T83" fmla="*/ 219 h 410"/>
              <a:gd name="T84" fmla="*/ 162 w 271"/>
              <a:gd name="T85" fmla="*/ 225 h 410"/>
              <a:gd name="T86" fmla="*/ 169 w 271"/>
              <a:gd name="T87" fmla="*/ 235 h 410"/>
              <a:gd name="T88" fmla="*/ 179 w 271"/>
              <a:gd name="T89" fmla="*/ 250 h 410"/>
              <a:gd name="T90" fmla="*/ 169 w 271"/>
              <a:gd name="T91" fmla="*/ 260 h 410"/>
              <a:gd name="T92" fmla="*/ 158 w 271"/>
              <a:gd name="T93" fmla="*/ 278 h 410"/>
              <a:gd name="T94" fmla="*/ 146 w 271"/>
              <a:gd name="T95" fmla="*/ 304 h 410"/>
              <a:gd name="T96" fmla="*/ 137 w 271"/>
              <a:gd name="T97" fmla="*/ 322 h 410"/>
              <a:gd name="T98" fmla="*/ 152 w 271"/>
              <a:gd name="T99" fmla="*/ 334 h 410"/>
              <a:gd name="T100" fmla="*/ 134 w 271"/>
              <a:gd name="T101" fmla="*/ 346 h 410"/>
              <a:gd name="T102" fmla="*/ 118 w 271"/>
              <a:gd name="T103" fmla="*/ 366 h 410"/>
              <a:gd name="T104" fmla="*/ 109 w 271"/>
              <a:gd name="T105" fmla="*/ 392 h 410"/>
              <a:gd name="T106" fmla="*/ 127 w 271"/>
              <a:gd name="T107" fmla="*/ 401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10">
                <a:moveTo>
                  <a:pt x="127" y="401"/>
                </a:moveTo>
                <a:lnTo>
                  <a:pt x="91" y="403"/>
                </a:lnTo>
                <a:lnTo>
                  <a:pt x="57" y="408"/>
                </a:lnTo>
                <a:lnTo>
                  <a:pt x="44" y="410"/>
                </a:lnTo>
                <a:lnTo>
                  <a:pt x="21" y="395"/>
                </a:lnTo>
                <a:lnTo>
                  <a:pt x="0" y="385"/>
                </a:lnTo>
                <a:lnTo>
                  <a:pt x="16" y="350"/>
                </a:lnTo>
                <a:lnTo>
                  <a:pt x="25" y="321"/>
                </a:lnTo>
                <a:lnTo>
                  <a:pt x="36" y="277"/>
                </a:lnTo>
                <a:lnTo>
                  <a:pt x="21" y="269"/>
                </a:lnTo>
                <a:lnTo>
                  <a:pt x="19" y="258"/>
                </a:lnTo>
                <a:lnTo>
                  <a:pt x="28" y="251"/>
                </a:lnTo>
                <a:lnTo>
                  <a:pt x="25" y="242"/>
                </a:lnTo>
                <a:lnTo>
                  <a:pt x="10" y="239"/>
                </a:lnTo>
                <a:lnTo>
                  <a:pt x="17" y="220"/>
                </a:lnTo>
                <a:lnTo>
                  <a:pt x="40" y="184"/>
                </a:lnTo>
                <a:lnTo>
                  <a:pt x="69" y="157"/>
                </a:lnTo>
                <a:lnTo>
                  <a:pt x="101" y="125"/>
                </a:lnTo>
                <a:lnTo>
                  <a:pt x="112" y="62"/>
                </a:lnTo>
                <a:lnTo>
                  <a:pt x="120" y="18"/>
                </a:lnTo>
                <a:lnTo>
                  <a:pt x="122" y="0"/>
                </a:lnTo>
                <a:lnTo>
                  <a:pt x="144" y="9"/>
                </a:lnTo>
                <a:lnTo>
                  <a:pt x="161" y="14"/>
                </a:lnTo>
                <a:lnTo>
                  <a:pt x="170" y="29"/>
                </a:lnTo>
                <a:lnTo>
                  <a:pt x="188" y="32"/>
                </a:lnTo>
                <a:lnTo>
                  <a:pt x="199" y="35"/>
                </a:lnTo>
                <a:lnTo>
                  <a:pt x="202" y="49"/>
                </a:lnTo>
                <a:lnTo>
                  <a:pt x="201" y="66"/>
                </a:lnTo>
                <a:lnTo>
                  <a:pt x="206" y="62"/>
                </a:lnTo>
                <a:lnTo>
                  <a:pt x="235" y="59"/>
                </a:lnTo>
                <a:lnTo>
                  <a:pt x="255" y="63"/>
                </a:lnTo>
                <a:lnTo>
                  <a:pt x="266" y="78"/>
                </a:lnTo>
                <a:lnTo>
                  <a:pt x="266" y="89"/>
                </a:lnTo>
                <a:lnTo>
                  <a:pt x="271" y="100"/>
                </a:lnTo>
                <a:lnTo>
                  <a:pt x="269" y="118"/>
                </a:lnTo>
                <a:lnTo>
                  <a:pt x="259" y="136"/>
                </a:lnTo>
                <a:lnTo>
                  <a:pt x="242" y="136"/>
                </a:lnTo>
                <a:lnTo>
                  <a:pt x="222" y="167"/>
                </a:lnTo>
                <a:lnTo>
                  <a:pt x="214" y="180"/>
                </a:lnTo>
                <a:lnTo>
                  <a:pt x="205" y="196"/>
                </a:lnTo>
                <a:lnTo>
                  <a:pt x="193" y="215"/>
                </a:lnTo>
                <a:lnTo>
                  <a:pt x="173" y="219"/>
                </a:lnTo>
                <a:lnTo>
                  <a:pt x="162" y="225"/>
                </a:lnTo>
                <a:lnTo>
                  <a:pt x="169" y="235"/>
                </a:lnTo>
                <a:lnTo>
                  <a:pt x="179" y="250"/>
                </a:lnTo>
                <a:lnTo>
                  <a:pt x="169" y="260"/>
                </a:lnTo>
                <a:lnTo>
                  <a:pt x="158" y="278"/>
                </a:lnTo>
                <a:lnTo>
                  <a:pt x="146" y="304"/>
                </a:lnTo>
                <a:lnTo>
                  <a:pt x="137" y="322"/>
                </a:lnTo>
                <a:lnTo>
                  <a:pt x="152" y="334"/>
                </a:lnTo>
                <a:lnTo>
                  <a:pt x="134" y="346"/>
                </a:lnTo>
                <a:lnTo>
                  <a:pt x="118" y="366"/>
                </a:lnTo>
                <a:lnTo>
                  <a:pt x="109" y="392"/>
                </a:lnTo>
                <a:lnTo>
                  <a:pt x="127" y="401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0" name="Freeform 13"/>
          <p:cNvSpPr>
            <a:spLocks noChangeAspect="1"/>
          </p:cNvSpPr>
          <p:nvPr/>
        </p:nvSpPr>
        <p:spPr bwMode="auto">
          <a:xfrm>
            <a:off x="4170363" y="4613275"/>
            <a:ext cx="971550" cy="704850"/>
          </a:xfrm>
          <a:custGeom>
            <a:avLst/>
            <a:gdLst>
              <a:gd name="T0" fmla="*/ 515 w 515"/>
              <a:gd name="T1" fmla="*/ 229 h 374"/>
              <a:gd name="T2" fmla="*/ 481 w 515"/>
              <a:gd name="T3" fmla="*/ 270 h 374"/>
              <a:gd name="T4" fmla="*/ 458 w 515"/>
              <a:gd name="T5" fmla="*/ 349 h 374"/>
              <a:gd name="T6" fmla="*/ 422 w 515"/>
              <a:gd name="T7" fmla="*/ 336 h 374"/>
              <a:gd name="T8" fmla="*/ 398 w 515"/>
              <a:gd name="T9" fmla="*/ 317 h 374"/>
              <a:gd name="T10" fmla="*/ 377 w 515"/>
              <a:gd name="T11" fmla="*/ 317 h 374"/>
              <a:gd name="T12" fmla="*/ 351 w 515"/>
              <a:gd name="T13" fmla="*/ 315 h 374"/>
              <a:gd name="T14" fmla="*/ 331 w 515"/>
              <a:gd name="T15" fmla="*/ 334 h 374"/>
              <a:gd name="T16" fmla="*/ 305 w 515"/>
              <a:gd name="T17" fmla="*/ 359 h 374"/>
              <a:gd name="T18" fmla="*/ 270 w 515"/>
              <a:gd name="T19" fmla="*/ 366 h 374"/>
              <a:gd name="T20" fmla="*/ 229 w 515"/>
              <a:gd name="T21" fmla="*/ 366 h 374"/>
              <a:gd name="T22" fmla="*/ 202 w 515"/>
              <a:gd name="T23" fmla="*/ 374 h 374"/>
              <a:gd name="T24" fmla="*/ 175 w 515"/>
              <a:gd name="T25" fmla="*/ 363 h 374"/>
              <a:gd name="T26" fmla="*/ 144 w 515"/>
              <a:gd name="T27" fmla="*/ 361 h 374"/>
              <a:gd name="T28" fmla="*/ 149 w 515"/>
              <a:gd name="T29" fmla="*/ 336 h 374"/>
              <a:gd name="T30" fmla="*/ 133 w 515"/>
              <a:gd name="T31" fmla="*/ 317 h 374"/>
              <a:gd name="T32" fmla="*/ 121 w 515"/>
              <a:gd name="T33" fmla="*/ 315 h 374"/>
              <a:gd name="T34" fmla="*/ 117 w 515"/>
              <a:gd name="T35" fmla="*/ 297 h 374"/>
              <a:gd name="T36" fmla="*/ 114 w 515"/>
              <a:gd name="T37" fmla="*/ 279 h 374"/>
              <a:gd name="T38" fmla="*/ 92 w 515"/>
              <a:gd name="T39" fmla="*/ 294 h 374"/>
              <a:gd name="T40" fmla="*/ 65 w 515"/>
              <a:gd name="T41" fmla="*/ 284 h 374"/>
              <a:gd name="T42" fmla="*/ 44 w 515"/>
              <a:gd name="T43" fmla="*/ 285 h 374"/>
              <a:gd name="T44" fmla="*/ 48 w 515"/>
              <a:gd name="T45" fmla="*/ 267 h 374"/>
              <a:gd name="T46" fmla="*/ 48 w 515"/>
              <a:gd name="T47" fmla="*/ 234 h 374"/>
              <a:gd name="T48" fmla="*/ 22 w 515"/>
              <a:gd name="T49" fmla="*/ 212 h 374"/>
              <a:gd name="T50" fmla="*/ 5 w 515"/>
              <a:gd name="T51" fmla="*/ 187 h 374"/>
              <a:gd name="T52" fmla="*/ 1 w 515"/>
              <a:gd name="T53" fmla="*/ 176 h 374"/>
              <a:gd name="T54" fmla="*/ 12 w 515"/>
              <a:gd name="T55" fmla="*/ 166 h 374"/>
              <a:gd name="T56" fmla="*/ 39 w 515"/>
              <a:gd name="T57" fmla="*/ 143 h 374"/>
              <a:gd name="T58" fmla="*/ 62 w 515"/>
              <a:gd name="T59" fmla="*/ 99 h 374"/>
              <a:gd name="T60" fmla="*/ 99 w 515"/>
              <a:gd name="T61" fmla="*/ 49 h 374"/>
              <a:gd name="T62" fmla="*/ 123 w 515"/>
              <a:gd name="T63" fmla="*/ 27 h 374"/>
              <a:gd name="T64" fmla="*/ 171 w 515"/>
              <a:gd name="T65" fmla="*/ 17 h 374"/>
              <a:gd name="T66" fmla="*/ 219 w 515"/>
              <a:gd name="T67" fmla="*/ 28 h 374"/>
              <a:gd name="T68" fmla="*/ 242 w 515"/>
              <a:gd name="T69" fmla="*/ 48 h 374"/>
              <a:gd name="T70" fmla="*/ 273 w 515"/>
              <a:gd name="T71" fmla="*/ 20 h 374"/>
              <a:gd name="T72" fmla="*/ 296 w 515"/>
              <a:gd name="T73" fmla="*/ 33 h 374"/>
              <a:gd name="T74" fmla="*/ 311 w 515"/>
              <a:gd name="T75" fmla="*/ 0 h 374"/>
              <a:gd name="T76" fmla="*/ 349 w 515"/>
              <a:gd name="T77" fmla="*/ 16 h 374"/>
              <a:gd name="T78" fmla="*/ 386 w 515"/>
              <a:gd name="T79" fmla="*/ 53 h 374"/>
              <a:gd name="T80" fmla="*/ 415 w 515"/>
              <a:gd name="T81" fmla="*/ 101 h 374"/>
              <a:gd name="T82" fmla="*/ 415 w 515"/>
              <a:gd name="T83" fmla="*/ 145 h 374"/>
              <a:gd name="T84" fmla="*/ 421 w 515"/>
              <a:gd name="T85" fmla="*/ 204 h 374"/>
              <a:gd name="T86" fmla="*/ 443 w 515"/>
              <a:gd name="T87" fmla="*/ 223 h 374"/>
              <a:gd name="T88" fmla="*/ 482 w 515"/>
              <a:gd name="T89" fmla="*/ 20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5" h="374">
                <a:moveTo>
                  <a:pt x="494" y="207"/>
                </a:moveTo>
                <a:lnTo>
                  <a:pt x="515" y="229"/>
                </a:lnTo>
                <a:lnTo>
                  <a:pt x="495" y="262"/>
                </a:lnTo>
                <a:lnTo>
                  <a:pt x="481" y="270"/>
                </a:lnTo>
                <a:lnTo>
                  <a:pt x="468" y="263"/>
                </a:lnTo>
                <a:lnTo>
                  <a:pt x="458" y="349"/>
                </a:lnTo>
                <a:lnTo>
                  <a:pt x="435" y="341"/>
                </a:lnTo>
                <a:lnTo>
                  <a:pt x="422" y="336"/>
                </a:lnTo>
                <a:lnTo>
                  <a:pt x="410" y="329"/>
                </a:lnTo>
                <a:lnTo>
                  <a:pt x="398" y="317"/>
                </a:lnTo>
                <a:lnTo>
                  <a:pt x="391" y="318"/>
                </a:lnTo>
                <a:lnTo>
                  <a:pt x="377" y="317"/>
                </a:lnTo>
                <a:lnTo>
                  <a:pt x="366" y="318"/>
                </a:lnTo>
                <a:lnTo>
                  <a:pt x="351" y="315"/>
                </a:lnTo>
                <a:lnTo>
                  <a:pt x="344" y="321"/>
                </a:lnTo>
                <a:lnTo>
                  <a:pt x="331" y="334"/>
                </a:lnTo>
                <a:lnTo>
                  <a:pt x="315" y="350"/>
                </a:lnTo>
                <a:lnTo>
                  <a:pt x="305" y="359"/>
                </a:lnTo>
                <a:lnTo>
                  <a:pt x="286" y="367"/>
                </a:lnTo>
                <a:lnTo>
                  <a:pt x="270" y="366"/>
                </a:lnTo>
                <a:lnTo>
                  <a:pt x="250" y="366"/>
                </a:lnTo>
                <a:lnTo>
                  <a:pt x="229" y="366"/>
                </a:lnTo>
                <a:lnTo>
                  <a:pt x="211" y="368"/>
                </a:lnTo>
                <a:lnTo>
                  <a:pt x="202" y="374"/>
                </a:lnTo>
                <a:lnTo>
                  <a:pt x="189" y="366"/>
                </a:lnTo>
                <a:lnTo>
                  <a:pt x="175" y="363"/>
                </a:lnTo>
                <a:lnTo>
                  <a:pt x="157" y="361"/>
                </a:lnTo>
                <a:lnTo>
                  <a:pt x="144" y="361"/>
                </a:lnTo>
                <a:lnTo>
                  <a:pt x="140" y="354"/>
                </a:lnTo>
                <a:lnTo>
                  <a:pt x="149" y="336"/>
                </a:lnTo>
                <a:lnTo>
                  <a:pt x="145" y="323"/>
                </a:lnTo>
                <a:lnTo>
                  <a:pt x="133" y="317"/>
                </a:lnTo>
                <a:lnTo>
                  <a:pt x="121" y="320"/>
                </a:lnTo>
                <a:lnTo>
                  <a:pt x="121" y="315"/>
                </a:lnTo>
                <a:lnTo>
                  <a:pt x="106" y="307"/>
                </a:lnTo>
                <a:lnTo>
                  <a:pt x="117" y="297"/>
                </a:lnTo>
                <a:lnTo>
                  <a:pt x="120" y="291"/>
                </a:lnTo>
                <a:lnTo>
                  <a:pt x="114" y="279"/>
                </a:lnTo>
                <a:lnTo>
                  <a:pt x="104" y="281"/>
                </a:lnTo>
                <a:lnTo>
                  <a:pt x="92" y="294"/>
                </a:lnTo>
                <a:lnTo>
                  <a:pt x="81" y="289"/>
                </a:lnTo>
                <a:lnTo>
                  <a:pt x="65" y="284"/>
                </a:lnTo>
                <a:lnTo>
                  <a:pt x="56" y="283"/>
                </a:lnTo>
                <a:lnTo>
                  <a:pt x="44" y="285"/>
                </a:lnTo>
                <a:lnTo>
                  <a:pt x="37" y="278"/>
                </a:lnTo>
                <a:lnTo>
                  <a:pt x="48" y="267"/>
                </a:lnTo>
                <a:lnTo>
                  <a:pt x="54" y="245"/>
                </a:lnTo>
                <a:lnTo>
                  <a:pt x="48" y="234"/>
                </a:lnTo>
                <a:lnTo>
                  <a:pt x="33" y="224"/>
                </a:lnTo>
                <a:lnTo>
                  <a:pt x="22" y="212"/>
                </a:lnTo>
                <a:lnTo>
                  <a:pt x="14" y="197"/>
                </a:lnTo>
                <a:lnTo>
                  <a:pt x="5" y="187"/>
                </a:lnTo>
                <a:lnTo>
                  <a:pt x="3" y="182"/>
                </a:lnTo>
                <a:lnTo>
                  <a:pt x="1" y="176"/>
                </a:lnTo>
                <a:lnTo>
                  <a:pt x="0" y="164"/>
                </a:lnTo>
                <a:lnTo>
                  <a:pt x="12" y="166"/>
                </a:lnTo>
                <a:lnTo>
                  <a:pt x="29" y="157"/>
                </a:lnTo>
                <a:lnTo>
                  <a:pt x="39" y="143"/>
                </a:lnTo>
                <a:lnTo>
                  <a:pt x="53" y="118"/>
                </a:lnTo>
                <a:lnTo>
                  <a:pt x="62" y="99"/>
                </a:lnTo>
                <a:lnTo>
                  <a:pt x="77" y="70"/>
                </a:lnTo>
                <a:lnTo>
                  <a:pt x="99" y="49"/>
                </a:lnTo>
                <a:lnTo>
                  <a:pt x="109" y="35"/>
                </a:lnTo>
                <a:lnTo>
                  <a:pt x="123" y="27"/>
                </a:lnTo>
                <a:lnTo>
                  <a:pt x="134" y="13"/>
                </a:lnTo>
                <a:lnTo>
                  <a:pt x="171" y="17"/>
                </a:lnTo>
                <a:lnTo>
                  <a:pt x="193" y="20"/>
                </a:lnTo>
                <a:lnTo>
                  <a:pt x="219" y="28"/>
                </a:lnTo>
                <a:lnTo>
                  <a:pt x="222" y="46"/>
                </a:lnTo>
                <a:lnTo>
                  <a:pt x="242" y="48"/>
                </a:lnTo>
                <a:lnTo>
                  <a:pt x="247" y="29"/>
                </a:lnTo>
                <a:lnTo>
                  <a:pt x="273" y="20"/>
                </a:lnTo>
                <a:lnTo>
                  <a:pt x="284" y="27"/>
                </a:lnTo>
                <a:lnTo>
                  <a:pt x="296" y="33"/>
                </a:lnTo>
                <a:lnTo>
                  <a:pt x="303" y="16"/>
                </a:lnTo>
                <a:lnTo>
                  <a:pt x="311" y="0"/>
                </a:lnTo>
                <a:lnTo>
                  <a:pt x="332" y="3"/>
                </a:lnTo>
                <a:lnTo>
                  <a:pt x="349" y="16"/>
                </a:lnTo>
                <a:lnTo>
                  <a:pt x="367" y="34"/>
                </a:lnTo>
                <a:lnTo>
                  <a:pt x="386" y="53"/>
                </a:lnTo>
                <a:lnTo>
                  <a:pt x="402" y="75"/>
                </a:lnTo>
                <a:lnTo>
                  <a:pt x="415" y="101"/>
                </a:lnTo>
                <a:lnTo>
                  <a:pt x="423" y="123"/>
                </a:lnTo>
                <a:lnTo>
                  <a:pt x="415" y="145"/>
                </a:lnTo>
                <a:lnTo>
                  <a:pt x="399" y="188"/>
                </a:lnTo>
                <a:lnTo>
                  <a:pt x="421" y="204"/>
                </a:lnTo>
                <a:lnTo>
                  <a:pt x="413" y="219"/>
                </a:lnTo>
                <a:lnTo>
                  <a:pt x="443" y="223"/>
                </a:lnTo>
                <a:lnTo>
                  <a:pt x="468" y="227"/>
                </a:lnTo>
                <a:lnTo>
                  <a:pt x="482" y="201"/>
                </a:lnTo>
                <a:lnTo>
                  <a:pt x="494" y="207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1" name="Freeform 12"/>
          <p:cNvSpPr>
            <a:spLocks noChangeAspect="1" noEditPoints="1"/>
          </p:cNvSpPr>
          <p:nvPr/>
        </p:nvSpPr>
        <p:spPr bwMode="auto">
          <a:xfrm>
            <a:off x="1668463" y="2038350"/>
            <a:ext cx="895350" cy="1976438"/>
          </a:xfrm>
          <a:custGeom>
            <a:avLst/>
            <a:gdLst>
              <a:gd name="T0" fmla="*/ 82 w 474"/>
              <a:gd name="T1" fmla="*/ 1013 h 1047"/>
              <a:gd name="T2" fmla="*/ 190 w 474"/>
              <a:gd name="T3" fmla="*/ 1014 h 1047"/>
              <a:gd name="T4" fmla="*/ 305 w 474"/>
              <a:gd name="T5" fmla="*/ 1033 h 1047"/>
              <a:gd name="T6" fmla="*/ 381 w 474"/>
              <a:gd name="T7" fmla="*/ 1007 h 1047"/>
              <a:gd name="T8" fmla="*/ 390 w 474"/>
              <a:gd name="T9" fmla="*/ 962 h 1047"/>
              <a:gd name="T10" fmla="*/ 391 w 474"/>
              <a:gd name="T11" fmla="*/ 874 h 1047"/>
              <a:gd name="T12" fmla="*/ 374 w 474"/>
              <a:gd name="T13" fmla="*/ 850 h 1047"/>
              <a:gd name="T14" fmla="*/ 363 w 474"/>
              <a:gd name="T15" fmla="*/ 795 h 1047"/>
              <a:gd name="T16" fmla="*/ 331 w 474"/>
              <a:gd name="T17" fmla="*/ 706 h 1047"/>
              <a:gd name="T18" fmla="*/ 306 w 474"/>
              <a:gd name="T19" fmla="*/ 595 h 1047"/>
              <a:gd name="T20" fmla="*/ 274 w 474"/>
              <a:gd name="T21" fmla="*/ 569 h 1047"/>
              <a:gd name="T22" fmla="*/ 320 w 474"/>
              <a:gd name="T23" fmla="*/ 536 h 1047"/>
              <a:gd name="T24" fmla="*/ 351 w 474"/>
              <a:gd name="T25" fmla="*/ 454 h 1047"/>
              <a:gd name="T26" fmla="*/ 278 w 474"/>
              <a:gd name="T27" fmla="*/ 430 h 1047"/>
              <a:gd name="T28" fmla="*/ 330 w 474"/>
              <a:gd name="T29" fmla="*/ 373 h 1047"/>
              <a:gd name="T30" fmla="*/ 263 w 474"/>
              <a:gd name="T31" fmla="*/ 350 h 1047"/>
              <a:gd name="T32" fmla="*/ 216 w 474"/>
              <a:gd name="T33" fmla="*/ 409 h 1047"/>
              <a:gd name="T34" fmla="*/ 194 w 474"/>
              <a:gd name="T35" fmla="*/ 458 h 1047"/>
              <a:gd name="T36" fmla="*/ 182 w 474"/>
              <a:gd name="T37" fmla="*/ 497 h 1047"/>
              <a:gd name="T38" fmla="*/ 156 w 474"/>
              <a:gd name="T39" fmla="*/ 542 h 1047"/>
              <a:gd name="T40" fmla="*/ 183 w 474"/>
              <a:gd name="T41" fmla="*/ 564 h 1047"/>
              <a:gd name="T42" fmla="*/ 180 w 474"/>
              <a:gd name="T43" fmla="*/ 610 h 1047"/>
              <a:gd name="T44" fmla="*/ 179 w 474"/>
              <a:gd name="T45" fmla="*/ 655 h 1047"/>
              <a:gd name="T46" fmla="*/ 239 w 474"/>
              <a:gd name="T47" fmla="*/ 653 h 1047"/>
              <a:gd name="T48" fmla="*/ 221 w 474"/>
              <a:gd name="T49" fmla="*/ 695 h 1047"/>
              <a:gd name="T50" fmla="*/ 230 w 474"/>
              <a:gd name="T51" fmla="*/ 740 h 1047"/>
              <a:gd name="T52" fmla="*/ 213 w 474"/>
              <a:gd name="T53" fmla="*/ 797 h 1047"/>
              <a:gd name="T54" fmla="*/ 130 w 474"/>
              <a:gd name="T55" fmla="*/ 807 h 1047"/>
              <a:gd name="T56" fmla="*/ 127 w 474"/>
              <a:gd name="T57" fmla="*/ 857 h 1047"/>
              <a:gd name="T58" fmla="*/ 69 w 474"/>
              <a:gd name="T59" fmla="*/ 881 h 1047"/>
              <a:gd name="T60" fmla="*/ 104 w 474"/>
              <a:gd name="T61" fmla="*/ 914 h 1047"/>
              <a:gd name="T62" fmla="*/ 190 w 474"/>
              <a:gd name="T63" fmla="*/ 922 h 1047"/>
              <a:gd name="T64" fmla="*/ 142 w 474"/>
              <a:gd name="T65" fmla="*/ 961 h 1047"/>
              <a:gd name="T66" fmla="*/ 43 w 474"/>
              <a:gd name="T67" fmla="*/ 997 h 1047"/>
              <a:gd name="T68" fmla="*/ 68 w 474"/>
              <a:gd name="T69" fmla="*/ 577 h 1047"/>
              <a:gd name="T70" fmla="*/ 111 w 474"/>
              <a:gd name="T71" fmla="*/ 626 h 1047"/>
              <a:gd name="T72" fmla="*/ 115 w 474"/>
              <a:gd name="T73" fmla="*/ 687 h 1047"/>
              <a:gd name="T74" fmla="*/ 53 w 474"/>
              <a:gd name="T75" fmla="*/ 664 h 1047"/>
              <a:gd name="T76" fmla="*/ 18 w 474"/>
              <a:gd name="T77" fmla="*/ 631 h 1047"/>
              <a:gd name="T78" fmla="*/ 448 w 474"/>
              <a:gd name="T79" fmla="*/ 275 h 1047"/>
              <a:gd name="T80" fmla="*/ 457 w 474"/>
              <a:gd name="T81" fmla="*/ 220 h 1047"/>
              <a:gd name="T82" fmla="*/ 373 w 474"/>
              <a:gd name="T83" fmla="*/ 326 h 1047"/>
              <a:gd name="T84" fmla="*/ 346 w 474"/>
              <a:gd name="T85" fmla="*/ 347 h 1047"/>
              <a:gd name="T86" fmla="*/ 291 w 474"/>
              <a:gd name="T87" fmla="*/ 32 h 1047"/>
              <a:gd name="T88" fmla="*/ 319 w 474"/>
              <a:gd name="T89" fmla="*/ 0 h 1047"/>
              <a:gd name="T90" fmla="*/ 325 w 474"/>
              <a:gd name="T91" fmla="*/ 7 h 1047"/>
              <a:gd name="T92" fmla="*/ 164 w 474"/>
              <a:gd name="T93" fmla="*/ 343 h 1047"/>
              <a:gd name="T94" fmla="*/ 147 w 474"/>
              <a:gd name="T95" fmla="*/ 382 h 1047"/>
              <a:gd name="T96" fmla="*/ 161 w 474"/>
              <a:gd name="T97" fmla="*/ 410 h 1047"/>
              <a:gd name="T98" fmla="*/ 154 w 474"/>
              <a:gd name="T99" fmla="*/ 699 h 1047"/>
              <a:gd name="T100" fmla="*/ 153 w 474"/>
              <a:gd name="T101" fmla="*/ 713 h 1047"/>
              <a:gd name="T102" fmla="*/ 235 w 474"/>
              <a:gd name="T103" fmla="*/ 1028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4" h="1047">
                <a:moveTo>
                  <a:pt x="0" y="1023"/>
                </a:moveTo>
                <a:lnTo>
                  <a:pt x="16" y="1030"/>
                </a:lnTo>
                <a:lnTo>
                  <a:pt x="35" y="1023"/>
                </a:lnTo>
                <a:lnTo>
                  <a:pt x="56" y="1009"/>
                </a:lnTo>
                <a:lnTo>
                  <a:pt x="82" y="1013"/>
                </a:lnTo>
                <a:lnTo>
                  <a:pt x="99" y="1025"/>
                </a:lnTo>
                <a:lnTo>
                  <a:pt x="118" y="1018"/>
                </a:lnTo>
                <a:lnTo>
                  <a:pt x="133" y="1004"/>
                </a:lnTo>
                <a:lnTo>
                  <a:pt x="153" y="1011"/>
                </a:lnTo>
                <a:lnTo>
                  <a:pt x="190" y="1014"/>
                </a:lnTo>
                <a:lnTo>
                  <a:pt x="204" y="1024"/>
                </a:lnTo>
                <a:lnTo>
                  <a:pt x="228" y="999"/>
                </a:lnTo>
                <a:lnTo>
                  <a:pt x="252" y="1023"/>
                </a:lnTo>
                <a:lnTo>
                  <a:pt x="286" y="1031"/>
                </a:lnTo>
                <a:lnTo>
                  <a:pt x="305" y="1033"/>
                </a:lnTo>
                <a:lnTo>
                  <a:pt x="335" y="1038"/>
                </a:lnTo>
                <a:lnTo>
                  <a:pt x="349" y="1028"/>
                </a:lnTo>
                <a:lnTo>
                  <a:pt x="373" y="1028"/>
                </a:lnTo>
                <a:lnTo>
                  <a:pt x="380" y="1022"/>
                </a:lnTo>
                <a:lnTo>
                  <a:pt x="381" y="1007"/>
                </a:lnTo>
                <a:lnTo>
                  <a:pt x="373" y="997"/>
                </a:lnTo>
                <a:lnTo>
                  <a:pt x="355" y="999"/>
                </a:lnTo>
                <a:lnTo>
                  <a:pt x="358" y="980"/>
                </a:lnTo>
                <a:lnTo>
                  <a:pt x="377" y="975"/>
                </a:lnTo>
                <a:lnTo>
                  <a:pt x="390" y="962"/>
                </a:lnTo>
                <a:lnTo>
                  <a:pt x="409" y="946"/>
                </a:lnTo>
                <a:lnTo>
                  <a:pt x="428" y="927"/>
                </a:lnTo>
                <a:lnTo>
                  <a:pt x="419" y="894"/>
                </a:lnTo>
                <a:lnTo>
                  <a:pt x="404" y="874"/>
                </a:lnTo>
                <a:lnTo>
                  <a:pt x="391" y="874"/>
                </a:lnTo>
                <a:lnTo>
                  <a:pt x="378" y="875"/>
                </a:lnTo>
                <a:lnTo>
                  <a:pt x="370" y="879"/>
                </a:lnTo>
                <a:lnTo>
                  <a:pt x="351" y="869"/>
                </a:lnTo>
                <a:lnTo>
                  <a:pt x="364" y="859"/>
                </a:lnTo>
                <a:lnTo>
                  <a:pt x="374" y="850"/>
                </a:lnTo>
                <a:lnTo>
                  <a:pt x="369" y="831"/>
                </a:lnTo>
                <a:lnTo>
                  <a:pt x="361" y="814"/>
                </a:lnTo>
                <a:lnTo>
                  <a:pt x="339" y="805"/>
                </a:lnTo>
                <a:lnTo>
                  <a:pt x="346" y="795"/>
                </a:lnTo>
                <a:lnTo>
                  <a:pt x="363" y="795"/>
                </a:lnTo>
                <a:lnTo>
                  <a:pt x="363" y="766"/>
                </a:lnTo>
                <a:lnTo>
                  <a:pt x="360" y="744"/>
                </a:lnTo>
                <a:lnTo>
                  <a:pt x="350" y="729"/>
                </a:lnTo>
                <a:lnTo>
                  <a:pt x="337" y="718"/>
                </a:lnTo>
                <a:lnTo>
                  <a:pt x="331" y="706"/>
                </a:lnTo>
                <a:lnTo>
                  <a:pt x="339" y="696"/>
                </a:lnTo>
                <a:lnTo>
                  <a:pt x="329" y="663"/>
                </a:lnTo>
                <a:lnTo>
                  <a:pt x="322" y="634"/>
                </a:lnTo>
                <a:lnTo>
                  <a:pt x="316" y="615"/>
                </a:lnTo>
                <a:lnTo>
                  <a:pt x="306" y="595"/>
                </a:lnTo>
                <a:lnTo>
                  <a:pt x="291" y="591"/>
                </a:lnTo>
                <a:lnTo>
                  <a:pt x="276" y="588"/>
                </a:lnTo>
                <a:lnTo>
                  <a:pt x="262" y="580"/>
                </a:lnTo>
                <a:lnTo>
                  <a:pt x="261" y="569"/>
                </a:lnTo>
                <a:lnTo>
                  <a:pt x="274" y="569"/>
                </a:lnTo>
                <a:lnTo>
                  <a:pt x="288" y="568"/>
                </a:lnTo>
                <a:lnTo>
                  <a:pt x="301" y="555"/>
                </a:lnTo>
                <a:lnTo>
                  <a:pt x="291" y="546"/>
                </a:lnTo>
                <a:lnTo>
                  <a:pt x="302" y="543"/>
                </a:lnTo>
                <a:lnTo>
                  <a:pt x="320" y="536"/>
                </a:lnTo>
                <a:lnTo>
                  <a:pt x="335" y="517"/>
                </a:lnTo>
                <a:lnTo>
                  <a:pt x="355" y="497"/>
                </a:lnTo>
                <a:lnTo>
                  <a:pt x="370" y="479"/>
                </a:lnTo>
                <a:lnTo>
                  <a:pt x="368" y="461"/>
                </a:lnTo>
                <a:lnTo>
                  <a:pt x="351" y="454"/>
                </a:lnTo>
                <a:lnTo>
                  <a:pt x="325" y="452"/>
                </a:lnTo>
                <a:lnTo>
                  <a:pt x="304" y="449"/>
                </a:lnTo>
                <a:lnTo>
                  <a:pt x="286" y="446"/>
                </a:lnTo>
                <a:lnTo>
                  <a:pt x="269" y="444"/>
                </a:lnTo>
                <a:lnTo>
                  <a:pt x="278" y="430"/>
                </a:lnTo>
                <a:lnTo>
                  <a:pt x="287" y="421"/>
                </a:lnTo>
                <a:lnTo>
                  <a:pt x="303" y="420"/>
                </a:lnTo>
                <a:lnTo>
                  <a:pt x="320" y="406"/>
                </a:lnTo>
                <a:lnTo>
                  <a:pt x="332" y="386"/>
                </a:lnTo>
                <a:lnTo>
                  <a:pt x="330" y="373"/>
                </a:lnTo>
                <a:lnTo>
                  <a:pt x="325" y="366"/>
                </a:lnTo>
                <a:lnTo>
                  <a:pt x="310" y="365"/>
                </a:lnTo>
                <a:lnTo>
                  <a:pt x="293" y="370"/>
                </a:lnTo>
                <a:lnTo>
                  <a:pt x="278" y="353"/>
                </a:lnTo>
                <a:lnTo>
                  <a:pt x="263" y="350"/>
                </a:lnTo>
                <a:lnTo>
                  <a:pt x="248" y="362"/>
                </a:lnTo>
                <a:lnTo>
                  <a:pt x="236" y="376"/>
                </a:lnTo>
                <a:lnTo>
                  <a:pt x="233" y="399"/>
                </a:lnTo>
                <a:lnTo>
                  <a:pt x="232" y="408"/>
                </a:lnTo>
                <a:lnTo>
                  <a:pt x="216" y="409"/>
                </a:lnTo>
                <a:lnTo>
                  <a:pt x="202" y="414"/>
                </a:lnTo>
                <a:lnTo>
                  <a:pt x="195" y="421"/>
                </a:lnTo>
                <a:lnTo>
                  <a:pt x="196" y="438"/>
                </a:lnTo>
                <a:lnTo>
                  <a:pt x="193" y="450"/>
                </a:lnTo>
                <a:lnTo>
                  <a:pt x="194" y="458"/>
                </a:lnTo>
                <a:lnTo>
                  <a:pt x="176" y="468"/>
                </a:lnTo>
                <a:lnTo>
                  <a:pt x="164" y="469"/>
                </a:lnTo>
                <a:lnTo>
                  <a:pt x="159" y="491"/>
                </a:lnTo>
                <a:lnTo>
                  <a:pt x="163" y="502"/>
                </a:lnTo>
                <a:lnTo>
                  <a:pt x="182" y="497"/>
                </a:lnTo>
                <a:lnTo>
                  <a:pt x="192" y="497"/>
                </a:lnTo>
                <a:lnTo>
                  <a:pt x="191" y="504"/>
                </a:lnTo>
                <a:lnTo>
                  <a:pt x="179" y="518"/>
                </a:lnTo>
                <a:lnTo>
                  <a:pt x="167" y="519"/>
                </a:lnTo>
                <a:lnTo>
                  <a:pt x="156" y="542"/>
                </a:lnTo>
                <a:lnTo>
                  <a:pt x="152" y="554"/>
                </a:lnTo>
                <a:lnTo>
                  <a:pt x="143" y="579"/>
                </a:lnTo>
                <a:lnTo>
                  <a:pt x="153" y="584"/>
                </a:lnTo>
                <a:lnTo>
                  <a:pt x="166" y="569"/>
                </a:lnTo>
                <a:lnTo>
                  <a:pt x="183" y="564"/>
                </a:lnTo>
                <a:lnTo>
                  <a:pt x="193" y="551"/>
                </a:lnTo>
                <a:lnTo>
                  <a:pt x="205" y="564"/>
                </a:lnTo>
                <a:lnTo>
                  <a:pt x="194" y="586"/>
                </a:lnTo>
                <a:lnTo>
                  <a:pt x="186" y="600"/>
                </a:lnTo>
                <a:lnTo>
                  <a:pt x="180" y="610"/>
                </a:lnTo>
                <a:lnTo>
                  <a:pt x="172" y="621"/>
                </a:lnTo>
                <a:lnTo>
                  <a:pt x="156" y="631"/>
                </a:lnTo>
                <a:lnTo>
                  <a:pt x="158" y="641"/>
                </a:lnTo>
                <a:lnTo>
                  <a:pt x="159" y="660"/>
                </a:lnTo>
                <a:lnTo>
                  <a:pt x="179" y="655"/>
                </a:lnTo>
                <a:lnTo>
                  <a:pt x="190" y="646"/>
                </a:lnTo>
                <a:lnTo>
                  <a:pt x="206" y="658"/>
                </a:lnTo>
                <a:lnTo>
                  <a:pt x="214" y="664"/>
                </a:lnTo>
                <a:lnTo>
                  <a:pt x="227" y="653"/>
                </a:lnTo>
                <a:lnTo>
                  <a:pt x="239" y="653"/>
                </a:lnTo>
                <a:lnTo>
                  <a:pt x="252" y="663"/>
                </a:lnTo>
                <a:lnTo>
                  <a:pt x="240" y="673"/>
                </a:lnTo>
                <a:lnTo>
                  <a:pt x="235" y="679"/>
                </a:lnTo>
                <a:lnTo>
                  <a:pt x="229" y="686"/>
                </a:lnTo>
                <a:lnTo>
                  <a:pt x="221" y="695"/>
                </a:lnTo>
                <a:lnTo>
                  <a:pt x="215" y="712"/>
                </a:lnTo>
                <a:lnTo>
                  <a:pt x="220" y="720"/>
                </a:lnTo>
                <a:lnTo>
                  <a:pt x="235" y="712"/>
                </a:lnTo>
                <a:lnTo>
                  <a:pt x="238" y="727"/>
                </a:lnTo>
                <a:lnTo>
                  <a:pt x="230" y="740"/>
                </a:lnTo>
                <a:lnTo>
                  <a:pt x="228" y="754"/>
                </a:lnTo>
                <a:lnTo>
                  <a:pt x="224" y="771"/>
                </a:lnTo>
                <a:lnTo>
                  <a:pt x="233" y="782"/>
                </a:lnTo>
                <a:lnTo>
                  <a:pt x="227" y="797"/>
                </a:lnTo>
                <a:lnTo>
                  <a:pt x="213" y="797"/>
                </a:lnTo>
                <a:lnTo>
                  <a:pt x="198" y="788"/>
                </a:lnTo>
                <a:lnTo>
                  <a:pt x="180" y="786"/>
                </a:lnTo>
                <a:lnTo>
                  <a:pt x="161" y="788"/>
                </a:lnTo>
                <a:lnTo>
                  <a:pt x="145" y="800"/>
                </a:lnTo>
                <a:lnTo>
                  <a:pt x="130" y="807"/>
                </a:lnTo>
                <a:lnTo>
                  <a:pt x="131" y="818"/>
                </a:lnTo>
                <a:lnTo>
                  <a:pt x="146" y="817"/>
                </a:lnTo>
                <a:lnTo>
                  <a:pt x="144" y="836"/>
                </a:lnTo>
                <a:lnTo>
                  <a:pt x="136" y="848"/>
                </a:lnTo>
                <a:lnTo>
                  <a:pt x="127" y="857"/>
                </a:lnTo>
                <a:lnTo>
                  <a:pt x="120" y="865"/>
                </a:lnTo>
                <a:lnTo>
                  <a:pt x="117" y="873"/>
                </a:lnTo>
                <a:lnTo>
                  <a:pt x="103" y="873"/>
                </a:lnTo>
                <a:lnTo>
                  <a:pt x="88" y="869"/>
                </a:lnTo>
                <a:lnTo>
                  <a:pt x="69" y="881"/>
                </a:lnTo>
                <a:lnTo>
                  <a:pt x="59" y="889"/>
                </a:lnTo>
                <a:lnTo>
                  <a:pt x="66" y="900"/>
                </a:lnTo>
                <a:lnTo>
                  <a:pt x="88" y="892"/>
                </a:lnTo>
                <a:lnTo>
                  <a:pt x="104" y="898"/>
                </a:lnTo>
                <a:lnTo>
                  <a:pt x="104" y="914"/>
                </a:lnTo>
                <a:lnTo>
                  <a:pt x="123" y="905"/>
                </a:lnTo>
                <a:lnTo>
                  <a:pt x="130" y="918"/>
                </a:lnTo>
                <a:lnTo>
                  <a:pt x="137" y="934"/>
                </a:lnTo>
                <a:lnTo>
                  <a:pt x="158" y="922"/>
                </a:lnTo>
                <a:lnTo>
                  <a:pt x="190" y="922"/>
                </a:lnTo>
                <a:lnTo>
                  <a:pt x="200" y="931"/>
                </a:lnTo>
                <a:lnTo>
                  <a:pt x="186" y="941"/>
                </a:lnTo>
                <a:lnTo>
                  <a:pt x="170" y="953"/>
                </a:lnTo>
                <a:lnTo>
                  <a:pt x="156" y="965"/>
                </a:lnTo>
                <a:lnTo>
                  <a:pt x="142" y="961"/>
                </a:lnTo>
                <a:lnTo>
                  <a:pt x="118" y="956"/>
                </a:lnTo>
                <a:lnTo>
                  <a:pt x="105" y="953"/>
                </a:lnTo>
                <a:lnTo>
                  <a:pt x="87" y="971"/>
                </a:lnTo>
                <a:lnTo>
                  <a:pt x="67" y="985"/>
                </a:lnTo>
                <a:lnTo>
                  <a:pt x="43" y="997"/>
                </a:lnTo>
                <a:lnTo>
                  <a:pt x="24" y="1006"/>
                </a:lnTo>
                <a:lnTo>
                  <a:pt x="0" y="1023"/>
                </a:lnTo>
                <a:close/>
                <a:moveTo>
                  <a:pt x="46" y="576"/>
                </a:moveTo>
                <a:lnTo>
                  <a:pt x="63" y="565"/>
                </a:lnTo>
                <a:lnTo>
                  <a:pt x="68" y="577"/>
                </a:lnTo>
                <a:lnTo>
                  <a:pt x="72" y="590"/>
                </a:lnTo>
                <a:lnTo>
                  <a:pt x="90" y="592"/>
                </a:lnTo>
                <a:lnTo>
                  <a:pt x="105" y="592"/>
                </a:lnTo>
                <a:lnTo>
                  <a:pt x="115" y="615"/>
                </a:lnTo>
                <a:lnTo>
                  <a:pt x="111" y="626"/>
                </a:lnTo>
                <a:lnTo>
                  <a:pt x="108" y="634"/>
                </a:lnTo>
                <a:lnTo>
                  <a:pt x="116" y="643"/>
                </a:lnTo>
                <a:lnTo>
                  <a:pt x="126" y="648"/>
                </a:lnTo>
                <a:lnTo>
                  <a:pt x="123" y="672"/>
                </a:lnTo>
                <a:lnTo>
                  <a:pt x="115" y="687"/>
                </a:lnTo>
                <a:lnTo>
                  <a:pt x="102" y="687"/>
                </a:lnTo>
                <a:lnTo>
                  <a:pt x="87" y="684"/>
                </a:lnTo>
                <a:lnTo>
                  <a:pt x="67" y="687"/>
                </a:lnTo>
                <a:lnTo>
                  <a:pt x="60" y="671"/>
                </a:lnTo>
                <a:lnTo>
                  <a:pt x="53" y="664"/>
                </a:lnTo>
                <a:lnTo>
                  <a:pt x="43" y="655"/>
                </a:lnTo>
                <a:lnTo>
                  <a:pt x="38" y="660"/>
                </a:lnTo>
                <a:lnTo>
                  <a:pt x="26" y="675"/>
                </a:lnTo>
                <a:lnTo>
                  <a:pt x="17" y="657"/>
                </a:lnTo>
                <a:lnTo>
                  <a:pt x="18" y="631"/>
                </a:lnTo>
                <a:lnTo>
                  <a:pt x="22" y="622"/>
                </a:lnTo>
                <a:lnTo>
                  <a:pt x="38" y="614"/>
                </a:lnTo>
                <a:lnTo>
                  <a:pt x="54" y="603"/>
                </a:lnTo>
                <a:lnTo>
                  <a:pt x="46" y="576"/>
                </a:lnTo>
                <a:close/>
                <a:moveTo>
                  <a:pt x="448" y="275"/>
                </a:moveTo>
                <a:lnTo>
                  <a:pt x="457" y="269"/>
                </a:lnTo>
                <a:lnTo>
                  <a:pt x="466" y="249"/>
                </a:lnTo>
                <a:lnTo>
                  <a:pt x="474" y="235"/>
                </a:lnTo>
                <a:lnTo>
                  <a:pt x="467" y="211"/>
                </a:lnTo>
                <a:lnTo>
                  <a:pt x="457" y="220"/>
                </a:lnTo>
                <a:lnTo>
                  <a:pt x="447" y="240"/>
                </a:lnTo>
                <a:lnTo>
                  <a:pt x="432" y="257"/>
                </a:lnTo>
                <a:lnTo>
                  <a:pt x="438" y="270"/>
                </a:lnTo>
                <a:lnTo>
                  <a:pt x="448" y="275"/>
                </a:lnTo>
                <a:close/>
                <a:moveTo>
                  <a:pt x="373" y="326"/>
                </a:moveTo>
                <a:lnTo>
                  <a:pt x="370" y="316"/>
                </a:lnTo>
                <a:lnTo>
                  <a:pt x="358" y="314"/>
                </a:lnTo>
                <a:lnTo>
                  <a:pt x="339" y="326"/>
                </a:lnTo>
                <a:lnTo>
                  <a:pt x="335" y="336"/>
                </a:lnTo>
                <a:lnTo>
                  <a:pt x="346" y="347"/>
                </a:lnTo>
                <a:lnTo>
                  <a:pt x="362" y="337"/>
                </a:lnTo>
                <a:lnTo>
                  <a:pt x="373" y="326"/>
                </a:lnTo>
                <a:close/>
                <a:moveTo>
                  <a:pt x="288" y="64"/>
                </a:moveTo>
                <a:lnTo>
                  <a:pt x="290" y="57"/>
                </a:lnTo>
                <a:lnTo>
                  <a:pt x="291" y="32"/>
                </a:lnTo>
                <a:lnTo>
                  <a:pt x="279" y="23"/>
                </a:lnTo>
                <a:lnTo>
                  <a:pt x="273" y="34"/>
                </a:lnTo>
                <a:lnTo>
                  <a:pt x="280" y="50"/>
                </a:lnTo>
                <a:lnTo>
                  <a:pt x="288" y="64"/>
                </a:lnTo>
                <a:close/>
                <a:moveTo>
                  <a:pt x="319" y="0"/>
                </a:moveTo>
                <a:lnTo>
                  <a:pt x="313" y="0"/>
                </a:lnTo>
                <a:lnTo>
                  <a:pt x="300" y="6"/>
                </a:lnTo>
                <a:lnTo>
                  <a:pt x="305" y="19"/>
                </a:lnTo>
                <a:lnTo>
                  <a:pt x="321" y="22"/>
                </a:lnTo>
                <a:lnTo>
                  <a:pt x="325" y="7"/>
                </a:lnTo>
                <a:lnTo>
                  <a:pt x="319" y="0"/>
                </a:lnTo>
                <a:close/>
                <a:moveTo>
                  <a:pt x="147" y="382"/>
                </a:moveTo>
                <a:lnTo>
                  <a:pt x="147" y="364"/>
                </a:lnTo>
                <a:lnTo>
                  <a:pt x="150" y="355"/>
                </a:lnTo>
                <a:lnTo>
                  <a:pt x="164" y="343"/>
                </a:lnTo>
                <a:lnTo>
                  <a:pt x="191" y="343"/>
                </a:lnTo>
                <a:lnTo>
                  <a:pt x="200" y="360"/>
                </a:lnTo>
                <a:lnTo>
                  <a:pt x="183" y="368"/>
                </a:lnTo>
                <a:lnTo>
                  <a:pt x="156" y="382"/>
                </a:lnTo>
                <a:lnTo>
                  <a:pt x="147" y="382"/>
                </a:lnTo>
                <a:close/>
                <a:moveTo>
                  <a:pt x="162" y="437"/>
                </a:moveTo>
                <a:lnTo>
                  <a:pt x="178" y="441"/>
                </a:lnTo>
                <a:lnTo>
                  <a:pt x="178" y="420"/>
                </a:lnTo>
                <a:lnTo>
                  <a:pt x="174" y="405"/>
                </a:lnTo>
                <a:lnTo>
                  <a:pt x="161" y="410"/>
                </a:lnTo>
                <a:lnTo>
                  <a:pt x="149" y="415"/>
                </a:lnTo>
                <a:lnTo>
                  <a:pt x="144" y="423"/>
                </a:lnTo>
                <a:lnTo>
                  <a:pt x="152" y="434"/>
                </a:lnTo>
                <a:lnTo>
                  <a:pt x="162" y="437"/>
                </a:lnTo>
                <a:close/>
                <a:moveTo>
                  <a:pt x="154" y="699"/>
                </a:moveTo>
                <a:lnTo>
                  <a:pt x="167" y="694"/>
                </a:lnTo>
                <a:lnTo>
                  <a:pt x="176" y="699"/>
                </a:lnTo>
                <a:lnTo>
                  <a:pt x="172" y="716"/>
                </a:lnTo>
                <a:lnTo>
                  <a:pt x="160" y="723"/>
                </a:lnTo>
                <a:lnTo>
                  <a:pt x="153" y="713"/>
                </a:lnTo>
                <a:lnTo>
                  <a:pt x="145" y="710"/>
                </a:lnTo>
                <a:lnTo>
                  <a:pt x="154" y="699"/>
                </a:lnTo>
                <a:close/>
                <a:moveTo>
                  <a:pt x="240" y="1042"/>
                </a:moveTo>
                <a:lnTo>
                  <a:pt x="234" y="1038"/>
                </a:lnTo>
                <a:lnTo>
                  <a:pt x="235" y="1028"/>
                </a:lnTo>
                <a:lnTo>
                  <a:pt x="250" y="1030"/>
                </a:lnTo>
                <a:lnTo>
                  <a:pt x="264" y="1039"/>
                </a:lnTo>
                <a:lnTo>
                  <a:pt x="250" y="1047"/>
                </a:lnTo>
                <a:lnTo>
                  <a:pt x="240" y="1042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2" name="Freeform 11"/>
          <p:cNvSpPr>
            <a:spLocks noChangeAspect="1" noEditPoints="1"/>
          </p:cNvSpPr>
          <p:nvPr/>
        </p:nvSpPr>
        <p:spPr bwMode="auto">
          <a:xfrm>
            <a:off x="4179888" y="646113"/>
            <a:ext cx="4240212" cy="4641850"/>
          </a:xfrm>
          <a:custGeom>
            <a:avLst/>
            <a:gdLst>
              <a:gd name="T0" fmla="*/ 2072 w 2247"/>
              <a:gd name="T1" fmla="*/ 1050 h 2460"/>
              <a:gd name="T2" fmla="*/ 1944 w 2247"/>
              <a:gd name="T3" fmla="*/ 1244 h 2460"/>
              <a:gd name="T4" fmla="*/ 2002 w 2247"/>
              <a:gd name="T5" fmla="*/ 1390 h 2460"/>
              <a:gd name="T6" fmla="*/ 1918 w 2247"/>
              <a:gd name="T7" fmla="*/ 1465 h 2460"/>
              <a:gd name="T8" fmla="*/ 1733 w 2247"/>
              <a:gd name="T9" fmla="*/ 1588 h 2460"/>
              <a:gd name="T10" fmla="*/ 1533 w 2247"/>
              <a:gd name="T11" fmla="*/ 1597 h 2460"/>
              <a:gd name="T12" fmla="*/ 1452 w 2247"/>
              <a:gd name="T13" fmla="*/ 1750 h 2460"/>
              <a:gd name="T14" fmla="*/ 1378 w 2247"/>
              <a:gd name="T15" fmla="*/ 1932 h 2460"/>
              <a:gd name="T16" fmla="*/ 1567 w 2247"/>
              <a:gd name="T17" fmla="*/ 2037 h 2460"/>
              <a:gd name="T18" fmla="*/ 1462 w 2247"/>
              <a:gd name="T19" fmla="*/ 2209 h 2460"/>
              <a:gd name="T20" fmla="*/ 1569 w 2247"/>
              <a:gd name="T21" fmla="*/ 2327 h 2460"/>
              <a:gd name="T22" fmla="*/ 1507 w 2247"/>
              <a:gd name="T23" fmla="*/ 2419 h 2460"/>
              <a:gd name="T24" fmla="*/ 1329 w 2247"/>
              <a:gd name="T25" fmla="*/ 2403 h 2460"/>
              <a:gd name="T26" fmla="*/ 1134 w 2247"/>
              <a:gd name="T27" fmla="*/ 2366 h 2460"/>
              <a:gd name="T28" fmla="*/ 908 w 2247"/>
              <a:gd name="T29" fmla="*/ 2256 h 2460"/>
              <a:gd name="T30" fmla="*/ 1008 w 2247"/>
              <a:gd name="T31" fmla="*/ 2116 h 2460"/>
              <a:gd name="T32" fmla="*/ 1019 w 2247"/>
              <a:gd name="T33" fmla="*/ 2018 h 2460"/>
              <a:gd name="T34" fmla="*/ 988 w 2247"/>
              <a:gd name="T35" fmla="*/ 1904 h 2460"/>
              <a:gd name="T36" fmla="*/ 836 w 2247"/>
              <a:gd name="T37" fmla="*/ 1875 h 2460"/>
              <a:gd name="T38" fmla="*/ 673 w 2247"/>
              <a:gd name="T39" fmla="*/ 1792 h 2460"/>
              <a:gd name="T40" fmla="*/ 550 w 2247"/>
              <a:gd name="T41" fmla="*/ 1773 h 2460"/>
              <a:gd name="T42" fmla="*/ 570 w 2247"/>
              <a:gd name="T43" fmla="*/ 1639 h 2460"/>
              <a:gd name="T44" fmla="*/ 484 w 2247"/>
              <a:gd name="T45" fmla="*/ 1510 h 2460"/>
              <a:gd name="T46" fmla="*/ 349 w 2247"/>
              <a:gd name="T47" fmla="*/ 1438 h 2460"/>
              <a:gd name="T48" fmla="*/ 314 w 2247"/>
              <a:gd name="T49" fmla="*/ 1341 h 2460"/>
              <a:gd name="T50" fmla="*/ 327 w 2247"/>
              <a:gd name="T51" fmla="*/ 1275 h 2460"/>
              <a:gd name="T52" fmla="*/ 324 w 2247"/>
              <a:gd name="T53" fmla="*/ 1190 h 2460"/>
              <a:gd name="T54" fmla="*/ 350 w 2247"/>
              <a:gd name="T55" fmla="*/ 1069 h 2460"/>
              <a:gd name="T56" fmla="*/ 403 w 2247"/>
              <a:gd name="T57" fmla="*/ 927 h 2460"/>
              <a:gd name="T58" fmla="*/ 328 w 2247"/>
              <a:gd name="T59" fmla="*/ 681 h 2460"/>
              <a:gd name="T60" fmla="*/ 298 w 2247"/>
              <a:gd name="T61" fmla="*/ 482 h 2460"/>
              <a:gd name="T62" fmla="*/ 331 w 2247"/>
              <a:gd name="T63" fmla="*/ 296 h 2460"/>
              <a:gd name="T64" fmla="*/ 406 w 2247"/>
              <a:gd name="T65" fmla="*/ 301 h 2460"/>
              <a:gd name="T66" fmla="*/ 555 w 2247"/>
              <a:gd name="T67" fmla="*/ 319 h 2460"/>
              <a:gd name="T68" fmla="*/ 709 w 2247"/>
              <a:gd name="T69" fmla="*/ 454 h 2460"/>
              <a:gd name="T70" fmla="*/ 479 w 2247"/>
              <a:gd name="T71" fmla="*/ 531 h 2460"/>
              <a:gd name="T72" fmla="*/ 522 w 2247"/>
              <a:gd name="T73" fmla="*/ 629 h 2460"/>
              <a:gd name="T74" fmla="*/ 591 w 2247"/>
              <a:gd name="T75" fmla="*/ 668 h 2460"/>
              <a:gd name="T76" fmla="*/ 690 w 2247"/>
              <a:gd name="T77" fmla="*/ 604 h 2460"/>
              <a:gd name="T78" fmla="*/ 832 w 2247"/>
              <a:gd name="T79" fmla="*/ 464 h 2460"/>
              <a:gd name="T80" fmla="*/ 772 w 2247"/>
              <a:gd name="T81" fmla="*/ 286 h 2460"/>
              <a:gd name="T82" fmla="*/ 858 w 2247"/>
              <a:gd name="T83" fmla="*/ 398 h 2460"/>
              <a:gd name="T84" fmla="*/ 1008 w 2247"/>
              <a:gd name="T85" fmla="*/ 154 h 2460"/>
              <a:gd name="T86" fmla="*/ 1077 w 2247"/>
              <a:gd name="T87" fmla="*/ 116 h 2460"/>
              <a:gd name="T88" fmla="*/ 1220 w 2247"/>
              <a:gd name="T89" fmla="*/ 24 h 2460"/>
              <a:gd name="T90" fmla="*/ 54 w 2247"/>
              <a:gd name="T91" fmla="*/ 1540 h 2460"/>
              <a:gd name="T92" fmla="*/ 123 w 2247"/>
              <a:gd name="T93" fmla="*/ 1610 h 2460"/>
              <a:gd name="T94" fmla="*/ 5 w 2247"/>
              <a:gd name="T95" fmla="*/ 1602 h 2460"/>
              <a:gd name="T96" fmla="*/ 490 w 2247"/>
              <a:gd name="T97" fmla="*/ 1014 h 2460"/>
              <a:gd name="T98" fmla="*/ 411 w 2247"/>
              <a:gd name="T99" fmla="*/ 1033 h 2460"/>
              <a:gd name="T100" fmla="*/ 642 w 2247"/>
              <a:gd name="T101" fmla="*/ 956 h 2460"/>
              <a:gd name="T102" fmla="*/ 572 w 2247"/>
              <a:gd name="T103" fmla="*/ 885 h 2460"/>
              <a:gd name="T104" fmla="*/ 594 w 2247"/>
              <a:gd name="T105" fmla="*/ 968 h 2460"/>
              <a:gd name="T106" fmla="*/ 742 w 2247"/>
              <a:gd name="T107" fmla="*/ 1065 h 2460"/>
              <a:gd name="T108" fmla="*/ 802 w 2247"/>
              <a:gd name="T109" fmla="*/ 1182 h 2460"/>
              <a:gd name="T110" fmla="*/ 730 w 2247"/>
              <a:gd name="T111" fmla="*/ 1175 h 2460"/>
              <a:gd name="T112" fmla="*/ 730 w 2247"/>
              <a:gd name="T113" fmla="*/ 1086 h 2460"/>
              <a:gd name="T114" fmla="*/ 924 w 2247"/>
              <a:gd name="T115" fmla="*/ 195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47" h="2460">
                <a:moveTo>
                  <a:pt x="1241" y="0"/>
                </a:moveTo>
                <a:lnTo>
                  <a:pt x="2245" y="0"/>
                </a:lnTo>
                <a:lnTo>
                  <a:pt x="2247" y="853"/>
                </a:lnTo>
                <a:lnTo>
                  <a:pt x="2205" y="899"/>
                </a:lnTo>
                <a:lnTo>
                  <a:pt x="2164" y="932"/>
                </a:lnTo>
                <a:lnTo>
                  <a:pt x="2134" y="977"/>
                </a:lnTo>
                <a:lnTo>
                  <a:pt x="2119" y="979"/>
                </a:lnTo>
                <a:lnTo>
                  <a:pt x="2072" y="1028"/>
                </a:lnTo>
                <a:lnTo>
                  <a:pt x="2072" y="1050"/>
                </a:lnTo>
                <a:lnTo>
                  <a:pt x="2020" y="1085"/>
                </a:lnTo>
                <a:lnTo>
                  <a:pt x="1967" y="1153"/>
                </a:lnTo>
                <a:lnTo>
                  <a:pt x="1937" y="1172"/>
                </a:lnTo>
                <a:lnTo>
                  <a:pt x="1915" y="1188"/>
                </a:lnTo>
                <a:lnTo>
                  <a:pt x="1917" y="1205"/>
                </a:lnTo>
                <a:lnTo>
                  <a:pt x="1946" y="1200"/>
                </a:lnTo>
                <a:lnTo>
                  <a:pt x="1951" y="1209"/>
                </a:lnTo>
                <a:lnTo>
                  <a:pt x="1935" y="1232"/>
                </a:lnTo>
                <a:lnTo>
                  <a:pt x="1944" y="1244"/>
                </a:lnTo>
                <a:lnTo>
                  <a:pt x="1982" y="1232"/>
                </a:lnTo>
                <a:lnTo>
                  <a:pt x="1990" y="1244"/>
                </a:lnTo>
                <a:lnTo>
                  <a:pt x="1962" y="1254"/>
                </a:lnTo>
                <a:lnTo>
                  <a:pt x="1956" y="1278"/>
                </a:lnTo>
                <a:lnTo>
                  <a:pt x="1978" y="1307"/>
                </a:lnTo>
                <a:lnTo>
                  <a:pt x="1954" y="1363"/>
                </a:lnTo>
                <a:lnTo>
                  <a:pt x="1959" y="1390"/>
                </a:lnTo>
                <a:lnTo>
                  <a:pt x="1992" y="1378"/>
                </a:lnTo>
                <a:lnTo>
                  <a:pt x="2002" y="1390"/>
                </a:lnTo>
                <a:lnTo>
                  <a:pt x="2038" y="1383"/>
                </a:lnTo>
                <a:lnTo>
                  <a:pt x="2057" y="1426"/>
                </a:lnTo>
                <a:lnTo>
                  <a:pt x="2038" y="1452"/>
                </a:lnTo>
                <a:lnTo>
                  <a:pt x="2009" y="1456"/>
                </a:lnTo>
                <a:lnTo>
                  <a:pt x="1990" y="1454"/>
                </a:lnTo>
                <a:lnTo>
                  <a:pt x="1983" y="1484"/>
                </a:lnTo>
                <a:lnTo>
                  <a:pt x="1965" y="1478"/>
                </a:lnTo>
                <a:lnTo>
                  <a:pt x="1927" y="1494"/>
                </a:lnTo>
                <a:lnTo>
                  <a:pt x="1918" y="1465"/>
                </a:lnTo>
                <a:lnTo>
                  <a:pt x="1899" y="1463"/>
                </a:lnTo>
                <a:lnTo>
                  <a:pt x="1879" y="1483"/>
                </a:lnTo>
                <a:lnTo>
                  <a:pt x="1877" y="1511"/>
                </a:lnTo>
                <a:lnTo>
                  <a:pt x="1843" y="1509"/>
                </a:lnTo>
                <a:lnTo>
                  <a:pt x="1781" y="1569"/>
                </a:lnTo>
                <a:lnTo>
                  <a:pt x="1762" y="1579"/>
                </a:lnTo>
                <a:lnTo>
                  <a:pt x="1758" y="1561"/>
                </a:lnTo>
                <a:lnTo>
                  <a:pt x="1731" y="1559"/>
                </a:lnTo>
                <a:lnTo>
                  <a:pt x="1733" y="1588"/>
                </a:lnTo>
                <a:lnTo>
                  <a:pt x="1715" y="1593"/>
                </a:lnTo>
                <a:lnTo>
                  <a:pt x="1701" y="1557"/>
                </a:lnTo>
                <a:lnTo>
                  <a:pt x="1663" y="1558"/>
                </a:lnTo>
                <a:lnTo>
                  <a:pt x="1639" y="1547"/>
                </a:lnTo>
                <a:lnTo>
                  <a:pt x="1600" y="1575"/>
                </a:lnTo>
                <a:lnTo>
                  <a:pt x="1589" y="1550"/>
                </a:lnTo>
                <a:lnTo>
                  <a:pt x="1560" y="1564"/>
                </a:lnTo>
                <a:lnTo>
                  <a:pt x="1560" y="1585"/>
                </a:lnTo>
                <a:lnTo>
                  <a:pt x="1533" y="1597"/>
                </a:lnTo>
                <a:lnTo>
                  <a:pt x="1526" y="1574"/>
                </a:lnTo>
                <a:lnTo>
                  <a:pt x="1507" y="1584"/>
                </a:lnTo>
                <a:lnTo>
                  <a:pt x="1488" y="1622"/>
                </a:lnTo>
                <a:lnTo>
                  <a:pt x="1456" y="1653"/>
                </a:lnTo>
                <a:lnTo>
                  <a:pt x="1459" y="1677"/>
                </a:lnTo>
                <a:lnTo>
                  <a:pt x="1443" y="1686"/>
                </a:lnTo>
                <a:lnTo>
                  <a:pt x="1420" y="1701"/>
                </a:lnTo>
                <a:lnTo>
                  <a:pt x="1435" y="1723"/>
                </a:lnTo>
                <a:lnTo>
                  <a:pt x="1452" y="1750"/>
                </a:lnTo>
                <a:lnTo>
                  <a:pt x="1419" y="1780"/>
                </a:lnTo>
                <a:lnTo>
                  <a:pt x="1408" y="1751"/>
                </a:lnTo>
                <a:lnTo>
                  <a:pt x="1383" y="1734"/>
                </a:lnTo>
                <a:lnTo>
                  <a:pt x="1363" y="1764"/>
                </a:lnTo>
                <a:lnTo>
                  <a:pt x="1360" y="1826"/>
                </a:lnTo>
                <a:lnTo>
                  <a:pt x="1377" y="1843"/>
                </a:lnTo>
                <a:lnTo>
                  <a:pt x="1369" y="1885"/>
                </a:lnTo>
                <a:lnTo>
                  <a:pt x="1365" y="1923"/>
                </a:lnTo>
                <a:lnTo>
                  <a:pt x="1378" y="1932"/>
                </a:lnTo>
                <a:lnTo>
                  <a:pt x="1397" y="1914"/>
                </a:lnTo>
                <a:lnTo>
                  <a:pt x="1411" y="1922"/>
                </a:lnTo>
                <a:lnTo>
                  <a:pt x="1411" y="1945"/>
                </a:lnTo>
                <a:lnTo>
                  <a:pt x="1446" y="1951"/>
                </a:lnTo>
                <a:lnTo>
                  <a:pt x="1452" y="1939"/>
                </a:lnTo>
                <a:lnTo>
                  <a:pt x="1509" y="1973"/>
                </a:lnTo>
                <a:lnTo>
                  <a:pt x="1536" y="1998"/>
                </a:lnTo>
                <a:lnTo>
                  <a:pt x="1525" y="2026"/>
                </a:lnTo>
                <a:lnTo>
                  <a:pt x="1567" y="2037"/>
                </a:lnTo>
                <a:lnTo>
                  <a:pt x="1557" y="2047"/>
                </a:lnTo>
                <a:lnTo>
                  <a:pt x="1546" y="2055"/>
                </a:lnTo>
                <a:lnTo>
                  <a:pt x="1535" y="2071"/>
                </a:lnTo>
                <a:lnTo>
                  <a:pt x="1518" y="2093"/>
                </a:lnTo>
                <a:lnTo>
                  <a:pt x="1500" y="2106"/>
                </a:lnTo>
                <a:lnTo>
                  <a:pt x="1497" y="2129"/>
                </a:lnTo>
                <a:lnTo>
                  <a:pt x="1490" y="2155"/>
                </a:lnTo>
                <a:lnTo>
                  <a:pt x="1481" y="2189"/>
                </a:lnTo>
                <a:lnTo>
                  <a:pt x="1462" y="2209"/>
                </a:lnTo>
                <a:lnTo>
                  <a:pt x="1479" y="2222"/>
                </a:lnTo>
                <a:lnTo>
                  <a:pt x="1497" y="2226"/>
                </a:lnTo>
                <a:lnTo>
                  <a:pt x="1514" y="2239"/>
                </a:lnTo>
                <a:lnTo>
                  <a:pt x="1519" y="2254"/>
                </a:lnTo>
                <a:lnTo>
                  <a:pt x="1531" y="2254"/>
                </a:lnTo>
                <a:lnTo>
                  <a:pt x="1540" y="2260"/>
                </a:lnTo>
                <a:lnTo>
                  <a:pt x="1545" y="2291"/>
                </a:lnTo>
                <a:lnTo>
                  <a:pt x="1546" y="2311"/>
                </a:lnTo>
                <a:lnTo>
                  <a:pt x="1569" y="2327"/>
                </a:lnTo>
                <a:lnTo>
                  <a:pt x="1591" y="2347"/>
                </a:lnTo>
                <a:lnTo>
                  <a:pt x="1610" y="2372"/>
                </a:lnTo>
                <a:lnTo>
                  <a:pt x="1630" y="2386"/>
                </a:lnTo>
                <a:lnTo>
                  <a:pt x="1623" y="2404"/>
                </a:lnTo>
                <a:lnTo>
                  <a:pt x="1608" y="2427"/>
                </a:lnTo>
                <a:lnTo>
                  <a:pt x="1586" y="2460"/>
                </a:lnTo>
                <a:lnTo>
                  <a:pt x="1547" y="2448"/>
                </a:lnTo>
                <a:lnTo>
                  <a:pt x="1529" y="2429"/>
                </a:lnTo>
                <a:lnTo>
                  <a:pt x="1507" y="2419"/>
                </a:lnTo>
                <a:lnTo>
                  <a:pt x="1499" y="2427"/>
                </a:lnTo>
                <a:lnTo>
                  <a:pt x="1473" y="2416"/>
                </a:lnTo>
                <a:lnTo>
                  <a:pt x="1448" y="2411"/>
                </a:lnTo>
                <a:lnTo>
                  <a:pt x="1458" y="2391"/>
                </a:lnTo>
                <a:lnTo>
                  <a:pt x="1444" y="2381"/>
                </a:lnTo>
                <a:lnTo>
                  <a:pt x="1415" y="2383"/>
                </a:lnTo>
                <a:lnTo>
                  <a:pt x="1390" y="2398"/>
                </a:lnTo>
                <a:lnTo>
                  <a:pt x="1359" y="2403"/>
                </a:lnTo>
                <a:lnTo>
                  <a:pt x="1329" y="2403"/>
                </a:lnTo>
                <a:lnTo>
                  <a:pt x="1324" y="2388"/>
                </a:lnTo>
                <a:lnTo>
                  <a:pt x="1300" y="2388"/>
                </a:lnTo>
                <a:lnTo>
                  <a:pt x="1276" y="2386"/>
                </a:lnTo>
                <a:lnTo>
                  <a:pt x="1264" y="2371"/>
                </a:lnTo>
                <a:lnTo>
                  <a:pt x="1228" y="2379"/>
                </a:lnTo>
                <a:lnTo>
                  <a:pt x="1204" y="2369"/>
                </a:lnTo>
                <a:lnTo>
                  <a:pt x="1177" y="2371"/>
                </a:lnTo>
                <a:lnTo>
                  <a:pt x="1156" y="2368"/>
                </a:lnTo>
                <a:lnTo>
                  <a:pt x="1134" y="2366"/>
                </a:lnTo>
                <a:lnTo>
                  <a:pt x="1115" y="2388"/>
                </a:lnTo>
                <a:lnTo>
                  <a:pt x="1096" y="2368"/>
                </a:lnTo>
                <a:lnTo>
                  <a:pt x="1059" y="2350"/>
                </a:lnTo>
                <a:lnTo>
                  <a:pt x="1029" y="2337"/>
                </a:lnTo>
                <a:lnTo>
                  <a:pt x="1000" y="2322"/>
                </a:lnTo>
                <a:lnTo>
                  <a:pt x="973" y="2322"/>
                </a:lnTo>
                <a:lnTo>
                  <a:pt x="926" y="2298"/>
                </a:lnTo>
                <a:lnTo>
                  <a:pt x="906" y="2290"/>
                </a:lnTo>
                <a:lnTo>
                  <a:pt x="908" y="2256"/>
                </a:lnTo>
                <a:lnTo>
                  <a:pt x="937" y="2254"/>
                </a:lnTo>
                <a:lnTo>
                  <a:pt x="963" y="2206"/>
                </a:lnTo>
                <a:lnTo>
                  <a:pt x="985" y="2198"/>
                </a:lnTo>
                <a:lnTo>
                  <a:pt x="979" y="2184"/>
                </a:lnTo>
                <a:lnTo>
                  <a:pt x="937" y="2173"/>
                </a:lnTo>
                <a:lnTo>
                  <a:pt x="929" y="2158"/>
                </a:lnTo>
                <a:lnTo>
                  <a:pt x="975" y="2154"/>
                </a:lnTo>
                <a:lnTo>
                  <a:pt x="972" y="2138"/>
                </a:lnTo>
                <a:lnTo>
                  <a:pt x="1008" y="2116"/>
                </a:lnTo>
                <a:lnTo>
                  <a:pt x="994" y="2099"/>
                </a:lnTo>
                <a:lnTo>
                  <a:pt x="939" y="2116"/>
                </a:lnTo>
                <a:lnTo>
                  <a:pt x="940" y="2093"/>
                </a:lnTo>
                <a:lnTo>
                  <a:pt x="941" y="2076"/>
                </a:lnTo>
                <a:lnTo>
                  <a:pt x="975" y="2069"/>
                </a:lnTo>
                <a:lnTo>
                  <a:pt x="981" y="2051"/>
                </a:lnTo>
                <a:lnTo>
                  <a:pt x="997" y="2048"/>
                </a:lnTo>
                <a:lnTo>
                  <a:pt x="1019" y="2042"/>
                </a:lnTo>
                <a:lnTo>
                  <a:pt x="1019" y="2018"/>
                </a:lnTo>
                <a:lnTo>
                  <a:pt x="1012" y="1985"/>
                </a:lnTo>
                <a:lnTo>
                  <a:pt x="1002" y="1981"/>
                </a:lnTo>
                <a:lnTo>
                  <a:pt x="1002" y="1968"/>
                </a:lnTo>
                <a:lnTo>
                  <a:pt x="1013" y="1960"/>
                </a:lnTo>
                <a:lnTo>
                  <a:pt x="1009" y="1953"/>
                </a:lnTo>
                <a:lnTo>
                  <a:pt x="1000" y="1953"/>
                </a:lnTo>
                <a:lnTo>
                  <a:pt x="1014" y="1926"/>
                </a:lnTo>
                <a:lnTo>
                  <a:pt x="1010" y="1904"/>
                </a:lnTo>
                <a:lnTo>
                  <a:pt x="988" y="1904"/>
                </a:lnTo>
                <a:lnTo>
                  <a:pt x="972" y="1894"/>
                </a:lnTo>
                <a:lnTo>
                  <a:pt x="954" y="1890"/>
                </a:lnTo>
                <a:lnTo>
                  <a:pt x="937" y="1889"/>
                </a:lnTo>
                <a:lnTo>
                  <a:pt x="925" y="1898"/>
                </a:lnTo>
                <a:lnTo>
                  <a:pt x="904" y="1881"/>
                </a:lnTo>
                <a:lnTo>
                  <a:pt x="891" y="1898"/>
                </a:lnTo>
                <a:lnTo>
                  <a:pt x="874" y="1888"/>
                </a:lnTo>
                <a:lnTo>
                  <a:pt x="862" y="1866"/>
                </a:lnTo>
                <a:lnTo>
                  <a:pt x="836" y="1875"/>
                </a:lnTo>
                <a:lnTo>
                  <a:pt x="801" y="1887"/>
                </a:lnTo>
                <a:lnTo>
                  <a:pt x="783" y="1874"/>
                </a:lnTo>
                <a:lnTo>
                  <a:pt x="764" y="1879"/>
                </a:lnTo>
                <a:lnTo>
                  <a:pt x="754" y="1856"/>
                </a:lnTo>
                <a:lnTo>
                  <a:pt x="748" y="1831"/>
                </a:lnTo>
                <a:lnTo>
                  <a:pt x="730" y="1816"/>
                </a:lnTo>
                <a:lnTo>
                  <a:pt x="720" y="1816"/>
                </a:lnTo>
                <a:lnTo>
                  <a:pt x="683" y="1816"/>
                </a:lnTo>
                <a:lnTo>
                  <a:pt x="673" y="1792"/>
                </a:lnTo>
                <a:lnTo>
                  <a:pt x="692" y="1777"/>
                </a:lnTo>
                <a:lnTo>
                  <a:pt x="678" y="1763"/>
                </a:lnTo>
                <a:lnTo>
                  <a:pt x="659" y="1748"/>
                </a:lnTo>
                <a:lnTo>
                  <a:pt x="644" y="1732"/>
                </a:lnTo>
                <a:lnTo>
                  <a:pt x="621" y="1744"/>
                </a:lnTo>
                <a:lnTo>
                  <a:pt x="590" y="1758"/>
                </a:lnTo>
                <a:lnTo>
                  <a:pt x="582" y="1776"/>
                </a:lnTo>
                <a:lnTo>
                  <a:pt x="567" y="1773"/>
                </a:lnTo>
                <a:lnTo>
                  <a:pt x="550" y="1773"/>
                </a:lnTo>
                <a:lnTo>
                  <a:pt x="544" y="1755"/>
                </a:lnTo>
                <a:lnTo>
                  <a:pt x="541" y="1731"/>
                </a:lnTo>
                <a:lnTo>
                  <a:pt x="532" y="1714"/>
                </a:lnTo>
                <a:lnTo>
                  <a:pt x="516" y="1703"/>
                </a:lnTo>
                <a:lnTo>
                  <a:pt x="525" y="1687"/>
                </a:lnTo>
                <a:lnTo>
                  <a:pt x="541" y="1699"/>
                </a:lnTo>
                <a:lnTo>
                  <a:pt x="560" y="1684"/>
                </a:lnTo>
                <a:lnTo>
                  <a:pt x="581" y="1669"/>
                </a:lnTo>
                <a:lnTo>
                  <a:pt x="570" y="1639"/>
                </a:lnTo>
                <a:lnTo>
                  <a:pt x="557" y="1636"/>
                </a:lnTo>
                <a:lnTo>
                  <a:pt x="551" y="1624"/>
                </a:lnTo>
                <a:lnTo>
                  <a:pt x="543" y="1606"/>
                </a:lnTo>
                <a:lnTo>
                  <a:pt x="524" y="1602"/>
                </a:lnTo>
                <a:lnTo>
                  <a:pt x="510" y="1588"/>
                </a:lnTo>
                <a:lnTo>
                  <a:pt x="492" y="1576"/>
                </a:lnTo>
                <a:lnTo>
                  <a:pt x="479" y="1552"/>
                </a:lnTo>
                <a:lnTo>
                  <a:pt x="490" y="1532"/>
                </a:lnTo>
                <a:lnTo>
                  <a:pt x="484" y="1510"/>
                </a:lnTo>
                <a:lnTo>
                  <a:pt x="478" y="1493"/>
                </a:lnTo>
                <a:lnTo>
                  <a:pt x="457" y="1476"/>
                </a:lnTo>
                <a:lnTo>
                  <a:pt x="438" y="1463"/>
                </a:lnTo>
                <a:lnTo>
                  <a:pt x="408" y="1489"/>
                </a:lnTo>
                <a:lnTo>
                  <a:pt x="401" y="1467"/>
                </a:lnTo>
                <a:lnTo>
                  <a:pt x="375" y="1460"/>
                </a:lnTo>
                <a:lnTo>
                  <a:pt x="355" y="1452"/>
                </a:lnTo>
                <a:lnTo>
                  <a:pt x="344" y="1448"/>
                </a:lnTo>
                <a:lnTo>
                  <a:pt x="349" y="1438"/>
                </a:lnTo>
                <a:lnTo>
                  <a:pt x="352" y="1432"/>
                </a:lnTo>
                <a:lnTo>
                  <a:pt x="354" y="1420"/>
                </a:lnTo>
                <a:lnTo>
                  <a:pt x="344" y="1411"/>
                </a:lnTo>
                <a:lnTo>
                  <a:pt x="334" y="1400"/>
                </a:lnTo>
                <a:lnTo>
                  <a:pt x="325" y="1387"/>
                </a:lnTo>
                <a:lnTo>
                  <a:pt x="322" y="1372"/>
                </a:lnTo>
                <a:lnTo>
                  <a:pt x="332" y="1362"/>
                </a:lnTo>
                <a:lnTo>
                  <a:pt x="327" y="1352"/>
                </a:lnTo>
                <a:lnTo>
                  <a:pt x="314" y="1341"/>
                </a:lnTo>
                <a:lnTo>
                  <a:pt x="305" y="1335"/>
                </a:lnTo>
                <a:lnTo>
                  <a:pt x="307" y="1330"/>
                </a:lnTo>
                <a:lnTo>
                  <a:pt x="312" y="1321"/>
                </a:lnTo>
                <a:lnTo>
                  <a:pt x="316" y="1316"/>
                </a:lnTo>
                <a:lnTo>
                  <a:pt x="329" y="1306"/>
                </a:lnTo>
                <a:lnTo>
                  <a:pt x="350" y="1295"/>
                </a:lnTo>
                <a:lnTo>
                  <a:pt x="350" y="1283"/>
                </a:lnTo>
                <a:lnTo>
                  <a:pt x="345" y="1274"/>
                </a:lnTo>
                <a:lnTo>
                  <a:pt x="327" y="1275"/>
                </a:lnTo>
                <a:lnTo>
                  <a:pt x="318" y="1278"/>
                </a:lnTo>
                <a:lnTo>
                  <a:pt x="318" y="1268"/>
                </a:lnTo>
                <a:lnTo>
                  <a:pt x="324" y="1259"/>
                </a:lnTo>
                <a:lnTo>
                  <a:pt x="334" y="1249"/>
                </a:lnTo>
                <a:lnTo>
                  <a:pt x="325" y="1235"/>
                </a:lnTo>
                <a:lnTo>
                  <a:pt x="317" y="1228"/>
                </a:lnTo>
                <a:lnTo>
                  <a:pt x="322" y="1206"/>
                </a:lnTo>
                <a:lnTo>
                  <a:pt x="317" y="1202"/>
                </a:lnTo>
                <a:lnTo>
                  <a:pt x="324" y="1190"/>
                </a:lnTo>
                <a:lnTo>
                  <a:pt x="312" y="1182"/>
                </a:lnTo>
                <a:lnTo>
                  <a:pt x="329" y="1171"/>
                </a:lnTo>
                <a:lnTo>
                  <a:pt x="355" y="1146"/>
                </a:lnTo>
                <a:lnTo>
                  <a:pt x="369" y="1122"/>
                </a:lnTo>
                <a:lnTo>
                  <a:pt x="386" y="1127"/>
                </a:lnTo>
                <a:lnTo>
                  <a:pt x="396" y="1128"/>
                </a:lnTo>
                <a:lnTo>
                  <a:pt x="397" y="1105"/>
                </a:lnTo>
                <a:lnTo>
                  <a:pt x="352" y="1091"/>
                </a:lnTo>
                <a:lnTo>
                  <a:pt x="350" y="1069"/>
                </a:lnTo>
                <a:lnTo>
                  <a:pt x="329" y="1069"/>
                </a:lnTo>
                <a:lnTo>
                  <a:pt x="314" y="1087"/>
                </a:lnTo>
                <a:lnTo>
                  <a:pt x="306" y="1064"/>
                </a:lnTo>
                <a:lnTo>
                  <a:pt x="319" y="1044"/>
                </a:lnTo>
                <a:lnTo>
                  <a:pt x="340" y="1028"/>
                </a:lnTo>
                <a:lnTo>
                  <a:pt x="358" y="1004"/>
                </a:lnTo>
                <a:lnTo>
                  <a:pt x="374" y="980"/>
                </a:lnTo>
                <a:lnTo>
                  <a:pt x="394" y="941"/>
                </a:lnTo>
                <a:lnTo>
                  <a:pt x="403" y="927"/>
                </a:lnTo>
                <a:lnTo>
                  <a:pt x="419" y="886"/>
                </a:lnTo>
                <a:lnTo>
                  <a:pt x="415" y="858"/>
                </a:lnTo>
                <a:lnTo>
                  <a:pt x="387" y="831"/>
                </a:lnTo>
                <a:lnTo>
                  <a:pt x="362" y="810"/>
                </a:lnTo>
                <a:lnTo>
                  <a:pt x="360" y="768"/>
                </a:lnTo>
                <a:lnTo>
                  <a:pt x="353" y="745"/>
                </a:lnTo>
                <a:lnTo>
                  <a:pt x="349" y="725"/>
                </a:lnTo>
                <a:lnTo>
                  <a:pt x="329" y="718"/>
                </a:lnTo>
                <a:lnTo>
                  <a:pt x="328" y="681"/>
                </a:lnTo>
                <a:lnTo>
                  <a:pt x="315" y="661"/>
                </a:lnTo>
                <a:lnTo>
                  <a:pt x="329" y="640"/>
                </a:lnTo>
                <a:lnTo>
                  <a:pt x="329" y="623"/>
                </a:lnTo>
                <a:lnTo>
                  <a:pt x="320" y="605"/>
                </a:lnTo>
                <a:lnTo>
                  <a:pt x="305" y="579"/>
                </a:lnTo>
                <a:lnTo>
                  <a:pt x="294" y="555"/>
                </a:lnTo>
                <a:lnTo>
                  <a:pt x="298" y="542"/>
                </a:lnTo>
                <a:lnTo>
                  <a:pt x="301" y="506"/>
                </a:lnTo>
                <a:lnTo>
                  <a:pt x="298" y="482"/>
                </a:lnTo>
                <a:lnTo>
                  <a:pt x="301" y="461"/>
                </a:lnTo>
                <a:lnTo>
                  <a:pt x="287" y="449"/>
                </a:lnTo>
                <a:lnTo>
                  <a:pt x="271" y="419"/>
                </a:lnTo>
                <a:lnTo>
                  <a:pt x="260" y="407"/>
                </a:lnTo>
                <a:lnTo>
                  <a:pt x="277" y="372"/>
                </a:lnTo>
                <a:lnTo>
                  <a:pt x="299" y="336"/>
                </a:lnTo>
                <a:lnTo>
                  <a:pt x="310" y="312"/>
                </a:lnTo>
                <a:lnTo>
                  <a:pt x="307" y="303"/>
                </a:lnTo>
                <a:lnTo>
                  <a:pt x="331" y="296"/>
                </a:lnTo>
                <a:lnTo>
                  <a:pt x="349" y="282"/>
                </a:lnTo>
                <a:lnTo>
                  <a:pt x="365" y="255"/>
                </a:lnTo>
                <a:lnTo>
                  <a:pt x="380" y="262"/>
                </a:lnTo>
                <a:lnTo>
                  <a:pt x="402" y="269"/>
                </a:lnTo>
                <a:lnTo>
                  <a:pt x="393" y="278"/>
                </a:lnTo>
                <a:lnTo>
                  <a:pt x="377" y="286"/>
                </a:lnTo>
                <a:lnTo>
                  <a:pt x="371" y="293"/>
                </a:lnTo>
                <a:lnTo>
                  <a:pt x="384" y="301"/>
                </a:lnTo>
                <a:lnTo>
                  <a:pt x="406" y="301"/>
                </a:lnTo>
                <a:lnTo>
                  <a:pt x="406" y="319"/>
                </a:lnTo>
                <a:lnTo>
                  <a:pt x="421" y="315"/>
                </a:lnTo>
                <a:lnTo>
                  <a:pt x="432" y="300"/>
                </a:lnTo>
                <a:lnTo>
                  <a:pt x="450" y="300"/>
                </a:lnTo>
                <a:lnTo>
                  <a:pt x="462" y="286"/>
                </a:lnTo>
                <a:lnTo>
                  <a:pt x="493" y="295"/>
                </a:lnTo>
                <a:lnTo>
                  <a:pt x="523" y="305"/>
                </a:lnTo>
                <a:lnTo>
                  <a:pt x="548" y="318"/>
                </a:lnTo>
                <a:lnTo>
                  <a:pt x="555" y="319"/>
                </a:lnTo>
                <a:lnTo>
                  <a:pt x="569" y="333"/>
                </a:lnTo>
                <a:lnTo>
                  <a:pt x="577" y="354"/>
                </a:lnTo>
                <a:lnTo>
                  <a:pt x="607" y="364"/>
                </a:lnTo>
                <a:lnTo>
                  <a:pt x="617" y="365"/>
                </a:lnTo>
                <a:lnTo>
                  <a:pt x="635" y="377"/>
                </a:lnTo>
                <a:lnTo>
                  <a:pt x="659" y="394"/>
                </a:lnTo>
                <a:lnTo>
                  <a:pt x="695" y="391"/>
                </a:lnTo>
                <a:lnTo>
                  <a:pt x="709" y="425"/>
                </a:lnTo>
                <a:lnTo>
                  <a:pt x="709" y="454"/>
                </a:lnTo>
                <a:lnTo>
                  <a:pt x="701" y="487"/>
                </a:lnTo>
                <a:lnTo>
                  <a:pt x="684" y="519"/>
                </a:lnTo>
                <a:lnTo>
                  <a:pt x="659" y="543"/>
                </a:lnTo>
                <a:lnTo>
                  <a:pt x="636" y="539"/>
                </a:lnTo>
                <a:lnTo>
                  <a:pt x="613" y="541"/>
                </a:lnTo>
                <a:lnTo>
                  <a:pt x="577" y="546"/>
                </a:lnTo>
                <a:lnTo>
                  <a:pt x="552" y="543"/>
                </a:lnTo>
                <a:lnTo>
                  <a:pt x="511" y="531"/>
                </a:lnTo>
                <a:lnTo>
                  <a:pt x="479" y="531"/>
                </a:lnTo>
                <a:lnTo>
                  <a:pt x="452" y="529"/>
                </a:lnTo>
                <a:lnTo>
                  <a:pt x="437" y="498"/>
                </a:lnTo>
                <a:lnTo>
                  <a:pt x="413" y="506"/>
                </a:lnTo>
                <a:lnTo>
                  <a:pt x="433" y="533"/>
                </a:lnTo>
                <a:lnTo>
                  <a:pt x="445" y="552"/>
                </a:lnTo>
                <a:lnTo>
                  <a:pt x="455" y="566"/>
                </a:lnTo>
                <a:lnTo>
                  <a:pt x="485" y="578"/>
                </a:lnTo>
                <a:lnTo>
                  <a:pt x="513" y="596"/>
                </a:lnTo>
                <a:lnTo>
                  <a:pt x="522" y="629"/>
                </a:lnTo>
                <a:lnTo>
                  <a:pt x="534" y="658"/>
                </a:lnTo>
                <a:lnTo>
                  <a:pt x="550" y="683"/>
                </a:lnTo>
                <a:lnTo>
                  <a:pt x="570" y="706"/>
                </a:lnTo>
                <a:lnTo>
                  <a:pt x="591" y="723"/>
                </a:lnTo>
                <a:lnTo>
                  <a:pt x="624" y="728"/>
                </a:lnTo>
                <a:lnTo>
                  <a:pt x="651" y="720"/>
                </a:lnTo>
                <a:lnTo>
                  <a:pt x="644" y="694"/>
                </a:lnTo>
                <a:lnTo>
                  <a:pt x="619" y="680"/>
                </a:lnTo>
                <a:lnTo>
                  <a:pt x="591" y="668"/>
                </a:lnTo>
                <a:lnTo>
                  <a:pt x="599" y="651"/>
                </a:lnTo>
                <a:lnTo>
                  <a:pt x="629" y="661"/>
                </a:lnTo>
                <a:lnTo>
                  <a:pt x="637" y="650"/>
                </a:lnTo>
                <a:lnTo>
                  <a:pt x="655" y="655"/>
                </a:lnTo>
                <a:lnTo>
                  <a:pt x="706" y="658"/>
                </a:lnTo>
                <a:lnTo>
                  <a:pt x="736" y="644"/>
                </a:lnTo>
                <a:lnTo>
                  <a:pt x="740" y="629"/>
                </a:lnTo>
                <a:lnTo>
                  <a:pt x="717" y="612"/>
                </a:lnTo>
                <a:lnTo>
                  <a:pt x="690" y="604"/>
                </a:lnTo>
                <a:lnTo>
                  <a:pt x="708" y="577"/>
                </a:lnTo>
                <a:lnTo>
                  <a:pt x="727" y="543"/>
                </a:lnTo>
                <a:lnTo>
                  <a:pt x="752" y="512"/>
                </a:lnTo>
                <a:lnTo>
                  <a:pt x="758" y="486"/>
                </a:lnTo>
                <a:lnTo>
                  <a:pt x="791" y="476"/>
                </a:lnTo>
                <a:lnTo>
                  <a:pt x="796" y="491"/>
                </a:lnTo>
                <a:lnTo>
                  <a:pt x="810" y="503"/>
                </a:lnTo>
                <a:lnTo>
                  <a:pt x="833" y="497"/>
                </a:lnTo>
                <a:lnTo>
                  <a:pt x="832" y="464"/>
                </a:lnTo>
                <a:lnTo>
                  <a:pt x="828" y="430"/>
                </a:lnTo>
                <a:lnTo>
                  <a:pt x="809" y="410"/>
                </a:lnTo>
                <a:lnTo>
                  <a:pt x="783" y="403"/>
                </a:lnTo>
                <a:lnTo>
                  <a:pt x="791" y="376"/>
                </a:lnTo>
                <a:lnTo>
                  <a:pt x="784" y="346"/>
                </a:lnTo>
                <a:lnTo>
                  <a:pt x="779" y="318"/>
                </a:lnTo>
                <a:lnTo>
                  <a:pt x="739" y="306"/>
                </a:lnTo>
                <a:lnTo>
                  <a:pt x="745" y="286"/>
                </a:lnTo>
                <a:lnTo>
                  <a:pt x="772" y="286"/>
                </a:lnTo>
                <a:lnTo>
                  <a:pt x="810" y="275"/>
                </a:lnTo>
                <a:lnTo>
                  <a:pt x="824" y="296"/>
                </a:lnTo>
                <a:lnTo>
                  <a:pt x="851" y="297"/>
                </a:lnTo>
                <a:lnTo>
                  <a:pt x="853" y="320"/>
                </a:lnTo>
                <a:lnTo>
                  <a:pt x="838" y="333"/>
                </a:lnTo>
                <a:lnTo>
                  <a:pt x="821" y="348"/>
                </a:lnTo>
                <a:lnTo>
                  <a:pt x="821" y="370"/>
                </a:lnTo>
                <a:lnTo>
                  <a:pt x="844" y="379"/>
                </a:lnTo>
                <a:lnTo>
                  <a:pt x="858" y="398"/>
                </a:lnTo>
                <a:lnTo>
                  <a:pt x="902" y="394"/>
                </a:lnTo>
                <a:lnTo>
                  <a:pt x="911" y="360"/>
                </a:lnTo>
                <a:lnTo>
                  <a:pt x="916" y="339"/>
                </a:lnTo>
                <a:lnTo>
                  <a:pt x="938" y="322"/>
                </a:lnTo>
                <a:lnTo>
                  <a:pt x="938" y="297"/>
                </a:lnTo>
                <a:lnTo>
                  <a:pt x="970" y="254"/>
                </a:lnTo>
                <a:lnTo>
                  <a:pt x="995" y="224"/>
                </a:lnTo>
                <a:lnTo>
                  <a:pt x="1008" y="194"/>
                </a:lnTo>
                <a:lnTo>
                  <a:pt x="1008" y="154"/>
                </a:lnTo>
                <a:lnTo>
                  <a:pt x="1024" y="154"/>
                </a:lnTo>
                <a:lnTo>
                  <a:pt x="1027" y="128"/>
                </a:lnTo>
                <a:lnTo>
                  <a:pt x="1010" y="132"/>
                </a:lnTo>
                <a:lnTo>
                  <a:pt x="1024" y="112"/>
                </a:lnTo>
                <a:lnTo>
                  <a:pt x="1036" y="92"/>
                </a:lnTo>
                <a:lnTo>
                  <a:pt x="1043" y="95"/>
                </a:lnTo>
                <a:lnTo>
                  <a:pt x="1045" y="115"/>
                </a:lnTo>
                <a:lnTo>
                  <a:pt x="1057" y="125"/>
                </a:lnTo>
                <a:lnTo>
                  <a:pt x="1077" y="116"/>
                </a:lnTo>
                <a:lnTo>
                  <a:pt x="1087" y="120"/>
                </a:lnTo>
                <a:lnTo>
                  <a:pt x="1105" y="113"/>
                </a:lnTo>
                <a:lnTo>
                  <a:pt x="1127" y="97"/>
                </a:lnTo>
                <a:lnTo>
                  <a:pt x="1153" y="66"/>
                </a:lnTo>
                <a:lnTo>
                  <a:pt x="1177" y="51"/>
                </a:lnTo>
                <a:lnTo>
                  <a:pt x="1185" y="48"/>
                </a:lnTo>
                <a:lnTo>
                  <a:pt x="1178" y="31"/>
                </a:lnTo>
                <a:lnTo>
                  <a:pt x="1206" y="16"/>
                </a:lnTo>
                <a:lnTo>
                  <a:pt x="1220" y="24"/>
                </a:lnTo>
                <a:lnTo>
                  <a:pt x="1241" y="0"/>
                </a:lnTo>
                <a:close/>
                <a:moveTo>
                  <a:pt x="5" y="1602"/>
                </a:moveTo>
                <a:lnTo>
                  <a:pt x="12" y="1588"/>
                </a:lnTo>
                <a:lnTo>
                  <a:pt x="0" y="1584"/>
                </a:lnTo>
                <a:lnTo>
                  <a:pt x="2" y="1565"/>
                </a:lnTo>
                <a:lnTo>
                  <a:pt x="16" y="1565"/>
                </a:lnTo>
                <a:lnTo>
                  <a:pt x="36" y="1567"/>
                </a:lnTo>
                <a:lnTo>
                  <a:pt x="49" y="1537"/>
                </a:lnTo>
                <a:lnTo>
                  <a:pt x="54" y="1540"/>
                </a:lnTo>
                <a:lnTo>
                  <a:pt x="72" y="1547"/>
                </a:lnTo>
                <a:lnTo>
                  <a:pt x="92" y="1550"/>
                </a:lnTo>
                <a:lnTo>
                  <a:pt x="107" y="1566"/>
                </a:lnTo>
                <a:lnTo>
                  <a:pt x="110" y="1578"/>
                </a:lnTo>
                <a:lnTo>
                  <a:pt x="123" y="1580"/>
                </a:lnTo>
                <a:lnTo>
                  <a:pt x="124" y="1592"/>
                </a:lnTo>
                <a:lnTo>
                  <a:pt x="132" y="1595"/>
                </a:lnTo>
                <a:lnTo>
                  <a:pt x="131" y="1610"/>
                </a:lnTo>
                <a:lnTo>
                  <a:pt x="123" y="1610"/>
                </a:lnTo>
                <a:lnTo>
                  <a:pt x="111" y="1613"/>
                </a:lnTo>
                <a:lnTo>
                  <a:pt x="91" y="1611"/>
                </a:lnTo>
                <a:lnTo>
                  <a:pt x="82" y="1615"/>
                </a:lnTo>
                <a:lnTo>
                  <a:pt x="60" y="1615"/>
                </a:lnTo>
                <a:lnTo>
                  <a:pt x="48" y="1615"/>
                </a:lnTo>
                <a:lnTo>
                  <a:pt x="37" y="1616"/>
                </a:lnTo>
                <a:lnTo>
                  <a:pt x="17" y="1610"/>
                </a:lnTo>
                <a:lnTo>
                  <a:pt x="7" y="1608"/>
                </a:lnTo>
                <a:lnTo>
                  <a:pt x="5" y="1602"/>
                </a:lnTo>
                <a:close/>
                <a:moveTo>
                  <a:pt x="445" y="1119"/>
                </a:moveTo>
                <a:lnTo>
                  <a:pt x="454" y="1110"/>
                </a:lnTo>
                <a:lnTo>
                  <a:pt x="457" y="1100"/>
                </a:lnTo>
                <a:lnTo>
                  <a:pt x="471" y="1097"/>
                </a:lnTo>
                <a:lnTo>
                  <a:pt x="480" y="1105"/>
                </a:lnTo>
                <a:lnTo>
                  <a:pt x="498" y="1088"/>
                </a:lnTo>
                <a:lnTo>
                  <a:pt x="514" y="1061"/>
                </a:lnTo>
                <a:lnTo>
                  <a:pt x="510" y="1033"/>
                </a:lnTo>
                <a:lnTo>
                  <a:pt x="490" y="1014"/>
                </a:lnTo>
                <a:lnTo>
                  <a:pt x="468" y="999"/>
                </a:lnTo>
                <a:lnTo>
                  <a:pt x="441" y="988"/>
                </a:lnTo>
                <a:lnTo>
                  <a:pt x="423" y="974"/>
                </a:lnTo>
                <a:lnTo>
                  <a:pt x="412" y="966"/>
                </a:lnTo>
                <a:lnTo>
                  <a:pt x="399" y="985"/>
                </a:lnTo>
                <a:lnTo>
                  <a:pt x="381" y="1002"/>
                </a:lnTo>
                <a:lnTo>
                  <a:pt x="375" y="1020"/>
                </a:lnTo>
                <a:lnTo>
                  <a:pt x="394" y="1024"/>
                </a:lnTo>
                <a:lnTo>
                  <a:pt x="411" y="1033"/>
                </a:lnTo>
                <a:lnTo>
                  <a:pt x="416" y="1059"/>
                </a:lnTo>
                <a:lnTo>
                  <a:pt x="423" y="1078"/>
                </a:lnTo>
                <a:lnTo>
                  <a:pt x="430" y="1098"/>
                </a:lnTo>
                <a:lnTo>
                  <a:pt x="440" y="1110"/>
                </a:lnTo>
                <a:lnTo>
                  <a:pt x="445" y="1119"/>
                </a:lnTo>
                <a:close/>
                <a:moveTo>
                  <a:pt x="624" y="1001"/>
                </a:moveTo>
                <a:lnTo>
                  <a:pt x="644" y="994"/>
                </a:lnTo>
                <a:lnTo>
                  <a:pt x="652" y="981"/>
                </a:lnTo>
                <a:lnTo>
                  <a:pt x="642" y="956"/>
                </a:lnTo>
                <a:lnTo>
                  <a:pt x="627" y="927"/>
                </a:lnTo>
                <a:lnTo>
                  <a:pt x="609" y="903"/>
                </a:lnTo>
                <a:lnTo>
                  <a:pt x="590" y="859"/>
                </a:lnTo>
                <a:lnTo>
                  <a:pt x="575" y="842"/>
                </a:lnTo>
                <a:lnTo>
                  <a:pt x="560" y="842"/>
                </a:lnTo>
                <a:lnTo>
                  <a:pt x="545" y="853"/>
                </a:lnTo>
                <a:lnTo>
                  <a:pt x="548" y="872"/>
                </a:lnTo>
                <a:lnTo>
                  <a:pt x="555" y="882"/>
                </a:lnTo>
                <a:lnTo>
                  <a:pt x="572" y="885"/>
                </a:lnTo>
                <a:lnTo>
                  <a:pt x="588" y="898"/>
                </a:lnTo>
                <a:lnTo>
                  <a:pt x="582" y="915"/>
                </a:lnTo>
                <a:lnTo>
                  <a:pt x="571" y="910"/>
                </a:lnTo>
                <a:lnTo>
                  <a:pt x="561" y="902"/>
                </a:lnTo>
                <a:lnTo>
                  <a:pt x="545" y="910"/>
                </a:lnTo>
                <a:lnTo>
                  <a:pt x="559" y="929"/>
                </a:lnTo>
                <a:lnTo>
                  <a:pt x="572" y="945"/>
                </a:lnTo>
                <a:lnTo>
                  <a:pt x="573" y="974"/>
                </a:lnTo>
                <a:lnTo>
                  <a:pt x="594" y="968"/>
                </a:lnTo>
                <a:lnTo>
                  <a:pt x="608" y="978"/>
                </a:lnTo>
                <a:lnTo>
                  <a:pt x="611" y="987"/>
                </a:lnTo>
                <a:lnTo>
                  <a:pt x="624" y="1001"/>
                </a:lnTo>
                <a:close/>
                <a:moveTo>
                  <a:pt x="678" y="1053"/>
                </a:moveTo>
                <a:lnTo>
                  <a:pt x="695" y="1033"/>
                </a:lnTo>
                <a:lnTo>
                  <a:pt x="710" y="1033"/>
                </a:lnTo>
                <a:lnTo>
                  <a:pt x="715" y="1054"/>
                </a:lnTo>
                <a:lnTo>
                  <a:pt x="728" y="1061"/>
                </a:lnTo>
                <a:lnTo>
                  <a:pt x="742" y="1065"/>
                </a:lnTo>
                <a:lnTo>
                  <a:pt x="753" y="1067"/>
                </a:lnTo>
                <a:lnTo>
                  <a:pt x="755" y="1087"/>
                </a:lnTo>
                <a:lnTo>
                  <a:pt x="764" y="1099"/>
                </a:lnTo>
                <a:lnTo>
                  <a:pt x="776" y="1112"/>
                </a:lnTo>
                <a:lnTo>
                  <a:pt x="769" y="1136"/>
                </a:lnTo>
                <a:lnTo>
                  <a:pt x="755" y="1151"/>
                </a:lnTo>
                <a:lnTo>
                  <a:pt x="774" y="1160"/>
                </a:lnTo>
                <a:lnTo>
                  <a:pt x="791" y="1171"/>
                </a:lnTo>
                <a:lnTo>
                  <a:pt x="802" y="1182"/>
                </a:lnTo>
                <a:lnTo>
                  <a:pt x="812" y="1192"/>
                </a:lnTo>
                <a:lnTo>
                  <a:pt x="798" y="1216"/>
                </a:lnTo>
                <a:lnTo>
                  <a:pt x="779" y="1217"/>
                </a:lnTo>
                <a:lnTo>
                  <a:pt x="763" y="1206"/>
                </a:lnTo>
                <a:lnTo>
                  <a:pt x="745" y="1197"/>
                </a:lnTo>
                <a:lnTo>
                  <a:pt x="731" y="1192"/>
                </a:lnTo>
                <a:lnTo>
                  <a:pt x="716" y="1189"/>
                </a:lnTo>
                <a:lnTo>
                  <a:pt x="718" y="1177"/>
                </a:lnTo>
                <a:lnTo>
                  <a:pt x="730" y="1175"/>
                </a:lnTo>
                <a:lnTo>
                  <a:pt x="741" y="1180"/>
                </a:lnTo>
                <a:lnTo>
                  <a:pt x="752" y="1187"/>
                </a:lnTo>
                <a:lnTo>
                  <a:pt x="763" y="1171"/>
                </a:lnTo>
                <a:lnTo>
                  <a:pt x="752" y="1165"/>
                </a:lnTo>
                <a:lnTo>
                  <a:pt x="733" y="1153"/>
                </a:lnTo>
                <a:lnTo>
                  <a:pt x="742" y="1121"/>
                </a:lnTo>
                <a:lnTo>
                  <a:pt x="743" y="1103"/>
                </a:lnTo>
                <a:lnTo>
                  <a:pt x="741" y="1091"/>
                </a:lnTo>
                <a:lnTo>
                  <a:pt x="730" y="1086"/>
                </a:lnTo>
                <a:lnTo>
                  <a:pt x="721" y="1076"/>
                </a:lnTo>
                <a:lnTo>
                  <a:pt x="713" y="1066"/>
                </a:lnTo>
                <a:lnTo>
                  <a:pt x="696" y="1069"/>
                </a:lnTo>
                <a:lnTo>
                  <a:pt x="678" y="1053"/>
                </a:lnTo>
                <a:close/>
                <a:moveTo>
                  <a:pt x="906" y="252"/>
                </a:moveTo>
                <a:lnTo>
                  <a:pt x="919" y="238"/>
                </a:lnTo>
                <a:lnTo>
                  <a:pt x="930" y="236"/>
                </a:lnTo>
                <a:lnTo>
                  <a:pt x="929" y="214"/>
                </a:lnTo>
                <a:lnTo>
                  <a:pt x="924" y="195"/>
                </a:lnTo>
                <a:lnTo>
                  <a:pt x="908" y="189"/>
                </a:lnTo>
                <a:lnTo>
                  <a:pt x="895" y="189"/>
                </a:lnTo>
                <a:lnTo>
                  <a:pt x="875" y="209"/>
                </a:lnTo>
                <a:lnTo>
                  <a:pt x="887" y="227"/>
                </a:lnTo>
                <a:lnTo>
                  <a:pt x="906" y="252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4" name="Freeform 10"/>
          <p:cNvSpPr>
            <a:spLocks noChangeAspect="1"/>
          </p:cNvSpPr>
          <p:nvPr/>
        </p:nvSpPr>
        <p:spPr bwMode="auto">
          <a:xfrm>
            <a:off x="3395663" y="5224463"/>
            <a:ext cx="80962" cy="84137"/>
          </a:xfrm>
          <a:custGeom>
            <a:avLst/>
            <a:gdLst>
              <a:gd name="T0" fmla="*/ 27 w 43"/>
              <a:gd name="T1" fmla="*/ 0 h 45"/>
              <a:gd name="T2" fmla="*/ 0 w 43"/>
              <a:gd name="T3" fmla="*/ 16 h 45"/>
              <a:gd name="T4" fmla="*/ 10 w 43"/>
              <a:gd name="T5" fmla="*/ 42 h 45"/>
              <a:gd name="T6" fmla="*/ 43 w 43"/>
              <a:gd name="T7" fmla="*/ 45 h 45"/>
              <a:gd name="T8" fmla="*/ 27 w 43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5">
                <a:moveTo>
                  <a:pt x="27" y="0"/>
                </a:moveTo>
                <a:lnTo>
                  <a:pt x="0" y="16"/>
                </a:lnTo>
                <a:lnTo>
                  <a:pt x="10" y="42"/>
                </a:lnTo>
                <a:lnTo>
                  <a:pt x="43" y="45"/>
                </a:ln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5" name="Freeform 9"/>
          <p:cNvSpPr>
            <a:spLocks noChangeAspect="1"/>
          </p:cNvSpPr>
          <p:nvPr/>
        </p:nvSpPr>
        <p:spPr bwMode="auto">
          <a:xfrm>
            <a:off x="3943350" y="4908550"/>
            <a:ext cx="492125" cy="609600"/>
          </a:xfrm>
          <a:custGeom>
            <a:avLst/>
            <a:gdLst>
              <a:gd name="T0" fmla="*/ 32 w 261"/>
              <a:gd name="T1" fmla="*/ 297 h 323"/>
              <a:gd name="T2" fmla="*/ 10 w 261"/>
              <a:gd name="T3" fmla="*/ 263 h 323"/>
              <a:gd name="T4" fmla="*/ 8 w 261"/>
              <a:gd name="T5" fmla="*/ 240 h 323"/>
              <a:gd name="T6" fmla="*/ 18 w 261"/>
              <a:gd name="T7" fmla="*/ 229 h 323"/>
              <a:gd name="T8" fmla="*/ 19 w 261"/>
              <a:gd name="T9" fmla="*/ 204 h 323"/>
              <a:gd name="T10" fmla="*/ 45 w 261"/>
              <a:gd name="T11" fmla="*/ 208 h 323"/>
              <a:gd name="T12" fmla="*/ 60 w 261"/>
              <a:gd name="T13" fmla="*/ 217 h 323"/>
              <a:gd name="T14" fmla="*/ 71 w 261"/>
              <a:gd name="T15" fmla="*/ 202 h 323"/>
              <a:gd name="T16" fmla="*/ 80 w 261"/>
              <a:gd name="T17" fmla="*/ 187 h 323"/>
              <a:gd name="T18" fmla="*/ 92 w 261"/>
              <a:gd name="T19" fmla="*/ 184 h 323"/>
              <a:gd name="T20" fmla="*/ 78 w 261"/>
              <a:gd name="T21" fmla="*/ 160 h 323"/>
              <a:gd name="T22" fmla="*/ 65 w 261"/>
              <a:gd name="T23" fmla="*/ 143 h 323"/>
              <a:gd name="T24" fmla="*/ 69 w 261"/>
              <a:gd name="T25" fmla="*/ 123 h 323"/>
              <a:gd name="T26" fmla="*/ 60 w 261"/>
              <a:gd name="T27" fmla="*/ 108 h 323"/>
              <a:gd name="T28" fmla="*/ 75 w 261"/>
              <a:gd name="T29" fmla="*/ 91 h 323"/>
              <a:gd name="T30" fmla="*/ 68 w 261"/>
              <a:gd name="T31" fmla="*/ 66 h 323"/>
              <a:gd name="T32" fmla="*/ 43 w 261"/>
              <a:gd name="T33" fmla="*/ 52 h 323"/>
              <a:gd name="T34" fmla="*/ 37 w 261"/>
              <a:gd name="T35" fmla="*/ 28 h 323"/>
              <a:gd name="T36" fmla="*/ 71 w 261"/>
              <a:gd name="T37" fmla="*/ 26 h 323"/>
              <a:gd name="T38" fmla="*/ 94 w 261"/>
              <a:gd name="T39" fmla="*/ 10 h 323"/>
              <a:gd name="T40" fmla="*/ 120 w 261"/>
              <a:gd name="T41" fmla="*/ 7 h 323"/>
              <a:gd name="T42" fmla="*/ 123 w 261"/>
              <a:gd name="T43" fmla="*/ 25 h 323"/>
              <a:gd name="T44" fmla="*/ 134 w 261"/>
              <a:gd name="T45" fmla="*/ 40 h 323"/>
              <a:gd name="T46" fmla="*/ 153 w 261"/>
              <a:gd name="T47" fmla="*/ 67 h 323"/>
              <a:gd name="T48" fmla="*/ 174 w 261"/>
              <a:gd name="T49" fmla="*/ 88 h 323"/>
              <a:gd name="T50" fmla="*/ 157 w 261"/>
              <a:gd name="T51" fmla="*/ 121 h 323"/>
              <a:gd name="T52" fmla="*/ 176 w 261"/>
              <a:gd name="T53" fmla="*/ 126 h 323"/>
              <a:gd name="T54" fmla="*/ 201 w 261"/>
              <a:gd name="T55" fmla="*/ 132 h 323"/>
              <a:gd name="T56" fmla="*/ 224 w 261"/>
              <a:gd name="T57" fmla="*/ 124 h 323"/>
              <a:gd name="T58" fmla="*/ 240 w 261"/>
              <a:gd name="T59" fmla="*/ 134 h 323"/>
              <a:gd name="T60" fmla="*/ 226 w 261"/>
              <a:gd name="T61" fmla="*/ 150 h 323"/>
              <a:gd name="T62" fmla="*/ 241 w 261"/>
              <a:gd name="T63" fmla="*/ 163 h 323"/>
              <a:gd name="T64" fmla="*/ 224 w 261"/>
              <a:gd name="T65" fmla="*/ 194 h 323"/>
              <a:gd name="T66" fmla="*/ 250 w 261"/>
              <a:gd name="T67" fmla="*/ 228 h 323"/>
              <a:gd name="T68" fmla="*/ 253 w 261"/>
              <a:gd name="T69" fmla="*/ 254 h 323"/>
              <a:gd name="T70" fmla="*/ 231 w 261"/>
              <a:gd name="T71" fmla="*/ 281 h 323"/>
              <a:gd name="T72" fmla="*/ 238 w 261"/>
              <a:gd name="T73" fmla="*/ 307 h 323"/>
              <a:gd name="T74" fmla="*/ 215 w 261"/>
              <a:gd name="T75" fmla="*/ 305 h 323"/>
              <a:gd name="T76" fmla="*/ 178 w 261"/>
              <a:gd name="T77" fmla="*/ 308 h 323"/>
              <a:gd name="T78" fmla="*/ 156 w 261"/>
              <a:gd name="T79" fmla="*/ 323 h 323"/>
              <a:gd name="T80" fmla="*/ 135 w 261"/>
              <a:gd name="T81" fmla="*/ 314 h 323"/>
              <a:gd name="T82" fmla="*/ 116 w 261"/>
              <a:gd name="T83" fmla="*/ 295 h 323"/>
              <a:gd name="T84" fmla="*/ 85 w 261"/>
              <a:gd name="T85" fmla="*/ 292 h 323"/>
              <a:gd name="T86" fmla="*/ 75 w 261"/>
              <a:gd name="T87" fmla="*/ 317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" h="323">
                <a:moveTo>
                  <a:pt x="66" y="323"/>
                </a:moveTo>
                <a:lnTo>
                  <a:pt x="32" y="297"/>
                </a:lnTo>
                <a:lnTo>
                  <a:pt x="0" y="281"/>
                </a:lnTo>
                <a:lnTo>
                  <a:pt x="10" y="263"/>
                </a:lnTo>
                <a:lnTo>
                  <a:pt x="10" y="252"/>
                </a:lnTo>
                <a:lnTo>
                  <a:pt x="8" y="240"/>
                </a:lnTo>
                <a:lnTo>
                  <a:pt x="13" y="236"/>
                </a:lnTo>
                <a:lnTo>
                  <a:pt x="18" y="229"/>
                </a:lnTo>
                <a:lnTo>
                  <a:pt x="20" y="218"/>
                </a:lnTo>
                <a:lnTo>
                  <a:pt x="19" y="204"/>
                </a:lnTo>
                <a:lnTo>
                  <a:pt x="34" y="204"/>
                </a:lnTo>
                <a:lnTo>
                  <a:pt x="45" y="208"/>
                </a:lnTo>
                <a:lnTo>
                  <a:pt x="50" y="216"/>
                </a:lnTo>
                <a:lnTo>
                  <a:pt x="60" y="217"/>
                </a:lnTo>
                <a:lnTo>
                  <a:pt x="70" y="213"/>
                </a:lnTo>
                <a:lnTo>
                  <a:pt x="71" y="202"/>
                </a:lnTo>
                <a:lnTo>
                  <a:pt x="73" y="195"/>
                </a:lnTo>
                <a:lnTo>
                  <a:pt x="80" y="187"/>
                </a:lnTo>
                <a:lnTo>
                  <a:pt x="89" y="189"/>
                </a:lnTo>
                <a:lnTo>
                  <a:pt x="92" y="184"/>
                </a:lnTo>
                <a:lnTo>
                  <a:pt x="87" y="172"/>
                </a:lnTo>
                <a:lnTo>
                  <a:pt x="78" y="160"/>
                </a:lnTo>
                <a:lnTo>
                  <a:pt x="64" y="153"/>
                </a:lnTo>
                <a:lnTo>
                  <a:pt x="65" y="143"/>
                </a:lnTo>
                <a:lnTo>
                  <a:pt x="70" y="132"/>
                </a:lnTo>
                <a:lnTo>
                  <a:pt x="69" y="123"/>
                </a:lnTo>
                <a:lnTo>
                  <a:pt x="69" y="113"/>
                </a:lnTo>
                <a:lnTo>
                  <a:pt x="60" y="108"/>
                </a:lnTo>
                <a:lnTo>
                  <a:pt x="70" y="98"/>
                </a:lnTo>
                <a:lnTo>
                  <a:pt x="75" y="91"/>
                </a:lnTo>
                <a:lnTo>
                  <a:pt x="78" y="79"/>
                </a:lnTo>
                <a:lnTo>
                  <a:pt x="68" y="66"/>
                </a:lnTo>
                <a:lnTo>
                  <a:pt x="55" y="58"/>
                </a:lnTo>
                <a:lnTo>
                  <a:pt x="43" y="52"/>
                </a:lnTo>
                <a:lnTo>
                  <a:pt x="41" y="43"/>
                </a:lnTo>
                <a:lnTo>
                  <a:pt x="37" y="28"/>
                </a:lnTo>
                <a:lnTo>
                  <a:pt x="55" y="31"/>
                </a:lnTo>
                <a:lnTo>
                  <a:pt x="71" y="26"/>
                </a:lnTo>
                <a:lnTo>
                  <a:pt x="86" y="19"/>
                </a:lnTo>
                <a:lnTo>
                  <a:pt x="94" y="10"/>
                </a:lnTo>
                <a:lnTo>
                  <a:pt x="108" y="0"/>
                </a:lnTo>
                <a:lnTo>
                  <a:pt x="120" y="7"/>
                </a:lnTo>
                <a:lnTo>
                  <a:pt x="121" y="19"/>
                </a:lnTo>
                <a:lnTo>
                  <a:pt x="123" y="25"/>
                </a:lnTo>
                <a:lnTo>
                  <a:pt x="125" y="30"/>
                </a:lnTo>
                <a:lnTo>
                  <a:pt x="134" y="40"/>
                </a:lnTo>
                <a:lnTo>
                  <a:pt x="142" y="55"/>
                </a:lnTo>
                <a:lnTo>
                  <a:pt x="153" y="67"/>
                </a:lnTo>
                <a:lnTo>
                  <a:pt x="168" y="77"/>
                </a:lnTo>
                <a:lnTo>
                  <a:pt x="174" y="88"/>
                </a:lnTo>
                <a:lnTo>
                  <a:pt x="168" y="110"/>
                </a:lnTo>
                <a:lnTo>
                  <a:pt x="157" y="121"/>
                </a:lnTo>
                <a:lnTo>
                  <a:pt x="164" y="128"/>
                </a:lnTo>
                <a:lnTo>
                  <a:pt x="176" y="126"/>
                </a:lnTo>
                <a:lnTo>
                  <a:pt x="185" y="127"/>
                </a:lnTo>
                <a:lnTo>
                  <a:pt x="201" y="132"/>
                </a:lnTo>
                <a:lnTo>
                  <a:pt x="212" y="137"/>
                </a:lnTo>
                <a:lnTo>
                  <a:pt x="224" y="124"/>
                </a:lnTo>
                <a:lnTo>
                  <a:pt x="234" y="122"/>
                </a:lnTo>
                <a:lnTo>
                  <a:pt x="240" y="134"/>
                </a:lnTo>
                <a:lnTo>
                  <a:pt x="237" y="140"/>
                </a:lnTo>
                <a:lnTo>
                  <a:pt x="226" y="150"/>
                </a:lnTo>
                <a:lnTo>
                  <a:pt x="241" y="158"/>
                </a:lnTo>
                <a:lnTo>
                  <a:pt x="241" y="163"/>
                </a:lnTo>
                <a:lnTo>
                  <a:pt x="233" y="173"/>
                </a:lnTo>
                <a:lnTo>
                  <a:pt x="224" y="194"/>
                </a:lnTo>
                <a:lnTo>
                  <a:pt x="230" y="212"/>
                </a:lnTo>
                <a:lnTo>
                  <a:pt x="250" y="228"/>
                </a:lnTo>
                <a:lnTo>
                  <a:pt x="261" y="242"/>
                </a:lnTo>
                <a:lnTo>
                  <a:pt x="253" y="254"/>
                </a:lnTo>
                <a:lnTo>
                  <a:pt x="240" y="268"/>
                </a:lnTo>
                <a:lnTo>
                  <a:pt x="231" y="281"/>
                </a:lnTo>
                <a:lnTo>
                  <a:pt x="231" y="293"/>
                </a:lnTo>
                <a:lnTo>
                  <a:pt x="238" y="307"/>
                </a:lnTo>
                <a:lnTo>
                  <a:pt x="227" y="307"/>
                </a:lnTo>
                <a:lnTo>
                  <a:pt x="215" y="305"/>
                </a:lnTo>
                <a:lnTo>
                  <a:pt x="192" y="305"/>
                </a:lnTo>
                <a:lnTo>
                  <a:pt x="178" y="308"/>
                </a:lnTo>
                <a:lnTo>
                  <a:pt x="167" y="315"/>
                </a:lnTo>
                <a:lnTo>
                  <a:pt x="156" y="323"/>
                </a:lnTo>
                <a:lnTo>
                  <a:pt x="141" y="322"/>
                </a:lnTo>
                <a:lnTo>
                  <a:pt x="135" y="314"/>
                </a:lnTo>
                <a:lnTo>
                  <a:pt x="125" y="304"/>
                </a:lnTo>
                <a:lnTo>
                  <a:pt x="116" y="295"/>
                </a:lnTo>
                <a:lnTo>
                  <a:pt x="101" y="291"/>
                </a:lnTo>
                <a:lnTo>
                  <a:pt x="85" y="292"/>
                </a:lnTo>
                <a:lnTo>
                  <a:pt x="79" y="306"/>
                </a:lnTo>
                <a:lnTo>
                  <a:pt x="75" y="317"/>
                </a:lnTo>
                <a:lnTo>
                  <a:pt x="66" y="323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6" name="Freeform 8"/>
          <p:cNvSpPr>
            <a:spLocks noChangeAspect="1"/>
          </p:cNvSpPr>
          <p:nvPr/>
        </p:nvSpPr>
        <p:spPr bwMode="auto">
          <a:xfrm>
            <a:off x="3849688" y="4416425"/>
            <a:ext cx="541337" cy="260350"/>
          </a:xfrm>
          <a:custGeom>
            <a:avLst/>
            <a:gdLst>
              <a:gd name="T0" fmla="*/ 0 w 287"/>
              <a:gd name="T1" fmla="*/ 64 h 138"/>
              <a:gd name="T2" fmla="*/ 1 w 287"/>
              <a:gd name="T3" fmla="*/ 78 h 138"/>
              <a:gd name="T4" fmla="*/ 5 w 287"/>
              <a:gd name="T5" fmla="*/ 88 h 138"/>
              <a:gd name="T6" fmla="*/ 6 w 287"/>
              <a:gd name="T7" fmla="*/ 110 h 138"/>
              <a:gd name="T8" fmla="*/ 13 w 287"/>
              <a:gd name="T9" fmla="*/ 114 h 138"/>
              <a:gd name="T10" fmla="*/ 23 w 287"/>
              <a:gd name="T11" fmla="*/ 123 h 138"/>
              <a:gd name="T12" fmla="*/ 29 w 287"/>
              <a:gd name="T13" fmla="*/ 134 h 138"/>
              <a:gd name="T14" fmla="*/ 42 w 287"/>
              <a:gd name="T15" fmla="*/ 137 h 138"/>
              <a:gd name="T16" fmla="*/ 59 w 287"/>
              <a:gd name="T17" fmla="*/ 135 h 138"/>
              <a:gd name="T18" fmla="*/ 82 w 287"/>
              <a:gd name="T19" fmla="*/ 133 h 138"/>
              <a:gd name="T20" fmla="*/ 100 w 287"/>
              <a:gd name="T21" fmla="*/ 138 h 138"/>
              <a:gd name="T22" fmla="*/ 105 w 287"/>
              <a:gd name="T23" fmla="*/ 132 h 138"/>
              <a:gd name="T24" fmla="*/ 109 w 287"/>
              <a:gd name="T25" fmla="*/ 122 h 138"/>
              <a:gd name="T26" fmla="*/ 120 w 287"/>
              <a:gd name="T27" fmla="*/ 123 h 138"/>
              <a:gd name="T28" fmla="*/ 127 w 287"/>
              <a:gd name="T29" fmla="*/ 127 h 138"/>
              <a:gd name="T30" fmla="*/ 131 w 287"/>
              <a:gd name="T31" fmla="*/ 113 h 138"/>
              <a:gd name="T32" fmla="*/ 142 w 287"/>
              <a:gd name="T33" fmla="*/ 112 h 138"/>
              <a:gd name="T34" fmla="*/ 154 w 287"/>
              <a:gd name="T35" fmla="*/ 107 h 138"/>
              <a:gd name="T36" fmla="*/ 170 w 287"/>
              <a:gd name="T37" fmla="*/ 107 h 138"/>
              <a:gd name="T38" fmla="*/ 182 w 287"/>
              <a:gd name="T39" fmla="*/ 92 h 138"/>
              <a:gd name="T40" fmla="*/ 190 w 287"/>
              <a:gd name="T41" fmla="*/ 76 h 138"/>
              <a:gd name="T42" fmla="*/ 199 w 287"/>
              <a:gd name="T43" fmla="*/ 75 h 138"/>
              <a:gd name="T44" fmla="*/ 209 w 287"/>
              <a:gd name="T45" fmla="*/ 71 h 138"/>
              <a:gd name="T46" fmla="*/ 221 w 287"/>
              <a:gd name="T47" fmla="*/ 71 h 138"/>
              <a:gd name="T48" fmla="*/ 230 w 287"/>
              <a:gd name="T49" fmla="*/ 78 h 138"/>
              <a:gd name="T50" fmla="*/ 245 w 287"/>
              <a:gd name="T51" fmla="*/ 85 h 138"/>
              <a:gd name="T52" fmla="*/ 260 w 287"/>
              <a:gd name="T53" fmla="*/ 83 h 138"/>
              <a:gd name="T54" fmla="*/ 268 w 287"/>
              <a:gd name="T55" fmla="*/ 78 h 138"/>
              <a:gd name="T56" fmla="*/ 254 w 287"/>
              <a:gd name="T57" fmla="*/ 63 h 138"/>
              <a:gd name="T58" fmla="*/ 262 w 287"/>
              <a:gd name="T59" fmla="*/ 58 h 138"/>
              <a:gd name="T60" fmla="*/ 269 w 287"/>
              <a:gd name="T61" fmla="*/ 53 h 138"/>
              <a:gd name="T62" fmla="*/ 279 w 287"/>
              <a:gd name="T63" fmla="*/ 47 h 138"/>
              <a:gd name="T64" fmla="*/ 287 w 287"/>
              <a:gd name="T65" fmla="*/ 37 h 138"/>
              <a:gd name="T66" fmla="*/ 274 w 287"/>
              <a:gd name="T67" fmla="*/ 27 h 138"/>
              <a:gd name="T68" fmla="*/ 265 w 287"/>
              <a:gd name="T69" fmla="*/ 20 h 138"/>
              <a:gd name="T70" fmla="*/ 250 w 287"/>
              <a:gd name="T71" fmla="*/ 18 h 138"/>
              <a:gd name="T72" fmla="*/ 229 w 287"/>
              <a:gd name="T73" fmla="*/ 13 h 138"/>
              <a:gd name="T74" fmla="*/ 214 w 287"/>
              <a:gd name="T75" fmla="*/ 13 h 138"/>
              <a:gd name="T76" fmla="*/ 205 w 287"/>
              <a:gd name="T77" fmla="*/ 27 h 138"/>
              <a:gd name="T78" fmla="*/ 192 w 287"/>
              <a:gd name="T79" fmla="*/ 22 h 138"/>
              <a:gd name="T80" fmla="*/ 182 w 287"/>
              <a:gd name="T81" fmla="*/ 17 h 138"/>
              <a:gd name="T82" fmla="*/ 163 w 287"/>
              <a:gd name="T83" fmla="*/ 30 h 138"/>
              <a:gd name="T84" fmla="*/ 159 w 287"/>
              <a:gd name="T85" fmla="*/ 20 h 138"/>
              <a:gd name="T86" fmla="*/ 150 w 287"/>
              <a:gd name="T87" fmla="*/ 8 h 138"/>
              <a:gd name="T88" fmla="*/ 139 w 287"/>
              <a:gd name="T89" fmla="*/ 0 h 138"/>
              <a:gd name="T90" fmla="*/ 115 w 287"/>
              <a:gd name="T91" fmla="*/ 23 h 138"/>
              <a:gd name="T92" fmla="*/ 103 w 287"/>
              <a:gd name="T93" fmla="*/ 5 h 138"/>
              <a:gd name="T94" fmla="*/ 89 w 287"/>
              <a:gd name="T95" fmla="*/ 10 h 138"/>
              <a:gd name="T96" fmla="*/ 62 w 287"/>
              <a:gd name="T97" fmla="*/ 25 h 138"/>
              <a:gd name="T98" fmla="*/ 44 w 287"/>
              <a:gd name="T99" fmla="*/ 37 h 138"/>
              <a:gd name="T100" fmla="*/ 27 w 287"/>
              <a:gd name="T101" fmla="*/ 42 h 138"/>
              <a:gd name="T102" fmla="*/ 12 w 287"/>
              <a:gd name="T103" fmla="*/ 54 h 138"/>
              <a:gd name="T104" fmla="*/ 0 w 287"/>
              <a:gd name="T105" fmla="*/ 6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7" h="138">
                <a:moveTo>
                  <a:pt x="0" y="64"/>
                </a:moveTo>
                <a:lnTo>
                  <a:pt x="1" y="78"/>
                </a:lnTo>
                <a:lnTo>
                  <a:pt x="5" y="88"/>
                </a:lnTo>
                <a:lnTo>
                  <a:pt x="6" y="110"/>
                </a:lnTo>
                <a:lnTo>
                  <a:pt x="13" y="114"/>
                </a:lnTo>
                <a:lnTo>
                  <a:pt x="23" y="123"/>
                </a:lnTo>
                <a:lnTo>
                  <a:pt x="29" y="134"/>
                </a:lnTo>
                <a:lnTo>
                  <a:pt x="42" y="137"/>
                </a:lnTo>
                <a:lnTo>
                  <a:pt x="59" y="135"/>
                </a:lnTo>
                <a:lnTo>
                  <a:pt x="82" y="133"/>
                </a:lnTo>
                <a:lnTo>
                  <a:pt x="100" y="138"/>
                </a:lnTo>
                <a:lnTo>
                  <a:pt x="105" y="132"/>
                </a:lnTo>
                <a:lnTo>
                  <a:pt x="109" y="122"/>
                </a:lnTo>
                <a:lnTo>
                  <a:pt x="120" y="123"/>
                </a:lnTo>
                <a:lnTo>
                  <a:pt x="127" y="127"/>
                </a:lnTo>
                <a:lnTo>
                  <a:pt x="131" y="113"/>
                </a:lnTo>
                <a:lnTo>
                  <a:pt x="142" y="112"/>
                </a:lnTo>
                <a:lnTo>
                  <a:pt x="154" y="107"/>
                </a:lnTo>
                <a:lnTo>
                  <a:pt x="170" y="107"/>
                </a:lnTo>
                <a:lnTo>
                  <a:pt x="182" y="92"/>
                </a:lnTo>
                <a:lnTo>
                  <a:pt x="190" y="76"/>
                </a:lnTo>
                <a:lnTo>
                  <a:pt x="199" y="75"/>
                </a:lnTo>
                <a:lnTo>
                  <a:pt x="209" y="71"/>
                </a:lnTo>
                <a:lnTo>
                  <a:pt x="221" y="71"/>
                </a:lnTo>
                <a:lnTo>
                  <a:pt x="230" y="78"/>
                </a:lnTo>
                <a:lnTo>
                  <a:pt x="245" y="85"/>
                </a:lnTo>
                <a:lnTo>
                  <a:pt x="260" y="83"/>
                </a:lnTo>
                <a:lnTo>
                  <a:pt x="268" y="78"/>
                </a:lnTo>
                <a:lnTo>
                  <a:pt x="254" y="63"/>
                </a:lnTo>
                <a:lnTo>
                  <a:pt x="262" y="58"/>
                </a:lnTo>
                <a:lnTo>
                  <a:pt x="269" y="53"/>
                </a:lnTo>
                <a:lnTo>
                  <a:pt x="279" y="47"/>
                </a:lnTo>
                <a:lnTo>
                  <a:pt x="287" y="37"/>
                </a:lnTo>
                <a:lnTo>
                  <a:pt x="274" y="27"/>
                </a:lnTo>
                <a:lnTo>
                  <a:pt x="265" y="20"/>
                </a:lnTo>
                <a:lnTo>
                  <a:pt x="250" y="18"/>
                </a:lnTo>
                <a:lnTo>
                  <a:pt x="229" y="13"/>
                </a:lnTo>
                <a:lnTo>
                  <a:pt x="214" y="13"/>
                </a:lnTo>
                <a:lnTo>
                  <a:pt x="205" y="27"/>
                </a:lnTo>
                <a:lnTo>
                  <a:pt x="192" y="22"/>
                </a:lnTo>
                <a:lnTo>
                  <a:pt x="182" y="17"/>
                </a:lnTo>
                <a:lnTo>
                  <a:pt x="163" y="30"/>
                </a:lnTo>
                <a:lnTo>
                  <a:pt x="159" y="20"/>
                </a:lnTo>
                <a:lnTo>
                  <a:pt x="150" y="8"/>
                </a:lnTo>
                <a:lnTo>
                  <a:pt x="139" y="0"/>
                </a:lnTo>
                <a:lnTo>
                  <a:pt x="115" y="23"/>
                </a:lnTo>
                <a:lnTo>
                  <a:pt x="103" y="5"/>
                </a:lnTo>
                <a:lnTo>
                  <a:pt x="89" y="10"/>
                </a:lnTo>
                <a:lnTo>
                  <a:pt x="62" y="25"/>
                </a:lnTo>
                <a:lnTo>
                  <a:pt x="44" y="37"/>
                </a:lnTo>
                <a:lnTo>
                  <a:pt x="27" y="42"/>
                </a:lnTo>
                <a:lnTo>
                  <a:pt x="12" y="5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7" name="Freeform 7"/>
          <p:cNvSpPr>
            <a:spLocks noChangeAspect="1"/>
          </p:cNvSpPr>
          <p:nvPr/>
        </p:nvSpPr>
        <p:spPr bwMode="auto">
          <a:xfrm>
            <a:off x="3481388" y="4813300"/>
            <a:ext cx="323850" cy="168275"/>
          </a:xfrm>
          <a:custGeom>
            <a:avLst/>
            <a:gdLst>
              <a:gd name="T0" fmla="*/ 0 w 171"/>
              <a:gd name="T1" fmla="*/ 89 h 89"/>
              <a:gd name="T2" fmla="*/ 1 w 171"/>
              <a:gd name="T3" fmla="*/ 70 h 89"/>
              <a:gd name="T4" fmla="*/ 3 w 171"/>
              <a:gd name="T5" fmla="*/ 62 h 89"/>
              <a:gd name="T6" fmla="*/ 26 w 171"/>
              <a:gd name="T7" fmla="*/ 53 h 89"/>
              <a:gd name="T8" fmla="*/ 24 w 171"/>
              <a:gd name="T9" fmla="*/ 35 h 89"/>
              <a:gd name="T10" fmla="*/ 5 w 171"/>
              <a:gd name="T11" fmla="*/ 31 h 89"/>
              <a:gd name="T12" fmla="*/ 7 w 171"/>
              <a:gd name="T13" fmla="*/ 20 h 89"/>
              <a:gd name="T14" fmla="*/ 15 w 171"/>
              <a:gd name="T15" fmla="*/ 2 h 89"/>
              <a:gd name="T16" fmla="*/ 34 w 171"/>
              <a:gd name="T17" fmla="*/ 5 h 89"/>
              <a:gd name="T18" fmla="*/ 48 w 171"/>
              <a:gd name="T19" fmla="*/ 10 h 89"/>
              <a:gd name="T20" fmla="*/ 60 w 171"/>
              <a:gd name="T21" fmla="*/ 12 h 89"/>
              <a:gd name="T22" fmla="*/ 68 w 171"/>
              <a:gd name="T23" fmla="*/ 21 h 89"/>
              <a:gd name="T24" fmla="*/ 75 w 171"/>
              <a:gd name="T25" fmla="*/ 29 h 89"/>
              <a:gd name="T26" fmla="*/ 82 w 171"/>
              <a:gd name="T27" fmla="*/ 26 h 89"/>
              <a:gd name="T28" fmla="*/ 84 w 171"/>
              <a:gd name="T29" fmla="*/ 14 h 89"/>
              <a:gd name="T30" fmla="*/ 89 w 171"/>
              <a:gd name="T31" fmla="*/ 7 h 89"/>
              <a:gd name="T32" fmla="*/ 99 w 171"/>
              <a:gd name="T33" fmla="*/ 6 h 89"/>
              <a:gd name="T34" fmla="*/ 108 w 171"/>
              <a:gd name="T35" fmla="*/ 6 h 89"/>
              <a:gd name="T36" fmla="*/ 117 w 171"/>
              <a:gd name="T37" fmla="*/ 7 h 89"/>
              <a:gd name="T38" fmla="*/ 121 w 171"/>
              <a:gd name="T39" fmla="*/ 14 h 89"/>
              <a:gd name="T40" fmla="*/ 130 w 171"/>
              <a:gd name="T41" fmla="*/ 21 h 89"/>
              <a:gd name="T42" fmla="*/ 133 w 171"/>
              <a:gd name="T43" fmla="*/ 11 h 89"/>
              <a:gd name="T44" fmla="*/ 139 w 171"/>
              <a:gd name="T45" fmla="*/ 0 h 89"/>
              <a:gd name="T46" fmla="*/ 148 w 171"/>
              <a:gd name="T47" fmla="*/ 0 h 89"/>
              <a:gd name="T48" fmla="*/ 154 w 171"/>
              <a:gd name="T49" fmla="*/ 6 h 89"/>
              <a:gd name="T50" fmla="*/ 164 w 171"/>
              <a:gd name="T51" fmla="*/ 12 h 89"/>
              <a:gd name="T52" fmla="*/ 171 w 171"/>
              <a:gd name="T53" fmla="*/ 19 h 89"/>
              <a:gd name="T54" fmla="*/ 159 w 171"/>
              <a:gd name="T55" fmla="*/ 28 h 89"/>
              <a:gd name="T56" fmla="*/ 149 w 171"/>
              <a:gd name="T57" fmla="*/ 36 h 89"/>
              <a:gd name="T58" fmla="*/ 135 w 171"/>
              <a:gd name="T59" fmla="*/ 51 h 89"/>
              <a:gd name="T60" fmla="*/ 118 w 171"/>
              <a:gd name="T61" fmla="*/ 61 h 89"/>
              <a:gd name="T62" fmla="*/ 111 w 171"/>
              <a:gd name="T63" fmla="*/ 72 h 89"/>
              <a:gd name="T64" fmla="*/ 92 w 171"/>
              <a:gd name="T65" fmla="*/ 78 h 89"/>
              <a:gd name="T66" fmla="*/ 75 w 171"/>
              <a:gd name="T67" fmla="*/ 81 h 89"/>
              <a:gd name="T68" fmla="*/ 64 w 171"/>
              <a:gd name="T69" fmla="*/ 82 h 89"/>
              <a:gd name="T70" fmla="*/ 57 w 171"/>
              <a:gd name="T71" fmla="*/ 79 h 89"/>
              <a:gd name="T72" fmla="*/ 48 w 171"/>
              <a:gd name="T73" fmla="*/ 76 h 89"/>
              <a:gd name="T74" fmla="*/ 29 w 171"/>
              <a:gd name="T75" fmla="*/ 82 h 89"/>
              <a:gd name="T76" fmla="*/ 22 w 171"/>
              <a:gd name="T77" fmla="*/ 83 h 89"/>
              <a:gd name="T78" fmla="*/ 0 w 171"/>
              <a:gd name="T7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1" h="89">
                <a:moveTo>
                  <a:pt x="0" y="89"/>
                </a:moveTo>
                <a:lnTo>
                  <a:pt x="1" y="70"/>
                </a:lnTo>
                <a:lnTo>
                  <a:pt x="3" y="62"/>
                </a:lnTo>
                <a:lnTo>
                  <a:pt x="26" y="53"/>
                </a:lnTo>
                <a:lnTo>
                  <a:pt x="24" y="35"/>
                </a:lnTo>
                <a:lnTo>
                  <a:pt x="5" y="31"/>
                </a:lnTo>
                <a:lnTo>
                  <a:pt x="7" y="20"/>
                </a:lnTo>
                <a:lnTo>
                  <a:pt x="15" y="2"/>
                </a:lnTo>
                <a:lnTo>
                  <a:pt x="34" y="5"/>
                </a:lnTo>
                <a:lnTo>
                  <a:pt x="48" y="10"/>
                </a:lnTo>
                <a:lnTo>
                  <a:pt x="60" y="12"/>
                </a:lnTo>
                <a:lnTo>
                  <a:pt x="68" y="21"/>
                </a:lnTo>
                <a:lnTo>
                  <a:pt x="75" y="29"/>
                </a:lnTo>
                <a:lnTo>
                  <a:pt x="82" y="26"/>
                </a:lnTo>
                <a:lnTo>
                  <a:pt x="84" y="14"/>
                </a:lnTo>
                <a:lnTo>
                  <a:pt x="89" y="7"/>
                </a:lnTo>
                <a:lnTo>
                  <a:pt x="99" y="6"/>
                </a:lnTo>
                <a:lnTo>
                  <a:pt x="108" y="6"/>
                </a:lnTo>
                <a:lnTo>
                  <a:pt x="117" y="7"/>
                </a:lnTo>
                <a:lnTo>
                  <a:pt x="121" y="14"/>
                </a:lnTo>
                <a:lnTo>
                  <a:pt x="130" y="21"/>
                </a:lnTo>
                <a:lnTo>
                  <a:pt x="133" y="11"/>
                </a:lnTo>
                <a:lnTo>
                  <a:pt x="139" y="0"/>
                </a:lnTo>
                <a:lnTo>
                  <a:pt x="148" y="0"/>
                </a:lnTo>
                <a:lnTo>
                  <a:pt x="154" y="6"/>
                </a:lnTo>
                <a:lnTo>
                  <a:pt x="164" y="12"/>
                </a:lnTo>
                <a:lnTo>
                  <a:pt x="171" y="19"/>
                </a:lnTo>
                <a:lnTo>
                  <a:pt x="159" y="28"/>
                </a:lnTo>
                <a:lnTo>
                  <a:pt x="149" y="36"/>
                </a:lnTo>
                <a:lnTo>
                  <a:pt x="135" y="51"/>
                </a:lnTo>
                <a:lnTo>
                  <a:pt x="118" y="61"/>
                </a:lnTo>
                <a:lnTo>
                  <a:pt x="111" y="72"/>
                </a:lnTo>
                <a:lnTo>
                  <a:pt x="92" y="78"/>
                </a:lnTo>
                <a:lnTo>
                  <a:pt x="75" y="81"/>
                </a:lnTo>
                <a:lnTo>
                  <a:pt x="64" y="82"/>
                </a:lnTo>
                <a:lnTo>
                  <a:pt x="57" y="79"/>
                </a:lnTo>
                <a:lnTo>
                  <a:pt x="48" y="76"/>
                </a:lnTo>
                <a:lnTo>
                  <a:pt x="29" y="82"/>
                </a:lnTo>
                <a:lnTo>
                  <a:pt x="22" y="83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8" name="Freeform 6"/>
          <p:cNvSpPr>
            <a:spLocks noChangeAspect="1" noEditPoints="1"/>
          </p:cNvSpPr>
          <p:nvPr/>
        </p:nvSpPr>
        <p:spPr bwMode="auto">
          <a:xfrm>
            <a:off x="3481388" y="1339850"/>
            <a:ext cx="947737" cy="2225675"/>
          </a:xfrm>
          <a:custGeom>
            <a:avLst/>
            <a:gdLst>
              <a:gd name="T0" fmla="*/ 455 w 502"/>
              <a:gd name="T1" fmla="*/ 300 h 1180"/>
              <a:gd name="T2" fmla="*/ 418 w 502"/>
              <a:gd name="T3" fmla="*/ 367 h 1180"/>
              <a:gd name="T4" fmla="*/ 403 w 502"/>
              <a:gd name="T5" fmla="*/ 425 h 1180"/>
              <a:gd name="T6" fmla="*/ 349 w 502"/>
              <a:gd name="T7" fmla="*/ 488 h 1180"/>
              <a:gd name="T8" fmla="*/ 296 w 502"/>
              <a:gd name="T9" fmla="*/ 540 h 1180"/>
              <a:gd name="T10" fmla="*/ 260 w 502"/>
              <a:gd name="T11" fmla="*/ 624 h 1180"/>
              <a:gd name="T12" fmla="*/ 256 w 502"/>
              <a:gd name="T13" fmla="*/ 718 h 1180"/>
              <a:gd name="T14" fmla="*/ 316 w 502"/>
              <a:gd name="T15" fmla="*/ 744 h 1180"/>
              <a:gd name="T16" fmla="*/ 302 w 502"/>
              <a:gd name="T17" fmla="*/ 802 h 1180"/>
              <a:gd name="T18" fmla="*/ 241 w 502"/>
              <a:gd name="T19" fmla="*/ 807 h 1180"/>
              <a:gd name="T20" fmla="*/ 211 w 502"/>
              <a:gd name="T21" fmla="*/ 814 h 1180"/>
              <a:gd name="T22" fmla="*/ 273 w 502"/>
              <a:gd name="T23" fmla="*/ 830 h 1180"/>
              <a:gd name="T24" fmla="*/ 269 w 502"/>
              <a:gd name="T25" fmla="*/ 874 h 1180"/>
              <a:gd name="T26" fmla="*/ 212 w 502"/>
              <a:gd name="T27" fmla="*/ 874 h 1180"/>
              <a:gd name="T28" fmla="*/ 233 w 502"/>
              <a:gd name="T29" fmla="*/ 909 h 1180"/>
              <a:gd name="T30" fmla="*/ 219 w 502"/>
              <a:gd name="T31" fmla="*/ 997 h 1180"/>
              <a:gd name="T32" fmla="*/ 169 w 502"/>
              <a:gd name="T33" fmla="*/ 1095 h 1180"/>
              <a:gd name="T34" fmla="*/ 117 w 502"/>
              <a:gd name="T35" fmla="*/ 1087 h 1180"/>
              <a:gd name="T36" fmla="*/ 113 w 502"/>
              <a:gd name="T37" fmla="*/ 1135 h 1180"/>
              <a:gd name="T38" fmla="*/ 76 w 502"/>
              <a:gd name="T39" fmla="*/ 1141 h 1180"/>
              <a:gd name="T40" fmla="*/ 58 w 502"/>
              <a:gd name="T41" fmla="*/ 1120 h 1180"/>
              <a:gd name="T42" fmla="*/ 59 w 502"/>
              <a:gd name="T43" fmla="*/ 1052 h 1180"/>
              <a:gd name="T44" fmla="*/ 27 w 502"/>
              <a:gd name="T45" fmla="*/ 983 h 1180"/>
              <a:gd name="T46" fmla="*/ 17 w 502"/>
              <a:gd name="T47" fmla="*/ 908 h 1180"/>
              <a:gd name="T48" fmla="*/ 0 w 502"/>
              <a:gd name="T49" fmla="*/ 874 h 1180"/>
              <a:gd name="T50" fmla="*/ 14 w 502"/>
              <a:gd name="T51" fmla="*/ 822 h 1180"/>
              <a:gd name="T52" fmla="*/ 31 w 502"/>
              <a:gd name="T53" fmla="*/ 785 h 1180"/>
              <a:gd name="T54" fmla="*/ 55 w 502"/>
              <a:gd name="T55" fmla="*/ 665 h 1180"/>
              <a:gd name="T56" fmla="*/ 58 w 502"/>
              <a:gd name="T57" fmla="*/ 622 h 1180"/>
              <a:gd name="T58" fmla="*/ 83 w 502"/>
              <a:gd name="T59" fmla="*/ 446 h 1180"/>
              <a:gd name="T60" fmla="*/ 150 w 502"/>
              <a:gd name="T61" fmla="*/ 410 h 1180"/>
              <a:gd name="T62" fmla="*/ 171 w 502"/>
              <a:gd name="T63" fmla="*/ 298 h 1180"/>
              <a:gd name="T64" fmla="*/ 214 w 502"/>
              <a:gd name="T65" fmla="*/ 203 h 1180"/>
              <a:gd name="T66" fmla="*/ 279 w 502"/>
              <a:gd name="T67" fmla="*/ 116 h 1180"/>
              <a:gd name="T68" fmla="*/ 315 w 502"/>
              <a:gd name="T69" fmla="*/ 59 h 1180"/>
              <a:gd name="T70" fmla="*/ 382 w 502"/>
              <a:gd name="T71" fmla="*/ 6 h 1180"/>
              <a:gd name="T72" fmla="*/ 412 w 502"/>
              <a:gd name="T73" fmla="*/ 33 h 1180"/>
              <a:gd name="T74" fmla="*/ 466 w 502"/>
              <a:gd name="T75" fmla="*/ 93 h 1180"/>
              <a:gd name="T76" fmla="*/ 486 w 502"/>
              <a:gd name="T77" fmla="*/ 150 h 1180"/>
              <a:gd name="T78" fmla="*/ 491 w 502"/>
              <a:gd name="T79" fmla="*/ 251 h 1180"/>
              <a:gd name="T80" fmla="*/ 133 w 502"/>
              <a:gd name="T81" fmla="*/ 1158 h 1180"/>
              <a:gd name="T82" fmla="*/ 123 w 502"/>
              <a:gd name="T83" fmla="*/ 1177 h 1180"/>
              <a:gd name="T84" fmla="*/ 291 w 502"/>
              <a:gd name="T85" fmla="*/ 1028 h 1180"/>
              <a:gd name="T86" fmla="*/ 321 w 502"/>
              <a:gd name="T87" fmla="*/ 980 h 1180"/>
              <a:gd name="T88" fmla="*/ 308 w 502"/>
              <a:gd name="T89" fmla="*/ 949 h 1180"/>
              <a:gd name="T90" fmla="*/ 279 w 502"/>
              <a:gd name="T91" fmla="*/ 998 h 1180"/>
              <a:gd name="T92" fmla="*/ 291 w 502"/>
              <a:gd name="T93" fmla="*/ 1028 h 1180"/>
              <a:gd name="T94" fmla="*/ 35 w 502"/>
              <a:gd name="T95" fmla="*/ 875 h 1180"/>
              <a:gd name="T96" fmla="*/ 53 w 502"/>
              <a:gd name="T97" fmla="*/ 840 h 1180"/>
              <a:gd name="T98" fmla="*/ 92 w 502"/>
              <a:gd name="T99" fmla="*/ 835 h 1180"/>
              <a:gd name="T100" fmla="*/ 96 w 502"/>
              <a:gd name="T101" fmla="*/ 856 h 1180"/>
              <a:gd name="T102" fmla="*/ 39 w 502"/>
              <a:gd name="T103" fmla="*/ 892 h 1180"/>
              <a:gd name="T104" fmla="*/ 112 w 502"/>
              <a:gd name="T105" fmla="*/ 908 h 1180"/>
              <a:gd name="T106" fmla="*/ 137 w 502"/>
              <a:gd name="T107" fmla="*/ 870 h 1180"/>
              <a:gd name="T108" fmla="*/ 127 w 502"/>
              <a:gd name="T109" fmla="*/ 904 h 1180"/>
              <a:gd name="T110" fmla="*/ 108 w 502"/>
              <a:gd name="T111" fmla="*/ 943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2" h="1180">
                <a:moveTo>
                  <a:pt x="502" y="277"/>
                </a:moveTo>
                <a:lnTo>
                  <a:pt x="469" y="276"/>
                </a:lnTo>
                <a:lnTo>
                  <a:pt x="455" y="300"/>
                </a:lnTo>
                <a:lnTo>
                  <a:pt x="430" y="322"/>
                </a:lnTo>
                <a:lnTo>
                  <a:pt x="412" y="347"/>
                </a:lnTo>
                <a:lnTo>
                  <a:pt x="418" y="367"/>
                </a:lnTo>
                <a:lnTo>
                  <a:pt x="422" y="388"/>
                </a:lnTo>
                <a:lnTo>
                  <a:pt x="415" y="419"/>
                </a:lnTo>
                <a:lnTo>
                  <a:pt x="403" y="425"/>
                </a:lnTo>
                <a:lnTo>
                  <a:pt x="389" y="446"/>
                </a:lnTo>
                <a:lnTo>
                  <a:pt x="380" y="466"/>
                </a:lnTo>
                <a:lnTo>
                  <a:pt x="349" y="488"/>
                </a:lnTo>
                <a:lnTo>
                  <a:pt x="329" y="510"/>
                </a:lnTo>
                <a:lnTo>
                  <a:pt x="310" y="521"/>
                </a:lnTo>
                <a:lnTo>
                  <a:pt x="296" y="540"/>
                </a:lnTo>
                <a:lnTo>
                  <a:pt x="286" y="559"/>
                </a:lnTo>
                <a:lnTo>
                  <a:pt x="272" y="580"/>
                </a:lnTo>
                <a:lnTo>
                  <a:pt x="260" y="624"/>
                </a:lnTo>
                <a:lnTo>
                  <a:pt x="255" y="662"/>
                </a:lnTo>
                <a:lnTo>
                  <a:pt x="253" y="699"/>
                </a:lnTo>
                <a:lnTo>
                  <a:pt x="256" y="718"/>
                </a:lnTo>
                <a:lnTo>
                  <a:pt x="275" y="720"/>
                </a:lnTo>
                <a:lnTo>
                  <a:pt x="289" y="739"/>
                </a:lnTo>
                <a:lnTo>
                  <a:pt x="316" y="744"/>
                </a:lnTo>
                <a:lnTo>
                  <a:pt x="323" y="773"/>
                </a:lnTo>
                <a:lnTo>
                  <a:pt x="325" y="794"/>
                </a:lnTo>
                <a:lnTo>
                  <a:pt x="302" y="802"/>
                </a:lnTo>
                <a:lnTo>
                  <a:pt x="283" y="804"/>
                </a:lnTo>
                <a:lnTo>
                  <a:pt x="255" y="807"/>
                </a:lnTo>
                <a:lnTo>
                  <a:pt x="241" y="807"/>
                </a:lnTo>
                <a:lnTo>
                  <a:pt x="216" y="801"/>
                </a:lnTo>
                <a:lnTo>
                  <a:pt x="212" y="800"/>
                </a:lnTo>
                <a:lnTo>
                  <a:pt x="211" y="814"/>
                </a:lnTo>
                <a:lnTo>
                  <a:pt x="214" y="823"/>
                </a:lnTo>
                <a:lnTo>
                  <a:pt x="244" y="829"/>
                </a:lnTo>
                <a:lnTo>
                  <a:pt x="273" y="830"/>
                </a:lnTo>
                <a:lnTo>
                  <a:pt x="297" y="833"/>
                </a:lnTo>
                <a:lnTo>
                  <a:pt x="290" y="869"/>
                </a:lnTo>
                <a:lnTo>
                  <a:pt x="269" y="874"/>
                </a:lnTo>
                <a:lnTo>
                  <a:pt x="247" y="874"/>
                </a:lnTo>
                <a:lnTo>
                  <a:pt x="231" y="873"/>
                </a:lnTo>
                <a:lnTo>
                  <a:pt x="212" y="874"/>
                </a:lnTo>
                <a:lnTo>
                  <a:pt x="212" y="887"/>
                </a:lnTo>
                <a:lnTo>
                  <a:pt x="229" y="895"/>
                </a:lnTo>
                <a:lnTo>
                  <a:pt x="233" y="909"/>
                </a:lnTo>
                <a:lnTo>
                  <a:pt x="228" y="930"/>
                </a:lnTo>
                <a:lnTo>
                  <a:pt x="221" y="958"/>
                </a:lnTo>
                <a:lnTo>
                  <a:pt x="219" y="997"/>
                </a:lnTo>
                <a:lnTo>
                  <a:pt x="200" y="1047"/>
                </a:lnTo>
                <a:lnTo>
                  <a:pt x="180" y="1078"/>
                </a:lnTo>
                <a:lnTo>
                  <a:pt x="169" y="1095"/>
                </a:lnTo>
                <a:lnTo>
                  <a:pt x="152" y="1066"/>
                </a:lnTo>
                <a:lnTo>
                  <a:pt x="129" y="1076"/>
                </a:lnTo>
                <a:lnTo>
                  <a:pt x="117" y="1087"/>
                </a:lnTo>
                <a:lnTo>
                  <a:pt x="110" y="1091"/>
                </a:lnTo>
                <a:lnTo>
                  <a:pt x="113" y="1121"/>
                </a:lnTo>
                <a:lnTo>
                  <a:pt x="113" y="1135"/>
                </a:lnTo>
                <a:lnTo>
                  <a:pt x="103" y="1144"/>
                </a:lnTo>
                <a:lnTo>
                  <a:pt x="89" y="1134"/>
                </a:lnTo>
                <a:lnTo>
                  <a:pt x="76" y="1141"/>
                </a:lnTo>
                <a:lnTo>
                  <a:pt x="57" y="1143"/>
                </a:lnTo>
                <a:lnTo>
                  <a:pt x="42" y="1139"/>
                </a:lnTo>
                <a:lnTo>
                  <a:pt x="58" y="1120"/>
                </a:lnTo>
                <a:lnTo>
                  <a:pt x="51" y="1083"/>
                </a:lnTo>
                <a:lnTo>
                  <a:pt x="45" y="1060"/>
                </a:lnTo>
                <a:lnTo>
                  <a:pt x="59" y="1052"/>
                </a:lnTo>
                <a:lnTo>
                  <a:pt x="59" y="1031"/>
                </a:lnTo>
                <a:lnTo>
                  <a:pt x="41" y="1032"/>
                </a:lnTo>
                <a:lnTo>
                  <a:pt x="27" y="983"/>
                </a:lnTo>
                <a:lnTo>
                  <a:pt x="15" y="943"/>
                </a:lnTo>
                <a:lnTo>
                  <a:pt x="10" y="922"/>
                </a:lnTo>
                <a:lnTo>
                  <a:pt x="17" y="908"/>
                </a:lnTo>
                <a:lnTo>
                  <a:pt x="17" y="888"/>
                </a:lnTo>
                <a:lnTo>
                  <a:pt x="0" y="896"/>
                </a:lnTo>
                <a:lnTo>
                  <a:pt x="0" y="874"/>
                </a:lnTo>
                <a:lnTo>
                  <a:pt x="3" y="846"/>
                </a:lnTo>
                <a:lnTo>
                  <a:pt x="5" y="836"/>
                </a:lnTo>
                <a:lnTo>
                  <a:pt x="14" y="822"/>
                </a:lnTo>
                <a:lnTo>
                  <a:pt x="25" y="821"/>
                </a:lnTo>
                <a:lnTo>
                  <a:pt x="25" y="792"/>
                </a:lnTo>
                <a:lnTo>
                  <a:pt x="31" y="785"/>
                </a:lnTo>
                <a:lnTo>
                  <a:pt x="38" y="776"/>
                </a:lnTo>
                <a:lnTo>
                  <a:pt x="46" y="723"/>
                </a:lnTo>
                <a:lnTo>
                  <a:pt x="55" y="665"/>
                </a:lnTo>
                <a:lnTo>
                  <a:pt x="72" y="648"/>
                </a:lnTo>
                <a:lnTo>
                  <a:pt x="65" y="635"/>
                </a:lnTo>
                <a:lnTo>
                  <a:pt x="58" y="622"/>
                </a:lnTo>
                <a:lnTo>
                  <a:pt x="59" y="570"/>
                </a:lnTo>
                <a:lnTo>
                  <a:pt x="58" y="474"/>
                </a:lnTo>
                <a:lnTo>
                  <a:pt x="83" y="446"/>
                </a:lnTo>
                <a:lnTo>
                  <a:pt x="111" y="422"/>
                </a:lnTo>
                <a:lnTo>
                  <a:pt x="135" y="431"/>
                </a:lnTo>
                <a:lnTo>
                  <a:pt x="150" y="410"/>
                </a:lnTo>
                <a:lnTo>
                  <a:pt x="140" y="385"/>
                </a:lnTo>
                <a:lnTo>
                  <a:pt x="157" y="335"/>
                </a:lnTo>
                <a:lnTo>
                  <a:pt x="171" y="298"/>
                </a:lnTo>
                <a:lnTo>
                  <a:pt x="187" y="252"/>
                </a:lnTo>
                <a:lnTo>
                  <a:pt x="202" y="234"/>
                </a:lnTo>
                <a:lnTo>
                  <a:pt x="214" y="203"/>
                </a:lnTo>
                <a:lnTo>
                  <a:pt x="236" y="175"/>
                </a:lnTo>
                <a:lnTo>
                  <a:pt x="257" y="141"/>
                </a:lnTo>
                <a:lnTo>
                  <a:pt x="279" y="116"/>
                </a:lnTo>
                <a:lnTo>
                  <a:pt x="292" y="95"/>
                </a:lnTo>
                <a:lnTo>
                  <a:pt x="310" y="76"/>
                </a:lnTo>
                <a:lnTo>
                  <a:pt x="315" y="59"/>
                </a:lnTo>
                <a:lnTo>
                  <a:pt x="368" y="50"/>
                </a:lnTo>
                <a:lnTo>
                  <a:pt x="382" y="30"/>
                </a:lnTo>
                <a:lnTo>
                  <a:pt x="382" y="6"/>
                </a:lnTo>
                <a:lnTo>
                  <a:pt x="399" y="0"/>
                </a:lnTo>
                <a:lnTo>
                  <a:pt x="400" y="21"/>
                </a:lnTo>
                <a:lnTo>
                  <a:pt x="412" y="33"/>
                </a:lnTo>
                <a:lnTo>
                  <a:pt x="426" y="48"/>
                </a:lnTo>
                <a:lnTo>
                  <a:pt x="457" y="62"/>
                </a:lnTo>
                <a:lnTo>
                  <a:pt x="466" y="93"/>
                </a:lnTo>
                <a:lnTo>
                  <a:pt x="471" y="113"/>
                </a:lnTo>
                <a:lnTo>
                  <a:pt x="472" y="134"/>
                </a:lnTo>
                <a:lnTo>
                  <a:pt x="486" y="150"/>
                </a:lnTo>
                <a:lnTo>
                  <a:pt x="491" y="194"/>
                </a:lnTo>
                <a:lnTo>
                  <a:pt x="491" y="218"/>
                </a:lnTo>
                <a:lnTo>
                  <a:pt x="491" y="251"/>
                </a:lnTo>
                <a:lnTo>
                  <a:pt x="502" y="277"/>
                </a:lnTo>
                <a:close/>
                <a:moveTo>
                  <a:pt x="123" y="1150"/>
                </a:moveTo>
                <a:lnTo>
                  <a:pt x="133" y="1158"/>
                </a:lnTo>
                <a:lnTo>
                  <a:pt x="140" y="1169"/>
                </a:lnTo>
                <a:lnTo>
                  <a:pt x="135" y="1180"/>
                </a:lnTo>
                <a:lnTo>
                  <a:pt x="123" y="1177"/>
                </a:lnTo>
                <a:lnTo>
                  <a:pt x="117" y="1167"/>
                </a:lnTo>
                <a:lnTo>
                  <a:pt x="123" y="1150"/>
                </a:lnTo>
                <a:close/>
                <a:moveTo>
                  <a:pt x="291" y="1028"/>
                </a:moveTo>
                <a:lnTo>
                  <a:pt x="298" y="1014"/>
                </a:lnTo>
                <a:lnTo>
                  <a:pt x="305" y="994"/>
                </a:lnTo>
                <a:lnTo>
                  <a:pt x="321" y="980"/>
                </a:lnTo>
                <a:lnTo>
                  <a:pt x="321" y="961"/>
                </a:lnTo>
                <a:lnTo>
                  <a:pt x="329" y="949"/>
                </a:lnTo>
                <a:lnTo>
                  <a:pt x="308" y="949"/>
                </a:lnTo>
                <a:lnTo>
                  <a:pt x="294" y="963"/>
                </a:lnTo>
                <a:lnTo>
                  <a:pt x="292" y="977"/>
                </a:lnTo>
                <a:lnTo>
                  <a:pt x="279" y="998"/>
                </a:lnTo>
                <a:lnTo>
                  <a:pt x="284" y="1010"/>
                </a:lnTo>
                <a:lnTo>
                  <a:pt x="281" y="1022"/>
                </a:lnTo>
                <a:lnTo>
                  <a:pt x="291" y="1028"/>
                </a:lnTo>
                <a:close/>
                <a:moveTo>
                  <a:pt x="39" y="892"/>
                </a:moveTo>
                <a:lnTo>
                  <a:pt x="32" y="885"/>
                </a:lnTo>
                <a:lnTo>
                  <a:pt x="35" y="875"/>
                </a:lnTo>
                <a:lnTo>
                  <a:pt x="38" y="860"/>
                </a:lnTo>
                <a:lnTo>
                  <a:pt x="48" y="860"/>
                </a:lnTo>
                <a:lnTo>
                  <a:pt x="53" y="840"/>
                </a:lnTo>
                <a:lnTo>
                  <a:pt x="60" y="822"/>
                </a:lnTo>
                <a:lnTo>
                  <a:pt x="81" y="817"/>
                </a:lnTo>
                <a:lnTo>
                  <a:pt x="92" y="835"/>
                </a:lnTo>
                <a:lnTo>
                  <a:pt x="110" y="832"/>
                </a:lnTo>
                <a:lnTo>
                  <a:pt x="111" y="849"/>
                </a:lnTo>
                <a:lnTo>
                  <a:pt x="96" y="856"/>
                </a:lnTo>
                <a:lnTo>
                  <a:pt x="84" y="872"/>
                </a:lnTo>
                <a:lnTo>
                  <a:pt x="69" y="881"/>
                </a:lnTo>
                <a:lnTo>
                  <a:pt x="39" y="892"/>
                </a:lnTo>
                <a:close/>
                <a:moveTo>
                  <a:pt x="108" y="935"/>
                </a:moveTo>
                <a:lnTo>
                  <a:pt x="107" y="925"/>
                </a:lnTo>
                <a:lnTo>
                  <a:pt x="112" y="908"/>
                </a:lnTo>
                <a:lnTo>
                  <a:pt x="119" y="896"/>
                </a:lnTo>
                <a:lnTo>
                  <a:pt x="128" y="886"/>
                </a:lnTo>
                <a:lnTo>
                  <a:pt x="137" y="870"/>
                </a:lnTo>
                <a:lnTo>
                  <a:pt x="146" y="879"/>
                </a:lnTo>
                <a:lnTo>
                  <a:pt x="138" y="893"/>
                </a:lnTo>
                <a:lnTo>
                  <a:pt x="127" y="904"/>
                </a:lnTo>
                <a:lnTo>
                  <a:pt x="123" y="919"/>
                </a:lnTo>
                <a:lnTo>
                  <a:pt x="118" y="939"/>
                </a:lnTo>
                <a:lnTo>
                  <a:pt x="108" y="943"/>
                </a:lnTo>
                <a:lnTo>
                  <a:pt x="108" y="935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9" name="Freeform 5"/>
          <p:cNvSpPr>
            <a:spLocks noChangeAspect="1"/>
          </p:cNvSpPr>
          <p:nvPr/>
        </p:nvSpPr>
        <p:spPr bwMode="auto">
          <a:xfrm>
            <a:off x="2716213" y="4605338"/>
            <a:ext cx="481012" cy="276225"/>
          </a:xfrm>
          <a:custGeom>
            <a:avLst/>
            <a:gdLst>
              <a:gd name="T0" fmla="*/ 87 w 255"/>
              <a:gd name="T1" fmla="*/ 18 h 146"/>
              <a:gd name="T2" fmla="*/ 72 w 255"/>
              <a:gd name="T3" fmla="*/ 14 h 146"/>
              <a:gd name="T4" fmla="*/ 43 w 255"/>
              <a:gd name="T5" fmla="*/ 29 h 146"/>
              <a:gd name="T6" fmla="*/ 29 w 255"/>
              <a:gd name="T7" fmla="*/ 50 h 146"/>
              <a:gd name="T8" fmla="*/ 10 w 255"/>
              <a:gd name="T9" fmla="*/ 74 h 146"/>
              <a:gd name="T10" fmla="*/ 0 w 255"/>
              <a:gd name="T11" fmla="*/ 100 h 146"/>
              <a:gd name="T12" fmla="*/ 26 w 255"/>
              <a:gd name="T13" fmla="*/ 86 h 146"/>
              <a:gd name="T14" fmla="*/ 41 w 255"/>
              <a:gd name="T15" fmla="*/ 100 h 146"/>
              <a:gd name="T16" fmla="*/ 48 w 255"/>
              <a:gd name="T17" fmla="*/ 123 h 146"/>
              <a:gd name="T18" fmla="*/ 70 w 255"/>
              <a:gd name="T19" fmla="*/ 136 h 146"/>
              <a:gd name="T20" fmla="*/ 88 w 255"/>
              <a:gd name="T21" fmla="*/ 132 h 146"/>
              <a:gd name="T22" fmla="*/ 106 w 255"/>
              <a:gd name="T23" fmla="*/ 120 h 146"/>
              <a:gd name="T24" fmla="*/ 121 w 255"/>
              <a:gd name="T25" fmla="*/ 115 h 146"/>
              <a:gd name="T26" fmla="*/ 142 w 255"/>
              <a:gd name="T27" fmla="*/ 134 h 146"/>
              <a:gd name="T28" fmla="*/ 166 w 255"/>
              <a:gd name="T29" fmla="*/ 138 h 146"/>
              <a:gd name="T30" fmla="*/ 173 w 255"/>
              <a:gd name="T31" fmla="*/ 120 h 146"/>
              <a:gd name="T32" fmla="*/ 180 w 255"/>
              <a:gd name="T33" fmla="*/ 109 h 146"/>
              <a:gd name="T34" fmla="*/ 204 w 255"/>
              <a:gd name="T35" fmla="*/ 118 h 146"/>
              <a:gd name="T36" fmla="*/ 217 w 255"/>
              <a:gd name="T37" fmla="*/ 129 h 146"/>
              <a:gd name="T38" fmla="*/ 223 w 255"/>
              <a:gd name="T39" fmla="*/ 114 h 146"/>
              <a:gd name="T40" fmla="*/ 236 w 255"/>
              <a:gd name="T41" fmla="*/ 108 h 146"/>
              <a:gd name="T42" fmla="*/ 250 w 255"/>
              <a:gd name="T43" fmla="*/ 95 h 146"/>
              <a:gd name="T44" fmla="*/ 250 w 255"/>
              <a:gd name="T45" fmla="*/ 81 h 146"/>
              <a:gd name="T46" fmla="*/ 238 w 255"/>
              <a:gd name="T47" fmla="*/ 62 h 146"/>
              <a:gd name="T48" fmla="*/ 216 w 255"/>
              <a:gd name="T49" fmla="*/ 60 h 146"/>
              <a:gd name="T50" fmla="*/ 225 w 255"/>
              <a:gd name="T51" fmla="*/ 45 h 146"/>
              <a:gd name="T52" fmla="*/ 235 w 255"/>
              <a:gd name="T53" fmla="*/ 31 h 146"/>
              <a:gd name="T54" fmla="*/ 202 w 255"/>
              <a:gd name="T55" fmla="*/ 28 h 146"/>
              <a:gd name="T56" fmla="*/ 190 w 255"/>
              <a:gd name="T57" fmla="*/ 11 h 146"/>
              <a:gd name="T58" fmla="*/ 163 w 255"/>
              <a:gd name="T59" fmla="*/ 14 h 146"/>
              <a:gd name="T60" fmla="*/ 149 w 255"/>
              <a:gd name="T61" fmla="*/ 0 h 146"/>
              <a:gd name="T62" fmla="*/ 114 w 255"/>
              <a:gd name="T63" fmla="*/ 22 h 146"/>
              <a:gd name="T64" fmla="*/ 93 w 255"/>
              <a:gd name="T65" fmla="*/ 1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" h="146">
                <a:moveTo>
                  <a:pt x="93" y="12"/>
                </a:moveTo>
                <a:lnTo>
                  <a:pt x="87" y="18"/>
                </a:lnTo>
                <a:lnTo>
                  <a:pt x="80" y="17"/>
                </a:lnTo>
                <a:lnTo>
                  <a:pt x="72" y="14"/>
                </a:lnTo>
                <a:lnTo>
                  <a:pt x="56" y="21"/>
                </a:lnTo>
                <a:lnTo>
                  <a:pt x="43" y="29"/>
                </a:lnTo>
                <a:lnTo>
                  <a:pt x="33" y="40"/>
                </a:lnTo>
                <a:lnTo>
                  <a:pt x="29" y="50"/>
                </a:lnTo>
                <a:lnTo>
                  <a:pt x="22" y="66"/>
                </a:lnTo>
                <a:lnTo>
                  <a:pt x="10" y="74"/>
                </a:lnTo>
                <a:lnTo>
                  <a:pt x="0" y="88"/>
                </a:lnTo>
                <a:lnTo>
                  <a:pt x="0" y="100"/>
                </a:lnTo>
                <a:lnTo>
                  <a:pt x="8" y="100"/>
                </a:lnTo>
                <a:lnTo>
                  <a:pt x="26" y="86"/>
                </a:lnTo>
                <a:lnTo>
                  <a:pt x="34" y="86"/>
                </a:lnTo>
                <a:lnTo>
                  <a:pt x="41" y="100"/>
                </a:lnTo>
                <a:lnTo>
                  <a:pt x="45" y="110"/>
                </a:lnTo>
                <a:lnTo>
                  <a:pt x="48" y="123"/>
                </a:lnTo>
                <a:lnTo>
                  <a:pt x="53" y="131"/>
                </a:lnTo>
                <a:lnTo>
                  <a:pt x="70" y="136"/>
                </a:lnTo>
                <a:lnTo>
                  <a:pt x="80" y="135"/>
                </a:lnTo>
                <a:lnTo>
                  <a:pt x="88" y="132"/>
                </a:lnTo>
                <a:lnTo>
                  <a:pt x="99" y="132"/>
                </a:lnTo>
                <a:lnTo>
                  <a:pt x="106" y="120"/>
                </a:lnTo>
                <a:lnTo>
                  <a:pt x="115" y="108"/>
                </a:lnTo>
                <a:lnTo>
                  <a:pt x="121" y="115"/>
                </a:lnTo>
                <a:lnTo>
                  <a:pt x="132" y="122"/>
                </a:lnTo>
                <a:lnTo>
                  <a:pt x="142" y="134"/>
                </a:lnTo>
                <a:lnTo>
                  <a:pt x="152" y="146"/>
                </a:lnTo>
                <a:lnTo>
                  <a:pt x="166" y="138"/>
                </a:lnTo>
                <a:lnTo>
                  <a:pt x="171" y="129"/>
                </a:lnTo>
                <a:lnTo>
                  <a:pt x="173" y="120"/>
                </a:lnTo>
                <a:lnTo>
                  <a:pt x="173" y="112"/>
                </a:lnTo>
                <a:lnTo>
                  <a:pt x="180" y="109"/>
                </a:lnTo>
                <a:lnTo>
                  <a:pt x="194" y="113"/>
                </a:lnTo>
                <a:lnTo>
                  <a:pt x="204" y="118"/>
                </a:lnTo>
                <a:lnTo>
                  <a:pt x="212" y="124"/>
                </a:lnTo>
                <a:lnTo>
                  <a:pt x="217" y="129"/>
                </a:lnTo>
                <a:lnTo>
                  <a:pt x="226" y="122"/>
                </a:lnTo>
                <a:lnTo>
                  <a:pt x="223" y="114"/>
                </a:lnTo>
                <a:lnTo>
                  <a:pt x="224" y="108"/>
                </a:lnTo>
                <a:lnTo>
                  <a:pt x="236" y="108"/>
                </a:lnTo>
                <a:lnTo>
                  <a:pt x="243" y="100"/>
                </a:lnTo>
                <a:lnTo>
                  <a:pt x="250" y="95"/>
                </a:lnTo>
                <a:lnTo>
                  <a:pt x="255" y="86"/>
                </a:lnTo>
                <a:lnTo>
                  <a:pt x="250" y="81"/>
                </a:lnTo>
                <a:lnTo>
                  <a:pt x="245" y="70"/>
                </a:lnTo>
                <a:lnTo>
                  <a:pt x="238" y="62"/>
                </a:lnTo>
                <a:lnTo>
                  <a:pt x="226" y="60"/>
                </a:lnTo>
                <a:lnTo>
                  <a:pt x="216" y="60"/>
                </a:lnTo>
                <a:lnTo>
                  <a:pt x="219" y="50"/>
                </a:lnTo>
                <a:lnTo>
                  <a:pt x="225" y="45"/>
                </a:lnTo>
                <a:lnTo>
                  <a:pt x="238" y="40"/>
                </a:lnTo>
                <a:lnTo>
                  <a:pt x="235" y="31"/>
                </a:lnTo>
                <a:lnTo>
                  <a:pt x="214" y="28"/>
                </a:lnTo>
                <a:lnTo>
                  <a:pt x="202" y="28"/>
                </a:lnTo>
                <a:lnTo>
                  <a:pt x="195" y="19"/>
                </a:lnTo>
                <a:lnTo>
                  <a:pt x="190" y="11"/>
                </a:lnTo>
                <a:lnTo>
                  <a:pt x="180" y="2"/>
                </a:lnTo>
                <a:lnTo>
                  <a:pt x="163" y="14"/>
                </a:lnTo>
                <a:lnTo>
                  <a:pt x="161" y="3"/>
                </a:lnTo>
                <a:lnTo>
                  <a:pt x="149" y="0"/>
                </a:lnTo>
                <a:lnTo>
                  <a:pt x="129" y="22"/>
                </a:lnTo>
                <a:lnTo>
                  <a:pt x="114" y="22"/>
                </a:lnTo>
                <a:lnTo>
                  <a:pt x="102" y="14"/>
                </a:lnTo>
                <a:lnTo>
                  <a:pt x="93" y="12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00" name="Freeform 4"/>
          <p:cNvSpPr>
            <a:spLocks noChangeAspect="1"/>
          </p:cNvSpPr>
          <p:nvPr/>
        </p:nvSpPr>
        <p:spPr bwMode="auto">
          <a:xfrm>
            <a:off x="3411538" y="4164013"/>
            <a:ext cx="635000" cy="373062"/>
          </a:xfrm>
          <a:custGeom>
            <a:avLst/>
            <a:gdLst>
              <a:gd name="T0" fmla="*/ 73 w 336"/>
              <a:gd name="T1" fmla="*/ 197 h 198"/>
              <a:gd name="T2" fmla="*/ 99 w 336"/>
              <a:gd name="T3" fmla="*/ 196 h 198"/>
              <a:gd name="T4" fmla="*/ 119 w 336"/>
              <a:gd name="T5" fmla="*/ 187 h 198"/>
              <a:gd name="T6" fmla="*/ 143 w 336"/>
              <a:gd name="T7" fmla="*/ 173 h 198"/>
              <a:gd name="T8" fmla="*/ 174 w 336"/>
              <a:gd name="T9" fmla="*/ 178 h 198"/>
              <a:gd name="T10" fmla="*/ 201 w 336"/>
              <a:gd name="T11" fmla="*/ 186 h 198"/>
              <a:gd name="T12" fmla="*/ 232 w 336"/>
              <a:gd name="T13" fmla="*/ 198 h 198"/>
              <a:gd name="T14" fmla="*/ 259 w 336"/>
              <a:gd name="T15" fmla="*/ 176 h 198"/>
              <a:gd name="T16" fmla="*/ 294 w 336"/>
              <a:gd name="T17" fmla="*/ 159 h 198"/>
              <a:gd name="T18" fmla="*/ 335 w 336"/>
              <a:gd name="T19" fmla="*/ 139 h 198"/>
              <a:gd name="T20" fmla="*/ 326 w 336"/>
              <a:gd name="T21" fmla="*/ 113 h 198"/>
              <a:gd name="T22" fmla="*/ 297 w 336"/>
              <a:gd name="T23" fmla="*/ 98 h 198"/>
              <a:gd name="T24" fmla="*/ 282 w 336"/>
              <a:gd name="T25" fmla="*/ 94 h 198"/>
              <a:gd name="T26" fmla="*/ 268 w 336"/>
              <a:gd name="T27" fmla="*/ 73 h 198"/>
              <a:gd name="T28" fmla="*/ 248 w 336"/>
              <a:gd name="T29" fmla="*/ 61 h 198"/>
              <a:gd name="T30" fmla="*/ 233 w 336"/>
              <a:gd name="T31" fmla="*/ 82 h 198"/>
              <a:gd name="T32" fmla="*/ 208 w 336"/>
              <a:gd name="T33" fmla="*/ 75 h 198"/>
              <a:gd name="T34" fmla="*/ 208 w 336"/>
              <a:gd name="T35" fmla="*/ 57 h 198"/>
              <a:gd name="T36" fmla="*/ 201 w 336"/>
              <a:gd name="T37" fmla="*/ 36 h 198"/>
              <a:gd name="T38" fmla="*/ 183 w 336"/>
              <a:gd name="T39" fmla="*/ 44 h 198"/>
              <a:gd name="T40" fmla="*/ 156 w 336"/>
              <a:gd name="T41" fmla="*/ 32 h 198"/>
              <a:gd name="T42" fmla="*/ 136 w 336"/>
              <a:gd name="T43" fmla="*/ 15 h 198"/>
              <a:gd name="T44" fmla="*/ 115 w 336"/>
              <a:gd name="T45" fmla="*/ 17 h 198"/>
              <a:gd name="T46" fmla="*/ 102 w 336"/>
              <a:gd name="T47" fmla="*/ 6 h 198"/>
              <a:gd name="T48" fmla="*/ 93 w 336"/>
              <a:gd name="T49" fmla="*/ 24 h 198"/>
              <a:gd name="T50" fmla="*/ 68 w 336"/>
              <a:gd name="T51" fmla="*/ 29 h 198"/>
              <a:gd name="T52" fmla="*/ 40 w 336"/>
              <a:gd name="T53" fmla="*/ 44 h 198"/>
              <a:gd name="T54" fmla="*/ 18 w 336"/>
              <a:gd name="T55" fmla="*/ 62 h 198"/>
              <a:gd name="T56" fmla="*/ 2 w 336"/>
              <a:gd name="T57" fmla="*/ 80 h 198"/>
              <a:gd name="T58" fmla="*/ 4 w 336"/>
              <a:gd name="T59" fmla="*/ 113 h 198"/>
              <a:gd name="T60" fmla="*/ 23 w 336"/>
              <a:gd name="T61" fmla="*/ 137 h 198"/>
              <a:gd name="T62" fmla="*/ 36 w 336"/>
              <a:gd name="T63" fmla="*/ 151 h 198"/>
              <a:gd name="T64" fmla="*/ 57 w 336"/>
              <a:gd name="T65" fmla="*/ 169 h 198"/>
              <a:gd name="T66" fmla="*/ 68 w 336"/>
              <a:gd name="T67" fmla="*/ 18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6" h="198">
                <a:moveTo>
                  <a:pt x="68" y="188"/>
                </a:moveTo>
                <a:lnTo>
                  <a:pt x="73" y="197"/>
                </a:lnTo>
                <a:lnTo>
                  <a:pt x="85" y="197"/>
                </a:lnTo>
                <a:lnTo>
                  <a:pt x="99" y="196"/>
                </a:lnTo>
                <a:lnTo>
                  <a:pt x="110" y="196"/>
                </a:lnTo>
                <a:lnTo>
                  <a:pt x="119" y="187"/>
                </a:lnTo>
                <a:lnTo>
                  <a:pt x="128" y="172"/>
                </a:lnTo>
                <a:lnTo>
                  <a:pt x="143" y="173"/>
                </a:lnTo>
                <a:lnTo>
                  <a:pt x="164" y="174"/>
                </a:lnTo>
                <a:lnTo>
                  <a:pt x="174" y="178"/>
                </a:lnTo>
                <a:lnTo>
                  <a:pt x="189" y="183"/>
                </a:lnTo>
                <a:lnTo>
                  <a:pt x="201" y="186"/>
                </a:lnTo>
                <a:lnTo>
                  <a:pt x="221" y="192"/>
                </a:lnTo>
                <a:lnTo>
                  <a:pt x="232" y="198"/>
                </a:lnTo>
                <a:lnTo>
                  <a:pt x="244" y="188"/>
                </a:lnTo>
                <a:lnTo>
                  <a:pt x="259" y="176"/>
                </a:lnTo>
                <a:lnTo>
                  <a:pt x="276" y="171"/>
                </a:lnTo>
                <a:lnTo>
                  <a:pt x="294" y="159"/>
                </a:lnTo>
                <a:lnTo>
                  <a:pt x="321" y="144"/>
                </a:lnTo>
                <a:lnTo>
                  <a:pt x="335" y="139"/>
                </a:lnTo>
                <a:lnTo>
                  <a:pt x="336" y="123"/>
                </a:lnTo>
                <a:lnTo>
                  <a:pt x="326" y="113"/>
                </a:lnTo>
                <a:lnTo>
                  <a:pt x="318" y="104"/>
                </a:lnTo>
                <a:lnTo>
                  <a:pt x="297" y="98"/>
                </a:lnTo>
                <a:lnTo>
                  <a:pt x="282" y="106"/>
                </a:lnTo>
                <a:lnTo>
                  <a:pt x="282" y="94"/>
                </a:lnTo>
                <a:lnTo>
                  <a:pt x="281" y="82"/>
                </a:lnTo>
                <a:lnTo>
                  <a:pt x="268" y="73"/>
                </a:lnTo>
                <a:lnTo>
                  <a:pt x="256" y="67"/>
                </a:lnTo>
                <a:lnTo>
                  <a:pt x="248" y="61"/>
                </a:lnTo>
                <a:lnTo>
                  <a:pt x="237" y="71"/>
                </a:lnTo>
                <a:lnTo>
                  <a:pt x="233" y="82"/>
                </a:lnTo>
                <a:lnTo>
                  <a:pt x="225" y="81"/>
                </a:lnTo>
                <a:lnTo>
                  <a:pt x="208" y="75"/>
                </a:lnTo>
                <a:lnTo>
                  <a:pt x="201" y="68"/>
                </a:lnTo>
                <a:lnTo>
                  <a:pt x="208" y="57"/>
                </a:lnTo>
                <a:lnTo>
                  <a:pt x="220" y="38"/>
                </a:lnTo>
                <a:lnTo>
                  <a:pt x="201" y="36"/>
                </a:lnTo>
                <a:lnTo>
                  <a:pt x="195" y="41"/>
                </a:lnTo>
                <a:lnTo>
                  <a:pt x="183" y="44"/>
                </a:lnTo>
                <a:lnTo>
                  <a:pt x="172" y="33"/>
                </a:lnTo>
                <a:lnTo>
                  <a:pt x="156" y="32"/>
                </a:lnTo>
                <a:lnTo>
                  <a:pt x="143" y="24"/>
                </a:lnTo>
                <a:lnTo>
                  <a:pt x="136" y="15"/>
                </a:lnTo>
                <a:lnTo>
                  <a:pt x="125" y="20"/>
                </a:lnTo>
                <a:lnTo>
                  <a:pt x="115" y="17"/>
                </a:lnTo>
                <a:lnTo>
                  <a:pt x="114" y="0"/>
                </a:lnTo>
                <a:lnTo>
                  <a:pt x="102" y="6"/>
                </a:lnTo>
                <a:lnTo>
                  <a:pt x="102" y="19"/>
                </a:lnTo>
                <a:lnTo>
                  <a:pt x="93" y="24"/>
                </a:lnTo>
                <a:lnTo>
                  <a:pt x="79" y="24"/>
                </a:lnTo>
                <a:lnTo>
                  <a:pt x="68" y="29"/>
                </a:lnTo>
                <a:lnTo>
                  <a:pt x="54" y="34"/>
                </a:lnTo>
                <a:lnTo>
                  <a:pt x="40" y="44"/>
                </a:lnTo>
                <a:lnTo>
                  <a:pt x="26" y="51"/>
                </a:lnTo>
                <a:lnTo>
                  <a:pt x="18" y="62"/>
                </a:lnTo>
                <a:lnTo>
                  <a:pt x="1" y="68"/>
                </a:lnTo>
                <a:lnTo>
                  <a:pt x="2" y="80"/>
                </a:lnTo>
                <a:lnTo>
                  <a:pt x="0" y="92"/>
                </a:lnTo>
                <a:lnTo>
                  <a:pt x="4" y="113"/>
                </a:lnTo>
                <a:lnTo>
                  <a:pt x="15" y="128"/>
                </a:lnTo>
                <a:lnTo>
                  <a:pt x="23" y="137"/>
                </a:lnTo>
                <a:lnTo>
                  <a:pt x="25" y="143"/>
                </a:lnTo>
                <a:lnTo>
                  <a:pt x="36" y="151"/>
                </a:lnTo>
                <a:lnTo>
                  <a:pt x="47" y="159"/>
                </a:lnTo>
                <a:lnTo>
                  <a:pt x="57" y="169"/>
                </a:lnTo>
                <a:lnTo>
                  <a:pt x="63" y="181"/>
                </a:lnTo>
                <a:lnTo>
                  <a:pt x="68" y="188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01" name="Freeform 3"/>
          <p:cNvSpPr>
            <a:spLocks noChangeAspect="1" noEditPoints="1"/>
          </p:cNvSpPr>
          <p:nvPr/>
        </p:nvSpPr>
        <p:spPr bwMode="auto">
          <a:xfrm>
            <a:off x="4681538" y="5375275"/>
            <a:ext cx="2305050" cy="1038225"/>
          </a:xfrm>
          <a:custGeom>
            <a:avLst/>
            <a:gdLst>
              <a:gd name="T0" fmla="*/ 677 w 1221"/>
              <a:gd name="T1" fmla="*/ 426 h 550"/>
              <a:gd name="T2" fmla="*/ 558 w 1221"/>
              <a:gd name="T3" fmla="*/ 492 h 550"/>
              <a:gd name="T4" fmla="*/ 433 w 1221"/>
              <a:gd name="T5" fmla="*/ 488 h 550"/>
              <a:gd name="T6" fmla="*/ 301 w 1221"/>
              <a:gd name="T7" fmla="*/ 535 h 550"/>
              <a:gd name="T8" fmla="*/ 200 w 1221"/>
              <a:gd name="T9" fmla="*/ 505 h 550"/>
              <a:gd name="T10" fmla="*/ 152 w 1221"/>
              <a:gd name="T11" fmla="*/ 479 h 550"/>
              <a:gd name="T12" fmla="*/ 132 w 1221"/>
              <a:gd name="T13" fmla="*/ 440 h 550"/>
              <a:gd name="T14" fmla="*/ 100 w 1221"/>
              <a:gd name="T15" fmla="*/ 399 h 550"/>
              <a:gd name="T16" fmla="*/ 126 w 1221"/>
              <a:gd name="T17" fmla="*/ 362 h 550"/>
              <a:gd name="T18" fmla="*/ 104 w 1221"/>
              <a:gd name="T19" fmla="*/ 322 h 550"/>
              <a:gd name="T20" fmla="*/ 85 w 1221"/>
              <a:gd name="T21" fmla="*/ 276 h 550"/>
              <a:gd name="T22" fmla="*/ 108 w 1221"/>
              <a:gd name="T23" fmla="*/ 210 h 550"/>
              <a:gd name="T24" fmla="*/ 235 w 1221"/>
              <a:gd name="T25" fmla="*/ 208 h 550"/>
              <a:gd name="T26" fmla="*/ 275 w 1221"/>
              <a:gd name="T27" fmla="*/ 177 h 550"/>
              <a:gd name="T28" fmla="*/ 274 w 1221"/>
              <a:gd name="T29" fmla="*/ 137 h 550"/>
              <a:gd name="T30" fmla="*/ 407 w 1221"/>
              <a:gd name="T31" fmla="*/ 85 h 550"/>
              <a:gd name="T32" fmla="*/ 555 w 1221"/>
              <a:gd name="T33" fmla="*/ 45 h 550"/>
              <a:gd name="T34" fmla="*/ 603 w 1221"/>
              <a:gd name="T35" fmla="*/ 62 h 550"/>
              <a:gd name="T36" fmla="*/ 664 w 1221"/>
              <a:gd name="T37" fmla="*/ 80 h 550"/>
              <a:gd name="T38" fmla="*/ 758 w 1221"/>
              <a:gd name="T39" fmla="*/ 97 h 550"/>
              <a:gd name="T40" fmla="*/ 964 w 1221"/>
              <a:gd name="T41" fmla="*/ 14 h 550"/>
              <a:gd name="T42" fmla="*/ 1017 w 1221"/>
              <a:gd name="T43" fmla="*/ 14 h 550"/>
              <a:gd name="T44" fmla="*/ 1073 w 1221"/>
              <a:gd name="T45" fmla="*/ 22 h 550"/>
              <a:gd name="T46" fmla="*/ 1094 w 1221"/>
              <a:gd name="T47" fmla="*/ 84 h 550"/>
              <a:gd name="T48" fmla="*/ 1161 w 1221"/>
              <a:gd name="T49" fmla="*/ 108 h 550"/>
              <a:gd name="T50" fmla="*/ 1149 w 1221"/>
              <a:gd name="T51" fmla="*/ 179 h 550"/>
              <a:gd name="T52" fmla="*/ 1183 w 1221"/>
              <a:gd name="T53" fmla="*/ 272 h 550"/>
              <a:gd name="T54" fmla="*/ 1199 w 1221"/>
              <a:gd name="T55" fmla="*/ 328 h 550"/>
              <a:gd name="T56" fmla="*/ 1154 w 1221"/>
              <a:gd name="T57" fmla="*/ 332 h 550"/>
              <a:gd name="T58" fmla="*/ 1065 w 1221"/>
              <a:gd name="T59" fmla="*/ 345 h 550"/>
              <a:gd name="T60" fmla="*/ 997 w 1221"/>
              <a:gd name="T61" fmla="*/ 375 h 550"/>
              <a:gd name="T62" fmla="*/ 896 w 1221"/>
              <a:gd name="T63" fmla="*/ 413 h 550"/>
              <a:gd name="T64" fmla="*/ 801 w 1221"/>
              <a:gd name="T65" fmla="*/ 418 h 550"/>
              <a:gd name="T66" fmla="*/ 727 w 1221"/>
              <a:gd name="T67" fmla="*/ 444 h 550"/>
              <a:gd name="T68" fmla="*/ 155 w 1221"/>
              <a:gd name="T69" fmla="*/ 77 h 550"/>
              <a:gd name="T70" fmla="*/ 221 w 1221"/>
              <a:gd name="T71" fmla="*/ 134 h 550"/>
              <a:gd name="T72" fmla="*/ 130 w 1221"/>
              <a:gd name="T73" fmla="*/ 178 h 550"/>
              <a:gd name="T74" fmla="*/ 59 w 1221"/>
              <a:gd name="T75" fmla="*/ 189 h 550"/>
              <a:gd name="T76" fmla="*/ 77 w 1221"/>
              <a:gd name="T77" fmla="*/ 137 h 550"/>
              <a:gd name="T78" fmla="*/ 87 w 1221"/>
              <a:gd name="T79" fmla="*/ 82 h 550"/>
              <a:gd name="T80" fmla="*/ 137 w 1221"/>
              <a:gd name="T81" fmla="*/ 82 h 550"/>
              <a:gd name="T82" fmla="*/ 169 w 1221"/>
              <a:gd name="T83" fmla="*/ 532 h 550"/>
              <a:gd name="T84" fmla="*/ 199 w 1221"/>
              <a:gd name="T85" fmla="*/ 520 h 550"/>
              <a:gd name="T86" fmla="*/ 179 w 1221"/>
              <a:gd name="T87" fmla="*/ 538 h 550"/>
              <a:gd name="T88" fmla="*/ 100 w 1221"/>
              <a:gd name="T89" fmla="*/ 419 h 550"/>
              <a:gd name="T90" fmla="*/ 73 w 1221"/>
              <a:gd name="T91" fmla="*/ 432 h 550"/>
              <a:gd name="T92" fmla="*/ 86 w 1221"/>
              <a:gd name="T93" fmla="*/ 427 h 550"/>
              <a:gd name="T94" fmla="*/ 59 w 1221"/>
              <a:gd name="T95" fmla="*/ 387 h 550"/>
              <a:gd name="T96" fmla="*/ 56 w 1221"/>
              <a:gd name="T97" fmla="*/ 345 h 550"/>
              <a:gd name="T98" fmla="*/ 59 w 1221"/>
              <a:gd name="T99" fmla="*/ 312 h 550"/>
              <a:gd name="T100" fmla="*/ 92 w 1221"/>
              <a:gd name="T101" fmla="*/ 313 h 550"/>
              <a:gd name="T102" fmla="*/ 58 w 1221"/>
              <a:gd name="T103" fmla="*/ 296 h 550"/>
              <a:gd name="T104" fmla="*/ 15 w 1221"/>
              <a:gd name="T105" fmla="*/ 232 h 550"/>
              <a:gd name="T106" fmla="*/ 0 w 1221"/>
              <a:gd name="T107" fmla="*/ 26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1" h="550">
                <a:moveTo>
                  <a:pt x="703" y="497"/>
                </a:moveTo>
                <a:lnTo>
                  <a:pt x="671" y="484"/>
                </a:lnTo>
                <a:lnTo>
                  <a:pt x="698" y="435"/>
                </a:lnTo>
                <a:lnTo>
                  <a:pt x="677" y="426"/>
                </a:lnTo>
                <a:lnTo>
                  <a:pt x="652" y="463"/>
                </a:lnTo>
                <a:lnTo>
                  <a:pt x="634" y="458"/>
                </a:lnTo>
                <a:lnTo>
                  <a:pt x="614" y="440"/>
                </a:lnTo>
                <a:lnTo>
                  <a:pt x="558" y="492"/>
                </a:lnTo>
                <a:lnTo>
                  <a:pt x="532" y="495"/>
                </a:lnTo>
                <a:lnTo>
                  <a:pt x="519" y="517"/>
                </a:lnTo>
                <a:lnTo>
                  <a:pt x="478" y="515"/>
                </a:lnTo>
                <a:lnTo>
                  <a:pt x="433" y="488"/>
                </a:lnTo>
                <a:lnTo>
                  <a:pt x="395" y="469"/>
                </a:lnTo>
                <a:lnTo>
                  <a:pt x="363" y="466"/>
                </a:lnTo>
                <a:lnTo>
                  <a:pt x="352" y="505"/>
                </a:lnTo>
                <a:lnTo>
                  <a:pt x="301" y="535"/>
                </a:lnTo>
                <a:lnTo>
                  <a:pt x="265" y="514"/>
                </a:lnTo>
                <a:lnTo>
                  <a:pt x="261" y="493"/>
                </a:lnTo>
                <a:lnTo>
                  <a:pt x="217" y="485"/>
                </a:lnTo>
                <a:lnTo>
                  <a:pt x="200" y="505"/>
                </a:lnTo>
                <a:lnTo>
                  <a:pt x="188" y="494"/>
                </a:lnTo>
                <a:lnTo>
                  <a:pt x="201" y="473"/>
                </a:lnTo>
                <a:lnTo>
                  <a:pt x="189" y="464"/>
                </a:lnTo>
                <a:lnTo>
                  <a:pt x="152" y="479"/>
                </a:lnTo>
                <a:lnTo>
                  <a:pt x="145" y="470"/>
                </a:lnTo>
                <a:lnTo>
                  <a:pt x="162" y="447"/>
                </a:lnTo>
                <a:lnTo>
                  <a:pt x="155" y="435"/>
                </a:lnTo>
                <a:lnTo>
                  <a:pt x="132" y="440"/>
                </a:lnTo>
                <a:lnTo>
                  <a:pt x="128" y="428"/>
                </a:lnTo>
                <a:lnTo>
                  <a:pt x="141" y="406"/>
                </a:lnTo>
                <a:lnTo>
                  <a:pt x="134" y="392"/>
                </a:lnTo>
                <a:lnTo>
                  <a:pt x="100" y="399"/>
                </a:lnTo>
                <a:lnTo>
                  <a:pt x="85" y="385"/>
                </a:lnTo>
                <a:lnTo>
                  <a:pt x="92" y="352"/>
                </a:lnTo>
                <a:lnTo>
                  <a:pt x="106" y="362"/>
                </a:lnTo>
                <a:lnTo>
                  <a:pt x="126" y="362"/>
                </a:lnTo>
                <a:lnTo>
                  <a:pt x="113" y="344"/>
                </a:lnTo>
                <a:lnTo>
                  <a:pt x="124" y="327"/>
                </a:lnTo>
                <a:lnTo>
                  <a:pt x="116" y="319"/>
                </a:lnTo>
                <a:lnTo>
                  <a:pt x="104" y="322"/>
                </a:lnTo>
                <a:lnTo>
                  <a:pt x="103" y="299"/>
                </a:lnTo>
                <a:lnTo>
                  <a:pt x="112" y="284"/>
                </a:lnTo>
                <a:lnTo>
                  <a:pt x="112" y="267"/>
                </a:lnTo>
                <a:lnTo>
                  <a:pt x="85" y="276"/>
                </a:lnTo>
                <a:lnTo>
                  <a:pt x="75" y="261"/>
                </a:lnTo>
                <a:lnTo>
                  <a:pt x="75" y="242"/>
                </a:lnTo>
                <a:lnTo>
                  <a:pt x="93" y="228"/>
                </a:lnTo>
                <a:lnTo>
                  <a:pt x="108" y="210"/>
                </a:lnTo>
                <a:lnTo>
                  <a:pt x="135" y="202"/>
                </a:lnTo>
                <a:lnTo>
                  <a:pt x="150" y="216"/>
                </a:lnTo>
                <a:lnTo>
                  <a:pt x="177" y="184"/>
                </a:lnTo>
                <a:lnTo>
                  <a:pt x="235" y="208"/>
                </a:lnTo>
                <a:lnTo>
                  <a:pt x="247" y="189"/>
                </a:lnTo>
                <a:lnTo>
                  <a:pt x="234" y="184"/>
                </a:lnTo>
                <a:lnTo>
                  <a:pt x="234" y="176"/>
                </a:lnTo>
                <a:lnTo>
                  <a:pt x="275" y="177"/>
                </a:lnTo>
                <a:lnTo>
                  <a:pt x="276" y="161"/>
                </a:lnTo>
                <a:lnTo>
                  <a:pt x="244" y="154"/>
                </a:lnTo>
                <a:lnTo>
                  <a:pt x="247" y="137"/>
                </a:lnTo>
                <a:lnTo>
                  <a:pt x="274" y="137"/>
                </a:lnTo>
                <a:lnTo>
                  <a:pt x="310" y="134"/>
                </a:lnTo>
                <a:lnTo>
                  <a:pt x="362" y="139"/>
                </a:lnTo>
                <a:lnTo>
                  <a:pt x="378" y="118"/>
                </a:lnTo>
                <a:lnTo>
                  <a:pt x="407" y="85"/>
                </a:lnTo>
                <a:lnTo>
                  <a:pt x="436" y="64"/>
                </a:lnTo>
                <a:lnTo>
                  <a:pt x="473" y="47"/>
                </a:lnTo>
                <a:lnTo>
                  <a:pt x="532" y="48"/>
                </a:lnTo>
                <a:lnTo>
                  <a:pt x="555" y="45"/>
                </a:lnTo>
                <a:lnTo>
                  <a:pt x="576" y="17"/>
                </a:lnTo>
                <a:lnTo>
                  <a:pt x="589" y="31"/>
                </a:lnTo>
                <a:lnTo>
                  <a:pt x="574" y="46"/>
                </a:lnTo>
                <a:lnTo>
                  <a:pt x="603" y="62"/>
                </a:lnTo>
                <a:lnTo>
                  <a:pt x="629" y="51"/>
                </a:lnTo>
                <a:lnTo>
                  <a:pt x="645" y="54"/>
                </a:lnTo>
                <a:lnTo>
                  <a:pt x="637" y="68"/>
                </a:lnTo>
                <a:lnTo>
                  <a:pt x="664" y="80"/>
                </a:lnTo>
                <a:lnTo>
                  <a:pt x="681" y="63"/>
                </a:lnTo>
                <a:lnTo>
                  <a:pt x="700" y="82"/>
                </a:lnTo>
                <a:lnTo>
                  <a:pt x="741" y="83"/>
                </a:lnTo>
                <a:lnTo>
                  <a:pt x="758" y="97"/>
                </a:lnTo>
                <a:lnTo>
                  <a:pt x="834" y="66"/>
                </a:lnTo>
                <a:lnTo>
                  <a:pt x="907" y="58"/>
                </a:lnTo>
                <a:lnTo>
                  <a:pt x="937" y="39"/>
                </a:lnTo>
                <a:lnTo>
                  <a:pt x="964" y="14"/>
                </a:lnTo>
                <a:lnTo>
                  <a:pt x="976" y="18"/>
                </a:lnTo>
                <a:lnTo>
                  <a:pt x="989" y="23"/>
                </a:lnTo>
                <a:lnTo>
                  <a:pt x="1007" y="12"/>
                </a:lnTo>
                <a:lnTo>
                  <a:pt x="1017" y="14"/>
                </a:lnTo>
                <a:lnTo>
                  <a:pt x="1028" y="0"/>
                </a:lnTo>
                <a:lnTo>
                  <a:pt x="1044" y="4"/>
                </a:lnTo>
                <a:lnTo>
                  <a:pt x="1061" y="14"/>
                </a:lnTo>
                <a:lnTo>
                  <a:pt x="1073" y="22"/>
                </a:lnTo>
                <a:lnTo>
                  <a:pt x="1085" y="32"/>
                </a:lnTo>
                <a:lnTo>
                  <a:pt x="1086" y="43"/>
                </a:lnTo>
                <a:lnTo>
                  <a:pt x="1080" y="65"/>
                </a:lnTo>
                <a:lnTo>
                  <a:pt x="1094" y="84"/>
                </a:lnTo>
                <a:lnTo>
                  <a:pt x="1130" y="86"/>
                </a:lnTo>
                <a:lnTo>
                  <a:pt x="1152" y="85"/>
                </a:lnTo>
                <a:lnTo>
                  <a:pt x="1157" y="94"/>
                </a:lnTo>
                <a:lnTo>
                  <a:pt x="1161" y="108"/>
                </a:lnTo>
                <a:lnTo>
                  <a:pt x="1151" y="128"/>
                </a:lnTo>
                <a:lnTo>
                  <a:pt x="1145" y="151"/>
                </a:lnTo>
                <a:lnTo>
                  <a:pt x="1133" y="159"/>
                </a:lnTo>
                <a:lnTo>
                  <a:pt x="1149" y="179"/>
                </a:lnTo>
                <a:lnTo>
                  <a:pt x="1159" y="197"/>
                </a:lnTo>
                <a:lnTo>
                  <a:pt x="1169" y="224"/>
                </a:lnTo>
                <a:lnTo>
                  <a:pt x="1178" y="255"/>
                </a:lnTo>
                <a:lnTo>
                  <a:pt x="1183" y="272"/>
                </a:lnTo>
                <a:lnTo>
                  <a:pt x="1188" y="286"/>
                </a:lnTo>
                <a:lnTo>
                  <a:pt x="1207" y="300"/>
                </a:lnTo>
                <a:lnTo>
                  <a:pt x="1221" y="324"/>
                </a:lnTo>
                <a:lnTo>
                  <a:pt x="1199" y="328"/>
                </a:lnTo>
                <a:lnTo>
                  <a:pt x="1199" y="340"/>
                </a:lnTo>
                <a:lnTo>
                  <a:pt x="1188" y="343"/>
                </a:lnTo>
                <a:lnTo>
                  <a:pt x="1177" y="329"/>
                </a:lnTo>
                <a:lnTo>
                  <a:pt x="1154" y="332"/>
                </a:lnTo>
                <a:lnTo>
                  <a:pt x="1132" y="338"/>
                </a:lnTo>
                <a:lnTo>
                  <a:pt x="1098" y="328"/>
                </a:lnTo>
                <a:lnTo>
                  <a:pt x="1078" y="347"/>
                </a:lnTo>
                <a:lnTo>
                  <a:pt x="1065" y="345"/>
                </a:lnTo>
                <a:lnTo>
                  <a:pt x="1054" y="338"/>
                </a:lnTo>
                <a:lnTo>
                  <a:pt x="1037" y="349"/>
                </a:lnTo>
                <a:lnTo>
                  <a:pt x="1015" y="365"/>
                </a:lnTo>
                <a:lnTo>
                  <a:pt x="997" y="375"/>
                </a:lnTo>
                <a:lnTo>
                  <a:pt x="979" y="375"/>
                </a:lnTo>
                <a:lnTo>
                  <a:pt x="959" y="389"/>
                </a:lnTo>
                <a:lnTo>
                  <a:pt x="926" y="401"/>
                </a:lnTo>
                <a:lnTo>
                  <a:pt x="896" y="413"/>
                </a:lnTo>
                <a:lnTo>
                  <a:pt x="880" y="421"/>
                </a:lnTo>
                <a:lnTo>
                  <a:pt x="844" y="413"/>
                </a:lnTo>
                <a:lnTo>
                  <a:pt x="820" y="414"/>
                </a:lnTo>
                <a:lnTo>
                  <a:pt x="801" y="418"/>
                </a:lnTo>
                <a:lnTo>
                  <a:pt x="784" y="427"/>
                </a:lnTo>
                <a:lnTo>
                  <a:pt x="757" y="440"/>
                </a:lnTo>
                <a:lnTo>
                  <a:pt x="745" y="448"/>
                </a:lnTo>
                <a:lnTo>
                  <a:pt x="727" y="444"/>
                </a:lnTo>
                <a:lnTo>
                  <a:pt x="721" y="463"/>
                </a:lnTo>
                <a:lnTo>
                  <a:pt x="717" y="484"/>
                </a:lnTo>
                <a:lnTo>
                  <a:pt x="703" y="497"/>
                </a:lnTo>
                <a:close/>
                <a:moveTo>
                  <a:pt x="155" y="77"/>
                </a:moveTo>
                <a:lnTo>
                  <a:pt x="172" y="80"/>
                </a:lnTo>
                <a:lnTo>
                  <a:pt x="180" y="117"/>
                </a:lnTo>
                <a:lnTo>
                  <a:pt x="183" y="123"/>
                </a:lnTo>
                <a:lnTo>
                  <a:pt x="221" y="134"/>
                </a:lnTo>
                <a:lnTo>
                  <a:pt x="221" y="152"/>
                </a:lnTo>
                <a:lnTo>
                  <a:pt x="184" y="151"/>
                </a:lnTo>
                <a:lnTo>
                  <a:pt x="154" y="148"/>
                </a:lnTo>
                <a:lnTo>
                  <a:pt x="130" y="178"/>
                </a:lnTo>
                <a:lnTo>
                  <a:pt x="107" y="190"/>
                </a:lnTo>
                <a:lnTo>
                  <a:pt x="66" y="224"/>
                </a:lnTo>
                <a:lnTo>
                  <a:pt x="40" y="219"/>
                </a:lnTo>
                <a:lnTo>
                  <a:pt x="59" y="189"/>
                </a:lnTo>
                <a:lnTo>
                  <a:pt x="68" y="171"/>
                </a:lnTo>
                <a:lnTo>
                  <a:pt x="65" y="159"/>
                </a:lnTo>
                <a:lnTo>
                  <a:pt x="73" y="146"/>
                </a:lnTo>
                <a:lnTo>
                  <a:pt x="77" y="137"/>
                </a:lnTo>
                <a:lnTo>
                  <a:pt x="83" y="124"/>
                </a:lnTo>
                <a:lnTo>
                  <a:pt x="84" y="109"/>
                </a:lnTo>
                <a:lnTo>
                  <a:pt x="79" y="97"/>
                </a:lnTo>
                <a:lnTo>
                  <a:pt x="87" y="82"/>
                </a:lnTo>
                <a:lnTo>
                  <a:pt x="102" y="82"/>
                </a:lnTo>
                <a:lnTo>
                  <a:pt x="114" y="81"/>
                </a:lnTo>
                <a:lnTo>
                  <a:pt x="125" y="81"/>
                </a:lnTo>
                <a:lnTo>
                  <a:pt x="137" y="82"/>
                </a:lnTo>
                <a:lnTo>
                  <a:pt x="147" y="85"/>
                </a:lnTo>
                <a:lnTo>
                  <a:pt x="155" y="77"/>
                </a:lnTo>
                <a:close/>
                <a:moveTo>
                  <a:pt x="179" y="538"/>
                </a:moveTo>
                <a:lnTo>
                  <a:pt x="169" y="532"/>
                </a:lnTo>
                <a:lnTo>
                  <a:pt x="173" y="520"/>
                </a:lnTo>
                <a:lnTo>
                  <a:pt x="181" y="520"/>
                </a:lnTo>
                <a:lnTo>
                  <a:pt x="191" y="517"/>
                </a:lnTo>
                <a:lnTo>
                  <a:pt x="199" y="520"/>
                </a:lnTo>
                <a:lnTo>
                  <a:pt x="199" y="534"/>
                </a:lnTo>
                <a:lnTo>
                  <a:pt x="191" y="549"/>
                </a:lnTo>
                <a:lnTo>
                  <a:pt x="181" y="550"/>
                </a:lnTo>
                <a:lnTo>
                  <a:pt x="179" y="538"/>
                </a:lnTo>
                <a:close/>
                <a:moveTo>
                  <a:pt x="116" y="430"/>
                </a:moveTo>
                <a:lnTo>
                  <a:pt x="116" y="421"/>
                </a:lnTo>
                <a:lnTo>
                  <a:pt x="107" y="415"/>
                </a:lnTo>
                <a:lnTo>
                  <a:pt x="100" y="419"/>
                </a:lnTo>
                <a:lnTo>
                  <a:pt x="100" y="428"/>
                </a:lnTo>
                <a:lnTo>
                  <a:pt x="110" y="430"/>
                </a:lnTo>
                <a:lnTo>
                  <a:pt x="116" y="430"/>
                </a:lnTo>
                <a:close/>
                <a:moveTo>
                  <a:pt x="73" y="432"/>
                </a:moveTo>
                <a:lnTo>
                  <a:pt x="63" y="425"/>
                </a:lnTo>
                <a:lnTo>
                  <a:pt x="73" y="418"/>
                </a:lnTo>
                <a:lnTo>
                  <a:pt x="83" y="418"/>
                </a:lnTo>
                <a:lnTo>
                  <a:pt x="86" y="427"/>
                </a:lnTo>
                <a:lnTo>
                  <a:pt x="80" y="434"/>
                </a:lnTo>
                <a:lnTo>
                  <a:pt x="73" y="432"/>
                </a:lnTo>
                <a:close/>
                <a:moveTo>
                  <a:pt x="51" y="372"/>
                </a:moveTo>
                <a:lnTo>
                  <a:pt x="59" y="387"/>
                </a:lnTo>
                <a:lnTo>
                  <a:pt x="70" y="379"/>
                </a:lnTo>
                <a:lnTo>
                  <a:pt x="73" y="361"/>
                </a:lnTo>
                <a:lnTo>
                  <a:pt x="73" y="348"/>
                </a:lnTo>
                <a:lnTo>
                  <a:pt x="56" y="345"/>
                </a:lnTo>
                <a:lnTo>
                  <a:pt x="51" y="356"/>
                </a:lnTo>
                <a:lnTo>
                  <a:pt x="53" y="364"/>
                </a:lnTo>
                <a:lnTo>
                  <a:pt x="51" y="372"/>
                </a:lnTo>
                <a:close/>
                <a:moveTo>
                  <a:pt x="59" y="312"/>
                </a:moveTo>
                <a:lnTo>
                  <a:pt x="67" y="308"/>
                </a:lnTo>
                <a:lnTo>
                  <a:pt x="75" y="312"/>
                </a:lnTo>
                <a:lnTo>
                  <a:pt x="81" y="321"/>
                </a:lnTo>
                <a:lnTo>
                  <a:pt x="92" y="313"/>
                </a:lnTo>
                <a:lnTo>
                  <a:pt x="87" y="302"/>
                </a:lnTo>
                <a:lnTo>
                  <a:pt x="83" y="291"/>
                </a:lnTo>
                <a:lnTo>
                  <a:pt x="73" y="297"/>
                </a:lnTo>
                <a:lnTo>
                  <a:pt x="58" y="296"/>
                </a:lnTo>
                <a:lnTo>
                  <a:pt x="47" y="303"/>
                </a:lnTo>
                <a:lnTo>
                  <a:pt x="59" y="312"/>
                </a:lnTo>
                <a:close/>
                <a:moveTo>
                  <a:pt x="0" y="236"/>
                </a:moveTo>
                <a:lnTo>
                  <a:pt x="15" y="232"/>
                </a:lnTo>
                <a:lnTo>
                  <a:pt x="18" y="245"/>
                </a:lnTo>
                <a:lnTo>
                  <a:pt x="25" y="259"/>
                </a:lnTo>
                <a:lnTo>
                  <a:pt x="12" y="268"/>
                </a:lnTo>
                <a:lnTo>
                  <a:pt x="0" y="262"/>
                </a:lnTo>
                <a:lnTo>
                  <a:pt x="0" y="252"/>
                </a:lnTo>
                <a:lnTo>
                  <a:pt x="0" y="236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02" name="Freeform 2"/>
          <p:cNvSpPr>
            <a:spLocks noChangeAspect="1"/>
          </p:cNvSpPr>
          <p:nvPr/>
        </p:nvSpPr>
        <p:spPr bwMode="auto">
          <a:xfrm>
            <a:off x="4329113" y="3914775"/>
            <a:ext cx="1773237" cy="1198563"/>
          </a:xfrm>
          <a:custGeom>
            <a:avLst/>
            <a:gdLst>
              <a:gd name="T0" fmla="*/ 789 w 940"/>
              <a:gd name="T1" fmla="*/ 430 h 635"/>
              <a:gd name="T2" fmla="*/ 654 w 940"/>
              <a:gd name="T3" fmla="*/ 476 h 635"/>
              <a:gd name="T4" fmla="*/ 713 w 940"/>
              <a:gd name="T5" fmla="*/ 519 h 635"/>
              <a:gd name="T6" fmla="*/ 781 w 940"/>
              <a:gd name="T7" fmla="*/ 531 h 635"/>
              <a:gd name="T8" fmla="*/ 799 w 940"/>
              <a:gd name="T9" fmla="*/ 548 h 635"/>
              <a:gd name="T10" fmla="*/ 762 w 940"/>
              <a:gd name="T11" fmla="*/ 572 h 635"/>
              <a:gd name="T12" fmla="*/ 729 w 940"/>
              <a:gd name="T13" fmla="*/ 584 h 635"/>
              <a:gd name="T14" fmla="*/ 679 w 940"/>
              <a:gd name="T15" fmla="*/ 613 h 635"/>
              <a:gd name="T16" fmla="*/ 635 w 940"/>
              <a:gd name="T17" fmla="*/ 613 h 635"/>
              <a:gd name="T18" fmla="*/ 623 w 940"/>
              <a:gd name="T19" fmla="*/ 560 h 635"/>
              <a:gd name="T20" fmla="*/ 599 w 940"/>
              <a:gd name="T21" fmla="*/ 537 h 635"/>
              <a:gd name="T22" fmla="*/ 589 w 940"/>
              <a:gd name="T23" fmla="*/ 500 h 635"/>
              <a:gd name="T24" fmla="*/ 544 w 940"/>
              <a:gd name="T25" fmla="*/ 495 h 635"/>
              <a:gd name="T26" fmla="*/ 542 w 940"/>
              <a:gd name="T27" fmla="*/ 454 h 635"/>
              <a:gd name="T28" fmla="*/ 474 w 940"/>
              <a:gd name="T29" fmla="*/ 506 h 635"/>
              <a:gd name="T30" fmla="*/ 462 w 940"/>
              <a:gd name="T31" fmla="*/ 526 h 635"/>
              <a:gd name="T32" fmla="*/ 398 w 940"/>
              <a:gd name="T33" fmla="*/ 571 h 635"/>
              <a:gd name="T34" fmla="*/ 329 w 940"/>
              <a:gd name="T35" fmla="*/ 589 h 635"/>
              <a:gd name="T36" fmla="*/ 371 w 940"/>
              <a:gd name="T37" fmla="*/ 541 h 635"/>
              <a:gd name="T38" fmla="*/ 417 w 940"/>
              <a:gd name="T39" fmla="*/ 494 h 635"/>
              <a:gd name="T40" fmla="*/ 404 w 940"/>
              <a:gd name="T41" fmla="*/ 438 h 635"/>
              <a:gd name="T42" fmla="*/ 372 w 940"/>
              <a:gd name="T43" fmla="*/ 390 h 635"/>
              <a:gd name="T44" fmla="*/ 325 w 940"/>
              <a:gd name="T45" fmla="*/ 366 h 635"/>
              <a:gd name="T46" fmla="*/ 239 w 940"/>
              <a:gd name="T47" fmla="*/ 347 h 635"/>
              <a:gd name="T48" fmla="*/ 212 w 940"/>
              <a:gd name="T49" fmla="*/ 403 h 635"/>
              <a:gd name="T50" fmla="*/ 163 w 940"/>
              <a:gd name="T51" fmla="*/ 399 h 635"/>
              <a:gd name="T52" fmla="*/ 135 w 940"/>
              <a:gd name="T53" fmla="*/ 398 h 635"/>
              <a:gd name="T54" fmla="*/ 50 w 940"/>
              <a:gd name="T55" fmla="*/ 383 h 635"/>
              <a:gd name="T56" fmla="*/ 21 w 940"/>
              <a:gd name="T57" fmla="*/ 351 h 635"/>
              <a:gd name="T58" fmla="*/ 8 w 940"/>
              <a:gd name="T59" fmla="*/ 324 h 635"/>
              <a:gd name="T60" fmla="*/ 33 w 940"/>
              <a:gd name="T61" fmla="*/ 303 h 635"/>
              <a:gd name="T62" fmla="*/ 44 w 940"/>
              <a:gd name="T63" fmla="*/ 250 h 635"/>
              <a:gd name="T64" fmla="*/ 98 w 940"/>
              <a:gd name="T65" fmla="*/ 197 h 635"/>
              <a:gd name="T66" fmla="*/ 101 w 940"/>
              <a:gd name="T67" fmla="*/ 146 h 635"/>
              <a:gd name="T68" fmla="*/ 88 w 940"/>
              <a:gd name="T69" fmla="*/ 122 h 635"/>
              <a:gd name="T70" fmla="*/ 115 w 940"/>
              <a:gd name="T71" fmla="*/ 83 h 635"/>
              <a:gd name="T72" fmla="*/ 154 w 940"/>
              <a:gd name="T73" fmla="*/ 75 h 635"/>
              <a:gd name="T74" fmla="*/ 209 w 940"/>
              <a:gd name="T75" fmla="*/ 84 h 635"/>
              <a:gd name="T76" fmla="*/ 267 w 940"/>
              <a:gd name="T77" fmla="*/ 95 h 635"/>
              <a:gd name="T78" fmla="*/ 313 w 940"/>
              <a:gd name="T79" fmla="*/ 94 h 635"/>
              <a:gd name="T80" fmla="*/ 387 w 940"/>
              <a:gd name="T81" fmla="*/ 105 h 635"/>
              <a:gd name="T82" fmla="*/ 428 w 940"/>
              <a:gd name="T83" fmla="*/ 68 h 635"/>
              <a:gd name="T84" fmla="*/ 471 w 940"/>
              <a:gd name="T85" fmla="*/ 41 h 635"/>
              <a:gd name="T86" fmla="*/ 511 w 940"/>
              <a:gd name="T87" fmla="*/ 26 h 635"/>
              <a:gd name="T88" fmla="*/ 580 w 940"/>
              <a:gd name="T89" fmla="*/ 16 h 635"/>
              <a:gd name="T90" fmla="*/ 594 w 940"/>
              <a:gd name="T91" fmla="*/ 60 h 635"/>
              <a:gd name="T92" fmla="*/ 651 w 940"/>
              <a:gd name="T93" fmla="*/ 84 h 635"/>
              <a:gd name="T94" fmla="*/ 685 w 940"/>
              <a:gd name="T95" fmla="*/ 147 h 635"/>
              <a:gd name="T96" fmla="*/ 757 w 940"/>
              <a:gd name="T97" fmla="*/ 143 h 635"/>
              <a:gd name="T98" fmla="*/ 812 w 940"/>
              <a:gd name="T99" fmla="*/ 166 h 635"/>
              <a:gd name="T100" fmla="*/ 858 w 940"/>
              <a:gd name="T101" fmla="*/ 157 h 635"/>
              <a:gd name="T102" fmla="*/ 909 w 940"/>
              <a:gd name="T103" fmla="*/ 172 h 635"/>
              <a:gd name="T104" fmla="*/ 921 w 940"/>
              <a:gd name="T105" fmla="*/ 221 h 635"/>
              <a:gd name="T106" fmla="*/ 923 w 940"/>
              <a:gd name="T107" fmla="*/ 236 h 635"/>
              <a:gd name="T108" fmla="*/ 940 w 940"/>
              <a:gd name="T109" fmla="*/ 286 h 635"/>
              <a:gd name="T110" fmla="*/ 902 w 940"/>
              <a:gd name="T111" fmla="*/ 319 h 635"/>
              <a:gd name="T112" fmla="*/ 861 w 940"/>
              <a:gd name="T113" fmla="*/ 361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0" h="635">
                <a:moveTo>
                  <a:pt x="860" y="384"/>
                </a:moveTo>
                <a:lnTo>
                  <a:pt x="824" y="399"/>
                </a:lnTo>
                <a:lnTo>
                  <a:pt x="789" y="430"/>
                </a:lnTo>
                <a:lnTo>
                  <a:pt x="729" y="446"/>
                </a:lnTo>
                <a:lnTo>
                  <a:pt x="703" y="471"/>
                </a:lnTo>
                <a:lnTo>
                  <a:pt x="654" y="476"/>
                </a:lnTo>
                <a:lnTo>
                  <a:pt x="655" y="498"/>
                </a:lnTo>
                <a:lnTo>
                  <a:pt x="690" y="494"/>
                </a:lnTo>
                <a:lnTo>
                  <a:pt x="713" y="519"/>
                </a:lnTo>
                <a:lnTo>
                  <a:pt x="723" y="541"/>
                </a:lnTo>
                <a:lnTo>
                  <a:pt x="757" y="536"/>
                </a:lnTo>
                <a:lnTo>
                  <a:pt x="781" y="531"/>
                </a:lnTo>
                <a:lnTo>
                  <a:pt x="793" y="516"/>
                </a:lnTo>
                <a:lnTo>
                  <a:pt x="806" y="520"/>
                </a:lnTo>
                <a:lnTo>
                  <a:pt x="799" y="548"/>
                </a:lnTo>
                <a:lnTo>
                  <a:pt x="794" y="563"/>
                </a:lnTo>
                <a:lnTo>
                  <a:pt x="779" y="570"/>
                </a:lnTo>
                <a:lnTo>
                  <a:pt x="762" y="572"/>
                </a:lnTo>
                <a:lnTo>
                  <a:pt x="750" y="564"/>
                </a:lnTo>
                <a:lnTo>
                  <a:pt x="733" y="568"/>
                </a:lnTo>
                <a:lnTo>
                  <a:pt x="729" y="584"/>
                </a:lnTo>
                <a:lnTo>
                  <a:pt x="712" y="589"/>
                </a:lnTo>
                <a:lnTo>
                  <a:pt x="688" y="592"/>
                </a:lnTo>
                <a:lnTo>
                  <a:pt x="679" y="613"/>
                </a:lnTo>
                <a:lnTo>
                  <a:pt x="661" y="627"/>
                </a:lnTo>
                <a:lnTo>
                  <a:pt x="646" y="635"/>
                </a:lnTo>
                <a:lnTo>
                  <a:pt x="635" y="613"/>
                </a:lnTo>
                <a:lnTo>
                  <a:pt x="644" y="590"/>
                </a:lnTo>
                <a:lnTo>
                  <a:pt x="642" y="562"/>
                </a:lnTo>
                <a:lnTo>
                  <a:pt x="623" y="560"/>
                </a:lnTo>
                <a:lnTo>
                  <a:pt x="587" y="575"/>
                </a:lnTo>
                <a:lnTo>
                  <a:pt x="577" y="563"/>
                </a:lnTo>
                <a:lnTo>
                  <a:pt x="599" y="537"/>
                </a:lnTo>
                <a:lnTo>
                  <a:pt x="635" y="514"/>
                </a:lnTo>
                <a:lnTo>
                  <a:pt x="626" y="490"/>
                </a:lnTo>
                <a:lnTo>
                  <a:pt x="589" y="500"/>
                </a:lnTo>
                <a:lnTo>
                  <a:pt x="566" y="510"/>
                </a:lnTo>
                <a:lnTo>
                  <a:pt x="553" y="511"/>
                </a:lnTo>
                <a:lnTo>
                  <a:pt x="544" y="495"/>
                </a:lnTo>
                <a:lnTo>
                  <a:pt x="553" y="478"/>
                </a:lnTo>
                <a:lnTo>
                  <a:pt x="556" y="466"/>
                </a:lnTo>
                <a:lnTo>
                  <a:pt x="542" y="454"/>
                </a:lnTo>
                <a:lnTo>
                  <a:pt x="524" y="461"/>
                </a:lnTo>
                <a:lnTo>
                  <a:pt x="497" y="481"/>
                </a:lnTo>
                <a:lnTo>
                  <a:pt x="474" y="506"/>
                </a:lnTo>
                <a:lnTo>
                  <a:pt x="462" y="500"/>
                </a:lnTo>
                <a:lnTo>
                  <a:pt x="448" y="510"/>
                </a:lnTo>
                <a:lnTo>
                  <a:pt x="462" y="526"/>
                </a:lnTo>
                <a:lnTo>
                  <a:pt x="422" y="566"/>
                </a:lnTo>
                <a:lnTo>
                  <a:pt x="410" y="577"/>
                </a:lnTo>
                <a:lnTo>
                  <a:pt x="398" y="571"/>
                </a:lnTo>
                <a:lnTo>
                  <a:pt x="384" y="597"/>
                </a:lnTo>
                <a:lnTo>
                  <a:pt x="359" y="593"/>
                </a:lnTo>
                <a:lnTo>
                  <a:pt x="329" y="589"/>
                </a:lnTo>
                <a:lnTo>
                  <a:pt x="337" y="574"/>
                </a:lnTo>
                <a:lnTo>
                  <a:pt x="363" y="563"/>
                </a:lnTo>
                <a:lnTo>
                  <a:pt x="371" y="541"/>
                </a:lnTo>
                <a:lnTo>
                  <a:pt x="376" y="502"/>
                </a:lnTo>
                <a:lnTo>
                  <a:pt x="392" y="500"/>
                </a:lnTo>
                <a:lnTo>
                  <a:pt x="417" y="494"/>
                </a:lnTo>
                <a:lnTo>
                  <a:pt x="433" y="476"/>
                </a:lnTo>
                <a:lnTo>
                  <a:pt x="417" y="462"/>
                </a:lnTo>
                <a:lnTo>
                  <a:pt x="404" y="438"/>
                </a:lnTo>
                <a:lnTo>
                  <a:pt x="392" y="438"/>
                </a:lnTo>
                <a:lnTo>
                  <a:pt x="385" y="411"/>
                </a:lnTo>
                <a:lnTo>
                  <a:pt x="372" y="390"/>
                </a:lnTo>
                <a:lnTo>
                  <a:pt x="371" y="375"/>
                </a:lnTo>
                <a:lnTo>
                  <a:pt x="352" y="366"/>
                </a:lnTo>
                <a:lnTo>
                  <a:pt x="325" y="366"/>
                </a:lnTo>
                <a:lnTo>
                  <a:pt x="309" y="341"/>
                </a:lnTo>
                <a:lnTo>
                  <a:pt x="278" y="346"/>
                </a:lnTo>
                <a:lnTo>
                  <a:pt x="239" y="347"/>
                </a:lnTo>
                <a:lnTo>
                  <a:pt x="227" y="370"/>
                </a:lnTo>
                <a:lnTo>
                  <a:pt x="219" y="386"/>
                </a:lnTo>
                <a:lnTo>
                  <a:pt x="212" y="403"/>
                </a:lnTo>
                <a:lnTo>
                  <a:pt x="200" y="397"/>
                </a:lnTo>
                <a:lnTo>
                  <a:pt x="189" y="390"/>
                </a:lnTo>
                <a:lnTo>
                  <a:pt x="163" y="399"/>
                </a:lnTo>
                <a:lnTo>
                  <a:pt x="158" y="418"/>
                </a:lnTo>
                <a:lnTo>
                  <a:pt x="138" y="416"/>
                </a:lnTo>
                <a:lnTo>
                  <a:pt x="135" y="398"/>
                </a:lnTo>
                <a:lnTo>
                  <a:pt x="109" y="390"/>
                </a:lnTo>
                <a:lnTo>
                  <a:pt x="87" y="387"/>
                </a:lnTo>
                <a:lnTo>
                  <a:pt x="50" y="383"/>
                </a:lnTo>
                <a:lnTo>
                  <a:pt x="40" y="378"/>
                </a:lnTo>
                <a:lnTo>
                  <a:pt x="29" y="367"/>
                </a:lnTo>
                <a:lnTo>
                  <a:pt x="21" y="351"/>
                </a:lnTo>
                <a:lnTo>
                  <a:pt x="14" y="344"/>
                </a:lnTo>
                <a:lnTo>
                  <a:pt x="0" y="329"/>
                </a:lnTo>
                <a:lnTo>
                  <a:pt x="8" y="324"/>
                </a:lnTo>
                <a:lnTo>
                  <a:pt x="15" y="319"/>
                </a:lnTo>
                <a:lnTo>
                  <a:pt x="25" y="313"/>
                </a:lnTo>
                <a:lnTo>
                  <a:pt x="33" y="303"/>
                </a:lnTo>
                <a:lnTo>
                  <a:pt x="40" y="291"/>
                </a:lnTo>
                <a:lnTo>
                  <a:pt x="44" y="273"/>
                </a:lnTo>
                <a:lnTo>
                  <a:pt x="44" y="250"/>
                </a:lnTo>
                <a:lnTo>
                  <a:pt x="51" y="231"/>
                </a:lnTo>
                <a:lnTo>
                  <a:pt x="72" y="217"/>
                </a:lnTo>
                <a:lnTo>
                  <a:pt x="98" y="197"/>
                </a:lnTo>
                <a:lnTo>
                  <a:pt x="110" y="190"/>
                </a:lnTo>
                <a:lnTo>
                  <a:pt x="112" y="168"/>
                </a:lnTo>
                <a:lnTo>
                  <a:pt x="101" y="146"/>
                </a:lnTo>
                <a:lnTo>
                  <a:pt x="97" y="145"/>
                </a:lnTo>
                <a:lnTo>
                  <a:pt x="92" y="131"/>
                </a:lnTo>
                <a:lnTo>
                  <a:pt x="88" y="122"/>
                </a:lnTo>
                <a:lnTo>
                  <a:pt x="82" y="109"/>
                </a:lnTo>
                <a:lnTo>
                  <a:pt x="113" y="102"/>
                </a:lnTo>
                <a:lnTo>
                  <a:pt x="115" y="83"/>
                </a:lnTo>
                <a:lnTo>
                  <a:pt x="122" y="76"/>
                </a:lnTo>
                <a:lnTo>
                  <a:pt x="140" y="75"/>
                </a:lnTo>
                <a:lnTo>
                  <a:pt x="154" y="75"/>
                </a:lnTo>
                <a:lnTo>
                  <a:pt x="177" y="77"/>
                </a:lnTo>
                <a:lnTo>
                  <a:pt x="197" y="70"/>
                </a:lnTo>
                <a:lnTo>
                  <a:pt x="209" y="84"/>
                </a:lnTo>
                <a:lnTo>
                  <a:pt x="237" y="82"/>
                </a:lnTo>
                <a:lnTo>
                  <a:pt x="251" y="82"/>
                </a:lnTo>
                <a:lnTo>
                  <a:pt x="267" y="95"/>
                </a:lnTo>
                <a:lnTo>
                  <a:pt x="286" y="113"/>
                </a:lnTo>
                <a:lnTo>
                  <a:pt x="294" y="100"/>
                </a:lnTo>
                <a:lnTo>
                  <a:pt x="313" y="94"/>
                </a:lnTo>
                <a:lnTo>
                  <a:pt x="326" y="92"/>
                </a:lnTo>
                <a:lnTo>
                  <a:pt x="366" y="86"/>
                </a:lnTo>
                <a:lnTo>
                  <a:pt x="387" y="105"/>
                </a:lnTo>
                <a:lnTo>
                  <a:pt x="402" y="107"/>
                </a:lnTo>
                <a:lnTo>
                  <a:pt x="420" y="94"/>
                </a:lnTo>
                <a:lnTo>
                  <a:pt x="428" y="68"/>
                </a:lnTo>
                <a:lnTo>
                  <a:pt x="428" y="44"/>
                </a:lnTo>
                <a:lnTo>
                  <a:pt x="455" y="39"/>
                </a:lnTo>
                <a:lnTo>
                  <a:pt x="471" y="41"/>
                </a:lnTo>
                <a:lnTo>
                  <a:pt x="488" y="41"/>
                </a:lnTo>
                <a:lnTo>
                  <a:pt x="503" y="44"/>
                </a:lnTo>
                <a:lnTo>
                  <a:pt x="511" y="26"/>
                </a:lnTo>
                <a:lnTo>
                  <a:pt x="542" y="12"/>
                </a:lnTo>
                <a:lnTo>
                  <a:pt x="565" y="0"/>
                </a:lnTo>
                <a:lnTo>
                  <a:pt x="580" y="16"/>
                </a:lnTo>
                <a:lnTo>
                  <a:pt x="599" y="31"/>
                </a:lnTo>
                <a:lnTo>
                  <a:pt x="613" y="45"/>
                </a:lnTo>
                <a:lnTo>
                  <a:pt x="594" y="60"/>
                </a:lnTo>
                <a:lnTo>
                  <a:pt x="604" y="84"/>
                </a:lnTo>
                <a:lnTo>
                  <a:pt x="641" y="84"/>
                </a:lnTo>
                <a:lnTo>
                  <a:pt x="651" y="84"/>
                </a:lnTo>
                <a:lnTo>
                  <a:pt x="669" y="99"/>
                </a:lnTo>
                <a:lnTo>
                  <a:pt x="675" y="124"/>
                </a:lnTo>
                <a:lnTo>
                  <a:pt x="685" y="147"/>
                </a:lnTo>
                <a:lnTo>
                  <a:pt x="704" y="142"/>
                </a:lnTo>
                <a:lnTo>
                  <a:pt x="722" y="155"/>
                </a:lnTo>
                <a:lnTo>
                  <a:pt x="757" y="143"/>
                </a:lnTo>
                <a:lnTo>
                  <a:pt x="783" y="134"/>
                </a:lnTo>
                <a:lnTo>
                  <a:pt x="795" y="156"/>
                </a:lnTo>
                <a:lnTo>
                  <a:pt x="812" y="166"/>
                </a:lnTo>
                <a:lnTo>
                  <a:pt x="825" y="149"/>
                </a:lnTo>
                <a:lnTo>
                  <a:pt x="846" y="166"/>
                </a:lnTo>
                <a:lnTo>
                  <a:pt x="858" y="157"/>
                </a:lnTo>
                <a:lnTo>
                  <a:pt x="875" y="158"/>
                </a:lnTo>
                <a:lnTo>
                  <a:pt x="893" y="162"/>
                </a:lnTo>
                <a:lnTo>
                  <a:pt x="909" y="172"/>
                </a:lnTo>
                <a:lnTo>
                  <a:pt x="931" y="172"/>
                </a:lnTo>
                <a:lnTo>
                  <a:pt x="935" y="194"/>
                </a:lnTo>
                <a:lnTo>
                  <a:pt x="921" y="221"/>
                </a:lnTo>
                <a:lnTo>
                  <a:pt x="930" y="221"/>
                </a:lnTo>
                <a:lnTo>
                  <a:pt x="934" y="228"/>
                </a:lnTo>
                <a:lnTo>
                  <a:pt x="923" y="236"/>
                </a:lnTo>
                <a:lnTo>
                  <a:pt x="923" y="249"/>
                </a:lnTo>
                <a:lnTo>
                  <a:pt x="933" y="253"/>
                </a:lnTo>
                <a:lnTo>
                  <a:pt x="940" y="286"/>
                </a:lnTo>
                <a:lnTo>
                  <a:pt x="940" y="310"/>
                </a:lnTo>
                <a:lnTo>
                  <a:pt x="918" y="316"/>
                </a:lnTo>
                <a:lnTo>
                  <a:pt x="902" y="319"/>
                </a:lnTo>
                <a:lnTo>
                  <a:pt x="896" y="337"/>
                </a:lnTo>
                <a:lnTo>
                  <a:pt x="862" y="344"/>
                </a:lnTo>
                <a:lnTo>
                  <a:pt x="861" y="361"/>
                </a:lnTo>
                <a:lnTo>
                  <a:pt x="860" y="384"/>
                </a:lnTo>
                <a:close/>
              </a:path>
            </a:pathLst>
          </a:custGeom>
          <a:solidFill>
            <a:srgbClr val="FFFFFF"/>
          </a:solidFill>
          <a:ln w="63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03" name="Freeform 1"/>
          <p:cNvSpPr>
            <a:spLocks noChangeAspect="1"/>
          </p:cNvSpPr>
          <p:nvPr/>
        </p:nvSpPr>
        <p:spPr bwMode="auto">
          <a:xfrm>
            <a:off x="5553075" y="6411913"/>
            <a:ext cx="261938" cy="161925"/>
          </a:xfrm>
          <a:custGeom>
            <a:avLst/>
            <a:gdLst>
              <a:gd name="T0" fmla="*/ 4975 w 20000"/>
              <a:gd name="T1" fmla="*/ 19947 h 20000"/>
              <a:gd name="T2" fmla="*/ 1516 w 20000"/>
              <a:gd name="T3" fmla="*/ 16898 h 20000"/>
              <a:gd name="T4" fmla="*/ 0 w 20000"/>
              <a:gd name="T5" fmla="*/ 13850 h 20000"/>
              <a:gd name="T6" fmla="*/ 4975 w 20000"/>
              <a:gd name="T7" fmla="*/ 6096 h 20000"/>
              <a:gd name="T8" fmla="*/ 8501 w 20000"/>
              <a:gd name="T9" fmla="*/ 6898 h 20000"/>
              <a:gd name="T10" fmla="*/ 19967 w 20000"/>
              <a:gd name="T11" fmla="*/ 0 h 20000"/>
              <a:gd name="T12" fmla="*/ 12982 w 20000"/>
              <a:gd name="T13" fmla="*/ 6898 h 20000"/>
              <a:gd name="T14" fmla="*/ 14498 w 20000"/>
              <a:gd name="T15" fmla="*/ 13102 h 20000"/>
              <a:gd name="T16" fmla="*/ 10016 w 20000"/>
              <a:gd name="T17" fmla="*/ 14545 h 20000"/>
              <a:gd name="T18" fmla="*/ 6985 w 20000"/>
              <a:gd name="T19" fmla="*/ 19947 h 20000"/>
              <a:gd name="T20" fmla="*/ 4975 w 20000"/>
              <a:gd name="T21" fmla="*/ 19947 h 20000"/>
              <a:gd name="T22" fmla="*/ 4975 w 20000"/>
              <a:gd name="T23" fmla="*/ 19947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000" h="20000">
                <a:moveTo>
                  <a:pt x="4975" y="19947"/>
                </a:moveTo>
                <a:lnTo>
                  <a:pt x="1516" y="16898"/>
                </a:lnTo>
                <a:lnTo>
                  <a:pt x="0" y="13850"/>
                </a:lnTo>
                <a:lnTo>
                  <a:pt x="4975" y="6096"/>
                </a:lnTo>
                <a:lnTo>
                  <a:pt x="8501" y="6898"/>
                </a:lnTo>
                <a:lnTo>
                  <a:pt x="19967" y="0"/>
                </a:lnTo>
                <a:lnTo>
                  <a:pt x="12982" y="6898"/>
                </a:lnTo>
                <a:lnTo>
                  <a:pt x="14498" y="13102"/>
                </a:lnTo>
                <a:lnTo>
                  <a:pt x="10016" y="14545"/>
                </a:lnTo>
                <a:lnTo>
                  <a:pt x="6985" y="19947"/>
                </a:lnTo>
                <a:lnTo>
                  <a:pt x="4975" y="1994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0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ZoneTexte 112"/>
          <p:cNvSpPr txBox="1"/>
          <p:nvPr/>
        </p:nvSpPr>
        <p:spPr>
          <a:xfrm>
            <a:off x="7627589" y="116632"/>
            <a:ext cx="144110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28 Days Later" pitchFamily="34" charset="0"/>
              </a:rPr>
              <a:t>L’</a:t>
            </a:r>
            <a:r>
              <a:rPr lang="fr-FR" dirty="0" err="1" smtClean="0">
                <a:latin typeface="28 Days Later" pitchFamily="34" charset="0"/>
              </a:rPr>
              <a:t>Amerique</a:t>
            </a:r>
            <a:endParaRPr lang="fr-FR" dirty="0">
              <a:latin typeface="28 Days Later" pitchFamily="34" charset="0"/>
            </a:endParaRPr>
          </a:p>
        </p:txBody>
      </p:sp>
      <p:pic>
        <p:nvPicPr>
          <p:cNvPr id="6258" name="Picture 114" descr="Carte de localisation de l'Amérique (colorée en vert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00" y="57148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Freeform 110"/>
          <p:cNvSpPr>
            <a:spLocks noChangeArrowheads="1"/>
          </p:cNvSpPr>
          <p:nvPr/>
        </p:nvSpPr>
        <p:spPr bwMode="auto">
          <a:xfrm>
            <a:off x="2174258" y="3829646"/>
            <a:ext cx="85638" cy="50974"/>
          </a:xfrm>
          <a:custGeom>
            <a:avLst/>
            <a:gdLst>
              <a:gd name="T0" fmla="*/ 0 w 105"/>
              <a:gd name="T1" fmla="*/ 37 h 64"/>
              <a:gd name="T2" fmla="*/ 16 w 105"/>
              <a:gd name="T3" fmla="*/ 21 h 64"/>
              <a:gd name="T4" fmla="*/ 26 w 105"/>
              <a:gd name="T5" fmla="*/ 0 h 64"/>
              <a:gd name="T6" fmla="*/ 61 w 105"/>
              <a:gd name="T7" fmla="*/ 11 h 64"/>
              <a:gd name="T8" fmla="*/ 93 w 105"/>
              <a:gd name="T9" fmla="*/ 27 h 64"/>
              <a:gd name="T10" fmla="*/ 104 w 105"/>
              <a:gd name="T11" fmla="*/ 53 h 64"/>
              <a:gd name="T12" fmla="*/ 83 w 105"/>
              <a:gd name="T13" fmla="*/ 63 h 64"/>
              <a:gd name="T14" fmla="*/ 36 w 105"/>
              <a:gd name="T15" fmla="*/ 53 h 64"/>
              <a:gd name="T16" fmla="*/ 0 w 105"/>
              <a:gd name="T17" fmla="*/ 37 h 64"/>
              <a:gd name="T18" fmla="*/ 0 w 105"/>
              <a:gd name="T19" fmla="*/ 3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64"/>
              <a:gd name="T32" fmla="*/ 105 w 105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64">
                <a:moveTo>
                  <a:pt x="0" y="37"/>
                </a:moveTo>
                <a:lnTo>
                  <a:pt x="16" y="21"/>
                </a:lnTo>
                <a:lnTo>
                  <a:pt x="26" y="0"/>
                </a:lnTo>
                <a:lnTo>
                  <a:pt x="61" y="11"/>
                </a:lnTo>
                <a:lnTo>
                  <a:pt x="93" y="27"/>
                </a:lnTo>
                <a:lnTo>
                  <a:pt x="104" y="53"/>
                </a:lnTo>
                <a:lnTo>
                  <a:pt x="83" y="63"/>
                </a:lnTo>
                <a:lnTo>
                  <a:pt x="36" y="53"/>
                </a:lnTo>
                <a:lnTo>
                  <a:pt x="0" y="3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9" name="Freeform 172"/>
          <p:cNvSpPr>
            <a:spLocks noChangeArrowheads="1"/>
          </p:cNvSpPr>
          <p:nvPr/>
        </p:nvSpPr>
        <p:spPr bwMode="auto">
          <a:xfrm>
            <a:off x="2938882" y="5197813"/>
            <a:ext cx="574997" cy="1364090"/>
          </a:xfrm>
          <a:custGeom>
            <a:avLst/>
            <a:gdLst>
              <a:gd name="T0" fmla="*/ 135 w 707"/>
              <a:gd name="T1" fmla="*/ 4 h 1672"/>
              <a:gd name="T2" fmla="*/ 203 w 707"/>
              <a:gd name="T3" fmla="*/ 13 h 1672"/>
              <a:gd name="T4" fmla="*/ 286 w 707"/>
              <a:gd name="T5" fmla="*/ 4 h 1672"/>
              <a:gd name="T6" fmla="*/ 431 w 707"/>
              <a:gd name="T7" fmla="*/ 108 h 1672"/>
              <a:gd name="T8" fmla="*/ 540 w 707"/>
              <a:gd name="T9" fmla="*/ 155 h 1672"/>
              <a:gd name="T10" fmla="*/ 497 w 707"/>
              <a:gd name="T11" fmla="*/ 259 h 1672"/>
              <a:gd name="T12" fmla="*/ 628 w 707"/>
              <a:gd name="T13" fmla="*/ 263 h 1672"/>
              <a:gd name="T14" fmla="*/ 664 w 707"/>
              <a:gd name="T15" fmla="*/ 149 h 1672"/>
              <a:gd name="T16" fmla="*/ 706 w 707"/>
              <a:gd name="T17" fmla="*/ 216 h 1672"/>
              <a:gd name="T18" fmla="*/ 628 w 707"/>
              <a:gd name="T19" fmla="*/ 315 h 1672"/>
              <a:gd name="T20" fmla="*/ 565 w 707"/>
              <a:gd name="T21" fmla="*/ 408 h 1672"/>
              <a:gd name="T22" fmla="*/ 540 w 707"/>
              <a:gd name="T23" fmla="*/ 492 h 1672"/>
              <a:gd name="T24" fmla="*/ 540 w 707"/>
              <a:gd name="T25" fmla="*/ 564 h 1672"/>
              <a:gd name="T26" fmla="*/ 544 w 707"/>
              <a:gd name="T27" fmla="*/ 651 h 1672"/>
              <a:gd name="T28" fmla="*/ 597 w 707"/>
              <a:gd name="T29" fmla="*/ 693 h 1672"/>
              <a:gd name="T30" fmla="*/ 628 w 707"/>
              <a:gd name="T31" fmla="*/ 750 h 1672"/>
              <a:gd name="T32" fmla="*/ 529 w 707"/>
              <a:gd name="T33" fmla="*/ 858 h 1672"/>
              <a:gd name="T34" fmla="*/ 420 w 707"/>
              <a:gd name="T35" fmla="*/ 890 h 1672"/>
              <a:gd name="T36" fmla="*/ 420 w 707"/>
              <a:gd name="T37" fmla="*/ 968 h 1672"/>
              <a:gd name="T38" fmla="*/ 301 w 707"/>
              <a:gd name="T39" fmla="*/ 978 h 1672"/>
              <a:gd name="T40" fmla="*/ 327 w 707"/>
              <a:gd name="T41" fmla="*/ 1050 h 1672"/>
              <a:gd name="T42" fmla="*/ 379 w 707"/>
              <a:gd name="T43" fmla="*/ 1086 h 1672"/>
              <a:gd name="T44" fmla="*/ 327 w 707"/>
              <a:gd name="T45" fmla="*/ 1076 h 1672"/>
              <a:gd name="T46" fmla="*/ 322 w 707"/>
              <a:gd name="T47" fmla="*/ 1128 h 1672"/>
              <a:gd name="T48" fmla="*/ 296 w 707"/>
              <a:gd name="T49" fmla="*/ 1221 h 1672"/>
              <a:gd name="T50" fmla="*/ 301 w 707"/>
              <a:gd name="T51" fmla="*/ 1344 h 1672"/>
              <a:gd name="T52" fmla="*/ 286 w 707"/>
              <a:gd name="T53" fmla="*/ 1454 h 1672"/>
              <a:gd name="T54" fmla="*/ 244 w 707"/>
              <a:gd name="T55" fmla="*/ 1577 h 1672"/>
              <a:gd name="T56" fmla="*/ 244 w 707"/>
              <a:gd name="T57" fmla="*/ 1656 h 1672"/>
              <a:gd name="T58" fmla="*/ 109 w 707"/>
              <a:gd name="T59" fmla="*/ 1620 h 1672"/>
              <a:gd name="T60" fmla="*/ 52 w 707"/>
              <a:gd name="T61" fmla="*/ 1536 h 1672"/>
              <a:gd name="T62" fmla="*/ 78 w 707"/>
              <a:gd name="T63" fmla="*/ 1417 h 1672"/>
              <a:gd name="T64" fmla="*/ 78 w 707"/>
              <a:gd name="T65" fmla="*/ 1319 h 1672"/>
              <a:gd name="T66" fmla="*/ 68 w 707"/>
              <a:gd name="T67" fmla="*/ 1221 h 1672"/>
              <a:gd name="T68" fmla="*/ 78 w 707"/>
              <a:gd name="T69" fmla="*/ 1185 h 1672"/>
              <a:gd name="T70" fmla="*/ 42 w 707"/>
              <a:gd name="T71" fmla="*/ 1128 h 1672"/>
              <a:gd name="T72" fmla="*/ 37 w 707"/>
              <a:gd name="T73" fmla="*/ 1060 h 1672"/>
              <a:gd name="T74" fmla="*/ 16 w 707"/>
              <a:gd name="T75" fmla="*/ 874 h 1672"/>
              <a:gd name="T76" fmla="*/ 11 w 707"/>
              <a:gd name="T77" fmla="*/ 739 h 1672"/>
              <a:gd name="T78" fmla="*/ 42 w 707"/>
              <a:gd name="T79" fmla="*/ 615 h 1672"/>
              <a:gd name="T80" fmla="*/ 0 w 707"/>
              <a:gd name="T81" fmla="*/ 465 h 1672"/>
              <a:gd name="T82" fmla="*/ 37 w 707"/>
              <a:gd name="T83" fmla="*/ 300 h 1672"/>
              <a:gd name="T84" fmla="*/ 52 w 707"/>
              <a:gd name="T85" fmla="*/ 222 h 1672"/>
              <a:gd name="T86" fmla="*/ 52 w 707"/>
              <a:gd name="T87" fmla="*/ 139 h 1672"/>
              <a:gd name="T88" fmla="*/ 109 w 707"/>
              <a:gd name="T89" fmla="*/ 46 h 16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07"/>
              <a:gd name="T136" fmla="*/ 0 h 1672"/>
              <a:gd name="T137" fmla="*/ 707 w 707"/>
              <a:gd name="T138" fmla="*/ 1672 h 167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07" h="1672">
                <a:moveTo>
                  <a:pt x="109" y="46"/>
                </a:moveTo>
                <a:lnTo>
                  <a:pt x="119" y="13"/>
                </a:lnTo>
                <a:lnTo>
                  <a:pt x="135" y="4"/>
                </a:lnTo>
                <a:lnTo>
                  <a:pt x="135" y="0"/>
                </a:lnTo>
                <a:lnTo>
                  <a:pt x="161" y="13"/>
                </a:lnTo>
                <a:lnTo>
                  <a:pt x="203" y="13"/>
                </a:lnTo>
                <a:lnTo>
                  <a:pt x="229" y="40"/>
                </a:lnTo>
                <a:lnTo>
                  <a:pt x="244" y="4"/>
                </a:lnTo>
                <a:lnTo>
                  <a:pt x="286" y="4"/>
                </a:lnTo>
                <a:lnTo>
                  <a:pt x="337" y="57"/>
                </a:lnTo>
                <a:lnTo>
                  <a:pt x="379" y="98"/>
                </a:lnTo>
                <a:lnTo>
                  <a:pt x="431" y="108"/>
                </a:lnTo>
                <a:lnTo>
                  <a:pt x="472" y="129"/>
                </a:lnTo>
                <a:lnTo>
                  <a:pt x="519" y="139"/>
                </a:lnTo>
                <a:lnTo>
                  <a:pt x="540" y="155"/>
                </a:lnTo>
                <a:lnTo>
                  <a:pt x="529" y="191"/>
                </a:lnTo>
                <a:lnTo>
                  <a:pt x="513" y="216"/>
                </a:lnTo>
                <a:lnTo>
                  <a:pt x="497" y="259"/>
                </a:lnTo>
                <a:lnTo>
                  <a:pt x="544" y="263"/>
                </a:lnTo>
                <a:lnTo>
                  <a:pt x="586" y="284"/>
                </a:lnTo>
                <a:lnTo>
                  <a:pt x="628" y="263"/>
                </a:lnTo>
                <a:lnTo>
                  <a:pt x="664" y="232"/>
                </a:lnTo>
                <a:lnTo>
                  <a:pt x="674" y="191"/>
                </a:lnTo>
                <a:lnTo>
                  <a:pt x="664" y="149"/>
                </a:lnTo>
                <a:lnTo>
                  <a:pt x="674" y="108"/>
                </a:lnTo>
                <a:lnTo>
                  <a:pt x="679" y="175"/>
                </a:lnTo>
                <a:lnTo>
                  <a:pt x="706" y="216"/>
                </a:lnTo>
                <a:lnTo>
                  <a:pt x="695" y="259"/>
                </a:lnTo>
                <a:lnTo>
                  <a:pt x="664" y="284"/>
                </a:lnTo>
                <a:lnTo>
                  <a:pt x="628" y="315"/>
                </a:lnTo>
                <a:lnTo>
                  <a:pt x="607" y="347"/>
                </a:lnTo>
                <a:lnTo>
                  <a:pt x="581" y="382"/>
                </a:lnTo>
                <a:lnTo>
                  <a:pt x="565" y="408"/>
                </a:lnTo>
                <a:lnTo>
                  <a:pt x="544" y="414"/>
                </a:lnTo>
                <a:lnTo>
                  <a:pt x="544" y="449"/>
                </a:lnTo>
                <a:lnTo>
                  <a:pt x="540" y="492"/>
                </a:lnTo>
                <a:lnTo>
                  <a:pt x="540" y="533"/>
                </a:lnTo>
                <a:lnTo>
                  <a:pt x="540" y="558"/>
                </a:lnTo>
                <a:lnTo>
                  <a:pt x="540" y="564"/>
                </a:lnTo>
                <a:lnTo>
                  <a:pt x="540" y="610"/>
                </a:lnTo>
                <a:lnTo>
                  <a:pt x="540" y="625"/>
                </a:lnTo>
                <a:lnTo>
                  <a:pt x="544" y="651"/>
                </a:lnTo>
                <a:lnTo>
                  <a:pt x="571" y="657"/>
                </a:lnTo>
                <a:lnTo>
                  <a:pt x="597" y="682"/>
                </a:lnTo>
                <a:lnTo>
                  <a:pt x="597" y="693"/>
                </a:lnTo>
                <a:lnTo>
                  <a:pt x="597" y="719"/>
                </a:lnTo>
                <a:lnTo>
                  <a:pt x="628" y="735"/>
                </a:lnTo>
                <a:lnTo>
                  <a:pt x="628" y="750"/>
                </a:lnTo>
                <a:lnTo>
                  <a:pt x="612" y="791"/>
                </a:lnTo>
                <a:lnTo>
                  <a:pt x="597" y="833"/>
                </a:lnTo>
                <a:lnTo>
                  <a:pt x="529" y="858"/>
                </a:lnTo>
                <a:lnTo>
                  <a:pt x="462" y="868"/>
                </a:lnTo>
                <a:lnTo>
                  <a:pt x="395" y="868"/>
                </a:lnTo>
                <a:lnTo>
                  <a:pt x="420" y="890"/>
                </a:lnTo>
                <a:lnTo>
                  <a:pt x="420" y="915"/>
                </a:lnTo>
                <a:lnTo>
                  <a:pt x="409" y="952"/>
                </a:lnTo>
                <a:lnTo>
                  <a:pt x="420" y="968"/>
                </a:lnTo>
                <a:lnTo>
                  <a:pt x="405" y="993"/>
                </a:lnTo>
                <a:lnTo>
                  <a:pt x="348" y="993"/>
                </a:lnTo>
                <a:lnTo>
                  <a:pt x="301" y="978"/>
                </a:lnTo>
                <a:lnTo>
                  <a:pt x="301" y="1003"/>
                </a:lnTo>
                <a:lnTo>
                  <a:pt x="311" y="1024"/>
                </a:lnTo>
                <a:lnTo>
                  <a:pt x="327" y="1050"/>
                </a:lnTo>
                <a:lnTo>
                  <a:pt x="368" y="1050"/>
                </a:lnTo>
                <a:lnTo>
                  <a:pt x="379" y="1060"/>
                </a:lnTo>
                <a:lnTo>
                  <a:pt x="379" y="1086"/>
                </a:lnTo>
                <a:lnTo>
                  <a:pt x="364" y="1091"/>
                </a:lnTo>
                <a:lnTo>
                  <a:pt x="352" y="1076"/>
                </a:lnTo>
                <a:lnTo>
                  <a:pt x="327" y="1076"/>
                </a:lnTo>
                <a:lnTo>
                  <a:pt x="327" y="1091"/>
                </a:lnTo>
                <a:lnTo>
                  <a:pt x="348" y="1112"/>
                </a:lnTo>
                <a:lnTo>
                  <a:pt x="322" y="1128"/>
                </a:lnTo>
                <a:lnTo>
                  <a:pt x="327" y="1169"/>
                </a:lnTo>
                <a:lnTo>
                  <a:pt x="327" y="1221"/>
                </a:lnTo>
                <a:lnTo>
                  <a:pt x="296" y="1221"/>
                </a:lnTo>
                <a:lnTo>
                  <a:pt x="260" y="1262"/>
                </a:lnTo>
                <a:lnTo>
                  <a:pt x="254" y="1303"/>
                </a:lnTo>
                <a:lnTo>
                  <a:pt x="301" y="1344"/>
                </a:lnTo>
                <a:lnTo>
                  <a:pt x="348" y="1350"/>
                </a:lnTo>
                <a:lnTo>
                  <a:pt x="327" y="1412"/>
                </a:lnTo>
                <a:lnTo>
                  <a:pt x="286" y="1454"/>
                </a:lnTo>
                <a:lnTo>
                  <a:pt x="286" y="1495"/>
                </a:lnTo>
                <a:lnTo>
                  <a:pt x="254" y="1536"/>
                </a:lnTo>
                <a:lnTo>
                  <a:pt x="244" y="1577"/>
                </a:lnTo>
                <a:lnTo>
                  <a:pt x="260" y="1620"/>
                </a:lnTo>
                <a:lnTo>
                  <a:pt x="286" y="1671"/>
                </a:lnTo>
                <a:lnTo>
                  <a:pt x="244" y="1656"/>
                </a:lnTo>
                <a:lnTo>
                  <a:pt x="192" y="1656"/>
                </a:lnTo>
                <a:lnTo>
                  <a:pt x="151" y="1656"/>
                </a:lnTo>
                <a:lnTo>
                  <a:pt x="109" y="1620"/>
                </a:lnTo>
                <a:lnTo>
                  <a:pt x="109" y="1567"/>
                </a:lnTo>
                <a:lnTo>
                  <a:pt x="78" y="1567"/>
                </a:lnTo>
                <a:lnTo>
                  <a:pt x="52" y="1536"/>
                </a:lnTo>
                <a:lnTo>
                  <a:pt x="42" y="1485"/>
                </a:lnTo>
                <a:lnTo>
                  <a:pt x="68" y="1459"/>
                </a:lnTo>
                <a:lnTo>
                  <a:pt x="78" y="1417"/>
                </a:lnTo>
                <a:lnTo>
                  <a:pt x="68" y="1391"/>
                </a:lnTo>
                <a:lnTo>
                  <a:pt x="78" y="1360"/>
                </a:lnTo>
                <a:lnTo>
                  <a:pt x="78" y="1319"/>
                </a:lnTo>
                <a:lnTo>
                  <a:pt x="78" y="1283"/>
                </a:lnTo>
                <a:lnTo>
                  <a:pt x="78" y="1252"/>
                </a:lnTo>
                <a:lnTo>
                  <a:pt x="68" y="1221"/>
                </a:lnTo>
                <a:lnTo>
                  <a:pt x="52" y="1211"/>
                </a:lnTo>
                <a:lnTo>
                  <a:pt x="78" y="1211"/>
                </a:lnTo>
                <a:lnTo>
                  <a:pt x="78" y="1185"/>
                </a:lnTo>
                <a:lnTo>
                  <a:pt x="52" y="1185"/>
                </a:lnTo>
                <a:lnTo>
                  <a:pt x="52" y="1143"/>
                </a:lnTo>
                <a:lnTo>
                  <a:pt x="42" y="1128"/>
                </a:lnTo>
                <a:lnTo>
                  <a:pt x="16" y="1112"/>
                </a:lnTo>
                <a:lnTo>
                  <a:pt x="16" y="1050"/>
                </a:lnTo>
                <a:lnTo>
                  <a:pt x="37" y="1060"/>
                </a:lnTo>
                <a:lnTo>
                  <a:pt x="11" y="1003"/>
                </a:lnTo>
                <a:lnTo>
                  <a:pt x="11" y="941"/>
                </a:lnTo>
                <a:lnTo>
                  <a:pt x="16" y="874"/>
                </a:lnTo>
                <a:lnTo>
                  <a:pt x="37" y="868"/>
                </a:lnTo>
                <a:lnTo>
                  <a:pt x="11" y="807"/>
                </a:lnTo>
                <a:lnTo>
                  <a:pt x="11" y="739"/>
                </a:lnTo>
                <a:lnTo>
                  <a:pt x="37" y="723"/>
                </a:lnTo>
                <a:lnTo>
                  <a:pt x="27" y="672"/>
                </a:lnTo>
                <a:lnTo>
                  <a:pt x="42" y="615"/>
                </a:lnTo>
                <a:lnTo>
                  <a:pt x="27" y="558"/>
                </a:lnTo>
                <a:lnTo>
                  <a:pt x="16" y="506"/>
                </a:lnTo>
                <a:lnTo>
                  <a:pt x="0" y="465"/>
                </a:lnTo>
                <a:lnTo>
                  <a:pt x="11" y="414"/>
                </a:lnTo>
                <a:lnTo>
                  <a:pt x="11" y="341"/>
                </a:lnTo>
                <a:lnTo>
                  <a:pt x="37" y="300"/>
                </a:lnTo>
                <a:lnTo>
                  <a:pt x="52" y="263"/>
                </a:lnTo>
                <a:lnTo>
                  <a:pt x="68" y="247"/>
                </a:lnTo>
                <a:lnTo>
                  <a:pt x="52" y="222"/>
                </a:lnTo>
                <a:lnTo>
                  <a:pt x="62" y="206"/>
                </a:lnTo>
                <a:lnTo>
                  <a:pt x="52" y="165"/>
                </a:lnTo>
                <a:lnTo>
                  <a:pt x="52" y="139"/>
                </a:lnTo>
                <a:lnTo>
                  <a:pt x="62" y="124"/>
                </a:lnTo>
                <a:lnTo>
                  <a:pt x="104" y="108"/>
                </a:lnTo>
                <a:lnTo>
                  <a:pt x="109" y="4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0" name="Freeform 173"/>
          <p:cNvSpPr>
            <a:spLocks noChangeArrowheads="1"/>
          </p:cNvSpPr>
          <p:nvPr/>
        </p:nvSpPr>
        <p:spPr bwMode="auto">
          <a:xfrm>
            <a:off x="3171328" y="6582292"/>
            <a:ext cx="142730" cy="122340"/>
          </a:xfrm>
          <a:custGeom>
            <a:avLst/>
            <a:gdLst>
              <a:gd name="T0" fmla="*/ 37 w 177"/>
              <a:gd name="T1" fmla="*/ 140 h 152"/>
              <a:gd name="T2" fmla="*/ 16 w 177"/>
              <a:gd name="T3" fmla="*/ 73 h 152"/>
              <a:gd name="T4" fmla="*/ 0 w 177"/>
              <a:gd name="T5" fmla="*/ 0 h 152"/>
              <a:gd name="T6" fmla="*/ 26 w 177"/>
              <a:gd name="T7" fmla="*/ 21 h 152"/>
              <a:gd name="T8" fmla="*/ 37 w 177"/>
              <a:gd name="T9" fmla="*/ 47 h 152"/>
              <a:gd name="T10" fmla="*/ 94 w 177"/>
              <a:gd name="T11" fmla="*/ 83 h 152"/>
              <a:gd name="T12" fmla="*/ 135 w 177"/>
              <a:gd name="T13" fmla="*/ 114 h 152"/>
              <a:gd name="T14" fmla="*/ 176 w 177"/>
              <a:gd name="T15" fmla="*/ 125 h 152"/>
              <a:gd name="T16" fmla="*/ 124 w 177"/>
              <a:gd name="T17" fmla="*/ 151 h 152"/>
              <a:gd name="T18" fmla="*/ 78 w 177"/>
              <a:gd name="T19" fmla="*/ 140 h 152"/>
              <a:gd name="T20" fmla="*/ 37 w 177"/>
              <a:gd name="T21" fmla="*/ 140 h 152"/>
              <a:gd name="T22" fmla="*/ 37 w 177"/>
              <a:gd name="T23" fmla="*/ 140 h 1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"/>
              <a:gd name="T37" fmla="*/ 0 h 152"/>
              <a:gd name="T38" fmla="*/ 177 w 177"/>
              <a:gd name="T39" fmla="*/ 152 h 1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7" h="152">
                <a:moveTo>
                  <a:pt x="37" y="140"/>
                </a:moveTo>
                <a:lnTo>
                  <a:pt x="16" y="73"/>
                </a:lnTo>
                <a:lnTo>
                  <a:pt x="0" y="0"/>
                </a:lnTo>
                <a:lnTo>
                  <a:pt x="26" y="21"/>
                </a:lnTo>
                <a:lnTo>
                  <a:pt x="37" y="47"/>
                </a:lnTo>
                <a:lnTo>
                  <a:pt x="94" y="83"/>
                </a:lnTo>
                <a:lnTo>
                  <a:pt x="135" y="114"/>
                </a:lnTo>
                <a:lnTo>
                  <a:pt x="176" y="125"/>
                </a:lnTo>
                <a:lnTo>
                  <a:pt x="124" y="151"/>
                </a:lnTo>
                <a:lnTo>
                  <a:pt x="78" y="140"/>
                </a:lnTo>
                <a:lnTo>
                  <a:pt x="37" y="14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1" name="Freeform 174"/>
          <p:cNvSpPr>
            <a:spLocks noChangeArrowheads="1"/>
          </p:cNvSpPr>
          <p:nvPr/>
        </p:nvSpPr>
        <p:spPr bwMode="auto">
          <a:xfrm>
            <a:off x="2659539" y="3342325"/>
            <a:ext cx="26508" cy="53014"/>
          </a:xfrm>
          <a:custGeom>
            <a:avLst/>
            <a:gdLst>
              <a:gd name="T0" fmla="*/ 25 w 32"/>
              <a:gd name="T1" fmla="*/ 67 h 68"/>
              <a:gd name="T2" fmla="*/ 15 w 32"/>
              <a:gd name="T3" fmla="*/ 51 h 68"/>
              <a:gd name="T4" fmla="*/ 15 w 32"/>
              <a:gd name="T5" fmla="*/ 41 h 68"/>
              <a:gd name="T6" fmla="*/ 15 w 32"/>
              <a:gd name="T7" fmla="*/ 16 h 68"/>
              <a:gd name="T8" fmla="*/ 0 w 32"/>
              <a:gd name="T9" fmla="*/ 10 h 68"/>
              <a:gd name="T10" fmla="*/ 0 w 32"/>
              <a:gd name="T11" fmla="*/ 0 h 68"/>
              <a:gd name="T12" fmla="*/ 15 w 32"/>
              <a:gd name="T13" fmla="*/ 10 h 68"/>
              <a:gd name="T14" fmla="*/ 31 w 32"/>
              <a:gd name="T15" fmla="*/ 41 h 68"/>
              <a:gd name="T16" fmla="*/ 25 w 32"/>
              <a:gd name="T17" fmla="*/ 67 h 68"/>
              <a:gd name="T18" fmla="*/ 25 w 32"/>
              <a:gd name="T19" fmla="*/ 67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68"/>
              <a:gd name="T32" fmla="*/ 32 w 32"/>
              <a:gd name="T33" fmla="*/ 68 h 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68">
                <a:moveTo>
                  <a:pt x="25" y="67"/>
                </a:moveTo>
                <a:lnTo>
                  <a:pt x="15" y="51"/>
                </a:lnTo>
                <a:lnTo>
                  <a:pt x="15" y="41"/>
                </a:lnTo>
                <a:lnTo>
                  <a:pt x="15" y="16"/>
                </a:lnTo>
                <a:lnTo>
                  <a:pt x="0" y="10"/>
                </a:lnTo>
                <a:lnTo>
                  <a:pt x="0" y="0"/>
                </a:lnTo>
                <a:lnTo>
                  <a:pt x="15" y="10"/>
                </a:lnTo>
                <a:lnTo>
                  <a:pt x="31" y="41"/>
                </a:lnTo>
                <a:lnTo>
                  <a:pt x="25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2" name="Freeform 175"/>
          <p:cNvSpPr>
            <a:spLocks noChangeArrowheads="1"/>
          </p:cNvSpPr>
          <p:nvPr/>
        </p:nvSpPr>
        <p:spPr bwMode="auto">
          <a:xfrm>
            <a:off x="2635071" y="3425925"/>
            <a:ext cx="16312" cy="24468"/>
          </a:xfrm>
          <a:custGeom>
            <a:avLst/>
            <a:gdLst>
              <a:gd name="T0" fmla="*/ 6 w 22"/>
              <a:gd name="T1" fmla="*/ 31 h 32"/>
              <a:gd name="T2" fmla="*/ 0 w 22"/>
              <a:gd name="T3" fmla="*/ 20 h 32"/>
              <a:gd name="T4" fmla="*/ 6 w 22"/>
              <a:gd name="T5" fmla="*/ 15 h 32"/>
              <a:gd name="T6" fmla="*/ 6 w 22"/>
              <a:gd name="T7" fmla="*/ 0 h 32"/>
              <a:gd name="T8" fmla="*/ 21 w 22"/>
              <a:gd name="T9" fmla="*/ 0 h 32"/>
              <a:gd name="T10" fmla="*/ 21 w 22"/>
              <a:gd name="T11" fmla="*/ 20 h 32"/>
              <a:gd name="T12" fmla="*/ 6 w 22"/>
              <a:gd name="T13" fmla="*/ 31 h 32"/>
              <a:gd name="T14" fmla="*/ 6 w 22"/>
              <a:gd name="T15" fmla="*/ 31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32"/>
              <a:gd name="T26" fmla="*/ 22 w 22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32">
                <a:moveTo>
                  <a:pt x="6" y="31"/>
                </a:moveTo>
                <a:lnTo>
                  <a:pt x="0" y="20"/>
                </a:lnTo>
                <a:lnTo>
                  <a:pt x="6" y="15"/>
                </a:lnTo>
                <a:lnTo>
                  <a:pt x="6" y="0"/>
                </a:lnTo>
                <a:lnTo>
                  <a:pt x="21" y="0"/>
                </a:lnTo>
                <a:lnTo>
                  <a:pt x="21" y="20"/>
                </a:lnTo>
                <a:lnTo>
                  <a:pt x="6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3" name="Freeform 176"/>
          <p:cNvSpPr>
            <a:spLocks noChangeArrowheads="1"/>
          </p:cNvSpPr>
          <p:nvPr/>
        </p:nvSpPr>
        <p:spPr bwMode="auto">
          <a:xfrm>
            <a:off x="2686047" y="3405535"/>
            <a:ext cx="28546" cy="36702"/>
          </a:xfrm>
          <a:custGeom>
            <a:avLst/>
            <a:gdLst>
              <a:gd name="T0" fmla="*/ 36 w 37"/>
              <a:gd name="T1" fmla="*/ 46 h 47"/>
              <a:gd name="T2" fmla="*/ 20 w 37"/>
              <a:gd name="T3" fmla="*/ 41 h 47"/>
              <a:gd name="T4" fmla="*/ 26 w 37"/>
              <a:gd name="T5" fmla="*/ 26 h 47"/>
              <a:gd name="T6" fmla="*/ 0 w 37"/>
              <a:gd name="T7" fmla="*/ 4 h 47"/>
              <a:gd name="T8" fmla="*/ 10 w 37"/>
              <a:gd name="T9" fmla="*/ 0 h 47"/>
              <a:gd name="T10" fmla="*/ 36 w 37"/>
              <a:gd name="T11" fmla="*/ 26 h 47"/>
              <a:gd name="T12" fmla="*/ 36 w 37"/>
              <a:gd name="T13" fmla="*/ 46 h 47"/>
              <a:gd name="T14" fmla="*/ 36 w 37"/>
              <a:gd name="T15" fmla="*/ 46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47"/>
              <a:gd name="T26" fmla="*/ 37 w 37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47">
                <a:moveTo>
                  <a:pt x="36" y="46"/>
                </a:moveTo>
                <a:lnTo>
                  <a:pt x="20" y="41"/>
                </a:lnTo>
                <a:lnTo>
                  <a:pt x="26" y="26"/>
                </a:lnTo>
                <a:lnTo>
                  <a:pt x="0" y="4"/>
                </a:lnTo>
                <a:lnTo>
                  <a:pt x="10" y="0"/>
                </a:lnTo>
                <a:lnTo>
                  <a:pt x="36" y="26"/>
                </a:lnTo>
                <a:lnTo>
                  <a:pt x="36" y="4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4" name="Freeform 177"/>
          <p:cNvSpPr>
            <a:spLocks noChangeArrowheads="1"/>
          </p:cNvSpPr>
          <p:nvPr/>
        </p:nvSpPr>
        <p:spPr bwMode="auto">
          <a:xfrm>
            <a:off x="2616721" y="3354559"/>
            <a:ext cx="42818" cy="16312"/>
          </a:xfrm>
          <a:custGeom>
            <a:avLst/>
            <a:gdLst>
              <a:gd name="T0" fmla="*/ 11 w 54"/>
              <a:gd name="T1" fmla="*/ 20 h 21"/>
              <a:gd name="T2" fmla="*/ 0 w 54"/>
              <a:gd name="T3" fmla="*/ 0 h 21"/>
              <a:gd name="T4" fmla="*/ 21 w 54"/>
              <a:gd name="T5" fmla="*/ 0 h 21"/>
              <a:gd name="T6" fmla="*/ 43 w 54"/>
              <a:gd name="T7" fmla="*/ 0 h 21"/>
              <a:gd name="T8" fmla="*/ 53 w 54"/>
              <a:gd name="T9" fmla="*/ 0 h 21"/>
              <a:gd name="T10" fmla="*/ 11 w 54"/>
              <a:gd name="T11" fmla="*/ 20 h 21"/>
              <a:gd name="T12" fmla="*/ 11 w 54"/>
              <a:gd name="T13" fmla="*/ 2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21"/>
              <a:gd name="T23" fmla="*/ 54 w 54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21">
                <a:moveTo>
                  <a:pt x="11" y="20"/>
                </a:moveTo>
                <a:lnTo>
                  <a:pt x="0" y="0"/>
                </a:lnTo>
                <a:lnTo>
                  <a:pt x="21" y="0"/>
                </a:lnTo>
                <a:lnTo>
                  <a:pt x="43" y="0"/>
                </a:lnTo>
                <a:lnTo>
                  <a:pt x="53" y="0"/>
                </a:lnTo>
                <a:lnTo>
                  <a:pt x="11" y="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5" name="Freeform 178"/>
          <p:cNvSpPr>
            <a:spLocks noChangeArrowheads="1"/>
          </p:cNvSpPr>
          <p:nvPr/>
        </p:nvSpPr>
        <p:spPr bwMode="auto">
          <a:xfrm>
            <a:off x="2781879" y="3580889"/>
            <a:ext cx="30586" cy="14272"/>
          </a:xfrm>
          <a:custGeom>
            <a:avLst/>
            <a:gdLst>
              <a:gd name="T0" fmla="*/ 10 w 37"/>
              <a:gd name="T1" fmla="*/ 16 h 17"/>
              <a:gd name="T2" fmla="*/ 0 w 37"/>
              <a:gd name="T3" fmla="*/ 5 h 17"/>
              <a:gd name="T4" fmla="*/ 16 w 37"/>
              <a:gd name="T5" fmla="*/ 0 h 17"/>
              <a:gd name="T6" fmla="*/ 36 w 37"/>
              <a:gd name="T7" fmla="*/ 0 h 17"/>
              <a:gd name="T8" fmla="*/ 26 w 37"/>
              <a:gd name="T9" fmla="*/ 16 h 17"/>
              <a:gd name="T10" fmla="*/ 10 w 37"/>
              <a:gd name="T11" fmla="*/ 16 h 17"/>
              <a:gd name="T12" fmla="*/ 10 w 37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17"/>
              <a:gd name="T23" fmla="*/ 37 w 3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17">
                <a:moveTo>
                  <a:pt x="10" y="16"/>
                </a:moveTo>
                <a:lnTo>
                  <a:pt x="0" y="5"/>
                </a:lnTo>
                <a:lnTo>
                  <a:pt x="16" y="0"/>
                </a:lnTo>
                <a:lnTo>
                  <a:pt x="36" y="0"/>
                </a:lnTo>
                <a:lnTo>
                  <a:pt x="26" y="16"/>
                </a:lnTo>
                <a:lnTo>
                  <a:pt x="1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6" name="Freeform 179"/>
          <p:cNvSpPr>
            <a:spLocks noChangeArrowheads="1"/>
          </p:cNvSpPr>
          <p:nvPr/>
        </p:nvSpPr>
        <p:spPr bwMode="auto">
          <a:xfrm>
            <a:off x="2724787" y="3438159"/>
            <a:ext cx="16312" cy="24468"/>
          </a:xfrm>
          <a:custGeom>
            <a:avLst/>
            <a:gdLst>
              <a:gd name="T0" fmla="*/ 4 w 21"/>
              <a:gd name="T1" fmla="*/ 31 h 32"/>
              <a:gd name="T2" fmla="*/ 4 w 21"/>
              <a:gd name="T3" fmla="*/ 25 h 32"/>
              <a:gd name="T4" fmla="*/ 0 w 21"/>
              <a:gd name="T5" fmla="*/ 4 h 32"/>
              <a:gd name="T6" fmla="*/ 4 w 21"/>
              <a:gd name="T7" fmla="*/ 0 h 32"/>
              <a:gd name="T8" fmla="*/ 20 w 21"/>
              <a:gd name="T9" fmla="*/ 31 h 32"/>
              <a:gd name="T10" fmla="*/ 4 w 21"/>
              <a:gd name="T11" fmla="*/ 31 h 32"/>
              <a:gd name="T12" fmla="*/ 4 w 21"/>
              <a:gd name="T13" fmla="*/ 31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32"/>
              <a:gd name="T23" fmla="*/ 21 w 21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32">
                <a:moveTo>
                  <a:pt x="4" y="31"/>
                </a:moveTo>
                <a:lnTo>
                  <a:pt x="4" y="25"/>
                </a:lnTo>
                <a:lnTo>
                  <a:pt x="0" y="4"/>
                </a:lnTo>
                <a:lnTo>
                  <a:pt x="4" y="0"/>
                </a:lnTo>
                <a:lnTo>
                  <a:pt x="20" y="31"/>
                </a:lnTo>
                <a:lnTo>
                  <a:pt x="4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7" name="Freeform 180"/>
          <p:cNvSpPr>
            <a:spLocks noChangeArrowheads="1"/>
          </p:cNvSpPr>
          <p:nvPr/>
        </p:nvSpPr>
        <p:spPr bwMode="auto">
          <a:xfrm>
            <a:off x="2734983" y="3485055"/>
            <a:ext cx="14272" cy="32624"/>
          </a:xfrm>
          <a:custGeom>
            <a:avLst/>
            <a:gdLst>
              <a:gd name="T0" fmla="*/ 16 w 17"/>
              <a:gd name="T1" fmla="*/ 41 h 42"/>
              <a:gd name="T2" fmla="*/ 0 w 17"/>
              <a:gd name="T3" fmla="*/ 0 h 42"/>
              <a:gd name="T4" fmla="*/ 16 w 17"/>
              <a:gd name="T5" fmla="*/ 35 h 42"/>
              <a:gd name="T6" fmla="*/ 16 w 17"/>
              <a:gd name="T7" fmla="*/ 41 h 42"/>
              <a:gd name="T8" fmla="*/ 16 w 17"/>
              <a:gd name="T9" fmla="*/ 41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2"/>
              <a:gd name="T17" fmla="*/ 17 w 17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2">
                <a:moveTo>
                  <a:pt x="16" y="41"/>
                </a:moveTo>
                <a:lnTo>
                  <a:pt x="0" y="0"/>
                </a:lnTo>
                <a:lnTo>
                  <a:pt x="16" y="35"/>
                </a:lnTo>
                <a:lnTo>
                  <a:pt x="16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8" name="Freeform 181"/>
          <p:cNvSpPr>
            <a:spLocks noChangeArrowheads="1"/>
          </p:cNvSpPr>
          <p:nvPr/>
        </p:nvSpPr>
        <p:spPr bwMode="auto">
          <a:xfrm>
            <a:off x="2651383" y="3462627"/>
            <a:ext cx="8156" cy="14272"/>
          </a:xfrm>
          <a:custGeom>
            <a:avLst/>
            <a:gdLst>
              <a:gd name="T0" fmla="*/ 0 w 11"/>
              <a:gd name="T1" fmla="*/ 16 h 17"/>
              <a:gd name="T2" fmla="*/ 0 w 11"/>
              <a:gd name="T3" fmla="*/ 10 h 17"/>
              <a:gd name="T4" fmla="*/ 10 w 11"/>
              <a:gd name="T5" fmla="*/ 0 h 17"/>
              <a:gd name="T6" fmla="*/ 10 w 11"/>
              <a:gd name="T7" fmla="*/ 16 h 17"/>
              <a:gd name="T8" fmla="*/ 0 w 11"/>
              <a:gd name="T9" fmla="*/ 16 h 17"/>
              <a:gd name="T10" fmla="*/ 0 w 11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7"/>
              <a:gd name="T20" fmla="*/ 11 w 11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7">
                <a:moveTo>
                  <a:pt x="0" y="16"/>
                </a:moveTo>
                <a:lnTo>
                  <a:pt x="0" y="10"/>
                </a:lnTo>
                <a:lnTo>
                  <a:pt x="10" y="0"/>
                </a:lnTo>
                <a:lnTo>
                  <a:pt x="10" y="16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9" name="Freeform 182"/>
          <p:cNvSpPr>
            <a:spLocks noChangeArrowheads="1"/>
          </p:cNvSpPr>
          <p:nvPr/>
        </p:nvSpPr>
        <p:spPr bwMode="auto">
          <a:xfrm>
            <a:off x="2812465" y="3531953"/>
            <a:ext cx="12234" cy="8156"/>
          </a:xfrm>
          <a:custGeom>
            <a:avLst/>
            <a:gdLst>
              <a:gd name="T0" fmla="*/ 16 w 17"/>
              <a:gd name="T1" fmla="*/ 10 h 11"/>
              <a:gd name="T2" fmla="*/ 0 w 17"/>
              <a:gd name="T3" fmla="*/ 10 h 11"/>
              <a:gd name="T4" fmla="*/ 0 w 17"/>
              <a:gd name="T5" fmla="*/ 0 h 11"/>
              <a:gd name="T6" fmla="*/ 16 w 17"/>
              <a:gd name="T7" fmla="*/ 10 h 11"/>
              <a:gd name="T8" fmla="*/ 16 w 17"/>
              <a:gd name="T9" fmla="*/ 1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1"/>
              <a:gd name="T17" fmla="*/ 17 w 17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1">
                <a:moveTo>
                  <a:pt x="16" y="10"/>
                </a:moveTo>
                <a:lnTo>
                  <a:pt x="0" y="10"/>
                </a:lnTo>
                <a:lnTo>
                  <a:pt x="0" y="0"/>
                </a:lnTo>
                <a:lnTo>
                  <a:pt x="16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0" name="Freeform 183"/>
          <p:cNvSpPr>
            <a:spLocks noChangeArrowheads="1"/>
          </p:cNvSpPr>
          <p:nvPr/>
        </p:nvSpPr>
        <p:spPr bwMode="auto">
          <a:xfrm>
            <a:off x="3269200" y="3892854"/>
            <a:ext cx="12234" cy="22430"/>
          </a:xfrm>
          <a:custGeom>
            <a:avLst/>
            <a:gdLst>
              <a:gd name="T0" fmla="*/ 5 w 17"/>
              <a:gd name="T1" fmla="*/ 26 h 27"/>
              <a:gd name="T2" fmla="*/ 0 w 17"/>
              <a:gd name="T3" fmla="*/ 0 h 27"/>
              <a:gd name="T4" fmla="*/ 5 w 17"/>
              <a:gd name="T5" fmla="*/ 0 h 27"/>
              <a:gd name="T6" fmla="*/ 16 w 17"/>
              <a:gd name="T7" fmla="*/ 16 h 27"/>
              <a:gd name="T8" fmla="*/ 5 w 17"/>
              <a:gd name="T9" fmla="*/ 26 h 27"/>
              <a:gd name="T10" fmla="*/ 5 w 1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7"/>
              <a:gd name="T20" fmla="*/ 17 w 1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7">
                <a:moveTo>
                  <a:pt x="5" y="26"/>
                </a:moveTo>
                <a:lnTo>
                  <a:pt x="0" y="0"/>
                </a:lnTo>
                <a:lnTo>
                  <a:pt x="5" y="0"/>
                </a:lnTo>
                <a:lnTo>
                  <a:pt x="16" y="16"/>
                </a:lnTo>
                <a:lnTo>
                  <a:pt x="5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1" name="Freeform 184"/>
          <p:cNvSpPr>
            <a:spLocks noChangeArrowheads="1"/>
          </p:cNvSpPr>
          <p:nvPr/>
        </p:nvSpPr>
        <p:spPr bwMode="auto">
          <a:xfrm>
            <a:off x="2208922" y="3682838"/>
            <a:ext cx="50974" cy="97872"/>
          </a:xfrm>
          <a:custGeom>
            <a:avLst/>
            <a:gdLst>
              <a:gd name="T0" fmla="*/ 10 w 64"/>
              <a:gd name="T1" fmla="*/ 26 h 120"/>
              <a:gd name="T2" fmla="*/ 36 w 64"/>
              <a:gd name="T3" fmla="*/ 0 h 120"/>
              <a:gd name="T4" fmla="*/ 52 w 64"/>
              <a:gd name="T5" fmla="*/ 0 h 120"/>
              <a:gd name="T6" fmla="*/ 63 w 64"/>
              <a:gd name="T7" fmla="*/ 10 h 120"/>
              <a:gd name="T8" fmla="*/ 52 w 64"/>
              <a:gd name="T9" fmla="*/ 51 h 120"/>
              <a:gd name="T10" fmla="*/ 42 w 64"/>
              <a:gd name="T11" fmla="*/ 82 h 120"/>
              <a:gd name="T12" fmla="*/ 26 w 64"/>
              <a:gd name="T13" fmla="*/ 98 h 120"/>
              <a:gd name="T14" fmla="*/ 10 w 64"/>
              <a:gd name="T15" fmla="*/ 119 h 120"/>
              <a:gd name="T16" fmla="*/ 0 w 64"/>
              <a:gd name="T17" fmla="*/ 108 h 120"/>
              <a:gd name="T18" fmla="*/ 10 w 64"/>
              <a:gd name="T19" fmla="*/ 26 h 120"/>
              <a:gd name="T20" fmla="*/ 10 w 64"/>
              <a:gd name="T21" fmla="*/ 26 h 1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20"/>
              <a:gd name="T35" fmla="*/ 64 w 64"/>
              <a:gd name="T36" fmla="*/ 120 h 1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20">
                <a:moveTo>
                  <a:pt x="10" y="26"/>
                </a:moveTo>
                <a:lnTo>
                  <a:pt x="36" y="0"/>
                </a:lnTo>
                <a:lnTo>
                  <a:pt x="52" y="0"/>
                </a:lnTo>
                <a:lnTo>
                  <a:pt x="63" y="10"/>
                </a:lnTo>
                <a:lnTo>
                  <a:pt x="52" y="51"/>
                </a:lnTo>
                <a:lnTo>
                  <a:pt x="42" y="82"/>
                </a:lnTo>
                <a:lnTo>
                  <a:pt x="26" y="98"/>
                </a:lnTo>
                <a:lnTo>
                  <a:pt x="10" y="119"/>
                </a:lnTo>
                <a:lnTo>
                  <a:pt x="0" y="108"/>
                </a:lnTo>
                <a:lnTo>
                  <a:pt x="10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2" name="Freeform 185"/>
          <p:cNvSpPr>
            <a:spLocks noChangeArrowheads="1"/>
          </p:cNvSpPr>
          <p:nvPr/>
        </p:nvSpPr>
        <p:spPr bwMode="auto">
          <a:xfrm>
            <a:off x="2904219" y="4739039"/>
            <a:ext cx="444501" cy="497515"/>
          </a:xfrm>
          <a:custGeom>
            <a:avLst/>
            <a:gdLst>
              <a:gd name="T0" fmla="*/ 16 w 545"/>
              <a:gd name="T1" fmla="*/ 259 h 611"/>
              <a:gd name="T2" fmla="*/ 27 w 545"/>
              <a:gd name="T3" fmla="*/ 212 h 611"/>
              <a:gd name="T4" fmla="*/ 27 w 545"/>
              <a:gd name="T5" fmla="*/ 175 h 611"/>
              <a:gd name="T6" fmla="*/ 41 w 545"/>
              <a:gd name="T7" fmla="*/ 118 h 611"/>
              <a:gd name="T8" fmla="*/ 0 w 545"/>
              <a:gd name="T9" fmla="*/ 51 h 611"/>
              <a:gd name="T10" fmla="*/ 52 w 545"/>
              <a:gd name="T11" fmla="*/ 61 h 611"/>
              <a:gd name="T12" fmla="*/ 78 w 545"/>
              <a:gd name="T13" fmla="*/ 41 h 611"/>
              <a:gd name="T14" fmla="*/ 135 w 545"/>
              <a:gd name="T15" fmla="*/ 0 h 611"/>
              <a:gd name="T16" fmla="*/ 187 w 545"/>
              <a:gd name="T17" fmla="*/ 0 h 611"/>
              <a:gd name="T18" fmla="*/ 192 w 545"/>
              <a:gd name="T19" fmla="*/ 61 h 611"/>
              <a:gd name="T20" fmla="*/ 213 w 545"/>
              <a:gd name="T21" fmla="*/ 103 h 611"/>
              <a:gd name="T22" fmla="*/ 254 w 545"/>
              <a:gd name="T23" fmla="*/ 129 h 611"/>
              <a:gd name="T24" fmla="*/ 327 w 545"/>
              <a:gd name="T25" fmla="*/ 149 h 611"/>
              <a:gd name="T26" fmla="*/ 409 w 545"/>
              <a:gd name="T27" fmla="*/ 186 h 611"/>
              <a:gd name="T28" fmla="*/ 420 w 545"/>
              <a:gd name="T29" fmla="*/ 243 h 611"/>
              <a:gd name="T30" fmla="*/ 420 w 545"/>
              <a:gd name="T31" fmla="*/ 294 h 611"/>
              <a:gd name="T32" fmla="*/ 513 w 545"/>
              <a:gd name="T33" fmla="*/ 304 h 611"/>
              <a:gd name="T34" fmla="*/ 544 w 545"/>
              <a:gd name="T35" fmla="*/ 367 h 611"/>
              <a:gd name="T36" fmla="*/ 544 w 545"/>
              <a:gd name="T37" fmla="*/ 429 h 611"/>
              <a:gd name="T38" fmla="*/ 528 w 545"/>
              <a:gd name="T39" fmla="*/ 486 h 611"/>
              <a:gd name="T40" fmla="*/ 497 w 545"/>
              <a:gd name="T41" fmla="*/ 455 h 611"/>
              <a:gd name="T42" fmla="*/ 368 w 545"/>
              <a:gd name="T43" fmla="*/ 455 h 611"/>
              <a:gd name="T44" fmla="*/ 368 w 545"/>
              <a:gd name="T45" fmla="*/ 471 h 611"/>
              <a:gd name="T46" fmla="*/ 342 w 545"/>
              <a:gd name="T47" fmla="*/ 496 h 611"/>
              <a:gd name="T48" fmla="*/ 352 w 545"/>
              <a:gd name="T49" fmla="*/ 527 h 611"/>
              <a:gd name="T50" fmla="*/ 327 w 545"/>
              <a:gd name="T51" fmla="*/ 569 h 611"/>
              <a:gd name="T52" fmla="*/ 285 w 545"/>
              <a:gd name="T53" fmla="*/ 569 h 611"/>
              <a:gd name="T54" fmla="*/ 270 w 545"/>
              <a:gd name="T55" fmla="*/ 606 h 611"/>
              <a:gd name="T56" fmla="*/ 244 w 545"/>
              <a:gd name="T57" fmla="*/ 579 h 611"/>
              <a:gd name="T58" fmla="*/ 202 w 545"/>
              <a:gd name="T59" fmla="*/ 579 h 611"/>
              <a:gd name="T60" fmla="*/ 176 w 545"/>
              <a:gd name="T61" fmla="*/ 564 h 611"/>
              <a:gd name="T62" fmla="*/ 176 w 545"/>
              <a:gd name="T63" fmla="*/ 569 h 611"/>
              <a:gd name="T64" fmla="*/ 160 w 545"/>
              <a:gd name="T65" fmla="*/ 579 h 611"/>
              <a:gd name="T66" fmla="*/ 150 w 545"/>
              <a:gd name="T67" fmla="*/ 610 h 611"/>
              <a:gd name="T68" fmla="*/ 119 w 545"/>
              <a:gd name="T69" fmla="*/ 610 h 611"/>
              <a:gd name="T70" fmla="*/ 104 w 545"/>
              <a:gd name="T71" fmla="*/ 564 h 611"/>
              <a:gd name="T72" fmla="*/ 84 w 545"/>
              <a:gd name="T73" fmla="*/ 512 h 611"/>
              <a:gd name="T74" fmla="*/ 68 w 545"/>
              <a:gd name="T75" fmla="*/ 445 h 611"/>
              <a:gd name="T76" fmla="*/ 41 w 545"/>
              <a:gd name="T77" fmla="*/ 392 h 611"/>
              <a:gd name="T78" fmla="*/ 16 w 545"/>
              <a:gd name="T79" fmla="*/ 361 h 611"/>
              <a:gd name="T80" fmla="*/ 27 w 545"/>
              <a:gd name="T81" fmla="*/ 326 h 611"/>
              <a:gd name="T82" fmla="*/ 37 w 545"/>
              <a:gd name="T83" fmla="*/ 304 h 611"/>
              <a:gd name="T84" fmla="*/ 41 w 545"/>
              <a:gd name="T85" fmla="*/ 310 h 611"/>
              <a:gd name="T86" fmla="*/ 57 w 545"/>
              <a:gd name="T87" fmla="*/ 294 h 611"/>
              <a:gd name="T88" fmla="*/ 16 w 545"/>
              <a:gd name="T89" fmla="*/ 259 h 611"/>
              <a:gd name="T90" fmla="*/ 16 w 545"/>
              <a:gd name="T91" fmla="*/ 259 h 6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5"/>
              <a:gd name="T139" fmla="*/ 0 h 611"/>
              <a:gd name="T140" fmla="*/ 545 w 545"/>
              <a:gd name="T141" fmla="*/ 611 h 6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5" h="611">
                <a:moveTo>
                  <a:pt x="16" y="259"/>
                </a:moveTo>
                <a:lnTo>
                  <a:pt x="27" y="212"/>
                </a:lnTo>
                <a:lnTo>
                  <a:pt x="27" y="175"/>
                </a:lnTo>
                <a:lnTo>
                  <a:pt x="41" y="118"/>
                </a:lnTo>
                <a:lnTo>
                  <a:pt x="0" y="51"/>
                </a:lnTo>
                <a:lnTo>
                  <a:pt x="52" y="61"/>
                </a:lnTo>
                <a:lnTo>
                  <a:pt x="78" y="41"/>
                </a:lnTo>
                <a:lnTo>
                  <a:pt x="135" y="0"/>
                </a:lnTo>
                <a:lnTo>
                  <a:pt x="187" y="0"/>
                </a:lnTo>
                <a:lnTo>
                  <a:pt x="192" y="61"/>
                </a:lnTo>
                <a:lnTo>
                  <a:pt x="213" y="103"/>
                </a:lnTo>
                <a:lnTo>
                  <a:pt x="254" y="129"/>
                </a:lnTo>
                <a:lnTo>
                  <a:pt x="327" y="149"/>
                </a:lnTo>
                <a:lnTo>
                  <a:pt x="409" y="186"/>
                </a:lnTo>
                <a:lnTo>
                  <a:pt x="420" y="243"/>
                </a:lnTo>
                <a:lnTo>
                  <a:pt x="420" y="294"/>
                </a:lnTo>
                <a:lnTo>
                  <a:pt x="513" y="304"/>
                </a:lnTo>
                <a:lnTo>
                  <a:pt x="544" y="367"/>
                </a:lnTo>
                <a:lnTo>
                  <a:pt x="544" y="429"/>
                </a:lnTo>
                <a:lnTo>
                  <a:pt x="528" y="486"/>
                </a:lnTo>
                <a:lnTo>
                  <a:pt x="497" y="455"/>
                </a:lnTo>
                <a:lnTo>
                  <a:pt x="368" y="455"/>
                </a:lnTo>
                <a:lnTo>
                  <a:pt x="368" y="471"/>
                </a:lnTo>
                <a:lnTo>
                  <a:pt x="342" y="496"/>
                </a:lnTo>
                <a:lnTo>
                  <a:pt x="352" y="527"/>
                </a:lnTo>
                <a:lnTo>
                  <a:pt x="327" y="569"/>
                </a:lnTo>
                <a:lnTo>
                  <a:pt x="285" y="569"/>
                </a:lnTo>
                <a:lnTo>
                  <a:pt x="270" y="606"/>
                </a:lnTo>
                <a:lnTo>
                  <a:pt x="244" y="579"/>
                </a:lnTo>
                <a:lnTo>
                  <a:pt x="202" y="579"/>
                </a:lnTo>
                <a:lnTo>
                  <a:pt x="176" y="564"/>
                </a:lnTo>
                <a:lnTo>
                  <a:pt x="176" y="569"/>
                </a:lnTo>
                <a:lnTo>
                  <a:pt x="160" y="579"/>
                </a:lnTo>
                <a:lnTo>
                  <a:pt x="150" y="610"/>
                </a:lnTo>
                <a:lnTo>
                  <a:pt x="119" y="610"/>
                </a:lnTo>
                <a:lnTo>
                  <a:pt x="104" y="564"/>
                </a:lnTo>
                <a:lnTo>
                  <a:pt x="84" y="512"/>
                </a:lnTo>
                <a:lnTo>
                  <a:pt x="68" y="445"/>
                </a:lnTo>
                <a:lnTo>
                  <a:pt x="41" y="392"/>
                </a:lnTo>
                <a:lnTo>
                  <a:pt x="16" y="361"/>
                </a:lnTo>
                <a:lnTo>
                  <a:pt x="27" y="326"/>
                </a:lnTo>
                <a:lnTo>
                  <a:pt x="37" y="304"/>
                </a:lnTo>
                <a:lnTo>
                  <a:pt x="41" y="310"/>
                </a:lnTo>
                <a:lnTo>
                  <a:pt x="57" y="294"/>
                </a:lnTo>
                <a:lnTo>
                  <a:pt x="16" y="25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3" name="Freeform 186"/>
          <p:cNvSpPr>
            <a:spLocks noChangeArrowheads="1"/>
          </p:cNvSpPr>
          <p:nvPr/>
        </p:nvSpPr>
        <p:spPr bwMode="auto">
          <a:xfrm>
            <a:off x="2749255" y="4184432"/>
            <a:ext cx="1415063" cy="1490506"/>
          </a:xfrm>
          <a:custGeom>
            <a:avLst/>
            <a:gdLst>
              <a:gd name="T0" fmla="*/ 938 w 1737"/>
              <a:gd name="T1" fmla="*/ 145 h 1828"/>
              <a:gd name="T2" fmla="*/ 990 w 1737"/>
              <a:gd name="T3" fmla="*/ 52 h 1828"/>
              <a:gd name="T4" fmla="*/ 1062 w 1737"/>
              <a:gd name="T5" fmla="*/ 161 h 1828"/>
              <a:gd name="T6" fmla="*/ 979 w 1737"/>
              <a:gd name="T7" fmla="*/ 270 h 1828"/>
              <a:gd name="T8" fmla="*/ 1037 w 1737"/>
              <a:gd name="T9" fmla="*/ 254 h 1828"/>
              <a:gd name="T10" fmla="*/ 1031 w 1737"/>
              <a:gd name="T11" fmla="*/ 327 h 1828"/>
              <a:gd name="T12" fmla="*/ 1207 w 1737"/>
              <a:gd name="T13" fmla="*/ 285 h 1828"/>
              <a:gd name="T14" fmla="*/ 1296 w 1737"/>
              <a:gd name="T15" fmla="*/ 373 h 1828"/>
              <a:gd name="T16" fmla="*/ 1492 w 1737"/>
              <a:gd name="T17" fmla="*/ 373 h 1828"/>
              <a:gd name="T18" fmla="*/ 1689 w 1737"/>
              <a:gd name="T19" fmla="*/ 471 h 1828"/>
              <a:gd name="T20" fmla="*/ 1716 w 1737"/>
              <a:gd name="T21" fmla="*/ 648 h 1828"/>
              <a:gd name="T22" fmla="*/ 1617 w 1737"/>
              <a:gd name="T23" fmla="*/ 797 h 1828"/>
              <a:gd name="T24" fmla="*/ 1560 w 1737"/>
              <a:gd name="T25" fmla="*/ 906 h 1828"/>
              <a:gd name="T26" fmla="*/ 1539 w 1737"/>
              <a:gd name="T27" fmla="*/ 1071 h 1828"/>
              <a:gd name="T28" fmla="*/ 1482 w 1737"/>
              <a:gd name="T29" fmla="*/ 1247 h 1828"/>
              <a:gd name="T30" fmla="*/ 1342 w 1737"/>
              <a:gd name="T31" fmla="*/ 1310 h 1828"/>
              <a:gd name="T32" fmla="*/ 1171 w 1737"/>
              <a:gd name="T33" fmla="*/ 1418 h 1828"/>
              <a:gd name="T34" fmla="*/ 1145 w 1737"/>
              <a:gd name="T35" fmla="*/ 1574 h 1828"/>
              <a:gd name="T36" fmla="*/ 1073 w 1737"/>
              <a:gd name="T37" fmla="*/ 1708 h 1828"/>
              <a:gd name="T38" fmla="*/ 990 w 1737"/>
              <a:gd name="T39" fmla="*/ 1827 h 1828"/>
              <a:gd name="T40" fmla="*/ 938 w 1737"/>
              <a:gd name="T41" fmla="*/ 1723 h 1828"/>
              <a:gd name="T42" fmla="*/ 814 w 1737"/>
              <a:gd name="T43" fmla="*/ 1651 h 1828"/>
              <a:gd name="T44" fmla="*/ 840 w 1737"/>
              <a:gd name="T45" fmla="*/ 1589 h 1828"/>
              <a:gd name="T46" fmla="*/ 928 w 1737"/>
              <a:gd name="T47" fmla="*/ 1501 h 1828"/>
              <a:gd name="T48" fmla="*/ 906 w 1737"/>
              <a:gd name="T49" fmla="*/ 1351 h 1828"/>
              <a:gd name="T50" fmla="*/ 840 w 1737"/>
              <a:gd name="T51" fmla="*/ 1263 h 1828"/>
              <a:gd name="T52" fmla="*/ 736 w 1737"/>
              <a:gd name="T53" fmla="*/ 1108 h 1828"/>
              <a:gd name="T54" fmla="*/ 612 w 1737"/>
              <a:gd name="T55" fmla="*/ 973 h 1828"/>
              <a:gd name="T56" fmla="*/ 518 w 1737"/>
              <a:gd name="T57" fmla="*/ 828 h 1828"/>
              <a:gd name="T58" fmla="*/ 384 w 1737"/>
              <a:gd name="T59" fmla="*/ 740 h 1828"/>
              <a:gd name="T60" fmla="*/ 270 w 1737"/>
              <a:gd name="T61" fmla="*/ 720 h 1828"/>
              <a:gd name="T62" fmla="*/ 166 w 1737"/>
              <a:gd name="T63" fmla="*/ 730 h 1828"/>
              <a:gd name="T64" fmla="*/ 125 w 1737"/>
              <a:gd name="T65" fmla="*/ 679 h 1828"/>
              <a:gd name="T66" fmla="*/ 27 w 1737"/>
              <a:gd name="T67" fmla="*/ 636 h 1828"/>
              <a:gd name="T68" fmla="*/ 27 w 1737"/>
              <a:gd name="T69" fmla="*/ 528 h 1828"/>
              <a:gd name="T70" fmla="*/ 125 w 1737"/>
              <a:gd name="T71" fmla="*/ 419 h 1828"/>
              <a:gd name="T72" fmla="*/ 192 w 1737"/>
              <a:gd name="T73" fmla="*/ 285 h 1828"/>
              <a:gd name="T74" fmla="*/ 166 w 1737"/>
              <a:gd name="T75" fmla="*/ 213 h 1828"/>
              <a:gd name="T76" fmla="*/ 166 w 1737"/>
              <a:gd name="T77" fmla="*/ 187 h 1828"/>
              <a:gd name="T78" fmla="*/ 244 w 1737"/>
              <a:gd name="T79" fmla="*/ 161 h 1828"/>
              <a:gd name="T80" fmla="*/ 295 w 1737"/>
              <a:gd name="T81" fmla="*/ 176 h 1828"/>
              <a:gd name="T82" fmla="*/ 358 w 1737"/>
              <a:gd name="T83" fmla="*/ 197 h 1828"/>
              <a:gd name="T84" fmla="*/ 462 w 1737"/>
              <a:gd name="T85" fmla="*/ 129 h 1828"/>
              <a:gd name="T86" fmla="*/ 394 w 1737"/>
              <a:gd name="T87" fmla="*/ 52 h 1828"/>
              <a:gd name="T88" fmla="*/ 503 w 1737"/>
              <a:gd name="T89" fmla="*/ 52 h 1828"/>
              <a:gd name="T90" fmla="*/ 601 w 1737"/>
              <a:gd name="T91" fmla="*/ 0 h 1828"/>
              <a:gd name="T92" fmla="*/ 612 w 1737"/>
              <a:gd name="T93" fmla="*/ 119 h 1828"/>
              <a:gd name="T94" fmla="*/ 730 w 1737"/>
              <a:gd name="T95" fmla="*/ 161 h 1828"/>
              <a:gd name="T96" fmla="*/ 798 w 1737"/>
              <a:gd name="T97" fmla="*/ 129 h 1828"/>
              <a:gd name="T98" fmla="*/ 855 w 1737"/>
              <a:gd name="T99" fmla="*/ 135 h 18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37"/>
              <a:gd name="T151" fmla="*/ 0 h 1828"/>
              <a:gd name="T152" fmla="*/ 1737 w 1737"/>
              <a:gd name="T153" fmla="*/ 1828 h 18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37" h="1828">
                <a:moveTo>
                  <a:pt x="855" y="135"/>
                </a:moveTo>
                <a:lnTo>
                  <a:pt x="886" y="156"/>
                </a:lnTo>
                <a:lnTo>
                  <a:pt x="938" y="145"/>
                </a:lnTo>
                <a:lnTo>
                  <a:pt x="964" y="104"/>
                </a:lnTo>
                <a:lnTo>
                  <a:pt x="979" y="62"/>
                </a:lnTo>
                <a:lnTo>
                  <a:pt x="990" y="52"/>
                </a:lnTo>
                <a:lnTo>
                  <a:pt x="1006" y="68"/>
                </a:lnTo>
                <a:lnTo>
                  <a:pt x="1031" y="156"/>
                </a:lnTo>
                <a:lnTo>
                  <a:pt x="1062" y="161"/>
                </a:lnTo>
                <a:lnTo>
                  <a:pt x="1057" y="197"/>
                </a:lnTo>
                <a:lnTo>
                  <a:pt x="1006" y="239"/>
                </a:lnTo>
                <a:lnTo>
                  <a:pt x="979" y="270"/>
                </a:lnTo>
                <a:lnTo>
                  <a:pt x="949" y="311"/>
                </a:lnTo>
                <a:lnTo>
                  <a:pt x="1006" y="295"/>
                </a:lnTo>
                <a:lnTo>
                  <a:pt x="1037" y="254"/>
                </a:lnTo>
                <a:lnTo>
                  <a:pt x="1129" y="264"/>
                </a:lnTo>
                <a:lnTo>
                  <a:pt x="1104" y="311"/>
                </a:lnTo>
                <a:lnTo>
                  <a:pt x="1031" y="327"/>
                </a:lnTo>
                <a:lnTo>
                  <a:pt x="1088" y="337"/>
                </a:lnTo>
                <a:lnTo>
                  <a:pt x="1155" y="270"/>
                </a:lnTo>
                <a:lnTo>
                  <a:pt x="1207" y="285"/>
                </a:lnTo>
                <a:lnTo>
                  <a:pt x="1264" y="305"/>
                </a:lnTo>
                <a:lnTo>
                  <a:pt x="1306" y="337"/>
                </a:lnTo>
                <a:lnTo>
                  <a:pt x="1296" y="373"/>
                </a:lnTo>
                <a:lnTo>
                  <a:pt x="1358" y="352"/>
                </a:lnTo>
                <a:lnTo>
                  <a:pt x="1425" y="373"/>
                </a:lnTo>
                <a:lnTo>
                  <a:pt x="1492" y="373"/>
                </a:lnTo>
                <a:lnTo>
                  <a:pt x="1564" y="415"/>
                </a:lnTo>
                <a:lnTo>
                  <a:pt x="1627" y="461"/>
                </a:lnTo>
                <a:lnTo>
                  <a:pt x="1689" y="471"/>
                </a:lnTo>
                <a:lnTo>
                  <a:pt x="1716" y="513"/>
                </a:lnTo>
                <a:lnTo>
                  <a:pt x="1736" y="564"/>
                </a:lnTo>
                <a:lnTo>
                  <a:pt x="1716" y="648"/>
                </a:lnTo>
                <a:lnTo>
                  <a:pt x="1683" y="689"/>
                </a:lnTo>
                <a:lnTo>
                  <a:pt x="1648" y="740"/>
                </a:lnTo>
                <a:lnTo>
                  <a:pt x="1617" y="797"/>
                </a:lnTo>
                <a:lnTo>
                  <a:pt x="1580" y="813"/>
                </a:lnTo>
                <a:lnTo>
                  <a:pt x="1560" y="849"/>
                </a:lnTo>
                <a:lnTo>
                  <a:pt x="1560" y="906"/>
                </a:lnTo>
                <a:lnTo>
                  <a:pt x="1564" y="957"/>
                </a:lnTo>
                <a:lnTo>
                  <a:pt x="1560" y="1040"/>
                </a:lnTo>
                <a:lnTo>
                  <a:pt x="1539" y="1071"/>
                </a:lnTo>
                <a:lnTo>
                  <a:pt x="1534" y="1124"/>
                </a:lnTo>
                <a:lnTo>
                  <a:pt x="1492" y="1206"/>
                </a:lnTo>
                <a:lnTo>
                  <a:pt x="1482" y="1247"/>
                </a:lnTo>
                <a:lnTo>
                  <a:pt x="1450" y="1289"/>
                </a:lnTo>
                <a:lnTo>
                  <a:pt x="1404" y="1289"/>
                </a:lnTo>
                <a:lnTo>
                  <a:pt x="1342" y="1310"/>
                </a:lnTo>
                <a:lnTo>
                  <a:pt x="1274" y="1341"/>
                </a:lnTo>
                <a:lnTo>
                  <a:pt x="1213" y="1372"/>
                </a:lnTo>
                <a:lnTo>
                  <a:pt x="1171" y="1418"/>
                </a:lnTo>
                <a:lnTo>
                  <a:pt x="1166" y="1480"/>
                </a:lnTo>
                <a:lnTo>
                  <a:pt x="1166" y="1543"/>
                </a:lnTo>
                <a:lnTo>
                  <a:pt x="1145" y="1574"/>
                </a:lnTo>
                <a:lnTo>
                  <a:pt x="1114" y="1625"/>
                </a:lnTo>
                <a:lnTo>
                  <a:pt x="1098" y="1666"/>
                </a:lnTo>
                <a:lnTo>
                  <a:pt x="1073" y="1708"/>
                </a:lnTo>
                <a:lnTo>
                  <a:pt x="1037" y="1744"/>
                </a:lnTo>
                <a:lnTo>
                  <a:pt x="1021" y="1786"/>
                </a:lnTo>
                <a:lnTo>
                  <a:pt x="990" y="1827"/>
                </a:lnTo>
                <a:lnTo>
                  <a:pt x="979" y="1791"/>
                </a:lnTo>
                <a:lnTo>
                  <a:pt x="990" y="1764"/>
                </a:lnTo>
                <a:lnTo>
                  <a:pt x="938" y="1723"/>
                </a:lnTo>
                <a:lnTo>
                  <a:pt x="896" y="1692"/>
                </a:lnTo>
                <a:lnTo>
                  <a:pt x="871" y="1692"/>
                </a:lnTo>
                <a:lnTo>
                  <a:pt x="814" y="1651"/>
                </a:lnTo>
                <a:lnTo>
                  <a:pt x="798" y="1651"/>
                </a:lnTo>
                <a:lnTo>
                  <a:pt x="814" y="1625"/>
                </a:lnTo>
                <a:lnTo>
                  <a:pt x="840" y="1589"/>
                </a:lnTo>
                <a:lnTo>
                  <a:pt x="861" y="1558"/>
                </a:lnTo>
                <a:lnTo>
                  <a:pt x="896" y="1527"/>
                </a:lnTo>
                <a:lnTo>
                  <a:pt x="928" y="1501"/>
                </a:lnTo>
                <a:lnTo>
                  <a:pt x="938" y="1459"/>
                </a:lnTo>
                <a:lnTo>
                  <a:pt x="912" y="1418"/>
                </a:lnTo>
                <a:lnTo>
                  <a:pt x="906" y="1351"/>
                </a:lnTo>
                <a:lnTo>
                  <a:pt x="886" y="1330"/>
                </a:lnTo>
                <a:lnTo>
                  <a:pt x="871" y="1341"/>
                </a:lnTo>
                <a:lnTo>
                  <a:pt x="840" y="1263"/>
                </a:lnTo>
                <a:lnTo>
                  <a:pt x="746" y="1257"/>
                </a:lnTo>
                <a:lnTo>
                  <a:pt x="720" y="1165"/>
                </a:lnTo>
                <a:lnTo>
                  <a:pt x="736" y="1108"/>
                </a:lnTo>
                <a:lnTo>
                  <a:pt x="736" y="1046"/>
                </a:lnTo>
                <a:lnTo>
                  <a:pt x="705" y="983"/>
                </a:lnTo>
                <a:lnTo>
                  <a:pt x="612" y="973"/>
                </a:lnTo>
                <a:lnTo>
                  <a:pt x="612" y="922"/>
                </a:lnTo>
                <a:lnTo>
                  <a:pt x="601" y="865"/>
                </a:lnTo>
                <a:lnTo>
                  <a:pt x="518" y="828"/>
                </a:lnTo>
                <a:lnTo>
                  <a:pt x="446" y="808"/>
                </a:lnTo>
                <a:lnTo>
                  <a:pt x="405" y="781"/>
                </a:lnTo>
                <a:lnTo>
                  <a:pt x="384" y="740"/>
                </a:lnTo>
                <a:lnTo>
                  <a:pt x="379" y="679"/>
                </a:lnTo>
                <a:lnTo>
                  <a:pt x="327" y="679"/>
                </a:lnTo>
                <a:lnTo>
                  <a:pt x="270" y="720"/>
                </a:lnTo>
                <a:lnTo>
                  <a:pt x="244" y="740"/>
                </a:lnTo>
                <a:lnTo>
                  <a:pt x="192" y="730"/>
                </a:lnTo>
                <a:lnTo>
                  <a:pt x="166" y="730"/>
                </a:lnTo>
                <a:lnTo>
                  <a:pt x="151" y="730"/>
                </a:lnTo>
                <a:lnTo>
                  <a:pt x="151" y="663"/>
                </a:lnTo>
                <a:lnTo>
                  <a:pt x="125" y="679"/>
                </a:lnTo>
                <a:lnTo>
                  <a:pt x="84" y="679"/>
                </a:lnTo>
                <a:lnTo>
                  <a:pt x="52" y="663"/>
                </a:lnTo>
                <a:lnTo>
                  <a:pt x="27" y="636"/>
                </a:lnTo>
                <a:lnTo>
                  <a:pt x="0" y="595"/>
                </a:lnTo>
                <a:lnTo>
                  <a:pt x="0" y="544"/>
                </a:lnTo>
                <a:lnTo>
                  <a:pt x="27" y="528"/>
                </a:lnTo>
                <a:lnTo>
                  <a:pt x="31" y="487"/>
                </a:lnTo>
                <a:lnTo>
                  <a:pt x="52" y="456"/>
                </a:lnTo>
                <a:lnTo>
                  <a:pt x="125" y="419"/>
                </a:lnTo>
                <a:lnTo>
                  <a:pt x="161" y="419"/>
                </a:lnTo>
                <a:lnTo>
                  <a:pt x="166" y="419"/>
                </a:lnTo>
                <a:lnTo>
                  <a:pt x="192" y="285"/>
                </a:lnTo>
                <a:lnTo>
                  <a:pt x="187" y="254"/>
                </a:lnTo>
                <a:lnTo>
                  <a:pt x="161" y="239"/>
                </a:lnTo>
                <a:lnTo>
                  <a:pt x="166" y="213"/>
                </a:lnTo>
                <a:lnTo>
                  <a:pt x="192" y="213"/>
                </a:lnTo>
                <a:lnTo>
                  <a:pt x="192" y="197"/>
                </a:lnTo>
                <a:lnTo>
                  <a:pt x="166" y="187"/>
                </a:lnTo>
                <a:lnTo>
                  <a:pt x="166" y="161"/>
                </a:lnTo>
                <a:lnTo>
                  <a:pt x="187" y="156"/>
                </a:lnTo>
                <a:lnTo>
                  <a:pt x="244" y="161"/>
                </a:lnTo>
                <a:lnTo>
                  <a:pt x="244" y="145"/>
                </a:lnTo>
                <a:lnTo>
                  <a:pt x="275" y="145"/>
                </a:lnTo>
                <a:lnTo>
                  <a:pt x="295" y="176"/>
                </a:lnTo>
                <a:lnTo>
                  <a:pt x="301" y="187"/>
                </a:lnTo>
                <a:lnTo>
                  <a:pt x="327" y="202"/>
                </a:lnTo>
                <a:lnTo>
                  <a:pt x="358" y="197"/>
                </a:lnTo>
                <a:lnTo>
                  <a:pt x="425" y="172"/>
                </a:lnTo>
                <a:lnTo>
                  <a:pt x="467" y="145"/>
                </a:lnTo>
                <a:lnTo>
                  <a:pt x="462" y="129"/>
                </a:lnTo>
                <a:lnTo>
                  <a:pt x="420" y="119"/>
                </a:lnTo>
                <a:lnTo>
                  <a:pt x="425" y="78"/>
                </a:lnTo>
                <a:lnTo>
                  <a:pt x="394" y="52"/>
                </a:lnTo>
                <a:lnTo>
                  <a:pt x="436" y="52"/>
                </a:lnTo>
                <a:lnTo>
                  <a:pt x="487" y="68"/>
                </a:lnTo>
                <a:lnTo>
                  <a:pt x="503" y="52"/>
                </a:lnTo>
                <a:lnTo>
                  <a:pt x="555" y="37"/>
                </a:lnTo>
                <a:lnTo>
                  <a:pt x="585" y="10"/>
                </a:lnTo>
                <a:lnTo>
                  <a:pt x="601" y="0"/>
                </a:lnTo>
                <a:lnTo>
                  <a:pt x="612" y="37"/>
                </a:lnTo>
                <a:lnTo>
                  <a:pt x="628" y="62"/>
                </a:lnTo>
                <a:lnTo>
                  <a:pt x="612" y="119"/>
                </a:lnTo>
                <a:lnTo>
                  <a:pt x="628" y="161"/>
                </a:lnTo>
                <a:lnTo>
                  <a:pt x="679" y="176"/>
                </a:lnTo>
                <a:lnTo>
                  <a:pt x="730" y="161"/>
                </a:lnTo>
                <a:lnTo>
                  <a:pt x="761" y="156"/>
                </a:lnTo>
                <a:lnTo>
                  <a:pt x="788" y="161"/>
                </a:lnTo>
                <a:lnTo>
                  <a:pt x="798" y="129"/>
                </a:lnTo>
                <a:lnTo>
                  <a:pt x="840" y="119"/>
                </a:lnTo>
                <a:lnTo>
                  <a:pt x="855" y="13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4" name="Freeform 187"/>
          <p:cNvSpPr>
            <a:spLocks noChangeArrowheads="1"/>
          </p:cNvSpPr>
          <p:nvPr/>
        </p:nvSpPr>
        <p:spPr bwMode="auto">
          <a:xfrm>
            <a:off x="2863439" y="5032654"/>
            <a:ext cx="307889" cy="1623042"/>
          </a:xfrm>
          <a:custGeom>
            <a:avLst/>
            <a:gdLst>
              <a:gd name="T0" fmla="*/ 67 w 379"/>
              <a:gd name="T1" fmla="*/ 0 h 1990"/>
              <a:gd name="T2" fmla="*/ 135 w 379"/>
              <a:gd name="T3" fmla="*/ 151 h 1990"/>
              <a:gd name="T4" fmla="*/ 202 w 379"/>
              <a:gd name="T5" fmla="*/ 249 h 1990"/>
              <a:gd name="T6" fmla="*/ 145 w 379"/>
              <a:gd name="T7" fmla="*/ 342 h 1990"/>
              <a:gd name="T8" fmla="*/ 145 w 379"/>
              <a:gd name="T9" fmla="*/ 425 h 1990"/>
              <a:gd name="T10" fmla="*/ 129 w 379"/>
              <a:gd name="T11" fmla="*/ 503 h 1990"/>
              <a:gd name="T12" fmla="*/ 93 w 379"/>
              <a:gd name="T13" fmla="*/ 668 h 1990"/>
              <a:gd name="T14" fmla="*/ 135 w 379"/>
              <a:gd name="T15" fmla="*/ 818 h 1990"/>
              <a:gd name="T16" fmla="*/ 104 w 379"/>
              <a:gd name="T17" fmla="*/ 942 h 1990"/>
              <a:gd name="T18" fmla="*/ 108 w 379"/>
              <a:gd name="T19" fmla="*/ 1077 h 1990"/>
              <a:gd name="T20" fmla="*/ 129 w 379"/>
              <a:gd name="T21" fmla="*/ 1263 h 1990"/>
              <a:gd name="T22" fmla="*/ 135 w 379"/>
              <a:gd name="T23" fmla="*/ 1331 h 1990"/>
              <a:gd name="T24" fmla="*/ 171 w 379"/>
              <a:gd name="T25" fmla="*/ 1388 h 1990"/>
              <a:gd name="T26" fmla="*/ 161 w 379"/>
              <a:gd name="T27" fmla="*/ 1424 h 1990"/>
              <a:gd name="T28" fmla="*/ 171 w 379"/>
              <a:gd name="T29" fmla="*/ 1522 h 1990"/>
              <a:gd name="T30" fmla="*/ 171 w 379"/>
              <a:gd name="T31" fmla="*/ 1620 h 1990"/>
              <a:gd name="T32" fmla="*/ 145 w 379"/>
              <a:gd name="T33" fmla="*/ 1739 h 1990"/>
              <a:gd name="T34" fmla="*/ 202 w 379"/>
              <a:gd name="T35" fmla="*/ 1823 h 1990"/>
              <a:gd name="T36" fmla="*/ 337 w 379"/>
              <a:gd name="T37" fmla="*/ 1859 h 1990"/>
              <a:gd name="T38" fmla="*/ 311 w 379"/>
              <a:gd name="T39" fmla="*/ 1905 h 1990"/>
              <a:gd name="T40" fmla="*/ 284 w 379"/>
              <a:gd name="T41" fmla="*/ 1989 h 1990"/>
              <a:gd name="T42" fmla="*/ 264 w 379"/>
              <a:gd name="T43" fmla="*/ 1941 h 1990"/>
              <a:gd name="T44" fmla="*/ 217 w 379"/>
              <a:gd name="T45" fmla="*/ 1905 h 1990"/>
              <a:gd name="T46" fmla="*/ 239 w 379"/>
              <a:gd name="T47" fmla="*/ 1957 h 1990"/>
              <a:gd name="T48" fmla="*/ 186 w 379"/>
              <a:gd name="T49" fmla="*/ 1921 h 1990"/>
              <a:gd name="T50" fmla="*/ 176 w 379"/>
              <a:gd name="T51" fmla="*/ 1880 h 1990"/>
              <a:gd name="T52" fmla="*/ 186 w 379"/>
              <a:gd name="T53" fmla="*/ 1849 h 1990"/>
              <a:gd name="T54" fmla="*/ 135 w 379"/>
              <a:gd name="T55" fmla="*/ 1796 h 1990"/>
              <a:gd name="T56" fmla="*/ 119 w 379"/>
              <a:gd name="T57" fmla="*/ 1750 h 1990"/>
              <a:gd name="T58" fmla="*/ 104 w 379"/>
              <a:gd name="T59" fmla="*/ 1704 h 1990"/>
              <a:gd name="T60" fmla="*/ 129 w 379"/>
              <a:gd name="T61" fmla="*/ 1631 h 1990"/>
              <a:gd name="T62" fmla="*/ 88 w 379"/>
              <a:gd name="T63" fmla="*/ 1563 h 1990"/>
              <a:gd name="T64" fmla="*/ 26 w 379"/>
              <a:gd name="T65" fmla="*/ 1496 h 1990"/>
              <a:gd name="T66" fmla="*/ 104 w 379"/>
              <a:gd name="T67" fmla="*/ 1496 h 1990"/>
              <a:gd name="T68" fmla="*/ 108 w 379"/>
              <a:gd name="T69" fmla="*/ 1398 h 1990"/>
              <a:gd name="T70" fmla="*/ 88 w 379"/>
              <a:gd name="T71" fmla="*/ 1294 h 1990"/>
              <a:gd name="T72" fmla="*/ 36 w 379"/>
              <a:gd name="T73" fmla="*/ 1228 h 1990"/>
              <a:gd name="T74" fmla="*/ 20 w 379"/>
              <a:gd name="T75" fmla="*/ 1077 h 1990"/>
              <a:gd name="T76" fmla="*/ 36 w 379"/>
              <a:gd name="T77" fmla="*/ 901 h 1990"/>
              <a:gd name="T78" fmla="*/ 51 w 379"/>
              <a:gd name="T79" fmla="*/ 746 h 1990"/>
              <a:gd name="T80" fmla="*/ 36 w 379"/>
              <a:gd name="T81" fmla="*/ 560 h 1990"/>
              <a:gd name="T82" fmla="*/ 51 w 379"/>
              <a:gd name="T83" fmla="*/ 352 h 1990"/>
              <a:gd name="T84" fmla="*/ 51 w 379"/>
              <a:gd name="T85" fmla="*/ 207 h 1990"/>
              <a:gd name="T86" fmla="*/ 36 w 379"/>
              <a:gd name="T87" fmla="*/ 41 h 19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9"/>
              <a:gd name="T133" fmla="*/ 0 h 1990"/>
              <a:gd name="T134" fmla="*/ 379 w 379"/>
              <a:gd name="T135" fmla="*/ 1990 h 199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9" h="1990">
                <a:moveTo>
                  <a:pt x="36" y="41"/>
                </a:moveTo>
                <a:lnTo>
                  <a:pt x="51" y="26"/>
                </a:lnTo>
                <a:lnTo>
                  <a:pt x="67" y="0"/>
                </a:lnTo>
                <a:lnTo>
                  <a:pt x="93" y="31"/>
                </a:lnTo>
                <a:lnTo>
                  <a:pt x="119" y="84"/>
                </a:lnTo>
                <a:lnTo>
                  <a:pt x="135" y="151"/>
                </a:lnTo>
                <a:lnTo>
                  <a:pt x="155" y="203"/>
                </a:lnTo>
                <a:lnTo>
                  <a:pt x="171" y="249"/>
                </a:lnTo>
                <a:lnTo>
                  <a:pt x="202" y="249"/>
                </a:lnTo>
                <a:lnTo>
                  <a:pt x="196" y="311"/>
                </a:lnTo>
                <a:lnTo>
                  <a:pt x="155" y="327"/>
                </a:lnTo>
                <a:lnTo>
                  <a:pt x="145" y="342"/>
                </a:lnTo>
                <a:lnTo>
                  <a:pt x="145" y="368"/>
                </a:lnTo>
                <a:lnTo>
                  <a:pt x="155" y="409"/>
                </a:lnTo>
                <a:lnTo>
                  <a:pt x="145" y="425"/>
                </a:lnTo>
                <a:lnTo>
                  <a:pt x="161" y="450"/>
                </a:lnTo>
                <a:lnTo>
                  <a:pt x="145" y="466"/>
                </a:lnTo>
                <a:lnTo>
                  <a:pt x="129" y="503"/>
                </a:lnTo>
                <a:lnTo>
                  <a:pt x="104" y="544"/>
                </a:lnTo>
                <a:lnTo>
                  <a:pt x="104" y="617"/>
                </a:lnTo>
                <a:lnTo>
                  <a:pt x="93" y="668"/>
                </a:lnTo>
                <a:lnTo>
                  <a:pt x="108" y="709"/>
                </a:lnTo>
                <a:lnTo>
                  <a:pt x="119" y="761"/>
                </a:lnTo>
                <a:lnTo>
                  <a:pt x="135" y="818"/>
                </a:lnTo>
                <a:lnTo>
                  <a:pt x="119" y="875"/>
                </a:lnTo>
                <a:lnTo>
                  <a:pt x="129" y="926"/>
                </a:lnTo>
                <a:lnTo>
                  <a:pt x="104" y="942"/>
                </a:lnTo>
                <a:lnTo>
                  <a:pt x="104" y="1010"/>
                </a:lnTo>
                <a:lnTo>
                  <a:pt x="129" y="1071"/>
                </a:lnTo>
                <a:lnTo>
                  <a:pt x="108" y="1077"/>
                </a:lnTo>
                <a:lnTo>
                  <a:pt x="104" y="1144"/>
                </a:lnTo>
                <a:lnTo>
                  <a:pt x="104" y="1206"/>
                </a:lnTo>
                <a:lnTo>
                  <a:pt x="129" y="1263"/>
                </a:lnTo>
                <a:lnTo>
                  <a:pt x="108" y="1253"/>
                </a:lnTo>
                <a:lnTo>
                  <a:pt x="108" y="1316"/>
                </a:lnTo>
                <a:lnTo>
                  <a:pt x="135" y="1331"/>
                </a:lnTo>
                <a:lnTo>
                  <a:pt x="145" y="1346"/>
                </a:lnTo>
                <a:lnTo>
                  <a:pt x="145" y="1388"/>
                </a:lnTo>
                <a:lnTo>
                  <a:pt x="171" y="1388"/>
                </a:lnTo>
                <a:lnTo>
                  <a:pt x="171" y="1414"/>
                </a:lnTo>
                <a:lnTo>
                  <a:pt x="145" y="1414"/>
                </a:lnTo>
                <a:lnTo>
                  <a:pt x="161" y="1424"/>
                </a:lnTo>
                <a:lnTo>
                  <a:pt x="171" y="1455"/>
                </a:lnTo>
                <a:lnTo>
                  <a:pt x="171" y="1486"/>
                </a:lnTo>
                <a:lnTo>
                  <a:pt x="171" y="1522"/>
                </a:lnTo>
                <a:lnTo>
                  <a:pt x="171" y="1563"/>
                </a:lnTo>
                <a:lnTo>
                  <a:pt x="161" y="1594"/>
                </a:lnTo>
                <a:lnTo>
                  <a:pt x="171" y="1620"/>
                </a:lnTo>
                <a:lnTo>
                  <a:pt x="161" y="1662"/>
                </a:lnTo>
                <a:lnTo>
                  <a:pt x="135" y="1688"/>
                </a:lnTo>
                <a:lnTo>
                  <a:pt x="145" y="1739"/>
                </a:lnTo>
                <a:lnTo>
                  <a:pt x="171" y="1770"/>
                </a:lnTo>
                <a:lnTo>
                  <a:pt x="202" y="1770"/>
                </a:lnTo>
                <a:lnTo>
                  <a:pt x="202" y="1823"/>
                </a:lnTo>
                <a:lnTo>
                  <a:pt x="243" y="1859"/>
                </a:lnTo>
                <a:lnTo>
                  <a:pt x="284" y="1859"/>
                </a:lnTo>
                <a:lnTo>
                  <a:pt x="337" y="1859"/>
                </a:lnTo>
                <a:lnTo>
                  <a:pt x="378" y="1874"/>
                </a:lnTo>
                <a:lnTo>
                  <a:pt x="347" y="1880"/>
                </a:lnTo>
                <a:lnTo>
                  <a:pt x="311" y="1905"/>
                </a:lnTo>
                <a:lnTo>
                  <a:pt x="305" y="1931"/>
                </a:lnTo>
                <a:lnTo>
                  <a:pt x="305" y="1972"/>
                </a:lnTo>
                <a:lnTo>
                  <a:pt x="284" y="1989"/>
                </a:lnTo>
                <a:lnTo>
                  <a:pt x="264" y="1983"/>
                </a:lnTo>
                <a:lnTo>
                  <a:pt x="243" y="1957"/>
                </a:lnTo>
                <a:lnTo>
                  <a:pt x="264" y="1941"/>
                </a:lnTo>
                <a:lnTo>
                  <a:pt x="284" y="1931"/>
                </a:lnTo>
                <a:lnTo>
                  <a:pt x="264" y="1900"/>
                </a:lnTo>
                <a:lnTo>
                  <a:pt x="217" y="1905"/>
                </a:lnTo>
                <a:lnTo>
                  <a:pt x="253" y="1931"/>
                </a:lnTo>
                <a:lnTo>
                  <a:pt x="239" y="1948"/>
                </a:lnTo>
                <a:lnTo>
                  <a:pt x="239" y="1957"/>
                </a:lnTo>
                <a:lnTo>
                  <a:pt x="212" y="1948"/>
                </a:lnTo>
                <a:lnTo>
                  <a:pt x="217" y="1931"/>
                </a:lnTo>
                <a:lnTo>
                  <a:pt x="186" y="1921"/>
                </a:lnTo>
                <a:lnTo>
                  <a:pt x="196" y="1900"/>
                </a:lnTo>
                <a:lnTo>
                  <a:pt x="176" y="1915"/>
                </a:lnTo>
                <a:lnTo>
                  <a:pt x="176" y="1880"/>
                </a:lnTo>
                <a:lnTo>
                  <a:pt x="212" y="1880"/>
                </a:lnTo>
                <a:lnTo>
                  <a:pt x="212" y="1859"/>
                </a:lnTo>
                <a:lnTo>
                  <a:pt x="186" y="1849"/>
                </a:lnTo>
                <a:lnTo>
                  <a:pt x="176" y="1864"/>
                </a:lnTo>
                <a:lnTo>
                  <a:pt x="155" y="1837"/>
                </a:lnTo>
                <a:lnTo>
                  <a:pt x="135" y="1796"/>
                </a:lnTo>
                <a:lnTo>
                  <a:pt x="135" y="1792"/>
                </a:lnTo>
                <a:lnTo>
                  <a:pt x="104" y="1755"/>
                </a:lnTo>
                <a:lnTo>
                  <a:pt x="119" y="1750"/>
                </a:lnTo>
                <a:lnTo>
                  <a:pt x="108" y="1724"/>
                </a:lnTo>
                <a:lnTo>
                  <a:pt x="129" y="1724"/>
                </a:lnTo>
                <a:lnTo>
                  <a:pt x="104" y="1704"/>
                </a:lnTo>
                <a:lnTo>
                  <a:pt x="93" y="1657"/>
                </a:lnTo>
                <a:lnTo>
                  <a:pt x="93" y="1631"/>
                </a:lnTo>
                <a:lnTo>
                  <a:pt x="129" y="1631"/>
                </a:lnTo>
                <a:lnTo>
                  <a:pt x="104" y="1594"/>
                </a:lnTo>
                <a:lnTo>
                  <a:pt x="67" y="1594"/>
                </a:lnTo>
                <a:lnTo>
                  <a:pt x="88" y="1563"/>
                </a:lnTo>
                <a:lnTo>
                  <a:pt x="36" y="1537"/>
                </a:lnTo>
                <a:lnTo>
                  <a:pt x="20" y="1547"/>
                </a:lnTo>
                <a:lnTo>
                  <a:pt x="26" y="1496"/>
                </a:lnTo>
                <a:lnTo>
                  <a:pt x="67" y="1496"/>
                </a:lnTo>
                <a:lnTo>
                  <a:pt x="88" y="1537"/>
                </a:lnTo>
                <a:lnTo>
                  <a:pt x="104" y="1496"/>
                </a:lnTo>
                <a:lnTo>
                  <a:pt x="88" y="1439"/>
                </a:lnTo>
                <a:lnTo>
                  <a:pt x="93" y="1429"/>
                </a:lnTo>
                <a:lnTo>
                  <a:pt x="108" y="1398"/>
                </a:lnTo>
                <a:lnTo>
                  <a:pt x="88" y="1388"/>
                </a:lnTo>
                <a:lnTo>
                  <a:pt x="88" y="1357"/>
                </a:lnTo>
                <a:lnTo>
                  <a:pt x="88" y="1294"/>
                </a:lnTo>
                <a:lnTo>
                  <a:pt x="88" y="1238"/>
                </a:lnTo>
                <a:lnTo>
                  <a:pt x="51" y="1238"/>
                </a:lnTo>
                <a:lnTo>
                  <a:pt x="36" y="1228"/>
                </a:lnTo>
                <a:lnTo>
                  <a:pt x="26" y="1186"/>
                </a:lnTo>
                <a:lnTo>
                  <a:pt x="36" y="1139"/>
                </a:lnTo>
                <a:lnTo>
                  <a:pt x="20" y="1077"/>
                </a:lnTo>
                <a:lnTo>
                  <a:pt x="0" y="1005"/>
                </a:lnTo>
                <a:lnTo>
                  <a:pt x="20" y="969"/>
                </a:lnTo>
                <a:lnTo>
                  <a:pt x="36" y="901"/>
                </a:lnTo>
                <a:lnTo>
                  <a:pt x="51" y="828"/>
                </a:lnTo>
                <a:lnTo>
                  <a:pt x="51" y="767"/>
                </a:lnTo>
                <a:lnTo>
                  <a:pt x="51" y="746"/>
                </a:lnTo>
                <a:lnTo>
                  <a:pt x="36" y="679"/>
                </a:lnTo>
                <a:lnTo>
                  <a:pt x="36" y="627"/>
                </a:lnTo>
                <a:lnTo>
                  <a:pt x="36" y="560"/>
                </a:lnTo>
                <a:lnTo>
                  <a:pt x="47" y="487"/>
                </a:lnTo>
                <a:lnTo>
                  <a:pt x="51" y="419"/>
                </a:lnTo>
                <a:lnTo>
                  <a:pt x="51" y="352"/>
                </a:lnTo>
                <a:lnTo>
                  <a:pt x="47" y="285"/>
                </a:lnTo>
                <a:lnTo>
                  <a:pt x="51" y="260"/>
                </a:lnTo>
                <a:lnTo>
                  <a:pt x="51" y="207"/>
                </a:lnTo>
                <a:lnTo>
                  <a:pt x="51" y="115"/>
                </a:lnTo>
                <a:lnTo>
                  <a:pt x="36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5" name="Freeform 188"/>
          <p:cNvSpPr>
            <a:spLocks noChangeArrowheads="1"/>
          </p:cNvSpPr>
          <p:nvPr/>
        </p:nvSpPr>
        <p:spPr bwMode="auto">
          <a:xfrm>
            <a:off x="3095884" y="6582292"/>
            <a:ext cx="106028" cy="122340"/>
          </a:xfrm>
          <a:custGeom>
            <a:avLst/>
            <a:gdLst>
              <a:gd name="T0" fmla="*/ 94 w 132"/>
              <a:gd name="T1" fmla="*/ 0 h 152"/>
              <a:gd name="T2" fmla="*/ 110 w 132"/>
              <a:gd name="T3" fmla="*/ 73 h 152"/>
              <a:gd name="T4" fmla="*/ 131 w 132"/>
              <a:gd name="T5" fmla="*/ 140 h 152"/>
              <a:gd name="T6" fmla="*/ 78 w 132"/>
              <a:gd name="T7" fmla="*/ 151 h 152"/>
              <a:gd name="T8" fmla="*/ 0 w 132"/>
              <a:gd name="T9" fmla="*/ 125 h 152"/>
              <a:gd name="T10" fmla="*/ 104 w 132"/>
              <a:gd name="T11" fmla="*/ 114 h 152"/>
              <a:gd name="T12" fmla="*/ 63 w 132"/>
              <a:gd name="T13" fmla="*/ 73 h 152"/>
              <a:gd name="T14" fmla="*/ 78 w 132"/>
              <a:gd name="T15" fmla="*/ 47 h 152"/>
              <a:gd name="T16" fmla="*/ 43 w 132"/>
              <a:gd name="T17" fmla="*/ 57 h 152"/>
              <a:gd name="T18" fmla="*/ 43 w 132"/>
              <a:gd name="T19" fmla="*/ 16 h 152"/>
              <a:gd name="T20" fmla="*/ 63 w 132"/>
              <a:gd name="T21" fmla="*/ 0 h 152"/>
              <a:gd name="T22" fmla="*/ 94 w 132"/>
              <a:gd name="T23" fmla="*/ 0 h 152"/>
              <a:gd name="T24" fmla="*/ 94 w 132"/>
              <a:gd name="T25" fmla="*/ 0 h 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2"/>
              <a:gd name="T40" fmla="*/ 0 h 152"/>
              <a:gd name="T41" fmla="*/ 132 w 132"/>
              <a:gd name="T42" fmla="*/ 152 h 1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2" h="152">
                <a:moveTo>
                  <a:pt x="94" y="0"/>
                </a:moveTo>
                <a:lnTo>
                  <a:pt x="110" y="73"/>
                </a:lnTo>
                <a:lnTo>
                  <a:pt x="131" y="140"/>
                </a:lnTo>
                <a:lnTo>
                  <a:pt x="78" y="151"/>
                </a:lnTo>
                <a:lnTo>
                  <a:pt x="0" y="125"/>
                </a:lnTo>
                <a:lnTo>
                  <a:pt x="104" y="114"/>
                </a:lnTo>
                <a:lnTo>
                  <a:pt x="63" y="73"/>
                </a:lnTo>
                <a:lnTo>
                  <a:pt x="78" y="47"/>
                </a:lnTo>
                <a:lnTo>
                  <a:pt x="43" y="57"/>
                </a:lnTo>
                <a:lnTo>
                  <a:pt x="43" y="16"/>
                </a:lnTo>
                <a:lnTo>
                  <a:pt x="63" y="0"/>
                </a:lnTo>
                <a:lnTo>
                  <a:pt x="94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6" name="Freeform 189"/>
          <p:cNvSpPr>
            <a:spLocks noChangeArrowheads="1"/>
          </p:cNvSpPr>
          <p:nvPr/>
        </p:nvSpPr>
        <p:spPr bwMode="auto">
          <a:xfrm>
            <a:off x="2312910" y="3960142"/>
            <a:ext cx="126418" cy="124378"/>
          </a:xfrm>
          <a:custGeom>
            <a:avLst/>
            <a:gdLst>
              <a:gd name="T0" fmla="*/ 6 w 156"/>
              <a:gd name="T1" fmla="*/ 0 h 152"/>
              <a:gd name="T2" fmla="*/ 20 w 156"/>
              <a:gd name="T3" fmla="*/ 0 h 152"/>
              <a:gd name="T4" fmla="*/ 41 w 156"/>
              <a:gd name="T5" fmla="*/ 0 h 152"/>
              <a:gd name="T6" fmla="*/ 57 w 156"/>
              <a:gd name="T7" fmla="*/ 0 h 152"/>
              <a:gd name="T8" fmla="*/ 82 w 156"/>
              <a:gd name="T9" fmla="*/ 16 h 152"/>
              <a:gd name="T10" fmla="*/ 108 w 156"/>
              <a:gd name="T11" fmla="*/ 16 h 152"/>
              <a:gd name="T12" fmla="*/ 124 w 156"/>
              <a:gd name="T13" fmla="*/ 42 h 152"/>
              <a:gd name="T14" fmla="*/ 129 w 156"/>
              <a:gd name="T15" fmla="*/ 57 h 152"/>
              <a:gd name="T16" fmla="*/ 150 w 156"/>
              <a:gd name="T17" fmla="*/ 68 h 152"/>
              <a:gd name="T18" fmla="*/ 155 w 156"/>
              <a:gd name="T19" fmla="*/ 78 h 152"/>
              <a:gd name="T20" fmla="*/ 139 w 156"/>
              <a:gd name="T21" fmla="*/ 78 h 152"/>
              <a:gd name="T22" fmla="*/ 129 w 156"/>
              <a:gd name="T23" fmla="*/ 110 h 152"/>
              <a:gd name="T24" fmla="*/ 129 w 156"/>
              <a:gd name="T25" fmla="*/ 120 h 152"/>
              <a:gd name="T26" fmla="*/ 139 w 156"/>
              <a:gd name="T27" fmla="*/ 135 h 152"/>
              <a:gd name="T28" fmla="*/ 129 w 156"/>
              <a:gd name="T29" fmla="*/ 151 h 152"/>
              <a:gd name="T30" fmla="*/ 124 w 156"/>
              <a:gd name="T31" fmla="*/ 145 h 152"/>
              <a:gd name="T32" fmla="*/ 114 w 156"/>
              <a:gd name="T33" fmla="*/ 120 h 152"/>
              <a:gd name="T34" fmla="*/ 108 w 156"/>
              <a:gd name="T35" fmla="*/ 125 h 152"/>
              <a:gd name="T36" fmla="*/ 98 w 156"/>
              <a:gd name="T37" fmla="*/ 120 h 152"/>
              <a:gd name="T38" fmla="*/ 98 w 156"/>
              <a:gd name="T39" fmla="*/ 94 h 152"/>
              <a:gd name="T40" fmla="*/ 62 w 156"/>
              <a:gd name="T41" fmla="*/ 78 h 152"/>
              <a:gd name="T42" fmla="*/ 31 w 156"/>
              <a:gd name="T43" fmla="*/ 42 h 152"/>
              <a:gd name="T44" fmla="*/ 41 w 156"/>
              <a:gd name="T45" fmla="*/ 68 h 152"/>
              <a:gd name="T46" fmla="*/ 0 w 156"/>
              <a:gd name="T47" fmla="*/ 42 h 152"/>
              <a:gd name="T48" fmla="*/ 6 w 156"/>
              <a:gd name="T49" fmla="*/ 27 h 152"/>
              <a:gd name="T50" fmla="*/ 6 w 156"/>
              <a:gd name="T51" fmla="*/ 0 h 152"/>
              <a:gd name="T52" fmla="*/ 6 w 156"/>
              <a:gd name="T53" fmla="*/ 0 h 1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6"/>
              <a:gd name="T82" fmla="*/ 0 h 152"/>
              <a:gd name="T83" fmla="*/ 156 w 156"/>
              <a:gd name="T84" fmla="*/ 152 h 1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6" h="152">
                <a:moveTo>
                  <a:pt x="6" y="0"/>
                </a:moveTo>
                <a:lnTo>
                  <a:pt x="20" y="0"/>
                </a:lnTo>
                <a:lnTo>
                  <a:pt x="41" y="0"/>
                </a:lnTo>
                <a:lnTo>
                  <a:pt x="57" y="0"/>
                </a:lnTo>
                <a:lnTo>
                  <a:pt x="82" y="16"/>
                </a:lnTo>
                <a:lnTo>
                  <a:pt x="108" y="16"/>
                </a:lnTo>
                <a:lnTo>
                  <a:pt x="124" y="42"/>
                </a:lnTo>
                <a:lnTo>
                  <a:pt x="129" y="57"/>
                </a:lnTo>
                <a:lnTo>
                  <a:pt x="150" y="68"/>
                </a:lnTo>
                <a:lnTo>
                  <a:pt x="155" y="78"/>
                </a:lnTo>
                <a:lnTo>
                  <a:pt x="139" y="78"/>
                </a:lnTo>
                <a:lnTo>
                  <a:pt x="129" y="110"/>
                </a:lnTo>
                <a:lnTo>
                  <a:pt x="129" y="120"/>
                </a:lnTo>
                <a:lnTo>
                  <a:pt x="139" y="135"/>
                </a:lnTo>
                <a:lnTo>
                  <a:pt x="129" y="151"/>
                </a:lnTo>
                <a:lnTo>
                  <a:pt x="124" y="145"/>
                </a:lnTo>
                <a:lnTo>
                  <a:pt x="114" y="120"/>
                </a:lnTo>
                <a:lnTo>
                  <a:pt x="108" y="125"/>
                </a:lnTo>
                <a:lnTo>
                  <a:pt x="98" y="120"/>
                </a:lnTo>
                <a:lnTo>
                  <a:pt x="98" y="94"/>
                </a:lnTo>
                <a:lnTo>
                  <a:pt x="62" y="78"/>
                </a:lnTo>
                <a:lnTo>
                  <a:pt x="31" y="42"/>
                </a:lnTo>
                <a:lnTo>
                  <a:pt x="41" y="68"/>
                </a:lnTo>
                <a:lnTo>
                  <a:pt x="0" y="42"/>
                </a:lnTo>
                <a:lnTo>
                  <a:pt x="6" y="27"/>
                </a:lnTo>
                <a:lnTo>
                  <a:pt x="6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7" name="Freeform 190"/>
          <p:cNvSpPr>
            <a:spLocks noChangeArrowheads="1"/>
          </p:cNvSpPr>
          <p:nvPr/>
        </p:nvSpPr>
        <p:spPr bwMode="auto">
          <a:xfrm>
            <a:off x="2845088" y="3642058"/>
            <a:ext cx="128456" cy="83598"/>
          </a:xfrm>
          <a:custGeom>
            <a:avLst/>
            <a:gdLst>
              <a:gd name="T0" fmla="*/ 0 w 157"/>
              <a:gd name="T1" fmla="*/ 77 h 104"/>
              <a:gd name="T2" fmla="*/ 0 w 157"/>
              <a:gd name="T3" fmla="*/ 41 h 104"/>
              <a:gd name="T4" fmla="*/ 0 w 157"/>
              <a:gd name="T5" fmla="*/ 0 h 104"/>
              <a:gd name="T6" fmla="*/ 6 w 157"/>
              <a:gd name="T7" fmla="*/ 0 h 104"/>
              <a:gd name="T8" fmla="*/ 41 w 157"/>
              <a:gd name="T9" fmla="*/ 0 h 104"/>
              <a:gd name="T10" fmla="*/ 84 w 157"/>
              <a:gd name="T11" fmla="*/ 10 h 104"/>
              <a:gd name="T12" fmla="*/ 99 w 157"/>
              <a:gd name="T13" fmla="*/ 26 h 104"/>
              <a:gd name="T14" fmla="*/ 156 w 157"/>
              <a:gd name="T15" fmla="*/ 41 h 104"/>
              <a:gd name="T16" fmla="*/ 140 w 157"/>
              <a:gd name="T17" fmla="*/ 67 h 104"/>
              <a:gd name="T18" fmla="*/ 72 w 157"/>
              <a:gd name="T19" fmla="*/ 67 h 104"/>
              <a:gd name="T20" fmla="*/ 47 w 157"/>
              <a:gd name="T21" fmla="*/ 67 h 104"/>
              <a:gd name="T22" fmla="*/ 16 w 157"/>
              <a:gd name="T23" fmla="*/ 103 h 104"/>
              <a:gd name="T24" fmla="*/ 0 w 157"/>
              <a:gd name="T25" fmla="*/ 77 h 104"/>
              <a:gd name="T26" fmla="*/ 0 w 157"/>
              <a:gd name="T27" fmla="*/ 77 h 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"/>
              <a:gd name="T43" fmla="*/ 0 h 104"/>
              <a:gd name="T44" fmla="*/ 157 w 157"/>
              <a:gd name="T45" fmla="*/ 104 h 1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" h="104">
                <a:moveTo>
                  <a:pt x="0" y="77"/>
                </a:moveTo>
                <a:lnTo>
                  <a:pt x="0" y="41"/>
                </a:lnTo>
                <a:lnTo>
                  <a:pt x="0" y="0"/>
                </a:lnTo>
                <a:lnTo>
                  <a:pt x="6" y="0"/>
                </a:lnTo>
                <a:lnTo>
                  <a:pt x="41" y="0"/>
                </a:lnTo>
                <a:lnTo>
                  <a:pt x="84" y="10"/>
                </a:lnTo>
                <a:lnTo>
                  <a:pt x="99" y="26"/>
                </a:lnTo>
                <a:lnTo>
                  <a:pt x="156" y="41"/>
                </a:lnTo>
                <a:lnTo>
                  <a:pt x="140" y="67"/>
                </a:lnTo>
                <a:lnTo>
                  <a:pt x="72" y="67"/>
                </a:lnTo>
                <a:lnTo>
                  <a:pt x="47" y="67"/>
                </a:lnTo>
                <a:lnTo>
                  <a:pt x="16" y="103"/>
                </a:lnTo>
                <a:lnTo>
                  <a:pt x="0" y="7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8" name="Freeform 191"/>
          <p:cNvSpPr>
            <a:spLocks noChangeArrowheads="1"/>
          </p:cNvSpPr>
          <p:nvPr/>
        </p:nvSpPr>
        <p:spPr bwMode="auto">
          <a:xfrm>
            <a:off x="2484186" y="4325122"/>
            <a:ext cx="210017" cy="230407"/>
          </a:xfrm>
          <a:custGeom>
            <a:avLst/>
            <a:gdLst>
              <a:gd name="T0" fmla="*/ 98 w 260"/>
              <a:gd name="T1" fmla="*/ 0 h 285"/>
              <a:gd name="T2" fmla="*/ 150 w 260"/>
              <a:gd name="T3" fmla="*/ 26 h 285"/>
              <a:gd name="T4" fmla="*/ 176 w 260"/>
              <a:gd name="T5" fmla="*/ 46 h 285"/>
              <a:gd name="T6" fmla="*/ 208 w 260"/>
              <a:gd name="T7" fmla="*/ 46 h 285"/>
              <a:gd name="T8" fmla="*/ 233 w 260"/>
              <a:gd name="T9" fmla="*/ 57 h 285"/>
              <a:gd name="T10" fmla="*/ 259 w 260"/>
              <a:gd name="T11" fmla="*/ 98 h 285"/>
              <a:gd name="T12" fmla="*/ 233 w 260"/>
              <a:gd name="T13" fmla="*/ 134 h 285"/>
              <a:gd name="T14" fmla="*/ 192 w 260"/>
              <a:gd name="T15" fmla="*/ 180 h 285"/>
              <a:gd name="T16" fmla="*/ 139 w 260"/>
              <a:gd name="T17" fmla="*/ 202 h 285"/>
              <a:gd name="T18" fmla="*/ 108 w 260"/>
              <a:gd name="T19" fmla="*/ 243 h 285"/>
              <a:gd name="T20" fmla="*/ 93 w 260"/>
              <a:gd name="T21" fmla="*/ 284 h 285"/>
              <a:gd name="T22" fmla="*/ 57 w 260"/>
              <a:gd name="T23" fmla="*/ 263 h 285"/>
              <a:gd name="T24" fmla="*/ 31 w 260"/>
              <a:gd name="T25" fmla="*/ 258 h 285"/>
              <a:gd name="T26" fmla="*/ 41 w 260"/>
              <a:gd name="T27" fmla="*/ 217 h 285"/>
              <a:gd name="T28" fmla="*/ 51 w 260"/>
              <a:gd name="T29" fmla="*/ 217 h 285"/>
              <a:gd name="T30" fmla="*/ 57 w 260"/>
              <a:gd name="T31" fmla="*/ 180 h 285"/>
              <a:gd name="T32" fmla="*/ 51 w 260"/>
              <a:gd name="T33" fmla="*/ 165 h 285"/>
              <a:gd name="T34" fmla="*/ 31 w 260"/>
              <a:gd name="T35" fmla="*/ 180 h 285"/>
              <a:gd name="T36" fmla="*/ 0 w 260"/>
              <a:gd name="T37" fmla="*/ 165 h 285"/>
              <a:gd name="T38" fmla="*/ 16 w 260"/>
              <a:gd name="T39" fmla="*/ 149 h 285"/>
              <a:gd name="T40" fmla="*/ 10 w 260"/>
              <a:gd name="T41" fmla="*/ 108 h 285"/>
              <a:gd name="T42" fmla="*/ 26 w 260"/>
              <a:gd name="T43" fmla="*/ 98 h 285"/>
              <a:gd name="T44" fmla="*/ 26 w 260"/>
              <a:gd name="T45" fmla="*/ 82 h 285"/>
              <a:gd name="T46" fmla="*/ 41 w 260"/>
              <a:gd name="T47" fmla="*/ 57 h 285"/>
              <a:gd name="T48" fmla="*/ 41 w 260"/>
              <a:gd name="T49" fmla="*/ 30 h 285"/>
              <a:gd name="T50" fmla="*/ 57 w 260"/>
              <a:gd name="T51" fmla="*/ 26 h 285"/>
              <a:gd name="T52" fmla="*/ 98 w 260"/>
              <a:gd name="T53" fmla="*/ 0 h 285"/>
              <a:gd name="T54" fmla="*/ 98 w 260"/>
              <a:gd name="T55" fmla="*/ 0 h 2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60"/>
              <a:gd name="T85" fmla="*/ 0 h 285"/>
              <a:gd name="T86" fmla="*/ 260 w 260"/>
              <a:gd name="T87" fmla="*/ 285 h 2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60" h="285">
                <a:moveTo>
                  <a:pt x="98" y="0"/>
                </a:moveTo>
                <a:lnTo>
                  <a:pt x="150" y="26"/>
                </a:lnTo>
                <a:lnTo>
                  <a:pt x="176" y="46"/>
                </a:lnTo>
                <a:lnTo>
                  <a:pt x="208" y="46"/>
                </a:lnTo>
                <a:lnTo>
                  <a:pt x="233" y="57"/>
                </a:lnTo>
                <a:lnTo>
                  <a:pt x="259" y="98"/>
                </a:lnTo>
                <a:lnTo>
                  <a:pt x="233" y="134"/>
                </a:lnTo>
                <a:lnTo>
                  <a:pt x="192" y="180"/>
                </a:lnTo>
                <a:lnTo>
                  <a:pt x="139" y="202"/>
                </a:lnTo>
                <a:lnTo>
                  <a:pt x="108" y="243"/>
                </a:lnTo>
                <a:lnTo>
                  <a:pt x="93" y="284"/>
                </a:lnTo>
                <a:lnTo>
                  <a:pt x="57" y="263"/>
                </a:lnTo>
                <a:lnTo>
                  <a:pt x="31" y="258"/>
                </a:lnTo>
                <a:lnTo>
                  <a:pt x="41" y="217"/>
                </a:lnTo>
                <a:lnTo>
                  <a:pt x="51" y="217"/>
                </a:lnTo>
                <a:lnTo>
                  <a:pt x="57" y="180"/>
                </a:lnTo>
                <a:lnTo>
                  <a:pt x="51" y="165"/>
                </a:lnTo>
                <a:lnTo>
                  <a:pt x="31" y="180"/>
                </a:lnTo>
                <a:lnTo>
                  <a:pt x="0" y="165"/>
                </a:lnTo>
                <a:lnTo>
                  <a:pt x="16" y="149"/>
                </a:lnTo>
                <a:lnTo>
                  <a:pt x="10" y="108"/>
                </a:lnTo>
                <a:lnTo>
                  <a:pt x="26" y="98"/>
                </a:lnTo>
                <a:lnTo>
                  <a:pt x="26" y="82"/>
                </a:lnTo>
                <a:lnTo>
                  <a:pt x="41" y="57"/>
                </a:lnTo>
                <a:lnTo>
                  <a:pt x="41" y="30"/>
                </a:lnTo>
                <a:lnTo>
                  <a:pt x="57" y="26"/>
                </a:lnTo>
                <a:lnTo>
                  <a:pt x="98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9" name="Freeform 192"/>
          <p:cNvSpPr>
            <a:spLocks noChangeArrowheads="1"/>
          </p:cNvSpPr>
          <p:nvPr/>
        </p:nvSpPr>
        <p:spPr bwMode="auto">
          <a:xfrm>
            <a:off x="2092698" y="3703228"/>
            <a:ext cx="136613" cy="157002"/>
          </a:xfrm>
          <a:custGeom>
            <a:avLst/>
            <a:gdLst>
              <a:gd name="T0" fmla="*/ 150 w 167"/>
              <a:gd name="T1" fmla="*/ 0 h 193"/>
              <a:gd name="T2" fmla="*/ 140 w 167"/>
              <a:gd name="T3" fmla="*/ 83 h 193"/>
              <a:gd name="T4" fmla="*/ 150 w 167"/>
              <a:gd name="T5" fmla="*/ 94 h 193"/>
              <a:gd name="T6" fmla="*/ 160 w 167"/>
              <a:gd name="T7" fmla="*/ 98 h 193"/>
              <a:gd name="T8" fmla="*/ 166 w 167"/>
              <a:gd name="T9" fmla="*/ 98 h 193"/>
              <a:gd name="T10" fmla="*/ 166 w 167"/>
              <a:gd name="T11" fmla="*/ 114 h 193"/>
              <a:gd name="T12" fmla="*/ 140 w 167"/>
              <a:gd name="T13" fmla="*/ 125 h 193"/>
              <a:gd name="T14" fmla="*/ 140 w 167"/>
              <a:gd name="T15" fmla="*/ 141 h 193"/>
              <a:gd name="T16" fmla="*/ 135 w 167"/>
              <a:gd name="T17" fmla="*/ 155 h 193"/>
              <a:gd name="T18" fmla="*/ 125 w 167"/>
              <a:gd name="T19" fmla="*/ 155 h 193"/>
              <a:gd name="T20" fmla="*/ 115 w 167"/>
              <a:gd name="T21" fmla="*/ 176 h 193"/>
              <a:gd name="T22" fmla="*/ 99 w 167"/>
              <a:gd name="T23" fmla="*/ 192 h 193"/>
              <a:gd name="T24" fmla="*/ 41 w 167"/>
              <a:gd name="T25" fmla="*/ 182 h 193"/>
              <a:gd name="T26" fmla="*/ 0 w 167"/>
              <a:gd name="T27" fmla="*/ 151 h 193"/>
              <a:gd name="T28" fmla="*/ 16 w 167"/>
              <a:gd name="T29" fmla="*/ 135 h 193"/>
              <a:gd name="T30" fmla="*/ 6 w 167"/>
              <a:gd name="T31" fmla="*/ 114 h 193"/>
              <a:gd name="T32" fmla="*/ 31 w 167"/>
              <a:gd name="T33" fmla="*/ 83 h 193"/>
              <a:gd name="T34" fmla="*/ 84 w 167"/>
              <a:gd name="T35" fmla="*/ 83 h 193"/>
              <a:gd name="T36" fmla="*/ 94 w 167"/>
              <a:gd name="T37" fmla="*/ 68 h 193"/>
              <a:gd name="T38" fmla="*/ 57 w 167"/>
              <a:gd name="T39" fmla="*/ 31 h 193"/>
              <a:gd name="T40" fmla="*/ 72 w 167"/>
              <a:gd name="T41" fmla="*/ 0 h 193"/>
              <a:gd name="T42" fmla="*/ 150 w 167"/>
              <a:gd name="T43" fmla="*/ 0 h 193"/>
              <a:gd name="T44" fmla="*/ 150 w 167"/>
              <a:gd name="T45" fmla="*/ 0 h 1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7"/>
              <a:gd name="T70" fmla="*/ 0 h 193"/>
              <a:gd name="T71" fmla="*/ 167 w 167"/>
              <a:gd name="T72" fmla="*/ 193 h 1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7" h="193">
                <a:moveTo>
                  <a:pt x="150" y="0"/>
                </a:moveTo>
                <a:lnTo>
                  <a:pt x="140" y="83"/>
                </a:lnTo>
                <a:lnTo>
                  <a:pt x="150" y="94"/>
                </a:lnTo>
                <a:lnTo>
                  <a:pt x="160" y="98"/>
                </a:lnTo>
                <a:lnTo>
                  <a:pt x="166" y="98"/>
                </a:lnTo>
                <a:lnTo>
                  <a:pt x="166" y="114"/>
                </a:lnTo>
                <a:lnTo>
                  <a:pt x="140" y="125"/>
                </a:lnTo>
                <a:lnTo>
                  <a:pt x="140" y="141"/>
                </a:lnTo>
                <a:lnTo>
                  <a:pt x="135" y="155"/>
                </a:lnTo>
                <a:lnTo>
                  <a:pt x="125" y="155"/>
                </a:lnTo>
                <a:lnTo>
                  <a:pt x="115" y="176"/>
                </a:lnTo>
                <a:lnTo>
                  <a:pt x="99" y="192"/>
                </a:lnTo>
                <a:lnTo>
                  <a:pt x="41" y="182"/>
                </a:lnTo>
                <a:lnTo>
                  <a:pt x="0" y="151"/>
                </a:lnTo>
                <a:lnTo>
                  <a:pt x="16" y="135"/>
                </a:lnTo>
                <a:lnTo>
                  <a:pt x="6" y="114"/>
                </a:lnTo>
                <a:lnTo>
                  <a:pt x="31" y="83"/>
                </a:lnTo>
                <a:lnTo>
                  <a:pt x="84" y="83"/>
                </a:lnTo>
                <a:lnTo>
                  <a:pt x="94" y="68"/>
                </a:lnTo>
                <a:lnTo>
                  <a:pt x="57" y="31"/>
                </a:lnTo>
                <a:lnTo>
                  <a:pt x="72" y="0"/>
                </a:lnTo>
                <a:lnTo>
                  <a:pt x="150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0" name="Freeform 193" descr="Diagonales larges vers le bas"/>
          <p:cNvSpPr>
            <a:spLocks noChangeArrowheads="1"/>
          </p:cNvSpPr>
          <p:nvPr/>
        </p:nvSpPr>
        <p:spPr bwMode="auto">
          <a:xfrm>
            <a:off x="3201912" y="4078404"/>
            <a:ext cx="167198" cy="250796"/>
          </a:xfrm>
          <a:custGeom>
            <a:avLst/>
            <a:gdLst>
              <a:gd name="T0" fmla="*/ 72 w 207"/>
              <a:gd name="T1" fmla="*/ 0 h 307"/>
              <a:gd name="T2" fmla="*/ 134 w 207"/>
              <a:gd name="T3" fmla="*/ 41 h 307"/>
              <a:gd name="T4" fmla="*/ 114 w 207"/>
              <a:gd name="T5" fmla="*/ 84 h 307"/>
              <a:gd name="T6" fmla="*/ 139 w 207"/>
              <a:gd name="T7" fmla="*/ 68 h 307"/>
              <a:gd name="T8" fmla="*/ 190 w 207"/>
              <a:gd name="T9" fmla="*/ 99 h 307"/>
              <a:gd name="T10" fmla="*/ 180 w 207"/>
              <a:gd name="T11" fmla="*/ 141 h 307"/>
              <a:gd name="T12" fmla="*/ 149 w 207"/>
              <a:gd name="T13" fmla="*/ 156 h 307"/>
              <a:gd name="T14" fmla="*/ 139 w 207"/>
              <a:gd name="T15" fmla="*/ 192 h 307"/>
              <a:gd name="T16" fmla="*/ 180 w 207"/>
              <a:gd name="T17" fmla="*/ 218 h 307"/>
              <a:gd name="T18" fmla="*/ 206 w 207"/>
              <a:gd name="T19" fmla="*/ 286 h 307"/>
              <a:gd name="T20" fmla="*/ 175 w 207"/>
              <a:gd name="T21" fmla="*/ 290 h 307"/>
              <a:gd name="T22" fmla="*/ 124 w 207"/>
              <a:gd name="T23" fmla="*/ 306 h 307"/>
              <a:gd name="T24" fmla="*/ 72 w 207"/>
              <a:gd name="T25" fmla="*/ 290 h 307"/>
              <a:gd name="T26" fmla="*/ 57 w 207"/>
              <a:gd name="T27" fmla="*/ 249 h 307"/>
              <a:gd name="T28" fmla="*/ 72 w 207"/>
              <a:gd name="T29" fmla="*/ 192 h 307"/>
              <a:gd name="T30" fmla="*/ 57 w 207"/>
              <a:gd name="T31" fmla="*/ 166 h 307"/>
              <a:gd name="T32" fmla="*/ 46 w 207"/>
              <a:gd name="T33" fmla="*/ 129 h 307"/>
              <a:gd name="T34" fmla="*/ 30 w 207"/>
              <a:gd name="T35" fmla="*/ 141 h 307"/>
              <a:gd name="T36" fmla="*/ 0 w 207"/>
              <a:gd name="T37" fmla="*/ 109 h 307"/>
              <a:gd name="T38" fmla="*/ 14 w 207"/>
              <a:gd name="T39" fmla="*/ 84 h 307"/>
              <a:gd name="T40" fmla="*/ 14 w 207"/>
              <a:gd name="T41" fmla="*/ 68 h 307"/>
              <a:gd name="T42" fmla="*/ 46 w 207"/>
              <a:gd name="T43" fmla="*/ 57 h 307"/>
              <a:gd name="T44" fmla="*/ 30 w 207"/>
              <a:gd name="T45" fmla="*/ 31 h 307"/>
              <a:gd name="T46" fmla="*/ 72 w 207"/>
              <a:gd name="T47" fmla="*/ 0 h 307"/>
              <a:gd name="T48" fmla="*/ 72 w 207"/>
              <a:gd name="T49" fmla="*/ 0 h 30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7"/>
              <a:gd name="T76" fmla="*/ 0 h 307"/>
              <a:gd name="T77" fmla="*/ 207 w 207"/>
              <a:gd name="T78" fmla="*/ 307 h 30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7" h="307">
                <a:moveTo>
                  <a:pt x="72" y="0"/>
                </a:moveTo>
                <a:lnTo>
                  <a:pt x="134" y="41"/>
                </a:lnTo>
                <a:lnTo>
                  <a:pt x="114" y="84"/>
                </a:lnTo>
                <a:lnTo>
                  <a:pt x="139" y="68"/>
                </a:lnTo>
                <a:lnTo>
                  <a:pt x="190" y="99"/>
                </a:lnTo>
                <a:lnTo>
                  <a:pt x="180" y="141"/>
                </a:lnTo>
                <a:lnTo>
                  <a:pt x="149" y="156"/>
                </a:lnTo>
                <a:lnTo>
                  <a:pt x="139" y="192"/>
                </a:lnTo>
                <a:lnTo>
                  <a:pt x="180" y="218"/>
                </a:lnTo>
                <a:lnTo>
                  <a:pt x="206" y="286"/>
                </a:lnTo>
                <a:lnTo>
                  <a:pt x="175" y="290"/>
                </a:lnTo>
                <a:lnTo>
                  <a:pt x="124" y="306"/>
                </a:lnTo>
                <a:lnTo>
                  <a:pt x="72" y="290"/>
                </a:lnTo>
                <a:lnTo>
                  <a:pt x="57" y="249"/>
                </a:lnTo>
                <a:lnTo>
                  <a:pt x="72" y="192"/>
                </a:lnTo>
                <a:lnTo>
                  <a:pt x="57" y="166"/>
                </a:lnTo>
                <a:lnTo>
                  <a:pt x="46" y="129"/>
                </a:lnTo>
                <a:lnTo>
                  <a:pt x="30" y="141"/>
                </a:lnTo>
                <a:lnTo>
                  <a:pt x="0" y="109"/>
                </a:lnTo>
                <a:lnTo>
                  <a:pt x="14" y="84"/>
                </a:lnTo>
                <a:lnTo>
                  <a:pt x="14" y="68"/>
                </a:lnTo>
                <a:lnTo>
                  <a:pt x="46" y="57"/>
                </a:lnTo>
                <a:lnTo>
                  <a:pt x="30" y="31"/>
                </a:lnTo>
                <a:lnTo>
                  <a:pt x="72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1" name="Freeform 194"/>
          <p:cNvSpPr>
            <a:spLocks noChangeArrowheads="1"/>
          </p:cNvSpPr>
          <p:nvPr/>
        </p:nvSpPr>
        <p:spPr bwMode="auto">
          <a:xfrm>
            <a:off x="2749255" y="3635941"/>
            <a:ext cx="95833" cy="67288"/>
          </a:xfrm>
          <a:custGeom>
            <a:avLst/>
            <a:gdLst>
              <a:gd name="T0" fmla="*/ 119 w 120"/>
              <a:gd name="T1" fmla="*/ 6 h 84"/>
              <a:gd name="T2" fmla="*/ 119 w 120"/>
              <a:gd name="T3" fmla="*/ 47 h 84"/>
              <a:gd name="T4" fmla="*/ 119 w 120"/>
              <a:gd name="T5" fmla="*/ 83 h 84"/>
              <a:gd name="T6" fmla="*/ 27 w 120"/>
              <a:gd name="T7" fmla="*/ 83 h 84"/>
              <a:gd name="T8" fmla="*/ 0 w 120"/>
              <a:gd name="T9" fmla="*/ 73 h 84"/>
              <a:gd name="T10" fmla="*/ 11 w 120"/>
              <a:gd name="T11" fmla="*/ 47 h 84"/>
              <a:gd name="T12" fmla="*/ 99 w 120"/>
              <a:gd name="T13" fmla="*/ 57 h 84"/>
              <a:gd name="T14" fmla="*/ 78 w 120"/>
              <a:gd name="T15" fmla="*/ 41 h 84"/>
              <a:gd name="T16" fmla="*/ 68 w 120"/>
              <a:gd name="T17" fmla="*/ 20 h 84"/>
              <a:gd name="T18" fmla="*/ 52 w 120"/>
              <a:gd name="T19" fmla="*/ 0 h 84"/>
              <a:gd name="T20" fmla="*/ 93 w 120"/>
              <a:gd name="T21" fmla="*/ 0 h 84"/>
              <a:gd name="T22" fmla="*/ 119 w 120"/>
              <a:gd name="T23" fmla="*/ 6 h 84"/>
              <a:gd name="T24" fmla="*/ 119 w 120"/>
              <a:gd name="T25" fmla="*/ 6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"/>
              <a:gd name="T40" fmla="*/ 0 h 84"/>
              <a:gd name="T41" fmla="*/ 120 w 120"/>
              <a:gd name="T42" fmla="*/ 84 h 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" h="84">
                <a:moveTo>
                  <a:pt x="119" y="6"/>
                </a:moveTo>
                <a:lnTo>
                  <a:pt x="119" y="47"/>
                </a:lnTo>
                <a:lnTo>
                  <a:pt x="119" y="83"/>
                </a:lnTo>
                <a:lnTo>
                  <a:pt x="27" y="83"/>
                </a:lnTo>
                <a:lnTo>
                  <a:pt x="0" y="73"/>
                </a:lnTo>
                <a:lnTo>
                  <a:pt x="11" y="47"/>
                </a:lnTo>
                <a:lnTo>
                  <a:pt x="99" y="57"/>
                </a:lnTo>
                <a:lnTo>
                  <a:pt x="78" y="41"/>
                </a:lnTo>
                <a:lnTo>
                  <a:pt x="68" y="20"/>
                </a:lnTo>
                <a:lnTo>
                  <a:pt x="52" y="0"/>
                </a:lnTo>
                <a:lnTo>
                  <a:pt x="93" y="0"/>
                </a:lnTo>
                <a:lnTo>
                  <a:pt x="119" y="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2" name="Freeform 195"/>
          <p:cNvSpPr>
            <a:spLocks noChangeArrowheads="1"/>
          </p:cNvSpPr>
          <p:nvPr/>
        </p:nvSpPr>
        <p:spPr bwMode="auto">
          <a:xfrm>
            <a:off x="2194648" y="3780710"/>
            <a:ext cx="224290" cy="103988"/>
          </a:xfrm>
          <a:custGeom>
            <a:avLst/>
            <a:gdLst>
              <a:gd name="T0" fmla="*/ 41 w 275"/>
              <a:gd name="T1" fmla="*/ 4 h 130"/>
              <a:gd name="T2" fmla="*/ 67 w 275"/>
              <a:gd name="T3" fmla="*/ 4 h 130"/>
              <a:gd name="T4" fmla="*/ 119 w 275"/>
              <a:gd name="T5" fmla="*/ 4 h 130"/>
              <a:gd name="T6" fmla="*/ 176 w 275"/>
              <a:gd name="T7" fmla="*/ 0 h 130"/>
              <a:gd name="T8" fmla="*/ 207 w 275"/>
              <a:gd name="T9" fmla="*/ 4 h 130"/>
              <a:gd name="T10" fmla="*/ 243 w 275"/>
              <a:gd name="T11" fmla="*/ 4 h 130"/>
              <a:gd name="T12" fmla="*/ 253 w 275"/>
              <a:gd name="T13" fmla="*/ 20 h 130"/>
              <a:gd name="T14" fmla="*/ 233 w 275"/>
              <a:gd name="T15" fmla="*/ 31 h 130"/>
              <a:gd name="T16" fmla="*/ 274 w 275"/>
              <a:gd name="T17" fmla="*/ 41 h 130"/>
              <a:gd name="T18" fmla="*/ 217 w 275"/>
              <a:gd name="T19" fmla="*/ 61 h 130"/>
              <a:gd name="T20" fmla="*/ 202 w 275"/>
              <a:gd name="T21" fmla="*/ 47 h 130"/>
              <a:gd name="T22" fmla="*/ 191 w 275"/>
              <a:gd name="T23" fmla="*/ 61 h 130"/>
              <a:gd name="T24" fmla="*/ 165 w 275"/>
              <a:gd name="T25" fmla="*/ 88 h 130"/>
              <a:gd name="T26" fmla="*/ 135 w 275"/>
              <a:gd name="T27" fmla="*/ 98 h 130"/>
              <a:gd name="T28" fmla="*/ 108 w 275"/>
              <a:gd name="T29" fmla="*/ 129 h 130"/>
              <a:gd name="T30" fmla="*/ 92 w 275"/>
              <a:gd name="T31" fmla="*/ 129 h 130"/>
              <a:gd name="T32" fmla="*/ 82 w 275"/>
              <a:gd name="T33" fmla="*/ 123 h 130"/>
              <a:gd name="T34" fmla="*/ 78 w 275"/>
              <a:gd name="T35" fmla="*/ 113 h 130"/>
              <a:gd name="T36" fmla="*/ 67 w 275"/>
              <a:gd name="T37" fmla="*/ 88 h 130"/>
              <a:gd name="T38" fmla="*/ 36 w 275"/>
              <a:gd name="T39" fmla="*/ 72 h 130"/>
              <a:gd name="T40" fmla="*/ 0 w 275"/>
              <a:gd name="T41" fmla="*/ 61 h 130"/>
              <a:gd name="T42" fmla="*/ 10 w 275"/>
              <a:gd name="T43" fmla="*/ 61 h 130"/>
              <a:gd name="T44" fmla="*/ 16 w 275"/>
              <a:gd name="T45" fmla="*/ 47 h 130"/>
              <a:gd name="T46" fmla="*/ 16 w 275"/>
              <a:gd name="T47" fmla="*/ 31 h 130"/>
              <a:gd name="T48" fmla="*/ 41 w 275"/>
              <a:gd name="T49" fmla="*/ 20 h 130"/>
              <a:gd name="T50" fmla="*/ 41 w 275"/>
              <a:gd name="T51" fmla="*/ 4 h 130"/>
              <a:gd name="T52" fmla="*/ 41 w 275"/>
              <a:gd name="T53" fmla="*/ 4 h 13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5"/>
              <a:gd name="T82" fmla="*/ 0 h 130"/>
              <a:gd name="T83" fmla="*/ 275 w 275"/>
              <a:gd name="T84" fmla="*/ 130 h 13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5" h="130">
                <a:moveTo>
                  <a:pt x="41" y="4"/>
                </a:moveTo>
                <a:lnTo>
                  <a:pt x="67" y="4"/>
                </a:lnTo>
                <a:lnTo>
                  <a:pt x="119" y="4"/>
                </a:lnTo>
                <a:lnTo>
                  <a:pt x="176" y="0"/>
                </a:lnTo>
                <a:lnTo>
                  <a:pt x="207" y="4"/>
                </a:lnTo>
                <a:lnTo>
                  <a:pt x="243" y="4"/>
                </a:lnTo>
                <a:lnTo>
                  <a:pt x="253" y="20"/>
                </a:lnTo>
                <a:lnTo>
                  <a:pt x="233" y="31"/>
                </a:lnTo>
                <a:lnTo>
                  <a:pt x="274" y="41"/>
                </a:lnTo>
                <a:lnTo>
                  <a:pt x="217" y="61"/>
                </a:lnTo>
                <a:lnTo>
                  <a:pt x="202" y="47"/>
                </a:lnTo>
                <a:lnTo>
                  <a:pt x="191" y="61"/>
                </a:lnTo>
                <a:lnTo>
                  <a:pt x="165" y="88"/>
                </a:lnTo>
                <a:lnTo>
                  <a:pt x="135" y="98"/>
                </a:lnTo>
                <a:lnTo>
                  <a:pt x="108" y="129"/>
                </a:lnTo>
                <a:lnTo>
                  <a:pt x="92" y="129"/>
                </a:lnTo>
                <a:lnTo>
                  <a:pt x="82" y="123"/>
                </a:lnTo>
                <a:lnTo>
                  <a:pt x="78" y="113"/>
                </a:lnTo>
                <a:lnTo>
                  <a:pt x="67" y="88"/>
                </a:lnTo>
                <a:lnTo>
                  <a:pt x="36" y="72"/>
                </a:lnTo>
                <a:lnTo>
                  <a:pt x="0" y="61"/>
                </a:lnTo>
                <a:lnTo>
                  <a:pt x="10" y="61"/>
                </a:lnTo>
                <a:lnTo>
                  <a:pt x="16" y="47"/>
                </a:lnTo>
                <a:lnTo>
                  <a:pt x="16" y="31"/>
                </a:lnTo>
                <a:lnTo>
                  <a:pt x="41" y="20"/>
                </a:lnTo>
                <a:lnTo>
                  <a:pt x="41" y="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3" name="Freeform 196"/>
          <p:cNvSpPr>
            <a:spLocks noChangeArrowheads="1"/>
          </p:cNvSpPr>
          <p:nvPr/>
        </p:nvSpPr>
        <p:spPr bwMode="auto">
          <a:xfrm>
            <a:off x="2614681" y="3682838"/>
            <a:ext cx="67288" cy="24468"/>
          </a:xfrm>
          <a:custGeom>
            <a:avLst/>
            <a:gdLst>
              <a:gd name="T0" fmla="*/ 47 w 84"/>
              <a:gd name="T1" fmla="*/ 31 h 32"/>
              <a:gd name="T2" fmla="*/ 16 w 84"/>
              <a:gd name="T3" fmla="*/ 31 h 32"/>
              <a:gd name="T4" fmla="*/ 0 w 84"/>
              <a:gd name="T5" fmla="*/ 15 h 32"/>
              <a:gd name="T6" fmla="*/ 16 w 84"/>
              <a:gd name="T7" fmla="*/ 0 h 32"/>
              <a:gd name="T8" fmla="*/ 67 w 84"/>
              <a:gd name="T9" fmla="*/ 10 h 32"/>
              <a:gd name="T10" fmla="*/ 83 w 84"/>
              <a:gd name="T11" fmla="*/ 31 h 32"/>
              <a:gd name="T12" fmla="*/ 47 w 84"/>
              <a:gd name="T13" fmla="*/ 31 h 32"/>
              <a:gd name="T14" fmla="*/ 47 w 84"/>
              <a:gd name="T15" fmla="*/ 31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"/>
              <a:gd name="T25" fmla="*/ 0 h 32"/>
              <a:gd name="T26" fmla="*/ 84 w 84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" h="32">
                <a:moveTo>
                  <a:pt x="47" y="31"/>
                </a:moveTo>
                <a:lnTo>
                  <a:pt x="16" y="31"/>
                </a:lnTo>
                <a:lnTo>
                  <a:pt x="0" y="15"/>
                </a:lnTo>
                <a:lnTo>
                  <a:pt x="16" y="0"/>
                </a:lnTo>
                <a:lnTo>
                  <a:pt x="67" y="10"/>
                </a:lnTo>
                <a:lnTo>
                  <a:pt x="83" y="31"/>
                </a:lnTo>
                <a:lnTo>
                  <a:pt x="47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4" name="Freeform 197" descr="Diagonales larges vers le bas"/>
          <p:cNvSpPr>
            <a:spLocks noChangeArrowheads="1"/>
          </p:cNvSpPr>
          <p:nvPr/>
        </p:nvSpPr>
        <p:spPr bwMode="auto">
          <a:xfrm>
            <a:off x="2951116" y="830281"/>
            <a:ext cx="693259" cy="840067"/>
          </a:xfrm>
          <a:custGeom>
            <a:avLst/>
            <a:gdLst>
              <a:gd name="T0" fmla="*/ 497 w 850"/>
              <a:gd name="T1" fmla="*/ 1014 h 1032"/>
              <a:gd name="T2" fmla="*/ 373 w 850"/>
              <a:gd name="T3" fmla="*/ 889 h 1032"/>
              <a:gd name="T4" fmla="*/ 352 w 850"/>
              <a:gd name="T5" fmla="*/ 838 h 1032"/>
              <a:gd name="T6" fmla="*/ 306 w 850"/>
              <a:gd name="T7" fmla="*/ 797 h 1032"/>
              <a:gd name="T8" fmla="*/ 218 w 850"/>
              <a:gd name="T9" fmla="*/ 797 h 1032"/>
              <a:gd name="T10" fmla="*/ 218 w 850"/>
              <a:gd name="T11" fmla="*/ 699 h 1032"/>
              <a:gd name="T12" fmla="*/ 336 w 850"/>
              <a:gd name="T13" fmla="*/ 703 h 1032"/>
              <a:gd name="T14" fmla="*/ 352 w 850"/>
              <a:gd name="T15" fmla="*/ 656 h 1032"/>
              <a:gd name="T16" fmla="*/ 456 w 850"/>
              <a:gd name="T17" fmla="*/ 590 h 1032"/>
              <a:gd name="T18" fmla="*/ 430 w 850"/>
              <a:gd name="T19" fmla="*/ 482 h 1032"/>
              <a:gd name="T20" fmla="*/ 373 w 850"/>
              <a:gd name="T21" fmla="*/ 439 h 1032"/>
              <a:gd name="T22" fmla="*/ 373 w 850"/>
              <a:gd name="T23" fmla="*/ 347 h 1032"/>
              <a:gd name="T24" fmla="*/ 332 w 850"/>
              <a:gd name="T25" fmla="*/ 331 h 1032"/>
              <a:gd name="T26" fmla="*/ 238 w 850"/>
              <a:gd name="T27" fmla="*/ 331 h 1032"/>
              <a:gd name="T28" fmla="*/ 172 w 850"/>
              <a:gd name="T29" fmla="*/ 331 h 1032"/>
              <a:gd name="T30" fmla="*/ 21 w 850"/>
              <a:gd name="T31" fmla="*/ 269 h 1032"/>
              <a:gd name="T32" fmla="*/ 62 w 850"/>
              <a:gd name="T33" fmla="*/ 196 h 1032"/>
              <a:gd name="T34" fmla="*/ 52 w 850"/>
              <a:gd name="T35" fmla="*/ 114 h 1032"/>
              <a:gd name="T36" fmla="*/ 135 w 850"/>
              <a:gd name="T37" fmla="*/ 36 h 1032"/>
              <a:gd name="T38" fmla="*/ 264 w 850"/>
              <a:gd name="T39" fmla="*/ 26 h 1032"/>
              <a:gd name="T40" fmla="*/ 172 w 850"/>
              <a:gd name="T41" fmla="*/ 119 h 1032"/>
              <a:gd name="T42" fmla="*/ 104 w 850"/>
              <a:gd name="T43" fmla="*/ 237 h 1032"/>
              <a:gd name="T44" fmla="*/ 176 w 850"/>
              <a:gd name="T45" fmla="*/ 186 h 1032"/>
              <a:gd name="T46" fmla="*/ 228 w 850"/>
              <a:gd name="T47" fmla="*/ 104 h 1032"/>
              <a:gd name="T48" fmla="*/ 404 w 850"/>
              <a:gd name="T49" fmla="*/ 47 h 1032"/>
              <a:gd name="T50" fmla="*/ 389 w 850"/>
              <a:gd name="T51" fmla="*/ 135 h 1032"/>
              <a:gd name="T52" fmla="*/ 404 w 850"/>
              <a:gd name="T53" fmla="*/ 176 h 1032"/>
              <a:gd name="T54" fmla="*/ 471 w 850"/>
              <a:gd name="T55" fmla="*/ 155 h 1032"/>
              <a:gd name="T56" fmla="*/ 565 w 850"/>
              <a:gd name="T57" fmla="*/ 202 h 1032"/>
              <a:gd name="T58" fmla="*/ 524 w 850"/>
              <a:gd name="T59" fmla="*/ 243 h 1032"/>
              <a:gd name="T60" fmla="*/ 612 w 850"/>
              <a:gd name="T61" fmla="*/ 264 h 1032"/>
              <a:gd name="T62" fmla="*/ 647 w 850"/>
              <a:gd name="T63" fmla="*/ 331 h 1032"/>
              <a:gd name="T64" fmla="*/ 678 w 850"/>
              <a:gd name="T65" fmla="*/ 403 h 1032"/>
              <a:gd name="T66" fmla="*/ 673 w 850"/>
              <a:gd name="T67" fmla="*/ 445 h 1032"/>
              <a:gd name="T68" fmla="*/ 663 w 850"/>
              <a:gd name="T69" fmla="*/ 497 h 1032"/>
              <a:gd name="T70" fmla="*/ 766 w 850"/>
              <a:gd name="T71" fmla="*/ 590 h 1032"/>
              <a:gd name="T72" fmla="*/ 849 w 850"/>
              <a:gd name="T73" fmla="*/ 672 h 1032"/>
              <a:gd name="T74" fmla="*/ 745 w 850"/>
              <a:gd name="T75" fmla="*/ 756 h 1032"/>
              <a:gd name="T76" fmla="*/ 663 w 850"/>
              <a:gd name="T77" fmla="*/ 714 h 1032"/>
              <a:gd name="T78" fmla="*/ 622 w 850"/>
              <a:gd name="T79" fmla="*/ 703 h 1032"/>
              <a:gd name="T80" fmla="*/ 622 w 850"/>
              <a:gd name="T81" fmla="*/ 807 h 1032"/>
              <a:gd name="T82" fmla="*/ 637 w 850"/>
              <a:gd name="T83" fmla="*/ 962 h 1032"/>
              <a:gd name="T84" fmla="*/ 555 w 850"/>
              <a:gd name="T85" fmla="*/ 921 h 1032"/>
              <a:gd name="T86" fmla="*/ 565 w 850"/>
              <a:gd name="T87" fmla="*/ 999 h 10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50"/>
              <a:gd name="T133" fmla="*/ 0 h 1032"/>
              <a:gd name="T134" fmla="*/ 850 w 850"/>
              <a:gd name="T135" fmla="*/ 1032 h 10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50" h="1032">
                <a:moveTo>
                  <a:pt x="565" y="1031"/>
                </a:moveTo>
                <a:lnTo>
                  <a:pt x="528" y="1031"/>
                </a:lnTo>
                <a:lnTo>
                  <a:pt x="497" y="1014"/>
                </a:lnTo>
                <a:lnTo>
                  <a:pt x="440" y="957"/>
                </a:lnTo>
                <a:lnTo>
                  <a:pt x="393" y="931"/>
                </a:lnTo>
                <a:lnTo>
                  <a:pt x="373" y="889"/>
                </a:lnTo>
                <a:lnTo>
                  <a:pt x="379" y="879"/>
                </a:lnTo>
                <a:lnTo>
                  <a:pt x="389" y="864"/>
                </a:lnTo>
                <a:lnTo>
                  <a:pt x="352" y="838"/>
                </a:lnTo>
                <a:lnTo>
                  <a:pt x="332" y="797"/>
                </a:lnTo>
                <a:lnTo>
                  <a:pt x="311" y="781"/>
                </a:lnTo>
                <a:lnTo>
                  <a:pt x="306" y="797"/>
                </a:lnTo>
                <a:lnTo>
                  <a:pt x="270" y="787"/>
                </a:lnTo>
                <a:lnTo>
                  <a:pt x="254" y="787"/>
                </a:lnTo>
                <a:lnTo>
                  <a:pt x="218" y="797"/>
                </a:lnTo>
                <a:lnTo>
                  <a:pt x="176" y="771"/>
                </a:lnTo>
                <a:lnTo>
                  <a:pt x="187" y="729"/>
                </a:lnTo>
                <a:lnTo>
                  <a:pt x="218" y="699"/>
                </a:lnTo>
                <a:lnTo>
                  <a:pt x="238" y="703"/>
                </a:lnTo>
                <a:lnTo>
                  <a:pt x="295" y="719"/>
                </a:lnTo>
                <a:lnTo>
                  <a:pt x="336" y="703"/>
                </a:lnTo>
                <a:lnTo>
                  <a:pt x="363" y="714"/>
                </a:lnTo>
                <a:lnTo>
                  <a:pt x="373" y="688"/>
                </a:lnTo>
                <a:lnTo>
                  <a:pt x="352" y="656"/>
                </a:lnTo>
                <a:lnTo>
                  <a:pt x="379" y="646"/>
                </a:lnTo>
                <a:lnTo>
                  <a:pt x="420" y="621"/>
                </a:lnTo>
                <a:lnTo>
                  <a:pt x="456" y="590"/>
                </a:lnTo>
                <a:lnTo>
                  <a:pt x="456" y="554"/>
                </a:lnTo>
                <a:lnTo>
                  <a:pt x="456" y="512"/>
                </a:lnTo>
                <a:lnTo>
                  <a:pt x="430" y="482"/>
                </a:lnTo>
                <a:lnTo>
                  <a:pt x="420" y="455"/>
                </a:lnTo>
                <a:lnTo>
                  <a:pt x="363" y="460"/>
                </a:lnTo>
                <a:lnTo>
                  <a:pt x="373" y="439"/>
                </a:lnTo>
                <a:lnTo>
                  <a:pt x="404" y="439"/>
                </a:lnTo>
                <a:lnTo>
                  <a:pt x="373" y="393"/>
                </a:lnTo>
                <a:lnTo>
                  <a:pt x="373" y="347"/>
                </a:lnTo>
                <a:lnTo>
                  <a:pt x="348" y="310"/>
                </a:lnTo>
                <a:lnTo>
                  <a:pt x="311" y="310"/>
                </a:lnTo>
                <a:lnTo>
                  <a:pt x="332" y="331"/>
                </a:lnTo>
                <a:lnTo>
                  <a:pt x="321" y="362"/>
                </a:lnTo>
                <a:lnTo>
                  <a:pt x="295" y="362"/>
                </a:lnTo>
                <a:lnTo>
                  <a:pt x="238" y="331"/>
                </a:lnTo>
                <a:lnTo>
                  <a:pt x="244" y="362"/>
                </a:lnTo>
                <a:lnTo>
                  <a:pt x="218" y="347"/>
                </a:lnTo>
                <a:lnTo>
                  <a:pt x="172" y="331"/>
                </a:lnTo>
                <a:lnTo>
                  <a:pt x="109" y="310"/>
                </a:lnTo>
                <a:lnTo>
                  <a:pt x="68" y="280"/>
                </a:lnTo>
                <a:lnTo>
                  <a:pt x="21" y="269"/>
                </a:lnTo>
                <a:lnTo>
                  <a:pt x="0" y="212"/>
                </a:lnTo>
                <a:lnTo>
                  <a:pt x="62" y="223"/>
                </a:lnTo>
                <a:lnTo>
                  <a:pt x="62" y="196"/>
                </a:lnTo>
                <a:lnTo>
                  <a:pt x="0" y="176"/>
                </a:lnTo>
                <a:lnTo>
                  <a:pt x="27" y="119"/>
                </a:lnTo>
                <a:lnTo>
                  <a:pt x="52" y="114"/>
                </a:lnTo>
                <a:lnTo>
                  <a:pt x="47" y="104"/>
                </a:lnTo>
                <a:lnTo>
                  <a:pt x="94" y="62"/>
                </a:lnTo>
                <a:lnTo>
                  <a:pt x="135" y="36"/>
                </a:lnTo>
                <a:lnTo>
                  <a:pt x="197" y="0"/>
                </a:lnTo>
                <a:lnTo>
                  <a:pt x="295" y="10"/>
                </a:lnTo>
                <a:lnTo>
                  <a:pt x="264" y="26"/>
                </a:lnTo>
                <a:lnTo>
                  <a:pt x="218" y="51"/>
                </a:lnTo>
                <a:lnTo>
                  <a:pt x="172" y="88"/>
                </a:lnTo>
                <a:lnTo>
                  <a:pt x="172" y="119"/>
                </a:lnTo>
                <a:lnTo>
                  <a:pt x="145" y="161"/>
                </a:lnTo>
                <a:lnTo>
                  <a:pt x="160" y="202"/>
                </a:lnTo>
                <a:lnTo>
                  <a:pt x="104" y="237"/>
                </a:lnTo>
                <a:lnTo>
                  <a:pt x="156" y="243"/>
                </a:lnTo>
                <a:lnTo>
                  <a:pt x="197" y="196"/>
                </a:lnTo>
                <a:lnTo>
                  <a:pt x="176" y="186"/>
                </a:lnTo>
                <a:lnTo>
                  <a:pt x="197" y="145"/>
                </a:lnTo>
                <a:lnTo>
                  <a:pt x="218" y="135"/>
                </a:lnTo>
                <a:lnTo>
                  <a:pt x="228" y="104"/>
                </a:lnTo>
                <a:lnTo>
                  <a:pt x="264" y="78"/>
                </a:lnTo>
                <a:lnTo>
                  <a:pt x="311" y="51"/>
                </a:lnTo>
                <a:lnTo>
                  <a:pt x="404" y="47"/>
                </a:lnTo>
                <a:lnTo>
                  <a:pt x="393" y="78"/>
                </a:lnTo>
                <a:lnTo>
                  <a:pt x="404" y="93"/>
                </a:lnTo>
                <a:lnTo>
                  <a:pt x="389" y="135"/>
                </a:lnTo>
                <a:lnTo>
                  <a:pt x="348" y="196"/>
                </a:lnTo>
                <a:lnTo>
                  <a:pt x="389" y="171"/>
                </a:lnTo>
                <a:lnTo>
                  <a:pt x="404" y="176"/>
                </a:lnTo>
                <a:lnTo>
                  <a:pt x="446" y="196"/>
                </a:lnTo>
                <a:lnTo>
                  <a:pt x="440" y="171"/>
                </a:lnTo>
                <a:lnTo>
                  <a:pt x="471" y="155"/>
                </a:lnTo>
                <a:lnTo>
                  <a:pt x="502" y="161"/>
                </a:lnTo>
                <a:lnTo>
                  <a:pt x="555" y="176"/>
                </a:lnTo>
                <a:lnTo>
                  <a:pt x="565" y="202"/>
                </a:lnTo>
                <a:lnTo>
                  <a:pt x="524" y="212"/>
                </a:lnTo>
                <a:lnTo>
                  <a:pt x="555" y="227"/>
                </a:lnTo>
                <a:lnTo>
                  <a:pt x="524" y="243"/>
                </a:lnTo>
                <a:lnTo>
                  <a:pt x="569" y="253"/>
                </a:lnTo>
                <a:lnTo>
                  <a:pt x="580" y="295"/>
                </a:lnTo>
                <a:lnTo>
                  <a:pt x="612" y="264"/>
                </a:lnTo>
                <a:lnTo>
                  <a:pt x="637" y="280"/>
                </a:lnTo>
                <a:lnTo>
                  <a:pt x="647" y="305"/>
                </a:lnTo>
                <a:lnTo>
                  <a:pt x="647" y="331"/>
                </a:lnTo>
                <a:lnTo>
                  <a:pt x="678" y="352"/>
                </a:lnTo>
                <a:lnTo>
                  <a:pt x="704" y="378"/>
                </a:lnTo>
                <a:lnTo>
                  <a:pt x="678" y="403"/>
                </a:lnTo>
                <a:lnTo>
                  <a:pt x="715" y="403"/>
                </a:lnTo>
                <a:lnTo>
                  <a:pt x="730" y="439"/>
                </a:lnTo>
                <a:lnTo>
                  <a:pt x="673" y="445"/>
                </a:lnTo>
                <a:lnTo>
                  <a:pt x="741" y="482"/>
                </a:lnTo>
                <a:lnTo>
                  <a:pt x="704" y="482"/>
                </a:lnTo>
                <a:lnTo>
                  <a:pt x="663" y="497"/>
                </a:lnTo>
                <a:lnTo>
                  <a:pt x="688" y="527"/>
                </a:lnTo>
                <a:lnTo>
                  <a:pt x="715" y="570"/>
                </a:lnTo>
                <a:lnTo>
                  <a:pt x="766" y="590"/>
                </a:lnTo>
                <a:lnTo>
                  <a:pt x="782" y="656"/>
                </a:lnTo>
                <a:lnTo>
                  <a:pt x="823" y="656"/>
                </a:lnTo>
                <a:lnTo>
                  <a:pt x="849" y="672"/>
                </a:lnTo>
                <a:lnTo>
                  <a:pt x="839" y="699"/>
                </a:lnTo>
                <a:lnTo>
                  <a:pt x="788" y="740"/>
                </a:lnTo>
                <a:lnTo>
                  <a:pt x="745" y="756"/>
                </a:lnTo>
                <a:lnTo>
                  <a:pt x="720" y="807"/>
                </a:lnTo>
                <a:lnTo>
                  <a:pt x="688" y="771"/>
                </a:lnTo>
                <a:lnTo>
                  <a:pt x="663" y="714"/>
                </a:lnTo>
                <a:lnTo>
                  <a:pt x="647" y="672"/>
                </a:lnTo>
                <a:lnTo>
                  <a:pt x="612" y="672"/>
                </a:lnTo>
                <a:lnTo>
                  <a:pt x="622" y="703"/>
                </a:lnTo>
                <a:lnTo>
                  <a:pt x="580" y="714"/>
                </a:lnTo>
                <a:lnTo>
                  <a:pt x="596" y="766"/>
                </a:lnTo>
                <a:lnTo>
                  <a:pt x="622" y="807"/>
                </a:lnTo>
                <a:lnTo>
                  <a:pt x="657" y="848"/>
                </a:lnTo>
                <a:lnTo>
                  <a:pt x="663" y="916"/>
                </a:lnTo>
                <a:lnTo>
                  <a:pt x="637" y="962"/>
                </a:lnTo>
                <a:lnTo>
                  <a:pt x="622" y="983"/>
                </a:lnTo>
                <a:lnTo>
                  <a:pt x="596" y="962"/>
                </a:lnTo>
                <a:lnTo>
                  <a:pt x="555" y="921"/>
                </a:lnTo>
                <a:lnTo>
                  <a:pt x="497" y="874"/>
                </a:lnTo>
                <a:lnTo>
                  <a:pt x="528" y="946"/>
                </a:lnTo>
                <a:lnTo>
                  <a:pt x="565" y="999"/>
                </a:lnTo>
                <a:lnTo>
                  <a:pt x="565" y="10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5" name="Freeform 198" descr="Diagonales larges vers le bas"/>
          <p:cNvSpPr>
            <a:spLocks noChangeArrowheads="1"/>
          </p:cNvSpPr>
          <p:nvPr/>
        </p:nvSpPr>
        <p:spPr bwMode="auto">
          <a:xfrm>
            <a:off x="3201912" y="116632"/>
            <a:ext cx="988914" cy="587231"/>
          </a:xfrm>
          <a:custGeom>
            <a:avLst/>
            <a:gdLst>
              <a:gd name="T0" fmla="*/ 249 w 1214"/>
              <a:gd name="T1" fmla="*/ 709 h 721"/>
              <a:gd name="T2" fmla="*/ 259 w 1214"/>
              <a:gd name="T3" fmla="*/ 679 h 721"/>
              <a:gd name="T4" fmla="*/ 206 w 1214"/>
              <a:gd name="T5" fmla="*/ 683 h 721"/>
              <a:gd name="T6" fmla="*/ 46 w 1214"/>
              <a:gd name="T7" fmla="*/ 652 h 721"/>
              <a:gd name="T8" fmla="*/ 4 w 1214"/>
              <a:gd name="T9" fmla="*/ 611 h 721"/>
              <a:gd name="T10" fmla="*/ 67 w 1214"/>
              <a:gd name="T11" fmla="*/ 559 h 721"/>
              <a:gd name="T12" fmla="*/ 124 w 1214"/>
              <a:gd name="T13" fmla="*/ 544 h 721"/>
              <a:gd name="T14" fmla="*/ 175 w 1214"/>
              <a:gd name="T15" fmla="*/ 507 h 721"/>
              <a:gd name="T16" fmla="*/ 191 w 1214"/>
              <a:gd name="T17" fmla="*/ 585 h 721"/>
              <a:gd name="T18" fmla="*/ 300 w 1214"/>
              <a:gd name="T19" fmla="*/ 544 h 721"/>
              <a:gd name="T20" fmla="*/ 233 w 1214"/>
              <a:gd name="T21" fmla="*/ 548 h 721"/>
              <a:gd name="T22" fmla="*/ 326 w 1214"/>
              <a:gd name="T23" fmla="*/ 435 h 721"/>
              <a:gd name="T24" fmla="*/ 372 w 1214"/>
              <a:gd name="T25" fmla="*/ 450 h 721"/>
              <a:gd name="T26" fmla="*/ 367 w 1214"/>
              <a:gd name="T27" fmla="*/ 419 h 721"/>
              <a:gd name="T28" fmla="*/ 341 w 1214"/>
              <a:gd name="T29" fmla="*/ 327 h 721"/>
              <a:gd name="T30" fmla="*/ 398 w 1214"/>
              <a:gd name="T31" fmla="*/ 270 h 721"/>
              <a:gd name="T32" fmla="*/ 450 w 1214"/>
              <a:gd name="T33" fmla="*/ 342 h 721"/>
              <a:gd name="T34" fmla="*/ 507 w 1214"/>
              <a:gd name="T35" fmla="*/ 368 h 721"/>
              <a:gd name="T36" fmla="*/ 466 w 1214"/>
              <a:gd name="T37" fmla="*/ 290 h 721"/>
              <a:gd name="T38" fmla="*/ 590 w 1214"/>
              <a:gd name="T39" fmla="*/ 285 h 721"/>
              <a:gd name="T40" fmla="*/ 642 w 1214"/>
              <a:gd name="T41" fmla="*/ 249 h 721"/>
              <a:gd name="T42" fmla="*/ 631 w 1214"/>
              <a:gd name="T43" fmla="*/ 223 h 721"/>
              <a:gd name="T44" fmla="*/ 460 w 1214"/>
              <a:gd name="T45" fmla="*/ 259 h 721"/>
              <a:gd name="T46" fmla="*/ 460 w 1214"/>
              <a:gd name="T47" fmla="*/ 202 h 721"/>
              <a:gd name="T48" fmla="*/ 476 w 1214"/>
              <a:gd name="T49" fmla="*/ 182 h 721"/>
              <a:gd name="T50" fmla="*/ 341 w 1214"/>
              <a:gd name="T51" fmla="*/ 176 h 721"/>
              <a:gd name="T52" fmla="*/ 326 w 1214"/>
              <a:gd name="T53" fmla="*/ 150 h 721"/>
              <a:gd name="T54" fmla="*/ 351 w 1214"/>
              <a:gd name="T55" fmla="*/ 99 h 721"/>
              <a:gd name="T56" fmla="*/ 439 w 1214"/>
              <a:gd name="T57" fmla="*/ 68 h 721"/>
              <a:gd name="T58" fmla="*/ 517 w 1214"/>
              <a:gd name="T59" fmla="*/ 68 h 721"/>
              <a:gd name="T60" fmla="*/ 549 w 1214"/>
              <a:gd name="T61" fmla="*/ 42 h 721"/>
              <a:gd name="T62" fmla="*/ 642 w 1214"/>
              <a:gd name="T63" fmla="*/ 42 h 721"/>
              <a:gd name="T64" fmla="*/ 683 w 1214"/>
              <a:gd name="T65" fmla="*/ 109 h 721"/>
              <a:gd name="T66" fmla="*/ 735 w 1214"/>
              <a:gd name="T67" fmla="*/ 16 h 721"/>
              <a:gd name="T68" fmla="*/ 844 w 1214"/>
              <a:gd name="T69" fmla="*/ 84 h 721"/>
              <a:gd name="T70" fmla="*/ 926 w 1214"/>
              <a:gd name="T71" fmla="*/ 27 h 721"/>
              <a:gd name="T72" fmla="*/ 963 w 1214"/>
              <a:gd name="T73" fmla="*/ 31 h 721"/>
              <a:gd name="T74" fmla="*/ 993 w 1214"/>
              <a:gd name="T75" fmla="*/ 57 h 721"/>
              <a:gd name="T76" fmla="*/ 1046 w 1214"/>
              <a:gd name="T77" fmla="*/ 31 h 721"/>
              <a:gd name="T78" fmla="*/ 1118 w 1214"/>
              <a:gd name="T79" fmla="*/ 84 h 721"/>
              <a:gd name="T80" fmla="*/ 1118 w 1214"/>
              <a:gd name="T81" fmla="*/ 109 h 721"/>
              <a:gd name="T82" fmla="*/ 1213 w 1214"/>
              <a:gd name="T83" fmla="*/ 182 h 721"/>
              <a:gd name="T84" fmla="*/ 1118 w 1214"/>
              <a:gd name="T85" fmla="*/ 233 h 721"/>
              <a:gd name="T86" fmla="*/ 952 w 1214"/>
              <a:gd name="T87" fmla="*/ 244 h 721"/>
              <a:gd name="T88" fmla="*/ 1071 w 1214"/>
              <a:gd name="T89" fmla="*/ 259 h 721"/>
              <a:gd name="T90" fmla="*/ 926 w 1214"/>
              <a:gd name="T91" fmla="*/ 316 h 721"/>
              <a:gd name="T92" fmla="*/ 833 w 1214"/>
              <a:gd name="T93" fmla="*/ 368 h 721"/>
              <a:gd name="T94" fmla="*/ 725 w 1214"/>
              <a:gd name="T95" fmla="*/ 425 h 721"/>
              <a:gd name="T96" fmla="*/ 600 w 1214"/>
              <a:gd name="T97" fmla="*/ 435 h 721"/>
              <a:gd name="T98" fmla="*/ 492 w 1214"/>
              <a:gd name="T99" fmla="*/ 466 h 721"/>
              <a:gd name="T100" fmla="*/ 584 w 1214"/>
              <a:gd name="T101" fmla="*/ 503 h 721"/>
              <a:gd name="T102" fmla="*/ 517 w 1214"/>
              <a:gd name="T103" fmla="*/ 569 h 721"/>
              <a:gd name="T104" fmla="*/ 424 w 1214"/>
              <a:gd name="T105" fmla="*/ 595 h 721"/>
              <a:gd name="T106" fmla="*/ 331 w 1214"/>
              <a:gd name="T107" fmla="*/ 611 h 721"/>
              <a:gd name="T108" fmla="*/ 284 w 1214"/>
              <a:gd name="T109" fmla="*/ 611 h 721"/>
              <a:gd name="T110" fmla="*/ 382 w 1214"/>
              <a:gd name="T111" fmla="*/ 652 h 721"/>
              <a:gd name="T112" fmla="*/ 305 w 1214"/>
              <a:gd name="T113" fmla="*/ 720 h 7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14"/>
              <a:gd name="T172" fmla="*/ 0 h 721"/>
              <a:gd name="T173" fmla="*/ 1214 w 1214"/>
              <a:gd name="T174" fmla="*/ 721 h 7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14" h="721">
                <a:moveTo>
                  <a:pt x="305" y="720"/>
                </a:moveTo>
                <a:lnTo>
                  <a:pt x="249" y="709"/>
                </a:lnTo>
                <a:lnTo>
                  <a:pt x="263" y="693"/>
                </a:lnTo>
                <a:lnTo>
                  <a:pt x="259" y="679"/>
                </a:lnTo>
                <a:lnTo>
                  <a:pt x="233" y="652"/>
                </a:lnTo>
                <a:lnTo>
                  <a:pt x="206" y="683"/>
                </a:lnTo>
                <a:lnTo>
                  <a:pt x="114" y="679"/>
                </a:lnTo>
                <a:lnTo>
                  <a:pt x="46" y="652"/>
                </a:lnTo>
                <a:lnTo>
                  <a:pt x="0" y="626"/>
                </a:lnTo>
                <a:lnTo>
                  <a:pt x="4" y="611"/>
                </a:lnTo>
                <a:lnTo>
                  <a:pt x="30" y="585"/>
                </a:lnTo>
                <a:lnTo>
                  <a:pt x="67" y="559"/>
                </a:lnTo>
                <a:lnTo>
                  <a:pt x="124" y="585"/>
                </a:lnTo>
                <a:lnTo>
                  <a:pt x="124" y="544"/>
                </a:lnTo>
                <a:lnTo>
                  <a:pt x="134" y="507"/>
                </a:lnTo>
                <a:lnTo>
                  <a:pt x="175" y="507"/>
                </a:lnTo>
                <a:lnTo>
                  <a:pt x="181" y="548"/>
                </a:lnTo>
                <a:lnTo>
                  <a:pt x="191" y="585"/>
                </a:lnTo>
                <a:lnTo>
                  <a:pt x="233" y="585"/>
                </a:lnTo>
                <a:lnTo>
                  <a:pt x="300" y="544"/>
                </a:lnTo>
                <a:lnTo>
                  <a:pt x="274" y="544"/>
                </a:lnTo>
                <a:lnTo>
                  <a:pt x="233" y="548"/>
                </a:lnTo>
                <a:lnTo>
                  <a:pt x="290" y="419"/>
                </a:lnTo>
                <a:lnTo>
                  <a:pt x="326" y="435"/>
                </a:lnTo>
                <a:lnTo>
                  <a:pt x="357" y="476"/>
                </a:lnTo>
                <a:lnTo>
                  <a:pt x="372" y="450"/>
                </a:lnTo>
                <a:lnTo>
                  <a:pt x="409" y="425"/>
                </a:lnTo>
                <a:lnTo>
                  <a:pt x="367" y="419"/>
                </a:lnTo>
                <a:lnTo>
                  <a:pt x="351" y="383"/>
                </a:lnTo>
                <a:lnTo>
                  <a:pt x="341" y="327"/>
                </a:lnTo>
                <a:lnTo>
                  <a:pt x="357" y="274"/>
                </a:lnTo>
                <a:lnTo>
                  <a:pt x="398" y="270"/>
                </a:lnTo>
                <a:lnTo>
                  <a:pt x="435" y="285"/>
                </a:lnTo>
                <a:lnTo>
                  <a:pt x="450" y="342"/>
                </a:lnTo>
                <a:lnTo>
                  <a:pt x="460" y="393"/>
                </a:lnTo>
                <a:lnTo>
                  <a:pt x="507" y="368"/>
                </a:lnTo>
                <a:lnTo>
                  <a:pt x="476" y="331"/>
                </a:lnTo>
                <a:lnTo>
                  <a:pt x="466" y="290"/>
                </a:lnTo>
                <a:lnTo>
                  <a:pt x="507" y="290"/>
                </a:lnTo>
                <a:lnTo>
                  <a:pt x="590" y="285"/>
                </a:lnTo>
                <a:lnTo>
                  <a:pt x="683" y="259"/>
                </a:lnTo>
                <a:lnTo>
                  <a:pt x="642" y="249"/>
                </a:lnTo>
                <a:lnTo>
                  <a:pt x="725" y="192"/>
                </a:lnTo>
                <a:lnTo>
                  <a:pt x="631" y="223"/>
                </a:lnTo>
                <a:lnTo>
                  <a:pt x="549" y="270"/>
                </a:lnTo>
                <a:lnTo>
                  <a:pt x="460" y="259"/>
                </a:lnTo>
                <a:lnTo>
                  <a:pt x="409" y="233"/>
                </a:lnTo>
                <a:lnTo>
                  <a:pt x="460" y="202"/>
                </a:lnTo>
                <a:lnTo>
                  <a:pt x="574" y="182"/>
                </a:lnTo>
                <a:lnTo>
                  <a:pt x="476" y="182"/>
                </a:lnTo>
                <a:lnTo>
                  <a:pt x="394" y="217"/>
                </a:lnTo>
                <a:lnTo>
                  <a:pt x="341" y="176"/>
                </a:lnTo>
                <a:lnTo>
                  <a:pt x="517" y="160"/>
                </a:lnTo>
                <a:lnTo>
                  <a:pt x="326" y="150"/>
                </a:lnTo>
                <a:lnTo>
                  <a:pt x="450" y="115"/>
                </a:lnTo>
                <a:lnTo>
                  <a:pt x="351" y="99"/>
                </a:lnTo>
                <a:lnTo>
                  <a:pt x="351" y="72"/>
                </a:lnTo>
                <a:lnTo>
                  <a:pt x="439" y="68"/>
                </a:lnTo>
                <a:lnTo>
                  <a:pt x="502" y="52"/>
                </a:lnTo>
                <a:lnTo>
                  <a:pt x="517" y="68"/>
                </a:lnTo>
                <a:lnTo>
                  <a:pt x="584" y="84"/>
                </a:lnTo>
                <a:lnTo>
                  <a:pt x="549" y="42"/>
                </a:lnTo>
                <a:lnTo>
                  <a:pt x="600" y="16"/>
                </a:lnTo>
                <a:lnTo>
                  <a:pt x="642" y="42"/>
                </a:lnTo>
                <a:lnTo>
                  <a:pt x="631" y="84"/>
                </a:lnTo>
                <a:lnTo>
                  <a:pt x="683" y="109"/>
                </a:lnTo>
                <a:lnTo>
                  <a:pt x="678" y="52"/>
                </a:lnTo>
                <a:lnTo>
                  <a:pt x="735" y="16"/>
                </a:lnTo>
                <a:lnTo>
                  <a:pt x="807" y="5"/>
                </a:lnTo>
                <a:lnTo>
                  <a:pt x="844" y="84"/>
                </a:lnTo>
                <a:lnTo>
                  <a:pt x="848" y="0"/>
                </a:lnTo>
                <a:lnTo>
                  <a:pt x="926" y="27"/>
                </a:lnTo>
                <a:lnTo>
                  <a:pt x="937" y="84"/>
                </a:lnTo>
                <a:lnTo>
                  <a:pt x="963" y="31"/>
                </a:lnTo>
                <a:lnTo>
                  <a:pt x="983" y="27"/>
                </a:lnTo>
                <a:lnTo>
                  <a:pt x="993" y="57"/>
                </a:lnTo>
                <a:lnTo>
                  <a:pt x="1009" y="31"/>
                </a:lnTo>
                <a:lnTo>
                  <a:pt x="1046" y="31"/>
                </a:lnTo>
                <a:lnTo>
                  <a:pt x="1046" y="68"/>
                </a:lnTo>
                <a:lnTo>
                  <a:pt x="1118" y="84"/>
                </a:lnTo>
                <a:lnTo>
                  <a:pt x="1036" y="115"/>
                </a:lnTo>
                <a:lnTo>
                  <a:pt x="1118" y="109"/>
                </a:lnTo>
                <a:lnTo>
                  <a:pt x="1181" y="109"/>
                </a:lnTo>
                <a:lnTo>
                  <a:pt x="1213" y="182"/>
                </a:lnTo>
                <a:lnTo>
                  <a:pt x="1181" y="207"/>
                </a:lnTo>
                <a:lnTo>
                  <a:pt x="1118" y="233"/>
                </a:lnTo>
                <a:lnTo>
                  <a:pt x="1046" y="244"/>
                </a:lnTo>
                <a:lnTo>
                  <a:pt x="952" y="244"/>
                </a:lnTo>
                <a:lnTo>
                  <a:pt x="983" y="270"/>
                </a:lnTo>
                <a:lnTo>
                  <a:pt x="1071" y="259"/>
                </a:lnTo>
                <a:lnTo>
                  <a:pt x="979" y="301"/>
                </a:lnTo>
                <a:lnTo>
                  <a:pt x="926" y="316"/>
                </a:lnTo>
                <a:lnTo>
                  <a:pt x="875" y="342"/>
                </a:lnTo>
                <a:lnTo>
                  <a:pt x="833" y="368"/>
                </a:lnTo>
                <a:lnTo>
                  <a:pt x="787" y="409"/>
                </a:lnTo>
                <a:lnTo>
                  <a:pt x="725" y="425"/>
                </a:lnTo>
                <a:lnTo>
                  <a:pt x="658" y="440"/>
                </a:lnTo>
                <a:lnTo>
                  <a:pt x="600" y="435"/>
                </a:lnTo>
                <a:lnTo>
                  <a:pt x="549" y="425"/>
                </a:lnTo>
                <a:lnTo>
                  <a:pt x="492" y="466"/>
                </a:lnTo>
                <a:lnTo>
                  <a:pt x="549" y="466"/>
                </a:lnTo>
                <a:lnTo>
                  <a:pt x="584" y="503"/>
                </a:lnTo>
                <a:lnTo>
                  <a:pt x="543" y="544"/>
                </a:lnTo>
                <a:lnTo>
                  <a:pt x="517" y="569"/>
                </a:lnTo>
                <a:lnTo>
                  <a:pt x="439" y="569"/>
                </a:lnTo>
                <a:lnTo>
                  <a:pt x="424" y="595"/>
                </a:lnTo>
                <a:lnTo>
                  <a:pt x="394" y="611"/>
                </a:lnTo>
                <a:lnTo>
                  <a:pt x="331" y="611"/>
                </a:lnTo>
                <a:lnTo>
                  <a:pt x="305" y="569"/>
                </a:lnTo>
                <a:lnTo>
                  <a:pt x="284" y="611"/>
                </a:lnTo>
                <a:lnTo>
                  <a:pt x="341" y="652"/>
                </a:lnTo>
                <a:lnTo>
                  <a:pt x="382" y="652"/>
                </a:lnTo>
                <a:lnTo>
                  <a:pt x="341" y="704"/>
                </a:lnTo>
                <a:lnTo>
                  <a:pt x="305" y="7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6" name="Freeform 199" descr="Diagonales larges vers le bas"/>
          <p:cNvSpPr>
            <a:spLocks noChangeArrowheads="1"/>
          </p:cNvSpPr>
          <p:nvPr/>
        </p:nvSpPr>
        <p:spPr bwMode="auto">
          <a:xfrm>
            <a:off x="2115128" y="673279"/>
            <a:ext cx="481203" cy="373136"/>
          </a:xfrm>
          <a:custGeom>
            <a:avLst/>
            <a:gdLst>
              <a:gd name="T0" fmla="*/ 435 w 591"/>
              <a:gd name="T1" fmla="*/ 456 h 457"/>
              <a:gd name="T2" fmla="*/ 357 w 591"/>
              <a:gd name="T3" fmla="*/ 415 h 457"/>
              <a:gd name="T4" fmla="*/ 316 w 591"/>
              <a:gd name="T5" fmla="*/ 403 h 457"/>
              <a:gd name="T6" fmla="*/ 196 w 591"/>
              <a:gd name="T7" fmla="*/ 419 h 457"/>
              <a:gd name="T8" fmla="*/ 72 w 591"/>
              <a:gd name="T9" fmla="*/ 393 h 457"/>
              <a:gd name="T10" fmla="*/ 83 w 591"/>
              <a:gd name="T11" fmla="*/ 347 h 457"/>
              <a:gd name="T12" fmla="*/ 3 w 591"/>
              <a:gd name="T13" fmla="*/ 305 h 457"/>
              <a:gd name="T14" fmla="*/ 3 w 591"/>
              <a:gd name="T15" fmla="*/ 243 h 457"/>
              <a:gd name="T16" fmla="*/ 134 w 591"/>
              <a:gd name="T17" fmla="*/ 254 h 457"/>
              <a:gd name="T18" fmla="*/ 233 w 591"/>
              <a:gd name="T19" fmla="*/ 280 h 457"/>
              <a:gd name="T20" fmla="*/ 155 w 591"/>
              <a:gd name="T21" fmla="*/ 217 h 457"/>
              <a:gd name="T22" fmla="*/ 30 w 591"/>
              <a:gd name="T23" fmla="*/ 202 h 457"/>
              <a:gd name="T24" fmla="*/ 41 w 591"/>
              <a:gd name="T25" fmla="*/ 150 h 457"/>
              <a:gd name="T26" fmla="*/ 176 w 591"/>
              <a:gd name="T27" fmla="*/ 150 h 457"/>
              <a:gd name="T28" fmla="*/ 83 w 591"/>
              <a:gd name="T29" fmla="*/ 119 h 457"/>
              <a:gd name="T30" fmla="*/ 67 w 591"/>
              <a:gd name="T31" fmla="*/ 78 h 457"/>
              <a:gd name="T32" fmla="*/ 124 w 591"/>
              <a:gd name="T33" fmla="*/ 62 h 457"/>
              <a:gd name="T34" fmla="*/ 134 w 591"/>
              <a:gd name="T35" fmla="*/ 37 h 457"/>
              <a:gd name="T36" fmla="*/ 206 w 591"/>
              <a:gd name="T37" fmla="*/ 21 h 457"/>
              <a:gd name="T38" fmla="*/ 316 w 591"/>
              <a:gd name="T39" fmla="*/ 0 h 457"/>
              <a:gd name="T40" fmla="*/ 263 w 591"/>
              <a:gd name="T41" fmla="*/ 67 h 457"/>
              <a:gd name="T42" fmla="*/ 341 w 591"/>
              <a:gd name="T43" fmla="*/ 62 h 457"/>
              <a:gd name="T44" fmla="*/ 367 w 591"/>
              <a:gd name="T45" fmla="*/ 104 h 457"/>
              <a:gd name="T46" fmla="*/ 372 w 591"/>
              <a:gd name="T47" fmla="*/ 119 h 457"/>
              <a:gd name="T48" fmla="*/ 424 w 591"/>
              <a:gd name="T49" fmla="*/ 104 h 457"/>
              <a:gd name="T50" fmla="*/ 439 w 591"/>
              <a:gd name="T51" fmla="*/ 78 h 457"/>
              <a:gd name="T52" fmla="*/ 439 w 591"/>
              <a:gd name="T53" fmla="*/ 150 h 457"/>
              <a:gd name="T54" fmla="*/ 439 w 591"/>
              <a:gd name="T55" fmla="*/ 202 h 457"/>
              <a:gd name="T56" fmla="*/ 482 w 591"/>
              <a:gd name="T57" fmla="*/ 145 h 457"/>
              <a:gd name="T58" fmla="*/ 533 w 591"/>
              <a:gd name="T59" fmla="*/ 67 h 457"/>
              <a:gd name="T60" fmla="*/ 574 w 591"/>
              <a:gd name="T61" fmla="*/ 109 h 457"/>
              <a:gd name="T62" fmla="*/ 570 w 591"/>
              <a:gd name="T63" fmla="*/ 171 h 457"/>
              <a:gd name="T64" fmla="*/ 533 w 591"/>
              <a:gd name="T65" fmla="*/ 243 h 457"/>
              <a:gd name="T66" fmla="*/ 527 w 591"/>
              <a:gd name="T67" fmla="*/ 295 h 457"/>
              <a:gd name="T68" fmla="*/ 549 w 591"/>
              <a:gd name="T69" fmla="*/ 321 h 457"/>
              <a:gd name="T70" fmla="*/ 590 w 591"/>
              <a:gd name="T71" fmla="*/ 378 h 457"/>
              <a:gd name="T72" fmla="*/ 543 w 591"/>
              <a:gd name="T73" fmla="*/ 393 h 457"/>
              <a:gd name="T74" fmla="*/ 482 w 591"/>
              <a:gd name="T75" fmla="*/ 393 h 457"/>
              <a:gd name="T76" fmla="*/ 507 w 591"/>
              <a:gd name="T77" fmla="*/ 419 h 457"/>
              <a:gd name="T78" fmla="*/ 476 w 591"/>
              <a:gd name="T79" fmla="*/ 456 h 4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1"/>
              <a:gd name="T121" fmla="*/ 0 h 457"/>
              <a:gd name="T122" fmla="*/ 591 w 591"/>
              <a:gd name="T123" fmla="*/ 457 h 4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1" h="457">
                <a:moveTo>
                  <a:pt x="476" y="456"/>
                </a:moveTo>
                <a:lnTo>
                  <a:pt x="435" y="456"/>
                </a:lnTo>
                <a:lnTo>
                  <a:pt x="382" y="435"/>
                </a:lnTo>
                <a:lnTo>
                  <a:pt x="357" y="415"/>
                </a:lnTo>
                <a:lnTo>
                  <a:pt x="357" y="378"/>
                </a:lnTo>
                <a:lnTo>
                  <a:pt x="316" y="403"/>
                </a:lnTo>
                <a:lnTo>
                  <a:pt x="263" y="415"/>
                </a:lnTo>
                <a:lnTo>
                  <a:pt x="196" y="419"/>
                </a:lnTo>
                <a:lnTo>
                  <a:pt x="124" y="403"/>
                </a:lnTo>
                <a:lnTo>
                  <a:pt x="72" y="393"/>
                </a:lnTo>
                <a:lnTo>
                  <a:pt x="72" y="368"/>
                </a:lnTo>
                <a:lnTo>
                  <a:pt x="83" y="347"/>
                </a:lnTo>
                <a:lnTo>
                  <a:pt x="46" y="321"/>
                </a:lnTo>
                <a:lnTo>
                  <a:pt x="3" y="305"/>
                </a:lnTo>
                <a:lnTo>
                  <a:pt x="0" y="270"/>
                </a:lnTo>
                <a:lnTo>
                  <a:pt x="3" y="243"/>
                </a:lnTo>
                <a:lnTo>
                  <a:pt x="72" y="243"/>
                </a:lnTo>
                <a:lnTo>
                  <a:pt x="134" y="254"/>
                </a:lnTo>
                <a:lnTo>
                  <a:pt x="176" y="270"/>
                </a:lnTo>
                <a:lnTo>
                  <a:pt x="233" y="280"/>
                </a:lnTo>
                <a:lnTo>
                  <a:pt x="217" y="259"/>
                </a:lnTo>
                <a:lnTo>
                  <a:pt x="155" y="217"/>
                </a:lnTo>
                <a:lnTo>
                  <a:pt x="98" y="217"/>
                </a:lnTo>
                <a:lnTo>
                  <a:pt x="30" y="202"/>
                </a:lnTo>
                <a:lnTo>
                  <a:pt x="26" y="171"/>
                </a:lnTo>
                <a:lnTo>
                  <a:pt x="41" y="150"/>
                </a:lnTo>
                <a:lnTo>
                  <a:pt x="88" y="150"/>
                </a:lnTo>
                <a:lnTo>
                  <a:pt x="176" y="150"/>
                </a:lnTo>
                <a:lnTo>
                  <a:pt x="67" y="129"/>
                </a:lnTo>
                <a:lnTo>
                  <a:pt x="83" y="119"/>
                </a:lnTo>
                <a:lnTo>
                  <a:pt x="46" y="104"/>
                </a:lnTo>
                <a:lnTo>
                  <a:pt x="67" y="78"/>
                </a:lnTo>
                <a:lnTo>
                  <a:pt x="98" y="67"/>
                </a:lnTo>
                <a:lnTo>
                  <a:pt x="124" y="62"/>
                </a:lnTo>
                <a:lnTo>
                  <a:pt x="114" y="41"/>
                </a:lnTo>
                <a:lnTo>
                  <a:pt x="134" y="37"/>
                </a:lnTo>
                <a:lnTo>
                  <a:pt x="165" y="37"/>
                </a:lnTo>
                <a:lnTo>
                  <a:pt x="206" y="21"/>
                </a:lnTo>
                <a:lnTo>
                  <a:pt x="249" y="10"/>
                </a:lnTo>
                <a:lnTo>
                  <a:pt x="316" y="0"/>
                </a:lnTo>
                <a:lnTo>
                  <a:pt x="306" y="41"/>
                </a:lnTo>
                <a:lnTo>
                  <a:pt x="263" y="67"/>
                </a:lnTo>
                <a:lnTo>
                  <a:pt x="316" y="67"/>
                </a:lnTo>
                <a:lnTo>
                  <a:pt x="341" y="62"/>
                </a:lnTo>
                <a:lnTo>
                  <a:pt x="372" y="82"/>
                </a:lnTo>
                <a:lnTo>
                  <a:pt x="367" y="104"/>
                </a:lnTo>
                <a:lnTo>
                  <a:pt x="331" y="119"/>
                </a:lnTo>
                <a:lnTo>
                  <a:pt x="372" y="119"/>
                </a:lnTo>
                <a:lnTo>
                  <a:pt x="409" y="129"/>
                </a:lnTo>
                <a:lnTo>
                  <a:pt x="424" y="104"/>
                </a:lnTo>
                <a:lnTo>
                  <a:pt x="424" y="67"/>
                </a:lnTo>
                <a:lnTo>
                  <a:pt x="439" y="78"/>
                </a:lnTo>
                <a:lnTo>
                  <a:pt x="461" y="109"/>
                </a:lnTo>
                <a:lnTo>
                  <a:pt x="439" y="150"/>
                </a:lnTo>
                <a:lnTo>
                  <a:pt x="424" y="192"/>
                </a:lnTo>
                <a:lnTo>
                  <a:pt x="439" y="202"/>
                </a:lnTo>
                <a:lnTo>
                  <a:pt x="466" y="186"/>
                </a:lnTo>
                <a:lnTo>
                  <a:pt x="482" y="145"/>
                </a:lnTo>
                <a:lnTo>
                  <a:pt x="502" y="104"/>
                </a:lnTo>
                <a:lnTo>
                  <a:pt x="533" y="67"/>
                </a:lnTo>
                <a:lnTo>
                  <a:pt x="559" y="78"/>
                </a:lnTo>
                <a:lnTo>
                  <a:pt x="574" y="109"/>
                </a:lnTo>
                <a:lnTo>
                  <a:pt x="585" y="135"/>
                </a:lnTo>
                <a:lnTo>
                  <a:pt x="570" y="171"/>
                </a:lnTo>
                <a:lnTo>
                  <a:pt x="549" y="212"/>
                </a:lnTo>
                <a:lnTo>
                  <a:pt x="533" y="243"/>
                </a:lnTo>
                <a:lnTo>
                  <a:pt x="517" y="270"/>
                </a:lnTo>
                <a:lnTo>
                  <a:pt x="527" y="295"/>
                </a:lnTo>
                <a:lnTo>
                  <a:pt x="543" y="327"/>
                </a:lnTo>
                <a:lnTo>
                  <a:pt x="549" y="321"/>
                </a:lnTo>
                <a:lnTo>
                  <a:pt x="570" y="352"/>
                </a:lnTo>
                <a:lnTo>
                  <a:pt x="590" y="378"/>
                </a:lnTo>
                <a:lnTo>
                  <a:pt x="570" y="415"/>
                </a:lnTo>
                <a:lnTo>
                  <a:pt x="543" y="393"/>
                </a:lnTo>
                <a:lnTo>
                  <a:pt x="507" y="393"/>
                </a:lnTo>
                <a:lnTo>
                  <a:pt x="482" y="393"/>
                </a:lnTo>
                <a:lnTo>
                  <a:pt x="466" y="435"/>
                </a:lnTo>
                <a:lnTo>
                  <a:pt x="507" y="419"/>
                </a:lnTo>
                <a:lnTo>
                  <a:pt x="507" y="445"/>
                </a:lnTo>
                <a:lnTo>
                  <a:pt x="476" y="45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7" name="Freeform 200" descr="Diagonales larges vers le bas"/>
          <p:cNvSpPr>
            <a:spLocks noChangeArrowheads="1"/>
          </p:cNvSpPr>
          <p:nvPr/>
        </p:nvSpPr>
        <p:spPr bwMode="auto">
          <a:xfrm>
            <a:off x="3222302" y="185958"/>
            <a:ext cx="248758" cy="311967"/>
          </a:xfrm>
          <a:custGeom>
            <a:avLst/>
            <a:gdLst>
              <a:gd name="T0" fmla="*/ 108 w 307"/>
              <a:gd name="T1" fmla="*/ 383 h 384"/>
              <a:gd name="T2" fmla="*/ 61 w 307"/>
              <a:gd name="T3" fmla="*/ 377 h 384"/>
              <a:gd name="T4" fmla="*/ 41 w 307"/>
              <a:gd name="T5" fmla="*/ 366 h 384"/>
              <a:gd name="T6" fmla="*/ 0 w 307"/>
              <a:gd name="T7" fmla="*/ 341 h 384"/>
              <a:gd name="T8" fmla="*/ 0 w 307"/>
              <a:gd name="T9" fmla="*/ 294 h 384"/>
              <a:gd name="T10" fmla="*/ 41 w 307"/>
              <a:gd name="T11" fmla="*/ 258 h 384"/>
              <a:gd name="T12" fmla="*/ 129 w 307"/>
              <a:gd name="T13" fmla="*/ 274 h 384"/>
              <a:gd name="T14" fmla="*/ 124 w 307"/>
              <a:gd name="T15" fmla="*/ 233 h 384"/>
              <a:gd name="T16" fmla="*/ 47 w 307"/>
              <a:gd name="T17" fmla="*/ 227 h 384"/>
              <a:gd name="T18" fmla="*/ 4 w 307"/>
              <a:gd name="T19" fmla="*/ 217 h 384"/>
              <a:gd name="T20" fmla="*/ 61 w 307"/>
              <a:gd name="T21" fmla="*/ 186 h 384"/>
              <a:gd name="T22" fmla="*/ 4 w 307"/>
              <a:gd name="T23" fmla="*/ 186 h 384"/>
              <a:gd name="T24" fmla="*/ 41 w 307"/>
              <a:gd name="T25" fmla="*/ 124 h 384"/>
              <a:gd name="T26" fmla="*/ 83 w 307"/>
              <a:gd name="T27" fmla="*/ 149 h 384"/>
              <a:gd name="T28" fmla="*/ 124 w 307"/>
              <a:gd name="T29" fmla="*/ 124 h 384"/>
              <a:gd name="T30" fmla="*/ 83 w 307"/>
              <a:gd name="T31" fmla="*/ 124 h 384"/>
              <a:gd name="T32" fmla="*/ 61 w 307"/>
              <a:gd name="T33" fmla="*/ 98 h 384"/>
              <a:gd name="T34" fmla="*/ 98 w 307"/>
              <a:gd name="T35" fmla="*/ 77 h 384"/>
              <a:gd name="T36" fmla="*/ 150 w 307"/>
              <a:gd name="T37" fmla="*/ 92 h 384"/>
              <a:gd name="T38" fmla="*/ 165 w 307"/>
              <a:gd name="T39" fmla="*/ 77 h 384"/>
              <a:gd name="T40" fmla="*/ 150 w 307"/>
              <a:gd name="T41" fmla="*/ 57 h 384"/>
              <a:gd name="T42" fmla="*/ 181 w 307"/>
              <a:gd name="T43" fmla="*/ 41 h 384"/>
              <a:gd name="T44" fmla="*/ 238 w 307"/>
              <a:gd name="T45" fmla="*/ 0 h 384"/>
              <a:gd name="T46" fmla="*/ 275 w 307"/>
              <a:gd name="T47" fmla="*/ 31 h 384"/>
              <a:gd name="T48" fmla="*/ 259 w 307"/>
              <a:gd name="T49" fmla="*/ 67 h 384"/>
              <a:gd name="T50" fmla="*/ 259 w 307"/>
              <a:gd name="T51" fmla="*/ 118 h 384"/>
              <a:gd name="T52" fmla="*/ 275 w 307"/>
              <a:gd name="T53" fmla="*/ 134 h 384"/>
              <a:gd name="T54" fmla="*/ 265 w 307"/>
              <a:gd name="T55" fmla="*/ 175 h 384"/>
              <a:gd name="T56" fmla="*/ 290 w 307"/>
              <a:gd name="T57" fmla="*/ 202 h 384"/>
              <a:gd name="T58" fmla="*/ 259 w 307"/>
              <a:gd name="T59" fmla="*/ 258 h 384"/>
              <a:gd name="T60" fmla="*/ 290 w 307"/>
              <a:gd name="T61" fmla="*/ 247 h 384"/>
              <a:gd name="T62" fmla="*/ 306 w 307"/>
              <a:gd name="T63" fmla="*/ 299 h 384"/>
              <a:gd name="T64" fmla="*/ 280 w 307"/>
              <a:gd name="T65" fmla="*/ 299 h 384"/>
              <a:gd name="T66" fmla="*/ 238 w 307"/>
              <a:gd name="T67" fmla="*/ 315 h 384"/>
              <a:gd name="T68" fmla="*/ 192 w 307"/>
              <a:gd name="T69" fmla="*/ 335 h 384"/>
              <a:gd name="T70" fmla="*/ 208 w 307"/>
              <a:gd name="T71" fmla="*/ 294 h 384"/>
              <a:gd name="T72" fmla="*/ 171 w 307"/>
              <a:gd name="T73" fmla="*/ 315 h 384"/>
              <a:gd name="T74" fmla="*/ 165 w 307"/>
              <a:gd name="T75" fmla="*/ 351 h 384"/>
              <a:gd name="T76" fmla="*/ 140 w 307"/>
              <a:gd name="T77" fmla="*/ 356 h 384"/>
              <a:gd name="T78" fmla="*/ 108 w 307"/>
              <a:gd name="T79" fmla="*/ 383 h 384"/>
              <a:gd name="T80" fmla="*/ 108 w 307"/>
              <a:gd name="T81" fmla="*/ 383 h 3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7"/>
              <a:gd name="T124" fmla="*/ 0 h 384"/>
              <a:gd name="T125" fmla="*/ 307 w 307"/>
              <a:gd name="T126" fmla="*/ 384 h 3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7" h="384">
                <a:moveTo>
                  <a:pt x="108" y="383"/>
                </a:moveTo>
                <a:lnTo>
                  <a:pt x="61" y="377"/>
                </a:lnTo>
                <a:lnTo>
                  <a:pt x="41" y="366"/>
                </a:lnTo>
                <a:lnTo>
                  <a:pt x="0" y="341"/>
                </a:lnTo>
                <a:lnTo>
                  <a:pt x="0" y="294"/>
                </a:lnTo>
                <a:lnTo>
                  <a:pt x="41" y="258"/>
                </a:lnTo>
                <a:lnTo>
                  <a:pt x="129" y="274"/>
                </a:lnTo>
                <a:lnTo>
                  <a:pt x="124" y="233"/>
                </a:lnTo>
                <a:lnTo>
                  <a:pt x="47" y="227"/>
                </a:lnTo>
                <a:lnTo>
                  <a:pt x="4" y="217"/>
                </a:lnTo>
                <a:lnTo>
                  <a:pt x="61" y="186"/>
                </a:lnTo>
                <a:lnTo>
                  <a:pt x="4" y="186"/>
                </a:lnTo>
                <a:lnTo>
                  <a:pt x="41" y="124"/>
                </a:lnTo>
                <a:lnTo>
                  <a:pt x="83" y="149"/>
                </a:lnTo>
                <a:lnTo>
                  <a:pt x="124" y="124"/>
                </a:lnTo>
                <a:lnTo>
                  <a:pt x="83" y="124"/>
                </a:lnTo>
                <a:lnTo>
                  <a:pt x="61" y="98"/>
                </a:lnTo>
                <a:lnTo>
                  <a:pt x="98" y="77"/>
                </a:lnTo>
                <a:lnTo>
                  <a:pt x="150" y="92"/>
                </a:lnTo>
                <a:lnTo>
                  <a:pt x="165" y="77"/>
                </a:lnTo>
                <a:lnTo>
                  <a:pt x="150" y="57"/>
                </a:lnTo>
                <a:lnTo>
                  <a:pt x="181" y="41"/>
                </a:lnTo>
                <a:lnTo>
                  <a:pt x="238" y="0"/>
                </a:lnTo>
                <a:lnTo>
                  <a:pt x="275" y="31"/>
                </a:lnTo>
                <a:lnTo>
                  <a:pt x="259" y="67"/>
                </a:lnTo>
                <a:lnTo>
                  <a:pt x="259" y="118"/>
                </a:lnTo>
                <a:lnTo>
                  <a:pt x="275" y="134"/>
                </a:lnTo>
                <a:lnTo>
                  <a:pt x="265" y="175"/>
                </a:lnTo>
                <a:lnTo>
                  <a:pt x="290" y="202"/>
                </a:lnTo>
                <a:lnTo>
                  <a:pt x="259" y="258"/>
                </a:lnTo>
                <a:lnTo>
                  <a:pt x="290" y="247"/>
                </a:lnTo>
                <a:lnTo>
                  <a:pt x="306" y="299"/>
                </a:lnTo>
                <a:lnTo>
                  <a:pt x="280" y="299"/>
                </a:lnTo>
                <a:lnTo>
                  <a:pt x="238" y="315"/>
                </a:lnTo>
                <a:lnTo>
                  <a:pt x="192" y="335"/>
                </a:lnTo>
                <a:lnTo>
                  <a:pt x="208" y="294"/>
                </a:lnTo>
                <a:lnTo>
                  <a:pt x="171" y="315"/>
                </a:lnTo>
                <a:lnTo>
                  <a:pt x="165" y="351"/>
                </a:lnTo>
                <a:lnTo>
                  <a:pt x="140" y="356"/>
                </a:lnTo>
                <a:lnTo>
                  <a:pt x="108" y="38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8" name="Freeform 201" descr="Diagonales larges vers le bas"/>
          <p:cNvSpPr>
            <a:spLocks noChangeArrowheads="1"/>
          </p:cNvSpPr>
          <p:nvPr/>
        </p:nvSpPr>
        <p:spPr bwMode="auto">
          <a:xfrm>
            <a:off x="1992788" y="526471"/>
            <a:ext cx="373136" cy="236524"/>
          </a:xfrm>
          <a:custGeom>
            <a:avLst/>
            <a:gdLst>
              <a:gd name="T0" fmla="*/ 57 w 457"/>
              <a:gd name="T1" fmla="*/ 290 h 291"/>
              <a:gd name="T2" fmla="*/ 31 w 457"/>
              <a:gd name="T3" fmla="*/ 290 h 291"/>
              <a:gd name="T4" fmla="*/ 41 w 457"/>
              <a:gd name="T5" fmla="*/ 259 h 291"/>
              <a:gd name="T6" fmla="*/ 41 w 457"/>
              <a:gd name="T7" fmla="*/ 233 h 291"/>
              <a:gd name="T8" fmla="*/ 20 w 457"/>
              <a:gd name="T9" fmla="*/ 217 h 291"/>
              <a:gd name="T10" fmla="*/ 0 w 457"/>
              <a:gd name="T11" fmla="*/ 191 h 291"/>
              <a:gd name="T12" fmla="*/ 47 w 457"/>
              <a:gd name="T13" fmla="*/ 165 h 291"/>
              <a:gd name="T14" fmla="*/ 72 w 457"/>
              <a:gd name="T15" fmla="*/ 134 h 291"/>
              <a:gd name="T16" fmla="*/ 108 w 457"/>
              <a:gd name="T17" fmla="*/ 134 h 291"/>
              <a:gd name="T18" fmla="*/ 114 w 457"/>
              <a:gd name="T19" fmla="*/ 124 h 291"/>
              <a:gd name="T20" fmla="*/ 108 w 457"/>
              <a:gd name="T21" fmla="*/ 108 h 291"/>
              <a:gd name="T22" fmla="*/ 114 w 457"/>
              <a:gd name="T23" fmla="*/ 108 h 291"/>
              <a:gd name="T24" fmla="*/ 124 w 457"/>
              <a:gd name="T25" fmla="*/ 108 h 291"/>
              <a:gd name="T26" fmla="*/ 192 w 457"/>
              <a:gd name="T27" fmla="*/ 67 h 291"/>
              <a:gd name="T28" fmla="*/ 181 w 457"/>
              <a:gd name="T29" fmla="*/ 46 h 291"/>
              <a:gd name="T30" fmla="*/ 207 w 457"/>
              <a:gd name="T31" fmla="*/ 0 h 291"/>
              <a:gd name="T32" fmla="*/ 264 w 457"/>
              <a:gd name="T33" fmla="*/ 4 h 291"/>
              <a:gd name="T34" fmla="*/ 274 w 457"/>
              <a:gd name="T35" fmla="*/ 16 h 291"/>
              <a:gd name="T36" fmla="*/ 341 w 457"/>
              <a:gd name="T37" fmla="*/ 26 h 291"/>
              <a:gd name="T38" fmla="*/ 341 w 457"/>
              <a:gd name="T39" fmla="*/ 41 h 291"/>
              <a:gd name="T40" fmla="*/ 357 w 457"/>
              <a:gd name="T41" fmla="*/ 57 h 291"/>
              <a:gd name="T42" fmla="*/ 331 w 457"/>
              <a:gd name="T43" fmla="*/ 72 h 291"/>
              <a:gd name="T44" fmla="*/ 368 w 457"/>
              <a:gd name="T45" fmla="*/ 67 h 291"/>
              <a:gd name="T46" fmla="*/ 372 w 457"/>
              <a:gd name="T47" fmla="*/ 67 h 291"/>
              <a:gd name="T48" fmla="*/ 368 w 457"/>
              <a:gd name="T49" fmla="*/ 93 h 291"/>
              <a:gd name="T50" fmla="*/ 393 w 457"/>
              <a:gd name="T51" fmla="*/ 72 h 291"/>
              <a:gd name="T52" fmla="*/ 393 w 457"/>
              <a:gd name="T53" fmla="*/ 67 h 291"/>
              <a:gd name="T54" fmla="*/ 425 w 457"/>
              <a:gd name="T55" fmla="*/ 72 h 291"/>
              <a:gd name="T56" fmla="*/ 440 w 457"/>
              <a:gd name="T57" fmla="*/ 83 h 291"/>
              <a:gd name="T58" fmla="*/ 440 w 457"/>
              <a:gd name="T59" fmla="*/ 134 h 291"/>
              <a:gd name="T60" fmla="*/ 456 w 457"/>
              <a:gd name="T61" fmla="*/ 165 h 291"/>
              <a:gd name="T62" fmla="*/ 414 w 457"/>
              <a:gd name="T63" fmla="*/ 176 h 291"/>
              <a:gd name="T64" fmla="*/ 368 w 457"/>
              <a:gd name="T65" fmla="*/ 181 h 291"/>
              <a:gd name="T66" fmla="*/ 305 w 457"/>
              <a:gd name="T67" fmla="*/ 191 h 291"/>
              <a:gd name="T68" fmla="*/ 274 w 457"/>
              <a:gd name="T69" fmla="*/ 202 h 291"/>
              <a:gd name="T70" fmla="*/ 239 w 457"/>
              <a:gd name="T71" fmla="*/ 222 h 291"/>
              <a:gd name="T72" fmla="*/ 207 w 457"/>
              <a:gd name="T73" fmla="*/ 222 h 291"/>
              <a:gd name="T74" fmla="*/ 196 w 457"/>
              <a:gd name="T75" fmla="*/ 217 h 291"/>
              <a:gd name="T76" fmla="*/ 165 w 457"/>
              <a:gd name="T77" fmla="*/ 248 h 291"/>
              <a:gd name="T78" fmla="*/ 139 w 457"/>
              <a:gd name="T79" fmla="*/ 284 h 291"/>
              <a:gd name="T80" fmla="*/ 108 w 457"/>
              <a:gd name="T81" fmla="*/ 274 h 291"/>
              <a:gd name="T82" fmla="*/ 57 w 457"/>
              <a:gd name="T83" fmla="*/ 290 h 291"/>
              <a:gd name="T84" fmla="*/ 57 w 457"/>
              <a:gd name="T85" fmla="*/ 290 h 29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7"/>
              <a:gd name="T130" fmla="*/ 0 h 291"/>
              <a:gd name="T131" fmla="*/ 457 w 457"/>
              <a:gd name="T132" fmla="*/ 291 h 29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7" h="291">
                <a:moveTo>
                  <a:pt x="57" y="290"/>
                </a:moveTo>
                <a:lnTo>
                  <a:pt x="31" y="290"/>
                </a:lnTo>
                <a:lnTo>
                  <a:pt x="41" y="259"/>
                </a:lnTo>
                <a:lnTo>
                  <a:pt x="41" y="233"/>
                </a:lnTo>
                <a:lnTo>
                  <a:pt x="20" y="217"/>
                </a:lnTo>
                <a:lnTo>
                  <a:pt x="0" y="191"/>
                </a:lnTo>
                <a:lnTo>
                  <a:pt x="47" y="165"/>
                </a:lnTo>
                <a:lnTo>
                  <a:pt x="72" y="134"/>
                </a:lnTo>
                <a:lnTo>
                  <a:pt x="108" y="134"/>
                </a:lnTo>
                <a:lnTo>
                  <a:pt x="114" y="124"/>
                </a:lnTo>
                <a:lnTo>
                  <a:pt x="108" y="108"/>
                </a:lnTo>
                <a:lnTo>
                  <a:pt x="114" y="108"/>
                </a:lnTo>
                <a:lnTo>
                  <a:pt x="124" y="108"/>
                </a:lnTo>
                <a:lnTo>
                  <a:pt x="192" y="67"/>
                </a:lnTo>
                <a:lnTo>
                  <a:pt x="181" y="46"/>
                </a:lnTo>
                <a:lnTo>
                  <a:pt x="207" y="0"/>
                </a:lnTo>
                <a:lnTo>
                  <a:pt x="264" y="4"/>
                </a:lnTo>
                <a:lnTo>
                  <a:pt x="274" y="16"/>
                </a:lnTo>
                <a:lnTo>
                  <a:pt x="341" y="26"/>
                </a:lnTo>
                <a:lnTo>
                  <a:pt x="341" y="41"/>
                </a:lnTo>
                <a:lnTo>
                  <a:pt x="357" y="57"/>
                </a:lnTo>
                <a:lnTo>
                  <a:pt x="331" y="72"/>
                </a:lnTo>
                <a:lnTo>
                  <a:pt x="368" y="67"/>
                </a:lnTo>
                <a:lnTo>
                  <a:pt x="372" y="67"/>
                </a:lnTo>
                <a:lnTo>
                  <a:pt x="368" y="93"/>
                </a:lnTo>
                <a:lnTo>
                  <a:pt x="393" y="72"/>
                </a:lnTo>
                <a:lnTo>
                  <a:pt x="393" y="67"/>
                </a:lnTo>
                <a:lnTo>
                  <a:pt x="425" y="72"/>
                </a:lnTo>
                <a:lnTo>
                  <a:pt x="440" y="83"/>
                </a:lnTo>
                <a:lnTo>
                  <a:pt x="440" y="134"/>
                </a:lnTo>
                <a:lnTo>
                  <a:pt x="456" y="165"/>
                </a:lnTo>
                <a:lnTo>
                  <a:pt x="414" y="176"/>
                </a:lnTo>
                <a:lnTo>
                  <a:pt x="368" y="181"/>
                </a:lnTo>
                <a:lnTo>
                  <a:pt x="305" y="191"/>
                </a:lnTo>
                <a:lnTo>
                  <a:pt x="274" y="202"/>
                </a:lnTo>
                <a:lnTo>
                  <a:pt x="239" y="222"/>
                </a:lnTo>
                <a:lnTo>
                  <a:pt x="207" y="222"/>
                </a:lnTo>
                <a:lnTo>
                  <a:pt x="196" y="217"/>
                </a:lnTo>
                <a:lnTo>
                  <a:pt x="165" y="248"/>
                </a:lnTo>
                <a:lnTo>
                  <a:pt x="139" y="284"/>
                </a:lnTo>
                <a:lnTo>
                  <a:pt x="108" y="274"/>
                </a:lnTo>
                <a:lnTo>
                  <a:pt x="57" y="29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9" name="Freeform 202" descr="Diagonales larges vers le bas"/>
          <p:cNvSpPr>
            <a:spLocks noChangeArrowheads="1"/>
          </p:cNvSpPr>
          <p:nvPr/>
        </p:nvSpPr>
        <p:spPr bwMode="auto">
          <a:xfrm>
            <a:off x="3026558" y="552977"/>
            <a:ext cx="379253" cy="252836"/>
          </a:xfrm>
          <a:custGeom>
            <a:avLst/>
            <a:gdLst>
              <a:gd name="T0" fmla="*/ 388 w 464"/>
              <a:gd name="T1" fmla="*/ 311 h 312"/>
              <a:gd name="T2" fmla="*/ 327 w 464"/>
              <a:gd name="T3" fmla="*/ 311 h 312"/>
              <a:gd name="T4" fmla="*/ 280 w 464"/>
              <a:gd name="T5" fmla="*/ 294 h 312"/>
              <a:gd name="T6" fmla="*/ 213 w 464"/>
              <a:gd name="T7" fmla="*/ 284 h 312"/>
              <a:gd name="T8" fmla="*/ 135 w 464"/>
              <a:gd name="T9" fmla="*/ 269 h 312"/>
              <a:gd name="T10" fmla="*/ 67 w 464"/>
              <a:gd name="T11" fmla="*/ 253 h 312"/>
              <a:gd name="T12" fmla="*/ 26 w 464"/>
              <a:gd name="T13" fmla="*/ 216 h 312"/>
              <a:gd name="T14" fmla="*/ 41 w 464"/>
              <a:gd name="T15" fmla="*/ 186 h 312"/>
              <a:gd name="T16" fmla="*/ 62 w 464"/>
              <a:gd name="T17" fmla="*/ 149 h 312"/>
              <a:gd name="T18" fmla="*/ 67 w 464"/>
              <a:gd name="T19" fmla="*/ 108 h 312"/>
              <a:gd name="T20" fmla="*/ 62 w 464"/>
              <a:gd name="T21" fmla="*/ 82 h 312"/>
              <a:gd name="T22" fmla="*/ 16 w 464"/>
              <a:gd name="T23" fmla="*/ 67 h 312"/>
              <a:gd name="T24" fmla="*/ 0 w 464"/>
              <a:gd name="T25" fmla="*/ 36 h 312"/>
              <a:gd name="T26" fmla="*/ 10 w 464"/>
              <a:gd name="T27" fmla="*/ 0 h 312"/>
              <a:gd name="T28" fmla="*/ 51 w 464"/>
              <a:gd name="T29" fmla="*/ 0 h 312"/>
              <a:gd name="T30" fmla="*/ 104 w 464"/>
              <a:gd name="T31" fmla="*/ 36 h 312"/>
              <a:gd name="T32" fmla="*/ 125 w 464"/>
              <a:gd name="T33" fmla="*/ 51 h 312"/>
              <a:gd name="T34" fmla="*/ 171 w 464"/>
              <a:gd name="T35" fmla="*/ 82 h 312"/>
              <a:gd name="T36" fmla="*/ 186 w 464"/>
              <a:gd name="T37" fmla="*/ 118 h 312"/>
              <a:gd name="T38" fmla="*/ 161 w 464"/>
              <a:gd name="T39" fmla="*/ 118 h 312"/>
              <a:gd name="T40" fmla="*/ 151 w 464"/>
              <a:gd name="T41" fmla="*/ 134 h 312"/>
              <a:gd name="T42" fmla="*/ 151 w 464"/>
              <a:gd name="T43" fmla="*/ 149 h 312"/>
              <a:gd name="T44" fmla="*/ 171 w 464"/>
              <a:gd name="T45" fmla="*/ 186 h 312"/>
              <a:gd name="T46" fmla="*/ 213 w 464"/>
              <a:gd name="T47" fmla="*/ 191 h 312"/>
              <a:gd name="T48" fmla="*/ 254 w 464"/>
              <a:gd name="T49" fmla="*/ 212 h 312"/>
              <a:gd name="T50" fmla="*/ 321 w 464"/>
              <a:gd name="T51" fmla="*/ 212 h 312"/>
              <a:gd name="T52" fmla="*/ 368 w 464"/>
              <a:gd name="T53" fmla="*/ 202 h 312"/>
              <a:gd name="T54" fmla="*/ 431 w 464"/>
              <a:gd name="T55" fmla="*/ 216 h 312"/>
              <a:gd name="T56" fmla="*/ 463 w 464"/>
              <a:gd name="T57" fmla="*/ 243 h 312"/>
              <a:gd name="T58" fmla="*/ 463 w 464"/>
              <a:gd name="T59" fmla="*/ 259 h 312"/>
              <a:gd name="T60" fmla="*/ 431 w 464"/>
              <a:gd name="T61" fmla="*/ 279 h 312"/>
              <a:gd name="T62" fmla="*/ 409 w 464"/>
              <a:gd name="T63" fmla="*/ 300 h 312"/>
              <a:gd name="T64" fmla="*/ 388 w 464"/>
              <a:gd name="T65" fmla="*/ 311 h 312"/>
              <a:gd name="T66" fmla="*/ 388 w 464"/>
              <a:gd name="T67" fmla="*/ 311 h 3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64"/>
              <a:gd name="T103" fmla="*/ 0 h 312"/>
              <a:gd name="T104" fmla="*/ 464 w 464"/>
              <a:gd name="T105" fmla="*/ 312 h 3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64" h="312">
                <a:moveTo>
                  <a:pt x="388" y="311"/>
                </a:moveTo>
                <a:lnTo>
                  <a:pt x="327" y="311"/>
                </a:lnTo>
                <a:lnTo>
                  <a:pt x="280" y="294"/>
                </a:lnTo>
                <a:lnTo>
                  <a:pt x="213" y="284"/>
                </a:lnTo>
                <a:lnTo>
                  <a:pt x="135" y="269"/>
                </a:lnTo>
                <a:lnTo>
                  <a:pt x="67" y="253"/>
                </a:lnTo>
                <a:lnTo>
                  <a:pt x="26" y="216"/>
                </a:lnTo>
                <a:lnTo>
                  <a:pt x="41" y="186"/>
                </a:lnTo>
                <a:lnTo>
                  <a:pt x="62" y="149"/>
                </a:lnTo>
                <a:lnTo>
                  <a:pt x="67" y="108"/>
                </a:lnTo>
                <a:lnTo>
                  <a:pt x="62" y="82"/>
                </a:lnTo>
                <a:lnTo>
                  <a:pt x="16" y="67"/>
                </a:lnTo>
                <a:lnTo>
                  <a:pt x="0" y="36"/>
                </a:lnTo>
                <a:lnTo>
                  <a:pt x="10" y="0"/>
                </a:lnTo>
                <a:lnTo>
                  <a:pt x="51" y="0"/>
                </a:lnTo>
                <a:lnTo>
                  <a:pt x="104" y="36"/>
                </a:lnTo>
                <a:lnTo>
                  <a:pt x="125" y="51"/>
                </a:lnTo>
                <a:lnTo>
                  <a:pt x="171" y="82"/>
                </a:lnTo>
                <a:lnTo>
                  <a:pt x="186" y="118"/>
                </a:lnTo>
                <a:lnTo>
                  <a:pt x="161" y="118"/>
                </a:lnTo>
                <a:lnTo>
                  <a:pt x="151" y="134"/>
                </a:lnTo>
                <a:lnTo>
                  <a:pt x="151" y="149"/>
                </a:lnTo>
                <a:lnTo>
                  <a:pt x="171" y="186"/>
                </a:lnTo>
                <a:lnTo>
                  <a:pt x="213" y="191"/>
                </a:lnTo>
                <a:lnTo>
                  <a:pt x="254" y="212"/>
                </a:lnTo>
                <a:lnTo>
                  <a:pt x="321" y="212"/>
                </a:lnTo>
                <a:lnTo>
                  <a:pt x="368" y="202"/>
                </a:lnTo>
                <a:lnTo>
                  <a:pt x="431" y="216"/>
                </a:lnTo>
                <a:lnTo>
                  <a:pt x="463" y="243"/>
                </a:lnTo>
                <a:lnTo>
                  <a:pt x="463" y="259"/>
                </a:lnTo>
                <a:lnTo>
                  <a:pt x="431" y="279"/>
                </a:lnTo>
                <a:lnTo>
                  <a:pt x="409" y="300"/>
                </a:lnTo>
                <a:lnTo>
                  <a:pt x="388" y="31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0" name="Freeform 203" descr="Diagonales larges vers le bas"/>
          <p:cNvSpPr>
            <a:spLocks noChangeArrowheads="1"/>
          </p:cNvSpPr>
          <p:nvPr/>
        </p:nvSpPr>
        <p:spPr bwMode="auto">
          <a:xfrm>
            <a:off x="2414860" y="442872"/>
            <a:ext cx="334395" cy="185549"/>
          </a:xfrm>
          <a:custGeom>
            <a:avLst/>
            <a:gdLst>
              <a:gd name="T0" fmla="*/ 332 w 410"/>
              <a:gd name="T1" fmla="*/ 228 h 229"/>
              <a:gd name="T2" fmla="*/ 248 w 410"/>
              <a:gd name="T3" fmla="*/ 212 h 229"/>
              <a:gd name="T4" fmla="*/ 260 w 410"/>
              <a:gd name="T5" fmla="*/ 197 h 229"/>
              <a:gd name="T6" fmla="*/ 72 w 410"/>
              <a:gd name="T7" fmla="*/ 218 h 229"/>
              <a:gd name="T8" fmla="*/ 52 w 410"/>
              <a:gd name="T9" fmla="*/ 187 h 229"/>
              <a:gd name="T10" fmla="*/ 99 w 410"/>
              <a:gd name="T11" fmla="*/ 176 h 229"/>
              <a:gd name="T12" fmla="*/ 166 w 410"/>
              <a:gd name="T13" fmla="*/ 176 h 229"/>
              <a:gd name="T14" fmla="*/ 203 w 410"/>
              <a:gd name="T15" fmla="*/ 150 h 229"/>
              <a:gd name="T16" fmla="*/ 109 w 410"/>
              <a:gd name="T17" fmla="*/ 145 h 229"/>
              <a:gd name="T18" fmla="*/ 140 w 410"/>
              <a:gd name="T19" fmla="*/ 120 h 229"/>
              <a:gd name="T20" fmla="*/ 135 w 410"/>
              <a:gd name="T21" fmla="*/ 108 h 229"/>
              <a:gd name="T22" fmla="*/ 68 w 410"/>
              <a:gd name="T23" fmla="*/ 145 h 229"/>
              <a:gd name="T24" fmla="*/ 27 w 410"/>
              <a:gd name="T25" fmla="*/ 135 h 229"/>
              <a:gd name="T26" fmla="*/ 0 w 410"/>
              <a:gd name="T27" fmla="*/ 93 h 229"/>
              <a:gd name="T28" fmla="*/ 57 w 410"/>
              <a:gd name="T29" fmla="*/ 67 h 229"/>
              <a:gd name="T30" fmla="*/ 94 w 410"/>
              <a:gd name="T31" fmla="*/ 36 h 229"/>
              <a:gd name="T32" fmla="*/ 140 w 410"/>
              <a:gd name="T33" fmla="*/ 10 h 229"/>
              <a:gd name="T34" fmla="*/ 192 w 410"/>
              <a:gd name="T35" fmla="*/ 0 h 229"/>
              <a:gd name="T36" fmla="*/ 192 w 410"/>
              <a:gd name="T37" fmla="*/ 41 h 229"/>
              <a:gd name="T38" fmla="*/ 218 w 410"/>
              <a:gd name="T39" fmla="*/ 41 h 229"/>
              <a:gd name="T40" fmla="*/ 233 w 410"/>
              <a:gd name="T41" fmla="*/ 63 h 229"/>
              <a:gd name="T42" fmla="*/ 223 w 410"/>
              <a:gd name="T43" fmla="*/ 93 h 229"/>
              <a:gd name="T44" fmla="*/ 218 w 410"/>
              <a:gd name="T45" fmla="*/ 130 h 229"/>
              <a:gd name="T46" fmla="*/ 244 w 410"/>
              <a:gd name="T47" fmla="*/ 135 h 229"/>
              <a:gd name="T48" fmla="*/ 275 w 410"/>
              <a:gd name="T49" fmla="*/ 150 h 229"/>
              <a:gd name="T50" fmla="*/ 301 w 410"/>
              <a:gd name="T51" fmla="*/ 130 h 229"/>
              <a:gd name="T52" fmla="*/ 316 w 410"/>
              <a:gd name="T53" fmla="*/ 93 h 229"/>
              <a:gd name="T54" fmla="*/ 342 w 410"/>
              <a:gd name="T55" fmla="*/ 51 h 229"/>
              <a:gd name="T56" fmla="*/ 393 w 410"/>
              <a:gd name="T57" fmla="*/ 26 h 229"/>
              <a:gd name="T58" fmla="*/ 379 w 410"/>
              <a:gd name="T59" fmla="*/ 67 h 229"/>
              <a:gd name="T60" fmla="*/ 358 w 410"/>
              <a:gd name="T61" fmla="*/ 120 h 229"/>
              <a:gd name="T62" fmla="*/ 368 w 410"/>
              <a:gd name="T63" fmla="*/ 145 h 229"/>
              <a:gd name="T64" fmla="*/ 399 w 410"/>
              <a:gd name="T65" fmla="*/ 130 h 229"/>
              <a:gd name="T66" fmla="*/ 409 w 410"/>
              <a:gd name="T67" fmla="*/ 150 h 229"/>
              <a:gd name="T68" fmla="*/ 379 w 410"/>
              <a:gd name="T69" fmla="*/ 202 h 229"/>
              <a:gd name="T70" fmla="*/ 332 w 410"/>
              <a:gd name="T71" fmla="*/ 228 h 229"/>
              <a:gd name="T72" fmla="*/ 332 w 410"/>
              <a:gd name="T73" fmla="*/ 228 h 2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0"/>
              <a:gd name="T112" fmla="*/ 0 h 229"/>
              <a:gd name="T113" fmla="*/ 410 w 410"/>
              <a:gd name="T114" fmla="*/ 229 h 2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0" h="229">
                <a:moveTo>
                  <a:pt x="332" y="228"/>
                </a:moveTo>
                <a:lnTo>
                  <a:pt x="248" y="212"/>
                </a:lnTo>
                <a:lnTo>
                  <a:pt x="260" y="197"/>
                </a:lnTo>
                <a:lnTo>
                  <a:pt x="72" y="218"/>
                </a:lnTo>
                <a:lnTo>
                  <a:pt x="52" y="187"/>
                </a:lnTo>
                <a:lnTo>
                  <a:pt x="99" y="176"/>
                </a:lnTo>
                <a:lnTo>
                  <a:pt x="166" y="176"/>
                </a:lnTo>
                <a:lnTo>
                  <a:pt x="203" y="150"/>
                </a:lnTo>
                <a:lnTo>
                  <a:pt x="109" y="145"/>
                </a:lnTo>
                <a:lnTo>
                  <a:pt x="140" y="120"/>
                </a:lnTo>
                <a:lnTo>
                  <a:pt x="135" y="108"/>
                </a:lnTo>
                <a:lnTo>
                  <a:pt x="68" y="145"/>
                </a:lnTo>
                <a:lnTo>
                  <a:pt x="27" y="135"/>
                </a:lnTo>
                <a:lnTo>
                  <a:pt x="0" y="93"/>
                </a:lnTo>
                <a:lnTo>
                  <a:pt x="57" y="67"/>
                </a:lnTo>
                <a:lnTo>
                  <a:pt x="94" y="36"/>
                </a:lnTo>
                <a:lnTo>
                  <a:pt x="140" y="10"/>
                </a:lnTo>
                <a:lnTo>
                  <a:pt x="192" y="0"/>
                </a:lnTo>
                <a:lnTo>
                  <a:pt x="192" y="41"/>
                </a:lnTo>
                <a:lnTo>
                  <a:pt x="218" y="41"/>
                </a:lnTo>
                <a:lnTo>
                  <a:pt x="233" y="63"/>
                </a:lnTo>
                <a:lnTo>
                  <a:pt x="223" y="93"/>
                </a:lnTo>
                <a:lnTo>
                  <a:pt x="218" y="130"/>
                </a:lnTo>
                <a:lnTo>
                  <a:pt x="244" y="135"/>
                </a:lnTo>
                <a:lnTo>
                  <a:pt x="275" y="150"/>
                </a:lnTo>
                <a:lnTo>
                  <a:pt x="301" y="130"/>
                </a:lnTo>
                <a:lnTo>
                  <a:pt x="316" y="93"/>
                </a:lnTo>
                <a:lnTo>
                  <a:pt x="342" y="51"/>
                </a:lnTo>
                <a:lnTo>
                  <a:pt x="393" y="26"/>
                </a:lnTo>
                <a:lnTo>
                  <a:pt x="379" y="67"/>
                </a:lnTo>
                <a:lnTo>
                  <a:pt x="358" y="120"/>
                </a:lnTo>
                <a:lnTo>
                  <a:pt x="368" y="145"/>
                </a:lnTo>
                <a:lnTo>
                  <a:pt x="399" y="130"/>
                </a:lnTo>
                <a:lnTo>
                  <a:pt x="409" y="150"/>
                </a:lnTo>
                <a:lnTo>
                  <a:pt x="379" y="202"/>
                </a:lnTo>
                <a:lnTo>
                  <a:pt x="332" y="22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1" name="Freeform 204" descr="Diagonales larges vers le bas"/>
          <p:cNvSpPr>
            <a:spLocks noChangeArrowheads="1"/>
          </p:cNvSpPr>
          <p:nvPr/>
        </p:nvSpPr>
        <p:spPr bwMode="auto">
          <a:xfrm>
            <a:off x="2667695" y="750761"/>
            <a:ext cx="195744" cy="185548"/>
          </a:xfrm>
          <a:custGeom>
            <a:avLst/>
            <a:gdLst>
              <a:gd name="T0" fmla="*/ 47 w 240"/>
              <a:gd name="T1" fmla="*/ 228 h 229"/>
              <a:gd name="T2" fmla="*/ 31 w 240"/>
              <a:gd name="T3" fmla="*/ 218 h 229"/>
              <a:gd name="T4" fmla="*/ 41 w 240"/>
              <a:gd name="T5" fmla="*/ 187 h 229"/>
              <a:gd name="T6" fmla="*/ 31 w 240"/>
              <a:gd name="T7" fmla="*/ 150 h 229"/>
              <a:gd name="T8" fmla="*/ 21 w 240"/>
              <a:gd name="T9" fmla="*/ 124 h 229"/>
              <a:gd name="T10" fmla="*/ 0 w 240"/>
              <a:gd name="T11" fmla="*/ 98 h 229"/>
              <a:gd name="T12" fmla="*/ 0 w 240"/>
              <a:gd name="T13" fmla="*/ 57 h 229"/>
              <a:gd name="T14" fmla="*/ 31 w 240"/>
              <a:gd name="T15" fmla="*/ 41 h 229"/>
              <a:gd name="T16" fmla="*/ 31 w 240"/>
              <a:gd name="T17" fmla="*/ 83 h 229"/>
              <a:gd name="T18" fmla="*/ 47 w 240"/>
              <a:gd name="T19" fmla="*/ 98 h 229"/>
              <a:gd name="T20" fmla="*/ 73 w 240"/>
              <a:gd name="T21" fmla="*/ 77 h 229"/>
              <a:gd name="T22" fmla="*/ 88 w 240"/>
              <a:gd name="T23" fmla="*/ 51 h 229"/>
              <a:gd name="T24" fmla="*/ 114 w 240"/>
              <a:gd name="T25" fmla="*/ 51 h 229"/>
              <a:gd name="T26" fmla="*/ 114 w 240"/>
              <a:gd name="T27" fmla="*/ 36 h 229"/>
              <a:gd name="T28" fmla="*/ 88 w 240"/>
              <a:gd name="T29" fmla="*/ 16 h 229"/>
              <a:gd name="T30" fmla="*/ 114 w 240"/>
              <a:gd name="T31" fmla="*/ 0 h 229"/>
              <a:gd name="T32" fmla="*/ 141 w 240"/>
              <a:gd name="T33" fmla="*/ 0 h 229"/>
              <a:gd name="T34" fmla="*/ 166 w 240"/>
              <a:gd name="T35" fmla="*/ 26 h 229"/>
              <a:gd name="T36" fmla="*/ 218 w 240"/>
              <a:gd name="T37" fmla="*/ 16 h 229"/>
              <a:gd name="T38" fmla="*/ 239 w 240"/>
              <a:gd name="T39" fmla="*/ 36 h 229"/>
              <a:gd name="T40" fmla="*/ 223 w 240"/>
              <a:gd name="T41" fmla="*/ 41 h 229"/>
              <a:gd name="T42" fmla="*/ 198 w 240"/>
              <a:gd name="T43" fmla="*/ 41 h 229"/>
              <a:gd name="T44" fmla="*/ 208 w 240"/>
              <a:gd name="T45" fmla="*/ 51 h 229"/>
              <a:gd name="T46" fmla="*/ 192 w 240"/>
              <a:gd name="T47" fmla="*/ 51 h 229"/>
              <a:gd name="T48" fmla="*/ 151 w 240"/>
              <a:gd name="T49" fmla="*/ 67 h 229"/>
              <a:gd name="T50" fmla="*/ 151 w 240"/>
              <a:gd name="T51" fmla="*/ 83 h 229"/>
              <a:gd name="T52" fmla="*/ 166 w 240"/>
              <a:gd name="T53" fmla="*/ 83 h 229"/>
              <a:gd name="T54" fmla="*/ 182 w 240"/>
              <a:gd name="T55" fmla="*/ 83 h 229"/>
              <a:gd name="T56" fmla="*/ 192 w 240"/>
              <a:gd name="T57" fmla="*/ 134 h 229"/>
              <a:gd name="T58" fmla="*/ 156 w 240"/>
              <a:gd name="T59" fmla="*/ 176 h 229"/>
              <a:gd name="T60" fmla="*/ 125 w 240"/>
              <a:gd name="T61" fmla="*/ 202 h 229"/>
              <a:gd name="T62" fmla="*/ 88 w 240"/>
              <a:gd name="T63" fmla="*/ 191 h 229"/>
              <a:gd name="T64" fmla="*/ 98 w 240"/>
              <a:gd name="T65" fmla="*/ 176 h 229"/>
              <a:gd name="T66" fmla="*/ 73 w 240"/>
              <a:gd name="T67" fmla="*/ 191 h 229"/>
              <a:gd name="T68" fmla="*/ 73 w 240"/>
              <a:gd name="T69" fmla="*/ 212 h 229"/>
              <a:gd name="T70" fmla="*/ 47 w 240"/>
              <a:gd name="T71" fmla="*/ 228 h 229"/>
              <a:gd name="T72" fmla="*/ 47 w 240"/>
              <a:gd name="T73" fmla="*/ 228 h 2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0"/>
              <a:gd name="T112" fmla="*/ 0 h 229"/>
              <a:gd name="T113" fmla="*/ 240 w 240"/>
              <a:gd name="T114" fmla="*/ 229 h 2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0" h="229">
                <a:moveTo>
                  <a:pt x="47" y="228"/>
                </a:moveTo>
                <a:lnTo>
                  <a:pt x="31" y="218"/>
                </a:lnTo>
                <a:lnTo>
                  <a:pt x="41" y="187"/>
                </a:lnTo>
                <a:lnTo>
                  <a:pt x="31" y="150"/>
                </a:lnTo>
                <a:lnTo>
                  <a:pt x="21" y="124"/>
                </a:lnTo>
                <a:lnTo>
                  <a:pt x="0" y="98"/>
                </a:lnTo>
                <a:lnTo>
                  <a:pt x="0" y="57"/>
                </a:lnTo>
                <a:lnTo>
                  <a:pt x="31" y="41"/>
                </a:lnTo>
                <a:lnTo>
                  <a:pt x="31" y="83"/>
                </a:lnTo>
                <a:lnTo>
                  <a:pt x="47" y="98"/>
                </a:lnTo>
                <a:lnTo>
                  <a:pt x="73" y="77"/>
                </a:lnTo>
                <a:lnTo>
                  <a:pt x="88" y="51"/>
                </a:lnTo>
                <a:lnTo>
                  <a:pt x="114" y="51"/>
                </a:lnTo>
                <a:lnTo>
                  <a:pt x="114" y="36"/>
                </a:lnTo>
                <a:lnTo>
                  <a:pt x="88" y="16"/>
                </a:lnTo>
                <a:lnTo>
                  <a:pt x="114" y="0"/>
                </a:lnTo>
                <a:lnTo>
                  <a:pt x="141" y="0"/>
                </a:lnTo>
                <a:lnTo>
                  <a:pt x="166" y="26"/>
                </a:lnTo>
                <a:lnTo>
                  <a:pt x="218" y="16"/>
                </a:lnTo>
                <a:lnTo>
                  <a:pt x="239" y="36"/>
                </a:lnTo>
                <a:lnTo>
                  <a:pt x="223" y="41"/>
                </a:lnTo>
                <a:lnTo>
                  <a:pt x="198" y="41"/>
                </a:lnTo>
                <a:lnTo>
                  <a:pt x="208" y="51"/>
                </a:lnTo>
                <a:lnTo>
                  <a:pt x="192" y="51"/>
                </a:lnTo>
                <a:lnTo>
                  <a:pt x="151" y="67"/>
                </a:lnTo>
                <a:lnTo>
                  <a:pt x="151" y="83"/>
                </a:lnTo>
                <a:lnTo>
                  <a:pt x="166" y="83"/>
                </a:lnTo>
                <a:lnTo>
                  <a:pt x="182" y="83"/>
                </a:lnTo>
                <a:lnTo>
                  <a:pt x="192" y="134"/>
                </a:lnTo>
                <a:lnTo>
                  <a:pt x="156" y="176"/>
                </a:lnTo>
                <a:lnTo>
                  <a:pt x="125" y="202"/>
                </a:lnTo>
                <a:lnTo>
                  <a:pt x="88" y="191"/>
                </a:lnTo>
                <a:lnTo>
                  <a:pt x="98" y="176"/>
                </a:lnTo>
                <a:lnTo>
                  <a:pt x="73" y="191"/>
                </a:lnTo>
                <a:lnTo>
                  <a:pt x="73" y="212"/>
                </a:lnTo>
                <a:lnTo>
                  <a:pt x="47" y="22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2" name="Freeform 205" descr="Diagonales larges vers le bas"/>
          <p:cNvSpPr>
            <a:spLocks noChangeArrowheads="1"/>
          </p:cNvSpPr>
          <p:nvPr/>
        </p:nvSpPr>
        <p:spPr bwMode="auto">
          <a:xfrm>
            <a:off x="2781879" y="1327796"/>
            <a:ext cx="224290" cy="177393"/>
          </a:xfrm>
          <a:custGeom>
            <a:avLst/>
            <a:gdLst>
              <a:gd name="T0" fmla="*/ 243 w 275"/>
              <a:gd name="T1" fmla="*/ 217 h 218"/>
              <a:gd name="T2" fmla="*/ 186 w 275"/>
              <a:gd name="T3" fmla="*/ 196 h 218"/>
              <a:gd name="T4" fmla="*/ 186 w 275"/>
              <a:gd name="T5" fmla="*/ 155 h 218"/>
              <a:gd name="T6" fmla="*/ 160 w 275"/>
              <a:gd name="T7" fmla="*/ 160 h 218"/>
              <a:gd name="T8" fmla="*/ 118 w 275"/>
              <a:gd name="T9" fmla="*/ 196 h 218"/>
              <a:gd name="T10" fmla="*/ 82 w 275"/>
              <a:gd name="T11" fmla="*/ 217 h 218"/>
              <a:gd name="T12" fmla="*/ 51 w 275"/>
              <a:gd name="T13" fmla="*/ 217 h 218"/>
              <a:gd name="T14" fmla="*/ 41 w 275"/>
              <a:gd name="T15" fmla="*/ 201 h 218"/>
              <a:gd name="T16" fmla="*/ 0 w 275"/>
              <a:gd name="T17" fmla="*/ 201 h 218"/>
              <a:gd name="T18" fmla="*/ 10 w 275"/>
              <a:gd name="T19" fmla="*/ 186 h 218"/>
              <a:gd name="T20" fmla="*/ 51 w 275"/>
              <a:gd name="T21" fmla="*/ 160 h 218"/>
              <a:gd name="T22" fmla="*/ 82 w 275"/>
              <a:gd name="T23" fmla="*/ 77 h 218"/>
              <a:gd name="T24" fmla="*/ 118 w 275"/>
              <a:gd name="T25" fmla="*/ 36 h 218"/>
              <a:gd name="T26" fmla="*/ 149 w 275"/>
              <a:gd name="T27" fmla="*/ 0 h 218"/>
              <a:gd name="T28" fmla="*/ 149 w 275"/>
              <a:gd name="T29" fmla="*/ 51 h 218"/>
              <a:gd name="T30" fmla="*/ 176 w 275"/>
              <a:gd name="T31" fmla="*/ 46 h 218"/>
              <a:gd name="T32" fmla="*/ 227 w 275"/>
              <a:gd name="T33" fmla="*/ 108 h 218"/>
              <a:gd name="T34" fmla="*/ 233 w 275"/>
              <a:gd name="T35" fmla="*/ 160 h 218"/>
              <a:gd name="T36" fmla="*/ 268 w 275"/>
              <a:gd name="T37" fmla="*/ 176 h 218"/>
              <a:gd name="T38" fmla="*/ 274 w 275"/>
              <a:gd name="T39" fmla="*/ 201 h 218"/>
              <a:gd name="T40" fmla="*/ 243 w 275"/>
              <a:gd name="T41" fmla="*/ 217 h 218"/>
              <a:gd name="T42" fmla="*/ 243 w 275"/>
              <a:gd name="T43" fmla="*/ 217 h 2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5"/>
              <a:gd name="T67" fmla="*/ 0 h 218"/>
              <a:gd name="T68" fmla="*/ 275 w 275"/>
              <a:gd name="T69" fmla="*/ 218 h 2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5" h="218">
                <a:moveTo>
                  <a:pt x="243" y="217"/>
                </a:moveTo>
                <a:lnTo>
                  <a:pt x="186" y="196"/>
                </a:lnTo>
                <a:lnTo>
                  <a:pt x="186" y="155"/>
                </a:lnTo>
                <a:lnTo>
                  <a:pt x="160" y="160"/>
                </a:lnTo>
                <a:lnTo>
                  <a:pt x="118" y="196"/>
                </a:lnTo>
                <a:lnTo>
                  <a:pt x="82" y="217"/>
                </a:lnTo>
                <a:lnTo>
                  <a:pt x="51" y="217"/>
                </a:lnTo>
                <a:lnTo>
                  <a:pt x="41" y="201"/>
                </a:lnTo>
                <a:lnTo>
                  <a:pt x="0" y="201"/>
                </a:lnTo>
                <a:lnTo>
                  <a:pt x="10" y="186"/>
                </a:lnTo>
                <a:lnTo>
                  <a:pt x="51" y="160"/>
                </a:lnTo>
                <a:lnTo>
                  <a:pt x="82" y="77"/>
                </a:lnTo>
                <a:lnTo>
                  <a:pt x="118" y="36"/>
                </a:lnTo>
                <a:lnTo>
                  <a:pt x="149" y="0"/>
                </a:lnTo>
                <a:lnTo>
                  <a:pt x="149" y="51"/>
                </a:lnTo>
                <a:lnTo>
                  <a:pt x="176" y="46"/>
                </a:lnTo>
                <a:lnTo>
                  <a:pt x="227" y="108"/>
                </a:lnTo>
                <a:lnTo>
                  <a:pt x="233" y="160"/>
                </a:lnTo>
                <a:lnTo>
                  <a:pt x="268" y="176"/>
                </a:lnTo>
                <a:lnTo>
                  <a:pt x="274" y="201"/>
                </a:lnTo>
                <a:lnTo>
                  <a:pt x="243" y="21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3" name="Freeform 206" descr="Diagonales larges vers le bas"/>
          <p:cNvSpPr>
            <a:spLocks noChangeArrowheads="1"/>
          </p:cNvSpPr>
          <p:nvPr/>
        </p:nvSpPr>
        <p:spPr bwMode="auto">
          <a:xfrm>
            <a:off x="2812465" y="514237"/>
            <a:ext cx="161080" cy="159042"/>
          </a:xfrm>
          <a:custGeom>
            <a:avLst/>
            <a:gdLst>
              <a:gd name="T0" fmla="*/ 109 w 198"/>
              <a:gd name="T1" fmla="*/ 196 h 197"/>
              <a:gd name="T2" fmla="*/ 41 w 198"/>
              <a:gd name="T3" fmla="*/ 191 h 197"/>
              <a:gd name="T4" fmla="*/ 88 w 198"/>
              <a:gd name="T5" fmla="*/ 129 h 197"/>
              <a:gd name="T6" fmla="*/ 6 w 198"/>
              <a:gd name="T7" fmla="*/ 124 h 197"/>
              <a:gd name="T8" fmla="*/ 0 w 198"/>
              <a:gd name="T9" fmla="*/ 98 h 197"/>
              <a:gd name="T10" fmla="*/ 6 w 198"/>
              <a:gd name="T11" fmla="*/ 47 h 197"/>
              <a:gd name="T12" fmla="*/ 21 w 198"/>
              <a:gd name="T13" fmla="*/ 0 h 197"/>
              <a:gd name="T14" fmla="*/ 41 w 198"/>
              <a:gd name="T15" fmla="*/ 16 h 197"/>
              <a:gd name="T16" fmla="*/ 47 w 198"/>
              <a:gd name="T17" fmla="*/ 47 h 197"/>
              <a:gd name="T18" fmla="*/ 62 w 198"/>
              <a:gd name="T19" fmla="*/ 108 h 197"/>
              <a:gd name="T20" fmla="*/ 88 w 198"/>
              <a:gd name="T21" fmla="*/ 47 h 197"/>
              <a:gd name="T22" fmla="*/ 109 w 198"/>
              <a:gd name="T23" fmla="*/ 108 h 197"/>
              <a:gd name="T24" fmla="*/ 113 w 198"/>
              <a:gd name="T25" fmla="*/ 47 h 197"/>
              <a:gd name="T26" fmla="*/ 150 w 198"/>
              <a:gd name="T27" fmla="*/ 47 h 197"/>
              <a:gd name="T28" fmla="*/ 197 w 198"/>
              <a:gd name="T29" fmla="*/ 61 h 197"/>
              <a:gd name="T30" fmla="*/ 191 w 198"/>
              <a:gd name="T31" fmla="*/ 114 h 197"/>
              <a:gd name="T32" fmla="*/ 155 w 198"/>
              <a:gd name="T33" fmla="*/ 165 h 197"/>
              <a:gd name="T34" fmla="*/ 109 w 198"/>
              <a:gd name="T35" fmla="*/ 196 h 197"/>
              <a:gd name="T36" fmla="*/ 109 w 198"/>
              <a:gd name="T37" fmla="*/ 196 h 1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8"/>
              <a:gd name="T58" fmla="*/ 0 h 197"/>
              <a:gd name="T59" fmla="*/ 198 w 198"/>
              <a:gd name="T60" fmla="*/ 197 h 1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8" h="197">
                <a:moveTo>
                  <a:pt x="109" y="196"/>
                </a:moveTo>
                <a:lnTo>
                  <a:pt x="41" y="191"/>
                </a:lnTo>
                <a:lnTo>
                  <a:pt x="88" y="129"/>
                </a:lnTo>
                <a:lnTo>
                  <a:pt x="6" y="124"/>
                </a:lnTo>
                <a:lnTo>
                  <a:pt x="0" y="98"/>
                </a:lnTo>
                <a:lnTo>
                  <a:pt x="6" y="47"/>
                </a:lnTo>
                <a:lnTo>
                  <a:pt x="21" y="0"/>
                </a:lnTo>
                <a:lnTo>
                  <a:pt x="41" y="16"/>
                </a:lnTo>
                <a:lnTo>
                  <a:pt x="47" y="47"/>
                </a:lnTo>
                <a:lnTo>
                  <a:pt x="62" y="108"/>
                </a:lnTo>
                <a:lnTo>
                  <a:pt x="88" y="47"/>
                </a:lnTo>
                <a:lnTo>
                  <a:pt x="109" y="108"/>
                </a:lnTo>
                <a:lnTo>
                  <a:pt x="113" y="47"/>
                </a:lnTo>
                <a:lnTo>
                  <a:pt x="150" y="47"/>
                </a:lnTo>
                <a:lnTo>
                  <a:pt x="197" y="61"/>
                </a:lnTo>
                <a:lnTo>
                  <a:pt x="191" y="114"/>
                </a:lnTo>
                <a:lnTo>
                  <a:pt x="155" y="165"/>
                </a:lnTo>
                <a:lnTo>
                  <a:pt x="109" y="19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4" name="Freeform 207" descr="Diagonales larges vers le bas"/>
          <p:cNvSpPr>
            <a:spLocks noChangeArrowheads="1"/>
          </p:cNvSpPr>
          <p:nvPr/>
        </p:nvSpPr>
        <p:spPr bwMode="auto">
          <a:xfrm>
            <a:off x="2347573" y="349078"/>
            <a:ext cx="267108" cy="110106"/>
          </a:xfrm>
          <a:custGeom>
            <a:avLst/>
            <a:gdLst>
              <a:gd name="T0" fmla="*/ 47 w 328"/>
              <a:gd name="T1" fmla="*/ 134 h 135"/>
              <a:gd name="T2" fmla="*/ 73 w 328"/>
              <a:gd name="T3" fmla="*/ 83 h 135"/>
              <a:gd name="T4" fmla="*/ 31 w 328"/>
              <a:gd name="T5" fmla="*/ 108 h 135"/>
              <a:gd name="T6" fmla="*/ 0 w 328"/>
              <a:gd name="T7" fmla="*/ 98 h 135"/>
              <a:gd name="T8" fmla="*/ 6 w 328"/>
              <a:gd name="T9" fmla="*/ 67 h 135"/>
              <a:gd name="T10" fmla="*/ 67 w 328"/>
              <a:gd name="T11" fmla="*/ 57 h 135"/>
              <a:gd name="T12" fmla="*/ 109 w 328"/>
              <a:gd name="T13" fmla="*/ 41 h 135"/>
              <a:gd name="T14" fmla="*/ 176 w 328"/>
              <a:gd name="T15" fmla="*/ 16 h 135"/>
              <a:gd name="T16" fmla="*/ 233 w 328"/>
              <a:gd name="T17" fmla="*/ 0 h 135"/>
              <a:gd name="T18" fmla="*/ 286 w 328"/>
              <a:gd name="T19" fmla="*/ 16 h 135"/>
              <a:gd name="T20" fmla="*/ 286 w 328"/>
              <a:gd name="T21" fmla="*/ 0 h 135"/>
              <a:gd name="T22" fmla="*/ 306 w 328"/>
              <a:gd name="T23" fmla="*/ 4 h 135"/>
              <a:gd name="T24" fmla="*/ 327 w 328"/>
              <a:gd name="T25" fmla="*/ 31 h 135"/>
              <a:gd name="T26" fmla="*/ 286 w 328"/>
              <a:gd name="T27" fmla="*/ 46 h 135"/>
              <a:gd name="T28" fmla="*/ 274 w 328"/>
              <a:gd name="T29" fmla="*/ 73 h 135"/>
              <a:gd name="T30" fmla="*/ 259 w 328"/>
              <a:gd name="T31" fmla="*/ 73 h 135"/>
              <a:gd name="T32" fmla="*/ 259 w 328"/>
              <a:gd name="T33" fmla="*/ 93 h 135"/>
              <a:gd name="T34" fmla="*/ 208 w 328"/>
              <a:gd name="T35" fmla="*/ 98 h 135"/>
              <a:gd name="T36" fmla="*/ 192 w 328"/>
              <a:gd name="T37" fmla="*/ 114 h 135"/>
              <a:gd name="T38" fmla="*/ 166 w 328"/>
              <a:gd name="T39" fmla="*/ 98 h 135"/>
              <a:gd name="T40" fmla="*/ 208 w 328"/>
              <a:gd name="T41" fmla="*/ 46 h 135"/>
              <a:gd name="T42" fmla="*/ 151 w 328"/>
              <a:gd name="T43" fmla="*/ 73 h 135"/>
              <a:gd name="T44" fmla="*/ 139 w 328"/>
              <a:gd name="T45" fmla="*/ 93 h 135"/>
              <a:gd name="T46" fmla="*/ 114 w 328"/>
              <a:gd name="T47" fmla="*/ 108 h 135"/>
              <a:gd name="T48" fmla="*/ 125 w 328"/>
              <a:gd name="T49" fmla="*/ 93 h 135"/>
              <a:gd name="T50" fmla="*/ 83 w 328"/>
              <a:gd name="T51" fmla="*/ 114 h 135"/>
              <a:gd name="T52" fmla="*/ 47 w 328"/>
              <a:gd name="T53" fmla="*/ 134 h 135"/>
              <a:gd name="T54" fmla="*/ 47 w 328"/>
              <a:gd name="T55" fmla="*/ 134 h 1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8"/>
              <a:gd name="T85" fmla="*/ 0 h 135"/>
              <a:gd name="T86" fmla="*/ 328 w 328"/>
              <a:gd name="T87" fmla="*/ 135 h 1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8" h="135">
                <a:moveTo>
                  <a:pt x="47" y="134"/>
                </a:moveTo>
                <a:lnTo>
                  <a:pt x="73" y="83"/>
                </a:lnTo>
                <a:lnTo>
                  <a:pt x="31" y="108"/>
                </a:lnTo>
                <a:lnTo>
                  <a:pt x="0" y="98"/>
                </a:lnTo>
                <a:lnTo>
                  <a:pt x="6" y="67"/>
                </a:lnTo>
                <a:lnTo>
                  <a:pt x="67" y="57"/>
                </a:lnTo>
                <a:lnTo>
                  <a:pt x="109" y="41"/>
                </a:lnTo>
                <a:lnTo>
                  <a:pt x="176" y="16"/>
                </a:lnTo>
                <a:lnTo>
                  <a:pt x="233" y="0"/>
                </a:lnTo>
                <a:lnTo>
                  <a:pt x="286" y="16"/>
                </a:lnTo>
                <a:lnTo>
                  <a:pt x="286" y="0"/>
                </a:lnTo>
                <a:lnTo>
                  <a:pt x="306" y="4"/>
                </a:lnTo>
                <a:lnTo>
                  <a:pt x="327" y="31"/>
                </a:lnTo>
                <a:lnTo>
                  <a:pt x="286" y="46"/>
                </a:lnTo>
                <a:lnTo>
                  <a:pt x="274" y="73"/>
                </a:lnTo>
                <a:lnTo>
                  <a:pt x="259" y="73"/>
                </a:lnTo>
                <a:lnTo>
                  <a:pt x="259" y="93"/>
                </a:lnTo>
                <a:lnTo>
                  <a:pt x="208" y="98"/>
                </a:lnTo>
                <a:lnTo>
                  <a:pt x="192" y="114"/>
                </a:lnTo>
                <a:lnTo>
                  <a:pt x="166" y="98"/>
                </a:lnTo>
                <a:lnTo>
                  <a:pt x="208" y="46"/>
                </a:lnTo>
                <a:lnTo>
                  <a:pt x="151" y="73"/>
                </a:lnTo>
                <a:lnTo>
                  <a:pt x="139" y="93"/>
                </a:lnTo>
                <a:lnTo>
                  <a:pt x="114" y="108"/>
                </a:lnTo>
                <a:lnTo>
                  <a:pt x="125" y="93"/>
                </a:lnTo>
                <a:lnTo>
                  <a:pt x="83" y="114"/>
                </a:lnTo>
                <a:lnTo>
                  <a:pt x="47" y="13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5" name="Freeform 208" descr="Diagonales larges vers le bas"/>
          <p:cNvSpPr>
            <a:spLocks noChangeArrowheads="1"/>
          </p:cNvSpPr>
          <p:nvPr/>
        </p:nvSpPr>
        <p:spPr bwMode="auto">
          <a:xfrm>
            <a:off x="2836932" y="779307"/>
            <a:ext cx="212056" cy="126418"/>
          </a:xfrm>
          <a:custGeom>
            <a:avLst/>
            <a:gdLst>
              <a:gd name="T0" fmla="*/ 31 w 260"/>
              <a:gd name="T1" fmla="*/ 155 h 156"/>
              <a:gd name="T2" fmla="*/ 0 w 260"/>
              <a:gd name="T3" fmla="*/ 140 h 156"/>
              <a:gd name="T4" fmla="*/ 16 w 260"/>
              <a:gd name="T5" fmla="*/ 98 h 156"/>
              <a:gd name="T6" fmla="*/ 51 w 260"/>
              <a:gd name="T7" fmla="*/ 41 h 156"/>
              <a:gd name="T8" fmla="*/ 98 w 260"/>
              <a:gd name="T9" fmla="*/ 0 h 156"/>
              <a:gd name="T10" fmla="*/ 176 w 260"/>
              <a:gd name="T11" fmla="*/ 0 h 156"/>
              <a:gd name="T12" fmla="*/ 259 w 260"/>
              <a:gd name="T13" fmla="*/ 41 h 156"/>
              <a:gd name="T14" fmla="*/ 192 w 260"/>
              <a:gd name="T15" fmla="*/ 72 h 156"/>
              <a:gd name="T16" fmla="*/ 135 w 260"/>
              <a:gd name="T17" fmla="*/ 125 h 156"/>
              <a:gd name="T18" fmla="*/ 51 w 260"/>
              <a:gd name="T19" fmla="*/ 82 h 156"/>
              <a:gd name="T20" fmla="*/ 41 w 260"/>
              <a:gd name="T21" fmla="*/ 109 h 156"/>
              <a:gd name="T22" fmla="*/ 83 w 260"/>
              <a:gd name="T23" fmla="*/ 114 h 156"/>
              <a:gd name="T24" fmla="*/ 31 w 260"/>
              <a:gd name="T25" fmla="*/ 155 h 156"/>
              <a:gd name="T26" fmla="*/ 31 w 260"/>
              <a:gd name="T27" fmla="*/ 155 h 1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0"/>
              <a:gd name="T43" fmla="*/ 0 h 156"/>
              <a:gd name="T44" fmla="*/ 260 w 260"/>
              <a:gd name="T45" fmla="*/ 156 h 1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0" h="156">
                <a:moveTo>
                  <a:pt x="31" y="155"/>
                </a:moveTo>
                <a:lnTo>
                  <a:pt x="0" y="140"/>
                </a:lnTo>
                <a:lnTo>
                  <a:pt x="16" y="98"/>
                </a:lnTo>
                <a:lnTo>
                  <a:pt x="51" y="41"/>
                </a:lnTo>
                <a:lnTo>
                  <a:pt x="98" y="0"/>
                </a:lnTo>
                <a:lnTo>
                  <a:pt x="176" y="0"/>
                </a:lnTo>
                <a:lnTo>
                  <a:pt x="259" y="41"/>
                </a:lnTo>
                <a:lnTo>
                  <a:pt x="192" y="72"/>
                </a:lnTo>
                <a:lnTo>
                  <a:pt x="135" y="125"/>
                </a:lnTo>
                <a:lnTo>
                  <a:pt x="51" y="82"/>
                </a:lnTo>
                <a:lnTo>
                  <a:pt x="41" y="109"/>
                </a:lnTo>
                <a:lnTo>
                  <a:pt x="83" y="114"/>
                </a:lnTo>
                <a:lnTo>
                  <a:pt x="31" y="15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6" name="Freeform 209"/>
          <p:cNvSpPr>
            <a:spLocks noChangeArrowheads="1"/>
          </p:cNvSpPr>
          <p:nvPr/>
        </p:nvSpPr>
        <p:spPr bwMode="auto">
          <a:xfrm>
            <a:off x="1156800" y="2065913"/>
            <a:ext cx="126418" cy="157003"/>
          </a:xfrm>
          <a:custGeom>
            <a:avLst/>
            <a:gdLst>
              <a:gd name="T0" fmla="*/ 155 w 156"/>
              <a:gd name="T1" fmla="*/ 192 h 193"/>
              <a:gd name="T2" fmla="*/ 104 w 156"/>
              <a:gd name="T3" fmla="*/ 176 h 193"/>
              <a:gd name="T4" fmla="*/ 78 w 156"/>
              <a:gd name="T5" fmla="*/ 139 h 193"/>
              <a:gd name="T6" fmla="*/ 47 w 156"/>
              <a:gd name="T7" fmla="*/ 119 h 193"/>
              <a:gd name="T8" fmla="*/ 0 w 156"/>
              <a:gd name="T9" fmla="*/ 57 h 193"/>
              <a:gd name="T10" fmla="*/ 0 w 156"/>
              <a:gd name="T11" fmla="*/ 10 h 193"/>
              <a:gd name="T12" fmla="*/ 21 w 156"/>
              <a:gd name="T13" fmla="*/ 0 h 193"/>
              <a:gd name="T14" fmla="*/ 104 w 156"/>
              <a:gd name="T15" fmla="*/ 51 h 193"/>
              <a:gd name="T16" fmla="*/ 109 w 156"/>
              <a:gd name="T17" fmla="*/ 98 h 193"/>
              <a:gd name="T18" fmla="*/ 129 w 156"/>
              <a:gd name="T19" fmla="*/ 135 h 193"/>
              <a:gd name="T20" fmla="*/ 155 w 156"/>
              <a:gd name="T21" fmla="*/ 192 h 193"/>
              <a:gd name="T22" fmla="*/ 155 w 156"/>
              <a:gd name="T23" fmla="*/ 192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6"/>
              <a:gd name="T37" fmla="*/ 0 h 193"/>
              <a:gd name="T38" fmla="*/ 156 w 156"/>
              <a:gd name="T39" fmla="*/ 193 h 1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6" h="193">
                <a:moveTo>
                  <a:pt x="155" y="192"/>
                </a:moveTo>
                <a:lnTo>
                  <a:pt x="104" y="176"/>
                </a:lnTo>
                <a:lnTo>
                  <a:pt x="78" y="139"/>
                </a:lnTo>
                <a:lnTo>
                  <a:pt x="47" y="119"/>
                </a:lnTo>
                <a:lnTo>
                  <a:pt x="0" y="57"/>
                </a:lnTo>
                <a:lnTo>
                  <a:pt x="0" y="10"/>
                </a:lnTo>
                <a:lnTo>
                  <a:pt x="21" y="0"/>
                </a:lnTo>
                <a:lnTo>
                  <a:pt x="104" y="51"/>
                </a:lnTo>
                <a:lnTo>
                  <a:pt x="109" y="98"/>
                </a:lnTo>
                <a:lnTo>
                  <a:pt x="129" y="135"/>
                </a:lnTo>
                <a:lnTo>
                  <a:pt x="155" y="19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7" name="Freeform 210"/>
          <p:cNvSpPr>
            <a:spLocks noChangeArrowheads="1"/>
          </p:cNvSpPr>
          <p:nvPr/>
        </p:nvSpPr>
        <p:spPr bwMode="auto">
          <a:xfrm>
            <a:off x="2681969" y="340922"/>
            <a:ext cx="122340" cy="67288"/>
          </a:xfrm>
          <a:custGeom>
            <a:avLst/>
            <a:gdLst>
              <a:gd name="T0" fmla="*/ 57 w 152"/>
              <a:gd name="T1" fmla="*/ 84 h 85"/>
              <a:gd name="T2" fmla="*/ 0 w 152"/>
              <a:gd name="T3" fmla="*/ 84 h 85"/>
              <a:gd name="T4" fmla="*/ 0 w 152"/>
              <a:gd name="T5" fmla="*/ 57 h 85"/>
              <a:gd name="T6" fmla="*/ 6 w 152"/>
              <a:gd name="T7" fmla="*/ 37 h 85"/>
              <a:gd name="T8" fmla="*/ 41 w 152"/>
              <a:gd name="T9" fmla="*/ 0 h 85"/>
              <a:gd name="T10" fmla="*/ 94 w 152"/>
              <a:gd name="T11" fmla="*/ 0 h 85"/>
              <a:gd name="T12" fmla="*/ 151 w 152"/>
              <a:gd name="T13" fmla="*/ 27 h 85"/>
              <a:gd name="T14" fmla="*/ 135 w 152"/>
              <a:gd name="T15" fmla="*/ 43 h 85"/>
              <a:gd name="T16" fmla="*/ 98 w 152"/>
              <a:gd name="T17" fmla="*/ 37 h 85"/>
              <a:gd name="T18" fmla="*/ 98 w 152"/>
              <a:gd name="T19" fmla="*/ 53 h 85"/>
              <a:gd name="T20" fmla="*/ 110 w 152"/>
              <a:gd name="T21" fmla="*/ 57 h 85"/>
              <a:gd name="T22" fmla="*/ 98 w 152"/>
              <a:gd name="T23" fmla="*/ 78 h 85"/>
              <a:gd name="T24" fmla="*/ 57 w 152"/>
              <a:gd name="T25" fmla="*/ 84 h 85"/>
              <a:gd name="T26" fmla="*/ 57 w 152"/>
              <a:gd name="T27" fmla="*/ 84 h 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2"/>
              <a:gd name="T43" fmla="*/ 0 h 85"/>
              <a:gd name="T44" fmla="*/ 152 w 152"/>
              <a:gd name="T45" fmla="*/ 85 h 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2" h="85">
                <a:moveTo>
                  <a:pt x="57" y="84"/>
                </a:moveTo>
                <a:lnTo>
                  <a:pt x="0" y="84"/>
                </a:lnTo>
                <a:lnTo>
                  <a:pt x="0" y="57"/>
                </a:lnTo>
                <a:lnTo>
                  <a:pt x="6" y="37"/>
                </a:lnTo>
                <a:lnTo>
                  <a:pt x="41" y="0"/>
                </a:lnTo>
                <a:lnTo>
                  <a:pt x="94" y="0"/>
                </a:lnTo>
                <a:lnTo>
                  <a:pt x="151" y="27"/>
                </a:lnTo>
                <a:lnTo>
                  <a:pt x="135" y="43"/>
                </a:lnTo>
                <a:lnTo>
                  <a:pt x="98" y="37"/>
                </a:lnTo>
                <a:lnTo>
                  <a:pt x="98" y="53"/>
                </a:lnTo>
                <a:lnTo>
                  <a:pt x="110" y="57"/>
                </a:lnTo>
                <a:lnTo>
                  <a:pt x="98" y="78"/>
                </a:lnTo>
                <a:lnTo>
                  <a:pt x="57" y="8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8" name="Freeform 211"/>
          <p:cNvSpPr>
            <a:spLocks noChangeArrowheads="1"/>
          </p:cNvSpPr>
          <p:nvPr/>
        </p:nvSpPr>
        <p:spPr bwMode="auto">
          <a:xfrm>
            <a:off x="2592253" y="1015830"/>
            <a:ext cx="110106" cy="87676"/>
          </a:xfrm>
          <a:custGeom>
            <a:avLst/>
            <a:gdLst>
              <a:gd name="T0" fmla="*/ 114 w 135"/>
              <a:gd name="T1" fmla="*/ 109 h 110"/>
              <a:gd name="T2" fmla="*/ 73 w 135"/>
              <a:gd name="T3" fmla="*/ 109 h 110"/>
              <a:gd name="T4" fmla="*/ 41 w 135"/>
              <a:gd name="T5" fmla="*/ 93 h 110"/>
              <a:gd name="T6" fmla="*/ 0 w 135"/>
              <a:gd name="T7" fmla="*/ 57 h 110"/>
              <a:gd name="T8" fmla="*/ 30 w 135"/>
              <a:gd name="T9" fmla="*/ 52 h 110"/>
              <a:gd name="T10" fmla="*/ 57 w 135"/>
              <a:gd name="T11" fmla="*/ 26 h 110"/>
              <a:gd name="T12" fmla="*/ 98 w 135"/>
              <a:gd name="T13" fmla="*/ 0 h 110"/>
              <a:gd name="T14" fmla="*/ 124 w 135"/>
              <a:gd name="T15" fmla="*/ 52 h 110"/>
              <a:gd name="T16" fmla="*/ 134 w 135"/>
              <a:gd name="T17" fmla="*/ 93 h 110"/>
              <a:gd name="T18" fmla="*/ 114 w 135"/>
              <a:gd name="T19" fmla="*/ 109 h 110"/>
              <a:gd name="T20" fmla="*/ 114 w 135"/>
              <a:gd name="T21" fmla="*/ 109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5"/>
              <a:gd name="T34" fmla="*/ 0 h 110"/>
              <a:gd name="T35" fmla="*/ 135 w 135"/>
              <a:gd name="T36" fmla="*/ 110 h 1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5" h="110">
                <a:moveTo>
                  <a:pt x="114" y="109"/>
                </a:moveTo>
                <a:lnTo>
                  <a:pt x="73" y="109"/>
                </a:lnTo>
                <a:lnTo>
                  <a:pt x="41" y="93"/>
                </a:lnTo>
                <a:lnTo>
                  <a:pt x="0" y="57"/>
                </a:lnTo>
                <a:lnTo>
                  <a:pt x="30" y="52"/>
                </a:lnTo>
                <a:lnTo>
                  <a:pt x="57" y="26"/>
                </a:lnTo>
                <a:lnTo>
                  <a:pt x="98" y="0"/>
                </a:lnTo>
                <a:lnTo>
                  <a:pt x="124" y="52"/>
                </a:lnTo>
                <a:lnTo>
                  <a:pt x="134" y="93"/>
                </a:lnTo>
                <a:lnTo>
                  <a:pt x="114" y="10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9" name="Freeform 212"/>
          <p:cNvSpPr>
            <a:spLocks noChangeArrowheads="1"/>
          </p:cNvSpPr>
          <p:nvPr/>
        </p:nvSpPr>
        <p:spPr bwMode="auto">
          <a:xfrm>
            <a:off x="3289590" y="871061"/>
            <a:ext cx="110106" cy="85638"/>
          </a:xfrm>
          <a:custGeom>
            <a:avLst/>
            <a:gdLst>
              <a:gd name="T0" fmla="*/ 135 w 136"/>
              <a:gd name="T1" fmla="*/ 104 h 105"/>
              <a:gd name="T2" fmla="*/ 88 w 136"/>
              <a:gd name="T3" fmla="*/ 84 h 105"/>
              <a:gd name="T4" fmla="*/ 57 w 136"/>
              <a:gd name="T5" fmla="*/ 84 h 105"/>
              <a:gd name="T6" fmla="*/ 16 w 136"/>
              <a:gd name="T7" fmla="*/ 84 h 105"/>
              <a:gd name="T8" fmla="*/ 0 w 136"/>
              <a:gd name="T9" fmla="*/ 68 h 105"/>
              <a:gd name="T10" fmla="*/ 16 w 136"/>
              <a:gd name="T11" fmla="*/ 41 h 105"/>
              <a:gd name="T12" fmla="*/ 6 w 136"/>
              <a:gd name="T13" fmla="*/ 27 h 105"/>
              <a:gd name="T14" fmla="*/ 26 w 136"/>
              <a:gd name="T15" fmla="*/ 0 h 105"/>
              <a:gd name="T16" fmla="*/ 47 w 136"/>
              <a:gd name="T17" fmla="*/ 16 h 105"/>
              <a:gd name="T18" fmla="*/ 114 w 136"/>
              <a:gd name="T19" fmla="*/ 37 h 105"/>
              <a:gd name="T20" fmla="*/ 135 w 136"/>
              <a:gd name="T21" fmla="*/ 104 h 105"/>
              <a:gd name="T22" fmla="*/ 135 w 136"/>
              <a:gd name="T23" fmla="*/ 104 h 1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"/>
              <a:gd name="T37" fmla="*/ 0 h 105"/>
              <a:gd name="T38" fmla="*/ 136 w 136"/>
              <a:gd name="T39" fmla="*/ 105 h 1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" h="105">
                <a:moveTo>
                  <a:pt x="135" y="104"/>
                </a:moveTo>
                <a:lnTo>
                  <a:pt x="88" y="84"/>
                </a:lnTo>
                <a:lnTo>
                  <a:pt x="57" y="84"/>
                </a:lnTo>
                <a:lnTo>
                  <a:pt x="16" y="84"/>
                </a:lnTo>
                <a:lnTo>
                  <a:pt x="0" y="68"/>
                </a:lnTo>
                <a:lnTo>
                  <a:pt x="16" y="41"/>
                </a:lnTo>
                <a:lnTo>
                  <a:pt x="6" y="27"/>
                </a:lnTo>
                <a:lnTo>
                  <a:pt x="26" y="0"/>
                </a:lnTo>
                <a:lnTo>
                  <a:pt x="47" y="16"/>
                </a:lnTo>
                <a:lnTo>
                  <a:pt x="114" y="37"/>
                </a:lnTo>
                <a:lnTo>
                  <a:pt x="135" y="10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0" name="Freeform 213"/>
          <p:cNvSpPr>
            <a:spLocks noChangeArrowheads="1"/>
          </p:cNvSpPr>
          <p:nvPr/>
        </p:nvSpPr>
        <p:spPr bwMode="auto">
          <a:xfrm>
            <a:off x="2934804" y="652889"/>
            <a:ext cx="93794" cy="75442"/>
          </a:xfrm>
          <a:custGeom>
            <a:avLst/>
            <a:gdLst>
              <a:gd name="T0" fmla="*/ 73 w 115"/>
              <a:gd name="T1" fmla="*/ 93 h 94"/>
              <a:gd name="T2" fmla="*/ 20 w 115"/>
              <a:gd name="T3" fmla="*/ 78 h 94"/>
              <a:gd name="T4" fmla="*/ 0 w 115"/>
              <a:gd name="T5" fmla="*/ 47 h 94"/>
              <a:gd name="T6" fmla="*/ 47 w 115"/>
              <a:gd name="T7" fmla="*/ 21 h 94"/>
              <a:gd name="T8" fmla="*/ 108 w 115"/>
              <a:gd name="T9" fmla="*/ 0 h 94"/>
              <a:gd name="T10" fmla="*/ 114 w 115"/>
              <a:gd name="T11" fmla="*/ 21 h 94"/>
              <a:gd name="T12" fmla="*/ 114 w 115"/>
              <a:gd name="T13" fmla="*/ 47 h 94"/>
              <a:gd name="T14" fmla="*/ 73 w 115"/>
              <a:gd name="T15" fmla="*/ 93 h 94"/>
              <a:gd name="T16" fmla="*/ 73 w 115"/>
              <a:gd name="T17" fmla="*/ 93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"/>
              <a:gd name="T28" fmla="*/ 0 h 94"/>
              <a:gd name="T29" fmla="*/ 115 w 115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" h="94">
                <a:moveTo>
                  <a:pt x="73" y="93"/>
                </a:moveTo>
                <a:lnTo>
                  <a:pt x="20" y="78"/>
                </a:lnTo>
                <a:lnTo>
                  <a:pt x="0" y="47"/>
                </a:lnTo>
                <a:lnTo>
                  <a:pt x="47" y="21"/>
                </a:lnTo>
                <a:lnTo>
                  <a:pt x="108" y="0"/>
                </a:lnTo>
                <a:lnTo>
                  <a:pt x="114" y="21"/>
                </a:lnTo>
                <a:lnTo>
                  <a:pt x="114" y="47"/>
                </a:lnTo>
                <a:lnTo>
                  <a:pt x="73" y="9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1" name="Freeform 214"/>
          <p:cNvSpPr>
            <a:spLocks noChangeArrowheads="1"/>
          </p:cNvSpPr>
          <p:nvPr/>
        </p:nvSpPr>
        <p:spPr bwMode="auto">
          <a:xfrm>
            <a:off x="3183562" y="1236042"/>
            <a:ext cx="85638" cy="55052"/>
          </a:xfrm>
          <a:custGeom>
            <a:avLst/>
            <a:gdLst>
              <a:gd name="T0" fmla="*/ 47 w 105"/>
              <a:gd name="T1" fmla="*/ 67 h 68"/>
              <a:gd name="T2" fmla="*/ 0 w 105"/>
              <a:gd name="T3" fmla="*/ 57 h 68"/>
              <a:gd name="T4" fmla="*/ 10 w 105"/>
              <a:gd name="T5" fmla="*/ 30 h 68"/>
              <a:gd name="T6" fmla="*/ 36 w 105"/>
              <a:gd name="T7" fmla="*/ 4 h 68"/>
              <a:gd name="T8" fmla="*/ 78 w 105"/>
              <a:gd name="T9" fmla="*/ 0 h 68"/>
              <a:gd name="T10" fmla="*/ 104 w 105"/>
              <a:gd name="T11" fmla="*/ 14 h 68"/>
              <a:gd name="T12" fmla="*/ 88 w 105"/>
              <a:gd name="T13" fmla="*/ 57 h 68"/>
              <a:gd name="T14" fmla="*/ 47 w 105"/>
              <a:gd name="T15" fmla="*/ 67 h 68"/>
              <a:gd name="T16" fmla="*/ 47 w 105"/>
              <a:gd name="T17" fmla="*/ 6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5"/>
              <a:gd name="T28" fmla="*/ 0 h 68"/>
              <a:gd name="T29" fmla="*/ 105 w 105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5" h="68">
                <a:moveTo>
                  <a:pt x="47" y="67"/>
                </a:moveTo>
                <a:lnTo>
                  <a:pt x="0" y="57"/>
                </a:lnTo>
                <a:lnTo>
                  <a:pt x="10" y="30"/>
                </a:lnTo>
                <a:lnTo>
                  <a:pt x="36" y="4"/>
                </a:lnTo>
                <a:lnTo>
                  <a:pt x="78" y="0"/>
                </a:lnTo>
                <a:lnTo>
                  <a:pt x="104" y="14"/>
                </a:lnTo>
                <a:lnTo>
                  <a:pt x="88" y="57"/>
                </a:lnTo>
                <a:lnTo>
                  <a:pt x="47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2" name="Freeform 215"/>
          <p:cNvSpPr>
            <a:spLocks noChangeArrowheads="1"/>
          </p:cNvSpPr>
          <p:nvPr/>
        </p:nvSpPr>
        <p:spPr bwMode="auto">
          <a:xfrm>
            <a:off x="2584097" y="707941"/>
            <a:ext cx="67286" cy="71366"/>
          </a:xfrm>
          <a:custGeom>
            <a:avLst/>
            <a:gdLst>
              <a:gd name="T0" fmla="*/ 26 w 85"/>
              <a:gd name="T1" fmla="*/ 88 h 89"/>
              <a:gd name="T2" fmla="*/ 16 w 85"/>
              <a:gd name="T3" fmla="*/ 37 h 89"/>
              <a:gd name="T4" fmla="*/ 0 w 85"/>
              <a:gd name="T5" fmla="*/ 21 h 89"/>
              <a:gd name="T6" fmla="*/ 37 w 85"/>
              <a:gd name="T7" fmla="*/ 0 h 89"/>
              <a:gd name="T8" fmla="*/ 68 w 85"/>
              <a:gd name="T9" fmla="*/ 11 h 89"/>
              <a:gd name="T10" fmla="*/ 84 w 85"/>
              <a:gd name="T11" fmla="*/ 37 h 89"/>
              <a:gd name="T12" fmla="*/ 78 w 85"/>
              <a:gd name="T13" fmla="*/ 62 h 89"/>
              <a:gd name="T14" fmla="*/ 53 w 85"/>
              <a:gd name="T15" fmla="*/ 78 h 89"/>
              <a:gd name="T16" fmla="*/ 26 w 85"/>
              <a:gd name="T17" fmla="*/ 88 h 89"/>
              <a:gd name="T18" fmla="*/ 26 w 85"/>
              <a:gd name="T19" fmla="*/ 88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89"/>
              <a:gd name="T32" fmla="*/ 85 w 85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89">
                <a:moveTo>
                  <a:pt x="26" y="88"/>
                </a:moveTo>
                <a:lnTo>
                  <a:pt x="16" y="37"/>
                </a:lnTo>
                <a:lnTo>
                  <a:pt x="0" y="21"/>
                </a:lnTo>
                <a:lnTo>
                  <a:pt x="37" y="0"/>
                </a:lnTo>
                <a:lnTo>
                  <a:pt x="68" y="11"/>
                </a:lnTo>
                <a:lnTo>
                  <a:pt x="84" y="37"/>
                </a:lnTo>
                <a:lnTo>
                  <a:pt x="78" y="62"/>
                </a:lnTo>
                <a:lnTo>
                  <a:pt x="53" y="78"/>
                </a:lnTo>
                <a:lnTo>
                  <a:pt x="26" y="8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3" name="Freeform 216"/>
          <p:cNvSpPr>
            <a:spLocks noChangeArrowheads="1"/>
          </p:cNvSpPr>
          <p:nvPr/>
        </p:nvSpPr>
        <p:spPr bwMode="auto">
          <a:xfrm>
            <a:off x="2741099" y="298103"/>
            <a:ext cx="103989" cy="42818"/>
          </a:xfrm>
          <a:custGeom>
            <a:avLst/>
            <a:gdLst>
              <a:gd name="T0" fmla="*/ 93 w 130"/>
              <a:gd name="T1" fmla="*/ 51 h 52"/>
              <a:gd name="T2" fmla="*/ 41 w 130"/>
              <a:gd name="T3" fmla="*/ 35 h 52"/>
              <a:gd name="T4" fmla="*/ 0 w 130"/>
              <a:gd name="T5" fmla="*/ 21 h 52"/>
              <a:gd name="T6" fmla="*/ 52 w 130"/>
              <a:gd name="T7" fmla="*/ 0 h 52"/>
              <a:gd name="T8" fmla="*/ 129 w 130"/>
              <a:gd name="T9" fmla="*/ 0 h 52"/>
              <a:gd name="T10" fmla="*/ 129 w 130"/>
              <a:gd name="T11" fmla="*/ 35 h 52"/>
              <a:gd name="T12" fmla="*/ 93 w 130"/>
              <a:gd name="T13" fmla="*/ 51 h 52"/>
              <a:gd name="T14" fmla="*/ 93 w 130"/>
              <a:gd name="T15" fmla="*/ 51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52"/>
              <a:gd name="T26" fmla="*/ 130 w 130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52">
                <a:moveTo>
                  <a:pt x="93" y="51"/>
                </a:moveTo>
                <a:lnTo>
                  <a:pt x="41" y="35"/>
                </a:lnTo>
                <a:lnTo>
                  <a:pt x="0" y="21"/>
                </a:lnTo>
                <a:lnTo>
                  <a:pt x="52" y="0"/>
                </a:lnTo>
                <a:lnTo>
                  <a:pt x="129" y="0"/>
                </a:lnTo>
                <a:lnTo>
                  <a:pt x="129" y="35"/>
                </a:lnTo>
                <a:lnTo>
                  <a:pt x="93" y="5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4" name="Freeform 217"/>
          <p:cNvSpPr>
            <a:spLocks noChangeArrowheads="1"/>
          </p:cNvSpPr>
          <p:nvPr/>
        </p:nvSpPr>
        <p:spPr bwMode="auto">
          <a:xfrm>
            <a:off x="2863439" y="1535774"/>
            <a:ext cx="75443" cy="44858"/>
          </a:xfrm>
          <a:custGeom>
            <a:avLst/>
            <a:gdLst>
              <a:gd name="T0" fmla="*/ 26 w 94"/>
              <a:gd name="T1" fmla="*/ 57 h 58"/>
              <a:gd name="T2" fmla="*/ 0 w 94"/>
              <a:gd name="T3" fmla="*/ 52 h 58"/>
              <a:gd name="T4" fmla="*/ 0 w 94"/>
              <a:gd name="T5" fmla="*/ 31 h 58"/>
              <a:gd name="T6" fmla="*/ 36 w 94"/>
              <a:gd name="T7" fmla="*/ 0 h 58"/>
              <a:gd name="T8" fmla="*/ 93 w 94"/>
              <a:gd name="T9" fmla="*/ 16 h 58"/>
              <a:gd name="T10" fmla="*/ 78 w 94"/>
              <a:gd name="T11" fmla="*/ 31 h 58"/>
              <a:gd name="T12" fmla="*/ 26 w 94"/>
              <a:gd name="T13" fmla="*/ 57 h 58"/>
              <a:gd name="T14" fmla="*/ 26 w 94"/>
              <a:gd name="T15" fmla="*/ 57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"/>
              <a:gd name="T25" fmla="*/ 0 h 58"/>
              <a:gd name="T26" fmla="*/ 94 w 94"/>
              <a:gd name="T27" fmla="*/ 58 h 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" h="58">
                <a:moveTo>
                  <a:pt x="26" y="57"/>
                </a:moveTo>
                <a:lnTo>
                  <a:pt x="0" y="52"/>
                </a:lnTo>
                <a:lnTo>
                  <a:pt x="0" y="31"/>
                </a:lnTo>
                <a:lnTo>
                  <a:pt x="36" y="0"/>
                </a:lnTo>
                <a:lnTo>
                  <a:pt x="93" y="16"/>
                </a:lnTo>
                <a:lnTo>
                  <a:pt x="78" y="31"/>
                </a:lnTo>
                <a:lnTo>
                  <a:pt x="26" y="5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5" name="Freeform 218"/>
          <p:cNvSpPr>
            <a:spLocks noChangeArrowheads="1"/>
          </p:cNvSpPr>
          <p:nvPr/>
        </p:nvSpPr>
        <p:spPr bwMode="auto">
          <a:xfrm>
            <a:off x="3301824" y="2341178"/>
            <a:ext cx="79520" cy="46896"/>
          </a:xfrm>
          <a:custGeom>
            <a:avLst/>
            <a:gdLst>
              <a:gd name="T0" fmla="*/ 98 w 99"/>
              <a:gd name="T1" fmla="*/ 57 h 58"/>
              <a:gd name="T2" fmla="*/ 57 w 99"/>
              <a:gd name="T3" fmla="*/ 57 h 58"/>
              <a:gd name="T4" fmla="*/ 26 w 99"/>
              <a:gd name="T5" fmla="*/ 31 h 58"/>
              <a:gd name="T6" fmla="*/ 0 w 99"/>
              <a:gd name="T7" fmla="*/ 0 h 58"/>
              <a:gd name="T8" fmla="*/ 16 w 99"/>
              <a:gd name="T9" fmla="*/ 0 h 58"/>
              <a:gd name="T10" fmla="*/ 67 w 99"/>
              <a:gd name="T11" fmla="*/ 20 h 58"/>
              <a:gd name="T12" fmla="*/ 93 w 99"/>
              <a:gd name="T13" fmla="*/ 41 h 58"/>
              <a:gd name="T14" fmla="*/ 98 w 99"/>
              <a:gd name="T15" fmla="*/ 57 h 58"/>
              <a:gd name="T16" fmla="*/ 98 w 99"/>
              <a:gd name="T17" fmla="*/ 57 h 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58"/>
              <a:gd name="T29" fmla="*/ 99 w 99"/>
              <a:gd name="T30" fmla="*/ 58 h 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58">
                <a:moveTo>
                  <a:pt x="98" y="57"/>
                </a:moveTo>
                <a:lnTo>
                  <a:pt x="57" y="57"/>
                </a:lnTo>
                <a:lnTo>
                  <a:pt x="26" y="31"/>
                </a:lnTo>
                <a:lnTo>
                  <a:pt x="0" y="0"/>
                </a:lnTo>
                <a:lnTo>
                  <a:pt x="16" y="0"/>
                </a:lnTo>
                <a:lnTo>
                  <a:pt x="67" y="20"/>
                </a:lnTo>
                <a:lnTo>
                  <a:pt x="93" y="41"/>
                </a:lnTo>
                <a:lnTo>
                  <a:pt x="98" y="5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6" name="Freeform 219"/>
          <p:cNvSpPr>
            <a:spLocks noChangeArrowheads="1"/>
          </p:cNvSpPr>
          <p:nvPr/>
        </p:nvSpPr>
        <p:spPr bwMode="auto">
          <a:xfrm>
            <a:off x="2961311" y="1580632"/>
            <a:ext cx="40780" cy="57092"/>
          </a:xfrm>
          <a:custGeom>
            <a:avLst/>
            <a:gdLst>
              <a:gd name="T0" fmla="*/ 15 w 52"/>
              <a:gd name="T1" fmla="*/ 68 h 69"/>
              <a:gd name="T2" fmla="*/ 0 w 52"/>
              <a:gd name="T3" fmla="*/ 52 h 69"/>
              <a:gd name="T4" fmla="*/ 25 w 52"/>
              <a:gd name="T5" fmla="*/ 10 h 69"/>
              <a:gd name="T6" fmla="*/ 51 w 52"/>
              <a:gd name="T7" fmla="*/ 0 h 69"/>
              <a:gd name="T8" fmla="*/ 51 w 52"/>
              <a:gd name="T9" fmla="*/ 26 h 69"/>
              <a:gd name="T10" fmla="*/ 15 w 52"/>
              <a:gd name="T11" fmla="*/ 68 h 69"/>
              <a:gd name="T12" fmla="*/ 15 w 52"/>
              <a:gd name="T13" fmla="*/ 68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69"/>
              <a:gd name="T23" fmla="*/ 52 w 52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69">
                <a:moveTo>
                  <a:pt x="15" y="68"/>
                </a:moveTo>
                <a:lnTo>
                  <a:pt x="0" y="52"/>
                </a:lnTo>
                <a:lnTo>
                  <a:pt x="25" y="10"/>
                </a:lnTo>
                <a:lnTo>
                  <a:pt x="51" y="0"/>
                </a:lnTo>
                <a:lnTo>
                  <a:pt x="51" y="26"/>
                </a:lnTo>
                <a:lnTo>
                  <a:pt x="15" y="6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7" name="Freeform 220"/>
          <p:cNvSpPr>
            <a:spLocks noChangeArrowheads="1"/>
          </p:cNvSpPr>
          <p:nvPr/>
        </p:nvSpPr>
        <p:spPr bwMode="auto">
          <a:xfrm>
            <a:off x="3057144" y="1521502"/>
            <a:ext cx="22428" cy="26506"/>
          </a:xfrm>
          <a:custGeom>
            <a:avLst/>
            <a:gdLst>
              <a:gd name="T0" fmla="*/ 5 w 27"/>
              <a:gd name="T1" fmla="*/ 31 h 32"/>
              <a:gd name="T2" fmla="*/ 0 w 27"/>
              <a:gd name="T3" fmla="*/ 0 h 32"/>
              <a:gd name="T4" fmla="*/ 26 w 27"/>
              <a:gd name="T5" fmla="*/ 6 h 32"/>
              <a:gd name="T6" fmla="*/ 26 w 27"/>
              <a:gd name="T7" fmla="*/ 25 h 32"/>
              <a:gd name="T8" fmla="*/ 5 w 27"/>
              <a:gd name="T9" fmla="*/ 31 h 32"/>
              <a:gd name="T10" fmla="*/ 5 w 27"/>
              <a:gd name="T11" fmla="*/ 31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32"/>
              <a:gd name="T20" fmla="*/ 27 w 27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32">
                <a:moveTo>
                  <a:pt x="5" y="31"/>
                </a:moveTo>
                <a:lnTo>
                  <a:pt x="0" y="0"/>
                </a:lnTo>
                <a:lnTo>
                  <a:pt x="26" y="6"/>
                </a:lnTo>
                <a:lnTo>
                  <a:pt x="26" y="25"/>
                </a:lnTo>
                <a:lnTo>
                  <a:pt x="5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8" name="Freeform 221"/>
          <p:cNvSpPr>
            <a:spLocks noChangeArrowheads="1"/>
          </p:cNvSpPr>
          <p:nvPr/>
        </p:nvSpPr>
        <p:spPr bwMode="auto">
          <a:xfrm>
            <a:off x="3091806" y="1513346"/>
            <a:ext cx="20390" cy="22428"/>
          </a:xfrm>
          <a:custGeom>
            <a:avLst/>
            <a:gdLst>
              <a:gd name="T0" fmla="*/ 5 w 27"/>
              <a:gd name="T1" fmla="*/ 26 h 27"/>
              <a:gd name="T2" fmla="*/ 0 w 27"/>
              <a:gd name="T3" fmla="*/ 0 h 27"/>
              <a:gd name="T4" fmla="*/ 16 w 27"/>
              <a:gd name="T5" fmla="*/ 0 h 27"/>
              <a:gd name="T6" fmla="*/ 26 w 27"/>
              <a:gd name="T7" fmla="*/ 16 h 27"/>
              <a:gd name="T8" fmla="*/ 5 w 27"/>
              <a:gd name="T9" fmla="*/ 26 h 27"/>
              <a:gd name="T10" fmla="*/ 5 w 2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7"/>
              <a:gd name="T20" fmla="*/ 27 w 2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7">
                <a:moveTo>
                  <a:pt x="5" y="26"/>
                </a:moveTo>
                <a:lnTo>
                  <a:pt x="0" y="0"/>
                </a:lnTo>
                <a:lnTo>
                  <a:pt x="16" y="0"/>
                </a:lnTo>
                <a:lnTo>
                  <a:pt x="26" y="16"/>
                </a:lnTo>
                <a:lnTo>
                  <a:pt x="5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9" name="Freeform 222"/>
          <p:cNvSpPr>
            <a:spLocks noChangeArrowheads="1"/>
          </p:cNvSpPr>
          <p:nvPr/>
        </p:nvSpPr>
        <p:spPr bwMode="auto">
          <a:xfrm>
            <a:off x="2557589" y="3915284"/>
            <a:ext cx="436345" cy="611699"/>
          </a:xfrm>
          <a:custGeom>
            <a:avLst/>
            <a:gdLst>
              <a:gd name="T0" fmla="*/ 99 w 536"/>
              <a:gd name="T1" fmla="*/ 207 h 751"/>
              <a:gd name="T2" fmla="*/ 135 w 536"/>
              <a:gd name="T3" fmla="*/ 140 h 751"/>
              <a:gd name="T4" fmla="*/ 166 w 536"/>
              <a:gd name="T5" fmla="*/ 94 h 751"/>
              <a:gd name="T6" fmla="*/ 217 w 536"/>
              <a:gd name="T7" fmla="*/ 72 h 751"/>
              <a:gd name="T8" fmla="*/ 291 w 536"/>
              <a:gd name="T9" fmla="*/ 41 h 751"/>
              <a:gd name="T10" fmla="*/ 317 w 536"/>
              <a:gd name="T11" fmla="*/ 16 h 751"/>
              <a:gd name="T12" fmla="*/ 358 w 536"/>
              <a:gd name="T13" fmla="*/ 16 h 751"/>
              <a:gd name="T14" fmla="*/ 317 w 536"/>
              <a:gd name="T15" fmla="*/ 31 h 751"/>
              <a:gd name="T16" fmla="*/ 285 w 536"/>
              <a:gd name="T17" fmla="*/ 84 h 751"/>
              <a:gd name="T18" fmla="*/ 264 w 536"/>
              <a:gd name="T19" fmla="*/ 125 h 751"/>
              <a:gd name="T20" fmla="*/ 275 w 536"/>
              <a:gd name="T21" fmla="*/ 150 h 751"/>
              <a:gd name="T22" fmla="*/ 301 w 536"/>
              <a:gd name="T23" fmla="*/ 233 h 751"/>
              <a:gd name="T24" fmla="*/ 399 w 536"/>
              <a:gd name="T25" fmla="*/ 259 h 751"/>
              <a:gd name="T26" fmla="*/ 518 w 536"/>
              <a:gd name="T27" fmla="*/ 290 h 751"/>
              <a:gd name="T28" fmla="*/ 503 w 536"/>
              <a:gd name="T29" fmla="*/ 383 h 751"/>
              <a:gd name="T30" fmla="*/ 508 w 536"/>
              <a:gd name="T31" fmla="*/ 435 h 751"/>
              <a:gd name="T32" fmla="*/ 535 w 536"/>
              <a:gd name="T33" fmla="*/ 518 h 751"/>
              <a:gd name="T34" fmla="*/ 508 w 536"/>
              <a:gd name="T35" fmla="*/ 476 h 751"/>
              <a:gd name="T36" fmla="*/ 477 w 536"/>
              <a:gd name="T37" fmla="*/ 491 h 751"/>
              <a:gd name="T38" fmla="*/ 399 w 536"/>
              <a:gd name="T39" fmla="*/ 491 h 751"/>
              <a:gd name="T40" fmla="*/ 425 w 536"/>
              <a:gd name="T41" fmla="*/ 528 h 751"/>
              <a:gd name="T42" fmla="*/ 399 w 536"/>
              <a:gd name="T43" fmla="*/ 544 h 751"/>
              <a:gd name="T44" fmla="*/ 420 w 536"/>
              <a:gd name="T45" fmla="*/ 585 h 751"/>
              <a:gd name="T46" fmla="*/ 399 w 536"/>
              <a:gd name="T47" fmla="*/ 750 h 751"/>
              <a:gd name="T48" fmla="*/ 373 w 536"/>
              <a:gd name="T49" fmla="*/ 724 h 751"/>
              <a:gd name="T50" fmla="*/ 352 w 536"/>
              <a:gd name="T51" fmla="*/ 667 h 751"/>
              <a:gd name="T52" fmla="*/ 291 w 536"/>
              <a:gd name="T53" fmla="*/ 677 h 751"/>
              <a:gd name="T54" fmla="*/ 249 w 536"/>
              <a:gd name="T55" fmla="*/ 642 h 751"/>
              <a:gd name="T56" fmla="*/ 182 w 536"/>
              <a:gd name="T57" fmla="*/ 575 h 751"/>
              <a:gd name="T58" fmla="*/ 140 w 536"/>
              <a:gd name="T59" fmla="*/ 559 h 751"/>
              <a:gd name="T60" fmla="*/ 84 w 536"/>
              <a:gd name="T61" fmla="*/ 548 h 751"/>
              <a:gd name="T62" fmla="*/ 6 w 536"/>
              <a:gd name="T63" fmla="*/ 503 h 751"/>
              <a:gd name="T64" fmla="*/ 16 w 536"/>
              <a:gd name="T65" fmla="*/ 450 h 751"/>
              <a:gd name="T66" fmla="*/ 72 w 536"/>
              <a:gd name="T67" fmla="*/ 393 h 751"/>
              <a:gd name="T68" fmla="*/ 72 w 536"/>
              <a:gd name="T69" fmla="*/ 352 h 751"/>
              <a:gd name="T70" fmla="*/ 72 w 536"/>
              <a:gd name="T71" fmla="*/ 285 h 751"/>
              <a:gd name="T72" fmla="*/ 47 w 536"/>
              <a:gd name="T73" fmla="*/ 243 h 751"/>
              <a:gd name="T74" fmla="*/ 68 w 536"/>
              <a:gd name="T75" fmla="*/ 233 h 751"/>
              <a:gd name="T76" fmla="*/ 84 w 536"/>
              <a:gd name="T77" fmla="*/ 176 h 7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6"/>
              <a:gd name="T118" fmla="*/ 0 h 751"/>
              <a:gd name="T119" fmla="*/ 536 w 536"/>
              <a:gd name="T120" fmla="*/ 751 h 7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6" h="751">
                <a:moveTo>
                  <a:pt x="84" y="176"/>
                </a:moveTo>
                <a:lnTo>
                  <a:pt x="99" y="207"/>
                </a:lnTo>
                <a:lnTo>
                  <a:pt x="99" y="176"/>
                </a:lnTo>
                <a:lnTo>
                  <a:pt x="135" y="140"/>
                </a:lnTo>
                <a:lnTo>
                  <a:pt x="156" y="135"/>
                </a:lnTo>
                <a:lnTo>
                  <a:pt x="166" y="94"/>
                </a:lnTo>
                <a:lnTo>
                  <a:pt x="203" y="68"/>
                </a:lnTo>
                <a:lnTo>
                  <a:pt x="217" y="72"/>
                </a:lnTo>
                <a:lnTo>
                  <a:pt x="223" y="57"/>
                </a:lnTo>
                <a:lnTo>
                  <a:pt x="291" y="41"/>
                </a:lnTo>
                <a:lnTo>
                  <a:pt x="311" y="31"/>
                </a:lnTo>
                <a:lnTo>
                  <a:pt x="317" y="16"/>
                </a:lnTo>
                <a:lnTo>
                  <a:pt x="342" y="0"/>
                </a:lnTo>
                <a:lnTo>
                  <a:pt x="358" y="16"/>
                </a:lnTo>
                <a:lnTo>
                  <a:pt x="342" y="27"/>
                </a:lnTo>
                <a:lnTo>
                  <a:pt x="317" y="31"/>
                </a:lnTo>
                <a:lnTo>
                  <a:pt x="311" y="57"/>
                </a:lnTo>
                <a:lnTo>
                  <a:pt x="285" y="84"/>
                </a:lnTo>
                <a:lnTo>
                  <a:pt x="264" y="109"/>
                </a:lnTo>
                <a:lnTo>
                  <a:pt x="264" y="125"/>
                </a:lnTo>
                <a:lnTo>
                  <a:pt x="264" y="150"/>
                </a:lnTo>
                <a:lnTo>
                  <a:pt x="275" y="150"/>
                </a:lnTo>
                <a:lnTo>
                  <a:pt x="301" y="202"/>
                </a:lnTo>
                <a:lnTo>
                  <a:pt x="301" y="233"/>
                </a:lnTo>
                <a:lnTo>
                  <a:pt x="332" y="259"/>
                </a:lnTo>
                <a:lnTo>
                  <a:pt x="399" y="259"/>
                </a:lnTo>
                <a:lnTo>
                  <a:pt x="425" y="290"/>
                </a:lnTo>
                <a:lnTo>
                  <a:pt x="518" y="290"/>
                </a:lnTo>
                <a:lnTo>
                  <a:pt x="493" y="331"/>
                </a:lnTo>
                <a:lnTo>
                  <a:pt x="503" y="383"/>
                </a:lnTo>
                <a:lnTo>
                  <a:pt x="518" y="409"/>
                </a:lnTo>
                <a:lnTo>
                  <a:pt x="508" y="435"/>
                </a:lnTo>
                <a:lnTo>
                  <a:pt x="518" y="466"/>
                </a:lnTo>
                <a:lnTo>
                  <a:pt x="535" y="518"/>
                </a:lnTo>
                <a:lnTo>
                  <a:pt x="528" y="507"/>
                </a:lnTo>
                <a:lnTo>
                  <a:pt x="508" y="476"/>
                </a:lnTo>
                <a:lnTo>
                  <a:pt x="477" y="476"/>
                </a:lnTo>
                <a:lnTo>
                  <a:pt x="477" y="491"/>
                </a:lnTo>
                <a:lnTo>
                  <a:pt x="420" y="487"/>
                </a:lnTo>
                <a:lnTo>
                  <a:pt x="399" y="491"/>
                </a:lnTo>
                <a:lnTo>
                  <a:pt x="399" y="518"/>
                </a:lnTo>
                <a:lnTo>
                  <a:pt x="425" y="528"/>
                </a:lnTo>
                <a:lnTo>
                  <a:pt x="425" y="544"/>
                </a:lnTo>
                <a:lnTo>
                  <a:pt x="399" y="544"/>
                </a:lnTo>
                <a:lnTo>
                  <a:pt x="393" y="569"/>
                </a:lnTo>
                <a:lnTo>
                  <a:pt x="420" y="585"/>
                </a:lnTo>
                <a:lnTo>
                  <a:pt x="425" y="616"/>
                </a:lnTo>
                <a:lnTo>
                  <a:pt x="399" y="750"/>
                </a:lnTo>
                <a:lnTo>
                  <a:pt x="393" y="750"/>
                </a:lnTo>
                <a:lnTo>
                  <a:pt x="373" y="724"/>
                </a:lnTo>
                <a:lnTo>
                  <a:pt x="383" y="683"/>
                </a:lnTo>
                <a:lnTo>
                  <a:pt x="352" y="667"/>
                </a:lnTo>
                <a:lnTo>
                  <a:pt x="317" y="657"/>
                </a:lnTo>
                <a:lnTo>
                  <a:pt x="291" y="677"/>
                </a:lnTo>
                <a:lnTo>
                  <a:pt x="264" y="677"/>
                </a:lnTo>
                <a:lnTo>
                  <a:pt x="249" y="642"/>
                </a:lnTo>
                <a:lnTo>
                  <a:pt x="207" y="611"/>
                </a:lnTo>
                <a:lnTo>
                  <a:pt x="182" y="575"/>
                </a:lnTo>
                <a:lnTo>
                  <a:pt x="156" y="569"/>
                </a:lnTo>
                <a:lnTo>
                  <a:pt x="140" y="559"/>
                </a:lnTo>
                <a:lnTo>
                  <a:pt x="115" y="548"/>
                </a:lnTo>
                <a:lnTo>
                  <a:pt x="84" y="548"/>
                </a:lnTo>
                <a:lnTo>
                  <a:pt x="57" y="528"/>
                </a:lnTo>
                <a:lnTo>
                  <a:pt x="6" y="503"/>
                </a:lnTo>
                <a:lnTo>
                  <a:pt x="0" y="487"/>
                </a:lnTo>
                <a:lnTo>
                  <a:pt x="16" y="450"/>
                </a:lnTo>
                <a:lnTo>
                  <a:pt x="68" y="419"/>
                </a:lnTo>
                <a:lnTo>
                  <a:pt x="72" y="393"/>
                </a:lnTo>
                <a:lnTo>
                  <a:pt x="68" y="378"/>
                </a:lnTo>
                <a:lnTo>
                  <a:pt x="72" y="352"/>
                </a:lnTo>
                <a:lnTo>
                  <a:pt x="68" y="315"/>
                </a:lnTo>
                <a:lnTo>
                  <a:pt x="72" y="285"/>
                </a:lnTo>
                <a:lnTo>
                  <a:pt x="68" y="270"/>
                </a:lnTo>
                <a:lnTo>
                  <a:pt x="47" y="243"/>
                </a:lnTo>
                <a:lnTo>
                  <a:pt x="57" y="223"/>
                </a:lnTo>
                <a:lnTo>
                  <a:pt x="68" y="233"/>
                </a:lnTo>
                <a:lnTo>
                  <a:pt x="84" y="207"/>
                </a:lnTo>
                <a:lnTo>
                  <a:pt x="84" y="17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0" name="Freeform 223"/>
          <p:cNvSpPr>
            <a:spLocks noChangeArrowheads="1"/>
          </p:cNvSpPr>
          <p:nvPr/>
        </p:nvSpPr>
        <p:spPr bwMode="auto">
          <a:xfrm>
            <a:off x="2382236" y="3497289"/>
            <a:ext cx="387409" cy="138652"/>
          </a:xfrm>
          <a:custGeom>
            <a:avLst/>
            <a:gdLst>
              <a:gd name="T0" fmla="*/ 316 w 478"/>
              <a:gd name="T1" fmla="*/ 171 h 172"/>
              <a:gd name="T2" fmla="*/ 342 w 478"/>
              <a:gd name="T3" fmla="*/ 134 h 172"/>
              <a:gd name="T4" fmla="*/ 290 w 478"/>
              <a:gd name="T5" fmla="*/ 120 h 172"/>
              <a:gd name="T6" fmla="*/ 274 w 478"/>
              <a:gd name="T7" fmla="*/ 77 h 172"/>
              <a:gd name="T8" fmla="*/ 217 w 478"/>
              <a:gd name="T9" fmla="*/ 77 h 172"/>
              <a:gd name="T10" fmla="*/ 135 w 478"/>
              <a:gd name="T11" fmla="*/ 41 h 172"/>
              <a:gd name="T12" fmla="*/ 150 w 478"/>
              <a:gd name="T13" fmla="*/ 36 h 172"/>
              <a:gd name="T14" fmla="*/ 98 w 478"/>
              <a:gd name="T15" fmla="*/ 26 h 172"/>
              <a:gd name="T16" fmla="*/ 57 w 478"/>
              <a:gd name="T17" fmla="*/ 61 h 172"/>
              <a:gd name="T18" fmla="*/ 0 w 478"/>
              <a:gd name="T19" fmla="*/ 61 h 172"/>
              <a:gd name="T20" fmla="*/ 31 w 478"/>
              <a:gd name="T21" fmla="*/ 41 h 172"/>
              <a:gd name="T22" fmla="*/ 68 w 478"/>
              <a:gd name="T23" fmla="*/ 20 h 172"/>
              <a:gd name="T24" fmla="*/ 125 w 478"/>
              <a:gd name="T25" fmla="*/ 0 h 172"/>
              <a:gd name="T26" fmla="*/ 176 w 478"/>
              <a:gd name="T27" fmla="*/ 0 h 172"/>
              <a:gd name="T28" fmla="*/ 233 w 478"/>
              <a:gd name="T29" fmla="*/ 20 h 172"/>
              <a:gd name="T30" fmla="*/ 290 w 478"/>
              <a:gd name="T31" fmla="*/ 51 h 172"/>
              <a:gd name="T32" fmla="*/ 342 w 478"/>
              <a:gd name="T33" fmla="*/ 77 h 172"/>
              <a:gd name="T34" fmla="*/ 409 w 478"/>
              <a:gd name="T35" fmla="*/ 108 h 172"/>
              <a:gd name="T36" fmla="*/ 399 w 478"/>
              <a:gd name="T37" fmla="*/ 130 h 172"/>
              <a:gd name="T38" fmla="*/ 440 w 478"/>
              <a:gd name="T39" fmla="*/ 134 h 172"/>
              <a:gd name="T40" fmla="*/ 477 w 478"/>
              <a:gd name="T41" fmla="*/ 150 h 172"/>
              <a:gd name="T42" fmla="*/ 316 w 478"/>
              <a:gd name="T43" fmla="*/ 171 h 172"/>
              <a:gd name="T44" fmla="*/ 316 w 478"/>
              <a:gd name="T45" fmla="*/ 171 h 1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78"/>
              <a:gd name="T70" fmla="*/ 0 h 172"/>
              <a:gd name="T71" fmla="*/ 478 w 478"/>
              <a:gd name="T72" fmla="*/ 172 h 17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78" h="172">
                <a:moveTo>
                  <a:pt x="316" y="171"/>
                </a:moveTo>
                <a:lnTo>
                  <a:pt x="342" y="134"/>
                </a:lnTo>
                <a:lnTo>
                  <a:pt x="290" y="120"/>
                </a:lnTo>
                <a:lnTo>
                  <a:pt x="274" y="77"/>
                </a:lnTo>
                <a:lnTo>
                  <a:pt x="217" y="77"/>
                </a:lnTo>
                <a:lnTo>
                  <a:pt x="135" y="41"/>
                </a:lnTo>
                <a:lnTo>
                  <a:pt x="150" y="36"/>
                </a:lnTo>
                <a:lnTo>
                  <a:pt x="98" y="26"/>
                </a:lnTo>
                <a:lnTo>
                  <a:pt x="57" y="61"/>
                </a:lnTo>
                <a:lnTo>
                  <a:pt x="0" y="61"/>
                </a:lnTo>
                <a:lnTo>
                  <a:pt x="31" y="41"/>
                </a:lnTo>
                <a:lnTo>
                  <a:pt x="68" y="20"/>
                </a:lnTo>
                <a:lnTo>
                  <a:pt x="125" y="0"/>
                </a:lnTo>
                <a:lnTo>
                  <a:pt x="176" y="0"/>
                </a:lnTo>
                <a:lnTo>
                  <a:pt x="233" y="20"/>
                </a:lnTo>
                <a:lnTo>
                  <a:pt x="290" y="51"/>
                </a:lnTo>
                <a:lnTo>
                  <a:pt x="342" y="77"/>
                </a:lnTo>
                <a:lnTo>
                  <a:pt x="409" y="108"/>
                </a:lnTo>
                <a:lnTo>
                  <a:pt x="399" y="130"/>
                </a:lnTo>
                <a:lnTo>
                  <a:pt x="440" y="134"/>
                </a:lnTo>
                <a:lnTo>
                  <a:pt x="477" y="150"/>
                </a:lnTo>
                <a:lnTo>
                  <a:pt x="316" y="17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1" name="Freeform 224"/>
          <p:cNvSpPr>
            <a:spLocks noChangeArrowheads="1"/>
          </p:cNvSpPr>
          <p:nvPr/>
        </p:nvSpPr>
        <p:spPr bwMode="auto">
          <a:xfrm>
            <a:off x="2259896" y="3813334"/>
            <a:ext cx="159042" cy="159042"/>
          </a:xfrm>
          <a:custGeom>
            <a:avLst/>
            <a:gdLst>
              <a:gd name="T0" fmla="*/ 14 w 197"/>
              <a:gd name="T1" fmla="*/ 88 h 197"/>
              <a:gd name="T2" fmla="*/ 30 w 197"/>
              <a:gd name="T3" fmla="*/ 88 h 197"/>
              <a:gd name="T4" fmla="*/ 57 w 197"/>
              <a:gd name="T5" fmla="*/ 57 h 197"/>
              <a:gd name="T6" fmla="*/ 87 w 197"/>
              <a:gd name="T7" fmla="*/ 47 h 197"/>
              <a:gd name="T8" fmla="*/ 114 w 197"/>
              <a:gd name="T9" fmla="*/ 20 h 197"/>
              <a:gd name="T10" fmla="*/ 124 w 197"/>
              <a:gd name="T11" fmla="*/ 6 h 197"/>
              <a:gd name="T12" fmla="*/ 139 w 197"/>
              <a:gd name="T13" fmla="*/ 20 h 197"/>
              <a:gd name="T14" fmla="*/ 196 w 197"/>
              <a:gd name="T15" fmla="*/ 0 h 197"/>
              <a:gd name="T16" fmla="*/ 196 w 197"/>
              <a:gd name="T17" fmla="*/ 20 h 197"/>
              <a:gd name="T18" fmla="*/ 190 w 197"/>
              <a:gd name="T19" fmla="*/ 47 h 197"/>
              <a:gd name="T20" fmla="*/ 180 w 197"/>
              <a:gd name="T21" fmla="*/ 82 h 197"/>
              <a:gd name="T22" fmla="*/ 175 w 197"/>
              <a:gd name="T23" fmla="*/ 124 h 197"/>
              <a:gd name="T24" fmla="*/ 175 w 197"/>
              <a:gd name="T25" fmla="*/ 165 h 197"/>
              <a:gd name="T26" fmla="*/ 175 w 197"/>
              <a:gd name="T27" fmla="*/ 196 h 197"/>
              <a:gd name="T28" fmla="*/ 149 w 197"/>
              <a:gd name="T29" fmla="*/ 196 h 197"/>
              <a:gd name="T30" fmla="*/ 124 w 197"/>
              <a:gd name="T31" fmla="*/ 180 h 197"/>
              <a:gd name="T32" fmla="*/ 98 w 197"/>
              <a:gd name="T33" fmla="*/ 150 h 197"/>
              <a:gd name="T34" fmla="*/ 72 w 197"/>
              <a:gd name="T35" fmla="*/ 139 h 197"/>
              <a:gd name="T36" fmla="*/ 87 w 197"/>
              <a:gd name="T37" fmla="*/ 180 h 197"/>
              <a:gd name="T38" fmla="*/ 72 w 197"/>
              <a:gd name="T39" fmla="*/ 180 h 197"/>
              <a:gd name="T40" fmla="*/ 57 w 197"/>
              <a:gd name="T41" fmla="*/ 155 h 197"/>
              <a:gd name="T42" fmla="*/ 30 w 197"/>
              <a:gd name="T43" fmla="*/ 129 h 197"/>
              <a:gd name="T44" fmla="*/ 0 w 197"/>
              <a:gd name="T45" fmla="*/ 88 h 197"/>
              <a:gd name="T46" fmla="*/ 14 w 197"/>
              <a:gd name="T47" fmla="*/ 88 h 197"/>
              <a:gd name="T48" fmla="*/ 14 w 197"/>
              <a:gd name="T49" fmla="*/ 88 h 1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7"/>
              <a:gd name="T76" fmla="*/ 0 h 197"/>
              <a:gd name="T77" fmla="*/ 197 w 197"/>
              <a:gd name="T78" fmla="*/ 197 h 1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7" h="197">
                <a:moveTo>
                  <a:pt x="14" y="88"/>
                </a:moveTo>
                <a:lnTo>
                  <a:pt x="30" y="88"/>
                </a:lnTo>
                <a:lnTo>
                  <a:pt x="57" y="57"/>
                </a:lnTo>
                <a:lnTo>
                  <a:pt x="87" y="47"/>
                </a:lnTo>
                <a:lnTo>
                  <a:pt x="114" y="20"/>
                </a:lnTo>
                <a:lnTo>
                  <a:pt x="124" y="6"/>
                </a:lnTo>
                <a:lnTo>
                  <a:pt x="139" y="20"/>
                </a:lnTo>
                <a:lnTo>
                  <a:pt x="196" y="0"/>
                </a:lnTo>
                <a:lnTo>
                  <a:pt x="196" y="20"/>
                </a:lnTo>
                <a:lnTo>
                  <a:pt x="190" y="47"/>
                </a:lnTo>
                <a:lnTo>
                  <a:pt x="180" y="82"/>
                </a:lnTo>
                <a:lnTo>
                  <a:pt x="175" y="124"/>
                </a:lnTo>
                <a:lnTo>
                  <a:pt x="175" y="165"/>
                </a:lnTo>
                <a:lnTo>
                  <a:pt x="175" y="196"/>
                </a:lnTo>
                <a:lnTo>
                  <a:pt x="149" y="196"/>
                </a:lnTo>
                <a:lnTo>
                  <a:pt x="124" y="180"/>
                </a:lnTo>
                <a:lnTo>
                  <a:pt x="98" y="150"/>
                </a:lnTo>
                <a:lnTo>
                  <a:pt x="72" y="139"/>
                </a:lnTo>
                <a:lnTo>
                  <a:pt x="87" y="180"/>
                </a:lnTo>
                <a:lnTo>
                  <a:pt x="72" y="180"/>
                </a:lnTo>
                <a:lnTo>
                  <a:pt x="57" y="155"/>
                </a:lnTo>
                <a:lnTo>
                  <a:pt x="30" y="129"/>
                </a:lnTo>
                <a:lnTo>
                  <a:pt x="0" y="88"/>
                </a:lnTo>
                <a:lnTo>
                  <a:pt x="14" y="8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2" name="Freeform 225"/>
          <p:cNvSpPr>
            <a:spLocks noChangeArrowheads="1"/>
          </p:cNvSpPr>
          <p:nvPr/>
        </p:nvSpPr>
        <p:spPr bwMode="auto">
          <a:xfrm>
            <a:off x="2418938" y="4025390"/>
            <a:ext cx="207978" cy="87676"/>
          </a:xfrm>
          <a:custGeom>
            <a:avLst/>
            <a:gdLst>
              <a:gd name="T0" fmla="*/ 26 w 256"/>
              <a:gd name="T1" fmla="*/ 0 h 109"/>
              <a:gd name="T2" fmla="*/ 37 w 256"/>
              <a:gd name="T3" fmla="*/ 16 h 109"/>
              <a:gd name="T4" fmla="*/ 51 w 256"/>
              <a:gd name="T5" fmla="*/ 16 h 109"/>
              <a:gd name="T6" fmla="*/ 78 w 256"/>
              <a:gd name="T7" fmla="*/ 31 h 109"/>
              <a:gd name="T8" fmla="*/ 119 w 256"/>
              <a:gd name="T9" fmla="*/ 16 h 109"/>
              <a:gd name="T10" fmla="*/ 145 w 256"/>
              <a:gd name="T11" fmla="*/ 0 h 109"/>
              <a:gd name="T12" fmla="*/ 197 w 256"/>
              <a:gd name="T13" fmla="*/ 6 h 109"/>
              <a:gd name="T14" fmla="*/ 238 w 256"/>
              <a:gd name="T15" fmla="*/ 31 h 109"/>
              <a:gd name="T16" fmla="*/ 255 w 256"/>
              <a:gd name="T17" fmla="*/ 41 h 109"/>
              <a:gd name="T18" fmla="*/ 255 w 256"/>
              <a:gd name="T19" fmla="*/ 72 h 109"/>
              <a:gd name="T20" fmla="*/ 238 w 256"/>
              <a:gd name="T21" fmla="*/ 98 h 109"/>
              <a:gd name="T22" fmla="*/ 227 w 256"/>
              <a:gd name="T23" fmla="*/ 88 h 109"/>
              <a:gd name="T24" fmla="*/ 217 w 256"/>
              <a:gd name="T25" fmla="*/ 108 h 109"/>
              <a:gd name="T26" fmla="*/ 202 w 256"/>
              <a:gd name="T27" fmla="*/ 67 h 109"/>
              <a:gd name="T28" fmla="*/ 213 w 256"/>
              <a:gd name="T29" fmla="*/ 47 h 109"/>
              <a:gd name="T30" fmla="*/ 197 w 256"/>
              <a:gd name="T31" fmla="*/ 47 h 109"/>
              <a:gd name="T32" fmla="*/ 176 w 256"/>
              <a:gd name="T33" fmla="*/ 31 h 109"/>
              <a:gd name="T34" fmla="*/ 155 w 256"/>
              <a:gd name="T35" fmla="*/ 31 h 109"/>
              <a:gd name="T36" fmla="*/ 109 w 256"/>
              <a:gd name="T37" fmla="*/ 67 h 109"/>
              <a:gd name="T38" fmla="*/ 129 w 256"/>
              <a:gd name="T39" fmla="*/ 98 h 109"/>
              <a:gd name="T40" fmla="*/ 94 w 256"/>
              <a:gd name="T41" fmla="*/ 108 h 109"/>
              <a:gd name="T42" fmla="*/ 78 w 256"/>
              <a:gd name="T43" fmla="*/ 82 h 109"/>
              <a:gd name="T44" fmla="*/ 67 w 256"/>
              <a:gd name="T45" fmla="*/ 82 h 109"/>
              <a:gd name="T46" fmla="*/ 47 w 256"/>
              <a:gd name="T47" fmla="*/ 67 h 109"/>
              <a:gd name="T48" fmla="*/ 10 w 256"/>
              <a:gd name="T49" fmla="*/ 57 h 109"/>
              <a:gd name="T50" fmla="*/ 0 w 256"/>
              <a:gd name="T51" fmla="*/ 41 h 109"/>
              <a:gd name="T52" fmla="*/ 0 w 256"/>
              <a:gd name="T53" fmla="*/ 31 h 109"/>
              <a:gd name="T54" fmla="*/ 10 w 256"/>
              <a:gd name="T55" fmla="*/ 0 h 109"/>
              <a:gd name="T56" fmla="*/ 26 w 256"/>
              <a:gd name="T57" fmla="*/ 0 h 109"/>
              <a:gd name="T58" fmla="*/ 26 w 256"/>
              <a:gd name="T59" fmla="*/ 0 h 1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56"/>
              <a:gd name="T91" fmla="*/ 0 h 109"/>
              <a:gd name="T92" fmla="*/ 256 w 256"/>
              <a:gd name="T93" fmla="*/ 109 h 10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56" h="109">
                <a:moveTo>
                  <a:pt x="26" y="0"/>
                </a:moveTo>
                <a:lnTo>
                  <a:pt x="37" y="16"/>
                </a:lnTo>
                <a:lnTo>
                  <a:pt x="51" y="16"/>
                </a:lnTo>
                <a:lnTo>
                  <a:pt x="78" y="31"/>
                </a:lnTo>
                <a:lnTo>
                  <a:pt x="119" y="16"/>
                </a:lnTo>
                <a:lnTo>
                  <a:pt x="145" y="0"/>
                </a:lnTo>
                <a:lnTo>
                  <a:pt x="197" y="6"/>
                </a:lnTo>
                <a:lnTo>
                  <a:pt x="238" y="31"/>
                </a:lnTo>
                <a:lnTo>
                  <a:pt x="255" y="41"/>
                </a:lnTo>
                <a:lnTo>
                  <a:pt x="255" y="72"/>
                </a:lnTo>
                <a:lnTo>
                  <a:pt x="238" y="98"/>
                </a:lnTo>
                <a:lnTo>
                  <a:pt x="227" y="88"/>
                </a:lnTo>
                <a:lnTo>
                  <a:pt x="217" y="108"/>
                </a:lnTo>
                <a:lnTo>
                  <a:pt x="202" y="67"/>
                </a:lnTo>
                <a:lnTo>
                  <a:pt x="213" y="47"/>
                </a:lnTo>
                <a:lnTo>
                  <a:pt x="197" y="47"/>
                </a:lnTo>
                <a:lnTo>
                  <a:pt x="176" y="31"/>
                </a:lnTo>
                <a:lnTo>
                  <a:pt x="155" y="31"/>
                </a:lnTo>
                <a:lnTo>
                  <a:pt x="109" y="67"/>
                </a:lnTo>
                <a:lnTo>
                  <a:pt x="129" y="98"/>
                </a:lnTo>
                <a:lnTo>
                  <a:pt x="94" y="108"/>
                </a:lnTo>
                <a:lnTo>
                  <a:pt x="78" y="82"/>
                </a:lnTo>
                <a:lnTo>
                  <a:pt x="67" y="82"/>
                </a:lnTo>
                <a:lnTo>
                  <a:pt x="47" y="67"/>
                </a:lnTo>
                <a:lnTo>
                  <a:pt x="10" y="57"/>
                </a:lnTo>
                <a:lnTo>
                  <a:pt x="0" y="41"/>
                </a:lnTo>
                <a:lnTo>
                  <a:pt x="0" y="31"/>
                </a:lnTo>
                <a:lnTo>
                  <a:pt x="10" y="0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3" name="Freeform 226"/>
          <p:cNvSpPr>
            <a:spLocks noChangeArrowheads="1"/>
          </p:cNvSpPr>
          <p:nvPr/>
        </p:nvSpPr>
        <p:spPr bwMode="auto">
          <a:xfrm>
            <a:off x="3171328" y="5110136"/>
            <a:ext cx="316044" cy="320122"/>
          </a:xfrm>
          <a:custGeom>
            <a:avLst/>
            <a:gdLst>
              <a:gd name="T0" fmla="*/ 0 w 390"/>
              <a:gd name="T1" fmla="*/ 114 h 395"/>
              <a:gd name="T2" fmla="*/ 26 w 390"/>
              <a:gd name="T3" fmla="*/ 73 h 395"/>
              <a:gd name="T4" fmla="*/ 16 w 390"/>
              <a:gd name="T5" fmla="*/ 41 h 395"/>
              <a:gd name="T6" fmla="*/ 41 w 390"/>
              <a:gd name="T7" fmla="*/ 16 h 395"/>
              <a:gd name="T8" fmla="*/ 41 w 390"/>
              <a:gd name="T9" fmla="*/ 0 h 395"/>
              <a:gd name="T10" fmla="*/ 171 w 390"/>
              <a:gd name="T11" fmla="*/ 0 h 395"/>
              <a:gd name="T12" fmla="*/ 202 w 390"/>
              <a:gd name="T13" fmla="*/ 31 h 395"/>
              <a:gd name="T14" fmla="*/ 227 w 390"/>
              <a:gd name="T15" fmla="*/ 124 h 395"/>
              <a:gd name="T16" fmla="*/ 321 w 390"/>
              <a:gd name="T17" fmla="*/ 129 h 395"/>
              <a:gd name="T18" fmla="*/ 352 w 390"/>
              <a:gd name="T19" fmla="*/ 208 h 395"/>
              <a:gd name="T20" fmla="*/ 368 w 390"/>
              <a:gd name="T21" fmla="*/ 196 h 395"/>
              <a:gd name="T22" fmla="*/ 389 w 390"/>
              <a:gd name="T23" fmla="*/ 218 h 395"/>
              <a:gd name="T24" fmla="*/ 378 w 390"/>
              <a:gd name="T25" fmla="*/ 259 h 395"/>
              <a:gd name="T26" fmla="*/ 389 w 390"/>
              <a:gd name="T27" fmla="*/ 300 h 395"/>
              <a:gd name="T28" fmla="*/ 378 w 390"/>
              <a:gd name="T29" fmla="*/ 341 h 395"/>
              <a:gd name="T30" fmla="*/ 342 w 390"/>
              <a:gd name="T31" fmla="*/ 373 h 395"/>
              <a:gd name="T32" fmla="*/ 300 w 390"/>
              <a:gd name="T33" fmla="*/ 394 h 395"/>
              <a:gd name="T34" fmla="*/ 259 w 390"/>
              <a:gd name="T35" fmla="*/ 373 h 395"/>
              <a:gd name="T36" fmla="*/ 212 w 390"/>
              <a:gd name="T37" fmla="*/ 368 h 395"/>
              <a:gd name="T38" fmla="*/ 227 w 390"/>
              <a:gd name="T39" fmla="*/ 326 h 395"/>
              <a:gd name="T40" fmla="*/ 243 w 390"/>
              <a:gd name="T41" fmla="*/ 300 h 395"/>
              <a:gd name="T42" fmla="*/ 254 w 390"/>
              <a:gd name="T43" fmla="*/ 264 h 395"/>
              <a:gd name="T44" fmla="*/ 233 w 390"/>
              <a:gd name="T45" fmla="*/ 249 h 395"/>
              <a:gd name="T46" fmla="*/ 186 w 390"/>
              <a:gd name="T47" fmla="*/ 239 h 395"/>
              <a:gd name="T48" fmla="*/ 145 w 390"/>
              <a:gd name="T49" fmla="*/ 218 h 395"/>
              <a:gd name="T50" fmla="*/ 94 w 390"/>
              <a:gd name="T51" fmla="*/ 208 h 395"/>
              <a:gd name="T52" fmla="*/ 51 w 390"/>
              <a:gd name="T53" fmla="*/ 166 h 395"/>
              <a:gd name="T54" fmla="*/ 0 w 390"/>
              <a:gd name="T55" fmla="*/ 114 h 395"/>
              <a:gd name="T56" fmla="*/ 0 w 390"/>
              <a:gd name="T57" fmla="*/ 114 h 39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0"/>
              <a:gd name="T88" fmla="*/ 0 h 395"/>
              <a:gd name="T89" fmla="*/ 390 w 390"/>
              <a:gd name="T90" fmla="*/ 395 h 39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0" h="395">
                <a:moveTo>
                  <a:pt x="0" y="114"/>
                </a:moveTo>
                <a:lnTo>
                  <a:pt x="26" y="73"/>
                </a:lnTo>
                <a:lnTo>
                  <a:pt x="16" y="41"/>
                </a:lnTo>
                <a:lnTo>
                  <a:pt x="41" y="16"/>
                </a:lnTo>
                <a:lnTo>
                  <a:pt x="41" y="0"/>
                </a:lnTo>
                <a:lnTo>
                  <a:pt x="171" y="0"/>
                </a:lnTo>
                <a:lnTo>
                  <a:pt x="202" y="31"/>
                </a:lnTo>
                <a:lnTo>
                  <a:pt x="227" y="124"/>
                </a:lnTo>
                <a:lnTo>
                  <a:pt x="321" y="129"/>
                </a:lnTo>
                <a:lnTo>
                  <a:pt x="352" y="208"/>
                </a:lnTo>
                <a:lnTo>
                  <a:pt x="368" y="196"/>
                </a:lnTo>
                <a:lnTo>
                  <a:pt x="389" y="218"/>
                </a:lnTo>
                <a:lnTo>
                  <a:pt x="378" y="259"/>
                </a:lnTo>
                <a:lnTo>
                  <a:pt x="389" y="300"/>
                </a:lnTo>
                <a:lnTo>
                  <a:pt x="378" y="341"/>
                </a:lnTo>
                <a:lnTo>
                  <a:pt x="342" y="373"/>
                </a:lnTo>
                <a:lnTo>
                  <a:pt x="300" y="394"/>
                </a:lnTo>
                <a:lnTo>
                  <a:pt x="259" y="373"/>
                </a:lnTo>
                <a:lnTo>
                  <a:pt x="212" y="368"/>
                </a:lnTo>
                <a:lnTo>
                  <a:pt x="227" y="326"/>
                </a:lnTo>
                <a:lnTo>
                  <a:pt x="243" y="300"/>
                </a:lnTo>
                <a:lnTo>
                  <a:pt x="254" y="264"/>
                </a:lnTo>
                <a:lnTo>
                  <a:pt x="233" y="249"/>
                </a:lnTo>
                <a:lnTo>
                  <a:pt x="186" y="239"/>
                </a:lnTo>
                <a:lnTo>
                  <a:pt x="145" y="218"/>
                </a:lnTo>
                <a:lnTo>
                  <a:pt x="94" y="208"/>
                </a:lnTo>
                <a:lnTo>
                  <a:pt x="51" y="166"/>
                </a:lnTo>
                <a:lnTo>
                  <a:pt x="0" y="11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4" name="Freeform 227"/>
          <p:cNvSpPr>
            <a:spLocks noChangeArrowheads="1"/>
          </p:cNvSpPr>
          <p:nvPr/>
        </p:nvSpPr>
        <p:spPr bwMode="auto">
          <a:xfrm>
            <a:off x="2473991" y="4372019"/>
            <a:ext cx="464891" cy="697337"/>
          </a:xfrm>
          <a:custGeom>
            <a:avLst/>
            <a:gdLst>
              <a:gd name="T0" fmla="*/ 244 w 571"/>
              <a:gd name="T1" fmla="*/ 0 h 856"/>
              <a:gd name="T2" fmla="*/ 260 w 571"/>
              <a:gd name="T3" fmla="*/ 10 h 856"/>
              <a:gd name="T4" fmla="*/ 286 w 571"/>
              <a:gd name="T5" fmla="*/ 16 h 856"/>
              <a:gd name="T6" fmla="*/ 311 w 571"/>
              <a:gd name="T7" fmla="*/ 51 h 856"/>
              <a:gd name="T8" fmla="*/ 352 w 571"/>
              <a:gd name="T9" fmla="*/ 82 h 856"/>
              <a:gd name="T10" fmla="*/ 368 w 571"/>
              <a:gd name="T11" fmla="*/ 118 h 856"/>
              <a:gd name="T12" fmla="*/ 395 w 571"/>
              <a:gd name="T13" fmla="*/ 118 h 856"/>
              <a:gd name="T14" fmla="*/ 420 w 571"/>
              <a:gd name="T15" fmla="*/ 98 h 856"/>
              <a:gd name="T16" fmla="*/ 456 w 571"/>
              <a:gd name="T17" fmla="*/ 108 h 856"/>
              <a:gd name="T18" fmla="*/ 487 w 571"/>
              <a:gd name="T19" fmla="*/ 124 h 856"/>
              <a:gd name="T20" fmla="*/ 477 w 571"/>
              <a:gd name="T21" fmla="*/ 165 h 856"/>
              <a:gd name="T22" fmla="*/ 497 w 571"/>
              <a:gd name="T23" fmla="*/ 191 h 856"/>
              <a:gd name="T24" fmla="*/ 462 w 571"/>
              <a:gd name="T25" fmla="*/ 191 h 856"/>
              <a:gd name="T26" fmla="*/ 389 w 571"/>
              <a:gd name="T27" fmla="*/ 227 h 856"/>
              <a:gd name="T28" fmla="*/ 368 w 571"/>
              <a:gd name="T29" fmla="*/ 259 h 856"/>
              <a:gd name="T30" fmla="*/ 364 w 571"/>
              <a:gd name="T31" fmla="*/ 300 h 856"/>
              <a:gd name="T32" fmla="*/ 337 w 571"/>
              <a:gd name="T33" fmla="*/ 315 h 856"/>
              <a:gd name="T34" fmla="*/ 337 w 571"/>
              <a:gd name="T35" fmla="*/ 367 h 856"/>
              <a:gd name="T36" fmla="*/ 364 w 571"/>
              <a:gd name="T37" fmla="*/ 408 h 856"/>
              <a:gd name="T38" fmla="*/ 389 w 571"/>
              <a:gd name="T39" fmla="*/ 435 h 856"/>
              <a:gd name="T40" fmla="*/ 420 w 571"/>
              <a:gd name="T41" fmla="*/ 450 h 856"/>
              <a:gd name="T42" fmla="*/ 462 w 571"/>
              <a:gd name="T43" fmla="*/ 450 h 856"/>
              <a:gd name="T44" fmla="*/ 487 w 571"/>
              <a:gd name="T45" fmla="*/ 435 h 856"/>
              <a:gd name="T46" fmla="*/ 487 w 571"/>
              <a:gd name="T47" fmla="*/ 502 h 856"/>
              <a:gd name="T48" fmla="*/ 503 w 571"/>
              <a:gd name="T49" fmla="*/ 502 h 856"/>
              <a:gd name="T50" fmla="*/ 529 w 571"/>
              <a:gd name="T51" fmla="*/ 502 h 856"/>
              <a:gd name="T52" fmla="*/ 570 w 571"/>
              <a:gd name="T53" fmla="*/ 569 h 856"/>
              <a:gd name="T54" fmla="*/ 555 w 571"/>
              <a:gd name="T55" fmla="*/ 625 h 856"/>
              <a:gd name="T56" fmla="*/ 555 w 571"/>
              <a:gd name="T57" fmla="*/ 662 h 856"/>
              <a:gd name="T58" fmla="*/ 544 w 571"/>
              <a:gd name="T59" fmla="*/ 709 h 856"/>
              <a:gd name="T60" fmla="*/ 524 w 571"/>
              <a:gd name="T61" fmla="*/ 703 h 856"/>
              <a:gd name="T62" fmla="*/ 524 w 571"/>
              <a:gd name="T63" fmla="*/ 729 h 856"/>
              <a:gd name="T64" fmla="*/ 555 w 571"/>
              <a:gd name="T65" fmla="*/ 755 h 856"/>
              <a:gd name="T66" fmla="*/ 565 w 571"/>
              <a:gd name="T67" fmla="*/ 755 h 856"/>
              <a:gd name="T68" fmla="*/ 555 w 571"/>
              <a:gd name="T69" fmla="*/ 776 h 856"/>
              <a:gd name="T70" fmla="*/ 544 w 571"/>
              <a:gd name="T71" fmla="*/ 812 h 856"/>
              <a:gd name="T72" fmla="*/ 529 w 571"/>
              <a:gd name="T73" fmla="*/ 838 h 856"/>
              <a:gd name="T74" fmla="*/ 513 w 571"/>
              <a:gd name="T75" fmla="*/ 855 h 856"/>
              <a:gd name="T76" fmla="*/ 472 w 571"/>
              <a:gd name="T77" fmla="*/ 817 h 856"/>
              <a:gd name="T78" fmla="*/ 430 w 571"/>
              <a:gd name="T79" fmla="*/ 786 h 856"/>
              <a:gd name="T80" fmla="*/ 352 w 571"/>
              <a:gd name="T81" fmla="*/ 745 h 856"/>
              <a:gd name="T82" fmla="*/ 296 w 571"/>
              <a:gd name="T83" fmla="*/ 709 h 856"/>
              <a:gd name="T84" fmla="*/ 239 w 571"/>
              <a:gd name="T85" fmla="*/ 647 h 856"/>
              <a:gd name="T86" fmla="*/ 219 w 571"/>
              <a:gd name="T87" fmla="*/ 580 h 856"/>
              <a:gd name="T88" fmla="*/ 187 w 571"/>
              <a:gd name="T89" fmla="*/ 553 h 856"/>
              <a:gd name="T90" fmla="*/ 172 w 571"/>
              <a:gd name="T91" fmla="*/ 502 h 856"/>
              <a:gd name="T92" fmla="*/ 135 w 571"/>
              <a:gd name="T93" fmla="*/ 450 h 856"/>
              <a:gd name="T94" fmla="*/ 109 w 571"/>
              <a:gd name="T95" fmla="*/ 392 h 856"/>
              <a:gd name="T96" fmla="*/ 68 w 571"/>
              <a:gd name="T97" fmla="*/ 326 h 856"/>
              <a:gd name="T98" fmla="*/ 0 w 571"/>
              <a:gd name="T99" fmla="*/ 269 h 856"/>
              <a:gd name="T100" fmla="*/ 0 w 571"/>
              <a:gd name="T101" fmla="*/ 202 h 856"/>
              <a:gd name="T102" fmla="*/ 21 w 571"/>
              <a:gd name="T103" fmla="*/ 175 h 856"/>
              <a:gd name="T104" fmla="*/ 52 w 571"/>
              <a:gd name="T105" fmla="*/ 161 h 856"/>
              <a:gd name="T106" fmla="*/ 42 w 571"/>
              <a:gd name="T107" fmla="*/ 202 h 856"/>
              <a:gd name="T108" fmla="*/ 68 w 571"/>
              <a:gd name="T109" fmla="*/ 206 h 856"/>
              <a:gd name="T110" fmla="*/ 104 w 571"/>
              <a:gd name="T111" fmla="*/ 227 h 856"/>
              <a:gd name="T112" fmla="*/ 119 w 571"/>
              <a:gd name="T113" fmla="*/ 186 h 856"/>
              <a:gd name="T114" fmla="*/ 151 w 571"/>
              <a:gd name="T115" fmla="*/ 145 h 856"/>
              <a:gd name="T116" fmla="*/ 203 w 571"/>
              <a:gd name="T117" fmla="*/ 124 h 856"/>
              <a:gd name="T118" fmla="*/ 244 w 571"/>
              <a:gd name="T119" fmla="*/ 77 h 856"/>
              <a:gd name="T120" fmla="*/ 270 w 571"/>
              <a:gd name="T121" fmla="*/ 41 h 856"/>
              <a:gd name="T122" fmla="*/ 244 w 571"/>
              <a:gd name="T123" fmla="*/ 0 h 856"/>
              <a:gd name="T124" fmla="*/ 244 w 571"/>
              <a:gd name="T125" fmla="*/ 0 h 8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1"/>
              <a:gd name="T190" fmla="*/ 0 h 856"/>
              <a:gd name="T191" fmla="*/ 571 w 571"/>
              <a:gd name="T192" fmla="*/ 856 h 8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1" h="856">
                <a:moveTo>
                  <a:pt x="244" y="0"/>
                </a:moveTo>
                <a:lnTo>
                  <a:pt x="260" y="10"/>
                </a:lnTo>
                <a:lnTo>
                  <a:pt x="286" y="16"/>
                </a:lnTo>
                <a:lnTo>
                  <a:pt x="311" y="51"/>
                </a:lnTo>
                <a:lnTo>
                  <a:pt x="352" y="82"/>
                </a:lnTo>
                <a:lnTo>
                  <a:pt x="368" y="118"/>
                </a:lnTo>
                <a:lnTo>
                  <a:pt x="395" y="118"/>
                </a:lnTo>
                <a:lnTo>
                  <a:pt x="420" y="98"/>
                </a:lnTo>
                <a:lnTo>
                  <a:pt x="456" y="108"/>
                </a:lnTo>
                <a:lnTo>
                  <a:pt x="487" y="124"/>
                </a:lnTo>
                <a:lnTo>
                  <a:pt x="477" y="165"/>
                </a:lnTo>
                <a:lnTo>
                  <a:pt x="497" y="191"/>
                </a:lnTo>
                <a:lnTo>
                  <a:pt x="462" y="191"/>
                </a:lnTo>
                <a:lnTo>
                  <a:pt x="389" y="227"/>
                </a:lnTo>
                <a:lnTo>
                  <a:pt x="368" y="259"/>
                </a:lnTo>
                <a:lnTo>
                  <a:pt x="364" y="300"/>
                </a:lnTo>
                <a:lnTo>
                  <a:pt x="337" y="315"/>
                </a:lnTo>
                <a:lnTo>
                  <a:pt x="337" y="367"/>
                </a:lnTo>
                <a:lnTo>
                  <a:pt x="364" y="408"/>
                </a:lnTo>
                <a:lnTo>
                  <a:pt x="389" y="435"/>
                </a:lnTo>
                <a:lnTo>
                  <a:pt x="420" y="450"/>
                </a:lnTo>
                <a:lnTo>
                  <a:pt x="462" y="450"/>
                </a:lnTo>
                <a:lnTo>
                  <a:pt x="487" y="435"/>
                </a:lnTo>
                <a:lnTo>
                  <a:pt x="487" y="502"/>
                </a:lnTo>
                <a:lnTo>
                  <a:pt x="503" y="502"/>
                </a:lnTo>
                <a:lnTo>
                  <a:pt x="529" y="502"/>
                </a:lnTo>
                <a:lnTo>
                  <a:pt x="570" y="569"/>
                </a:lnTo>
                <a:lnTo>
                  <a:pt x="555" y="625"/>
                </a:lnTo>
                <a:lnTo>
                  <a:pt x="555" y="662"/>
                </a:lnTo>
                <a:lnTo>
                  <a:pt x="544" y="709"/>
                </a:lnTo>
                <a:lnTo>
                  <a:pt x="524" y="703"/>
                </a:lnTo>
                <a:lnTo>
                  <a:pt x="524" y="729"/>
                </a:lnTo>
                <a:lnTo>
                  <a:pt x="555" y="755"/>
                </a:lnTo>
                <a:lnTo>
                  <a:pt x="565" y="755"/>
                </a:lnTo>
                <a:lnTo>
                  <a:pt x="555" y="776"/>
                </a:lnTo>
                <a:lnTo>
                  <a:pt x="544" y="812"/>
                </a:lnTo>
                <a:lnTo>
                  <a:pt x="529" y="838"/>
                </a:lnTo>
                <a:lnTo>
                  <a:pt x="513" y="855"/>
                </a:lnTo>
                <a:lnTo>
                  <a:pt x="472" y="817"/>
                </a:lnTo>
                <a:lnTo>
                  <a:pt x="430" y="786"/>
                </a:lnTo>
                <a:lnTo>
                  <a:pt x="352" y="745"/>
                </a:lnTo>
                <a:lnTo>
                  <a:pt x="296" y="709"/>
                </a:lnTo>
                <a:lnTo>
                  <a:pt x="239" y="647"/>
                </a:lnTo>
                <a:lnTo>
                  <a:pt x="219" y="580"/>
                </a:lnTo>
                <a:lnTo>
                  <a:pt x="187" y="553"/>
                </a:lnTo>
                <a:lnTo>
                  <a:pt x="172" y="502"/>
                </a:lnTo>
                <a:lnTo>
                  <a:pt x="135" y="450"/>
                </a:lnTo>
                <a:lnTo>
                  <a:pt x="109" y="392"/>
                </a:lnTo>
                <a:lnTo>
                  <a:pt x="68" y="326"/>
                </a:lnTo>
                <a:lnTo>
                  <a:pt x="0" y="269"/>
                </a:lnTo>
                <a:lnTo>
                  <a:pt x="0" y="202"/>
                </a:lnTo>
                <a:lnTo>
                  <a:pt x="21" y="175"/>
                </a:lnTo>
                <a:lnTo>
                  <a:pt x="52" y="161"/>
                </a:lnTo>
                <a:lnTo>
                  <a:pt x="42" y="202"/>
                </a:lnTo>
                <a:lnTo>
                  <a:pt x="68" y="206"/>
                </a:lnTo>
                <a:lnTo>
                  <a:pt x="104" y="227"/>
                </a:lnTo>
                <a:lnTo>
                  <a:pt x="119" y="186"/>
                </a:lnTo>
                <a:lnTo>
                  <a:pt x="151" y="145"/>
                </a:lnTo>
                <a:lnTo>
                  <a:pt x="203" y="124"/>
                </a:lnTo>
                <a:lnTo>
                  <a:pt x="244" y="77"/>
                </a:lnTo>
                <a:lnTo>
                  <a:pt x="270" y="41"/>
                </a:lnTo>
                <a:lnTo>
                  <a:pt x="244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5" name="Freeform 228"/>
          <p:cNvSpPr>
            <a:spLocks noChangeArrowheads="1"/>
          </p:cNvSpPr>
          <p:nvPr/>
        </p:nvSpPr>
        <p:spPr bwMode="auto">
          <a:xfrm>
            <a:off x="3222302" y="3868387"/>
            <a:ext cx="4078" cy="12234"/>
          </a:xfrm>
          <a:custGeom>
            <a:avLst/>
            <a:gdLst>
              <a:gd name="T0" fmla="*/ 0 w 6"/>
              <a:gd name="T1" fmla="*/ 16 h 17"/>
              <a:gd name="T2" fmla="*/ 0 w 6"/>
              <a:gd name="T3" fmla="*/ 0 h 17"/>
              <a:gd name="T4" fmla="*/ 5 w 6"/>
              <a:gd name="T5" fmla="*/ 0 h 17"/>
              <a:gd name="T6" fmla="*/ 5 w 6"/>
              <a:gd name="T7" fmla="*/ 6 h 17"/>
              <a:gd name="T8" fmla="*/ 0 w 6"/>
              <a:gd name="T9" fmla="*/ 16 h 17"/>
              <a:gd name="T10" fmla="*/ 0 w 6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7"/>
              <a:gd name="T20" fmla="*/ 6 w 6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6" name="Freeform 229" descr="Diagonales larges vers le bas"/>
          <p:cNvSpPr>
            <a:spLocks noChangeArrowheads="1"/>
          </p:cNvSpPr>
          <p:nvPr/>
        </p:nvSpPr>
        <p:spPr bwMode="auto">
          <a:xfrm>
            <a:off x="3314058" y="4159964"/>
            <a:ext cx="157002" cy="154964"/>
          </a:xfrm>
          <a:custGeom>
            <a:avLst/>
            <a:gdLst>
              <a:gd name="T0" fmla="*/ 51 w 193"/>
              <a:gd name="T1" fmla="*/ 0 h 192"/>
              <a:gd name="T2" fmla="*/ 104 w 193"/>
              <a:gd name="T3" fmla="*/ 15 h 192"/>
              <a:gd name="T4" fmla="*/ 145 w 193"/>
              <a:gd name="T5" fmla="*/ 0 h 192"/>
              <a:gd name="T6" fmla="*/ 192 w 193"/>
              <a:gd name="T7" fmla="*/ 15 h 192"/>
              <a:gd name="T8" fmla="*/ 166 w 193"/>
              <a:gd name="T9" fmla="*/ 41 h 192"/>
              <a:gd name="T10" fmla="*/ 176 w 193"/>
              <a:gd name="T11" fmla="*/ 98 h 192"/>
              <a:gd name="T12" fmla="*/ 186 w 193"/>
              <a:gd name="T13" fmla="*/ 124 h 192"/>
              <a:gd name="T14" fmla="*/ 161 w 193"/>
              <a:gd name="T15" fmla="*/ 165 h 192"/>
              <a:gd name="T16" fmla="*/ 145 w 193"/>
              <a:gd name="T17" fmla="*/ 150 h 192"/>
              <a:gd name="T18" fmla="*/ 104 w 193"/>
              <a:gd name="T19" fmla="*/ 160 h 192"/>
              <a:gd name="T20" fmla="*/ 94 w 193"/>
              <a:gd name="T21" fmla="*/ 191 h 192"/>
              <a:gd name="T22" fmla="*/ 67 w 193"/>
              <a:gd name="T23" fmla="*/ 186 h 192"/>
              <a:gd name="T24" fmla="*/ 41 w 193"/>
              <a:gd name="T25" fmla="*/ 118 h 192"/>
              <a:gd name="T26" fmla="*/ 0 w 193"/>
              <a:gd name="T27" fmla="*/ 93 h 192"/>
              <a:gd name="T28" fmla="*/ 10 w 193"/>
              <a:gd name="T29" fmla="*/ 57 h 192"/>
              <a:gd name="T30" fmla="*/ 41 w 193"/>
              <a:gd name="T31" fmla="*/ 41 h 192"/>
              <a:gd name="T32" fmla="*/ 51 w 193"/>
              <a:gd name="T33" fmla="*/ 0 h 192"/>
              <a:gd name="T34" fmla="*/ 51 w 193"/>
              <a:gd name="T35" fmla="*/ 0 h 1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3"/>
              <a:gd name="T55" fmla="*/ 0 h 192"/>
              <a:gd name="T56" fmla="*/ 193 w 193"/>
              <a:gd name="T57" fmla="*/ 192 h 19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3" h="192">
                <a:moveTo>
                  <a:pt x="51" y="0"/>
                </a:moveTo>
                <a:lnTo>
                  <a:pt x="104" y="15"/>
                </a:lnTo>
                <a:lnTo>
                  <a:pt x="145" y="0"/>
                </a:lnTo>
                <a:lnTo>
                  <a:pt x="192" y="15"/>
                </a:lnTo>
                <a:lnTo>
                  <a:pt x="166" y="41"/>
                </a:lnTo>
                <a:lnTo>
                  <a:pt x="176" y="98"/>
                </a:lnTo>
                <a:lnTo>
                  <a:pt x="186" y="124"/>
                </a:lnTo>
                <a:lnTo>
                  <a:pt x="161" y="165"/>
                </a:lnTo>
                <a:lnTo>
                  <a:pt x="145" y="150"/>
                </a:lnTo>
                <a:lnTo>
                  <a:pt x="104" y="160"/>
                </a:lnTo>
                <a:lnTo>
                  <a:pt x="94" y="191"/>
                </a:lnTo>
                <a:lnTo>
                  <a:pt x="67" y="186"/>
                </a:lnTo>
                <a:lnTo>
                  <a:pt x="41" y="118"/>
                </a:lnTo>
                <a:lnTo>
                  <a:pt x="0" y="93"/>
                </a:lnTo>
                <a:lnTo>
                  <a:pt x="10" y="57"/>
                </a:lnTo>
                <a:lnTo>
                  <a:pt x="41" y="41"/>
                </a:lnTo>
                <a:lnTo>
                  <a:pt x="51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7" name="Freeform 230"/>
          <p:cNvSpPr>
            <a:spLocks noChangeArrowheads="1"/>
          </p:cNvSpPr>
          <p:nvPr/>
        </p:nvSpPr>
        <p:spPr bwMode="auto">
          <a:xfrm>
            <a:off x="3377266" y="5530170"/>
            <a:ext cx="177393" cy="203900"/>
          </a:xfrm>
          <a:custGeom>
            <a:avLst/>
            <a:gdLst>
              <a:gd name="T0" fmla="*/ 26 w 218"/>
              <a:gd name="T1" fmla="*/ 0 h 250"/>
              <a:gd name="T2" fmla="*/ 41 w 218"/>
              <a:gd name="T3" fmla="*/ 0 h 250"/>
              <a:gd name="T4" fmla="*/ 98 w 218"/>
              <a:gd name="T5" fmla="*/ 41 h 250"/>
              <a:gd name="T6" fmla="*/ 123 w 218"/>
              <a:gd name="T7" fmla="*/ 41 h 250"/>
              <a:gd name="T8" fmla="*/ 165 w 218"/>
              <a:gd name="T9" fmla="*/ 73 h 250"/>
              <a:gd name="T10" fmla="*/ 217 w 218"/>
              <a:gd name="T11" fmla="*/ 114 h 250"/>
              <a:gd name="T12" fmla="*/ 206 w 218"/>
              <a:gd name="T13" fmla="*/ 141 h 250"/>
              <a:gd name="T14" fmla="*/ 217 w 218"/>
              <a:gd name="T15" fmla="*/ 176 h 250"/>
              <a:gd name="T16" fmla="*/ 191 w 218"/>
              <a:gd name="T17" fmla="*/ 218 h 250"/>
              <a:gd name="T18" fmla="*/ 165 w 218"/>
              <a:gd name="T19" fmla="*/ 243 h 250"/>
              <a:gd name="T20" fmla="*/ 108 w 218"/>
              <a:gd name="T21" fmla="*/ 249 h 250"/>
              <a:gd name="T22" fmla="*/ 67 w 218"/>
              <a:gd name="T23" fmla="*/ 223 h 250"/>
              <a:gd name="T24" fmla="*/ 31 w 218"/>
              <a:gd name="T25" fmla="*/ 218 h 250"/>
              <a:gd name="T26" fmla="*/ 0 w 218"/>
              <a:gd name="T27" fmla="*/ 202 h 250"/>
              <a:gd name="T28" fmla="*/ 0 w 218"/>
              <a:gd name="T29" fmla="*/ 156 h 250"/>
              <a:gd name="T30" fmla="*/ 0 w 218"/>
              <a:gd name="T31" fmla="*/ 151 h 250"/>
              <a:gd name="T32" fmla="*/ 0 w 218"/>
              <a:gd name="T33" fmla="*/ 125 h 250"/>
              <a:gd name="T34" fmla="*/ 0 w 218"/>
              <a:gd name="T35" fmla="*/ 84 h 250"/>
              <a:gd name="T36" fmla="*/ 4 w 218"/>
              <a:gd name="T37" fmla="*/ 41 h 250"/>
              <a:gd name="T38" fmla="*/ 4 w 218"/>
              <a:gd name="T39" fmla="*/ 6 h 250"/>
              <a:gd name="T40" fmla="*/ 26 w 218"/>
              <a:gd name="T41" fmla="*/ 0 h 250"/>
              <a:gd name="T42" fmla="*/ 26 w 218"/>
              <a:gd name="T43" fmla="*/ 0 h 2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18"/>
              <a:gd name="T67" fmla="*/ 0 h 250"/>
              <a:gd name="T68" fmla="*/ 218 w 218"/>
              <a:gd name="T69" fmla="*/ 250 h 2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18" h="250">
                <a:moveTo>
                  <a:pt x="26" y="0"/>
                </a:moveTo>
                <a:lnTo>
                  <a:pt x="41" y="0"/>
                </a:lnTo>
                <a:lnTo>
                  <a:pt x="98" y="41"/>
                </a:lnTo>
                <a:lnTo>
                  <a:pt x="123" y="41"/>
                </a:lnTo>
                <a:lnTo>
                  <a:pt x="165" y="73"/>
                </a:lnTo>
                <a:lnTo>
                  <a:pt x="217" y="114"/>
                </a:lnTo>
                <a:lnTo>
                  <a:pt x="206" y="141"/>
                </a:lnTo>
                <a:lnTo>
                  <a:pt x="217" y="176"/>
                </a:lnTo>
                <a:lnTo>
                  <a:pt x="191" y="218"/>
                </a:lnTo>
                <a:lnTo>
                  <a:pt x="165" y="243"/>
                </a:lnTo>
                <a:lnTo>
                  <a:pt x="108" y="249"/>
                </a:lnTo>
                <a:lnTo>
                  <a:pt x="67" y="223"/>
                </a:lnTo>
                <a:lnTo>
                  <a:pt x="31" y="218"/>
                </a:lnTo>
                <a:lnTo>
                  <a:pt x="0" y="202"/>
                </a:lnTo>
                <a:lnTo>
                  <a:pt x="0" y="156"/>
                </a:lnTo>
                <a:lnTo>
                  <a:pt x="0" y="151"/>
                </a:lnTo>
                <a:lnTo>
                  <a:pt x="0" y="125"/>
                </a:lnTo>
                <a:lnTo>
                  <a:pt x="0" y="84"/>
                </a:lnTo>
                <a:lnTo>
                  <a:pt x="4" y="41"/>
                </a:lnTo>
                <a:lnTo>
                  <a:pt x="4" y="6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8" name="Freeform 231"/>
          <p:cNvSpPr>
            <a:spLocks noChangeArrowheads="1"/>
          </p:cNvSpPr>
          <p:nvPr/>
        </p:nvSpPr>
        <p:spPr bwMode="auto">
          <a:xfrm>
            <a:off x="2773723" y="3927518"/>
            <a:ext cx="485281" cy="422072"/>
          </a:xfrm>
          <a:custGeom>
            <a:avLst/>
            <a:gdLst>
              <a:gd name="T0" fmla="*/ 62 w 597"/>
              <a:gd name="T1" fmla="*/ 37 h 518"/>
              <a:gd name="T2" fmla="*/ 62 w 597"/>
              <a:gd name="T3" fmla="*/ 84 h 518"/>
              <a:gd name="T4" fmla="*/ 62 w 597"/>
              <a:gd name="T5" fmla="*/ 145 h 518"/>
              <a:gd name="T6" fmla="*/ 94 w 597"/>
              <a:gd name="T7" fmla="*/ 109 h 518"/>
              <a:gd name="T8" fmla="*/ 104 w 597"/>
              <a:gd name="T9" fmla="*/ 52 h 518"/>
              <a:gd name="T10" fmla="*/ 135 w 597"/>
              <a:gd name="T11" fmla="*/ 26 h 518"/>
              <a:gd name="T12" fmla="*/ 160 w 597"/>
              <a:gd name="T13" fmla="*/ 37 h 518"/>
              <a:gd name="T14" fmla="*/ 213 w 597"/>
              <a:gd name="T15" fmla="*/ 52 h 518"/>
              <a:gd name="T16" fmla="*/ 270 w 597"/>
              <a:gd name="T17" fmla="*/ 78 h 518"/>
              <a:gd name="T18" fmla="*/ 326 w 597"/>
              <a:gd name="T19" fmla="*/ 94 h 518"/>
              <a:gd name="T20" fmla="*/ 420 w 597"/>
              <a:gd name="T21" fmla="*/ 84 h 518"/>
              <a:gd name="T22" fmla="*/ 502 w 597"/>
              <a:gd name="T23" fmla="*/ 78 h 518"/>
              <a:gd name="T24" fmla="*/ 481 w 597"/>
              <a:gd name="T25" fmla="*/ 109 h 518"/>
              <a:gd name="T26" fmla="*/ 549 w 597"/>
              <a:gd name="T27" fmla="*/ 135 h 518"/>
              <a:gd name="T28" fmla="*/ 569 w 597"/>
              <a:gd name="T29" fmla="*/ 166 h 518"/>
              <a:gd name="T30" fmla="*/ 554 w 597"/>
              <a:gd name="T31" fmla="*/ 217 h 518"/>
              <a:gd name="T32" fmla="*/ 538 w 597"/>
              <a:gd name="T33" fmla="*/ 254 h 518"/>
              <a:gd name="T34" fmla="*/ 523 w 597"/>
              <a:gd name="T35" fmla="*/ 295 h 518"/>
              <a:gd name="T36" fmla="*/ 523 w 597"/>
              <a:gd name="T37" fmla="*/ 352 h 518"/>
              <a:gd name="T38" fmla="*/ 456 w 597"/>
              <a:gd name="T39" fmla="*/ 383 h 518"/>
              <a:gd name="T40" fmla="*/ 362 w 597"/>
              <a:gd name="T41" fmla="*/ 368 h 518"/>
              <a:gd name="T42" fmla="*/ 389 w 597"/>
              <a:gd name="T43" fmla="*/ 434 h 518"/>
              <a:gd name="T44" fmla="*/ 435 w 597"/>
              <a:gd name="T45" fmla="*/ 460 h 518"/>
              <a:gd name="T46" fmla="*/ 326 w 597"/>
              <a:gd name="T47" fmla="*/ 512 h 518"/>
              <a:gd name="T48" fmla="*/ 270 w 597"/>
              <a:gd name="T49" fmla="*/ 502 h 518"/>
              <a:gd name="T50" fmla="*/ 244 w 597"/>
              <a:gd name="T51" fmla="*/ 419 h 518"/>
              <a:gd name="T52" fmla="*/ 238 w 597"/>
              <a:gd name="T53" fmla="*/ 368 h 518"/>
              <a:gd name="T54" fmla="*/ 254 w 597"/>
              <a:gd name="T55" fmla="*/ 274 h 518"/>
              <a:gd name="T56" fmla="*/ 135 w 597"/>
              <a:gd name="T57" fmla="*/ 243 h 518"/>
              <a:gd name="T58" fmla="*/ 37 w 597"/>
              <a:gd name="T59" fmla="*/ 217 h 518"/>
              <a:gd name="T60" fmla="*/ 11 w 597"/>
              <a:gd name="T61" fmla="*/ 135 h 518"/>
              <a:gd name="T62" fmla="*/ 0 w 597"/>
              <a:gd name="T63" fmla="*/ 109 h 518"/>
              <a:gd name="T64" fmla="*/ 21 w 597"/>
              <a:gd name="T65" fmla="*/ 68 h 518"/>
              <a:gd name="T66" fmla="*/ 52 w 597"/>
              <a:gd name="T67" fmla="*/ 16 h 518"/>
              <a:gd name="T68" fmla="*/ 94 w 597"/>
              <a:gd name="T69" fmla="*/ 0 h 5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7"/>
              <a:gd name="T106" fmla="*/ 0 h 518"/>
              <a:gd name="T107" fmla="*/ 597 w 597"/>
              <a:gd name="T108" fmla="*/ 518 h 5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7" h="518">
                <a:moveTo>
                  <a:pt x="94" y="0"/>
                </a:moveTo>
                <a:lnTo>
                  <a:pt x="62" y="37"/>
                </a:lnTo>
                <a:lnTo>
                  <a:pt x="62" y="52"/>
                </a:lnTo>
                <a:lnTo>
                  <a:pt x="62" y="84"/>
                </a:lnTo>
                <a:lnTo>
                  <a:pt x="47" y="109"/>
                </a:lnTo>
                <a:lnTo>
                  <a:pt x="62" y="145"/>
                </a:lnTo>
                <a:lnTo>
                  <a:pt x="88" y="145"/>
                </a:lnTo>
                <a:lnTo>
                  <a:pt x="94" y="109"/>
                </a:lnTo>
                <a:lnTo>
                  <a:pt x="88" y="68"/>
                </a:lnTo>
                <a:lnTo>
                  <a:pt x="104" y="52"/>
                </a:lnTo>
                <a:lnTo>
                  <a:pt x="145" y="41"/>
                </a:lnTo>
                <a:lnTo>
                  <a:pt x="135" y="26"/>
                </a:lnTo>
                <a:lnTo>
                  <a:pt x="145" y="0"/>
                </a:lnTo>
                <a:lnTo>
                  <a:pt x="160" y="37"/>
                </a:lnTo>
                <a:lnTo>
                  <a:pt x="176" y="37"/>
                </a:lnTo>
                <a:lnTo>
                  <a:pt x="213" y="52"/>
                </a:lnTo>
                <a:lnTo>
                  <a:pt x="217" y="78"/>
                </a:lnTo>
                <a:lnTo>
                  <a:pt x="270" y="78"/>
                </a:lnTo>
                <a:lnTo>
                  <a:pt x="311" y="78"/>
                </a:lnTo>
                <a:lnTo>
                  <a:pt x="326" y="94"/>
                </a:lnTo>
                <a:lnTo>
                  <a:pt x="378" y="98"/>
                </a:lnTo>
                <a:lnTo>
                  <a:pt x="420" y="84"/>
                </a:lnTo>
                <a:lnTo>
                  <a:pt x="393" y="78"/>
                </a:lnTo>
                <a:lnTo>
                  <a:pt x="502" y="78"/>
                </a:lnTo>
                <a:lnTo>
                  <a:pt x="461" y="84"/>
                </a:lnTo>
                <a:lnTo>
                  <a:pt x="481" y="109"/>
                </a:lnTo>
                <a:lnTo>
                  <a:pt x="523" y="109"/>
                </a:lnTo>
                <a:lnTo>
                  <a:pt x="549" y="135"/>
                </a:lnTo>
                <a:lnTo>
                  <a:pt x="554" y="166"/>
                </a:lnTo>
                <a:lnTo>
                  <a:pt x="569" y="166"/>
                </a:lnTo>
                <a:lnTo>
                  <a:pt x="596" y="186"/>
                </a:lnTo>
                <a:lnTo>
                  <a:pt x="554" y="217"/>
                </a:lnTo>
                <a:lnTo>
                  <a:pt x="569" y="243"/>
                </a:lnTo>
                <a:lnTo>
                  <a:pt x="538" y="254"/>
                </a:lnTo>
                <a:lnTo>
                  <a:pt x="538" y="270"/>
                </a:lnTo>
                <a:lnTo>
                  <a:pt x="523" y="295"/>
                </a:lnTo>
                <a:lnTo>
                  <a:pt x="554" y="326"/>
                </a:lnTo>
                <a:lnTo>
                  <a:pt x="523" y="352"/>
                </a:lnTo>
                <a:lnTo>
                  <a:pt x="471" y="368"/>
                </a:lnTo>
                <a:lnTo>
                  <a:pt x="456" y="383"/>
                </a:lnTo>
                <a:lnTo>
                  <a:pt x="404" y="368"/>
                </a:lnTo>
                <a:lnTo>
                  <a:pt x="362" y="368"/>
                </a:lnTo>
                <a:lnTo>
                  <a:pt x="393" y="393"/>
                </a:lnTo>
                <a:lnTo>
                  <a:pt x="389" y="434"/>
                </a:lnTo>
                <a:lnTo>
                  <a:pt x="430" y="444"/>
                </a:lnTo>
                <a:lnTo>
                  <a:pt x="435" y="460"/>
                </a:lnTo>
                <a:lnTo>
                  <a:pt x="393" y="487"/>
                </a:lnTo>
                <a:lnTo>
                  <a:pt x="326" y="512"/>
                </a:lnTo>
                <a:lnTo>
                  <a:pt x="295" y="517"/>
                </a:lnTo>
                <a:lnTo>
                  <a:pt x="270" y="502"/>
                </a:lnTo>
                <a:lnTo>
                  <a:pt x="254" y="450"/>
                </a:lnTo>
                <a:lnTo>
                  <a:pt x="244" y="419"/>
                </a:lnTo>
                <a:lnTo>
                  <a:pt x="254" y="393"/>
                </a:lnTo>
                <a:lnTo>
                  <a:pt x="238" y="368"/>
                </a:lnTo>
                <a:lnTo>
                  <a:pt x="228" y="315"/>
                </a:lnTo>
                <a:lnTo>
                  <a:pt x="254" y="274"/>
                </a:lnTo>
                <a:lnTo>
                  <a:pt x="160" y="274"/>
                </a:lnTo>
                <a:lnTo>
                  <a:pt x="135" y="243"/>
                </a:lnTo>
                <a:lnTo>
                  <a:pt x="68" y="243"/>
                </a:lnTo>
                <a:lnTo>
                  <a:pt x="37" y="217"/>
                </a:lnTo>
                <a:lnTo>
                  <a:pt x="37" y="186"/>
                </a:lnTo>
                <a:lnTo>
                  <a:pt x="11" y="135"/>
                </a:lnTo>
                <a:lnTo>
                  <a:pt x="0" y="135"/>
                </a:lnTo>
                <a:lnTo>
                  <a:pt x="0" y="109"/>
                </a:lnTo>
                <a:lnTo>
                  <a:pt x="0" y="94"/>
                </a:lnTo>
                <a:lnTo>
                  <a:pt x="21" y="68"/>
                </a:lnTo>
                <a:lnTo>
                  <a:pt x="47" y="41"/>
                </a:lnTo>
                <a:lnTo>
                  <a:pt x="52" y="16"/>
                </a:lnTo>
                <a:lnTo>
                  <a:pt x="78" y="11"/>
                </a:lnTo>
                <a:lnTo>
                  <a:pt x="94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9" name="Freeform 232" descr="Diagonales larges vers le bas"/>
          <p:cNvSpPr>
            <a:spLocks noChangeArrowheads="1"/>
          </p:cNvSpPr>
          <p:nvPr/>
        </p:nvSpPr>
        <p:spPr bwMode="auto">
          <a:xfrm>
            <a:off x="163808" y="442872"/>
            <a:ext cx="1276412" cy="1366128"/>
          </a:xfrm>
          <a:custGeom>
            <a:avLst/>
            <a:gdLst>
              <a:gd name="T0" fmla="*/ 1104 w 1565"/>
              <a:gd name="T1" fmla="*/ 1164 h 1678"/>
              <a:gd name="T2" fmla="*/ 1238 w 1565"/>
              <a:gd name="T3" fmla="*/ 1304 h 1678"/>
              <a:gd name="T4" fmla="*/ 1264 w 1565"/>
              <a:gd name="T5" fmla="*/ 1657 h 1678"/>
              <a:gd name="T6" fmla="*/ 1238 w 1565"/>
              <a:gd name="T7" fmla="*/ 1583 h 1678"/>
              <a:gd name="T8" fmla="*/ 1243 w 1565"/>
              <a:gd name="T9" fmla="*/ 1516 h 1678"/>
              <a:gd name="T10" fmla="*/ 1238 w 1565"/>
              <a:gd name="T11" fmla="*/ 1449 h 1678"/>
              <a:gd name="T12" fmla="*/ 1202 w 1565"/>
              <a:gd name="T13" fmla="*/ 1356 h 1678"/>
              <a:gd name="T14" fmla="*/ 1155 w 1565"/>
              <a:gd name="T15" fmla="*/ 1315 h 1678"/>
              <a:gd name="T16" fmla="*/ 1088 w 1565"/>
              <a:gd name="T17" fmla="*/ 1273 h 1678"/>
              <a:gd name="T18" fmla="*/ 1067 w 1565"/>
              <a:gd name="T19" fmla="*/ 1191 h 1678"/>
              <a:gd name="T20" fmla="*/ 1025 w 1565"/>
              <a:gd name="T21" fmla="*/ 1195 h 1678"/>
              <a:gd name="T22" fmla="*/ 912 w 1565"/>
              <a:gd name="T23" fmla="*/ 1138 h 1678"/>
              <a:gd name="T24" fmla="*/ 859 w 1565"/>
              <a:gd name="T25" fmla="*/ 1082 h 1678"/>
              <a:gd name="T26" fmla="*/ 803 w 1565"/>
              <a:gd name="T27" fmla="*/ 1030 h 1678"/>
              <a:gd name="T28" fmla="*/ 726 w 1565"/>
              <a:gd name="T29" fmla="*/ 1107 h 1678"/>
              <a:gd name="T30" fmla="*/ 575 w 1565"/>
              <a:gd name="T31" fmla="*/ 1133 h 1678"/>
              <a:gd name="T32" fmla="*/ 658 w 1565"/>
              <a:gd name="T33" fmla="*/ 1025 h 1678"/>
              <a:gd name="T34" fmla="*/ 751 w 1565"/>
              <a:gd name="T35" fmla="*/ 978 h 1678"/>
              <a:gd name="T36" fmla="*/ 591 w 1565"/>
              <a:gd name="T37" fmla="*/ 1046 h 1678"/>
              <a:gd name="T38" fmla="*/ 466 w 1565"/>
              <a:gd name="T39" fmla="*/ 1138 h 1678"/>
              <a:gd name="T40" fmla="*/ 301 w 1565"/>
              <a:gd name="T41" fmla="*/ 1283 h 1678"/>
              <a:gd name="T42" fmla="*/ 98 w 1565"/>
              <a:gd name="T43" fmla="*/ 1393 h 1678"/>
              <a:gd name="T44" fmla="*/ 0 w 1565"/>
              <a:gd name="T45" fmla="*/ 1413 h 1678"/>
              <a:gd name="T46" fmla="*/ 57 w 1565"/>
              <a:gd name="T47" fmla="*/ 1371 h 1678"/>
              <a:gd name="T48" fmla="*/ 109 w 1565"/>
              <a:gd name="T49" fmla="*/ 1330 h 1678"/>
              <a:gd name="T50" fmla="*/ 264 w 1565"/>
              <a:gd name="T51" fmla="*/ 1248 h 1678"/>
              <a:gd name="T52" fmla="*/ 280 w 1565"/>
              <a:gd name="T53" fmla="*/ 1138 h 1678"/>
              <a:gd name="T54" fmla="*/ 223 w 1565"/>
              <a:gd name="T55" fmla="*/ 1087 h 1678"/>
              <a:gd name="T56" fmla="*/ 192 w 1565"/>
              <a:gd name="T57" fmla="*/ 1040 h 1678"/>
              <a:gd name="T58" fmla="*/ 125 w 1565"/>
              <a:gd name="T59" fmla="*/ 937 h 1678"/>
              <a:gd name="T60" fmla="*/ 197 w 1565"/>
              <a:gd name="T61" fmla="*/ 895 h 1678"/>
              <a:gd name="T62" fmla="*/ 129 w 1565"/>
              <a:gd name="T63" fmla="*/ 823 h 1678"/>
              <a:gd name="T64" fmla="*/ 223 w 1565"/>
              <a:gd name="T65" fmla="*/ 714 h 1678"/>
              <a:gd name="T66" fmla="*/ 305 w 1565"/>
              <a:gd name="T67" fmla="*/ 678 h 1678"/>
              <a:gd name="T68" fmla="*/ 482 w 1565"/>
              <a:gd name="T69" fmla="*/ 590 h 1678"/>
              <a:gd name="T70" fmla="*/ 435 w 1565"/>
              <a:gd name="T71" fmla="*/ 554 h 1678"/>
              <a:gd name="T72" fmla="*/ 332 w 1565"/>
              <a:gd name="T73" fmla="*/ 455 h 1678"/>
              <a:gd name="T74" fmla="*/ 368 w 1565"/>
              <a:gd name="T75" fmla="*/ 429 h 1678"/>
              <a:gd name="T76" fmla="*/ 425 w 1565"/>
              <a:gd name="T77" fmla="*/ 326 h 1678"/>
              <a:gd name="T78" fmla="*/ 544 w 1565"/>
              <a:gd name="T79" fmla="*/ 310 h 1678"/>
              <a:gd name="T80" fmla="*/ 601 w 1565"/>
              <a:gd name="T81" fmla="*/ 404 h 1678"/>
              <a:gd name="T82" fmla="*/ 616 w 1565"/>
              <a:gd name="T83" fmla="*/ 305 h 1678"/>
              <a:gd name="T84" fmla="*/ 632 w 1565"/>
              <a:gd name="T85" fmla="*/ 337 h 1678"/>
              <a:gd name="T86" fmla="*/ 575 w 1565"/>
              <a:gd name="T87" fmla="*/ 129 h 1678"/>
              <a:gd name="T88" fmla="*/ 777 w 1565"/>
              <a:gd name="T89" fmla="*/ 93 h 1678"/>
              <a:gd name="T90" fmla="*/ 1000 w 1565"/>
              <a:gd name="T91" fmla="*/ 36 h 1678"/>
              <a:gd name="T92" fmla="*/ 1186 w 1565"/>
              <a:gd name="T93" fmla="*/ 26 h 1678"/>
              <a:gd name="T94" fmla="*/ 1243 w 1565"/>
              <a:gd name="T95" fmla="*/ 77 h 1678"/>
              <a:gd name="T96" fmla="*/ 1280 w 1565"/>
              <a:gd name="T97" fmla="*/ 145 h 1678"/>
              <a:gd name="T98" fmla="*/ 1378 w 1565"/>
              <a:gd name="T99" fmla="*/ 196 h 1678"/>
              <a:gd name="T100" fmla="*/ 1564 w 1565"/>
              <a:gd name="T101" fmla="*/ 321 h 16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65"/>
              <a:gd name="T154" fmla="*/ 0 h 1678"/>
              <a:gd name="T155" fmla="*/ 1565 w 1565"/>
              <a:gd name="T156" fmla="*/ 1678 h 16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65" h="1678">
                <a:moveTo>
                  <a:pt x="1564" y="321"/>
                </a:moveTo>
                <a:lnTo>
                  <a:pt x="1186" y="864"/>
                </a:lnTo>
                <a:lnTo>
                  <a:pt x="1047" y="1138"/>
                </a:lnTo>
                <a:lnTo>
                  <a:pt x="1108" y="1148"/>
                </a:lnTo>
                <a:lnTo>
                  <a:pt x="1104" y="1164"/>
                </a:lnTo>
                <a:lnTo>
                  <a:pt x="1129" y="1283"/>
                </a:lnTo>
                <a:lnTo>
                  <a:pt x="1186" y="1242"/>
                </a:lnTo>
                <a:lnTo>
                  <a:pt x="1217" y="1232"/>
                </a:lnTo>
                <a:lnTo>
                  <a:pt x="1238" y="1248"/>
                </a:lnTo>
                <a:lnTo>
                  <a:pt x="1238" y="1304"/>
                </a:lnTo>
                <a:lnTo>
                  <a:pt x="1253" y="1501"/>
                </a:lnTo>
                <a:lnTo>
                  <a:pt x="1280" y="1548"/>
                </a:lnTo>
                <a:lnTo>
                  <a:pt x="1305" y="1589"/>
                </a:lnTo>
                <a:lnTo>
                  <a:pt x="1295" y="1611"/>
                </a:lnTo>
                <a:lnTo>
                  <a:pt x="1264" y="1657"/>
                </a:lnTo>
                <a:lnTo>
                  <a:pt x="1238" y="1677"/>
                </a:lnTo>
                <a:lnTo>
                  <a:pt x="1238" y="1651"/>
                </a:lnTo>
                <a:lnTo>
                  <a:pt x="1264" y="1614"/>
                </a:lnTo>
                <a:lnTo>
                  <a:pt x="1253" y="1583"/>
                </a:lnTo>
                <a:lnTo>
                  <a:pt x="1238" y="1583"/>
                </a:lnTo>
                <a:lnTo>
                  <a:pt x="1212" y="1599"/>
                </a:lnTo>
                <a:lnTo>
                  <a:pt x="1202" y="1599"/>
                </a:lnTo>
                <a:lnTo>
                  <a:pt x="1227" y="1573"/>
                </a:lnTo>
                <a:lnTo>
                  <a:pt x="1238" y="1542"/>
                </a:lnTo>
                <a:lnTo>
                  <a:pt x="1243" y="1516"/>
                </a:lnTo>
                <a:lnTo>
                  <a:pt x="1227" y="1516"/>
                </a:lnTo>
                <a:lnTo>
                  <a:pt x="1227" y="1501"/>
                </a:lnTo>
                <a:lnTo>
                  <a:pt x="1212" y="1465"/>
                </a:lnTo>
                <a:lnTo>
                  <a:pt x="1227" y="1438"/>
                </a:lnTo>
                <a:lnTo>
                  <a:pt x="1238" y="1449"/>
                </a:lnTo>
                <a:lnTo>
                  <a:pt x="1227" y="1413"/>
                </a:lnTo>
                <a:lnTo>
                  <a:pt x="1212" y="1393"/>
                </a:lnTo>
                <a:lnTo>
                  <a:pt x="1227" y="1366"/>
                </a:lnTo>
                <a:lnTo>
                  <a:pt x="1217" y="1371"/>
                </a:lnTo>
                <a:lnTo>
                  <a:pt x="1202" y="1356"/>
                </a:lnTo>
                <a:lnTo>
                  <a:pt x="1212" y="1283"/>
                </a:lnTo>
                <a:lnTo>
                  <a:pt x="1176" y="1366"/>
                </a:lnTo>
                <a:lnTo>
                  <a:pt x="1160" y="1350"/>
                </a:lnTo>
                <a:lnTo>
                  <a:pt x="1170" y="1299"/>
                </a:lnTo>
                <a:lnTo>
                  <a:pt x="1155" y="1315"/>
                </a:lnTo>
                <a:lnTo>
                  <a:pt x="1135" y="1289"/>
                </a:lnTo>
                <a:lnTo>
                  <a:pt x="1145" y="1350"/>
                </a:lnTo>
                <a:lnTo>
                  <a:pt x="1119" y="1356"/>
                </a:lnTo>
                <a:lnTo>
                  <a:pt x="1104" y="1330"/>
                </a:lnTo>
                <a:lnTo>
                  <a:pt x="1088" y="1273"/>
                </a:lnTo>
                <a:lnTo>
                  <a:pt x="1092" y="1263"/>
                </a:lnTo>
                <a:lnTo>
                  <a:pt x="1078" y="1263"/>
                </a:lnTo>
                <a:lnTo>
                  <a:pt x="1051" y="1221"/>
                </a:lnTo>
                <a:lnTo>
                  <a:pt x="1062" y="1205"/>
                </a:lnTo>
                <a:lnTo>
                  <a:pt x="1067" y="1191"/>
                </a:lnTo>
                <a:lnTo>
                  <a:pt x="1078" y="1216"/>
                </a:lnTo>
                <a:lnTo>
                  <a:pt x="1092" y="1195"/>
                </a:lnTo>
                <a:lnTo>
                  <a:pt x="1088" y="1180"/>
                </a:lnTo>
                <a:lnTo>
                  <a:pt x="1051" y="1195"/>
                </a:lnTo>
                <a:lnTo>
                  <a:pt x="1025" y="1195"/>
                </a:lnTo>
                <a:lnTo>
                  <a:pt x="1010" y="1180"/>
                </a:lnTo>
                <a:lnTo>
                  <a:pt x="1020" y="1164"/>
                </a:lnTo>
                <a:lnTo>
                  <a:pt x="994" y="1175"/>
                </a:lnTo>
                <a:lnTo>
                  <a:pt x="969" y="1148"/>
                </a:lnTo>
                <a:lnTo>
                  <a:pt x="912" y="1138"/>
                </a:lnTo>
                <a:lnTo>
                  <a:pt x="886" y="1107"/>
                </a:lnTo>
                <a:lnTo>
                  <a:pt x="902" y="1097"/>
                </a:lnTo>
                <a:lnTo>
                  <a:pt x="902" y="1082"/>
                </a:lnTo>
                <a:lnTo>
                  <a:pt x="875" y="1097"/>
                </a:lnTo>
                <a:lnTo>
                  <a:pt x="859" y="1082"/>
                </a:lnTo>
                <a:lnTo>
                  <a:pt x="834" y="1056"/>
                </a:lnTo>
                <a:lnTo>
                  <a:pt x="844" y="1040"/>
                </a:lnTo>
                <a:lnTo>
                  <a:pt x="871" y="1025"/>
                </a:lnTo>
                <a:lnTo>
                  <a:pt x="824" y="1030"/>
                </a:lnTo>
                <a:lnTo>
                  <a:pt x="803" y="1030"/>
                </a:lnTo>
                <a:lnTo>
                  <a:pt x="793" y="1025"/>
                </a:lnTo>
                <a:lnTo>
                  <a:pt x="783" y="1025"/>
                </a:lnTo>
                <a:lnTo>
                  <a:pt x="767" y="1046"/>
                </a:lnTo>
                <a:lnTo>
                  <a:pt x="777" y="1066"/>
                </a:lnTo>
                <a:lnTo>
                  <a:pt x="726" y="1107"/>
                </a:lnTo>
                <a:lnTo>
                  <a:pt x="694" y="1097"/>
                </a:lnTo>
                <a:lnTo>
                  <a:pt x="632" y="1133"/>
                </a:lnTo>
                <a:lnTo>
                  <a:pt x="601" y="1148"/>
                </a:lnTo>
                <a:lnTo>
                  <a:pt x="565" y="1148"/>
                </a:lnTo>
                <a:lnTo>
                  <a:pt x="575" y="1133"/>
                </a:lnTo>
                <a:lnTo>
                  <a:pt x="626" y="1107"/>
                </a:lnTo>
                <a:lnTo>
                  <a:pt x="591" y="1107"/>
                </a:lnTo>
                <a:lnTo>
                  <a:pt x="591" y="1097"/>
                </a:lnTo>
                <a:lnTo>
                  <a:pt x="616" y="1071"/>
                </a:lnTo>
                <a:lnTo>
                  <a:pt x="658" y="1025"/>
                </a:lnTo>
                <a:lnTo>
                  <a:pt x="699" y="1003"/>
                </a:lnTo>
                <a:lnTo>
                  <a:pt x="710" y="1015"/>
                </a:lnTo>
                <a:lnTo>
                  <a:pt x="736" y="1003"/>
                </a:lnTo>
                <a:lnTo>
                  <a:pt x="726" y="999"/>
                </a:lnTo>
                <a:lnTo>
                  <a:pt x="751" y="978"/>
                </a:lnTo>
                <a:lnTo>
                  <a:pt x="715" y="978"/>
                </a:lnTo>
                <a:lnTo>
                  <a:pt x="726" y="958"/>
                </a:lnTo>
                <a:lnTo>
                  <a:pt x="694" y="978"/>
                </a:lnTo>
                <a:lnTo>
                  <a:pt x="642" y="1003"/>
                </a:lnTo>
                <a:lnTo>
                  <a:pt x="591" y="1046"/>
                </a:lnTo>
                <a:lnTo>
                  <a:pt x="575" y="1046"/>
                </a:lnTo>
                <a:lnTo>
                  <a:pt x="585" y="1066"/>
                </a:lnTo>
                <a:lnTo>
                  <a:pt x="565" y="1071"/>
                </a:lnTo>
                <a:lnTo>
                  <a:pt x="523" y="1097"/>
                </a:lnTo>
                <a:lnTo>
                  <a:pt x="466" y="1138"/>
                </a:lnTo>
                <a:lnTo>
                  <a:pt x="482" y="1148"/>
                </a:lnTo>
                <a:lnTo>
                  <a:pt x="493" y="1164"/>
                </a:lnTo>
                <a:lnTo>
                  <a:pt x="425" y="1216"/>
                </a:lnTo>
                <a:lnTo>
                  <a:pt x="358" y="1248"/>
                </a:lnTo>
                <a:lnTo>
                  <a:pt x="301" y="1283"/>
                </a:lnTo>
                <a:lnTo>
                  <a:pt x="223" y="1330"/>
                </a:lnTo>
                <a:lnTo>
                  <a:pt x="182" y="1356"/>
                </a:lnTo>
                <a:lnTo>
                  <a:pt x="150" y="1381"/>
                </a:lnTo>
                <a:lnTo>
                  <a:pt x="98" y="1407"/>
                </a:lnTo>
                <a:lnTo>
                  <a:pt x="98" y="1393"/>
                </a:lnTo>
                <a:lnTo>
                  <a:pt x="72" y="1397"/>
                </a:lnTo>
                <a:lnTo>
                  <a:pt x="15" y="1413"/>
                </a:lnTo>
                <a:lnTo>
                  <a:pt x="20" y="1397"/>
                </a:lnTo>
                <a:lnTo>
                  <a:pt x="6" y="1407"/>
                </a:lnTo>
                <a:lnTo>
                  <a:pt x="0" y="1413"/>
                </a:lnTo>
                <a:lnTo>
                  <a:pt x="0" y="1397"/>
                </a:lnTo>
                <a:lnTo>
                  <a:pt x="0" y="1381"/>
                </a:lnTo>
                <a:lnTo>
                  <a:pt x="15" y="1366"/>
                </a:lnTo>
                <a:lnTo>
                  <a:pt x="62" y="1366"/>
                </a:lnTo>
                <a:lnTo>
                  <a:pt x="57" y="1371"/>
                </a:lnTo>
                <a:lnTo>
                  <a:pt x="62" y="1381"/>
                </a:lnTo>
                <a:lnTo>
                  <a:pt x="72" y="1371"/>
                </a:lnTo>
                <a:lnTo>
                  <a:pt x="84" y="1381"/>
                </a:lnTo>
                <a:lnTo>
                  <a:pt x="84" y="1356"/>
                </a:lnTo>
                <a:lnTo>
                  <a:pt x="109" y="1330"/>
                </a:lnTo>
                <a:lnTo>
                  <a:pt x="166" y="1299"/>
                </a:lnTo>
                <a:lnTo>
                  <a:pt x="192" y="1304"/>
                </a:lnTo>
                <a:lnTo>
                  <a:pt x="207" y="1273"/>
                </a:lnTo>
                <a:lnTo>
                  <a:pt x="259" y="1248"/>
                </a:lnTo>
                <a:lnTo>
                  <a:pt x="264" y="1248"/>
                </a:lnTo>
                <a:lnTo>
                  <a:pt x="264" y="1242"/>
                </a:lnTo>
                <a:lnTo>
                  <a:pt x="290" y="1191"/>
                </a:lnTo>
                <a:lnTo>
                  <a:pt x="305" y="1175"/>
                </a:lnTo>
                <a:lnTo>
                  <a:pt x="358" y="1123"/>
                </a:lnTo>
                <a:lnTo>
                  <a:pt x="280" y="1138"/>
                </a:lnTo>
                <a:lnTo>
                  <a:pt x="301" y="1097"/>
                </a:lnTo>
                <a:lnTo>
                  <a:pt x="249" y="1154"/>
                </a:lnTo>
                <a:lnTo>
                  <a:pt x="239" y="1107"/>
                </a:lnTo>
                <a:lnTo>
                  <a:pt x="233" y="1113"/>
                </a:lnTo>
                <a:lnTo>
                  <a:pt x="223" y="1087"/>
                </a:lnTo>
                <a:lnTo>
                  <a:pt x="166" y="1113"/>
                </a:lnTo>
                <a:lnTo>
                  <a:pt x="140" y="1107"/>
                </a:lnTo>
                <a:lnTo>
                  <a:pt x="156" y="1097"/>
                </a:lnTo>
                <a:lnTo>
                  <a:pt x="166" y="1066"/>
                </a:lnTo>
                <a:lnTo>
                  <a:pt x="192" y="1040"/>
                </a:lnTo>
                <a:lnTo>
                  <a:pt x="217" y="947"/>
                </a:lnTo>
                <a:lnTo>
                  <a:pt x="192" y="988"/>
                </a:lnTo>
                <a:lnTo>
                  <a:pt x="156" y="988"/>
                </a:lnTo>
                <a:lnTo>
                  <a:pt x="125" y="978"/>
                </a:lnTo>
                <a:lnTo>
                  <a:pt x="125" y="937"/>
                </a:lnTo>
                <a:lnTo>
                  <a:pt x="109" y="905"/>
                </a:lnTo>
                <a:lnTo>
                  <a:pt x="140" y="880"/>
                </a:lnTo>
                <a:lnTo>
                  <a:pt x="172" y="905"/>
                </a:lnTo>
                <a:lnTo>
                  <a:pt x="172" y="921"/>
                </a:lnTo>
                <a:lnTo>
                  <a:pt x="197" y="895"/>
                </a:lnTo>
                <a:lnTo>
                  <a:pt x="207" y="854"/>
                </a:lnTo>
                <a:lnTo>
                  <a:pt x="182" y="870"/>
                </a:lnTo>
                <a:lnTo>
                  <a:pt x="166" y="880"/>
                </a:lnTo>
                <a:lnTo>
                  <a:pt x="140" y="864"/>
                </a:lnTo>
                <a:lnTo>
                  <a:pt x="129" y="823"/>
                </a:lnTo>
                <a:lnTo>
                  <a:pt x="140" y="797"/>
                </a:lnTo>
                <a:lnTo>
                  <a:pt x="150" y="782"/>
                </a:lnTo>
                <a:lnTo>
                  <a:pt x="166" y="782"/>
                </a:lnTo>
                <a:lnTo>
                  <a:pt x="182" y="745"/>
                </a:lnTo>
                <a:lnTo>
                  <a:pt x="223" y="714"/>
                </a:lnTo>
                <a:lnTo>
                  <a:pt x="264" y="699"/>
                </a:lnTo>
                <a:lnTo>
                  <a:pt x="249" y="699"/>
                </a:lnTo>
                <a:lnTo>
                  <a:pt x="280" y="662"/>
                </a:lnTo>
                <a:lnTo>
                  <a:pt x="317" y="652"/>
                </a:lnTo>
                <a:lnTo>
                  <a:pt x="305" y="678"/>
                </a:lnTo>
                <a:lnTo>
                  <a:pt x="342" y="678"/>
                </a:lnTo>
                <a:lnTo>
                  <a:pt x="389" y="647"/>
                </a:lnTo>
                <a:lnTo>
                  <a:pt x="409" y="652"/>
                </a:lnTo>
                <a:lnTo>
                  <a:pt x="466" y="631"/>
                </a:lnTo>
                <a:lnTo>
                  <a:pt x="482" y="590"/>
                </a:lnTo>
                <a:lnTo>
                  <a:pt x="482" y="564"/>
                </a:lnTo>
                <a:lnTo>
                  <a:pt x="518" y="543"/>
                </a:lnTo>
                <a:lnTo>
                  <a:pt x="523" y="523"/>
                </a:lnTo>
                <a:lnTo>
                  <a:pt x="497" y="527"/>
                </a:lnTo>
                <a:lnTo>
                  <a:pt x="435" y="554"/>
                </a:lnTo>
                <a:lnTo>
                  <a:pt x="415" y="539"/>
                </a:lnTo>
                <a:lnTo>
                  <a:pt x="399" y="523"/>
                </a:lnTo>
                <a:lnTo>
                  <a:pt x="358" y="523"/>
                </a:lnTo>
                <a:lnTo>
                  <a:pt x="317" y="486"/>
                </a:lnTo>
                <a:lnTo>
                  <a:pt x="332" y="455"/>
                </a:lnTo>
                <a:lnTo>
                  <a:pt x="332" y="414"/>
                </a:lnTo>
                <a:lnTo>
                  <a:pt x="347" y="429"/>
                </a:lnTo>
                <a:lnTo>
                  <a:pt x="368" y="445"/>
                </a:lnTo>
                <a:lnTo>
                  <a:pt x="389" y="435"/>
                </a:lnTo>
                <a:lnTo>
                  <a:pt x="368" y="429"/>
                </a:lnTo>
                <a:lnTo>
                  <a:pt x="332" y="394"/>
                </a:lnTo>
                <a:lnTo>
                  <a:pt x="317" y="378"/>
                </a:lnTo>
                <a:lnTo>
                  <a:pt x="327" y="351"/>
                </a:lnTo>
                <a:lnTo>
                  <a:pt x="332" y="351"/>
                </a:lnTo>
                <a:lnTo>
                  <a:pt x="425" y="326"/>
                </a:lnTo>
                <a:lnTo>
                  <a:pt x="425" y="337"/>
                </a:lnTo>
                <a:lnTo>
                  <a:pt x="450" y="337"/>
                </a:lnTo>
                <a:lnTo>
                  <a:pt x="450" y="326"/>
                </a:lnTo>
                <a:lnTo>
                  <a:pt x="507" y="305"/>
                </a:lnTo>
                <a:lnTo>
                  <a:pt x="544" y="310"/>
                </a:lnTo>
                <a:lnTo>
                  <a:pt x="518" y="337"/>
                </a:lnTo>
                <a:lnTo>
                  <a:pt x="507" y="362"/>
                </a:lnTo>
                <a:lnTo>
                  <a:pt x="575" y="394"/>
                </a:lnTo>
                <a:lnTo>
                  <a:pt x="606" y="378"/>
                </a:lnTo>
                <a:lnTo>
                  <a:pt x="601" y="404"/>
                </a:lnTo>
                <a:lnTo>
                  <a:pt x="616" y="378"/>
                </a:lnTo>
                <a:lnTo>
                  <a:pt x="606" y="362"/>
                </a:lnTo>
                <a:lnTo>
                  <a:pt x="591" y="362"/>
                </a:lnTo>
                <a:lnTo>
                  <a:pt x="606" y="305"/>
                </a:lnTo>
                <a:lnTo>
                  <a:pt x="616" y="305"/>
                </a:lnTo>
                <a:lnTo>
                  <a:pt x="616" y="347"/>
                </a:lnTo>
                <a:lnTo>
                  <a:pt x="632" y="367"/>
                </a:lnTo>
                <a:lnTo>
                  <a:pt x="669" y="378"/>
                </a:lnTo>
                <a:lnTo>
                  <a:pt x="694" y="351"/>
                </a:lnTo>
                <a:lnTo>
                  <a:pt x="632" y="337"/>
                </a:lnTo>
                <a:lnTo>
                  <a:pt x="626" y="326"/>
                </a:lnTo>
                <a:lnTo>
                  <a:pt x="653" y="305"/>
                </a:lnTo>
                <a:lnTo>
                  <a:pt x="585" y="269"/>
                </a:lnTo>
                <a:lnTo>
                  <a:pt x="601" y="212"/>
                </a:lnTo>
                <a:lnTo>
                  <a:pt x="575" y="129"/>
                </a:lnTo>
                <a:lnTo>
                  <a:pt x="601" y="129"/>
                </a:lnTo>
                <a:lnTo>
                  <a:pt x="642" y="88"/>
                </a:lnTo>
                <a:lnTo>
                  <a:pt x="658" y="104"/>
                </a:lnTo>
                <a:lnTo>
                  <a:pt x="715" y="108"/>
                </a:lnTo>
                <a:lnTo>
                  <a:pt x="777" y="93"/>
                </a:lnTo>
                <a:lnTo>
                  <a:pt x="818" y="62"/>
                </a:lnTo>
                <a:lnTo>
                  <a:pt x="902" y="26"/>
                </a:lnTo>
                <a:lnTo>
                  <a:pt x="984" y="19"/>
                </a:lnTo>
                <a:lnTo>
                  <a:pt x="969" y="51"/>
                </a:lnTo>
                <a:lnTo>
                  <a:pt x="1000" y="36"/>
                </a:lnTo>
                <a:lnTo>
                  <a:pt x="1000" y="19"/>
                </a:lnTo>
                <a:lnTo>
                  <a:pt x="1047" y="0"/>
                </a:lnTo>
                <a:lnTo>
                  <a:pt x="1092" y="26"/>
                </a:lnTo>
                <a:lnTo>
                  <a:pt x="1176" y="0"/>
                </a:lnTo>
                <a:lnTo>
                  <a:pt x="1186" y="26"/>
                </a:lnTo>
                <a:lnTo>
                  <a:pt x="1135" y="51"/>
                </a:lnTo>
                <a:lnTo>
                  <a:pt x="1202" y="41"/>
                </a:lnTo>
                <a:lnTo>
                  <a:pt x="1196" y="77"/>
                </a:lnTo>
                <a:lnTo>
                  <a:pt x="1217" y="67"/>
                </a:lnTo>
                <a:lnTo>
                  <a:pt x="1243" y="77"/>
                </a:lnTo>
                <a:lnTo>
                  <a:pt x="1268" y="104"/>
                </a:lnTo>
                <a:lnTo>
                  <a:pt x="1243" y="108"/>
                </a:lnTo>
                <a:lnTo>
                  <a:pt x="1264" y="129"/>
                </a:lnTo>
                <a:lnTo>
                  <a:pt x="1243" y="129"/>
                </a:lnTo>
                <a:lnTo>
                  <a:pt x="1280" y="145"/>
                </a:lnTo>
                <a:lnTo>
                  <a:pt x="1253" y="176"/>
                </a:lnTo>
                <a:lnTo>
                  <a:pt x="1321" y="145"/>
                </a:lnTo>
                <a:lnTo>
                  <a:pt x="1347" y="149"/>
                </a:lnTo>
                <a:lnTo>
                  <a:pt x="1362" y="161"/>
                </a:lnTo>
                <a:lnTo>
                  <a:pt x="1378" y="196"/>
                </a:lnTo>
                <a:lnTo>
                  <a:pt x="1378" y="212"/>
                </a:lnTo>
                <a:lnTo>
                  <a:pt x="1419" y="212"/>
                </a:lnTo>
                <a:lnTo>
                  <a:pt x="1445" y="243"/>
                </a:lnTo>
                <a:lnTo>
                  <a:pt x="1501" y="253"/>
                </a:lnTo>
                <a:lnTo>
                  <a:pt x="1564" y="32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0" name="Freeform 233"/>
          <p:cNvSpPr>
            <a:spLocks noChangeArrowheads="1"/>
          </p:cNvSpPr>
          <p:nvPr/>
        </p:nvSpPr>
        <p:spPr bwMode="auto">
          <a:xfrm>
            <a:off x="3466982" y="6492576"/>
            <a:ext cx="59132" cy="55052"/>
          </a:xfrm>
          <a:custGeom>
            <a:avLst/>
            <a:gdLst>
              <a:gd name="T0" fmla="*/ 16 w 74"/>
              <a:gd name="T1" fmla="*/ 67 h 68"/>
              <a:gd name="T2" fmla="*/ 0 w 74"/>
              <a:gd name="T3" fmla="*/ 46 h 68"/>
              <a:gd name="T4" fmla="*/ 16 w 74"/>
              <a:gd name="T5" fmla="*/ 20 h 68"/>
              <a:gd name="T6" fmla="*/ 26 w 74"/>
              <a:gd name="T7" fmla="*/ 0 h 68"/>
              <a:gd name="T8" fmla="*/ 41 w 74"/>
              <a:gd name="T9" fmla="*/ 0 h 68"/>
              <a:gd name="T10" fmla="*/ 57 w 74"/>
              <a:gd name="T11" fmla="*/ 0 h 68"/>
              <a:gd name="T12" fmla="*/ 68 w 74"/>
              <a:gd name="T13" fmla="*/ 16 h 68"/>
              <a:gd name="T14" fmla="*/ 73 w 74"/>
              <a:gd name="T15" fmla="*/ 20 h 68"/>
              <a:gd name="T16" fmla="*/ 41 w 74"/>
              <a:gd name="T17" fmla="*/ 41 h 68"/>
              <a:gd name="T18" fmla="*/ 16 w 74"/>
              <a:gd name="T19" fmla="*/ 67 h 68"/>
              <a:gd name="T20" fmla="*/ 16 w 74"/>
              <a:gd name="T21" fmla="*/ 67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"/>
              <a:gd name="T34" fmla="*/ 0 h 68"/>
              <a:gd name="T35" fmla="*/ 74 w 74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" h="68">
                <a:moveTo>
                  <a:pt x="16" y="67"/>
                </a:moveTo>
                <a:lnTo>
                  <a:pt x="0" y="46"/>
                </a:lnTo>
                <a:lnTo>
                  <a:pt x="16" y="20"/>
                </a:lnTo>
                <a:lnTo>
                  <a:pt x="26" y="0"/>
                </a:lnTo>
                <a:lnTo>
                  <a:pt x="41" y="0"/>
                </a:lnTo>
                <a:lnTo>
                  <a:pt x="57" y="0"/>
                </a:lnTo>
                <a:lnTo>
                  <a:pt x="68" y="16"/>
                </a:lnTo>
                <a:lnTo>
                  <a:pt x="73" y="20"/>
                </a:lnTo>
                <a:lnTo>
                  <a:pt x="41" y="41"/>
                </a:lnTo>
                <a:lnTo>
                  <a:pt x="16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1" name="Freeform 234"/>
          <p:cNvSpPr>
            <a:spLocks noChangeArrowheads="1"/>
          </p:cNvSpPr>
          <p:nvPr/>
        </p:nvSpPr>
        <p:spPr bwMode="auto">
          <a:xfrm>
            <a:off x="3424163" y="6496654"/>
            <a:ext cx="46896" cy="44858"/>
          </a:xfrm>
          <a:custGeom>
            <a:avLst/>
            <a:gdLst>
              <a:gd name="T0" fmla="*/ 16 w 58"/>
              <a:gd name="T1" fmla="*/ 53 h 54"/>
              <a:gd name="T2" fmla="*/ 0 w 58"/>
              <a:gd name="T3" fmla="*/ 42 h 54"/>
              <a:gd name="T4" fmla="*/ 10 w 58"/>
              <a:gd name="T5" fmla="*/ 0 h 54"/>
              <a:gd name="T6" fmla="*/ 57 w 58"/>
              <a:gd name="T7" fmla="*/ 0 h 54"/>
              <a:gd name="T8" fmla="*/ 41 w 58"/>
              <a:gd name="T9" fmla="*/ 37 h 54"/>
              <a:gd name="T10" fmla="*/ 16 w 58"/>
              <a:gd name="T11" fmla="*/ 53 h 54"/>
              <a:gd name="T12" fmla="*/ 16 w 58"/>
              <a:gd name="T13" fmla="*/ 53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4"/>
              <a:gd name="T23" fmla="*/ 58 w 58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4">
                <a:moveTo>
                  <a:pt x="16" y="53"/>
                </a:moveTo>
                <a:lnTo>
                  <a:pt x="0" y="42"/>
                </a:lnTo>
                <a:lnTo>
                  <a:pt x="10" y="0"/>
                </a:lnTo>
                <a:lnTo>
                  <a:pt x="57" y="0"/>
                </a:lnTo>
                <a:lnTo>
                  <a:pt x="41" y="37"/>
                </a:lnTo>
                <a:lnTo>
                  <a:pt x="16" y="5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2" name="Freeform 235" descr="Diagonales larges vers le bas"/>
          <p:cNvSpPr>
            <a:spLocks noChangeArrowheads="1"/>
          </p:cNvSpPr>
          <p:nvPr/>
        </p:nvSpPr>
        <p:spPr bwMode="auto">
          <a:xfrm>
            <a:off x="3446592" y="4172198"/>
            <a:ext cx="99911" cy="138652"/>
          </a:xfrm>
          <a:custGeom>
            <a:avLst/>
            <a:gdLst>
              <a:gd name="T0" fmla="*/ 31 w 125"/>
              <a:gd name="T1" fmla="*/ 0 h 173"/>
              <a:gd name="T2" fmla="*/ 73 w 125"/>
              <a:gd name="T3" fmla="*/ 16 h 173"/>
              <a:gd name="T4" fmla="*/ 114 w 125"/>
              <a:gd name="T5" fmla="*/ 52 h 173"/>
              <a:gd name="T6" fmla="*/ 124 w 125"/>
              <a:gd name="T7" fmla="*/ 78 h 173"/>
              <a:gd name="T8" fmla="*/ 109 w 125"/>
              <a:gd name="T9" fmla="*/ 119 h 173"/>
              <a:gd name="T10" fmla="*/ 83 w 125"/>
              <a:gd name="T11" fmla="*/ 161 h 173"/>
              <a:gd name="T12" fmla="*/ 31 w 125"/>
              <a:gd name="T13" fmla="*/ 172 h 173"/>
              <a:gd name="T14" fmla="*/ 0 w 125"/>
              <a:gd name="T15" fmla="*/ 151 h 173"/>
              <a:gd name="T16" fmla="*/ 26 w 125"/>
              <a:gd name="T17" fmla="*/ 109 h 173"/>
              <a:gd name="T18" fmla="*/ 16 w 125"/>
              <a:gd name="T19" fmla="*/ 84 h 173"/>
              <a:gd name="T20" fmla="*/ 6 w 125"/>
              <a:gd name="T21" fmla="*/ 27 h 173"/>
              <a:gd name="T22" fmla="*/ 31 w 125"/>
              <a:gd name="T23" fmla="*/ 0 h 173"/>
              <a:gd name="T24" fmla="*/ 31 w 125"/>
              <a:gd name="T25" fmla="*/ 0 h 1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173"/>
              <a:gd name="T41" fmla="*/ 125 w 125"/>
              <a:gd name="T42" fmla="*/ 173 h 1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173">
                <a:moveTo>
                  <a:pt x="31" y="0"/>
                </a:moveTo>
                <a:lnTo>
                  <a:pt x="73" y="16"/>
                </a:lnTo>
                <a:lnTo>
                  <a:pt x="114" y="52"/>
                </a:lnTo>
                <a:lnTo>
                  <a:pt x="124" y="78"/>
                </a:lnTo>
                <a:lnTo>
                  <a:pt x="109" y="119"/>
                </a:lnTo>
                <a:lnTo>
                  <a:pt x="83" y="161"/>
                </a:lnTo>
                <a:lnTo>
                  <a:pt x="31" y="172"/>
                </a:lnTo>
                <a:lnTo>
                  <a:pt x="0" y="151"/>
                </a:lnTo>
                <a:lnTo>
                  <a:pt x="26" y="109"/>
                </a:lnTo>
                <a:lnTo>
                  <a:pt x="16" y="84"/>
                </a:lnTo>
                <a:lnTo>
                  <a:pt x="6" y="27"/>
                </a:lnTo>
                <a:lnTo>
                  <a:pt x="31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3" name="Freeform 236"/>
          <p:cNvSpPr>
            <a:spLocks noChangeArrowheads="1"/>
          </p:cNvSpPr>
          <p:nvPr/>
        </p:nvSpPr>
        <p:spPr bwMode="auto">
          <a:xfrm>
            <a:off x="3006169" y="3690994"/>
            <a:ext cx="63210" cy="24468"/>
          </a:xfrm>
          <a:custGeom>
            <a:avLst/>
            <a:gdLst>
              <a:gd name="T0" fmla="*/ 62 w 78"/>
              <a:gd name="T1" fmla="*/ 31 h 32"/>
              <a:gd name="T2" fmla="*/ 0 w 78"/>
              <a:gd name="T3" fmla="*/ 21 h 32"/>
              <a:gd name="T4" fmla="*/ 10 w 78"/>
              <a:gd name="T5" fmla="*/ 0 h 32"/>
              <a:gd name="T6" fmla="*/ 51 w 78"/>
              <a:gd name="T7" fmla="*/ 6 h 32"/>
              <a:gd name="T8" fmla="*/ 77 w 78"/>
              <a:gd name="T9" fmla="*/ 15 h 32"/>
              <a:gd name="T10" fmla="*/ 62 w 78"/>
              <a:gd name="T11" fmla="*/ 31 h 32"/>
              <a:gd name="T12" fmla="*/ 62 w 78"/>
              <a:gd name="T13" fmla="*/ 31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8"/>
              <a:gd name="T22" fmla="*/ 0 h 32"/>
              <a:gd name="T23" fmla="*/ 78 w 78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8" h="32">
                <a:moveTo>
                  <a:pt x="62" y="31"/>
                </a:moveTo>
                <a:lnTo>
                  <a:pt x="0" y="21"/>
                </a:lnTo>
                <a:lnTo>
                  <a:pt x="10" y="0"/>
                </a:lnTo>
                <a:lnTo>
                  <a:pt x="51" y="6"/>
                </a:lnTo>
                <a:lnTo>
                  <a:pt x="77" y="15"/>
                </a:lnTo>
                <a:lnTo>
                  <a:pt x="62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4" name="Freeform 245" descr="Diagonales larges vers le bas"/>
          <p:cNvSpPr>
            <a:spLocks noChangeArrowheads="1"/>
          </p:cNvSpPr>
          <p:nvPr/>
        </p:nvSpPr>
        <p:spPr bwMode="auto">
          <a:xfrm>
            <a:off x="3691271" y="218582"/>
            <a:ext cx="1482351" cy="1637315"/>
          </a:xfrm>
          <a:custGeom>
            <a:avLst/>
            <a:gdLst>
              <a:gd name="T0" fmla="*/ 337 w 1819"/>
              <a:gd name="T1" fmla="*/ 1931 h 2009"/>
              <a:gd name="T2" fmla="*/ 218 w 1819"/>
              <a:gd name="T3" fmla="*/ 1449 h 2009"/>
              <a:gd name="T4" fmla="*/ 368 w 1819"/>
              <a:gd name="T5" fmla="*/ 1248 h 2009"/>
              <a:gd name="T6" fmla="*/ 275 w 1819"/>
              <a:gd name="T7" fmla="*/ 1123 h 2009"/>
              <a:gd name="T8" fmla="*/ 301 w 1819"/>
              <a:gd name="T9" fmla="*/ 745 h 2009"/>
              <a:gd name="T10" fmla="*/ 109 w 1819"/>
              <a:gd name="T11" fmla="*/ 668 h 2009"/>
              <a:gd name="T12" fmla="*/ 11 w 1819"/>
              <a:gd name="T13" fmla="*/ 637 h 2009"/>
              <a:gd name="T14" fmla="*/ 16 w 1819"/>
              <a:gd name="T15" fmla="*/ 600 h 2009"/>
              <a:gd name="T16" fmla="*/ 11 w 1819"/>
              <a:gd name="T17" fmla="*/ 554 h 2009"/>
              <a:gd name="T18" fmla="*/ 140 w 1819"/>
              <a:gd name="T19" fmla="*/ 543 h 2009"/>
              <a:gd name="T20" fmla="*/ 52 w 1819"/>
              <a:gd name="T21" fmla="*/ 512 h 2009"/>
              <a:gd name="T22" fmla="*/ 68 w 1819"/>
              <a:gd name="T23" fmla="*/ 409 h 2009"/>
              <a:gd name="T24" fmla="*/ 207 w 1819"/>
              <a:gd name="T25" fmla="*/ 382 h 2009"/>
              <a:gd name="T26" fmla="*/ 327 w 1819"/>
              <a:gd name="T27" fmla="*/ 337 h 2009"/>
              <a:gd name="T28" fmla="*/ 379 w 1819"/>
              <a:gd name="T29" fmla="*/ 294 h 2009"/>
              <a:gd name="T30" fmla="*/ 275 w 1819"/>
              <a:gd name="T31" fmla="*/ 294 h 2009"/>
              <a:gd name="T32" fmla="*/ 405 w 1819"/>
              <a:gd name="T33" fmla="*/ 202 h 2009"/>
              <a:gd name="T34" fmla="*/ 461 w 1819"/>
              <a:gd name="T35" fmla="*/ 176 h 2009"/>
              <a:gd name="T36" fmla="*/ 570 w 1819"/>
              <a:gd name="T37" fmla="*/ 119 h 2009"/>
              <a:gd name="T38" fmla="*/ 653 w 1819"/>
              <a:gd name="T39" fmla="*/ 206 h 2009"/>
              <a:gd name="T40" fmla="*/ 845 w 1819"/>
              <a:gd name="T41" fmla="*/ 176 h 2009"/>
              <a:gd name="T42" fmla="*/ 927 w 1819"/>
              <a:gd name="T43" fmla="*/ 149 h 2009"/>
              <a:gd name="T44" fmla="*/ 1021 w 1819"/>
              <a:gd name="T45" fmla="*/ 145 h 2009"/>
              <a:gd name="T46" fmla="*/ 1088 w 1819"/>
              <a:gd name="T47" fmla="*/ 98 h 2009"/>
              <a:gd name="T48" fmla="*/ 1037 w 1819"/>
              <a:gd name="T49" fmla="*/ 56 h 2009"/>
              <a:gd name="T50" fmla="*/ 1315 w 1819"/>
              <a:gd name="T51" fmla="*/ 0 h 2009"/>
              <a:gd name="T52" fmla="*/ 1414 w 1819"/>
              <a:gd name="T53" fmla="*/ 77 h 2009"/>
              <a:gd name="T54" fmla="*/ 1321 w 1819"/>
              <a:gd name="T55" fmla="*/ 98 h 2009"/>
              <a:gd name="T56" fmla="*/ 1548 w 1819"/>
              <a:gd name="T57" fmla="*/ 145 h 2009"/>
              <a:gd name="T58" fmla="*/ 1523 w 1819"/>
              <a:gd name="T59" fmla="*/ 202 h 2009"/>
              <a:gd name="T60" fmla="*/ 1238 w 1819"/>
              <a:gd name="T61" fmla="*/ 253 h 2009"/>
              <a:gd name="T62" fmla="*/ 1481 w 1819"/>
              <a:gd name="T63" fmla="*/ 259 h 2009"/>
              <a:gd name="T64" fmla="*/ 1507 w 1819"/>
              <a:gd name="T65" fmla="*/ 243 h 2009"/>
              <a:gd name="T66" fmla="*/ 1471 w 1819"/>
              <a:gd name="T67" fmla="*/ 409 h 2009"/>
              <a:gd name="T68" fmla="*/ 1616 w 1819"/>
              <a:gd name="T69" fmla="*/ 284 h 2009"/>
              <a:gd name="T70" fmla="*/ 1755 w 1819"/>
              <a:gd name="T71" fmla="*/ 269 h 2009"/>
              <a:gd name="T72" fmla="*/ 1755 w 1819"/>
              <a:gd name="T73" fmla="*/ 382 h 2009"/>
              <a:gd name="T74" fmla="*/ 1667 w 1819"/>
              <a:gd name="T75" fmla="*/ 419 h 2009"/>
              <a:gd name="T76" fmla="*/ 1575 w 1819"/>
              <a:gd name="T77" fmla="*/ 492 h 2009"/>
              <a:gd name="T78" fmla="*/ 1601 w 1819"/>
              <a:gd name="T79" fmla="*/ 554 h 2009"/>
              <a:gd name="T80" fmla="*/ 1548 w 1819"/>
              <a:gd name="T81" fmla="*/ 729 h 2009"/>
              <a:gd name="T82" fmla="*/ 1491 w 1819"/>
              <a:gd name="T83" fmla="*/ 813 h 2009"/>
              <a:gd name="T84" fmla="*/ 1491 w 1819"/>
              <a:gd name="T85" fmla="*/ 1071 h 2009"/>
              <a:gd name="T86" fmla="*/ 1331 w 1819"/>
              <a:gd name="T87" fmla="*/ 1123 h 2009"/>
              <a:gd name="T88" fmla="*/ 1362 w 1819"/>
              <a:gd name="T89" fmla="*/ 1299 h 2009"/>
              <a:gd name="T90" fmla="*/ 1295 w 1819"/>
              <a:gd name="T91" fmla="*/ 1232 h 2009"/>
              <a:gd name="T92" fmla="*/ 1238 w 1819"/>
              <a:gd name="T93" fmla="*/ 1211 h 2009"/>
              <a:gd name="T94" fmla="*/ 1170 w 1819"/>
              <a:gd name="T95" fmla="*/ 1289 h 2009"/>
              <a:gd name="T96" fmla="*/ 1383 w 1819"/>
              <a:gd name="T97" fmla="*/ 1320 h 2009"/>
              <a:gd name="T98" fmla="*/ 1037 w 1819"/>
              <a:gd name="T99" fmla="*/ 1438 h 2009"/>
              <a:gd name="T100" fmla="*/ 912 w 1819"/>
              <a:gd name="T101" fmla="*/ 1522 h 2009"/>
              <a:gd name="T102" fmla="*/ 777 w 1819"/>
              <a:gd name="T103" fmla="*/ 1537 h 2009"/>
              <a:gd name="T104" fmla="*/ 663 w 1819"/>
              <a:gd name="T105" fmla="*/ 1667 h 2009"/>
              <a:gd name="T106" fmla="*/ 477 w 1819"/>
              <a:gd name="T107" fmla="*/ 2008 h 20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19"/>
              <a:gd name="T163" fmla="*/ 0 h 2009"/>
              <a:gd name="T164" fmla="*/ 1819 w 1819"/>
              <a:gd name="T165" fmla="*/ 2009 h 200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19" h="2009">
                <a:moveTo>
                  <a:pt x="477" y="2008"/>
                </a:moveTo>
                <a:lnTo>
                  <a:pt x="446" y="1998"/>
                </a:lnTo>
                <a:lnTo>
                  <a:pt x="393" y="1931"/>
                </a:lnTo>
                <a:lnTo>
                  <a:pt x="337" y="1931"/>
                </a:lnTo>
                <a:lnTo>
                  <a:pt x="295" y="1873"/>
                </a:lnTo>
                <a:lnTo>
                  <a:pt x="244" y="1734"/>
                </a:lnTo>
                <a:lnTo>
                  <a:pt x="228" y="1573"/>
                </a:lnTo>
                <a:lnTo>
                  <a:pt x="218" y="1449"/>
                </a:lnTo>
                <a:lnTo>
                  <a:pt x="260" y="1356"/>
                </a:lnTo>
                <a:lnTo>
                  <a:pt x="317" y="1346"/>
                </a:lnTo>
                <a:lnTo>
                  <a:pt x="363" y="1320"/>
                </a:lnTo>
                <a:lnTo>
                  <a:pt x="368" y="1248"/>
                </a:lnTo>
                <a:lnTo>
                  <a:pt x="295" y="1180"/>
                </a:lnTo>
                <a:lnTo>
                  <a:pt x="393" y="1221"/>
                </a:lnTo>
                <a:lnTo>
                  <a:pt x="342" y="1138"/>
                </a:lnTo>
                <a:lnTo>
                  <a:pt x="275" y="1123"/>
                </a:lnTo>
                <a:lnTo>
                  <a:pt x="295" y="1071"/>
                </a:lnTo>
                <a:lnTo>
                  <a:pt x="342" y="1035"/>
                </a:lnTo>
                <a:lnTo>
                  <a:pt x="327" y="817"/>
                </a:lnTo>
                <a:lnTo>
                  <a:pt x="301" y="745"/>
                </a:lnTo>
                <a:lnTo>
                  <a:pt x="233" y="703"/>
                </a:lnTo>
                <a:lnTo>
                  <a:pt x="176" y="678"/>
                </a:lnTo>
                <a:lnTo>
                  <a:pt x="125" y="693"/>
                </a:lnTo>
                <a:lnTo>
                  <a:pt x="109" y="668"/>
                </a:lnTo>
                <a:lnTo>
                  <a:pt x="78" y="662"/>
                </a:lnTo>
                <a:lnTo>
                  <a:pt x="84" y="703"/>
                </a:lnTo>
                <a:lnTo>
                  <a:pt x="31" y="678"/>
                </a:lnTo>
                <a:lnTo>
                  <a:pt x="11" y="637"/>
                </a:lnTo>
                <a:lnTo>
                  <a:pt x="42" y="625"/>
                </a:lnTo>
                <a:lnTo>
                  <a:pt x="78" y="611"/>
                </a:lnTo>
                <a:lnTo>
                  <a:pt x="52" y="611"/>
                </a:lnTo>
                <a:lnTo>
                  <a:pt x="16" y="600"/>
                </a:lnTo>
                <a:lnTo>
                  <a:pt x="52" y="580"/>
                </a:lnTo>
                <a:lnTo>
                  <a:pt x="42" y="569"/>
                </a:lnTo>
                <a:lnTo>
                  <a:pt x="0" y="584"/>
                </a:lnTo>
                <a:lnTo>
                  <a:pt x="11" y="554"/>
                </a:lnTo>
                <a:lnTo>
                  <a:pt x="78" y="554"/>
                </a:lnTo>
                <a:lnTo>
                  <a:pt x="150" y="580"/>
                </a:lnTo>
                <a:lnTo>
                  <a:pt x="176" y="533"/>
                </a:lnTo>
                <a:lnTo>
                  <a:pt x="140" y="543"/>
                </a:lnTo>
                <a:lnTo>
                  <a:pt x="99" y="543"/>
                </a:lnTo>
                <a:lnTo>
                  <a:pt x="58" y="527"/>
                </a:lnTo>
                <a:lnTo>
                  <a:pt x="84" y="517"/>
                </a:lnTo>
                <a:lnTo>
                  <a:pt x="52" y="512"/>
                </a:lnTo>
                <a:lnTo>
                  <a:pt x="16" y="486"/>
                </a:lnTo>
                <a:lnTo>
                  <a:pt x="0" y="460"/>
                </a:lnTo>
                <a:lnTo>
                  <a:pt x="16" y="419"/>
                </a:lnTo>
                <a:lnTo>
                  <a:pt x="68" y="409"/>
                </a:lnTo>
                <a:lnTo>
                  <a:pt x="109" y="409"/>
                </a:lnTo>
                <a:lnTo>
                  <a:pt x="161" y="404"/>
                </a:lnTo>
                <a:lnTo>
                  <a:pt x="161" y="394"/>
                </a:lnTo>
                <a:lnTo>
                  <a:pt x="207" y="382"/>
                </a:lnTo>
                <a:lnTo>
                  <a:pt x="244" y="382"/>
                </a:lnTo>
                <a:lnTo>
                  <a:pt x="260" y="394"/>
                </a:lnTo>
                <a:lnTo>
                  <a:pt x="317" y="362"/>
                </a:lnTo>
                <a:lnTo>
                  <a:pt x="327" y="337"/>
                </a:lnTo>
                <a:lnTo>
                  <a:pt x="363" y="326"/>
                </a:lnTo>
                <a:lnTo>
                  <a:pt x="337" y="310"/>
                </a:lnTo>
                <a:lnTo>
                  <a:pt x="379" y="300"/>
                </a:lnTo>
                <a:lnTo>
                  <a:pt x="379" y="294"/>
                </a:lnTo>
                <a:lnTo>
                  <a:pt x="363" y="300"/>
                </a:lnTo>
                <a:lnTo>
                  <a:pt x="311" y="310"/>
                </a:lnTo>
                <a:lnTo>
                  <a:pt x="301" y="294"/>
                </a:lnTo>
                <a:lnTo>
                  <a:pt x="275" y="294"/>
                </a:lnTo>
                <a:lnTo>
                  <a:pt x="285" y="274"/>
                </a:lnTo>
                <a:lnTo>
                  <a:pt x="311" y="259"/>
                </a:lnTo>
                <a:lnTo>
                  <a:pt x="368" y="227"/>
                </a:lnTo>
                <a:lnTo>
                  <a:pt x="405" y="202"/>
                </a:lnTo>
                <a:lnTo>
                  <a:pt x="446" y="192"/>
                </a:lnTo>
                <a:lnTo>
                  <a:pt x="451" y="227"/>
                </a:lnTo>
                <a:lnTo>
                  <a:pt x="461" y="227"/>
                </a:lnTo>
                <a:lnTo>
                  <a:pt x="461" y="176"/>
                </a:lnTo>
                <a:lnTo>
                  <a:pt x="487" y="176"/>
                </a:lnTo>
                <a:lnTo>
                  <a:pt x="503" y="202"/>
                </a:lnTo>
                <a:lnTo>
                  <a:pt x="528" y="192"/>
                </a:lnTo>
                <a:lnTo>
                  <a:pt x="570" y="119"/>
                </a:lnTo>
                <a:lnTo>
                  <a:pt x="601" y="124"/>
                </a:lnTo>
                <a:lnTo>
                  <a:pt x="601" y="161"/>
                </a:lnTo>
                <a:lnTo>
                  <a:pt x="642" y="206"/>
                </a:lnTo>
                <a:lnTo>
                  <a:pt x="653" y="206"/>
                </a:lnTo>
                <a:lnTo>
                  <a:pt x="622" y="108"/>
                </a:lnTo>
                <a:lnTo>
                  <a:pt x="772" y="93"/>
                </a:lnTo>
                <a:lnTo>
                  <a:pt x="777" y="149"/>
                </a:lnTo>
                <a:lnTo>
                  <a:pt x="845" y="176"/>
                </a:lnTo>
                <a:lnTo>
                  <a:pt x="855" y="165"/>
                </a:lnTo>
                <a:lnTo>
                  <a:pt x="845" y="124"/>
                </a:lnTo>
                <a:lnTo>
                  <a:pt x="860" y="93"/>
                </a:lnTo>
                <a:lnTo>
                  <a:pt x="927" y="149"/>
                </a:lnTo>
                <a:lnTo>
                  <a:pt x="969" y="217"/>
                </a:lnTo>
                <a:lnTo>
                  <a:pt x="990" y="202"/>
                </a:lnTo>
                <a:lnTo>
                  <a:pt x="979" y="165"/>
                </a:lnTo>
                <a:lnTo>
                  <a:pt x="1021" y="145"/>
                </a:lnTo>
                <a:lnTo>
                  <a:pt x="1047" y="161"/>
                </a:lnTo>
                <a:lnTo>
                  <a:pt x="1057" y="161"/>
                </a:lnTo>
                <a:lnTo>
                  <a:pt x="1005" y="77"/>
                </a:lnTo>
                <a:lnTo>
                  <a:pt x="1088" y="98"/>
                </a:lnTo>
                <a:lnTo>
                  <a:pt x="1129" y="145"/>
                </a:lnTo>
                <a:lnTo>
                  <a:pt x="1129" y="108"/>
                </a:lnTo>
                <a:lnTo>
                  <a:pt x="1103" y="77"/>
                </a:lnTo>
                <a:lnTo>
                  <a:pt x="1037" y="56"/>
                </a:lnTo>
                <a:lnTo>
                  <a:pt x="1021" y="15"/>
                </a:lnTo>
                <a:lnTo>
                  <a:pt x="1047" y="15"/>
                </a:lnTo>
                <a:lnTo>
                  <a:pt x="1197" y="15"/>
                </a:lnTo>
                <a:lnTo>
                  <a:pt x="1315" y="0"/>
                </a:lnTo>
                <a:lnTo>
                  <a:pt x="1440" y="26"/>
                </a:lnTo>
                <a:lnTo>
                  <a:pt x="1507" y="56"/>
                </a:lnTo>
                <a:lnTo>
                  <a:pt x="1481" y="77"/>
                </a:lnTo>
                <a:lnTo>
                  <a:pt x="1414" y="77"/>
                </a:lnTo>
                <a:lnTo>
                  <a:pt x="1331" y="83"/>
                </a:lnTo>
                <a:lnTo>
                  <a:pt x="1274" y="93"/>
                </a:lnTo>
                <a:lnTo>
                  <a:pt x="1238" y="119"/>
                </a:lnTo>
                <a:lnTo>
                  <a:pt x="1321" y="98"/>
                </a:lnTo>
                <a:lnTo>
                  <a:pt x="1430" y="98"/>
                </a:lnTo>
                <a:lnTo>
                  <a:pt x="1523" y="93"/>
                </a:lnTo>
                <a:lnTo>
                  <a:pt x="1523" y="134"/>
                </a:lnTo>
                <a:lnTo>
                  <a:pt x="1548" y="145"/>
                </a:lnTo>
                <a:lnTo>
                  <a:pt x="1616" y="165"/>
                </a:lnTo>
                <a:lnTo>
                  <a:pt x="1575" y="192"/>
                </a:lnTo>
                <a:lnTo>
                  <a:pt x="1559" y="202"/>
                </a:lnTo>
                <a:lnTo>
                  <a:pt x="1523" y="202"/>
                </a:lnTo>
                <a:lnTo>
                  <a:pt x="1497" y="217"/>
                </a:lnTo>
                <a:lnTo>
                  <a:pt x="1450" y="206"/>
                </a:lnTo>
                <a:lnTo>
                  <a:pt x="1362" y="206"/>
                </a:lnTo>
                <a:lnTo>
                  <a:pt x="1238" y="253"/>
                </a:lnTo>
                <a:lnTo>
                  <a:pt x="1248" y="259"/>
                </a:lnTo>
                <a:lnTo>
                  <a:pt x="1362" y="233"/>
                </a:lnTo>
                <a:lnTo>
                  <a:pt x="1471" y="233"/>
                </a:lnTo>
                <a:lnTo>
                  <a:pt x="1481" y="259"/>
                </a:lnTo>
                <a:lnTo>
                  <a:pt x="1414" y="294"/>
                </a:lnTo>
                <a:lnTo>
                  <a:pt x="1430" y="310"/>
                </a:lnTo>
                <a:lnTo>
                  <a:pt x="1497" y="284"/>
                </a:lnTo>
                <a:lnTo>
                  <a:pt x="1507" y="243"/>
                </a:lnTo>
                <a:lnTo>
                  <a:pt x="1564" y="233"/>
                </a:lnTo>
                <a:lnTo>
                  <a:pt x="1564" y="259"/>
                </a:lnTo>
                <a:lnTo>
                  <a:pt x="1538" y="337"/>
                </a:lnTo>
                <a:lnTo>
                  <a:pt x="1471" y="409"/>
                </a:lnTo>
                <a:lnTo>
                  <a:pt x="1518" y="378"/>
                </a:lnTo>
                <a:lnTo>
                  <a:pt x="1575" y="337"/>
                </a:lnTo>
                <a:lnTo>
                  <a:pt x="1601" y="294"/>
                </a:lnTo>
                <a:lnTo>
                  <a:pt x="1616" y="284"/>
                </a:lnTo>
                <a:lnTo>
                  <a:pt x="1616" y="316"/>
                </a:lnTo>
                <a:lnTo>
                  <a:pt x="1667" y="316"/>
                </a:lnTo>
                <a:lnTo>
                  <a:pt x="1689" y="284"/>
                </a:lnTo>
                <a:lnTo>
                  <a:pt x="1755" y="269"/>
                </a:lnTo>
                <a:lnTo>
                  <a:pt x="1818" y="300"/>
                </a:lnTo>
                <a:lnTo>
                  <a:pt x="1808" y="337"/>
                </a:lnTo>
                <a:lnTo>
                  <a:pt x="1751" y="367"/>
                </a:lnTo>
                <a:lnTo>
                  <a:pt x="1755" y="382"/>
                </a:lnTo>
                <a:lnTo>
                  <a:pt x="1710" y="404"/>
                </a:lnTo>
                <a:lnTo>
                  <a:pt x="1647" y="409"/>
                </a:lnTo>
                <a:lnTo>
                  <a:pt x="1601" y="409"/>
                </a:lnTo>
                <a:lnTo>
                  <a:pt x="1667" y="419"/>
                </a:lnTo>
                <a:lnTo>
                  <a:pt x="1710" y="419"/>
                </a:lnTo>
                <a:lnTo>
                  <a:pt x="1683" y="460"/>
                </a:lnTo>
                <a:lnTo>
                  <a:pt x="1601" y="445"/>
                </a:lnTo>
                <a:lnTo>
                  <a:pt x="1575" y="492"/>
                </a:lnTo>
                <a:lnTo>
                  <a:pt x="1575" y="502"/>
                </a:lnTo>
                <a:lnTo>
                  <a:pt x="1606" y="476"/>
                </a:lnTo>
                <a:lnTo>
                  <a:pt x="1667" y="476"/>
                </a:lnTo>
                <a:lnTo>
                  <a:pt x="1601" y="554"/>
                </a:lnTo>
                <a:lnTo>
                  <a:pt x="1538" y="611"/>
                </a:lnTo>
                <a:lnTo>
                  <a:pt x="1534" y="678"/>
                </a:lnTo>
                <a:lnTo>
                  <a:pt x="1575" y="719"/>
                </a:lnTo>
                <a:lnTo>
                  <a:pt x="1548" y="729"/>
                </a:lnTo>
                <a:lnTo>
                  <a:pt x="1579" y="735"/>
                </a:lnTo>
                <a:lnTo>
                  <a:pt x="1591" y="797"/>
                </a:lnTo>
                <a:lnTo>
                  <a:pt x="1518" y="776"/>
                </a:lnTo>
                <a:lnTo>
                  <a:pt x="1491" y="813"/>
                </a:lnTo>
                <a:lnTo>
                  <a:pt x="1534" y="828"/>
                </a:lnTo>
                <a:lnTo>
                  <a:pt x="1538" y="921"/>
                </a:lnTo>
                <a:lnTo>
                  <a:pt x="1534" y="1003"/>
                </a:lnTo>
                <a:lnTo>
                  <a:pt x="1491" y="1071"/>
                </a:lnTo>
                <a:lnTo>
                  <a:pt x="1424" y="1087"/>
                </a:lnTo>
                <a:lnTo>
                  <a:pt x="1373" y="1060"/>
                </a:lnTo>
                <a:lnTo>
                  <a:pt x="1315" y="1081"/>
                </a:lnTo>
                <a:lnTo>
                  <a:pt x="1331" y="1123"/>
                </a:lnTo>
                <a:lnTo>
                  <a:pt x="1383" y="1190"/>
                </a:lnTo>
                <a:lnTo>
                  <a:pt x="1409" y="1221"/>
                </a:lnTo>
                <a:lnTo>
                  <a:pt x="1409" y="1289"/>
                </a:lnTo>
                <a:lnTo>
                  <a:pt x="1362" y="1299"/>
                </a:lnTo>
                <a:lnTo>
                  <a:pt x="1358" y="1299"/>
                </a:lnTo>
                <a:lnTo>
                  <a:pt x="1321" y="1278"/>
                </a:lnTo>
                <a:lnTo>
                  <a:pt x="1321" y="1252"/>
                </a:lnTo>
                <a:lnTo>
                  <a:pt x="1295" y="1232"/>
                </a:lnTo>
                <a:lnTo>
                  <a:pt x="1254" y="1205"/>
                </a:lnTo>
                <a:lnTo>
                  <a:pt x="1197" y="1164"/>
                </a:lnTo>
                <a:lnTo>
                  <a:pt x="1186" y="1180"/>
                </a:lnTo>
                <a:lnTo>
                  <a:pt x="1238" y="1211"/>
                </a:lnTo>
                <a:lnTo>
                  <a:pt x="1280" y="1236"/>
                </a:lnTo>
                <a:lnTo>
                  <a:pt x="1207" y="1248"/>
                </a:lnTo>
                <a:lnTo>
                  <a:pt x="1181" y="1273"/>
                </a:lnTo>
                <a:lnTo>
                  <a:pt x="1170" y="1289"/>
                </a:lnTo>
                <a:lnTo>
                  <a:pt x="1238" y="1289"/>
                </a:lnTo>
                <a:lnTo>
                  <a:pt x="1155" y="1304"/>
                </a:lnTo>
                <a:lnTo>
                  <a:pt x="1274" y="1299"/>
                </a:lnTo>
                <a:lnTo>
                  <a:pt x="1383" y="1320"/>
                </a:lnTo>
                <a:lnTo>
                  <a:pt x="1342" y="1346"/>
                </a:lnTo>
                <a:lnTo>
                  <a:pt x="1233" y="1407"/>
                </a:lnTo>
                <a:lnTo>
                  <a:pt x="1129" y="1423"/>
                </a:lnTo>
                <a:lnTo>
                  <a:pt x="1037" y="1438"/>
                </a:lnTo>
                <a:lnTo>
                  <a:pt x="1005" y="1407"/>
                </a:lnTo>
                <a:lnTo>
                  <a:pt x="1015" y="1449"/>
                </a:lnTo>
                <a:lnTo>
                  <a:pt x="979" y="1465"/>
                </a:lnTo>
                <a:lnTo>
                  <a:pt x="912" y="1522"/>
                </a:lnTo>
                <a:lnTo>
                  <a:pt x="829" y="1579"/>
                </a:lnTo>
                <a:lnTo>
                  <a:pt x="788" y="1579"/>
                </a:lnTo>
                <a:lnTo>
                  <a:pt x="804" y="1537"/>
                </a:lnTo>
                <a:lnTo>
                  <a:pt x="777" y="1537"/>
                </a:lnTo>
                <a:lnTo>
                  <a:pt x="772" y="1589"/>
                </a:lnTo>
                <a:lnTo>
                  <a:pt x="720" y="1599"/>
                </a:lnTo>
                <a:lnTo>
                  <a:pt x="694" y="1614"/>
                </a:lnTo>
                <a:lnTo>
                  <a:pt x="663" y="1667"/>
                </a:lnTo>
                <a:lnTo>
                  <a:pt x="642" y="1708"/>
                </a:lnTo>
                <a:lnTo>
                  <a:pt x="601" y="1775"/>
                </a:lnTo>
                <a:lnTo>
                  <a:pt x="570" y="1863"/>
                </a:lnTo>
                <a:lnTo>
                  <a:pt x="477" y="200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5" name="Freeform 246"/>
          <p:cNvSpPr>
            <a:spLocks noChangeArrowheads="1"/>
          </p:cNvSpPr>
          <p:nvPr/>
        </p:nvSpPr>
        <p:spPr bwMode="auto">
          <a:xfrm>
            <a:off x="3183562" y="3990726"/>
            <a:ext cx="38740" cy="16312"/>
          </a:xfrm>
          <a:custGeom>
            <a:avLst/>
            <a:gdLst>
              <a:gd name="T0" fmla="*/ 36 w 48"/>
              <a:gd name="T1" fmla="*/ 20 h 21"/>
              <a:gd name="T2" fmla="*/ 0 w 48"/>
              <a:gd name="T3" fmla="*/ 20 h 21"/>
              <a:gd name="T4" fmla="*/ 21 w 48"/>
              <a:gd name="T5" fmla="*/ 15 h 21"/>
              <a:gd name="T6" fmla="*/ 21 w 48"/>
              <a:gd name="T7" fmla="*/ 0 h 21"/>
              <a:gd name="T8" fmla="*/ 47 w 48"/>
              <a:gd name="T9" fmla="*/ 0 h 21"/>
              <a:gd name="T10" fmla="*/ 36 w 48"/>
              <a:gd name="T11" fmla="*/ 20 h 21"/>
              <a:gd name="T12" fmla="*/ 36 w 48"/>
              <a:gd name="T13" fmla="*/ 2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21"/>
              <a:gd name="T23" fmla="*/ 48 w 48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21">
                <a:moveTo>
                  <a:pt x="36" y="20"/>
                </a:moveTo>
                <a:lnTo>
                  <a:pt x="0" y="20"/>
                </a:lnTo>
                <a:lnTo>
                  <a:pt x="21" y="15"/>
                </a:lnTo>
                <a:lnTo>
                  <a:pt x="21" y="0"/>
                </a:lnTo>
                <a:lnTo>
                  <a:pt x="47" y="0"/>
                </a:lnTo>
                <a:lnTo>
                  <a:pt x="36" y="2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3" name="Freeform 281" descr="Diagonales larges vers le bas"/>
          <p:cNvSpPr>
            <a:spLocks noChangeArrowheads="1"/>
          </p:cNvSpPr>
          <p:nvPr/>
        </p:nvSpPr>
        <p:spPr bwMode="auto">
          <a:xfrm>
            <a:off x="1018148" y="703863"/>
            <a:ext cx="2605837" cy="1975789"/>
          </a:xfrm>
          <a:custGeom>
            <a:avLst/>
            <a:gdLst>
              <a:gd name="T0" fmla="*/ 658 w 3197"/>
              <a:gd name="T1" fmla="*/ 124 h 2423"/>
              <a:gd name="T2" fmla="*/ 938 w 3197"/>
              <a:gd name="T3" fmla="*/ 93 h 2423"/>
              <a:gd name="T4" fmla="*/ 834 w 3197"/>
              <a:gd name="T5" fmla="*/ 139 h 2423"/>
              <a:gd name="T6" fmla="*/ 1036 w 3197"/>
              <a:gd name="T7" fmla="*/ 66 h 2423"/>
              <a:gd name="T8" fmla="*/ 1077 w 3197"/>
              <a:gd name="T9" fmla="*/ 202 h 2423"/>
              <a:gd name="T10" fmla="*/ 1351 w 3197"/>
              <a:gd name="T11" fmla="*/ 300 h 2423"/>
              <a:gd name="T12" fmla="*/ 1496 w 3197"/>
              <a:gd name="T13" fmla="*/ 424 h 2423"/>
              <a:gd name="T14" fmla="*/ 1543 w 3197"/>
              <a:gd name="T15" fmla="*/ 527 h 2423"/>
              <a:gd name="T16" fmla="*/ 1580 w 3197"/>
              <a:gd name="T17" fmla="*/ 424 h 2423"/>
              <a:gd name="T18" fmla="*/ 1756 w 3197"/>
              <a:gd name="T19" fmla="*/ 476 h 2423"/>
              <a:gd name="T20" fmla="*/ 1958 w 3197"/>
              <a:gd name="T21" fmla="*/ 548 h 2423"/>
              <a:gd name="T22" fmla="*/ 2024 w 3197"/>
              <a:gd name="T23" fmla="*/ 527 h 2423"/>
              <a:gd name="T24" fmla="*/ 1999 w 3197"/>
              <a:gd name="T25" fmla="*/ 615 h 2423"/>
              <a:gd name="T26" fmla="*/ 2092 w 3197"/>
              <a:gd name="T27" fmla="*/ 502 h 2423"/>
              <a:gd name="T28" fmla="*/ 2165 w 3197"/>
              <a:gd name="T29" fmla="*/ 439 h 2423"/>
              <a:gd name="T30" fmla="*/ 2112 w 3197"/>
              <a:gd name="T31" fmla="*/ 351 h 2423"/>
              <a:gd name="T32" fmla="*/ 2201 w 3197"/>
              <a:gd name="T33" fmla="*/ 274 h 2423"/>
              <a:gd name="T34" fmla="*/ 2257 w 3197"/>
              <a:gd name="T35" fmla="*/ 408 h 2423"/>
              <a:gd name="T36" fmla="*/ 2263 w 3197"/>
              <a:gd name="T37" fmla="*/ 465 h 2423"/>
              <a:gd name="T38" fmla="*/ 2289 w 3197"/>
              <a:gd name="T39" fmla="*/ 594 h 2423"/>
              <a:gd name="T40" fmla="*/ 2459 w 3197"/>
              <a:gd name="T41" fmla="*/ 486 h 2423"/>
              <a:gd name="T42" fmla="*/ 2558 w 3197"/>
              <a:gd name="T43" fmla="*/ 600 h 2423"/>
              <a:gd name="T44" fmla="*/ 2382 w 3197"/>
              <a:gd name="T45" fmla="*/ 682 h 2423"/>
              <a:gd name="T46" fmla="*/ 2206 w 3197"/>
              <a:gd name="T47" fmla="*/ 791 h 2423"/>
              <a:gd name="T48" fmla="*/ 2138 w 3197"/>
              <a:gd name="T49" fmla="*/ 899 h 2423"/>
              <a:gd name="T50" fmla="*/ 1946 w 3197"/>
              <a:gd name="T51" fmla="*/ 884 h 2423"/>
              <a:gd name="T52" fmla="*/ 1854 w 3197"/>
              <a:gd name="T53" fmla="*/ 1076 h 2423"/>
              <a:gd name="T54" fmla="*/ 1781 w 3197"/>
              <a:gd name="T55" fmla="*/ 1418 h 2423"/>
              <a:gd name="T56" fmla="*/ 2046 w 3197"/>
              <a:gd name="T57" fmla="*/ 1577 h 2423"/>
              <a:gd name="T58" fmla="*/ 2165 w 3197"/>
              <a:gd name="T59" fmla="*/ 1862 h 2423"/>
              <a:gd name="T60" fmla="*/ 2392 w 3197"/>
              <a:gd name="T61" fmla="*/ 1573 h 2423"/>
              <a:gd name="T62" fmla="*/ 2480 w 3197"/>
              <a:gd name="T63" fmla="*/ 1154 h 2423"/>
              <a:gd name="T64" fmla="*/ 2703 w 3197"/>
              <a:gd name="T65" fmla="*/ 1210 h 2423"/>
              <a:gd name="T66" fmla="*/ 2708 w 3197"/>
              <a:gd name="T67" fmla="*/ 1397 h 2423"/>
              <a:gd name="T68" fmla="*/ 2962 w 3197"/>
              <a:gd name="T69" fmla="*/ 1303 h 2423"/>
              <a:gd name="T70" fmla="*/ 3145 w 3197"/>
              <a:gd name="T71" fmla="*/ 1728 h 2423"/>
              <a:gd name="T72" fmla="*/ 3138 w 3197"/>
              <a:gd name="T73" fmla="*/ 1806 h 2423"/>
              <a:gd name="T74" fmla="*/ 2983 w 3197"/>
              <a:gd name="T75" fmla="*/ 1997 h 2423"/>
              <a:gd name="T76" fmla="*/ 2703 w 3197"/>
              <a:gd name="T77" fmla="*/ 2039 h 2423"/>
              <a:gd name="T78" fmla="*/ 2723 w 3197"/>
              <a:gd name="T79" fmla="*/ 2137 h 2423"/>
              <a:gd name="T80" fmla="*/ 2734 w 3197"/>
              <a:gd name="T81" fmla="*/ 2338 h 2423"/>
              <a:gd name="T82" fmla="*/ 2734 w 3197"/>
              <a:gd name="T83" fmla="*/ 2272 h 2423"/>
              <a:gd name="T84" fmla="*/ 2574 w 3197"/>
              <a:gd name="T85" fmla="*/ 2157 h 2423"/>
              <a:gd name="T86" fmla="*/ 2180 w 3197"/>
              <a:gd name="T87" fmla="*/ 2313 h 2423"/>
              <a:gd name="T88" fmla="*/ 2107 w 3197"/>
              <a:gd name="T89" fmla="*/ 2380 h 2423"/>
              <a:gd name="T90" fmla="*/ 1999 w 3197"/>
              <a:gd name="T91" fmla="*/ 2338 h 2423"/>
              <a:gd name="T92" fmla="*/ 2092 w 3197"/>
              <a:gd name="T93" fmla="*/ 2256 h 2423"/>
              <a:gd name="T94" fmla="*/ 1895 w 3197"/>
              <a:gd name="T95" fmla="*/ 2064 h 2423"/>
              <a:gd name="T96" fmla="*/ 1621 w 3197"/>
              <a:gd name="T97" fmla="*/ 2007 h 2423"/>
              <a:gd name="T98" fmla="*/ 1537 w 3197"/>
              <a:gd name="T99" fmla="*/ 1904 h 2423"/>
              <a:gd name="T100" fmla="*/ 217 w 3197"/>
              <a:gd name="T101" fmla="*/ 1635 h 2423"/>
              <a:gd name="T102" fmla="*/ 259 w 3197"/>
              <a:gd name="T103" fmla="*/ 1267 h 2423"/>
              <a:gd name="T104" fmla="*/ 139 w 3197"/>
              <a:gd name="T105" fmla="*/ 921 h 2423"/>
              <a:gd name="T106" fmla="*/ 305 w 3197"/>
              <a:gd name="T107" fmla="*/ 259 h 242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97"/>
              <a:gd name="T163" fmla="*/ 0 h 2423"/>
              <a:gd name="T164" fmla="*/ 3197 w 3197"/>
              <a:gd name="T165" fmla="*/ 2423 h 242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97" h="2423">
                <a:moveTo>
                  <a:pt x="305" y="259"/>
                </a:moveTo>
                <a:lnTo>
                  <a:pt x="517" y="0"/>
                </a:lnTo>
                <a:lnTo>
                  <a:pt x="558" y="15"/>
                </a:lnTo>
                <a:lnTo>
                  <a:pt x="590" y="98"/>
                </a:lnTo>
                <a:lnTo>
                  <a:pt x="658" y="139"/>
                </a:lnTo>
                <a:lnTo>
                  <a:pt x="658" y="124"/>
                </a:lnTo>
                <a:lnTo>
                  <a:pt x="673" y="134"/>
                </a:lnTo>
                <a:lnTo>
                  <a:pt x="683" y="165"/>
                </a:lnTo>
                <a:lnTo>
                  <a:pt x="699" y="124"/>
                </a:lnTo>
                <a:lnTo>
                  <a:pt x="750" y="98"/>
                </a:lnTo>
                <a:lnTo>
                  <a:pt x="942" y="72"/>
                </a:lnTo>
                <a:lnTo>
                  <a:pt x="938" y="93"/>
                </a:lnTo>
                <a:lnTo>
                  <a:pt x="870" y="108"/>
                </a:lnTo>
                <a:lnTo>
                  <a:pt x="777" y="114"/>
                </a:lnTo>
                <a:lnTo>
                  <a:pt x="735" y="149"/>
                </a:lnTo>
                <a:lnTo>
                  <a:pt x="761" y="155"/>
                </a:lnTo>
                <a:lnTo>
                  <a:pt x="849" y="124"/>
                </a:lnTo>
                <a:lnTo>
                  <a:pt x="834" y="139"/>
                </a:lnTo>
                <a:lnTo>
                  <a:pt x="942" y="108"/>
                </a:lnTo>
                <a:lnTo>
                  <a:pt x="938" y="114"/>
                </a:lnTo>
                <a:lnTo>
                  <a:pt x="942" y="134"/>
                </a:lnTo>
                <a:lnTo>
                  <a:pt x="1020" y="93"/>
                </a:lnTo>
                <a:lnTo>
                  <a:pt x="1020" y="72"/>
                </a:lnTo>
                <a:lnTo>
                  <a:pt x="1036" y="66"/>
                </a:lnTo>
                <a:lnTo>
                  <a:pt x="1020" y="165"/>
                </a:lnTo>
                <a:lnTo>
                  <a:pt x="1036" y="191"/>
                </a:lnTo>
                <a:lnTo>
                  <a:pt x="1087" y="134"/>
                </a:lnTo>
                <a:lnTo>
                  <a:pt x="1118" y="124"/>
                </a:lnTo>
                <a:lnTo>
                  <a:pt x="1108" y="165"/>
                </a:lnTo>
                <a:lnTo>
                  <a:pt x="1077" y="202"/>
                </a:lnTo>
                <a:lnTo>
                  <a:pt x="1128" y="202"/>
                </a:lnTo>
                <a:lnTo>
                  <a:pt x="1155" y="175"/>
                </a:lnTo>
                <a:lnTo>
                  <a:pt x="1196" y="181"/>
                </a:lnTo>
                <a:lnTo>
                  <a:pt x="1216" y="222"/>
                </a:lnTo>
                <a:lnTo>
                  <a:pt x="1294" y="290"/>
                </a:lnTo>
                <a:lnTo>
                  <a:pt x="1351" y="300"/>
                </a:lnTo>
                <a:lnTo>
                  <a:pt x="1377" y="351"/>
                </a:lnTo>
                <a:lnTo>
                  <a:pt x="1372" y="378"/>
                </a:lnTo>
                <a:lnTo>
                  <a:pt x="1335" y="367"/>
                </a:lnTo>
                <a:lnTo>
                  <a:pt x="1304" y="382"/>
                </a:lnTo>
                <a:lnTo>
                  <a:pt x="1403" y="424"/>
                </a:lnTo>
                <a:lnTo>
                  <a:pt x="1496" y="424"/>
                </a:lnTo>
                <a:lnTo>
                  <a:pt x="1537" y="476"/>
                </a:lnTo>
                <a:lnTo>
                  <a:pt x="1537" y="517"/>
                </a:lnTo>
                <a:lnTo>
                  <a:pt x="1512" y="507"/>
                </a:lnTo>
                <a:lnTo>
                  <a:pt x="1527" y="574"/>
                </a:lnTo>
                <a:lnTo>
                  <a:pt x="1527" y="543"/>
                </a:lnTo>
                <a:lnTo>
                  <a:pt x="1543" y="527"/>
                </a:lnTo>
                <a:lnTo>
                  <a:pt x="1553" y="533"/>
                </a:lnTo>
                <a:lnTo>
                  <a:pt x="1568" y="465"/>
                </a:lnTo>
                <a:lnTo>
                  <a:pt x="1590" y="439"/>
                </a:lnTo>
                <a:lnTo>
                  <a:pt x="1652" y="439"/>
                </a:lnTo>
                <a:lnTo>
                  <a:pt x="1688" y="419"/>
                </a:lnTo>
                <a:lnTo>
                  <a:pt x="1580" y="424"/>
                </a:lnTo>
                <a:lnTo>
                  <a:pt x="1568" y="419"/>
                </a:lnTo>
                <a:lnTo>
                  <a:pt x="1605" y="398"/>
                </a:lnTo>
                <a:lnTo>
                  <a:pt x="1698" y="392"/>
                </a:lnTo>
                <a:lnTo>
                  <a:pt x="1713" y="460"/>
                </a:lnTo>
                <a:lnTo>
                  <a:pt x="1729" y="476"/>
                </a:lnTo>
                <a:lnTo>
                  <a:pt x="1756" y="476"/>
                </a:lnTo>
                <a:lnTo>
                  <a:pt x="1770" y="527"/>
                </a:lnTo>
                <a:lnTo>
                  <a:pt x="1786" y="517"/>
                </a:lnTo>
                <a:lnTo>
                  <a:pt x="1895" y="543"/>
                </a:lnTo>
                <a:lnTo>
                  <a:pt x="1916" y="517"/>
                </a:lnTo>
                <a:lnTo>
                  <a:pt x="1932" y="543"/>
                </a:lnTo>
                <a:lnTo>
                  <a:pt x="1958" y="548"/>
                </a:lnTo>
                <a:lnTo>
                  <a:pt x="1932" y="517"/>
                </a:lnTo>
                <a:lnTo>
                  <a:pt x="1936" y="492"/>
                </a:lnTo>
                <a:lnTo>
                  <a:pt x="1973" y="492"/>
                </a:lnTo>
                <a:lnTo>
                  <a:pt x="1999" y="517"/>
                </a:lnTo>
                <a:lnTo>
                  <a:pt x="1983" y="533"/>
                </a:lnTo>
                <a:lnTo>
                  <a:pt x="2024" y="527"/>
                </a:lnTo>
                <a:lnTo>
                  <a:pt x="1973" y="584"/>
                </a:lnTo>
                <a:lnTo>
                  <a:pt x="1989" y="600"/>
                </a:lnTo>
                <a:lnTo>
                  <a:pt x="1962" y="600"/>
                </a:lnTo>
                <a:lnTo>
                  <a:pt x="1962" y="641"/>
                </a:lnTo>
                <a:lnTo>
                  <a:pt x="1973" y="615"/>
                </a:lnTo>
                <a:lnTo>
                  <a:pt x="1999" y="615"/>
                </a:lnTo>
                <a:lnTo>
                  <a:pt x="2014" y="558"/>
                </a:lnTo>
                <a:lnTo>
                  <a:pt x="2030" y="533"/>
                </a:lnTo>
                <a:lnTo>
                  <a:pt x="2056" y="543"/>
                </a:lnTo>
                <a:lnTo>
                  <a:pt x="2122" y="517"/>
                </a:lnTo>
                <a:lnTo>
                  <a:pt x="2134" y="486"/>
                </a:lnTo>
                <a:lnTo>
                  <a:pt x="2092" y="502"/>
                </a:lnTo>
                <a:lnTo>
                  <a:pt x="2107" y="476"/>
                </a:lnTo>
                <a:lnTo>
                  <a:pt x="2134" y="460"/>
                </a:lnTo>
                <a:lnTo>
                  <a:pt x="2149" y="450"/>
                </a:lnTo>
                <a:lnTo>
                  <a:pt x="2138" y="465"/>
                </a:lnTo>
                <a:lnTo>
                  <a:pt x="2154" y="460"/>
                </a:lnTo>
                <a:lnTo>
                  <a:pt x="2165" y="439"/>
                </a:lnTo>
                <a:lnTo>
                  <a:pt x="2138" y="450"/>
                </a:lnTo>
                <a:lnTo>
                  <a:pt x="2134" y="424"/>
                </a:lnTo>
                <a:lnTo>
                  <a:pt x="2112" y="424"/>
                </a:lnTo>
                <a:lnTo>
                  <a:pt x="2081" y="398"/>
                </a:lnTo>
                <a:lnTo>
                  <a:pt x="2081" y="382"/>
                </a:lnTo>
                <a:lnTo>
                  <a:pt x="2112" y="351"/>
                </a:lnTo>
                <a:lnTo>
                  <a:pt x="2134" y="351"/>
                </a:lnTo>
                <a:lnTo>
                  <a:pt x="2122" y="315"/>
                </a:lnTo>
                <a:lnTo>
                  <a:pt x="2149" y="300"/>
                </a:lnTo>
                <a:lnTo>
                  <a:pt x="2175" y="284"/>
                </a:lnTo>
                <a:lnTo>
                  <a:pt x="2180" y="300"/>
                </a:lnTo>
                <a:lnTo>
                  <a:pt x="2201" y="274"/>
                </a:lnTo>
                <a:lnTo>
                  <a:pt x="2180" y="269"/>
                </a:lnTo>
                <a:lnTo>
                  <a:pt x="2222" y="259"/>
                </a:lnTo>
                <a:lnTo>
                  <a:pt x="2263" y="274"/>
                </a:lnTo>
                <a:lnTo>
                  <a:pt x="2263" y="315"/>
                </a:lnTo>
                <a:lnTo>
                  <a:pt x="2247" y="367"/>
                </a:lnTo>
                <a:lnTo>
                  <a:pt x="2257" y="408"/>
                </a:lnTo>
                <a:lnTo>
                  <a:pt x="2232" y="398"/>
                </a:lnTo>
                <a:lnTo>
                  <a:pt x="2242" y="419"/>
                </a:lnTo>
                <a:lnTo>
                  <a:pt x="2206" y="435"/>
                </a:lnTo>
                <a:lnTo>
                  <a:pt x="2222" y="460"/>
                </a:lnTo>
                <a:lnTo>
                  <a:pt x="2242" y="450"/>
                </a:lnTo>
                <a:lnTo>
                  <a:pt x="2263" y="465"/>
                </a:lnTo>
                <a:lnTo>
                  <a:pt x="2242" y="476"/>
                </a:lnTo>
                <a:lnTo>
                  <a:pt x="2222" y="558"/>
                </a:lnTo>
                <a:lnTo>
                  <a:pt x="2310" y="492"/>
                </a:lnTo>
                <a:lnTo>
                  <a:pt x="2330" y="543"/>
                </a:lnTo>
                <a:lnTo>
                  <a:pt x="2314" y="574"/>
                </a:lnTo>
                <a:lnTo>
                  <a:pt x="2289" y="594"/>
                </a:lnTo>
                <a:lnTo>
                  <a:pt x="2289" y="656"/>
                </a:lnTo>
                <a:lnTo>
                  <a:pt x="2371" y="610"/>
                </a:lnTo>
                <a:lnTo>
                  <a:pt x="2418" y="548"/>
                </a:lnTo>
                <a:lnTo>
                  <a:pt x="2449" y="543"/>
                </a:lnTo>
                <a:lnTo>
                  <a:pt x="2439" y="527"/>
                </a:lnTo>
                <a:lnTo>
                  <a:pt x="2459" y="486"/>
                </a:lnTo>
                <a:lnTo>
                  <a:pt x="2558" y="517"/>
                </a:lnTo>
                <a:lnTo>
                  <a:pt x="2543" y="527"/>
                </a:lnTo>
                <a:lnTo>
                  <a:pt x="2574" y="558"/>
                </a:lnTo>
                <a:lnTo>
                  <a:pt x="2547" y="568"/>
                </a:lnTo>
                <a:lnTo>
                  <a:pt x="2568" y="574"/>
                </a:lnTo>
                <a:lnTo>
                  <a:pt x="2558" y="600"/>
                </a:lnTo>
                <a:lnTo>
                  <a:pt x="2506" y="600"/>
                </a:lnTo>
                <a:lnTo>
                  <a:pt x="2516" y="678"/>
                </a:lnTo>
                <a:lnTo>
                  <a:pt x="2502" y="709"/>
                </a:lnTo>
                <a:lnTo>
                  <a:pt x="2398" y="745"/>
                </a:lnTo>
                <a:lnTo>
                  <a:pt x="2398" y="703"/>
                </a:lnTo>
                <a:lnTo>
                  <a:pt x="2382" y="682"/>
                </a:lnTo>
                <a:lnTo>
                  <a:pt x="2367" y="693"/>
                </a:lnTo>
                <a:lnTo>
                  <a:pt x="2382" y="750"/>
                </a:lnTo>
                <a:lnTo>
                  <a:pt x="2283" y="709"/>
                </a:lnTo>
                <a:lnTo>
                  <a:pt x="2310" y="745"/>
                </a:lnTo>
                <a:lnTo>
                  <a:pt x="2232" y="801"/>
                </a:lnTo>
                <a:lnTo>
                  <a:pt x="2206" y="791"/>
                </a:lnTo>
                <a:lnTo>
                  <a:pt x="2154" y="735"/>
                </a:lnTo>
                <a:lnTo>
                  <a:pt x="2138" y="735"/>
                </a:lnTo>
                <a:lnTo>
                  <a:pt x="2165" y="786"/>
                </a:lnTo>
                <a:lnTo>
                  <a:pt x="2232" y="811"/>
                </a:lnTo>
                <a:lnTo>
                  <a:pt x="2175" y="884"/>
                </a:lnTo>
                <a:lnTo>
                  <a:pt x="2138" y="899"/>
                </a:lnTo>
                <a:lnTo>
                  <a:pt x="2107" y="895"/>
                </a:lnTo>
                <a:lnTo>
                  <a:pt x="2097" y="874"/>
                </a:lnTo>
                <a:lnTo>
                  <a:pt x="2066" y="926"/>
                </a:lnTo>
                <a:lnTo>
                  <a:pt x="2030" y="926"/>
                </a:lnTo>
                <a:lnTo>
                  <a:pt x="1946" y="869"/>
                </a:lnTo>
                <a:lnTo>
                  <a:pt x="1946" y="884"/>
                </a:lnTo>
                <a:lnTo>
                  <a:pt x="1989" y="899"/>
                </a:lnTo>
                <a:lnTo>
                  <a:pt x="2040" y="952"/>
                </a:lnTo>
                <a:lnTo>
                  <a:pt x="2024" y="977"/>
                </a:lnTo>
                <a:lnTo>
                  <a:pt x="1958" y="977"/>
                </a:lnTo>
                <a:lnTo>
                  <a:pt x="1962" y="993"/>
                </a:lnTo>
                <a:lnTo>
                  <a:pt x="1854" y="1076"/>
                </a:lnTo>
                <a:lnTo>
                  <a:pt x="1786" y="1144"/>
                </a:lnTo>
                <a:lnTo>
                  <a:pt x="1745" y="1262"/>
                </a:lnTo>
                <a:lnTo>
                  <a:pt x="1766" y="1277"/>
                </a:lnTo>
                <a:lnTo>
                  <a:pt x="1807" y="1288"/>
                </a:lnTo>
                <a:lnTo>
                  <a:pt x="1797" y="1397"/>
                </a:lnTo>
                <a:lnTo>
                  <a:pt x="1781" y="1418"/>
                </a:lnTo>
                <a:lnTo>
                  <a:pt x="1864" y="1412"/>
                </a:lnTo>
                <a:lnTo>
                  <a:pt x="1936" y="1453"/>
                </a:lnTo>
                <a:lnTo>
                  <a:pt x="1958" y="1495"/>
                </a:lnTo>
                <a:lnTo>
                  <a:pt x="1958" y="1520"/>
                </a:lnTo>
                <a:lnTo>
                  <a:pt x="2014" y="1547"/>
                </a:lnTo>
                <a:lnTo>
                  <a:pt x="2046" y="1577"/>
                </a:lnTo>
                <a:lnTo>
                  <a:pt x="2154" y="1604"/>
                </a:lnTo>
                <a:lnTo>
                  <a:pt x="2112" y="1743"/>
                </a:lnTo>
                <a:lnTo>
                  <a:pt x="2122" y="1790"/>
                </a:lnTo>
                <a:lnTo>
                  <a:pt x="2107" y="1806"/>
                </a:lnTo>
                <a:lnTo>
                  <a:pt x="2154" y="1831"/>
                </a:lnTo>
                <a:lnTo>
                  <a:pt x="2165" y="1862"/>
                </a:lnTo>
                <a:lnTo>
                  <a:pt x="2180" y="1878"/>
                </a:lnTo>
                <a:lnTo>
                  <a:pt x="2206" y="1857"/>
                </a:lnTo>
                <a:lnTo>
                  <a:pt x="2216" y="1873"/>
                </a:lnTo>
                <a:lnTo>
                  <a:pt x="2247" y="1794"/>
                </a:lnTo>
                <a:lnTo>
                  <a:pt x="2242" y="1645"/>
                </a:lnTo>
                <a:lnTo>
                  <a:pt x="2392" y="1573"/>
                </a:lnTo>
                <a:lnTo>
                  <a:pt x="2418" y="1506"/>
                </a:lnTo>
                <a:lnTo>
                  <a:pt x="2408" y="1428"/>
                </a:lnTo>
                <a:lnTo>
                  <a:pt x="2367" y="1371"/>
                </a:lnTo>
                <a:lnTo>
                  <a:pt x="2449" y="1277"/>
                </a:lnTo>
                <a:lnTo>
                  <a:pt x="2439" y="1200"/>
                </a:lnTo>
                <a:lnTo>
                  <a:pt x="2480" y="1154"/>
                </a:lnTo>
                <a:lnTo>
                  <a:pt x="2475" y="1101"/>
                </a:lnTo>
                <a:lnTo>
                  <a:pt x="2516" y="1076"/>
                </a:lnTo>
                <a:lnTo>
                  <a:pt x="2610" y="1128"/>
                </a:lnTo>
                <a:lnTo>
                  <a:pt x="2656" y="1112"/>
                </a:lnTo>
                <a:lnTo>
                  <a:pt x="2708" y="1185"/>
                </a:lnTo>
                <a:lnTo>
                  <a:pt x="2703" y="1210"/>
                </a:lnTo>
                <a:lnTo>
                  <a:pt x="2786" y="1236"/>
                </a:lnTo>
                <a:lnTo>
                  <a:pt x="2750" y="1345"/>
                </a:lnTo>
                <a:lnTo>
                  <a:pt x="2723" y="1371"/>
                </a:lnTo>
                <a:lnTo>
                  <a:pt x="2750" y="1371"/>
                </a:lnTo>
                <a:lnTo>
                  <a:pt x="2750" y="1387"/>
                </a:lnTo>
                <a:lnTo>
                  <a:pt x="2708" y="1397"/>
                </a:lnTo>
                <a:lnTo>
                  <a:pt x="2719" y="1412"/>
                </a:lnTo>
                <a:lnTo>
                  <a:pt x="2776" y="1397"/>
                </a:lnTo>
                <a:lnTo>
                  <a:pt x="2791" y="1453"/>
                </a:lnTo>
                <a:lnTo>
                  <a:pt x="2868" y="1412"/>
                </a:lnTo>
                <a:lnTo>
                  <a:pt x="2952" y="1293"/>
                </a:lnTo>
                <a:lnTo>
                  <a:pt x="2962" y="1303"/>
                </a:lnTo>
                <a:lnTo>
                  <a:pt x="3019" y="1552"/>
                </a:lnTo>
                <a:lnTo>
                  <a:pt x="2993" y="1593"/>
                </a:lnTo>
                <a:lnTo>
                  <a:pt x="3034" y="1645"/>
                </a:lnTo>
                <a:lnTo>
                  <a:pt x="3034" y="1681"/>
                </a:lnTo>
                <a:lnTo>
                  <a:pt x="3087" y="1681"/>
                </a:lnTo>
                <a:lnTo>
                  <a:pt x="3145" y="1728"/>
                </a:lnTo>
                <a:lnTo>
                  <a:pt x="3050" y="1764"/>
                </a:lnTo>
                <a:lnTo>
                  <a:pt x="3009" y="1790"/>
                </a:lnTo>
                <a:lnTo>
                  <a:pt x="3009" y="1810"/>
                </a:lnTo>
                <a:lnTo>
                  <a:pt x="3118" y="1764"/>
                </a:lnTo>
                <a:lnTo>
                  <a:pt x="3145" y="1780"/>
                </a:lnTo>
                <a:lnTo>
                  <a:pt x="3138" y="1806"/>
                </a:lnTo>
                <a:lnTo>
                  <a:pt x="3169" y="1790"/>
                </a:lnTo>
                <a:lnTo>
                  <a:pt x="3196" y="1810"/>
                </a:lnTo>
                <a:lnTo>
                  <a:pt x="3185" y="1862"/>
                </a:lnTo>
                <a:lnTo>
                  <a:pt x="3159" y="1904"/>
                </a:lnTo>
                <a:lnTo>
                  <a:pt x="3071" y="1939"/>
                </a:lnTo>
                <a:lnTo>
                  <a:pt x="2983" y="1997"/>
                </a:lnTo>
                <a:lnTo>
                  <a:pt x="2765" y="1982"/>
                </a:lnTo>
                <a:lnTo>
                  <a:pt x="2708" y="1986"/>
                </a:lnTo>
                <a:lnTo>
                  <a:pt x="2568" y="2090"/>
                </a:lnTo>
                <a:lnTo>
                  <a:pt x="2490" y="2162"/>
                </a:lnTo>
                <a:lnTo>
                  <a:pt x="2590" y="2090"/>
                </a:lnTo>
                <a:lnTo>
                  <a:pt x="2703" y="2039"/>
                </a:lnTo>
                <a:lnTo>
                  <a:pt x="2750" y="2049"/>
                </a:lnTo>
                <a:lnTo>
                  <a:pt x="2791" y="2074"/>
                </a:lnTo>
                <a:lnTo>
                  <a:pt x="2776" y="2095"/>
                </a:lnTo>
                <a:lnTo>
                  <a:pt x="2734" y="2121"/>
                </a:lnTo>
                <a:lnTo>
                  <a:pt x="2692" y="2115"/>
                </a:lnTo>
                <a:lnTo>
                  <a:pt x="2723" y="2137"/>
                </a:lnTo>
                <a:lnTo>
                  <a:pt x="2750" y="2137"/>
                </a:lnTo>
                <a:lnTo>
                  <a:pt x="2723" y="2172"/>
                </a:lnTo>
                <a:lnTo>
                  <a:pt x="2765" y="2229"/>
                </a:lnTo>
                <a:lnTo>
                  <a:pt x="2884" y="2293"/>
                </a:lnTo>
                <a:lnTo>
                  <a:pt x="2745" y="2323"/>
                </a:lnTo>
                <a:lnTo>
                  <a:pt x="2734" y="2338"/>
                </a:lnTo>
                <a:lnTo>
                  <a:pt x="2678" y="2380"/>
                </a:lnTo>
                <a:lnTo>
                  <a:pt x="2656" y="2364"/>
                </a:lnTo>
                <a:lnTo>
                  <a:pt x="2666" y="2333"/>
                </a:lnTo>
                <a:lnTo>
                  <a:pt x="2703" y="2297"/>
                </a:lnTo>
                <a:lnTo>
                  <a:pt x="2776" y="2272"/>
                </a:lnTo>
                <a:lnTo>
                  <a:pt x="2734" y="2272"/>
                </a:lnTo>
                <a:lnTo>
                  <a:pt x="2750" y="2245"/>
                </a:lnTo>
                <a:lnTo>
                  <a:pt x="2625" y="2282"/>
                </a:lnTo>
                <a:lnTo>
                  <a:pt x="2600" y="2240"/>
                </a:lnTo>
                <a:lnTo>
                  <a:pt x="2625" y="2162"/>
                </a:lnTo>
                <a:lnTo>
                  <a:pt x="2610" y="2147"/>
                </a:lnTo>
                <a:lnTo>
                  <a:pt x="2574" y="2157"/>
                </a:lnTo>
                <a:lnTo>
                  <a:pt x="2568" y="2137"/>
                </a:lnTo>
                <a:lnTo>
                  <a:pt x="2465" y="2266"/>
                </a:lnTo>
                <a:lnTo>
                  <a:pt x="2439" y="2272"/>
                </a:lnTo>
                <a:lnTo>
                  <a:pt x="2299" y="2272"/>
                </a:lnTo>
                <a:lnTo>
                  <a:pt x="2232" y="2307"/>
                </a:lnTo>
                <a:lnTo>
                  <a:pt x="2180" y="2313"/>
                </a:lnTo>
                <a:lnTo>
                  <a:pt x="2201" y="2333"/>
                </a:lnTo>
                <a:lnTo>
                  <a:pt x="2165" y="2323"/>
                </a:lnTo>
                <a:lnTo>
                  <a:pt x="2107" y="2333"/>
                </a:lnTo>
                <a:lnTo>
                  <a:pt x="2081" y="2354"/>
                </a:lnTo>
                <a:lnTo>
                  <a:pt x="2097" y="2364"/>
                </a:lnTo>
                <a:lnTo>
                  <a:pt x="2107" y="2380"/>
                </a:lnTo>
                <a:lnTo>
                  <a:pt x="2040" y="2402"/>
                </a:lnTo>
                <a:lnTo>
                  <a:pt x="1999" y="2406"/>
                </a:lnTo>
                <a:lnTo>
                  <a:pt x="1916" y="2422"/>
                </a:lnTo>
                <a:lnTo>
                  <a:pt x="1932" y="2402"/>
                </a:lnTo>
                <a:lnTo>
                  <a:pt x="1958" y="2364"/>
                </a:lnTo>
                <a:lnTo>
                  <a:pt x="1999" y="2338"/>
                </a:lnTo>
                <a:lnTo>
                  <a:pt x="2030" y="2272"/>
                </a:lnTo>
                <a:lnTo>
                  <a:pt x="2024" y="2240"/>
                </a:lnTo>
                <a:lnTo>
                  <a:pt x="2030" y="2240"/>
                </a:lnTo>
                <a:lnTo>
                  <a:pt x="2040" y="2272"/>
                </a:lnTo>
                <a:lnTo>
                  <a:pt x="2081" y="2282"/>
                </a:lnTo>
                <a:lnTo>
                  <a:pt x="2092" y="2256"/>
                </a:lnTo>
                <a:lnTo>
                  <a:pt x="2071" y="2204"/>
                </a:lnTo>
                <a:lnTo>
                  <a:pt x="2024" y="2188"/>
                </a:lnTo>
                <a:lnTo>
                  <a:pt x="1936" y="2157"/>
                </a:lnTo>
                <a:lnTo>
                  <a:pt x="1916" y="2131"/>
                </a:lnTo>
                <a:lnTo>
                  <a:pt x="1921" y="2054"/>
                </a:lnTo>
                <a:lnTo>
                  <a:pt x="1895" y="2064"/>
                </a:lnTo>
                <a:lnTo>
                  <a:pt x="1864" y="2007"/>
                </a:lnTo>
                <a:lnTo>
                  <a:pt x="1797" y="1986"/>
                </a:lnTo>
                <a:lnTo>
                  <a:pt x="1745" y="2039"/>
                </a:lnTo>
                <a:lnTo>
                  <a:pt x="1698" y="2027"/>
                </a:lnTo>
                <a:lnTo>
                  <a:pt x="1636" y="2023"/>
                </a:lnTo>
                <a:lnTo>
                  <a:pt x="1621" y="2007"/>
                </a:lnTo>
                <a:lnTo>
                  <a:pt x="1590" y="1966"/>
                </a:lnTo>
                <a:lnTo>
                  <a:pt x="1590" y="1986"/>
                </a:lnTo>
                <a:lnTo>
                  <a:pt x="1527" y="1966"/>
                </a:lnTo>
                <a:lnTo>
                  <a:pt x="1564" y="1966"/>
                </a:lnTo>
                <a:lnTo>
                  <a:pt x="1564" y="1919"/>
                </a:lnTo>
                <a:lnTo>
                  <a:pt x="1537" y="1904"/>
                </a:lnTo>
                <a:lnTo>
                  <a:pt x="1502" y="1945"/>
                </a:lnTo>
                <a:lnTo>
                  <a:pt x="357" y="1831"/>
                </a:lnTo>
                <a:lnTo>
                  <a:pt x="326" y="1790"/>
                </a:lnTo>
                <a:lnTo>
                  <a:pt x="305" y="1722"/>
                </a:lnTo>
                <a:lnTo>
                  <a:pt x="222" y="1661"/>
                </a:lnTo>
                <a:lnTo>
                  <a:pt x="217" y="1635"/>
                </a:lnTo>
                <a:lnTo>
                  <a:pt x="233" y="1469"/>
                </a:lnTo>
                <a:lnTo>
                  <a:pt x="259" y="1438"/>
                </a:lnTo>
                <a:lnTo>
                  <a:pt x="206" y="1469"/>
                </a:lnTo>
                <a:lnTo>
                  <a:pt x="192" y="1387"/>
                </a:lnTo>
                <a:lnTo>
                  <a:pt x="233" y="1334"/>
                </a:lnTo>
                <a:lnTo>
                  <a:pt x="259" y="1267"/>
                </a:lnTo>
                <a:lnTo>
                  <a:pt x="233" y="1226"/>
                </a:lnTo>
                <a:lnTo>
                  <a:pt x="206" y="1179"/>
                </a:lnTo>
                <a:lnTo>
                  <a:pt x="192" y="983"/>
                </a:lnTo>
                <a:lnTo>
                  <a:pt x="192" y="926"/>
                </a:lnTo>
                <a:lnTo>
                  <a:pt x="171" y="911"/>
                </a:lnTo>
                <a:lnTo>
                  <a:pt x="139" y="921"/>
                </a:lnTo>
                <a:lnTo>
                  <a:pt x="82" y="962"/>
                </a:lnTo>
                <a:lnTo>
                  <a:pt x="57" y="843"/>
                </a:lnTo>
                <a:lnTo>
                  <a:pt x="61" y="827"/>
                </a:lnTo>
                <a:lnTo>
                  <a:pt x="0" y="817"/>
                </a:lnTo>
                <a:lnTo>
                  <a:pt x="139" y="543"/>
                </a:lnTo>
                <a:lnTo>
                  <a:pt x="305" y="259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4" name="Freeform 282" descr="Diagonales larges vers le bas"/>
          <p:cNvSpPr>
            <a:spLocks noChangeArrowheads="1"/>
          </p:cNvSpPr>
          <p:nvPr/>
        </p:nvSpPr>
        <p:spPr bwMode="auto">
          <a:xfrm>
            <a:off x="3450670" y="2269813"/>
            <a:ext cx="220212" cy="252836"/>
          </a:xfrm>
          <a:custGeom>
            <a:avLst/>
            <a:gdLst>
              <a:gd name="T0" fmla="*/ 238 w 270"/>
              <a:gd name="T1" fmla="*/ 311 h 312"/>
              <a:gd name="T2" fmla="*/ 202 w 270"/>
              <a:gd name="T3" fmla="*/ 294 h 312"/>
              <a:gd name="T4" fmla="*/ 218 w 270"/>
              <a:gd name="T5" fmla="*/ 253 h 312"/>
              <a:gd name="T6" fmla="*/ 212 w 270"/>
              <a:gd name="T7" fmla="*/ 243 h 312"/>
              <a:gd name="T8" fmla="*/ 186 w 270"/>
              <a:gd name="T9" fmla="*/ 269 h 312"/>
              <a:gd name="T10" fmla="*/ 129 w 270"/>
              <a:gd name="T11" fmla="*/ 284 h 312"/>
              <a:gd name="T12" fmla="*/ 171 w 270"/>
              <a:gd name="T13" fmla="*/ 253 h 312"/>
              <a:gd name="T14" fmla="*/ 129 w 270"/>
              <a:gd name="T15" fmla="*/ 253 h 312"/>
              <a:gd name="T16" fmla="*/ 0 w 270"/>
              <a:gd name="T17" fmla="*/ 243 h 312"/>
              <a:gd name="T18" fmla="*/ 0 w 270"/>
              <a:gd name="T19" fmla="*/ 217 h 312"/>
              <a:gd name="T20" fmla="*/ 36 w 270"/>
              <a:gd name="T21" fmla="*/ 196 h 312"/>
              <a:gd name="T22" fmla="*/ 10 w 270"/>
              <a:gd name="T23" fmla="*/ 186 h 312"/>
              <a:gd name="T24" fmla="*/ 61 w 270"/>
              <a:gd name="T25" fmla="*/ 155 h 312"/>
              <a:gd name="T26" fmla="*/ 61 w 270"/>
              <a:gd name="T27" fmla="*/ 135 h 312"/>
              <a:gd name="T28" fmla="*/ 104 w 270"/>
              <a:gd name="T29" fmla="*/ 88 h 312"/>
              <a:gd name="T30" fmla="*/ 134 w 270"/>
              <a:gd name="T31" fmla="*/ 26 h 312"/>
              <a:gd name="T32" fmla="*/ 186 w 270"/>
              <a:gd name="T33" fmla="*/ 10 h 312"/>
              <a:gd name="T34" fmla="*/ 212 w 270"/>
              <a:gd name="T35" fmla="*/ 0 h 312"/>
              <a:gd name="T36" fmla="*/ 186 w 270"/>
              <a:gd name="T37" fmla="*/ 47 h 312"/>
              <a:gd name="T38" fmla="*/ 118 w 270"/>
              <a:gd name="T39" fmla="*/ 119 h 312"/>
              <a:gd name="T40" fmla="*/ 155 w 270"/>
              <a:gd name="T41" fmla="*/ 104 h 312"/>
              <a:gd name="T42" fmla="*/ 171 w 270"/>
              <a:gd name="T43" fmla="*/ 108 h 312"/>
              <a:gd name="T44" fmla="*/ 155 w 270"/>
              <a:gd name="T45" fmla="*/ 135 h 312"/>
              <a:gd name="T46" fmla="*/ 202 w 270"/>
              <a:gd name="T47" fmla="*/ 135 h 312"/>
              <a:gd name="T48" fmla="*/ 253 w 270"/>
              <a:gd name="T49" fmla="*/ 155 h 312"/>
              <a:gd name="T50" fmla="*/ 238 w 270"/>
              <a:gd name="T51" fmla="*/ 176 h 312"/>
              <a:gd name="T52" fmla="*/ 238 w 270"/>
              <a:gd name="T53" fmla="*/ 202 h 312"/>
              <a:gd name="T54" fmla="*/ 264 w 270"/>
              <a:gd name="T55" fmla="*/ 196 h 312"/>
              <a:gd name="T56" fmla="*/ 269 w 270"/>
              <a:gd name="T57" fmla="*/ 217 h 312"/>
              <a:gd name="T58" fmla="*/ 269 w 270"/>
              <a:gd name="T59" fmla="*/ 243 h 312"/>
              <a:gd name="T60" fmla="*/ 264 w 270"/>
              <a:gd name="T61" fmla="*/ 269 h 312"/>
              <a:gd name="T62" fmla="*/ 238 w 270"/>
              <a:gd name="T63" fmla="*/ 311 h 312"/>
              <a:gd name="T64" fmla="*/ 238 w 270"/>
              <a:gd name="T65" fmla="*/ 311 h 3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0"/>
              <a:gd name="T100" fmla="*/ 0 h 312"/>
              <a:gd name="T101" fmla="*/ 270 w 270"/>
              <a:gd name="T102" fmla="*/ 312 h 3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0" h="312">
                <a:moveTo>
                  <a:pt x="238" y="311"/>
                </a:moveTo>
                <a:lnTo>
                  <a:pt x="202" y="294"/>
                </a:lnTo>
                <a:lnTo>
                  <a:pt x="218" y="253"/>
                </a:lnTo>
                <a:lnTo>
                  <a:pt x="212" y="243"/>
                </a:lnTo>
                <a:lnTo>
                  <a:pt x="186" y="269"/>
                </a:lnTo>
                <a:lnTo>
                  <a:pt x="129" y="284"/>
                </a:lnTo>
                <a:lnTo>
                  <a:pt x="171" y="253"/>
                </a:lnTo>
                <a:lnTo>
                  <a:pt x="129" y="253"/>
                </a:lnTo>
                <a:lnTo>
                  <a:pt x="0" y="243"/>
                </a:lnTo>
                <a:lnTo>
                  <a:pt x="0" y="217"/>
                </a:lnTo>
                <a:lnTo>
                  <a:pt x="36" y="196"/>
                </a:lnTo>
                <a:lnTo>
                  <a:pt x="10" y="186"/>
                </a:lnTo>
                <a:lnTo>
                  <a:pt x="61" y="155"/>
                </a:lnTo>
                <a:lnTo>
                  <a:pt x="61" y="135"/>
                </a:lnTo>
                <a:lnTo>
                  <a:pt x="104" y="88"/>
                </a:lnTo>
                <a:lnTo>
                  <a:pt x="134" y="26"/>
                </a:lnTo>
                <a:lnTo>
                  <a:pt x="186" y="10"/>
                </a:lnTo>
                <a:lnTo>
                  <a:pt x="212" y="0"/>
                </a:lnTo>
                <a:lnTo>
                  <a:pt x="186" y="47"/>
                </a:lnTo>
                <a:lnTo>
                  <a:pt x="118" y="119"/>
                </a:lnTo>
                <a:lnTo>
                  <a:pt x="155" y="104"/>
                </a:lnTo>
                <a:lnTo>
                  <a:pt x="171" y="108"/>
                </a:lnTo>
                <a:lnTo>
                  <a:pt x="155" y="135"/>
                </a:lnTo>
                <a:lnTo>
                  <a:pt x="202" y="135"/>
                </a:lnTo>
                <a:lnTo>
                  <a:pt x="253" y="155"/>
                </a:lnTo>
                <a:lnTo>
                  <a:pt x="238" y="176"/>
                </a:lnTo>
                <a:lnTo>
                  <a:pt x="238" y="202"/>
                </a:lnTo>
                <a:lnTo>
                  <a:pt x="264" y="196"/>
                </a:lnTo>
                <a:lnTo>
                  <a:pt x="269" y="217"/>
                </a:lnTo>
                <a:lnTo>
                  <a:pt x="269" y="243"/>
                </a:lnTo>
                <a:lnTo>
                  <a:pt x="264" y="269"/>
                </a:lnTo>
                <a:lnTo>
                  <a:pt x="238" y="311"/>
                </a:lnTo>
              </a:path>
            </a:pathLst>
          </a:custGeom>
          <a:solidFill>
            <a:schemeClr val="bg1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5" name="Freeform 283" descr="Diagonales larges vers le bas"/>
          <p:cNvSpPr>
            <a:spLocks noChangeArrowheads="1"/>
          </p:cNvSpPr>
          <p:nvPr/>
        </p:nvSpPr>
        <p:spPr bwMode="auto">
          <a:xfrm>
            <a:off x="1122136" y="2196409"/>
            <a:ext cx="2036958" cy="1221360"/>
          </a:xfrm>
          <a:custGeom>
            <a:avLst/>
            <a:gdLst>
              <a:gd name="T0" fmla="*/ 1435 w 2498"/>
              <a:gd name="T1" fmla="*/ 135 h 1498"/>
              <a:gd name="T2" fmla="*/ 1492 w 2498"/>
              <a:gd name="T3" fmla="*/ 176 h 1498"/>
              <a:gd name="T4" fmla="*/ 1558 w 2498"/>
              <a:gd name="T5" fmla="*/ 223 h 1498"/>
              <a:gd name="T6" fmla="*/ 1523 w 2498"/>
              <a:gd name="T7" fmla="*/ 274 h 1498"/>
              <a:gd name="T8" fmla="*/ 1668 w 2498"/>
              <a:gd name="T9" fmla="*/ 249 h 1498"/>
              <a:gd name="T10" fmla="*/ 1668 w 2498"/>
              <a:gd name="T11" fmla="*/ 305 h 1498"/>
              <a:gd name="T12" fmla="*/ 1766 w 2498"/>
              <a:gd name="T13" fmla="*/ 325 h 1498"/>
              <a:gd name="T14" fmla="*/ 1735 w 2498"/>
              <a:gd name="T15" fmla="*/ 341 h 1498"/>
              <a:gd name="T16" fmla="*/ 1626 w 2498"/>
              <a:gd name="T17" fmla="*/ 460 h 1498"/>
              <a:gd name="T18" fmla="*/ 1636 w 2498"/>
              <a:gd name="T19" fmla="*/ 600 h 1498"/>
              <a:gd name="T20" fmla="*/ 1683 w 2498"/>
              <a:gd name="T21" fmla="*/ 435 h 1498"/>
              <a:gd name="T22" fmla="*/ 1766 w 2498"/>
              <a:gd name="T23" fmla="*/ 368 h 1498"/>
              <a:gd name="T24" fmla="*/ 1776 w 2498"/>
              <a:gd name="T25" fmla="*/ 502 h 1498"/>
              <a:gd name="T26" fmla="*/ 1828 w 2498"/>
              <a:gd name="T27" fmla="*/ 533 h 1498"/>
              <a:gd name="T28" fmla="*/ 1901 w 2498"/>
              <a:gd name="T29" fmla="*/ 626 h 1498"/>
              <a:gd name="T30" fmla="*/ 1968 w 2498"/>
              <a:gd name="T31" fmla="*/ 533 h 1498"/>
              <a:gd name="T32" fmla="*/ 2169 w 2498"/>
              <a:gd name="T33" fmla="*/ 440 h 1498"/>
              <a:gd name="T34" fmla="*/ 2446 w 2498"/>
              <a:gd name="T35" fmla="*/ 325 h 1498"/>
              <a:gd name="T36" fmla="*/ 2497 w 2498"/>
              <a:gd name="T37" fmla="*/ 450 h 1498"/>
              <a:gd name="T38" fmla="*/ 2345 w 2498"/>
              <a:gd name="T39" fmla="*/ 548 h 1498"/>
              <a:gd name="T40" fmla="*/ 2345 w 2498"/>
              <a:gd name="T41" fmla="*/ 642 h 1498"/>
              <a:gd name="T42" fmla="*/ 2237 w 2498"/>
              <a:gd name="T43" fmla="*/ 678 h 1498"/>
              <a:gd name="T44" fmla="*/ 2144 w 2498"/>
              <a:gd name="T45" fmla="*/ 740 h 1498"/>
              <a:gd name="T46" fmla="*/ 2092 w 2498"/>
              <a:gd name="T47" fmla="*/ 801 h 1498"/>
              <a:gd name="T48" fmla="*/ 2061 w 2498"/>
              <a:gd name="T49" fmla="*/ 750 h 1498"/>
              <a:gd name="T50" fmla="*/ 2036 w 2498"/>
              <a:gd name="T51" fmla="*/ 844 h 1498"/>
              <a:gd name="T52" fmla="*/ 2046 w 2498"/>
              <a:gd name="T53" fmla="*/ 942 h 1498"/>
              <a:gd name="T54" fmla="*/ 2046 w 2498"/>
              <a:gd name="T55" fmla="*/ 952 h 1498"/>
              <a:gd name="T56" fmla="*/ 1926 w 2498"/>
              <a:gd name="T57" fmla="*/ 1050 h 1498"/>
              <a:gd name="T58" fmla="*/ 1766 w 2498"/>
              <a:gd name="T59" fmla="*/ 1279 h 1498"/>
              <a:gd name="T60" fmla="*/ 1735 w 2498"/>
              <a:gd name="T61" fmla="*/ 1497 h 1498"/>
              <a:gd name="T62" fmla="*/ 1678 w 2498"/>
              <a:gd name="T63" fmla="*/ 1351 h 1498"/>
              <a:gd name="T64" fmla="*/ 1584 w 2498"/>
              <a:gd name="T65" fmla="*/ 1267 h 1498"/>
              <a:gd name="T66" fmla="*/ 1408 w 2498"/>
              <a:gd name="T67" fmla="*/ 1226 h 1498"/>
              <a:gd name="T68" fmla="*/ 1367 w 2498"/>
              <a:gd name="T69" fmla="*/ 1283 h 1498"/>
              <a:gd name="T70" fmla="*/ 1134 w 2498"/>
              <a:gd name="T71" fmla="*/ 1283 h 1498"/>
              <a:gd name="T72" fmla="*/ 1014 w 2498"/>
              <a:gd name="T73" fmla="*/ 1438 h 1498"/>
              <a:gd name="T74" fmla="*/ 881 w 2498"/>
              <a:gd name="T75" fmla="*/ 1242 h 1498"/>
              <a:gd name="T76" fmla="*/ 730 w 2498"/>
              <a:gd name="T77" fmla="*/ 1185 h 1498"/>
              <a:gd name="T78" fmla="*/ 472 w 2498"/>
              <a:gd name="T79" fmla="*/ 1128 h 1498"/>
              <a:gd name="T80" fmla="*/ 202 w 2498"/>
              <a:gd name="T81" fmla="*/ 1004 h 1498"/>
              <a:gd name="T82" fmla="*/ 88 w 2498"/>
              <a:gd name="T83" fmla="*/ 885 h 1498"/>
              <a:gd name="T84" fmla="*/ 40 w 2498"/>
              <a:gd name="T85" fmla="*/ 740 h 1498"/>
              <a:gd name="T86" fmla="*/ 9 w 2498"/>
              <a:gd name="T87" fmla="*/ 658 h 1498"/>
              <a:gd name="T88" fmla="*/ 35 w 2498"/>
              <a:gd name="T89" fmla="*/ 409 h 1498"/>
              <a:gd name="T90" fmla="*/ 145 w 2498"/>
              <a:gd name="T91" fmla="*/ 41 h 1498"/>
              <a:gd name="T92" fmla="*/ 227 w 2498"/>
              <a:gd name="T93" fmla="*/ 108 h 1498"/>
              <a:gd name="T94" fmla="*/ 1372 w 2498"/>
              <a:gd name="T95" fmla="*/ 114 h 14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98"/>
              <a:gd name="T145" fmla="*/ 0 h 1498"/>
              <a:gd name="T146" fmla="*/ 2498 w 2498"/>
              <a:gd name="T147" fmla="*/ 1498 h 14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98" h="1498">
                <a:moveTo>
                  <a:pt x="1372" y="114"/>
                </a:moveTo>
                <a:lnTo>
                  <a:pt x="1408" y="72"/>
                </a:lnTo>
                <a:lnTo>
                  <a:pt x="1435" y="88"/>
                </a:lnTo>
                <a:lnTo>
                  <a:pt x="1435" y="135"/>
                </a:lnTo>
                <a:lnTo>
                  <a:pt x="1398" y="135"/>
                </a:lnTo>
                <a:lnTo>
                  <a:pt x="1460" y="155"/>
                </a:lnTo>
                <a:lnTo>
                  <a:pt x="1460" y="135"/>
                </a:lnTo>
                <a:lnTo>
                  <a:pt x="1492" y="176"/>
                </a:lnTo>
                <a:lnTo>
                  <a:pt x="1507" y="192"/>
                </a:lnTo>
                <a:lnTo>
                  <a:pt x="1568" y="196"/>
                </a:lnTo>
                <a:lnTo>
                  <a:pt x="1615" y="207"/>
                </a:lnTo>
                <a:lnTo>
                  <a:pt x="1558" y="223"/>
                </a:lnTo>
                <a:lnTo>
                  <a:pt x="1517" y="249"/>
                </a:lnTo>
                <a:lnTo>
                  <a:pt x="1476" y="284"/>
                </a:lnTo>
                <a:lnTo>
                  <a:pt x="1492" y="284"/>
                </a:lnTo>
                <a:lnTo>
                  <a:pt x="1523" y="274"/>
                </a:lnTo>
                <a:lnTo>
                  <a:pt x="1517" y="290"/>
                </a:lnTo>
                <a:lnTo>
                  <a:pt x="1600" y="284"/>
                </a:lnTo>
                <a:lnTo>
                  <a:pt x="1652" y="249"/>
                </a:lnTo>
                <a:lnTo>
                  <a:pt x="1668" y="249"/>
                </a:lnTo>
                <a:lnTo>
                  <a:pt x="1641" y="264"/>
                </a:lnTo>
                <a:lnTo>
                  <a:pt x="1626" y="290"/>
                </a:lnTo>
                <a:lnTo>
                  <a:pt x="1656" y="290"/>
                </a:lnTo>
                <a:lnTo>
                  <a:pt x="1668" y="305"/>
                </a:lnTo>
                <a:lnTo>
                  <a:pt x="1693" y="315"/>
                </a:lnTo>
                <a:lnTo>
                  <a:pt x="1719" y="305"/>
                </a:lnTo>
                <a:lnTo>
                  <a:pt x="1766" y="300"/>
                </a:lnTo>
                <a:lnTo>
                  <a:pt x="1766" y="325"/>
                </a:lnTo>
                <a:lnTo>
                  <a:pt x="1791" y="331"/>
                </a:lnTo>
                <a:lnTo>
                  <a:pt x="1803" y="352"/>
                </a:lnTo>
                <a:lnTo>
                  <a:pt x="1776" y="352"/>
                </a:lnTo>
                <a:lnTo>
                  <a:pt x="1735" y="341"/>
                </a:lnTo>
                <a:lnTo>
                  <a:pt x="1683" y="357"/>
                </a:lnTo>
                <a:lnTo>
                  <a:pt x="1615" y="425"/>
                </a:lnTo>
                <a:lnTo>
                  <a:pt x="1668" y="382"/>
                </a:lnTo>
                <a:lnTo>
                  <a:pt x="1626" y="460"/>
                </a:lnTo>
                <a:lnTo>
                  <a:pt x="1611" y="507"/>
                </a:lnTo>
                <a:lnTo>
                  <a:pt x="1600" y="558"/>
                </a:lnTo>
                <a:lnTo>
                  <a:pt x="1600" y="600"/>
                </a:lnTo>
                <a:lnTo>
                  <a:pt x="1636" y="600"/>
                </a:lnTo>
                <a:lnTo>
                  <a:pt x="1656" y="570"/>
                </a:lnTo>
                <a:lnTo>
                  <a:pt x="1656" y="517"/>
                </a:lnTo>
                <a:lnTo>
                  <a:pt x="1668" y="476"/>
                </a:lnTo>
                <a:lnTo>
                  <a:pt x="1683" y="435"/>
                </a:lnTo>
                <a:lnTo>
                  <a:pt x="1719" y="409"/>
                </a:lnTo>
                <a:lnTo>
                  <a:pt x="1735" y="398"/>
                </a:lnTo>
                <a:lnTo>
                  <a:pt x="1750" y="372"/>
                </a:lnTo>
                <a:lnTo>
                  <a:pt x="1766" y="368"/>
                </a:lnTo>
                <a:lnTo>
                  <a:pt x="1817" y="398"/>
                </a:lnTo>
                <a:lnTo>
                  <a:pt x="1817" y="435"/>
                </a:lnTo>
                <a:lnTo>
                  <a:pt x="1791" y="466"/>
                </a:lnTo>
                <a:lnTo>
                  <a:pt x="1776" y="502"/>
                </a:lnTo>
                <a:lnTo>
                  <a:pt x="1791" y="482"/>
                </a:lnTo>
                <a:lnTo>
                  <a:pt x="1828" y="476"/>
                </a:lnTo>
                <a:lnTo>
                  <a:pt x="1828" y="502"/>
                </a:lnTo>
                <a:lnTo>
                  <a:pt x="1828" y="533"/>
                </a:lnTo>
                <a:lnTo>
                  <a:pt x="1803" y="570"/>
                </a:lnTo>
                <a:lnTo>
                  <a:pt x="1766" y="611"/>
                </a:lnTo>
                <a:lnTo>
                  <a:pt x="1828" y="626"/>
                </a:lnTo>
                <a:lnTo>
                  <a:pt x="1901" y="626"/>
                </a:lnTo>
                <a:lnTo>
                  <a:pt x="1952" y="600"/>
                </a:lnTo>
                <a:lnTo>
                  <a:pt x="1983" y="574"/>
                </a:lnTo>
                <a:lnTo>
                  <a:pt x="1978" y="548"/>
                </a:lnTo>
                <a:lnTo>
                  <a:pt x="1968" y="533"/>
                </a:lnTo>
                <a:lnTo>
                  <a:pt x="2046" y="533"/>
                </a:lnTo>
                <a:lnTo>
                  <a:pt x="2077" y="523"/>
                </a:lnTo>
                <a:lnTo>
                  <a:pt x="2144" y="492"/>
                </a:lnTo>
                <a:lnTo>
                  <a:pt x="2169" y="440"/>
                </a:lnTo>
                <a:lnTo>
                  <a:pt x="2310" y="440"/>
                </a:lnTo>
                <a:lnTo>
                  <a:pt x="2335" y="435"/>
                </a:lnTo>
                <a:lnTo>
                  <a:pt x="2439" y="305"/>
                </a:lnTo>
                <a:lnTo>
                  <a:pt x="2446" y="325"/>
                </a:lnTo>
                <a:lnTo>
                  <a:pt x="2481" y="315"/>
                </a:lnTo>
                <a:lnTo>
                  <a:pt x="2497" y="331"/>
                </a:lnTo>
                <a:lnTo>
                  <a:pt x="2471" y="409"/>
                </a:lnTo>
                <a:lnTo>
                  <a:pt x="2497" y="450"/>
                </a:lnTo>
                <a:lnTo>
                  <a:pt x="2487" y="482"/>
                </a:lnTo>
                <a:lnTo>
                  <a:pt x="2429" y="482"/>
                </a:lnTo>
                <a:lnTo>
                  <a:pt x="2398" y="517"/>
                </a:lnTo>
                <a:lnTo>
                  <a:pt x="2345" y="548"/>
                </a:lnTo>
                <a:lnTo>
                  <a:pt x="2310" y="600"/>
                </a:lnTo>
                <a:lnTo>
                  <a:pt x="2320" y="626"/>
                </a:lnTo>
                <a:lnTo>
                  <a:pt x="2345" y="626"/>
                </a:lnTo>
                <a:lnTo>
                  <a:pt x="2345" y="642"/>
                </a:lnTo>
                <a:lnTo>
                  <a:pt x="2289" y="652"/>
                </a:lnTo>
                <a:lnTo>
                  <a:pt x="2242" y="658"/>
                </a:lnTo>
                <a:lnTo>
                  <a:pt x="2180" y="678"/>
                </a:lnTo>
                <a:lnTo>
                  <a:pt x="2237" y="678"/>
                </a:lnTo>
                <a:lnTo>
                  <a:pt x="2180" y="693"/>
                </a:lnTo>
                <a:lnTo>
                  <a:pt x="2154" y="699"/>
                </a:lnTo>
                <a:lnTo>
                  <a:pt x="2159" y="709"/>
                </a:lnTo>
                <a:lnTo>
                  <a:pt x="2144" y="740"/>
                </a:lnTo>
                <a:lnTo>
                  <a:pt x="2112" y="787"/>
                </a:lnTo>
                <a:lnTo>
                  <a:pt x="2087" y="760"/>
                </a:lnTo>
                <a:lnTo>
                  <a:pt x="2087" y="776"/>
                </a:lnTo>
                <a:lnTo>
                  <a:pt x="2092" y="801"/>
                </a:lnTo>
                <a:lnTo>
                  <a:pt x="2061" y="848"/>
                </a:lnTo>
                <a:lnTo>
                  <a:pt x="2051" y="807"/>
                </a:lnTo>
                <a:lnTo>
                  <a:pt x="2046" y="787"/>
                </a:lnTo>
                <a:lnTo>
                  <a:pt x="2061" y="750"/>
                </a:lnTo>
                <a:lnTo>
                  <a:pt x="2036" y="760"/>
                </a:lnTo>
                <a:lnTo>
                  <a:pt x="2024" y="817"/>
                </a:lnTo>
                <a:lnTo>
                  <a:pt x="1993" y="807"/>
                </a:lnTo>
                <a:lnTo>
                  <a:pt x="2036" y="844"/>
                </a:lnTo>
                <a:lnTo>
                  <a:pt x="2024" y="859"/>
                </a:lnTo>
                <a:lnTo>
                  <a:pt x="2020" y="895"/>
                </a:lnTo>
                <a:lnTo>
                  <a:pt x="2046" y="901"/>
                </a:lnTo>
                <a:lnTo>
                  <a:pt x="2046" y="942"/>
                </a:lnTo>
                <a:lnTo>
                  <a:pt x="2036" y="916"/>
                </a:lnTo>
                <a:lnTo>
                  <a:pt x="2024" y="936"/>
                </a:lnTo>
                <a:lnTo>
                  <a:pt x="2004" y="942"/>
                </a:lnTo>
                <a:lnTo>
                  <a:pt x="2046" y="952"/>
                </a:lnTo>
                <a:lnTo>
                  <a:pt x="2024" y="983"/>
                </a:lnTo>
                <a:lnTo>
                  <a:pt x="1993" y="978"/>
                </a:lnTo>
                <a:lnTo>
                  <a:pt x="2009" y="1004"/>
                </a:lnTo>
                <a:lnTo>
                  <a:pt x="1926" y="1050"/>
                </a:lnTo>
                <a:lnTo>
                  <a:pt x="1869" y="1087"/>
                </a:lnTo>
                <a:lnTo>
                  <a:pt x="1807" y="1128"/>
                </a:lnTo>
                <a:lnTo>
                  <a:pt x="1760" y="1195"/>
                </a:lnTo>
                <a:lnTo>
                  <a:pt x="1766" y="1279"/>
                </a:lnTo>
                <a:lnTo>
                  <a:pt x="1776" y="1351"/>
                </a:lnTo>
                <a:lnTo>
                  <a:pt x="1791" y="1412"/>
                </a:lnTo>
                <a:lnTo>
                  <a:pt x="1766" y="1497"/>
                </a:lnTo>
                <a:lnTo>
                  <a:pt x="1735" y="1497"/>
                </a:lnTo>
                <a:lnTo>
                  <a:pt x="1709" y="1459"/>
                </a:lnTo>
                <a:lnTo>
                  <a:pt x="1693" y="1402"/>
                </a:lnTo>
                <a:lnTo>
                  <a:pt x="1693" y="1361"/>
                </a:lnTo>
                <a:lnTo>
                  <a:pt x="1678" y="1351"/>
                </a:lnTo>
                <a:lnTo>
                  <a:pt x="1683" y="1320"/>
                </a:lnTo>
                <a:lnTo>
                  <a:pt x="1668" y="1279"/>
                </a:lnTo>
                <a:lnTo>
                  <a:pt x="1636" y="1242"/>
                </a:lnTo>
                <a:lnTo>
                  <a:pt x="1584" y="1267"/>
                </a:lnTo>
                <a:lnTo>
                  <a:pt x="1548" y="1226"/>
                </a:lnTo>
                <a:lnTo>
                  <a:pt x="1480" y="1226"/>
                </a:lnTo>
                <a:lnTo>
                  <a:pt x="1466" y="1222"/>
                </a:lnTo>
                <a:lnTo>
                  <a:pt x="1408" y="1226"/>
                </a:lnTo>
                <a:lnTo>
                  <a:pt x="1357" y="1226"/>
                </a:lnTo>
                <a:lnTo>
                  <a:pt x="1398" y="1252"/>
                </a:lnTo>
                <a:lnTo>
                  <a:pt x="1408" y="1279"/>
                </a:lnTo>
                <a:lnTo>
                  <a:pt x="1367" y="1283"/>
                </a:lnTo>
                <a:lnTo>
                  <a:pt x="1305" y="1263"/>
                </a:lnTo>
                <a:lnTo>
                  <a:pt x="1243" y="1252"/>
                </a:lnTo>
                <a:lnTo>
                  <a:pt x="1181" y="1252"/>
                </a:lnTo>
                <a:lnTo>
                  <a:pt x="1134" y="1283"/>
                </a:lnTo>
                <a:lnTo>
                  <a:pt x="1071" y="1309"/>
                </a:lnTo>
                <a:lnTo>
                  <a:pt x="1026" y="1361"/>
                </a:lnTo>
                <a:lnTo>
                  <a:pt x="1030" y="1428"/>
                </a:lnTo>
                <a:lnTo>
                  <a:pt x="1014" y="1438"/>
                </a:lnTo>
                <a:lnTo>
                  <a:pt x="948" y="1402"/>
                </a:lnTo>
                <a:lnTo>
                  <a:pt x="937" y="1351"/>
                </a:lnTo>
                <a:lnTo>
                  <a:pt x="916" y="1320"/>
                </a:lnTo>
                <a:lnTo>
                  <a:pt x="881" y="1242"/>
                </a:lnTo>
                <a:lnTo>
                  <a:pt x="838" y="1226"/>
                </a:lnTo>
                <a:lnTo>
                  <a:pt x="797" y="1267"/>
                </a:lnTo>
                <a:lnTo>
                  <a:pt x="740" y="1236"/>
                </a:lnTo>
                <a:lnTo>
                  <a:pt x="730" y="1185"/>
                </a:lnTo>
                <a:lnTo>
                  <a:pt x="673" y="1112"/>
                </a:lnTo>
                <a:lnTo>
                  <a:pt x="595" y="1112"/>
                </a:lnTo>
                <a:lnTo>
                  <a:pt x="595" y="1134"/>
                </a:lnTo>
                <a:lnTo>
                  <a:pt x="472" y="1128"/>
                </a:lnTo>
                <a:lnTo>
                  <a:pt x="311" y="1061"/>
                </a:lnTo>
                <a:lnTo>
                  <a:pt x="311" y="1046"/>
                </a:lnTo>
                <a:lnTo>
                  <a:pt x="212" y="1050"/>
                </a:lnTo>
                <a:lnTo>
                  <a:pt x="202" y="1004"/>
                </a:lnTo>
                <a:lnTo>
                  <a:pt x="171" y="968"/>
                </a:lnTo>
                <a:lnTo>
                  <a:pt x="135" y="942"/>
                </a:lnTo>
                <a:lnTo>
                  <a:pt x="88" y="936"/>
                </a:lnTo>
                <a:lnTo>
                  <a:pt x="88" y="885"/>
                </a:lnTo>
                <a:lnTo>
                  <a:pt x="50" y="817"/>
                </a:lnTo>
                <a:lnTo>
                  <a:pt x="62" y="791"/>
                </a:lnTo>
                <a:lnTo>
                  <a:pt x="40" y="776"/>
                </a:lnTo>
                <a:lnTo>
                  <a:pt x="40" y="740"/>
                </a:lnTo>
                <a:lnTo>
                  <a:pt x="62" y="750"/>
                </a:lnTo>
                <a:lnTo>
                  <a:pt x="50" y="709"/>
                </a:lnTo>
                <a:lnTo>
                  <a:pt x="25" y="719"/>
                </a:lnTo>
                <a:lnTo>
                  <a:pt x="9" y="658"/>
                </a:lnTo>
                <a:lnTo>
                  <a:pt x="9" y="600"/>
                </a:lnTo>
                <a:lnTo>
                  <a:pt x="0" y="574"/>
                </a:lnTo>
                <a:lnTo>
                  <a:pt x="25" y="502"/>
                </a:lnTo>
                <a:lnTo>
                  <a:pt x="35" y="409"/>
                </a:lnTo>
                <a:lnTo>
                  <a:pt x="88" y="305"/>
                </a:lnTo>
                <a:lnTo>
                  <a:pt x="119" y="217"/>
                </a:lnTo>
                <a:lnTo>
                  <a:pt x="135" y="150"/>
                </a:lnTo>
                <a:lnTo>
                  <a:pt x="145" y="41"/>
                </a:lnTo>
                <a:lnTo>
                  <a:pt x="202" y="67"/>
                </a:lnTo>
                <a:lnTo>
                  <a:pt x="202" y="98"/>
                </a:lnTo>
                <a:lnTo>
                  <a:pt x="196" y="135"/>
                </a:lnTo>
                <a:lnTo>
                  <a:pt x="227" y="108"/>
                </a:lnTo>
                <a:lnTo>
                  <a:pt x="237" y="31"/>
                </a:lnTo>
                <a:lnTo>
                  <a:pt x="227" y="0"/>
                </a:lnTo>
                <a:lnTo>
                  <a:pt x="1372" y="11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6" name="Freeform 290"/>
          <p:cNvSpPr>
            <a:spLocks noChangeArrowheads="1"/>
          </p:cNvSpPr>
          <p:nvPr/>
        </p:nvSpPr>
        <p:spPr bwMode="auto">
          <a:xfrm>
            <a:off x="3214146" y="3829646"/>
            <a:ext cx="12234" cy="22428"/>
          </a:xfrm>
          <a:custGeom>
            <a:avLst/>
            <a:gdLst>
              <a:gd name="T0" fmla="*/ 16 w 17"/>
              <a:gd name="T1" fmla="*/ 27 h 28"/>
              <a:gd name="T2" fmla="*/ 11 w 17"/>
              <a:gd name="T3" fmla="*/ 27 h 28"/>
              <a:gd name="T4" fmla="*/ 0 w 17"/>
              <a:gd name="T5" fmla="*/ 0 h 28"/>
              <a:gd name="T6" fmla="*/ 16 w 17"/>
              <a:gd name="T7" fmla="*/ 11 h 28"/>
              <a:gd name="T8" fmla="*/ 16 w 17"/>
              <a:gd name="T9" fmla="*/ 27 h 28"/>
              <a:gd name="T10" fmla="*/ 16 w 17"/>
              <a:gd name="T11" fmla="*/ 27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8"/>
              <a:gd name="T20" fmla="*/ 17 w 17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8">
                <a:moveTo>
                  <a:pt x="16" y="27"/>
                </a:moveTo>
                <a:lnTo>
                  <a:pt x="11" y="27"/>
                </a:lnTo>
                <a:lnTo>
                  <a:pt x="0" y="0"/>
                </a:lnTo>
                <a:lnTo>
                  <a:pt x="16" y="11"/>
                </a:lnTo>
                <a:lnTo>
                  <a:pt x="16" y="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0" name="Freeform 294"/>
          <p:cNvSpPr>
            <a:spLocks noChangeArrowheads="1"/>
          </p:cNvSpPr>
          <p:nvPr/>
        </p:nvSpPr>
        <p:spPr bwMode="auto">
          <a:xfrm>
            <a:off x="3201912" y="3770515"/>
            <a:ext cx="20390" cy="14274"/>
          </a:xfrm>
          <a:custGeom>
            <a:avLst/>
            <a:gdLst>
              <a:gd name="T0" fmla="*/ 5 w 27"/>
              <a:gd name="T1" fmla="*/ 16 h 17"/>
              <a:gd name="T2" fmla="*/ 0 w 27"/>
              <a:gd name="T3" fmla="*/ 16 h 17"/>
              <a:gd name="T4" fmla="*/ 0 w 27"/>
              <a:gd name="T5" fmla="*/ 11 h 17"/>
              <a:gd name="T6" fmla="*/ 15 w 27"/>
              <a:gd name="T7" fmla="*/ 0 h 17"/>
              <a:gd name="T8" fmla="*/ 26 w 27"/>
              <a:gd name="T9" fmla="*/ 11 h 17"/>
              <a:gd name="T10" fmla="*/ 5 w 27"/>
              <a:gd name="T11" fmla="*/ 11 h 17"/>
              <a:gd name="T12" fmla="*/ 5 w 27"/>
              <a:gd name="T13" fmla="*/ 16 h 17"/>
              <a:gd name="T14" fmla="*/ 5 w 27"/>
              <a:gd name="T15" fmla="*/ 1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17"/>
              <a:gd name="T26" fmla="*/ 27 w 2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17">
                <a:moveTo>
                  <a:pt x="5" y="16"/>
                </a:moveTo>
                <a:lnTo>
                  <a:pt x="0" y="16"/>
                </a:lnTo>
                <a:lnTo>
                  <a:pt x="0" y="11"/>
                </a:lnTo>
                <a:lnTo>
                  <a:pt x="15" y="0"/>
                </a:lnTo>
                <a:lnTo>
                  <a:pt x="26" y="11"/>
                </a:lnTo>
                <a:lnTo>
                  <a:pt x="5" y="11"/>
                </a:lnTo>
                <a:lnTo>
                  <a:pt x="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1" name="Freeform 297"/>
          <p:cNvSpPr>
            <a:spLocks noChangeArrowheads="1"/>
          </p:cNvSpPr>
          <p:nvPr/>
        </p:nvSpPr>
        <p:spPr bwMode="auto">
          <a:xfrm>
            <a:off x="1295451" y="3050749"/>
            <a:ext cx="1019498" cy="774819"/>
          </a:xfrm>
          <a:custGeom>
            <a:avLst/>
            <a:gdLst>
              <a:gd name="T0" fmla="*/ 99 w 1250"/>
              <a:gd name="T1" fmla="*/ 0 h 953"/>
              <a:gd name="T2" fmla="*/ 260 w 1250"/>
              <a:gd name="T3" fmla="*/ 82 h 953"/>
              <a:gd name="T4" fmla="*/ 384 w 1250"/>
              <a:gd name="T5" fmla="*/ 67 h 953"/>
              <a:gd name="T6" fmla="*/ 519 w 1250"/>
              <a:gd name="T7" fmla="*/ 139 h 953"/>
              <a:gd name="T8" fmla="*/ 585 w 1250"/>
              <a:gd name="T9" fmla="*/ 222 h 953"/>
              <a:gd name="T10" fmla="*/ 669 w 1250"/>
              <a:gd name="T11" fmla="*/ 196 h 953"/>
              <a:gd name="T12" fmla="*/ 726 w 1250"/>
              <a:gd name="T13" fmla="*/ 305 h 953"/>
              <a:gd name="T14" fmla="*/ 803 w 1250"/>
              <a:gd name="T15" fmla="*/ 392 h 953"/>
              <a:gd name="T16" fmla="*/ 814 w 1250"/>
              <a:gd name="T17" fmla="*/ 414 h 953"/>
              <a:gd name="T18" fmla="*/ 787 w 1250"/>
              <a:gd name="T19" fmla="*/ 465 h 953"/>
              <a:gd name="T20" fmla="*/ 767 w 1250"/>
              <a:gd name="T21" fmla="*/ 574 h 953"/>
              <a:gd name="T22" fmla="*/ 767 w 1250"/>
              <a:gd name="T23" fmla="*/ 610 h 953"/>
              <a:gd name="T24" fmla="*/ 814 w 1250"/>
              <a:gd name="T25" fmla="*/ 698 h 953"/>
              <a:gd name="T26" fmla="*/ 871 w 1250"/>
              <a:gd name="T27" fmla="*/ 766 h 953"/>
              <a:gd name="T28" fmla="*/ 963 w 1250"/>
              <a:gd name="T29" fmla="*/ 776 h 953"/>
              <a:gd name="T30" fmla="*/ 1063 w 1250"/>
              <a:gd name="T31" fmla="*/ 735 h 953"/>
              <a:gd name="T32" fmla="*/ 1094 w 1250"/>
              <a:gd name="T33" fmla="*/ 657 h 953"/>
              <a:gd name="T34" fmla="*/ 1161 w 1250"/>
              <a:gd name="T35" fmla="*/ 625 h 953"/>
              <a:gd name="T36" fmla="*/ 1249 w 1250"/>
              <a:gd name="T37" fmla="*/ 625 h 953"/>
              <a:gd name="T38" fmla="*/ 1223 w 1250"/>
              <a:gd name="T39" fmla="*/ 693 h 953"/>
              <a:gd name="T40" fmla="*/ 1212 w 1250"/>
              <a:gd name="T41" fmla="*/ 725 h 953"/>
              <a:gd name="T42" fmla="*/ 1182 w 1250"/>
              <a:gd name="T43" fmla="*/ 760 h 953"/>
              <a:gd name="T44" fmla="*/ 1155 w 1250"/>
              <a:gd name="T45" fmla="*/ 776 h 953"/>
              <a:gd name="T46" fmla="*/ 1052 w 1250"/>
              <a:gd name="T47" fmla="*/ 801 h 953"/>
              <a:gd name="T48" fmla="*/ 1073 w 1250"/>
              <a:gd name="T49" fmla="*/ 869 h 953"/>
              <a:gd name="T50" fmla="*/ 1010 w 1250"/>
              <a:gd name="T51" fmla="*/ 884 h 953"/>
              <a:gd name="T52" fmla="*/ 995 w 1250"/>
              <a:gd name="T53" fmla="*/ 936 h 953"/>
              <a:gd name="T54" fmla="*/ 953 w 1250"/>
              <a:gd name="T55" fmla="*/ 915 h 953"/>
              <a:gd name="T56" fmla="*/ 860 w 1250"/>
              <a:gd name="T57" fmla="*/ 884 h 953"/>
              <a:gd name="T58" fmla="*/ 705 w 1250"/>
              <a:gd name="T59" fmla="*/ 858 h 953"/>
              <a:gd name="T60" fmla="*/ 560 w 1250"/>
              <a:gd name="T61" fmla="*/ 791 h 953"/>
              <a:gd name="T62" fmla="*/ 440 w 1250"/>
              <a:gd name="T63" fmla="*/ 735 h 953"/>
              <a:gd name="T64" fmla="*/ 425 w 1250"/>
              <a:gd name="T65" fmla="*/ 668 h 953"/>
              <a:gd name="T66" fmla="*/ 436 w 1250"/>
              <a:gd name="T67" fmla="*/ 625 h 953"/>
              <a:gd name="T68" fmla="*/ 394 w 1250"/>
              <a:gd name="T69" fmla="*/ 517 h 953"/>
              <a:gd name="T70" fmla="*/ 274 w 1250"/>
              <a:gd name="T71" fmla="*/ 382 h 953"/>
              <a:gd name="T72" fmla="*/ 285 w 1250"/>
              <a:gd name="T73" fmla="*/ 331 h 953"/>
              <a:gd name="T74" fmla="*/ 244 w 1250"/>
              <a:gd name="T75" fmla="*/ 274 h 953"/>
              <a:gd name="T76" fmla="*/ 202 w 1250"/>
              <a:gd name="T77" fmla="*/ 233 h 953"/>
              <a:gd name="T78" fmla="*/ 166 w 1250"/>
              <a:gd name="T79" fmla="*/ 98 h 953"/>
              <a:gd name="T80" fmla="*/ 84 w 1250"/>
              <a:gd name="T81" fmla="*/ 139 h 953"/>
              <a:gd name="T82" fmla="*/ 140 w 1250"/>
              <a:gd name="T83" fmla="*/ 237 h 953"/>
              <a:gd name="T84" fmla="*/ 156 w 1250"/>
              <a:gd name="T85" fmla="*/ 284 h 953"/>
              <a:gd name="T86" fmla="*/ 182 w 1250"/>
              <a:gd name="T87" fmla="*/ 315 h 953"/>
              <a:gd name="T88" fmla="*/ 233 w 1250"/>
              <a:gd name="T89" fmla="*/ 460 h 953"/>
              <a:gd name="T90" fmla="*/ 249 w 1250"/>
              <a:gd name="T91" fmla="*/ 523 h 953"/>
              <a:gd name="T92" fmla="*/ 217 w 1250"/>
              <a:gd name="T93" fmla="*/ 507 h 953"/>
              <a:gd name="T94" fmla="*/ 151 w 1250"/>
              <a:gd name="T95" fmla="*/ 357 h 953"/>
              <a:gd name="T96" fmla="*/ 99 w 1250"/>
              <a:gd name="T97" fmla="*/ 325 h 953"/>
              <a:gd name="T98" fmla="*/ 84 w 1250"/>
              <a:gd name="T99" fmla="*/ 274 h 953"/>
              <a:gd name="T100" fmla="*/ 57 w 1250"/>
              <a:gd name="T101" fmla="*/ 181 h 953"/>
              <a:gd name="T102" fmla="*/ 16 w 1250"/>
              <a:gd name="T103" fmla="*/ 67 h 953"/>
              <a:gd name="T104" fmla="*/ 0 w 1250"/>
              <a:gd name="T105" fmla="*/ 4 h 9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50"/>
              <a:gd name="T160" fmla="*/ 0 h 953"/>
              <a:gd name="T161" fmla="*/ 1250 w 1250"/>
              <a:gd name="T162" fmla="*/ 953 h 9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50" h="953">
                <a:moveTo>
                  <a:pt x="0" y="4"/>
                </a:moveTo>
                <a:lnTo>
                  <a:pt x="99" y="0"/>
                </a:lnTo>
                <a:lnTo>
                  <a:pt x="99" y="16"/>
                </a:lnTo>
                <a:lnTo>
                  <a:pt x="260" y="82"/>
                </a:lnTo>
                <a:lnTo>
                  <a:pt x="384" y="88"/>
                </a:lnTo>
                <a:lnTo>
                  <a:pt x="384" y="67"/>
                </a:lnTo>
                <a:lnTo>
                  <a:pt x="462" y="67"/>
                </a:lnTo>
                <a:lnTo>
                  <a:pt x="519" y="139"/>
                </a:lnTo>
                <a:lnTo>
                  <a:pt x="529" y="191"/>
                </a:lnTo>
                <a:lnTo>
                  <a:pt x="585" y="222"/>
                </a:lnTo>
                <a:lnTo>
                  <a:pt x="627" y="181"/>
                </a:lnTo>
                <a:lnTo>
                  <a:pt x="669" y="196"/>
                </a:lnTo>
                <a:lnTo>
                  <a:pt x="705" y="274"/>
                </a:lnTo>
                <a:lnTo>
                  <a:pt x="726" y="305"/>
                </a:lnTo>
                <a:lnTo>
                  <a:pt x="736" y="357"/>
                </a:lnTo>
                <a:lnTo>
                  <a:pt x="803" y="392"/>
                </a:lnTo>
                <a:lnTo>
                  <a:pt x="818" y="382"/>
                </a:lnTo>
                <a:lnTo>
                  <a:pt x="814" y="414"/>
                </a:lnTo>
                <a:lnTo>
                  <a:pt x="793" y="424"/>
                </a:lnTo>
                <a:lnTo>
                  <a:pt x="787" y="465"/>
                </a:lnTo>
                <a:lnTo>
                  <a:pt x="777" y="517"/>
                </a:lnTo>
                <a:lnTo>
                  <a:pt x="767" y="574"/>
                </a:lnTo>
                <a:lnTo>
                  <a:pt x="787" y="615"/>
                </a:lnTo>
                <a:lnTo>
                  <a:pt x="767" y="610"/>
                </a:lnTo>
                <a:lnTo>
                  <a:pt x="787" y="652"/>
                </a:lnTo>
                <a:lnTo>
                  <a:pt x="814" y="698"/>
                </a:lnTo>
                <a:lnTo>
                  <a:pt x="830" y="750"/>
                </a:lnTo>
                <a:lnTo>
                  <a:pt x="871" y="766"/>
                </a:lnTo>
                <a:lnTo>
                  <a:pt x="897" y="786"/>
                </a:lnTo>
                <a:lnTo>
                  <a:pt x="963" y="776"/>
                </a:lnTo>
                <a:lnTo>
                  <a:pt x="1006" y="760"/>
                </a:lnTo>
                <a:lnTo>
                  <a:pt x="1063" y="735"/>
                </a:lnTo>
                <a:lnTo>
                  <a:pt x="1078" y="709"/>
                </a:lnTo>
                <a:lnTo>
                  <a:pt x="1094" y="657"/>
                </a:lnTo>
                <a:lnTo>
                  <a:pt x="1114" y="641"/>
                </a:lnTo>
                <a:lnTo>
                  <a:pt x="1161" y="625"/>
                </a:lnTo>
                <a:lnTo>
                  <a:pt x="1196" y="615"/>
                </a:lnTo>
                <a:lnTo>
                  <a:pt x="1249" y="625"/>
                </a:lnTo>
                <a:lnTo>
                  <a:pt x="1249" y="657"/>
                </a:lnTo>
                <a:lnTo>
                  <a:pt x="1223" y="693"/>
                </a:lnTo>
                <a:lnTo>
                  <a:pt x="1196" y="719"/>
                </a:lnTo>
                <a:lnTo>
                  <a:pt x="1212" y="725"/>
                </a:lnTo>
                <a:lnTo>
                  <a:pt x="1196" y="776"/>
                </a:lnTo>
                <a:lnTo>
                  <a:pt x="1182" y="760"/>
                </a:lnTo>
                <a:lnTo>
                  <a:pt x="1171" y="776"/>
                </a:lnTo>
                <a:lnTo>
                  <a:pt x="1155" y="776"/>
                </a:lnTo>
                <a:lnTo>
                  <a:pt x="1130" y="801"/>
                </a:lnTo>
                <a:lnTo>
                  <a:pt x="1052" y="801"/>
                </a:lnTo>
                <a:lnTo>
                  <a:pt x="1036" y="833"/>
                </a:lnTo>
                <a:lnTo>
                  <a:pt x="1073" y="869"/>
                </a:lnTo>
                <a:lnTo>
                  <a:pt x="1063" y="884"/>
                </a:lnTo>
                <a:lnTo>
                  <a:pt x="1010" y="884"/>
                </a:lnTo>
                <a:lnTo>
                  <a:pt x="985" y="915"/>
                </a:lnTo>
                <a:lnTo>
                  <a:pt x="995" y="936"/>
                </a:lnTo>
                <a:lnTo>
                  <a:pt x="979" y="952"/>
                </a:lnTo>
                <a:lnTo>
                  <a:pt x="953" y="915"/>
                </a:lnTo>
                <a:lnTo>
                  <a:pt x="897" y="884"/>
                </a:lnTo>
                <a:lnTo>
                  <a:pt x="860" y="884"/>
                </a:lnTo>
                <a:lnTo>
                  <a:pt x="793" y="911"/>
                </a:lnTo>
                <a:lnTo>
                  <a:pt x="705" y="858"/>
                </a:lnTo>
                <a:lnTo>
                  <a:pt x="627" y="833"/>
                </a:lnTo>
                <a:lnTo>
                  <a:pt x="560" y="791"/>
                </a:lnTo>
                <a:lnTo>
                  <a:pt x="503" y="776"/>
                </a:lnTo>
                <a:lnTo>
                  <a:pt x="440" y="735"/>
                </a:lnTo>
                <a:lnTo>
                  <a:pt x="409" y="678"/>
                </a:lnTo>
                <a:lnTo>
                  <a:pt x="425" y="668"/>
                </a:lnTo>
                <a:lnTo>
                  <a:pt x="425" y="641"/>
                </a:lnTo>
                <a:lnTo>
                  <a:pt x="436" y="625"/>
                </a:lnTo>
                <a:lnTo>
                  <a:pt x="420" y="574"/>
                </a:lnTo>
                <a:lnTo>
                  <a:pt x="394" y="517"/>
                </a:lnTo>
                <a:lnTo>
                  <a:pt x="352" y="460"/>
                </a:lnTo>
                <a:lnTo>
                  <a:pt x="274" y="382"/>
                </a:lnTo>
                <a:lnTo>
                  <a:pt x="290" y="357"/>
                </a:lnTo>
                <a:lnTo>
                  <a:pt x="285" y="331"/>
                </a:lnTo>
                <a:lnTo>
                  <a:pt x="244" y="300"/>
                </a:lnTo>
                <a:lnTo>
                  <a:pt x="244" y="274"/>
                </a:lnTo>
                <a:lnTo>
                  <a:pt x="223" y="274"/>
                </a:lnTo>
                <a:lnTo>
                  <a:pt x="202" y="233"/>
                </a:lnTo>
                <a:lnTo>
                  <a:pt x="166" y="165"/>
                </a:lnTo>
                <a:lnTo>
                  <a:pt x="166" y="98"/>
                </a:lnTo>
                <a:lnTo>
                  <a:pt x="94" y="46"/>
                </a:lnTo>
                <a:lnTo>
                  <a:pt x="84" y="139"/>
                </a:lnTo>
                <a:lnTo>
                  <a:pt x="114" y="181"/>
                </a:lnTo>
                <a:lnTo>
                  <a:pt x="140" y="237"/>
                </a:lnTo>
                <a:lnTo>
                  <a:pt x="140" y="263"/>
                </a:lnTo>
                <a:lnTo>
                  <a:pt x="156" y="284"/>
                </a:lnTo>
                <a:lnTo>
                  <a:pt x="182" y="341"/>
                </a:lnTo>
                <a:lnTo>
                  <a:pt x="182" y="315"/>
                </a:lnTo>
                <a:lnTo>
                  <a:pt x="217" y="424"/>
                </a:lnTo>
                <a:lnTo>
                  <a:pt x="233" y="460"/>
                </a:lnTo>
                <a:lnTo>
                  <a:pt x="244" y="480"/>
                </a:lnTo>
                <a:lnTo>
                  <a:pt x="249" y="523"/>
                </a:lnTo>
                <a:lnTo>
                  <a:pt x="233" y="543"/>
                </a:lnTo>
                <a:lnTo>
                  <a:pt x="217" y="507"/>
                </a:lnTo>
                <a:lnTo>
                  <a:pt x="140" y="424"/>
                </a:lnTo>
                <a:lnTo>
                  <a:pt x="151" y="357"/>
                </a:lnTo>
                <a:lnTo>
                  <a:pt x="114" y="315"/>
                </a:lnTo>
                <a:lnTo>
                  <a:pt x="99" y="325"/>
                </a:lnTo>
                <a:lnTo>
                  <a:pt x="47" y="263"/>
                </a:lnTo>
                <a:lnTo>
                  <a:pt x="84" y="274"/>
                </a:lnTo>
                <a:lnTo>
                  <a:pt x="94" y="233"/>
                </a:lnTo>
                <a:lnTo>
                  <a:pt x="57" y="181"/>
                </a:lnTo>
                <a:lnTo>
                  <a:pt x="31" y="149"/>
                </a:lnTo>
                <a:lnTo>
                  <a:pt x="16" y="67"/>
                </a:lnTo>
                <a:lnTo>
                  <a:pt x="0" y="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12"/>
          <p:cNvSpPr>
            <a:spLocks/>
          </p:cNvSpPr>
          <p:nvPr/>
        </p:nvSpPr>
        <p:spPr bwMode="auto">
          <a:xfrm>
            <a:off x="3031390" y="5407072"/>
            <a:ext cx="1509107" cy="1262287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4" y="221"/>
              </a:cxn>
              <a:cxn ang="0">
                <a:pos x="52" y="307"/>
              </a:cxn>
              <a:cxn ang="0">
                <a:pos x="52" y="365"/>
              </a:cxn>
              <a:cxn ang="0">
                <a:pos x="109" y="448"/>
              </a:cxn>
              <a:cxn ang="0">
                <a:pos x="160" y="406"/>
              </a:cxn>
              <a:cxn ang="0">
                <a:pos x="324" y="400"/>
              </a:cxn>
              <a:cxn ang="0">
                <a:pos x="535" y="176"/>
              </a:cxn>
              <a:cxn ang="0">
                <a:pos x="503" y="169"/>
              </a:cxn>
              <a:cxn ang="0">
                <a:pos x="496" y="179"/>
              </a:cxn>
              <a:cxn ang="0">
                <a:pos x="474" y="176"/>
              </a:cxn>
              <a:cxn ang="0">
                <a:pos x="461" y="147"/>
              </a:cxn>
              <a:cxn ang="0">
                <a:pos x="483" y="137"/>
              </a:cxn>
              <a:cxn ang="0">
                <a:pos x="471" y="19"/>
              </a:cxn>
              <a:cxn ang="0">
                <a:pos x="397" y="3"/>
              </a:cxn>
              <a:cxn ang="0">
                <a:pos x="394" y="0"/>
              </a:cxn>
              <a:cxn ang="0">
                <a:pos x="394" y="3"/>
              </a:cxn>
              <a:cxn ang="0">
                <a:pos x="298" y="86"/>
              </a:cxn>
              <a:cxn ang="0">
                <a:pos x="224" y="102"/>
              </a:cxn>
              <a:cxn ang="0">
                <a:pos x="180" y="134"/>
              </a:cxn>
              <a:cxn ang="0">
                <a:pos x="116" y="137"/>
              </a:cxn>
              <a:cxn ang="0">
                <a:pos x="116" y="185"/>
              </a:cxn>
              <a:cxn ang="0">
                <a:pos x="90" y="198"/>
              </a:cxn>
              <a:cxn ang="0">
                <a:pos x="0" y="211"/>
              </a:cxn>
            </a:cxnLst>
            <a:rect l="0" t="0" r="r" b="b"/>
            <a:pathLst>
              <a:path w="535" h="448">
                <a:moveTo>
                  <a:pt x="0" y="211"/>
                </a:moveTo>
                <a:lnTo>
                  <a:pt x="4" y="221"/>
                </a:lnTo>
                <a:lnTo>
                  <a:pt x="52" y="307"/>
                </a:lnTo>
                <a:lnTo>
                  <a:pt x="52" y="365"/>
                </a:lnTo>
                <a:lnTo>
                  <a:pt x="109" y="448"/>
                </a:lnTo>
                <a:lnTo>
                  <a:pt x="160" y="406"/>
                </a:lnTo>
                <a:lnTo>
                  <a:pt x="324" y="400"/>
                </a:lnTo>
                <a:lnTo>
                  <a:pt x="535" y="176"/>
                </a:lnTo>
                <a:lnTo>
                  <a:pt x="503" y="169"/>
                </a:lnTo>
                <a:lnTo>
                  <a:pt x="496" y="179"/>
                </a:lnTo>
                <a:lnTo>
                  <a:pt x="474" y="176"/>
                </a:lnTo>
                <a:lnTo>
                  <a:pt x="461" y="147"/>
                </a:lnTo>
                <a:lnTo>
                  <a:pt x="483" y="137"/>
                </a:lnTo>
                <a:lnTo>
                  <a:pt x="471" y="19"/>
                </a:lnTo>
                <a:lnTo>
                  <a:pt x="397" y="3"/>
                </a:lnTo>
                <a:lnTo>
                  <a:pt x="394" y="0"/>
                </a:lnTo>
                <a:lnTo>
                  <a:pt x="394" y="3"/>
                </a:lnTo>
                <a:lnTo>
                  <a:pt x="298" y="86"/>
                </a:lnTo>
                <a:lnTo>
                  <a:pt x="224" y="102"/>
                </a:lnTo>
                <a:lnTo>
                  <a:pt x="180" y="134"/>
                </a:lnTo>
                <a:lnTo>
                  <a:pt x="116" y="137"/>
                </a:lnTo>
                <a:lnTo>
                  <a:pt x="116" y="185"/>
                </a:lnTo>
                <a:lnTo>
                  <a:pt x="90" y="198"/>
                </a:lnTo>
                <a:lnTo>
                  <a:pt x="0" y="21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711"/>
          <p:cNvSpPr>
            <a:spLocks/>
          </p:cNvSpPr>
          <p:nvPr/>
        </p:nvSpPr>
        <p:spPr bwMode="auto">
          <a:xfrm>
            <a:off x="3031390" y="5407072"/>
            <a:ext cx="1509107" cy="1262287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5" y="220"/>
              </a:cxn>
              <a:cxn ang="0">
                <a:pos x="53" y="308"/>
              </a:cxn>
              <a:cxn ang="0">
                <a:pos x="53" y="365"/>
              </a:cxn>
              <a:cxn ang="0">
                <a:pos x="110" y="448"/>
              </a:cxn>
              <a:cxn ang="0">
                <a:pos x="160" y="405"/>
              </a:cxn>
              <a:cxn ang="0">
                <a:pos x="325" y="400"/>
              </a:cxn>
              <a:cxn ang="0">
                <a:pos x="535" y="175"/>
              </a:cxn>
              <a:cxn ang="0">
                <a:pos x="505" y="170"/>
              </a:cxn>
              <a:cxn ang="0">
                <a:pos x="498" y="180"/>
              </a:cxn>
              <a:cxn ang="0">
                <a:pos x="475" y="175"/>
              </a:cxn>
              <a:cxn ang="0">
                <a:pos x="463" y="148"/>
              </a:cxn>
              <a:cxn ang="0">
                <a:pos x="485" y="138"/>
              </a:cxn>
              <a:cxn ang="0">
                <a:pos x="473" y="20"/>
              </a:cxn>
              <a:cxn ang="0">
                <a:pos x="398" y="3"/>
              </a:cxn>
              <a:cxn ang="0">
                <a:pos x="395" y="0"/>
              </a:cxn>
              <a:cxn ang="0">
                <a:pos x="395" y="3"/>
              </a:cxn>
              <a:cxn ang="0">
                <a:pos x="300" y="85"/>
              </a:cxn>
              <a:cxn ang="0">
                <a:pos x="225" y="103"/>
              </a:cxn>
              <a:cxn ang="0">
                <a:pos x="180" y="135"/>
              </a:cxn>
              <a:cxn ang="0">
                <a:pos x="118" y="138"/>
              </a:cxn>
              <a:cxn ang="0">
                <a:pos x="118" y="185"/>
              </a:cxn>
              <a:cxn ang="0">
                <a:pos x="90" y="198"/>
              </a:cxn>
              <a:cxn ang="0">
                <a:pos x="0" y="210"/>
              </a:cxn>
            </a:cxnLst>
            <a:rect l="0" t="0" r="r" b="b"/>
            <a:pathLst>
              <a:path w="535" h="448">
                <a:moveTo>
                  <a:pt x="0" y="210"/>
                </a:moveTo>
                <a:lnTo>
                  <a:pt x="5" y="220"/>
                </a:lnTo>
                <a:lnTo>
                  <a:pt x="53" y="308"/>
                </a:lnTo>
                <a:lnTo>
                  <a:pt x="53" y="365"/>
                </a:lnTo>
                <a:lnTo>
                  <a:pt x="110" y="448"/>
                </a:lnTo>
                <a:lnTo>
                  <a:pt x="160" y="405"/>
                </a:lnTo>
                <a:lnTo>
                  <a:pt x="325" y="400"/>
                </a:lnTo>
                <a:lnTo>
                  <a:pt x="535" y="175"/>
                </a:lnTo>
                <a:lnTo>
                  <a:pt x="505" y="170"/>
                </a:lnTo>
                <a:lnTo>
                  <a:pt x="498" y="180"/>
                </a:lnTo>
                <a:lnTo>
                  <a:pt x="475" y="175"/>
                </a:lnTo>
                <a:lnTo>
                  <a:pt x="463" y="148"/>
                </a:lnTo>
                <a:lnTo>
                  <a:pt x="485" y="138"/>
                </a:lnTo>
                <a:lnTo>
                  <a:pt x="473" y="20"/>
                </a:lnTo>
                <a:lnTo>
                  <a:pt x="398" y="3"/>
                </a:lnTo>
                <a:lnTo>
                  <a:pt x="395" y="0"/>
                </a:lnTo>
                <a:lnTo>
                  <a:pt x="395" y="3"/>
                </a:lnTo>
                <a:lnTo>
                  <a:pt x="300" y="85"/>
                </a:lnTo>
                <a:lnTo>
                  <a:pt x="225" y="103"/>
                </a:lnTo>
                <a:lnTo>
                  <a:pt x="180" y="135"/>
                </a:lnTo>
                <a:lnTo>
                  <a:pt x="118" y="138"/>
                </a:lnTo>
                <a:lnTo>
                  <a:pt x="118" y="185"/>
                </a:lnTo>
                <a:lnTo>
                  <a:pt x="90" y="198"/>
                </a:lnTo>
                <a:lnTo>
                  <a:pt x="0" y="21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710"/>
          <p:cNvSpPr>
            <a:spLocks/>
          </p:cNvSpPr>
          <p:nvPr/>
        </p:nvSpPr>
        <p:spPr bwMode="auto">
          <a:xfrm>
            <a:off x="4307787" y="4271722"/>
            <a:ext cx="959057" cy="1643083"/>
          </a:xfrm>
          <a:custGeom>
            <a:avLst/>
            <a:gdLst/>
            <a:ahLst/>
            <a:cxnLst>
              <a:cxn ang="0">
                <a:pos x="84" y="579"/>
              </a:cxn>
              <a:cxn ang="0">
                <a:pos x="84" y="544"/>
              </a:cxn>
              <a:cxn ang="0">
                <a:pos x="157" y="512"/>
              </a:cxn>
              <a:cxn ang="0">
                <a:pos x="154" y="316"/>
              </a:cxn>
              <a:cxn ang="0">
                <a:pos x="269" y="246"/>
              </a:cxn>
              <a:cxn ang="0">
                <a:pos x="340" y="166"/>
              </a:cxn>
              <a:cxn ang="0">
                <a:pos x="314" y="0"/>
              </a:cxn>
              <a:cxn ang="0">
                <a:pos x="314" y="12"/>
              </a:cxn>
              <a:cxn ang="0">
                <a:pos x="253" y="73"/>
              </a:cxn>
              <a:cxn ang="0">
                <a:pos x="183" y="70"/>
              </a:cxn>
              <a:cxn ang="0">
                <a:pos x="132" y="54"/>
              </a:cxn>
              <a:cxn ang="0">
                <a:pos x="132" y="51"/>
              </a:cxn>
              <a:cxn ang="0">
                <a:pos x="125" y="51"/>
              </a:cxn>
              <a:cxn ang="0">
                <a:pos x="125" y="134"/>
              </a:cxn>
              <a:cxn ang="0">
                <a:pos x="167" y="198"/>
              </a:cxn>
              <a:cxn ang="0">
                <a:pos x="132" y="220"/>
              </a:cxn>
              <a:cxn ang="0">
                <a:pos x="61" y="140"/>
              </a:cxn>
              <a:cxn ang="0">
                <a:pos x="87" y="9"/>
              </a:cxn>
              <a:cxn ang="0">
                <a:pos x="61" y="140"/>
              </a:cxn>
              <a:cxn ang="0">
                <a:pos x="13" y="156"/>
              </a:cxn>
              <a:cxn ang="0">
                <a:pos x="0" y="195"/>
              </a:cxn>
              <a:cxn ang="0">
                <a:pos x="0" y="192"/>
              </a:cxn>
              <a:cxn ang="0">
                <a:pos x="55" y="220"/>
              </a:cxn>
              <a:cxn ang="0">
                <a:pos x="55" y="297"/>
              </a:cxn>
              <a:cxn ang="0">
                <a:pos x="80" y="336"/>
              </a:cxn>
              <a:cxn ang="0">
                <a:pos x="23" y="422"/>
              </a:cxn>
              <a:cxn ang="0">
                <a:pos x="20" y="422"/>
              </a:cxn>
              <a:cxn ang="0">
                <a:pos x="32" y="540"/>
              </a:cxn>
              <a:cxn ang="0">
                <a:pos x="52" y="566"/>
              </a:cxn>
              <a:cxn ang="0">
                <a:pos x="45" y="582"/>
              </a:cxn>
              <a:cxn ang="0">
                <a:pos x="52" y="572"/>
              </a:cxn>
              <a:cxn ang="0">
                <a:pos x="84" y="579"/>
              </a:cxn>
            </a:cxnLst>
            <a:rect l="0" t="0" r="r" b="b"/>
            <a:pathLst>
              <a:path w="340" h="582">
                <a:moveTo>
                  <a:pt x="84" y="579"/>
                </a:moveTo>
                <a:lnTo>
                  <a:pt x="84" y="544"/>
                </a:lnTo>
                <a:lnTo>
                  <a:pt x="157" y="512"/>
                </a:lnTo>
                <a:lnTo>
                  <a:pt x="154" y="316"/>
                </a:lnTo>
                <a:lnTo>
                  <a:pt x="269" y="246"/>
                </a:lnTo>
                <a:lnTo>
                  <a:pt x="340" y="166"/>
                </a:lnTo>
                <a:lnTo>
                  <a:pt x="314" y="0"/>
                </a:lnTo>
                <a:lnTo>
                  <a:pt x="314" y="12"/>
                </a:lnTo>
                <a:lnTo>
                  <a:pt x="253" y="73"/>
                </a:lnTo>
                <a:lnTo>
                  <a:pt x="183" y="70"/>
                </a:lnTo>
                <a:lnTo>
                  <a:pt x="132" y="54"/>
                </a:lnTo>
                <a:lnTo>
                  <a:pt x="132" y="51"/>
                </a:lnTo>
                <a:lnTo>
                  <a:pt x="125" y="51"/>
                </a:lnTo>
                <a:lnTo>
                  <a:pt x="125" y="134"/>
                </a:lnTo>
                <a:lnTo>
                  <a:pt x="167" y="198"/>
                </a:lnTo>
                <a:lnTo>
                  <a:pt x="132" y="220"/>
                </a:lnTo>
                <a:lnTo>
                  <a:pt x="61" y="140"/>
                </a:lnTo>
                <a:lnTo>
                  <a:pt x="87" y="9"/>
                </a:lnTo>
                <a:lnTo>
                  <a:pt x="61" y="140"/>
                </a:lnTo>
                <a:lnTo>
                  <a:pt x="13" y="156"/>
                </a:lnTo>
                <a:lnTo>
                  <a:pt x="0" y="195"/>
                </a:lnTo>
                <a:lnTo>
                  <a:pt x="0" y="192"/>
                </a:lnTo>
                <a:lnTo>
                  <a:pt x="55" y="220"/>
                </a:lnTo>
                <a:lnTo>
                  <a:pt x="55" y="297"/>
                </a:lnTo>
                <a:lnTo>
                  <a:pt x="80" y="336"/>
                </a:lnTo>
                <a:lnTo>
                  <a:pt x="23" y="422"/>
                </a:lnTo>
                <a:lnTo>
                  <a:pt x="20" y="422"/>
                </a:lnTo>
                <a:lnTo>
                  <a:pt x="32" y="540"/>
                </a:lnTo>
                <a:lnTo>
                  <a:pt x="52" y="566"/>
                </a:lnTo>
                <a:lnTo>
                  <a:pt x="45" y="582"/>
                </a:lnTo>
                <a:lnTo>
                  <a:pt x="52" y="572"/>
                </a:lnTo>
                <a:lnTo>
                  <a:pt x="84" y="57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709"/>
          <p:cNvSpPr>
            <a:spLocks/>
          </p:cNvSpPr>
          <p:nvPr/>
        </p:nvSpPr>
        <p:spPr bwMode="auto">
          <a:xfrm>
            <a:off x="4307787" y="4271722"/>
            <a:ext cx="959057" cy="1643083"/>
          </a:xfrm>
          <a:custGeom>
            <a:avLst/>
            <a:gdLst/>
            <a:ahLst/>
            <a:cxnLst>
              <a:cxn ang="0">
                <a:pos x="83" y="577"/>
              </a:cxn>
              <a:cxn ang="0">
                <a:pos x="83" y="542"/>
              </a:cxn>
              <a:cxn ang="0">
                <a:pos x="158" y="512"/>
              </a:cxn>
              <a:cxn ang="0">
                <a:pos x="153" y="315"/>
              </a:cxn>
              <a:cxn ang="0">
                <a:pos x="268" y="245"/>
              </a:cxn>
              <a:cxn ang="0">
                <a:pos x="340" y="165"/>
              </a:cxn>
              <a:cxn ang="0">
                <a:pos x="313" y="0"/>
              </a:cxn>
              <a:cxn ang="0">
                <a:pos x="313" y="12"/>
              </a:cxn>
              <a:cxn ang="0">
                <a:pos x="253" y="72"/>
              </a:cxn>
              <a:cxn ang="0">
                <a:pos x="183" y="70"/>
              </a:cxn>
              <a:cxn ang="0">
                <a:pos x="133" y="52"/>
              </a:cxn>
              <a:cxn ang="0">
                <a:pos x="133" y="50"/>
              </a:cxn>
              <a:cxn ang="0">
                <a:pos x="125" y="50"/>
              </a:cxn>
              <a:cxn ang="0">
                <a:pos x="125" y="132"/>
              </a:cxn>
              <a:cxn ang="0">
                <a:pos x="168" y="197"/>
              </a:cxn>
              <a:cxn ang="0">
                <a:pos x="133" y="220"/>
              </a:cxn>
              <a:cxn ang="0">
                <a:pos x="60" y="140"/>
              </a:cxn>
              <a:cxn ang="0">
                <a:pos x="88" y="7"/>
              </a:cxn>
              <a:cxn ang="0">
                <a:pos x="60" y="140"/>
              </a:cxn>
              <a:cxn ang="0">
                <a:pos x="13" y="155"/>
              </a:cxn>
              <a:cxn ang="0">
                <a:pos x="0" y="195"/>
              </a:cxn>
              <a:cxn ang="0">
                <a:pos x="0" y="192"/>
              </a:cxn>
              <a:cxn ang="0">
                <a:pos x="55" y="220"/>
              </a:cxn>
              <a:cxn ang="0">
                <a:pos x="55" y="297"/>
              </a:cxn>
              <a:cxn ang="0">
                <a:pos x="80" y="335"/>
              </a:cxn>
              <a:cxn ang="0">
                <a:pos x="23" y="422"/>
              </a:cxn>
              <a:cxn ang="0">
                <a:pos x="20" y="422"/>
              </a:cxn>
              <a:cxn ang="0">
                <a:pos x="33" y="540"/>
              </a:cxn>
              <a:cxn ang="0">
                <a:pos x="53" y="565"/>
              </a:cxn>
              <a:cxn ang="0">
                <a:pos x="45" y="582"/>
              </a:cxn>
              <a:cxn ang="0">
                <a:pos x="53" y="572"/>
              </a:cxn>
              <a:cxn ang="0">
                <a:pos x="83" y="577"/>
              </a:cxn>
            </a:cxnLst>
            <a:rect l="0" t="0" r="r" b="b"/>
            <a:pathLst>
              <a:path w="340" h="582">
                <a:moveTo>
                  <a:pt x="83" y="577"/>
                </a:moveTo>
                <a:lnTo>
                  <a:pt x="83" y="542"/>
                </a:lnTo>
                <a:lnTo>
                  <a:pt x="158" y="512"/>
                </a:lnTo>
                <a:lnTo>
                  <a:pt x="153" y="315"/>
                </a:lnTo>
                <a:lnTo>
                  <a:pt x="268" y="245"/>
                </a:lnTo>
                <a:lnTo>
                  <a:pt x="340" y="165"/>
                </a:lnTo>
                <a:lnTo>
                  <a:pt x="313" y="0"/>
                </a:lnTo>
                <a:lnTo>
                  <a:pt x="313" y="12"/>
                </a:lnTo>
                <a:lnTo>
                  <a:pt x="253" y="72"/>
                </a:lnTo>
                <a:lnTo>
                  <a:pt x="183" y="70"/>
                </a:lnTo>
                <a:lnTo>
                  <a:pt x="133" y="52"/>
                </a:lnTo>
                <a:lnTo>
                  <a:pt x="133" y="50"/>
                </a:lnTo>
                <a:lnTo>
                  <a:pt x="125" y="50"/>
                </a:lnTo>
                <a:lnTo>
                  <a:pt x="125" y="132"/>
                </a:lnTo>
                <a:lnTo>
                  <a:pt x="168" y="197"/>
                </a:lnTo>
                <a:lnTo>
                  <a:pt x="133" y="220"/>
                </a:lnTo>
                <a:lnTo>
                  <a:pt x="60" y="140"/>
                </a:lnTo>
                <a:lnTo>
                  <a:pt x="88" y="7"/>
                </a:lnTo>
                <a:lnTo>
                  <a:pt x="60" y="140"/>
                </a:lnTo>
                <a:lnTo>
                  <a:pt x="13" y="155"/>
                </a:lnTo>
                <a:lnTo>
                  <a:pt x="0" y="195"/>
                </a:lnTo>
                <a:lnTo>
                  <a:pt x="0" y="192"/>
                </a:lnTo>
                <a:lnTo>
                  <a:pt x="55" y="220"/>
                </a:lnTo>
                <a:lnTo>
                  <a:pt x="55" y="297"/>
                </a:lnTo>
                <a:lnTo>
                  <a:pt x="80" y="335"/>
                </a:lnTo>
                <a:lnTo>
                  <a:pt x="23" y="422"/>
                </a:lnTo>
                <a:lnTo>
                  <a:pt x="20" y="422"/>
                </a:lnTo>
                <a:lnTo>
                  <a:pt x="33" y="540"/>
                </a:lnTo>
                <a:lnTo>
                  <a:pt x="53" y="565"/>
                </a:lnTo>
                <a:lnTo>
                  <a:pt x="45" y="582"/>
                </a:lnTo>
                <a:lnTo>
                  <a:pt x="53" y="572"/>
                </a:lnTo>
                <a:lnTo>
                  <a:pt x="83" y="57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708"/>
          <p:cNvSpPr>
            <a:spLocks/>
          </p:cNvSpPr>
          <p:nvPr/>
        </p:nvSpPr>
        <p:spPr bwMode="auto">
          <a:xfrm>
            <a:off x="2728162" y="2960074"/>
            <a:ext cx="1636041" cy="1657188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0" y="352"/>
              </a:cxn>
              <a:cxn ang="0">
                <a:pos x="3" y="352"/>
              </a:cxn>
              <a:cxn ang="0">
                <a:pos x="112" y="345"/>
              </a:cxn>
              <a:cxn ang="0">
                <a:pos x="128" y="387"/>
              </a:cxn>
              <a:cxn ang="0">
                <a:pos x="262" y="384"/>
              </a:cxn>
              <a:cxn ang="0">
                <a:pos x="275" y="438"/>
              </a:cxn>
              <a:cxn ang="0">
                <a:pos x="326" y="518"/>
              </a:cxn>
              <a:cxn ang="0">
                <a:pos x="326" y="544"/>
              </a:cxn>
              <a:cxn ang="0">
                <a:pos x="374" y="508"/>
              </a:cxn>
              <a:cxn ang="0">
                <a:pos x="448" y="569"/>
              </a:cxn>
              <a:cxn ang="0">
                <a:pos x="483" y="553"/>
              </a:cxn>
              <a:cxn ang="0">
                <a:pos x="537" y="588"/>
              </a:cxn>
              <a:cxn ang="0">
                <a:pos x="556" y="563"/>
              </a:cxn>
              <a:cxn ang="0">
                <a:pos x="512" y="515"/>
              </a:cxn>
              <a:cxn ang="0">
                <a:pos x="521" y="428"/>
              </a:cxn>
              <a:cxn ang="0">
                <a:pos x="572" y="422"/>
              </a:cxn>
              <a:cxn ang="0">
                <a:pos x="575" y="422"/>
              </a:cxn>
              <a:cxn ang="0">
                <a:pos x="528" y="345"/>
              </a:cxn>
              <a:cxn ang="0">
                <a:pos x="556" y="300"/>
              </a:cxn>
              <a:cxn ang="0">
                <a:pos x="556" y="297"/>
              </a:cxn>
              <a:cxn ang="0">
                <a:pos x="553" y="297"/>
              </a:cxn>
              <a:cxn ang="0">
                <a:pos x="540" y="262"/>
              </a:cxn>
              <a:cxn ang="0">
                <a:pos x="537" y="262"/>
              </a:cxn>
              <a:cxn ang="0">
                <a:pos x="534" y="243"/>
              </a:cxn>
              <a:cxn ang="0">
                <a:pos x="537" y="195"/>
              </a:cxn>
              <a:cxn ang="0">
                <a:pos x="537" y="192"/>
              </a:cxn>
              <a:cxn ang="0">
                <a:pos x="553" y="153"/>
              </a:cxn>
              <a:cxn ang="0">
                <a:pos x="579" y="124"/>
              </a:cxn>
              <a:cxn ang="0">
                <a:pos x="572" y="51"/>
              </a:cxn>
              <a:cxn ang="0">
                <a:pos x="419" y="0"/>
              </a:cxn>
              <a:cxn ang="0">
                <a:pos x="326" y="38"/>
              </a:cxn>
              <a:cxn ang="0">
                <a:pos x="249" y="22"/>
              </a:cxn>
              <a:cxn ang="0">
                <a:pos x="195" y="60"/>
              </a:cxn>
              <a:cxn ang="0">
                <a:pos x="198" y="57"/>
              </a:cxn>
              <a:cxn ang="0">
                <a:pos x="166" y="86"/>
              </a:cxn>
              <a:cxn ang="0">
                <a:pos x="172" y="160"/>
              </a:cxn>
              <a:cxn ang="0">
                <a:pos x="128" y="182"/>
              </a:cxn>
              <a:cxn ang="0">
                <a:pos x="131" y="256"/>
              </a:cxn>
              <a:cxn ang="0">
                <a:pos x="35" y="291"/>
              </a:cxn>
              <a:cxn ang="0">
                <a:pos x="0" y="326"/>
              </a:cxn>
            </a:cxnLst>
            <a:rect l="0" t="0" r="r" b="b"/>
            <a:pathLst>
              <a:path w="579" h="588">
                <a:moveTo>
                  <a:pt x="0" y="326"/>
                </a:moveTo>
                <a:lnTo>
                  <a:pt x="0" y="352"/>
                </a:lnTo>
                <a:lnTo>
                  <a:pt x="3" y="352"/>
                </a:lnTo>
                <a:lnTo>
                  <a:pt x="112" y="345"/>
                </a:lnTo>
                <a:lnTo>
                  <a:pt x="128" y="387"/>
                </a:lnTo>
                <a:lnTo>
                  <a:pt x="262" y="384"/>
                </a:lnTo>
                <a:lnTo>
                  <a:pt x="275" y="438"/>
                </a:lnTo>
                <a:lnTo>
                  <a:pt x="326" y="518"/>
                </a:lnTo>
                <a:lnTo>
                  <a:pt x="326" y="544"/>
                </a:lnTo>
                <a:lnTo>
                  <a:pt x="374" y="508"/>
                </a:lnTo>
                <a:lnTo>
                  <a:pt x="448" y="569"/>
                </a:lnTo>
                <a:lnTo>
                  <a:pt x="483" y="553"/>
                </a:lnTo>
                <a:lnTo>
                  <a:pt x="537" y="588"/>
                </a:lnTo>
                <a:lnTo>
                  <a:pt x="556" y="563"/>
                </a:lnTo>
                <a:lnTo>
                  <a:pt x="512" y="515"/>
                </a:lnTo>
                <a:lnTo>
                  <a:pt x="521" y="428"/>
                </a:lnTo>
                <a:lnTo>
                  <a:pt x="572" y="422"/>
                </a:lnTo>
                <a:lnTo>
                  <a:pt x="575" y="422"/>
                </a:lnTo>
                <a:lnTo>
                  <a:pt x="528" y="345"/>
                </a:lnTo>
                <a:lnTo>
                  <a:pt x="556" y="300"/>
                </a:lnTo>
                <a:lnTo>
                  <a:pt x="556" y="297"/>
                </a:lnTo>
                <a:lnTo>
                  <a:pt x="553" y="297"/>
                </a:lnTo>
                <a:lnTo>
                  <a:pt x="540" y="262"/>
                </a:lnTo>
                <a:lnTo>
                  <a:pt x="537" y="262"/>
                </a:lnTo>
                <a:lnTo>
                  <a:pt x="534" y="243"/>
                </a:lnTo>
                <a:lnTo>
                  <a:pt x="537" y="195"/>
                </a:lnTo>
                <a:lnTo>
                  <a:pt x="537" y="192"/>
                </a:lnTo>
                <a:lnTo>
                  <a:pt x="553" y="153"/>
                </a:lnTo>
                <a:lnTo>
                  <a:pt x="579" y="124"/>
                </a:lnTo>
                <a:lnTo>
                  <a:pt x="572" y="51"/>
                </a:lnTo>
                <a:lnTo>
                  <a:pt x="419" y="0"/>
                </a:lnTo>
                <a:lnTo>
                  <a:pt x="326" y="38"/>
                </a:lnTo>
                <a:lnTo>
                  <a:pt x="249" y="22"/>
                </a:lnTo>
                <a:lnTo>
                  <a:pt x="195" y="60"/>
                </a:lnTo>
                <a:lnTo>
                  <a:pt x="198" y="57"/>
                </a:lnTo>
                <a:lnTo>
                  <a:pt x="166" y="86"/>
                </a:lnTo>
                <a:lnTo>
                  <a:pt x="172" y="160"/>
                </a:lnTo>
                <a:lnTo>
                  <a:pt x="128" y="182"/>
                </a:lnTo>
                <a:lnTo>
                  <a:pt x="131" y="256"/>
                </a:lnTo>
                <a:lnTo>
                  <a:pt x="35" y="291"/>
                </a:lnTo>
                <a:lnTo>
                  <a:pt x="0" y="32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707"/>
          <p:cNvSpPr>
            <a:spLocks/>
          </p:cNvSpPr>
          <p:nvPr/>
        </p:nvSpPr>
        <p:spPr bwMode="auto">
          <a:xfrm>
            <a:off x="2728162" y="2960074"/>
            <a:ext cx="1636041" cy="1657188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353"/>
              </a:cxn>
              <a:cxn ang="0">
                <a:pos x="2" y="353"/>
              </a:cxn>
              <a:cxn ang="0">
                <a:pos x="112" y="345"/>
              </a:cxn>
              <a:cxn ang="0">
                <a:pos x="127" y="388"/>
              </a:cxn>
              <a:cxn ang="0">
                <a:pos x="262" y="385"/>
              </a:cxn>
              <a:cxn ang="0">
                <a:pos x="275" y="438"/>
              </a:cxn>
              <a:cxn ang="0">
                <a:pos x="327" y="518"/>
              </a:cxn>
              <a:cxn ang="0">
                <a:pos x="327" y="545"/>
              </a:cxn>
              <a:cxn ang="0">
                <a:pos x="374" y="508"/>
              </a:cxn>
              <a:cxn ang="0">
                <a:pos x="447" y="570"/>
              </a:cxn>
              <a:cxn ang="0">
                <a:pos x="482" y="553"/>
              </a:cxn>
              <a:cxn ang="0">
                <a:pos x="537" y="588"/>
              </a:cxn>
              <a:cxn ang="0">
                <a:pos x="557" y="563"/>
              </a:cxn>
              <a:cxn ang="0">
                <a:pos x="512" y="515"/>
              </a:cxn>
              <a:cxn ang="0">
                <a:pos x="522" y="428"/>
              </a:cxn>
              <a:cxn ang="0">
                <a:pos x="572" y="423"/>
              </a:cxn>
              <a:cxn ang="0">
                <a:pos x="574" y="423"/>
              </a:cxn>
              <a:cxn ang="0">
                <a:pos x="527" y="345"/>
              </a:cxn>
              <a:cxn ang="0">
                <a:pos x="557" y="300"/>
              </a:cxn>
              <a:cxn ang="0">
                <a:pos x="557" y="298"/>
              </a:cxn>
              <a:cxn ang="0">
                <a:pos x="552" y="298"/>
              </a:cxn>
              <a:cxn ang="0">
                <a:pos x="539" y="263"/>
              </a:cxn>
              <a:cxn ang="0">
                <a:pos x="537" y="263"/>
              </a:cxn>
              <a:cxn ang="0">
                <a:pos x="534" y="243"/>
              </a:cxn>
              <a:cxn ang="0">
                <a:pos x="537" y="195"/>
              </a:cxn>
              <a:cxn ang="0">
                <a:pos x="537" y="193"/>
              </a:cxn>
              <a:cxn ang="0">
                <a:pos x="552" y="153"/>
              </a:cxn>
              <a:cxn ang="0">
                <a:pos x="579" y="125"/>
              </a:cxn>
              <a:cxn ang="0">
                <a:pos x="572" y="53"/>
              </a:cxn>
              <a:cxn ang="0">
                <a:pos x="419" y="0"/>
              </a:cxn>
              <a:cxn ang="0">
                <a:pos x="327" y="38"/>
              </a:cxn>
              <a:cxn ang="0">
                <a:pos x="250" y="23"/>
              </a:cxn>
              <a:cxn ang="0">
                <a:pos x="195" y="60"/>
              </a:cxn>
              <a:cxn ang="0">
                <a:pos x="197" y="58"/>
              </a:cxn>
              <a:cxn ang="0">
                <a:pos x="167" y="88"/>
              </a:cxn>
              <a:cxn ang="0">
                <a:pos x="172" y="160"/>
              </a:cxn>
              <a:cxn ang="0">
                <a:pos x="127" y="183"/>
              </a:cxn>
              <a:cxn ang="0">
                <a:pos x="132" y="258"/>
              </a:cxn>
              <a:cxn ang="0">
                <a:pos x="35" y="293"/>
              </a:cxn>
              <a:cxn ang="0">
                <a:pos x="0" y="328"/>
              </a:cxn>
            </a:cxnLst>
            <a:rect l="0" t="0" r="r" b="b"/>
            <a:pathLst>
              <a:path w="579" h="588">
                <a:moveTo>
                  <a:pt x="0" y="328"/>
                </a:moveTo>
                <a:lnTo>
                  <a:pt x="0" y="353"/>
                </a:lnTo>
                <a:lnTo>
                  <a:pt x="2" y="353"/>
                </a:lnTo>
                <a:lnTo>
                  <a:pt x="112" y="345"/>
                </a:lnTo>
                <a:lnTo>
                  <a:pt x="127" y="388"/>
                </a:lnTo>
                <a:lnTo>
                  <a:pt x="262" y="385"/>
                </a:lnTo>
                <a:lnTo>
                  <a:pt x="275" y="438"/>
                </a:lnTo>
                <a:lnTo>
                  <a:pt x="327" y="518"/>
                </a:lnTo>
                <a:lnTo>
                  <a:pt x="327" y="545"/>
                </a:lnTo>
                <a:lnTo>
                  <a:pt x="374" y="508"/>
                </a:lnTo>
                <a:lnTo>
                  <a:pt x="447" y="570"/>
                </a:lnTo>
                <a:lnTo>
                  <a:pt x="482" y="553"/>
                </a:lnTo>
                <a:lnTo>
                  <a:pt x="537" y="588"/>
                </a:lnTo>
                <a:lnTo>
                  <a:pt x="557" y="563"/>
                </a:lnTo>
                <a:lnTo>
                  <a:pt x="512" y="515"/>
                </a:lnTo>
                <a:lnTo>
                  <a:pt x="522" y="428"/>
                </a:lnTo>
                <a:lnTo>
                  <a:pt x="572" y="423"/>
                </a:lnTo>
                <a:lnTo>
                  <a:pt x="574" y="423"/>
                </a:lnTo>
                <a:lnTo>
                  <a:pt x="527" y="345"/>
                </a:lnTo>
                <a:lnTo>
                  <a:pt x="557" y="300"/>
                </a:lnTo>
                <a:lnTo>
                  <a:pt x="557" y="298"/>
                </a:lnTo>
                <a:lnTo>
                  <a:pt x="552" y="298"/>
                </a:lnTo>
                <a:lnTo>
                  <a:pt x="539" y="263"/>
                </a:lnTo>
                <a:lnTo>
                  <a:pt x="537" y="263"/>
                </a:lnTo>
                <a:lnTo>
                  <a:pt x="534" y="243"/>
                </a:lnTo>
                <a:lnTo>
                  <a:pt x="537" y="195"/>
                </a:lnTo>
                <a:lnTo>
                  <a:pt x="537" y="193"/>
                </a:lnTo>
                <a:lnTo>
                  <a:pt x="552" y="153"/>
                </a:lnTo>
                <a:lnTo>
                  <a:pt x="579" y="125"/>
                </a:lnTo>
                <a:lnTo>
                  <a:pt x="572" y="53"/>
                </a:lnTo>
                <a:lnTo>
                  <a:pt x="419" y="0"/>
                </a:lnTo>
                <a:lnTo>
                  <a:pt x="327" y="38"/>
                </a:lnTo>
                <a:lnTo>
                  <a:pt x="250" y="23"/>
                </a:lnTo>
                <a:lnTo>
                  <a:pt x="195" y="60"/>
                </a:lnTo>
                <a:lnTo>
                  <a:pt x="197" y="58"/>
                </a:lnTo>
                <a:lnTo>
                  <a:pt x="167" y="88"/>
                </a:lnTo>
                <a:lnTo>
                  <a:pt x="172" y="160"/>
                </a:lnTo>
                <a:lnTo>
                  <a:pt x="127" y="183"/>
                </a:lnTo>
                <a:lnTo>
                  <a:pt x="132" y="258"/>
                </a:lnTo>
                <a:lnTo>
                  <a:pt x="35" y="293"/>
                </a:lnTo>
                <a:lnTo>
                  <a:pt x="0" y="32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706"/>
          <p:cNvSpPr>
            <a:spLocks/>
          </p:cNvSpPr>
          <p:nvPr/>
        </p:nvSpPr>
        <p:spPr bwMode="auto">
          <a:xfrm>
            <a:off x="3574390" y="1345192"/>
            <a:ext cx="1417428" cy="1770023"/>
          </a:xfrm>
          <a:custGeom>
            <a:avLst/>
            <a:gdLst/>
            <a:ahLst/>
            <a:cxnLst>
              <a:cxn ang="0">
                <a:pos x="503" y="157"/>
              </a:cxn>
              <a:cxn ang="0">
                <a:pos x="448" y="58"/>
              </a:cxn>
              <a:cxn ang="0">
                <a:pos x="413" y="0"/>
              </a:cxn>
              <a:cxn ang="0">
                <a:pos x="349" y="54"/>
              </a:cxn>
              <a:cxn ang="0">
                <a:pos x="269" y="48"/>
              </a:cxn>
              <a:cxn ang="0">
                <a:pos x="167" y="54"/>
              </a:cxn>
              <a:cxn ang="0">
                <a:pos x="90" y="61"/>
              </a:cxn>
              <a:cxn ang="0">
                <a:pos x="87" y="54"/>
              </a:cxn>
              <a:cxn ang="0">
                <a:pos x="87" y="42"/>
              </a:cxn>
              <a:cxn ang="0">
                <a:pos x="87" y="54"/>
              </a:cxn>
              <a:cxn ang="0">
                <a:pos x="90" y="58"/>
              </a:cxn>
              <a:cxn ang="0">
                <a:pos x="39" y="138"/>
              </a:cxn>
              <a:cxn ang="0">
                <a:pos x="52" y="249"/>
              </a:cxn>
              <a:cxn ang="0">
                <a:pos x="0" y="304"/>
              </a:cxn>
              <a:cxn ang="0">
                <a:pos x="10" y="416"/>
              </a:cxn>
              <a:cxn ang="0">
                <a:pos x="29" y="416"/>
              </a:cxn>
              <a:cxn ang="0">
                <a:pos x="109" y="505"/>
              </a:cxn>
              <a:cxn ang="0">
                <a:pos x="116" y="573"/>
              </a:cxn>
              <a:cxn ang="0">
                <a:pos x="272" y="627"/>
              </a:cxn>
              <a:cxn ang="0">
                <a:pos x="384" y="624"/>
              </a:cxn>
              <a:cxn ang="0">
                <a:pos x="445" y="585"/>
              </a:cxn>
              <a:cxn ang="0">
                <a:pos x="355" y="473"/>
              </a:cxn>
              <a:cxn ang="0">
                <a:pos x="464" y="281"/>
              </a:cxn>
              <a:cxn ang="0">
                <a:pos x="461" y="205"/>
              </a:cxn>
              <a:cxn ang="0">
                <a:pos x="503" y="157"/>
              </a:cxn>
            </a:cxnLst>
            <a:rect l="0" t="0" r="r" b="b"/>
            <a:pathLst>
              <a:path w="503" h="627">
                <a:moveTo>
                  <a:pt x="503" y="157"/>
                </a:moveTo>
                <a:lnTo>
                  <a:pt x="448" y="58"/>
                </a:lnTo>
                <a:lnTo>
                  <a:pt x="413" y="0"/>
                </a:lnTo>
                <a:lnTo>
                  <a:pt x="349" y="54"/>
                </a:lnTo>
                <a:lnTo>
                  <a:pt x="269" y="48"/>
                </a:lnTo>
                <a:lnTo>
                  <a:pt x="167" y="54"/>
                </a:lnTo>
                <a:lnTo>
                  <a:pt x="90" y="61"/>
                </a:lnTo>
                <a:lnTo>
                  <a:pt x="87" y="54"/>
                </a:lnTo>
                <a:lnTo>
                  <a:pt x="87" y="42"/>
                </a:lnTo>
                <a:lnTo>
                  <a:pt x="87" y="54"/>
                </a:lnTo>
                <a:lnTo>
                  <a:pt x="90" y="58"/>
                </a:lnTo>
                <a:lnTo>
                  <a:pt x="39" y="138"/>
                </a:lnTo>
                <a:lnTo>
                  <a:pt x="52" y="249"/>
                </a:lnTo>
                <a:lnTo>
                  <a:pt x="0" y="304"/>
                </a:lnTo>
                <a:lnTo>
                  <a:pt x="10" y="416"/>
                </a:lnTo>
                <a:lnTo>
                  <a:pt x="29" y="416"/>
                </a:lnTo>
                <a:lnTo>
                  <a:pt x="109" y="505"/>
                </a:lnTo>
                <a:lnTo>
                  <a:pt x="116" y="573"/>
                </a:lnTo>
                <a:lnTo>
                  <a:pt x="272" y="627"/>
                </a:lnTo>
                <a:lnTo>
                  <a:pt x="384" y="624"/>
                </a:lnTo>
                <a:lnTo>
                  <a:pt x="445" y="585"/>
                </a:lnTo>
                <a:lnTo>
                  <a:pt x="355" y="473"/>
                </a:lnTo>
                <a:lnTo>
                  <a:pt x="464" y="281"/>
                </a:lnTo>
                <a:lnTo>
                  <a:pt x="461" y="205"/>
                </a:lnTo>
                <a:lnTo>
                  <a:pt x="503" y="15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705"/>
          <p:cNvSpPr>
            <a:spLocks/>
          </p:cNvSpPr>
          <p:nvPr/>
        </p:nvSpPr>
        <p:spPr bwMode="auto">
          <a:xfrm>
            <a:off x="3574390" y="1345192"/>
            <a:ext cx="1417428" cy="1770023"/>
          </a:xfrm>
          <a:custGeom>
            <a:avLst/>
            <a:gdLst/>
            <a:ahLst/>
            <a:cxnLst>
              <a:cxn ang="0">
                <a:pos x="503" y="157"/>
              </a:cxn>
              <a:cxn ang="0">
                <a:pos x="448" y="57"/>
              </a:cxn>
              <a:cxn ang="0">
                <a:pos x="413" y="0"/>
              </a:cxn>
              <a:cxn ang="0">
                <a:pos x="350" y="55"/>
              </a:cxn>
              <a:cxn ang="0">
                <a:pos x="270" y="47"/>
              </a:cxn>
              <a:cxn ang="0">
                <a:pos x="168" y="55"/>
              </a:cxn>
              <a:cxn ang="0">
                <a:pos x="90" y="60"/>
              </a:cxn>
              <a:cxn ang="0">
                <a:pos x="88" y="55"/>
              </a:cxn>
              <a:cxn ang="0">
                <a:pos x="88" y="42"/>
              </a:cxn>
              <a:cxn ang="0">
                <a:pos x="88" y="55"/>
              </a:cxn>
              <a:cxn ang="0">
                <a:pos x="90" y="57"/>
              </a:cxn>
              <a:cxn ang="0">
                <a:pos x="40" y="137"/>
              </a:cxn>
              <a:cxn ang="0">
                <a:pos x="53" y="250"/>
              </a:cxn>
              <a:cxn ang="0">
                <a:pos x="0" y="305"/>
              </a:cxn>
              <a:cxn ang="0">
                <a:pos x="10" y="415"/>
              </a:cxn>
              <a:cxn ang="0">
                <a:pos x="30" y="415"/>
              </a:cxn>
              <a:cxn ang="0">
                <a:pos x="110" y="505"/>
              </a:cxn>
              <a:cxn ang="0">
                <a:pos x="118" y="572"/>
              </a:cxn>
              <a:cxn ang="0">
                <a:pos x="273" y="627"/>
              </a:cxn>
              <a:cxn ang="0">
                <a:pos x="385" y="625"/>
              </a:cxn>
              <a:cxn ang="0">
                <a:pos x="445" y="585"/>
              </a:cxn>
              <a:cxn ang="0">
                <a:pos x="355" y="472"/>
              </a:cxn>
              <a:cxn ang="0">
                <a:pos x="465" y="280"/>
              </a:cxn>
              <a:cxn ang="0">
                <a:pos x="463" y="205"/>
              </a:cxn>
              <a:cxn ang="0">
                <a:pos x="503" y="157"/>
              </a:cxn>
            </a:cxnLst>
            <a:rect l="0" t="0" r="r" b="b"/>
            <a:pathLst>
              <a:path w="503" h="627">
                <a:moveTo>
                  <a:pt x="503" y="157"/>
                </a:moveTo>
                <a:lnTo>
                  <a:pt x="448" y="57"/>
                </a:lnTo>
                <a:lnTo>
                  <a:pt x="413" y="0"/>
                </a:lnTo>
                <a:lnTo>
                  <a:pt x="350" y="55"/>
                </a:lnTo>
                <a:lnTo>
                  <a:pt x="270" y="47"/>
                </a:lnTo>
                <a:lnTo>
                  <a:pt x="168" y="55"/>
                </a:lnTo>
                <a:lnTo>
                  <a:pt x="90" y="60"/>
                </a:lnTo>
                <a:lnTo>
                  <a:pt x="88" y="55"/>
                </a:lnTo>
                <a:lnTo>
                  <a:pt x="88" y="42"/>
                </a:lnTo>
                <a:lnTo>
                  <a:pt x="88" y="55"/>
                </a:lnTo>
                <a:lnTo>
                  <a:pt x="90" y="57"/>
                </a:lnTo>
                <a:lnTo>
                  <a:pt x="40" y="137"/>
                </a:lnTo>
                <a:lnTo>
                  <a:pt x="53" y="250"/>
                </a:lnTo>
                <a:lnTo>
                  <a:pt x="0" y="305"/>
                </a:lnTo>
                <a:lnTo>
                  <a:pt x="10" y="415"/>
                </a:lnTo>
                <a:lnTo>
                  <a:pt x="30" y="415"/>
                </a:lnTo>
                <a:lnTo>
                  <a:pt x="110" y="505"/>
                </a:lnTo>
                <a:lnTo>
                  <a:pt x="118" y="572"/>
                </a:lnTo>
                <a:lnTo>
                  <a:pt x="273" y="627"/>
                </a:lnTo>
                <a:lnTo>
                  <a:pt x="385" y="625"/>
                </a:lnTo>
                <a:lnTo>
                  <a:pt x="445" y="585"/>
                </a:lnTo>
                <a:lnTo>
                  <a:pt x="355" y="472"/>
                </a:lnTo>
                <a:lnTo>
                  <a:pt x="465" y="280"/>
                </a:lnTo>
                <a:lnTo>
                  <a:pt x="463" y="205"/>
                </a:lnTo>
                <a:lnTo>
                  <a:pt x="503" y="15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646"/>
          <p:cNvSpPr>
            <a:spLocks/>
          </p:cNvSpPr>
          <p:nvPr/>
        </p:nvSpPr>
        <p:spPr bwMode="auto">
          <a:xfrm>
            <a:off x="5732271" y="4194149"/>
            <a:ext cx="557096" cy="1445637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93" y="131"/>
              </a:cxn>
              <a:cxn ang="0">
                <a:pos x="6" y="182"/>
              </a:cxn>
              <a:cxn ang="0">
                <a:pos x="9" y="269"/>
              </a:cxn>
              <a:cxn ang="0">
                <a:pos x="0" y="416"/>
              </a:cxn>
              <a:cxn ang="0">
                <a:pos x="41" y="467"/>
              </a:cxn>
              <a:cxn ang="0">
                <a:pos x="57" y="506"/>
              </a:cxn>
              <a:cxn ang="0">
                <a:pos x="96" y="512"/>
              </a:cxn>
              <a:cxn ang="0">
                <a:pos x="137" y="374"/>
              </a:cxn>
              <a:cxn ang="0">
                <a:pos x="153" y="122"/>
              </a:cxn>
              <a:cxn ang="0">
                <a:pos x="198" y="106"/>
              </a:cxn>
              <a:cxn ang="0">
                <a:pos x="131" y="3"/>
              </a:cxn>
              <a:cxn ang="0">
                <a:pos x="115" y="0"/>
              </a:cxn>
            </a:cxnLst>
            <a:rect l="0" t="0" r="r" b="b"/>
            <a:pathLst>
              <a:path w="198" h="512">
                <a:moveTo>
                  <a:pt x="115" y="0"/>
                </a:moveTo>
                <a:lnTo>
                  <a:pt x="93" y="131"/>
                </a:lnTo>
                <a:lnTo>
                  <a:pt x="6" y="182"/>
                </a:lnTo>
                <a:lnTo>
                  <a:pt x="9" y="269"/>
                </a:lnTo>
                <a:lnTo>
                  <a:pt x="0" y="416"/>
                </a:lnTo>
                <a:lnTo>
                  <a:pt x="41" y="467"/>
                </a:lnTo>
                <a:lnTo>
                  <a:pt x="57" y="506"/>
                </a:lnTo>
                <a:lnTo>
                  <a:pt x="96" y="512"/>
                </a:lnTo>
                <a:lnTo>
                  <a:pt x="137" y="374"/>
                </a:lnTo>
                <a:lnTo>
                  <a:pt x="153" y="122"/>
                </a:lnTo>
                <a:lnTo>
                  <a:pt x="198" y="106"/>
                </a:lnTo>
                <a:lnTo>
                  <a:pt x="131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645"/>
          <p:cNvSpPr>
            <a:spLocks/>
          </p:cNvSpPr>
          <p:nvPr/>
        </p:nvSpPr>
        <p:spPr bwMode="auto">
          <a:xfrm>
            <a:off x="5732271" y="4194149"/>
            <a:ext cx="557096" cy="1445637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93" y="132"/>
              </a:cxn>
              <a:cxn ang="0">
                <a:pos x="8" y="182"/>
              </a:cxn>
              <a:cxn ang="0">
                <a:pos x="10" y="270"/>
              </a:cxn>
              <a:cxn ang="0">
                <a:pos x="0" y="417"/>
              </a:cxn>
              <a:cxn ang="0">
                <a:pos x="43" y="467"/>
              </a:cxn>
              <a:cxn ang="0">
                <a:pos x="58" y="507"/>
              </a:cxn>
              <a:cxn ang="0">
                <a:pos x="98" y="512"/>
              </a:cxn>
              <a:cxn ang="0">
                <a:pos x="138" y="375"/>
              </a:cxn>
              <a:cxn ang="0">
                <a:pos x="153" y="122"/>
              </a:cxn>
              <a:cxn ang="0">
                <a:pos x="198" y="107"/>
              </a:cxn>
              <a:cxn ang="0">
                <a:pos x="133" y="5"/>
              </a:cxn>
              <a:cxn ang="0">
                <a:pos x="115" y="0"/>
              </a:cxn>
            </a:cxnLst>
            <a:rect l="0" t="0" r="r" b="b"/>
            <a:pathLst>
              <a:path w="198" h="512">
                <a:moveTo>
                  <a:pt x="115" y="0"/>
                </a:moveTo>
                <a:lnTo>
                  <a:pt x="93" y="132"/>
                </a:lnTo>
                <a:lnTo>
                  <a:pt x="8" y="182"/>
                </a:lnTo>
                <a:lnTo>
                  <a:pt x="10" y="270"/>
                </a:lnTo>
                <a:lnTo>
                  <a:pt x="0" y="417"/>
                </a:lnTo>
                <a:lnTo>
                  <a:pt x="43" y="467"/>
                </a:lnTo>
                <a:lnTo>
                  <a:pt x="58" y="507"/>
                </a:lnTo>
                <a:lnTo>
                  <a:pt x="98" y="512"/>
                </a:lnTo>
                <a:lnTo>
                  <a:pt x="138" y="375"/>
                </a:lnTo>
                <a:lnTo>
                  <a:pt x="153" y="122"/>
                </a:lnTo>
                <a:lnTo>
                  <a:pt x="198" y="107"/>
                </a:lnTo>
                <a:lnTo>
                  <a:pt x="133" y="5"/>
                </a:lnTo>
                <a:lnTo>
                  <a:pt x="11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Freeform 577"/>
          <p:cNvSpPr>
            <a:spLocks/>
          </p:cNvSpPr>
          <p:nvPr/>
        </p:nvSpPr>
        <p:spPr bwMode="auto">
          <a:xfrm>
            <a:off x="979292" y="188685"/>
            <a:ext cx="895588" cy="599411"/>
          </a:xfrm>
          <a:custGeom>
            <a:avLst/>
            <a:gdLst/>
            <a:ahLst/>
            <a:cxnLst>
              <a:cxn ang="0">
                <a:pos x="317" y="10"/>
              </a:cxn>
              <a:cxn ang="0">
                <a:pos x="310" y="13"/>
              </a:cxn>
              <a:cxn ang="0">
                <a:pos x="224" y="0"/>
              </a:cxn>
              <a:cxn ang="0">
                <a:pos x="93" y="64"/>
              </a:cxn>
              <a:cxn ang="0">
                <a:pos x="96" y="90"/>
              </a:cxn>
              <a:cxn ang="0">
                <a:pos x="0" y="170"/>
              </a:cxn>
              <a:cxn ang="0">
                <a:pos x="0" y="176"/>
              </a:cxn>
              <a:cxn ang="0">
                <a:pos x="61" y="212"/>
              </a:cxn>
              <a:cxn ang="0">
                <a:pos x="67" y="189"/>
              </a:cxn>
              <a:cxn ang="0">
                <a:pos x="243" y="141"/>
              </a:cxn>
              <a:cxn ang="0">
                <a:pos x="256" y="106"/>
              </a:cxn>
              <a:cxn ang="0">
                <a:pos x="317" y="71"/>
              </a:cxn>
              <a:cxn ang="0">
                <a:pos x="317" y="10"/>
              </a:cxn>
            </a:cxnLst>
            <a:rect l="0" t="0" r="r" b="b"/>
            <a:pathLst>
              <a:path w="317" h="212">
                <a:moveTo>
                  <a:pt x="317" y="10"/>
                </a:moveTo>
                <a:lnTo>
                  <a:pt x="310" y="13"/>
                </a:lnTo>
                <a:lnTo>
                  <a:pt x="224" y="0"/>
                </a:lnTo>
                <a:lnTo>
                  <a:pt x="93" y="64"/>
                </a:lnTo>
                <a:lnTo>
                  <a:pt x="96" y="90"/>
                </a:lnTo>
                <a:lnTo>
                  <a:pt x="0" y="170"/>
                </a:lnTo>
                <a:lnTo>
                  <a:pt x="0" y="176"/>
                </a:lnTo>
                <a:lnTo>
                  <a:pt x="61" y="212"/>
                </a:lnTo>
                <a:lnTo>
                  <a:pt x="67" y="189"/>
                </a:lnTo>
                <a:lnTo>
                  <a:pt x="243" y="141"/>
                </a:lnTo>
                <a:lnTo>
                  <a:pt x="256" y="106"/>
                </a:lnTo>
                <a:lnTo>
                  <a:pt x="317" y="71"/>
                </a:lnTo>
                <a:lnTo>
                  <a:pt x="317" y="1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Freeform 576"/>
          <p:cNvSpPr>
            <a:spLocks/>
          </p:cNvSpPr>
          <p:nvPr/>
        </p:nvSpPr>
        <p:spPr bwMode="auto">
          <a:xfrm>
            <a:off x="979292" y="188685"/>
            <a:ext cx="895588" cy="599411"/>
          </a:xfrm>
          <a:custGeom>
            <a:avLst/>
            <a:gdLst/>
            <a:ahLst/>
            <a:cxnLst>
              <a:cxn ang="0">
                <a:pos x="317" y="10"/>
              </a:cxn>
              <a:cxn ang="0">
                <a:pos x="310" y="12"/>
              </a:cxn>
              <a:cxn ang="0">
                <a:pos x="222" y="0"/>
              </a:cxn>
              <a:cxn ang="0">
                <a:pos x="92" y="65"/>
              </a:cxn>
              <a:cxn ang="0">
                <a:pos x="95" y="90"/>
              </a:cxn>
              <a:cxn ang="0">
                <a:pos x="0" y="170"/>
              </a:cxn>
              <a:cxn ang="0">
                <a:pos x="0" y="175"/>
              </a:cxn>
              <a:cxn ang="0">
                <a:pos x="60" y="212"/>
              </a:cxn>
              <a:cxn ang="0">
                <a:pos x="67" y="190"/>
              </a:cxn>
              <a:cxn ang="0">
                <a:pos x="242" y="140"/>
              </a:cxn>
              <a:cxn ang="0">
                <a:pos x="255" y="105"/>
              </a:cxn>
              <a:cxn ang="0">
                <a:pos x="317" y="70"/>
              </a:cxn>
              <a:cxn ang="0">
                <a:pos x="317" y="10"/>
              </a:cxn>
            </a:cxnLst>
            <a:rect l="0" t="0" r="r" b="b"/>
            <a:pathLst>
              <a:path w="317" h="212">
                <a:moveTo>
                  <a:pt x="317" y="10"/>
                </a:moveTo>
                <a:lnTo>
                  <a:pt x="310" y="12"/>
                </a:lnTo>
                <a:lnTo>
                  <a:pt x="222" y="0"/>
                </a:lnTo>
                <a:lnTo>
                  <a:pt x="92" y="65"/>
                </a:lnTo>
                <a:lnTo>
                  <a:pt x="95" y="90"/>
                </a:lnTo>
                <a:lnTo>
                  <a:pt x="0" y="170"/>
                </a:lnTo>
                <a:lnTo>
                  <a:pt x="0" y="175"/>
                </a:lnTo>
                <a:lnTo>
                  <a:pt x="60" y="212"/>
                </a:lnTo>
                <a:lnTo>
                  <a:pt x="67" y="190"/>
                </a:lnTo>
                <a:lnTo>
                  <a:pt x="242" y="140"/>
                </a:lnTo>
                <a:lnTo>
                  <a:pt x="255" y="105"/>
                </a:lnTo>
                <a:lnTo>
                  <a:pt x="317" y="70"/>
                </a:lnTo>
                <a:lnTo>
                  <a:pt x="317" y="1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9" name="Freeform 555"/>
          <p:cNvSpPr>
            <a:spLocks/>
          </p:cNvSpPr>
          <p:nvPr/>
        </p:nvSpPr>
        <p:spPr bwMode="auto">
          <a:xfrm>
            <a:off x="5732271" y="4194149"/>
            <a:ext cx="557096" cy="1445637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93" y="131"/>
              </a:cxn>
              <a:cxn ang="0">
                <a:pos x="6" y="182"/>
              </a:cxn>
              <a:cxn ang="0">
                <a:pos x="9" y="269"/>
              </a:cxn>
              <a:cxn ang="0">
                <a:pos x="0" y="416"/>
              </a:cxn>
              <a:cxn ang="0">
                <a:pos x="41" y="467"/>
              </a:cxn>
              <a:cxn ang="0">
                <a:pos x="57" y="506"/>
              </a:cxn>
              <a:cxn ang="0">
                <a:pos x="96" y="512"/>
              </a:cxn>
              <a:cxn ang="0">
                <a:pos x="137" y="374"/>
              </a:cxn>
              <a:cxn ang="0">
                <a:pos x="153" y="122"/>
              </a:cxn>
              <a:cxn ang="0">
                <a:pos x="198" y="106"/>
              </a:cxn>
              <a:cxn ang="0">
                <a:pos x="131" y="3"/>
              </a:cxn>
              <a:cxn ang="0">
                <a:pos x="115" y="0"/>
              </a:cxn>
            </a:cxnLst>
            <a:rect l="0" t="0" r="r" b="b"/>
            <a:pathLst>
              <a:path w="198" h="512">
                <a:moveTo>
                  <a:pt x="115" y="0"/>
                </a:moveTo>
                <a:lnTo>
                  <a:pt x="93" y="131"/>
                </a:lnTo>
                <a:lnTo>
                  <a:pt x="6" y="182"/>
                </a:lnTo>
                <a:lnTo>
                  <a:pt x="9" y="269"/>
                </a:lnTo>
                <a:lnTo>
                  <a:pt x="0" y="416"/>
                </a:lnTo>
                <a:lnTo>
                  <a:pt x="41" y="467"/>
                </a:lnTo>
                <a:lnTo>
                  <a:pt x="57" y="506"/>
                </a:lnTo>
                <a:lnTo>
                  <a:pt x="96" y="512"/>
                </a:lnTo>
                <a:lnTo>
                  <a:pt x="137" y="374"/>
                </a:lnTo>
                <a:lnTo>
                  <a:pt x="153" y="122"/>
                </a:lnTo>
                <a:lnTo>
                  <a:pt x="198" y="106"/>
                </a:lnTo>
                <a:lnTo>
                  <a:pt x="131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0" name="Freeform 554"/>
          <p:cNvSpPr>
            <a:spLocks/>
          </p:cNvSpPr>
          <p:nvPr/>
        </p:nvSpPr>
        <p:spPr bwMode="auto">
          <a:xfrm>
            <a:off x="5732271" y="4194149"/>
            <a:ext cx="557096" cy="1445637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93" y="132"/>
              </a:cxn>
              <a:cxn ang="0">
                <a:pos x="8" y="182"/>
              </a:cxn>
              <a:cxn ang="0">
                <a:pos x="10" y="270"/>
              </a:cxn>
              <a:cxn ang="0">
                <a:pos x="0" y="417"/>
              </a:cxn>
              <a:cxn ang="0">
                <a:pos x="43" y="467"/>
              </a:cxn>
              <a:cxn ang="0">
                <a:pos x="58" y="507"/>
              </a:cxn>
              <a:cxn ang="0">
                <a:pos x="98" y="512"/>
              </a:cxn>
              <a:cxn ang="0">
                <a:pos x="138" y="375"/>
              </a:cxn>
              <a:cxn ang="0">
                <a:pos x="153" y="122"/>
              </a:cxn>
              <a:cxn ang="0">
                <a:pos x="198" y="107"/>
              </a:cxn>
              <a:cxn ang="0">
                <a:pos x="133" y="5"/>
              </a:cxn>
              <a:cxn ang="0">
                <a:pos x="115" y="0"/>
              </a:cxn>
            </a:cxnLst>
            <a:rect l="0" t="0" r="r" b="b"/>
            <a:pathLst>
              <a:path w="198" h="512">
                <a:moveTo>
                  <a:pt x="115" y="0"/>
                </a:moveTo>
                <a:lnTo>
                  <a:pt x="93" y="132"/>
                </a:lnTo>
                <a:lnTo>
                  <a:pt x="8" y="182"/>
                </a:lnTo>
                <a:lnTo>
                  <a:pt x="10" y="270"/>
                </a:lnTo>
                <a:lnTo>
                  <a:pt x="0" y="417"/>
                </a:lnTo>
                <a:lnTo>
                  <a:pt x="43" y="467"/>
                </a:lnTo>
                <a:lnTo>
                  <a:pt x="58" y="507"/>
                </a:lnTo>
                <a:lnTo>
                  <a:pt x="98" y="512"/>
                </a:lnTo>
                <a:lnTo>
                  <a:pt x="138" y="375"/>
                </a:lnTo>
                <a:lnTo>
                  <a:pt x="153" y="122"/>
                </a:lnTo>
                <a:lnTo>
                  <a:pt x="198" y="107"/>
                </a:lnTo>
                <a:lnTo>
                  <a:pt x="133" y="5"/>
                </a:lnTo>
                <a:lnTo>
                  <a:pt x="11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0" name="Freeform 437"/>
          <p:cNvSpPr>
            <a:spLocks/>
          </p:cNvSpPr>
          <p:nvPr/>
        </p:nvSpPr>
        <p:spPr bwMode="auto">
          <a:xfrm>
            <a:off x="4498185" y="442552"/>
            <a:ext cx="225659" cy="380802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2" y="10"/>
              </a:cxn>
              <a:cxn ang="0">
                <a:pos x="0" y="51"/>
              </a:cxn>
              <a:cxn ang="0">
                <a:pos x="19" y="93"/>
              </a:cxn>
              <a:cxn ang="0">
                <a:pos x="35" y="134"/>
              </a:cxn>
              <a:cxn ang="0">
                <a:pos x="38" y="131"/>
              </a:cxn>
              <a:cxn ang="0">
                <a:pos x="38" y="134"/>
              </a:cxn>
              <a:cxn ang="0">
                <a:pos x="80" y="29"/>
              </a:cxn>
              <a:cxn ang="0">
                <a:pos x="80" y="10"/>
              </a:cxn>
              <a:cxn ang="0">
                <a:pos x="28" y="0"/>
              </a:cxn>
            </a:cxnLst>
            <a:rect l="0" t="0" r="r" b="b"/>
            <a:pathLst>
              <a:path w="80" h="134">
                <a:moveTo>
                  <a:pt x="28" y="0"/>
                </a:moveTo>
                <a:lnTo>
                  <a:pt x="22" y="10"/>
                </a:lnTo>
                <a:lnTo>
                  <a:pt x="0" y="51"/>
                </a:lnTo>
                <a:lnTo>
                  <a:pt x="19" y="93"/>
                </a:lnTo>
                <a:lnTo>
                  <a:pt x="35" y="134"/>
                </a:lnTo>
                <a:lnTo>
                  <a:pt x="38" y="131"/>
                </a:lnTo>
                <a:lnTo>
                  <a:pt x="38" y="134"/>
                </a:lnTo>
                <a:lnTo>
                  <a:pt x="80" y="29"/>
                </a:lnTo>
                <a:lnTo>
                  <a:pt x="80" y="10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4" name="Freeform 433"/>
          <p:cNvSpPr>
            <a:spLocks/>
          </p:cNvSpPr>
          <p:nvPr/>
        </p:nvSpPr>
        <p:spPr bwMode="auto">
          <a:xfrm>
            <a:off x="4596913" y="809250"/>
            <a:ext cx="0" cy="2115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3"/>
              </a:cxn>
              <a:cxn ang="0">
                <a:pos x="0" y="0"/>
              </a:cxn>
              <a:cxn ang="0">
                <a:pos x="0" y="7"/>
              </a:cxn>
            </a:cxnLst>
            <a:rect l="0" t="0" r="r" b="b"/>
            <a:pathLst>
              <a:path h="7">
                <a:moveTo>
                  <a:pt x="0" y="7"/>
                </a:moveTo>
                <a:lnTo>
                  <a:pt x="0" y="3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5" name="Freeform 432"/>
          <p:cNvSpPr>
            <a:spLocks/>
          </p:cNvSpPr>
          <p:nvPr/>
        </p:nvSpPr>
        <p:spPr bwMode="auto">
          <a:xfrm>
            <a:off x="4603965" y="442552"/>
            <a:ext cx="380804" cy="479526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3" y="170"/>
              </a:cxn>
              <a:cxn ang="0">
                <a:pos x="10" y="170"/>
              </a:cxn>
              <a:cxn ang="0">
                <a:pos x="48" y="147"/>
              </a:cxn>
              <a:cxn ang="0">
                <a:pos x="86" y="144"/>
              </a:cxn>
              <a:cxn ang="0">
                <a:pos x="83" y="77"/>
              </a:cxn>
              <a:cxn ang="0">
                <a:pos x="134" y="32"/>
              </a:cxn>
              <a:cxn ang="0">
                <a:pos x="112" y="0"/>
              </a:cxn>
              <a:cxn ang="0">
                <a:pos x="45" y="10"/>
              </a:cxn>
              <a:cxn ang="0">
                <a:pos x="42" y="10"/>
              </a:cxn>
              <a:cxn ang="0">
                <a:pos x="42" y="29"/>
              </a:cxn>
              <a:cxn ang="0">
                <a:pos x="0" y="134"/>
              </a:cxn>
            </a:cxnLst>
            <a:rect l="0" t="0" r="r" b="b"/>
            <a:pathLst>
              <a:path w="134" h="170">
                <a:moveTo>
                  <a:pt x="0" y="134"/>
                </a:moveTo>
                <a:lnTo>
                  <a:pt x="3" y="170"/>
                </a:lnTo>
                <a:lnTo>
                  <a:pt x="10" y="170"/>
                </a:lnTo>
                <a:lnTo>
                  <a:pt x="48" y="147"/>
                </a:lnTo>
                <a:lnTo>
                  <a:pt x="86" y="144"/>
                </a:lnTo>
                <a:lnTo>
                  <a:pt x="83" y="77"/>
                </a:lnTo>
                <a:lnTo>
                  <a:pt x="134" y="32"/>
                </a:lnTo>
                <a:lnTo>
                  <a:pt x="112" y="0"/>
                </a:lnTo>
                <a:lnTo>
                  <a:pt x="45" y="10"/>
                </a:lnTo>
                <a:lnTo>
                  <a:pt x="42" y="10"/>
                </a:lnTo>
                <a:lnTo>
                  <a:pt x="42" y="29"/>
                </a:lnTo>
                <a:lnTo>
                  <a:pt x="0" y="13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" name="Freeform 273"/>
          <p:cNvSpPr>
            <a:spLocks/>
          </p:cNvSpPr>
          <p:nvPr/>
        </p:nvSpPr>
        <p:spPr bwMode="auto">
          <a:xfrm>
            <a:off x="393980" y="668214"/>
            <a:ext cx="747502" cy="550047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0" y="173"/>
              </a:cxn>
              <a:cxn ang="0">
                <a:pos x="3" y="195"/>
              </a:cxn>
              <a:cxn ang="0">
                <a:pos x="109" y="195"/>
              </a:cxn>
              <a:cxn ang="0">
                <a:pos x="135" y="144"/>
              </a:cxn>
              <a:cxn ang="0">
                <a:pos x="179" y="141"/>
              </a:cxn>
              <a:cxn ang="0">
                <a:pos x="205" y="83"/>
              </a:cxn>
              <a:cxn ang="0">
                <a:pos x="266" y="80"/>
              </a:cxn>
              <a:cxn ang="0">
                <a:pos x="266" y="48"/>
              </a:cxn>
              <a:cxn ang="0">
                <a:pos x="263" y="38"/>
              </a:cxn>
              <a:cxn ang="0">
                <a:pos x="208" y="6"/>
              </a:cxn>
              <a:cxn ang="0">
                <a:pos x="208" y="0"/>
              </a:cxn>
            </a:cxnLst>
            <a:rect l="0" t="0" r="r" b="b"/>
            <a:pathLst>
              <a:path w="266" h="195">
                <a:moveTo>
                  <a:pt x="208" y="0"/>
                </a:moveTo>
                <a:lnTo>
                  <a:pt x="0" y="173"/>
                </a:lnTo>
                <a:lnTo>
                  <a:pt x="3" y="195"/>
                </a:lnTo>
                <a:lnTo>
                  <a:pt x="109" y="195"/>
                </a:lnTo>
                <a:lnTo>
                  <a:pt x="135" y="144"/>
                </a:lnTo>
                <a:lnTo>
                  <a:pt x="179" y="141"/>
                </a:lnTo>
                <a:lnTo>
                  <a:pt x="205" y="83"/>
                </a:lnTo>
                <a:lnTo>
                  <a:pt x="266" y="80"/>
                </a:lnTo>
                <a:lnTo>
                  <a:pt x="266" y="48"/>
                </a:lnTo>
                <a:lnTo>
                  <a:pt x="263" y="38"/>
                </a:lnTo>
                <a:lnTo>
                  <a:pt x="208" y="6"/>
                </a:lnTo>
                <a:lnTo>
                  <a:pt x="20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1" name="Freeform 272"/>
          <p:cNvSpPr>
            <a:spLocks/>
          </p:cNvSpPr>
          <p:nvPr/>
        </p:nvSpPr>
        <p:spPr bwMode="auto">
          <a:xfrm>
            <a:off x="393980" y="668214"/>
            <a:ext cx="747502" cy="550047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0" y="173"/>
              </a:cxn>
              <a:cxn ang="0">
                <a:pos x="3" y="195"/>
              </a:cxn>
              <a:cxn ang="0">
                <a:pos x="108" y="195"/>
              </a:cxn>
              <a:cxn ang="0">
                <a:pos x="136" y="145"/>
              </a:cxn>
              <a:cxn ang="0">
                <a:pos x="178" y="140"/>
              </a:cxn>
              <a:cxn ang="0">
                <a:pos x="206" y="83"/>
              </a:cxn>
              <a:cxn ang="0">
                <a:pos x="266" y="80"/>
              </a:cxn>
              <a:cxn ang="0">
                <a:pos x="266" y="48"/>
              </a:cxn>
              <a:cxn ang="0">
                <a:pos x="263" y="38"/>
              </a:cxn>
              <a:cxn ang="0">
                <a:pos x="208" y="5"/>
              </a:cxn>
              <a:cxn ang="0">
                <a:pos x="208" y="0"/>
              </a:cxn>
            </a:cxnLst>
            <a:rect l="0" t="0" r="r" b="b"/>
            <a:pathLst>
              <a:path w="266" h="195">
                <a:moveTo>
                  <a:pt x="208" y="0"/>
                </a:moveTo>
                <a:lnTo>
                  <a:pt x="0" y="173"/>
                </a:lnTo>
                <a:lnTo>
                  <a:pt x="3" y="195"/>
                </a:lnTo>
                <a:lnTo>
                  <a:pt x="108" y="195"/>
                </a:lnTo>
                <a:lnTo>
                  <a:pt x="136" y="145"/>
                </a:lnTo>
                <a:lnTo>
                  <a:pt x="178" y="140"/>
                </a:lnTo>
                <a:lnTo>
                  <a:pt x="206" y="83"/>
                </a:lnTo>
                <a:lnTo>
                  <a:pt x="266" y="80"/>
                </a:lnTo>
                <a:lnTo>
                  <a:pt x="266" y="48"/>
                </a:lnTo>
                <a:lnTo>
                  <a:pt x="263" y="38"/>
                </a:lnTo>
                <a:lnTo>
                  <a:pt x="208" y="5"/>
                </a:lnTo>
                <a:lnTo>
                  <a:pt x="20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" name="Freeform 271"/>
          <p:cNvSpPr>
            <a:spLocks/>
          </p:cNvSpPr>
          <p:nvPr/>
        </p:nvSpPr>
        <p:spPr bwMode="auto">
          <a:xfrm>
            <a:off x="1099171" y="160478"/>
            <a:ext cx="1713614" cy="1593722"/>
          </a:xfrm>
          <a:custGeom>
            <a:avLst/>
            <a:gdLst/>
            <a:ahLst/>
            <a:cxnLst>
              <a:cxn ang="0">
                <a:pos x="521" y="22"/>
              </a:cxn>
              <a:cxn ang="0">
                <a:pos x="502" y="22"/>
              </a:cxn>
              <a:cxn ang="0">
                <a:pos x="441" y="19"/>
              </a:cxn>
              <a:cxn ang="0">
                <a:pos x="355" y="0"/>
              </a:cxn>
              <a:cxn ang="0">
                <a:pos x="268" y="22"/>
              </a:cxn>
              <a:cxn ang="0">
                <a:pos x="275" y="19"/>
              </a:cxn>
              <a:cxn ang="0">
                <a:pos x="275" y="80"/>
              </a:cxn>
              <a:cxn ang="0">
                <a:pos x="214" y="115"/>
              </a:cxn>
              <a:cxn ang="0">
                <a:pos x="201" y="150"/>
              </a:cxn>
              <a:cxn ang="0">
                <a:pos x="25" y="198"/>
              </a:cxn>
              <a:cxn ang="0">
                <a:pos x="19" y="221"/>
              </a:cxn>
              <a:cxn ang="0">
                <a:pos x="0" y="211"/>
              </a:cxn>
              <a:cxn ang="0">
                <a:pos x="13" y="217"/>
              </a:cxn>
              <a:cxn ang="0">
                <a:pos x="16" y="227"/>
              </a:cxn>
              <a:cxn ang="0">
                <a:pos x="16" y="259"/>
              </a:cxn>
              <a:cxn ang="0">
                <a:pos x="19" y="259"/>
              </a:cxn>
              <a:cxn ang="0">
                <a:pos x="336" y="566"/>
              </a:cxn>
              <a:cxn ang="0">
                <a:pos x="607" y="429"/>
              </a:cxn>
              <a:cxn ang="0">
                <a:pos x="537" y="374"/>
              </a:cxn>
              <a:cxn ang="0">
                <a:pos x="531" y="185"/>
              </a:cxn>
              <a:cxn ang="0">
                <a:pos x="515" y="166"/>
              </a:cxn>
              <a:cxn ang="0">
                <a:pos x="512" y="70"/>
              </a:cxn>
              <a:cxn ang="0">
                <a:pos x="521" y="25"/>
              </a:cxn>
              <a:cxn ang="0">
                <a:pos x="521" y="22"/>
              </a:cxn>
            </a:cxnLst>
            <a:rect l="0" t="0" r="r" b="b"/>
            <a:pathLst>
              <a:path w="607" h="566">
                <a:moveTo>
                  <a:pt x="521" y="22"/>
                </a:moveTo>
                <a:lnTo>
                  <a:pt x="502" y="22"/>
                </a:lnTo>
                <a:lnTo>
                  <a:pt x="441" y="19"/>
                </a:lnTo>
                <a:lnTo>
                  <a:pt x="355" y="0"/>
                </a:lnTo>
                <a:lnTo>
                  <a:pt x="268" y="22"/>
                </a:lnTo>
                <a:lnTo>
                  <a:pt x="275" y="19"/>
                </a:lnTo>
                <a:lnTo>
                  <a:pt x="275" y="80"/>
                </a:lnTo>
                <a:lnTo>
                  <a:pt x="214" y="115"/>
                </a:lnTo>
                <a:lnTo>
                  <a:pt x="201" y="150"/>
                </a:lnTo>
                <a:lnTo>
                  <a:pt x="25" y="198"/>
                </a:lnTo>
                <a:lnTo>
                  <a:pt x="19" y="221"/>
                </a:lnTo>
                <a:lnTo>
                  <a:pt x="0" y="211"/>
                </a:lnTo>
                <a:lnTo>
                  <a:pt x="13" y="217"/>
                </a:lnTo>
                <a:lnTo>
                  <a:pt x="16" y="227"/>
                </a:lnTo>
                <a:lnTo>
                  <a:pt x="16" y="259"/>
                </a:lnTo>
                <a:lnTo>
                  <a:pt x="19" y="259"/>
                </a:lnTo>
                <a:lnTo>
                  <a:pt x="336" y="566"/>
                </a:lnTo>
                <a:lnTo>
                  <a:pt x="607" y="429"/>
                </a:lnTo>
                <a:lnTo>
                  <a:pt x="537" y="374"/>
                </a:lnTo>
                <a:lnTo>
                  <a:pt x="531" y="185"/>
                </a:lnTo>
                <a:lnTo>
                  <a:pt x="515" y="166"/>
                </a:lnTo>
                <a:lnTo>
                  <a:pt x="512" y="70"/>
                </a:lnTo>
                <a:lnTo>
                  <a:pt x="521" y="25"/>
                </a:lnTo>
                <a:lnTo>
                  <a:pt x="521" y="2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" name="Freeform 270"/>
          <p:cNvSpPr>
            <a:spLocks/>
          </p:cNvSpPr>
          <p:nvPr/>
        </p:nvSpPr>
        <p:spPr bwMode="auto">
          <a:xfrm>
            <a:off x="1099171" y="160478"/>
            <a:ext cx="1706559" cy="1600777"/>
          </a:xfrm>
          <a:custGeom>
            <a:avLst/>
            <a:gdLst/>
            <a:ahLst/>
            <a:cxnLst>
              <a:cxn ang="0">
                <a:pos x="522" y="22"/>
              </a:cxn>
              <a:cxn ang="0">
                <a:pos x="502" y="22"/>
              </a:cxn>
              <a:cxn ang="0">
                <a:pos x="441" y="20"/>
              </a:cxn>
              <a:cxn ang="0">
                <a:pos x="356" y="0"/>
              </a:cxn>
              <a:cxn ang="0">
                <a:pos x="268" y="22"/>
              </a:cxn>
              <a:cxn ang="0">
                <a:pos x="276" y="20"/>
              </a:cxn>
              <a:cxn ang="0">
                <a:pos x="276" y="80"/>
              </a:cxn>
              <a:cxn ang="0">
                <a:pos x="213" y="115"/>
              </a:cxn>
              <a:cxn ang="0">
                <a:pos x="201" y="150"/>
              </a:cxn>
              <a:cxn ang="0">
                <a:pos x="25" y="199"/>
              </a:cxn>
              <a:cxn ang="0">
                <a:pos x="18" y="222"/>
              </a:cxn>
              <a:cxn ang="0">
                <a:pos x="0" y="212"/>
              </a:cxn>
              <a:cxn ang="0">
                <a:pos x="13" y="217"/>
              </a:cxn>
              <a:cxn ang="0">
                <a:pos x="15" y="227"/>
              </a:cxn>
              <a:cxn ang="0">
                <a:pos x="15" y="259"/>
              </a:cxn>
              <a:cxn ang="0">
                <a:pos x="18" y="259"/>
              </a:cxn>
              <a:cxn ang="0">
                <a:pos x="336" y="566"/>
              </a:cxn>
              <a:cxn ang="0">
                <a:pos x="607" y="429"/>
              </a:cxn>
              <a:cxn ang="0">
                <a:pos x="537" y="374"/>
              </a:cxn>
              <a:cxn ang="0">
                <a:pos x="532" y="185"/>
              </a:cxn>
              <a:cxn ang="0">
                <a:pos x="517" y="167"/>
              </a:cxn>
              <a:cxn ang="0">
                <a:pos x="512" y="70"/>
              </a:cxn>
              <a:cxn ang="0">
                <a:pos x="522" y="25"/>
              </a:cxn>
              <a:cxn ang="0">
                <a:pos x="522" y="22"/>
              </a:cxn>
            </a:cxnLst>
            <a:rect l="0" t="0" r="r" b="b"/>
            <a:pathLst>
              <a:path w="607" h="566">
                <a:moveTo>
                  <a:pt x="522" y="22"/>
                </a:moveTo>
                <a:lnTo>
                  <a:pt x="502" y="22"/>
                </a:lnTo>
                <a:lnTo>
                  <a:pt x="441" y="20"/>
                </a:lnTo>
                <a:lnTo>
                  <a:pt x="356" y="0"/>
                </a:lnTo>
                <a:lnTo>
                  <a:pt x="268" y="22"/>
                </a:lnTo>
                <a:lnTo>
                  <a:pt x="276" y="20"/>
                </a:lnTo>
                <a:lnTo>
                  <a:pt x="276" y="80"/>
                </a:lnTo>
                <a:lnTo>
                  <a:pt x="213" y="115"/>
                </a:lnTo>
                <a:lnTo>
                  <a:pt x="201" y="150"/>
                </a:lnTo>
                <a:lnTo>
                  <a:pt x="25" y="199"/>
                </a:lnTo>
                <a:lnTo>
                  <a:pt x="18" y="222"/>
                </a:lnTo>
                <a:lnTo>
                  <a:pt x="0" y="212"/>
                </a:lnTo>
                <a:lnTo>
                  <a:pt x="13" y="217"/>
                </a:lnTo>
                <a:lnTo>
                  <a:pt x="15" y="227"/>
                </a:lnTo>
                <a:lnTo>
                  <a:pt x="15" y="259"/>
                </a:lnTo>
                <a:lnTo>
                  <a:pt x="18" y="259"/>
                </a:lnTo>
                <a:lnTo>
                  <a:pt x="336" y="566"/>
                </a:lnTo>
                <a:lnTo>
                  <a:pt x="607" y="429"/>
                </a:lnTo>
                <a:lnTo>
                  <a:pt x="537" y="374"/>
                </a:lnTo>
                <a:lnTo>
                  <a:pt x="532" y="185"/>
                </a:lnTo>
                <a:lnTo>
                  <a:pt x="517" y="167"/>
                </a:lnTo>
                <a:lnTo>
                  <a:pt x="512" y="70"/>
                </a:lnTo>
                <a:lnTo>
                  <a:pt x="522" y="25"/>
                </a:lnTo>
                <a:lnTo>
                  <a:pt x="522" y="2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4" name="Freeform 269"/>
          <p:cNvSpPr>
            <a:spLocks/>
          </p:cNvSpPr>
          <p:nvPr/>
        </p:nvSpPr>
        <p:spPr bwMode="auto">
          <a:xfrm>
            <a:off x="2537759" y="223946"/>
            <a:ext cx="310282" cy="458369"/>
          </a:xfrm>
          <a:custGeom>
            <a:avLst/>
            <a:gdLst/>
            <a:ahLst/>
            <a:cxnLst>
              <a:cxn ang="0">
                <a:pos x="92" y="103"/>
              </a:cxn>
              <a:cxn ang="0">
                <a:pos x="92" y="58"/>
              </a:cxn>
              <a:cxn ang="0">
                <a:pos x="70" y="42"/>
              </a:cxn>
              <a:cxn ang="0">
                <a:pos x="105" y="16"/>
              </a:cxn>
              <a:cxn ang="0">
                <a:pos x="111" y="3"/>
              </a:cxn>
              <a:cxn ang="0">
                <a:pos x="9" y="0"/>
              </a:cxn>
              <a:cxn ang="0">
                <a:pos x="9" y="3"/>
              </a:cxn>
              <a:cxn ang="0">
                <a:pos x="0" y="48"/>
              </a:cxn>
              <a:cxn ang="0">
                <a:pos x="3" y="144"/>
              </a:cxn>
              <a:cxn ang="0">
                <a:pos x="19" y="163"/>
              </a:cxn>
              <a:cxn ang="0">
                <a:pos x="89" y="109"/>
              </a:cxn>
              <a:cxn ang="0">
                <a:pos x="92" y="103"/>
              </a:cxn>
            </a:cxnLst>
            <a:rect l="0" t="0" r="r" b="b"/>
            <a:pathLst>
              <a:path w="111" h="163">
                <a:moveTo>
                  <a:pt x="92" y="103"/>
                </a:moveTo>
                <a:lnTo>
                  <a:pt x="92" y="58"/>
                </a:lnTo>
                <a:lnTo>
                  <a:pt x="70" y="42"/>
                </a:lnTo>
                <a:lnTo>
                  <a:pt x="105" y="16"/>
                </a:lnTo>
                <a:lnTo>
                  <a:pt x="111" y="3"/>
                </a:lnTo>
                <a:lnTo>
                  <a:pt x="9" y="0"/>
                </a:lnTo>
                <a:lnTo>
                  <a:pt x="9" y="3"/>
                </a:lnTo>
                <a:lnTo>
                  <a:pt x="0" y="48"/>
                </a:lnTo>
                <a:lnTo>
                  <a:pt x="3" y="144"/>
                </a:lnTo>
                <a:lnTo>
                  <a:pt x="19" y="163"/>
                </a:lnTo>
                <a:lnTo>
                  <a:pt x="89" y="109"/>
                </a:lnTo>
                <a:lnTo>
                  <a:pt x="92" y="10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5" name="Freeform 268"/>
          <p:cNvSpPr>
            <a:spLocks/>
          </p:cNvSpPr>
          <p:nvPr/>
        </p:nvSpPr>
        <p:spPr bwMode="auto">
          <a:xfrm>
            <a:off x="2537759" y="223946"/>
            <a:ext cx="317338" cy="458369"/>
          </a:xfrm>
          <a:custGeom>
            <a:avLst/>
            <a:gdLst/>
            <a:ahLst/>
            <a:cxnLst>
              <a:cxn ang="0">
                <a:pos x="91" y="103"/>
              </a:cxn>
              <a:cxn ang="0">
                <a:pos x="91" y="58"/>
              </a:cxn>
              <a:cxn ang="0">
                <a:pos x="69" y="43"/>
              </a:cxn>
              <a:cxn ang="0">
                <a:pos x="104" y="18"/>
              </a:cxn>
              <a:cxn ang="0">
                <a:pos x="111" y="3"/>
              </a:cxn>
              <a:cxn ang="0">
                <a:pos x="10" y="0"/>
              </a:cxn>
              <a:cxn ang="0">
                <a:pos x="10" y="3"/>
              </a:cxn>
              <a:cxn ang="0">
                <a:pos x="0" y="48"/>
              </a:cxn>
              <a:cxn ang="0">
                <a:pos x="5" y="145"/>
              </a:cxn>
              <a:cxn ang="0">
                <a:pos x="20" y="163"/>
              </a:cxn>
              <a:cxn ang="0">
                <a:pos x="89" y="110"/>
              </a:cxn>
              <a:cxn ang="0">
                <a:pos x="91" y="103"/>
              </a:cxn>
            </a:cxnLst>
            <a:rect l="0" t="0" r="r" b="b"/>
            <a:pathLst>
              <a:path w="111" h="163">
                <a:moveTo>
                  <a:pt x="91" y="103"/>
                </a:moveTo>
                <a:lnTo>
                  <a:pt x="91" y="58"/>
                </a:lnTo>
                <a:lnTo>
                  <a:pt x="69" y="43"/>
                </a:lnTo>
                <a:lnTo>
                  <a:pt x="104" y="18"/>
                </a:lnTo>
                <a:lnTo>
                  <a:pt x="111" y="3"/>
                </a:lnTo>
                <a:lnTo>
                  <a:pt x="10" y="0"/>
                </a:lnTo>
                <a:lnTo>
                  <a:pt x="10" y="3"/>
                </a:lnTo>
                <a:lnTo>
                  <a:pt x="0" y="48"/>
                </a:lnTo>
                <a:lnTo>
                  <a:pt x="5" y="145"/>
                </a:lnTo>
                <a:lnTo>
                  <a:pt x="20" y="163"/>
                </a:lnTo>
                <a:lnTo>
                  <a:pt x="89" y="110"/>
                </a:lnTo>
                <a:lnTo>
                  <a:pt x="91" y="10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6" name="Freeform 267"/>
          <p:cNvSpPr>
            <a:spLocks/>
          </p:cNvSpPr>
          <p:nvPr/>
        </p:nvSpPr>
        <p:spPr bwMode="auto">
          <a:xfrm>
            <a:off x="2594173" y="513073"/>
            <a:ext cx="1290499" cy="1219976"/>
          </a:xfrm>
          <a:custGeom>
            <a:avLst/>
            <a:gdLst/>
            <a:ahLst/>
            <a:cxnLst>
              <a:cxn ang="0">
                <a:pos x="457" y="54"/>
              </a:cxn>
              <a:cxn ang="0">
                <a:pos x="323" y="22"/>
              </a:cxn>
              <a:cxn ang="0">
                <a:pos x="275" y="38"/>
              </a:cxn>
              <a:cxn ang="0">
                <a:pos x="281" y="76"/>
              </a:cxn>
              <a:cxn ang="0">
                <a:pos x="195" y="67"/>
              </a:cxn>
              <a:cxn ang="0">
                <a:pos x="169" y="25"/>
              </a:cxn>
              <a:cxn ang="0">
                <a:pos x="73" y="9"/>
              </a:cxn>
              <a:cxn ang="0">
                <a:pos x="73" y="0"/>
              </a:cxn>
              <a:cxn ang="0">
                <a:pos x="70" y="6"/>
              </a:cxn>
              <a:cxn ang="0">
                <a:pos x="0" y="60"/>
              </a:cxn>
              <a:cxn ang="0">
                <a:pos x="6" y="249"/>
              </a:cxn>
              <a:cxn ang="0">
                <a:pos x="70" y="297"/>
              </a:cxn>
              <a:cxn ang="0">
                <a:pos x="128" y="348"/>
              </a:cxn>
              <a:cxn ang="0">
                <a:pos x="185" y="310"/>
              </a:cxn>
              <a:cxn ang="0">
                <a:pos x="387" y="432"/>
              </a:cxn>
              <a:cxn ang="0">
                <a:pos x="438" y="352"/>
              </a:cxn>
              <a:cxn ang="0">
                <a:pos x="422" y="102"/>
              </a:cxn>
              <a:cxn ang="0">
                <a:pos x="457" y="54"/>
              </a:cxn>
            </a:cxnLst>
            <a:rect l="0" t="0" r="r" b="b"/>
            <a:pathLst>
              <a:path w="457" h="432">
                <a:moveTo>
                  <a:pt x="457" y="54"/>
                </a:moveTo>
                <a:lnTo>
                  <a:pt x="323" y="22"/>
                </a:lnTo>
                <a:lnTo>
                  <a:pt x="275" y="38"/>
                </a:lnTo>
                <a:lnTo>
                  <a:pt x="281" y="76"/>
                </a:lnTo>
                <a:lnTo>
                  <a:pt x="195" y="67"/>
                </a:lnTo>
                <a:lnTo>
                  <a:pt x="169" y="25"/>
                </a:lnTo>
                <a:lnTo>
                  <a:pt x="73" y="9"/>
                </a:lnTo>
                <a:lnTo>
                  <a:pt x="73" y="0"/>
                </a:lnTo>
                <a:lnTo>
                  <a:pt x="70" y="6"/>
                </a:lnTo>
                <a:lnTo>
                  <a:pt x="0" y="60"/>
                </a:lnTo>
                <a:lnTo>
                  <a:pt x="6" y="249"/>
                </a:lnTo>
                <a:lnTo>
                  <a:pt x="70" y="297"/>
                </a:lnTo>
                <a:lnTo>
                  <a:pt x="128" y="348"/>
                </a:lnTo>
                <a:lnTo>
                  <a:pt x="185" y="310"/>
                </a:lnTo>
                <a:lnTo>
                  <a:pt x="387" y="432"/>
                </a:lnTo>
                <a:lnTo>
                  <a:pt x="438" y="352"/>
                </a:lnTo>
                <a:lnTo>
                  <a:pt x="422" y="102"/>
                </a:lnTo>
                <a:lnTo>
                  <a:pt x="457" y="5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7" name="Freeform 266"/>
          <p:cNvSpPr>
            <a:spLocks/>
          </p:cNvSpPr>
          <p:nvPr/>
        </p:nvSpPr>
        <p:spPr bwMode="auto">
          <a:xfrm>
            <a:off x="2594173" y="513073"/>
            <a:ext cx="1290499" cy="1219976"/>
          </a:xfrm>
          <a:custGeom>
            <a:avLst/>
            <a:gdLst/>
            <a:ahLst/>
            <a:cxnLst>
              <a:cxn ang="0">
                <a:pos x="457" y="55"/>
              </a:cxn>
              <a:cxn ang="0">
                <a:pos x="322" y="22"/>
              </a:cxn>
              <a:cxn ang="0">
                <a:pos x="275" y="40"/>
              </a:cxn>
              <a:cxn ang="0">
                <a:pos x="280" y="77"/>
              </a:cxn>
              <a:cxn ang="0">
                <a:pos x="195" y="67"/>
              </a:cxn>
              <a:cxn ang="0">
                <a:pos x="170" y="25"/>
              </a:cxn>
              <a:cxn ang="0">
                <a:pos x="72" y="10"/>
              </a:cxn>
              <a:cxn ang="0">
                <a:pos x="72" y="0"/>
              </a:cxn>
              <a:cxn ang="0">
                <a:pos x="70" y="7"/>
              </a:cxn>
              <a:cxn ang="0">
                <a:pos x="0" y="60"/>
              </a:cxn>
              <a:cxn ang="0">
                <a:pos x="5" y="250"/>
              </a:cxn>
              <a:cxn ang="0">
                <a:pos x="70" y="297"/>
              </a:cxn>
              <a:cxn ang="0">
                <a:pos x="127" y="350"/>
              </a:cxn>
              <a:cxn ang="0">
                <a:pos x="185" y="310"/>
              </a:cxn>
              <a:cxn ang="0">
                <a:pos x="387" y="432"/>
              </a:cxn>
              <a:cxn ang="0">
                <a:pos x="437" y="352"/>
              </a:cxn>
              <a:cxn ang="0">
                <a:pos x="422" y="102"/>
              </a:cxn>
              <a:cxn ang="0">
                <a:pos x="457" y="55"/>
              </a:cxn>
            </a:cxnLst>
            <a:rect l="0" t="0" r="r" b="b"/>
            <a:pathLst>
              <a:path w="457" h="432">
                <a:moveTo>
                  <a:pt x="457" y="55"/>
                </a:moveTo>
                <a:lnTo>
                  <a:pt x="322" y="22"/>
                </a:lnTo>
                <a:lnTo>
                  <a:pt x="275" y="40"/>
                </a:lnTo>
                <a:lnTo>
                  <a:pt x="280" y="77"/>
                </a:lnTo>
                <a:lnTo>
                  <a:pt x="195" y="67"/>
                </a:lnTo>
                <a:lnTo>
                  <a:pt x="170" y="25"/>
                </a:lnTo>
                <a:lnTo>
                  <a:pt x="72" y="10"/>
                </a:lnTo>
                <a:lnTo>
                  <a:pt x="72" y="0"/>
                </a:lnTo>
                <a:lnTo>
                  <a:pt x="70" y="7"/>
                </a:lnTo>
                <a:lnTo>
                  <a:pt x="0" y="60"/>
                </a:lnTo>
                <a:lnTo>
                  <a:pt x="5" y="250"/>
                </a:lnTo>
                <a:lnTo>
                  <a:pt x="70" y="297"/>
                </a:lnTo>
                <a:lnTo>
                  <a:pt x="127" y="350"/>
                </a:lnTo>
                <a:lnTo>
                  <a:pt x="185" y="310"/>
                </a:lnTo>
                <a:lnTo>
                  <a:pt x="387" y="432"/>
                </a:lnTo>
                <a:lnTo>
                  <a:pt x="437" y="352"/>
                </a:lnTo>
                <a:lnTo>
                  <a:pt x="422" y="102"/>
                </a:lnTo>
                <a:lnTo>
                  <a:pt x="457" y="5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8" name="Freeform 265"/>
          <p:cNvSpPr>
            <a:spLocks/>
          </p:cNvSpPr>
          <p:nvPr/>
        </p:nvSpPr>
        <p:spPr bwMode="auto">
          <a:xfrm>
            <a:off x="3785947" y="583591"/>
            <a:ext cx="959057" cy="930846"/>
          </a:xfrm>
          <a:custGeom>
            <a:avLst/>
            <a:gdLst/>
            <a:ahLst/>
            <a:cxnLst>
              <a:cxn ang="0">
                <a:pos x="253" y="0"/>
              </a:cxn>
              <a:cxn ang="0">
                <a:pos x="166" y="10"/>
              </a:cxn>
              <a:cxn ang="0">
                <a:pos x="115" y="45"/>
              </a:cxn>
              <a:cxn ang="0">
                <a:pos x="35" y="29"/>
              </a:cxn>
              <a:cxn ang="0">
                <a:pos x="0" y="77"/>
              </a:cxn>
              <a:cxn ang="0">
                <a:pos x="13" y="323"/>
              </a:cxn>
              <a:cxn ang="0">
                <a:pos x="16" y="330"/>
              </a:cxn>
              <a:cxn ang="0">
                <a:pos x="93" y="323"/>
              </a:cxn>
              <a:cxn ang="0">
                <a:pos x="195" y="317"/>
              </a:cxn>
              <a:cxn ang="0">
                <a:pos x="275" y="323"/>
              </a:cxn>
              <a:cxn ang="0">
                <a:pos x="339" y="269"/>
              </a:cxn>
              <a:cxn ang="0">
                <a:pos x="224" y="87"/>
              </a:cxn>
              <a:cxn ang="0">
                <a:pos x="269" y="122"/>
              </a:cxn>
              <a:cxn ang="0">
                <a:pos x="285" y="96"/>
              </a:cxn>
              <a:cxn ang="0">
                <a:pos x="285" y="77"/>
              </a:cxn>
              <a:cxn ang="0">
                <a:pos x="272" y="42"/>
              </a:cxn>
              <a:cxn ang="0">
                <a:pos x="253" y="0"/>
              </a:cxn>
            </a:cxnLst>
            <a:rect l="0" t="0" r="r" b="b"/>
            <a:pathLst>
              <a:path w="339" h="330">
                <a:moveTo>
                  <a:pt x="253" y="0"/>
                </a:moveTo>
                <a:lnTo>
                  <a:pt x="166" y="10"/>
                </a:lnTo>
                <a:lnTo>
                  <a:pt x="115" y="45"/>
                </a:lnTo>
                <a:lnTo>
                  <a:pt x="35" y="29"/>
                </a:lnTo>
                <a:lnTo>
                  <a:pt x="0" y="77"/>
                </a:lnTo>
                <a:lnTo>
                  <a:pt x="13" y="323"/>
                </a:lnTo>
                <a:lnTo>
                  <a:pt x="16" y="330"/>
                </a:lnTo>
                <a:lnTo>
                  <a:pt x="93" y="323"/>
                </a:lnTo>
                <a:lnTo>
                  <a:pt x="195" y="317"/>
                </a:lnTo>
                <a:lnTo>
                  <a:pt x="275" y="323"/>
                </a:lnTo>
                <a:lnTo>
                  <a:pt x="339" y="269"/>
                </a:lnTo>
                <a:lnTo>
                  <a:pt x="224" y="87"/>
                </a:lnTo>
                <a:lnTo>
                  <a:pt x="269" y="122"/>
                </a:lnTo>
                <a:lnTo>
                  <a:pt x="285" y="96"/>
                </a:lnTo>
                <a:lnTo>
                  <a:pt x="285" y="77"/>
                </a:lnTo>
                <a:lnTo>
                  <a:pt x="272" y="42"/>
                </a:lnTo>
                <a:lnTo>
                  <a:pt x="253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9" name="Freeform 264"/>
          <p:cNvSpPr>
            <a:spLocks/>
          </p:cNvSpPr>
          <p:nvPr/>
        </p:nvSpPr>
        <p:spPr bwMode="auto">
          <a:xfrm>
            <a:off x="3785947" y="583591"/>
            <a:ext cx="952005" cy="930846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166" y="10"/>
              </a:cxn>
              <a:cxn ang="0">
                <a:pos x="116" y="45"/>
              </a:cxn>
              <a:cxn ang="0">
                <a:pos x="35" y="30"/>
              </a:cxn>
              <a:cxn ang="0">
                <a:pos x="0" y="78"/>
              </a:cxn>
              <a:cxn ang="0">
                <a:pos x="13" y="325"/>
              </a:cxn>
              <a:cxn ang="0">
                <a:pos x="15" y="330"/>
              </a:cxn>
              <a:cxn ang="0">
                <a:pos x="93" y="325"/>
              </a:cxn>
              <a:cxn ang="0">
                <a:pos x="196" y="318"/>
              </a:cxn>
              <a:cxn ang="0">
                <a:pos x="276" y="325"/>
              </a:cxn>
              <a:cxn ang="0">
                <a:pos x="339" y="270"/>
              </a:cxn>
              <a:cxn ang="0">
                <a:pos x="223" y="88"/>
              </a:cxn>
              <a:cxn ang="0">
                <a:pos x="269" y="123"/>
              </a:cxn>
              <a:cxn ang="0">
                <a:pos x="286" y="98"/>
              </a:cxn>
              <a:cxn ang="0">
                <a:pos x="286" y="78"/>
              </a:cxn>
              <a:cxn ang="0">
                <a:pos x="274" y="43"/>
              </a:cxn>
              <a:cxn ang="0">
                <a:pos x="254" y="0"/>
              </a:cxn>
            </a:cxnLst>
            <a:rect l="0" t="0" r="r" b="b"/>
            <a:pathLst>
              <a:path w="339" h="330">
                <a:moveTo>
                  <a:pt x="254" y="0"/>
                </a:moveTo>
                <a:lnTo>
                  <a:pt x="166" y="10"/>
                </a:lnTo>
                <a:lnTo>
                  <a:pt x="116" y="45"/>
                </a:lnTo>
                <a:lnTo>
                  <a:pt x="35" y="30"/>
                </a:lnTo>
                <a:lnTo>
                  <a:pt x="0" y="78"/>
                </a:lnTo>
                <a:lnTo>
                  <a:pt x="13" y="325"/>
                </a:lnTo>
                <a:lnTo>
                  <a:pt x="15" y="330"/>
                </a:lnTo>
                <a:lnTo>
                  <a:pt x="93" y="325"/>
                </a:lnTo>
                <a:lnTo>
                  <a:pt x="196" y="318"/>
                </a:lnTo>
                <a:lnTo>
                  <a:pt x="276" y="325"/>
                </a:lnTo>
                <a:lnTo>
                  <a:pt x="339" y="270"/>
                </a:lnTo>
                <a:lnTo>
                  <a:pt x="223" y="88"/>
                </a:lnTo>
                <a:lnTo>
                  <a:pt x="269" y="123"/>
                </a:lnTo>
                <a:lnTo>
                  <a:pt x="286" y="98"/>
                </a:lnTo>
                <a:lnTo>
                  <a:pt x="286" y="78"/>
                </a:lnTo>
                <a:lnTo>
                  <a:pt x="274" y="43"/>
                </a:lnTo>
                <a:lnTo>
                  <a:pt x="254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" name="Freeform 263"/>
          <p:cNvSpPr>
            <a:spLocks/>
          </p:cNvSpPr>
          <p:nvPr/>
        </p:nvSpPr>
        <p:spPr bwMode="auto">
          <a:xfrm>
            <a:off x="252944" y="893872"/>
            <a:ext cx="1008424" cy="1036629"/>
          </a:xfrm>
          <a:custGeom>
            <a:avLst/>
            <a:gdLst/>
            <a:ahLst/>
            <a:cxnLst>
              <a:cxn ang="0">
                <a:pos x="51" y="115"/>
              </a:cxn>
              <a:cxn ang="0">
                <a:pos x="51" y="125"/>
              </a:cxn>
              <a:cxn ang="0">
                <a:pos x="16" y="227"/>
              </a:cxn>
              <a:cxn ang="0">
                <a:pos x="0" y="272"/>
              </a:cxn>
              <a:cxn ang="0">
                <a:pos x="141" y="320"/>
              </a:cxn>
              <a:cxn ang="0">
                <a:pos x="170" y="365"/>
              </a:cxn>
              <a:cxn ang="0">
                <a:pos x="330" y="368"/>
              </a:cxn>
              <a:cxn ang="0">
                <a:pos x="358" y="45"/>
              </a:cxn>
              <a:cxn ang="0">
                <a:pos x="358" y="42"/>
              </a:cxn>
              <a:cxn ang="0">
                <a:pos x="317" y="0"/>
              </a:cxn>
              <a:cxn ang="0">
                <a:pos x="314" y="0"/>
              </a:cxn>
              <a:cxn ang="0">
                <a:pos x="253" y="3"/>
              </a:cxn>
              <a:cxn ang="0">
                <a:pos x="227" y="61"/>
              </a:cxn>
              <a:cxn ang="0">
                <a:pos x="183" y="64"/>
              </a:cxn>
              <a:cxn ang="0">
                <a:pos x="157" y="115"/>
              </a:cxn>
              <a:cxn ang="0">
                <a:pos x="51" y="115"/>
              </a:cxn>
            </a:cxnLst>
            <a:rect l="0" t="0" r="r" b="b"/>
            <a:pathLst>
              <a:path w="358" h="368">
                <a:moveTo>
                  <a:pt x="51" y="115"/>
                </a:moveTo>
                <a:lnTo>
                  <a:pt x="51" y="125"/>
                </a:lnTo>
                <a:lnTo>
                  <a:pt x="16" y="227"/>
                </a:lnTo>
                <a:lnTo>
                  <a:pt x="0" y="272"/>
                </a:lnTo>
                <a:lnTo>
                  <a:pt x="141" y="320"/>
                </a:lnTo>
                <a:lnTo>
                  <a:pt x="170" y="365"/>
                </a:lnTo>
                <a:lnTo>
                  <a:pt x="330" y="368"/>
                </a:lnTo>
                <a:lnTo>
                  <a:pt x="358" y="45"/>
                </a:lnTo>
                <a:lnTo>
                  <a:pt x="358" y="42"/>
                </a:lnTo>
                <a:lnTo>
                  <a:pt x="317" y="0"/>
                </a:lnTo>
                <a:lnTo>
                  <a:pt x="314" y="0"/>
                </a:lnTo>
                <a:lnTo>
                  <a:pt x="253" y="3"/>
                </a:lnTo>
                <a:lnTo>
                  <a:pt x="227" y="61"/>
                </a:lnTo>
                <a:lnTo>
                  <a:pt x="183" y="64"/>
                </a:lnTo>
                <a:lnTo>
                  <a:pt x="157" y="115"/>
                </a:lnTo>
                <a:lnTo>
                  <a:pt x="51" y="11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1" name="Freeform 262"/>
          <p:cNvSpPr>
            <a:spLocks/>
          </p:cNvSpPr>
          <p:nvPr/>
        </p:nvSpPr>
        <p:spPr bwMode="auto">
          <a:xfrm>
            <a:off x="252944" y="893872"/>
            <a:ext cx="1015473" cy="1036629"/>
          </a:xfrm>
          <a:custGeom>
            <a:avLst/>
            <a:gdLst/>
            <a:ahLst/>
            <a:cxnLst>
              <a:cxn ang="0">
                <a:pos x="52" y="115"/>
              </a:cxn>
              <a:cxn ang="0">
                <a:pos x="52" y="125"/>
              </a:cxn>
              <a:cxn ang="0">
                <a:pos x="17" y="228"/>
              </a:cxn>
              <a:cxn ang="0">
                <a:pos x="0" y="273"/>
              </a:cxn>
              <a:cxn ang="0">
                <a:pos x="142" y="320"/>
              </a:cxn>
              <a:cxn ang="0">
                <a:pos x="169" y="365"/>
              </a:cxn>
              <a:cxn ang="0">
                <a:pos x="328" y="368"/>
              </a:cxn>
              <a:cxn ang="0">
                <a:pos x="358" y="45"/>
              </a:cxn>
              <a:cxn ang="0">
                <a:pos x="358" y="43"/>
              </a:cxn>
              <a:cxn ang="0">
                <a:pos x="316" y="0"/>
              </a:cxn>
              <a:cxn ang="0">
                <a:pos x="313" y="0"/>
              </a:cxn>
              <a:cxn ang="0">
                <a:pos x="254" y="3"/>
              </a:cxn>
              <a:cxn ang="0">
                <a:pos x="226" y="60"/>
              </a:cxn>
              <a:cxn ang="0">
                <a:pos x="184" y="65"/>
              </a:cxn>
              <a:cxn ang="0">
                <a:pos x="157" y="115"/>
              </a:cxn>
              <a:cxn ang="0">
                <a:pos x="52" y="115"/>
              </a:cxn>
            </a:cxnLst>
            <a:rect l="0" t="0" r="r" b="b"/>
            <a:pathLst>
              <a:path w="358" h="368">
                <a:moveTo>
                  <a:pt x="52" y="115"/>
                </a:moveTo>
                <a:lnTo>
                  <a:pt x="52" y="125"/>
                </a:lnTo>
                <a:lnTo>
                  <a:pt x="17" y="228"/>
                </a:lnTo>
                <a:lnTo>
                  <a:pt x="0" y="273"/>
                </a:lnTo>
                <a:lnTo>
                  <a:pt x="142" y="320"/>
                </a:lnTo>
                <a:lnTo>
                  <a:pt x="169" y="365"/>
                </a:lnTo>
                <a:lnTo>
                  <a:pt x="328" y="368"/>
                </a:lnTo>
                <a:lnTo>
                  <a:pt x="358" y="45"/>
                </a:lnTo>
                <a:lnTo>
                  <a:pt x="358" y="43"/>
                </a:lnTo>
                <a:lnTo>
                  <a:pt x="316" y="0"/>
                </a:lnTo>
                <a:lnTo>
                  <a:pt x="313" y="0"/>
                </a:lnTo>
                <a:lnTo>
                  <a:pt x="254" y="3"/>
                </a:lnTo>
                <a:lnTo>
                  <a:pt x="226" y="60"/>
                </a:lnTo>
                <a:lnTo>
                  <a:pt x="184" y="65"/>
                </a:lnTo>
                <a:lnTo>
                  <a:pt x="157" y="115"/>
                </a:lnTo>
                <a:lnTo>
                  <a:pt x="52" y="1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2" name="Freeform 261"/>
          <p:cNvSpPr>
            <a:spLocks/>
          </p:cNvSpPr>
          <p:nvPr/>
        </p:nvSpPr>
        <p:spPr bwMode="auto">
          <a:xfrm>
            <a:off x="704266" y="1013757"/>
            <a:ext cx="1318706" cy="1368064"/>
          </a:xfrm>
          <a:custGeom>
            <a:avLst/>
            <a:gdLst/>
            <a:ahLst/>
            <a:cxnLst>
              <a:cxn ang="0">
                <a:pos x="467" y="262"/>
              </a:cxn>
              <a:cxn ang="0">
                <a:pos x="458" y="336"/>
              </a:cxn>
              <a:cxn ang="0">
                <a:pos x="342" y="342"/>
              </a:cxn>
              <a:cxn ang="0">
                <a:pos x="285" y="377"/>
              </a:cxn>
              <a:cxn ang="0">
                <a:pos x="208" y="403"/>
              </a:cxn>
              <a:cxn ang="0">
                <a:pos x="173" y="483"/>
              </a:cxn>
              <a:cxn ang="0">
                <a:pos x="99" y="486"/>
              </a:cxn>
              <a:cxn ang="0">
                <a:pos x="61" y="415"/>
              </a:cxn>
              <a:cxn ang="0">
                <a:pos x="10" y="387"/>
              </a:cxn>
              <a:cxn ang="0">
                <a:pos x="0" y="323"/>
              </a:cxn>
              <a:cxn ang="0">
                <a:pos x="0" y="313"/>
              </a:cxn>
              <a:cxn ang="0">
                <a:pos x="10" y="323"/>
              </a:cxn>
              <a:cxn ang="0">
                <a:pos x="170" y="326"/>
              </a:cxn>
              <a:cxn ang="0">
                <a:pos x="198" y="3"/>
              </a:cxn>
              <a:cxn ang="0">
                <a:pos x="198" y="0"/>
              </a:cxn>
              <a:cxn ang="0">
                <a:pos x="467" y="262"/>
              </a:cxn>
            </a:cxnLst>
            <a:rect l="0" t="0" r="r" b="b"/>
            <a:pathLst>
              <a:path w="467" h="486">
                <a:moveTo>
                  <a:pt x="467" y="262"/>
                </a:moveTo>
                <a:lnTo>
                  <a:pt x="458" y="336"/>
                </a:lnTo>
                <a:lnTo>
                  <a:pt x="342" y="342"/>
                </a:lnTo>
                <a:lnTo>
                  <a:pt x="285" y="377"/>
                </a:lnTo>
                <a:lnTo>
                  <a:pt x="208" y="403"/>
                </a:lnTo>
                <a:lnTo>
                  <a:pt x="173" y="483"/>
                </a:lnTo>
                <a:lnTo>
                  <a:pt x="99" y="486"/>
                </a:lnTo>
                <a:lnTo>
                  <a:pt x="61" y="415"/>
                </a:lnTo>
                <a:lnTo>
                  <a:pt x="10" y="387"/>
                </a:lnTo>
                <a:lnTo>
                  <a:pt x="0" y="323"/>
                </a:lnTo>
                <a:lnTo>
                  <a:pt x="0" y="313"/>
                </a:lnTo>
                <a:lnTo>
                  <a:pt x="10" y="323"/>
                </a:lnTo>
                <a:lnTo>
                  <a:pt x="170" y="326"/>
                </a:lnTo>
                <a:lnTo>
                  <a:pt x="198" y="3"/>
                </a:lnTo>
                <a:lnTo>
                  <a:pt x="198" y="0"/>
                </a:lnTo>
                <a:lnTo>
                  <a:pt x="467" y="26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" name="Freeform 260"/>
          <p:cNvSpPr>
            <a:spLocks/>
          </p:cNvSpPr>
          <p:nvPr/>
        </p:nvSpPr>
        <p:spPr bwMode="auto">
          <a:xfrm>
            <a:off x="704266" y="1013757"/>
            <a:ext cx="1318706" cy="1368064"/>
          </a:xfrm>
          <a:custGeom>
            <a:avLst/>
            <a:gdLst/>
            <a:ahLst/>
            <a:cxnLst>
              <a:cxn ang="0">
                <a:pos x="467" y="263"/>
              </a:cxn>
              <a:cxn ang="0">
                <a:pos x="460" y="336"/>
              </a:cxn>
              <a:cxn ang="0">
                <a:pos x="342" y="343"/>
              </a:cxn>
              <a:cxn ang="0">
                <a:pos x="285" y="378"/>
              </a:cxn>
              <a:cxn ang="0">
                <a:pos x="210" y="403"/>
              </a:cxn>
              <a:cxn ang="0">
                <a:pos x="175" y="483"/>
              </a:cxn>
              <a:cxn ang="0">
                <a:pos x="100" y="486"/>
              </a:cxn>
              <a:cxn ang="0">
                <a:pos x="62" y="416"/>
              </a:cxn>
              <a:cxn ang="0">
                <a:pos x="10" y="388"/>
              </a:cxn>
              <a:cxn ang="0">
                <a:pos x="0" y="323"/>
              </a:cxn>
              <a:cxn ang="0">
                <a:pos x="0" y="313"/>
              </a:cxn>
              <a:cxn ang="0">
                <a:pos x="10" y="323"/>
              </a:cxn>
              <a:cxn ang="0">
                <a:pos x="170" y="326"/>
              </a:cxn>
              <a:cxn ang="0">
                <a:pos x="200" y="3"/>
              </a:cxn>
              <a:cxn ang="0">
                <a:pos x="200" y="0"/>
              </a:cxn>
              <a:cxn ang="0">
                <a:pos x="467" y="263"/>
              </a:cxn>
            </a:cxnLst>
            <a:rect l="0" t="0" r="r" b="b"/>
            <a:pathLst>
              <a:path w="467" h="486">
                <a:moveTo>
                  <a:pt x="467" y="263"/>
                </a:moveTo>
                <a:lnTo>
                  <a:pt x="460" y="336"/>
                </a:lnTo>
                <a:lnTo>
                  <a:pt x="342" y="343"/>
                </a:lnTo>
                <a:lnTo>
                  <a:pt x="285" y="378"/>
                </a:lnTo>
                <a:lnTo>
                  <a:pt x="210" y="403"/>
                </a:lnTo>
                <a:lnTo>
                  <a:pt x="175" y="483"/>
                </a:lnTo>
                <a:lnTo>
                  <a:pt x="100" y="486"/>
                </a:lnTo>
                <a:lnTo>
                  <a:pt x="62" y="416"/>
                </a:lnTo>
                <a:lnTo>
                  <a:pt x="10" y="388"/>
                </a:lnTo>
                <a:lnTo>
                  <a:pt x="0" y="323"/>
                </a:lnTo>
                <a:lnTo>
                  <a:pt x="0" y="313"/>
                </a:lnTo>
                <a:lnTo>
                  <a:pt x="10" y="323"/>
                </a:lnTo>
                <a:lnTo>
                  <a:pt x="170" y="326"/>
                </a:lnTo>
                <a:lnTo>
                  <a:pt x="200" y="3"/>
                </a:lnTo>
                <a:lnTo>
                  <a:pt x="200" y="0"/>
                </a:lnTo>
                <a:lnTo>
                  <a:pt x="467" y="26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" name="Freeform 259"/>
          <p:cNvSpPr>
            <a:spLocks/>
          </p:cNvSpPr>
          <p:nvPr/>
        </p:nvSpPr>
        <p:spPr bwMode="auto">
          <a:xfrm>
            <a:off x="238839" y="1831773"/>
            <a:ext cx="169246" cy="1057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"/>
              </a:cxn>
              <a:cxn ang="0">
                <a:pos x="57" y="38"/>
              </a:cxn>
              <a:cxn ang="0">
                <a:pos x="61" y="9"/>
              </a:cxn>
              <a:cxn ang="0">
                <a:pos x="0" y="0"/>
              </a:cxn>
            </a:cxnLst>
            <a:rect l="0" t="0" r="r" b="b"/>
            <a:pathLst>
              <a:path w="61" h="38">
                <a:moveTo>
                  <a:pt x="0" y="0"/>
                </a:moveTo>
                <a:lnTo>
                  <a:pt x="0" y="35"/>
                </a:lnTo>
                <a:lnTo>
                  <a:pt x="57" y="38"/>
                </a:lnTo>
                <a:lnTo>
                  <a:pt x="61" y="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" name="Freeform 258"/>
          <p:cNvSpPr>
            <a:spLocks/>
          </p:cNvSpPr>
          <p:nvPr/>
        </p:nvSpPr>
        <p:spPr bwMode="auto">
          <a:xfrm>
            <a:off x="238839" y="1831773"/>
            <a:ext cx="169246" cy="1057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"/>
              </a:cxn>
              <a:cxn ang="0">
                <a:pos x="58" y="38"/>
              </a:cxn>
              <a:cxn ang="0">
                <a:pos x="61" y="10"/>
              </a:cxn>
              <a:cxn ang="0">
                <a:pos x="0" y="0"/>
              </a:cxn>
            </a:cxnLst>
            <a:rect l="0" t="0" r="r" b="b"/>
            <a:pathLst>
              <a:path w="61" h="38">
                <a:moveTo>
                  <a:pt x="0" y="0"/>
                </a:moveTo>
                <a:lnTo>
                  <a:pt x="0" y="35"/>
                </a:lnTo>
                <a:lnTo>
                  <a:pt x="58" y="38"/>
                </a:lnTo>
                <a:lnTo>
                  <a:pt x="61" y="1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" name="Freeform 257"/>
          <p:cNvSpPr>
            <a:spLocks/>
          </p:cNvSpPr>
          <p:nvPr/>
        </p:nvSpPr>
        <p:spPr bwMode="auto">
          <a:xfrm>
            <a:off x="238839" y="1662528"/>
            <a:ext cx="493633" cy="43016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19"/>
              </a:cxn>
              <a:cxn ang="0">
                <a:pos x="0" y="61"/>
              </a:cxn>
              <a:cxn ang="0">
                <a:pos x="61" y="70"/>
              </a:cxn>
              <a:cxn ang="0">
                <a:pos x="57" y="99"/>
              </a:cxn>
              <a:cxn ang="0">
                <a:pos x="0" y="96"/>
              </a:cxn>
              <a:cxn ang="0">
                <a:pos x="0" y="131"/>
              </a:cxn>
              <a:cxn ang="0">
                <a:pos x="176" y="153"/>
              </a:cxn>
              <a:cxn ang="0">
                <a:pos x="166" y="93"/>
              </a:cxn>
              <a:cxn ang="0">
                <a:pos x="166" y="83"/>
              </a:cxn>
              <a:cxn ang="0">
                <a:pos x="176" y="93"/>
              </a:cxn>
              <a:cxn ang="0">
                <a:pos x="147" y="48"/>
              </a:cxn>
              <a:cxn ang="0">
                <a:pos x="6" y="0"/>
              </a:cxn>
            </a:cxnLst>
            <a:rect l="0" t="0" r="r" b="b"/>
            <a:pathLst>
              <a:path w="176" h="153">
                <a:moveTo>
                  <a:pt x="6" y="0"/>
                </a:moveTo>
                <a:lnTo>
                  <a:pt x="0" y="19"/>
                </a:lnTo>
                <a:lnTo>
                  <a:pt x="0" y="61"/>
                </a:lnTo>
                <a:lnTo>
                  <a:pt x="61" y="70"/>
                </a:lnTo>
                <a:lnTo>
                  <a:pt x="57" y="99"/>
                </a:lnTo>
                <a:lnTo>
                  <a:pt x="0" y="96"/>
                </a:lnTo>
                <a:lnTo>
                  <a:pt x="0" y="131"/>
                </a:lnTo>
                <a:lnTo>
                  <a:pt x="176" y="153"/>
                </a:lnTo>
                <a:lnTo>
                  <a:pt x="166" y="93"/>
                </a:lnTo>
                <a:lnTo>
                  <a:pt x="166" y="83"/>
                </a:lnTo>
                <a:lnTo>
                  <a:pt x="176" y="93"/>
                </a:lnTo>
                <a:lnTo>
                  <a:pt x="147" y="48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" name="Freeform 256"/>
          <p:cNvSpPr>
            <a:spLocks/>
          </p:cNvSpPr>
          <p:nvPr/>
        </p:nvSpPr>
        <p:spPr bwMode="auto">
          <a:xfrm>
            <a:off x="238839" y="1662528"/>
            <a:ext cx="493633" cy="4301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8"/>
              </a:cxn>
              <a:cxn ang="0">
                <a:pos x="0" y="60"/>
              </a:cxn>
              <a:cxn ang="0">
                <a:pos x="60" y="70"/>
              </a:cxn>
              <a:cxn ang="0">
                <a:pos x="58" y="98"/>
              </a:cxn>
              <a:cxn ang="0">
                <a:pos x="0" y="95"/>
              </a:cxn>
              <a:cxn ang="0">
                <a:pos x="0" y="130"/>
              </a:cxn>
              <a:cxn ang="0">
                <a:pos x="176" y="153"/>
              </a:cxn>
              <a:cxn ang="0">
                <a:pos x="166" y="93"/>
              </a:cxn>
              <a:cxn ang="0">
                <a:pos x="166" y="83"/>
              </a:cxn>
              <a:cxn ang="0">
                <a:pos x="176" y="93"/>
              </a:cxn>
              <a:cxn ang="0">
                <a:pos x="148" y="48"/>
              </a:cxn>
              <a:cxn ang="0">
                <a:pos x="5" y="0"/>
              </a:cxn>
            </a:cxnLst>
            <a:rect l="0" t="0" r="r" b="b"/>
            <a:pathLst>
              <a:path w="176" h="153">
                <a:moveTo>
                  <a:pt x="5" y="0"/>
                </a:moveTo>
                <a:lnTo>
                  <a:pt x="0" y="18"/>
                </a:lnTo>
                <a:lnTo>
                  <a:pt x="0" y="60"/>
                </a:lnTo>
                <a:lnTo>
                  <a:pt x="60" y="70"/>
                </a:lnTo>
                <a:lnTo>
                  <a:pt x="58" y="98"/>
                </a:lnTo>
                <a:lnTo>
                  <a:pt x="0" y="95"/>
                </a:lnTo>
                <a:lnTo>
                  <a:pt x="0" y="130"/>
                </a:lnTo>
                <a:lnTo>
                  <a:pt x="176" y="153"/>
                </a:lnTo>
                <a:lnTo>
                  <a:pt x="166" y="93"/>
                </a:lnTo>
                <a:lnTo>
                  <a:pt x="166" y="83"/>
                </a:lnTo>
                <a:lnTo>
                  <a:pt x="176" y="93"/>
                </a:lnTo>
                <a:lnTo>
                  <a:pt x="148" y="48"/>
                </a:lnTo>
                <a:lnTo>
                  <a:pt x="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" name="Freeform 255"/>
          <p:cNvSpPr>
            <a:spLocks/>
          </p:cNvSpPr>
          <p:nvPr/>
        </p:nvSpPr>
        <p:spPr bwMode="auto">
          <a:xfrm>
            <a:off x="238839" y="2029228"/>
            <a:ext cx="197453" cy="2186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"/>
              </a:cxn>
              <a:cxn ang="0">
                <a:pos x="25" y="48"/>
              </a:cxn>
              <a:cxn ang="0">
                <a:pos x="41" y="77"/>
              </a:cxn>
              <a:cxn ang="0">
                <a:pos x="70" y="13"/>
              </a:cxn>
              <a:cxn ang="0">
                <a:pos x="0" y="0"/>
              </a:cxn>
            </a:cxnLst>
            <a:rect l="0" t="0" r="r" b="b"/>
            <a:pathLst>
              <a:path w="70" h="77">
                <a:moveTo>
                  <a:pt x="0" y="0"/>
                </a:moveTo>
                <a:lnTo>
                  <a:pt x="0" y="22"/>
                </a:lnTo>
                <a:lnTo>
                  <a:pt x="25" y="48"/>
                </a:lnTo>
                <a:lnTo>
                  <a:pt x="41" y="77"/>
                </a:lnTo>
                <a:lnTo>
                  <a:pt x="70" y="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" name="Freeform 254"/>
          <p:cNvSpPr>
            <a:spLocks/>
          </p:cNvSpPr>
          <p:nvPr/>
        </p:nvSpPr>
        <p:spPr bwMode="auto">
          <a:xfrm>
            <a:off x="238839" y="2029228"/>
            <a:ext cx="197453" cy="2186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"/>
              </a:cxn>
              <a:cxn ang="0">
                <a:pos x="25" y="47"/>
              </a:cxn>
              <a:cxn ang="0">
                <a:pos x="40" y="77"/>
              </a:cxn>
              <a:cxn ang="0">
                <a:pos x="70" y="12"/>
              </a:cxn>
              <a:cxn ang="0">
                <a:pos x="0" y="0"/>
              </a:cxn>
            </a:cxnLst>
            <a:rect l="0" t="0" r="r" b="b"/>
            <a:pathLst>
              <a:path w="70" h="77">
                <a:moveTo>
                  <a:pt x="0" y="0"/>
                </a:moveTo>
                <a:lnTo>
                  <a:pt x="0" y="22"/>
                </a:lnTo>
                <a:lnTo>
                  <a:pt x="25" y="47"/>
                </a:lnTo>
                <a:lnTo>
                  <a:pt x="40" y="77"/>
                </a:lnTo>
                <a:lnTo>
                  <a:pt x="70" y="12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" name="Freeform 253"/>
          <p:cNvSpPr>
            <a:spLocks/>
          </p:cNvSpPr>
          <p:nvPr/>
        </p:nvSpPr>
        <p:spPr bwMode="auto">
          <a:xfrm>
            <a:off x="323462" y="2050379"/>
            <a:ext cx="691086" cy="54299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4" y="141"/>
              </a:cxn>
              <a:cxn ang="0">
                <a:pos x="48" y="141"/>
              </a:cxn>
              <a:cxn ang="0">
                <a:pos x="83" y="119"/>
              </a:cxn>
              <a:cxn ang="0">
                <a:pos x="121" y="128"/>
              </a:cxn>
              <a:cxn ang="0">
                <a:pos x="131" y="164"/>
              </a:cxn>
              <a:cxn ang="0">
                <a:pos x="198" y="192"/>
              </a:cxn>
              <a:cxn ang="0">
                <a:pos x="240" y="122"/>
              </a:cxn>
              <a:cxn ang="0">
                <a:pos x="246" y="119"/>
              </a:cxn>
              <a:cxn ang="0">
                <a:pos x="236" y="119"/>
              </a:cxn>
              <a:cxn ang="0">
                <a:pos x="198" y="48"/>
              </a:cxn>
              <a:cxn ang="0">
                <a:pos x="147" y="20"/>
              </a:cxn>
              <a:cxn ang="0">
                <a:pos x="147" y="0"/>
              </a:cxn>
              <a:cxn ang="0">
                <a:pos x="147" y="16"/>
              </a:cxn>
              <a:cxn ang="0">
                <a:pos x="41" y="7"/>
              </a:cxn>
              <a:cxn ang="0">
                <a:pos x="12" y="71"/>
              </a:cxn>
              <a:cxn ang="0">
                <a:pos x="0" y="48"/>
              </a:cxn>
            </a:cxnLst>
            <a:rect l="0" t="0" r="r" b="b"/>
            <a:pathLst>
              <a:path w="246" h="192">
                <a:moveTo>
                  <a:pt x="0" y="48"/>
                </a:moveTo>
                <a:lnTo>
                  <a:pt x="44" y="141"/>
                </a:lnTo>
                <a:lnTo>
                  <a:pt x="48" y="141"/>
                </a:lnTo>
                <a:lnTo>
                  <a:pt x="83" y="119"/>
                </a:lnTo>
                <a:lnTo>
                  <a:pt x="121" y="128"/>
                </a:lnTo>
                <a:lnTo>
                  <a:pt x="131" y="164"/>
                </a:lnTo>
                <a:lnTo>
                  <a:pt x="198" y="192"/>
                </a:lnTo>
                <a:lnTo>
                  <a:pt x="240" y="122"/>
                </a:lnTo>
                <a:lnTo>
                  <a:pt x="246" y="119"/>
                </a:lnTo>
                <a:lnTo>
                  <a:pt x="236" y="119"/>
                </a:lnTo>
                <a:lnTo>
                  <a:pt x="198" y="48"/>
                </a:lnTo>
                <a:lnTo>
                  <a:pt x="147" y="20"/>
                </a:lnTo>
                <a:lnTo>
                  <a:pt x="147" y="0"/>
                </a:lnTo>
                <a:lnTo>
                  <a:pt x="147" y="16"/>
                </a:lnTo>
                <a:lnTo>
                  <a:pt x="41" y="7"/>
                </a:lnTo>
                <a:lnTo>
                  <a:pt x="12" y="71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" name="Freeform 252"/>
          <p:cNvSpPr>
            <a:spLocks/>
          </p:cNvSpPr>
          <p:nvPr/>
        </p:nvSpPr>
        <p:spPr bwMode="auto">
          <a:xfrm>
            <a:off x="323462" y="2050379"/>
            <a:ext cx="691086" cy="535942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3" y="141"/>
              </a:cxn>
              <a:cxn ang="0">
                <a:pos x="48" y="141"/>
              </a:cxn>
              <a:cxn ang="0">
                <a:pos x="83" y="119"/>
              </a:cxn>
              <a:cxn ang="0">
                <a:pos x="120" y="129"/>
              </a:cxn>
              <a:cxn ang="0">
                <a:pos x="131" y="164"/>
              </a:cxn>
              <a:cxn ang="0">
                <a:pos x="198" y="192"/>
              </a:cxn>
              <a:cxn ang="0">
                <a:pos x="241" y="121"/>
              </a:cxn>
              <a:cxn ang="0">
                <a:pos x="246" y="119"/>
              </a:cxn>
              <a:cxn ang="0">
                <a:pos x="236" y="119"/>
              </a:cxn>
              <a:cxn ang="0">
                <a:pos x="198" y="48"/>
              </a:cxn>
              <a:cxn ang="0">
                <a:pos x="146" y="20"/>
              </a:cxn>
              <a:cxn ang="0">
                <a:pos x="146" y="0"/>
              </a:cxn>
              <a:cxn ang="0">
                <a:pos x="146" y="15"/>
              </a:cxn>
              <a:cxn ang="0">
                <a:pos x="40" y="5"/>
              </a:cxn>
              <a:cxn ang="0">
                <a:pos x="10" y="71"/>
              </a:cxn>
              <a:cxn ang="0">
                <a:pos x="0" y="48"/>
              </a:cxn>
            </a:cxnLst>
            <a:rect l="0" t="0" r="r" b="b"/>
            <a:pathLst>
              <a:path w="246" h="192">
                <a:moveTo>
                  <a:pt x="0" y="48"/>
                </a:moveTo>
                <a:lnTo>
                  <a:pt x="43" y="141"/>
                </a:lnTo>
                <a:lnTo>
                  <a:pt x="48" y="141"/>
                </a:lnTo>
                <a:lnTo>
                  <a:pt x="83" y="119"/>
                </a:lnTo>
                <a:lnTo>
                  <a:pt x="120" y="129"/>
                </a:lnTo>
                <a:lnTo>
                  <a:pt x="131" y="164"/>
                </a:lnTo>
                <a:lnTo>
                  <a:pt x="198" y="192"/>
                </a:lnTo>
                <a:lnTo>
                  <a:pt x="241" y="121"/>
                </a:lnTo>
                <a:lnTo>
                  <a:pt x="246" y="119"/>
                </a:lnTo>
                <a:lnTo>
                  <a:pt x="236" y="119"/>
                </a:lnTo>
                <a:lnTo>
                  <a:pt x="198" y="48"/>
                </a:lnTo>
                <a:lnTo>
                  <a:pt x="146" y="20"/>
                </a:lnTo>
                <a:lnTo>
                  <a:pt x="146" y="0"/>
                </a:lnTo>
                <a:lnTo>
                  <a:pt x="146" y="15"/>
                </a:lnTo>
                <a:lnTo>
                  <a:pt x="40" y="5"/>
                </a:lnTo>
                <a:lnTo>
                  <a:pt x="10" y="71"/>
                </a:lnTo>
                <a:lnTo>
                  <a:pt x="0" y="4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" name="Freeform 251"/>
          <p:cNvSpPr>
            <a:spLocks/>
          </p:cNvSpPr>
          <p:nvPr/>
        </p:nvSpPr>
        <p:spPr bwMode="auto">
          <a:xfrm>
            <a:off x="443347" y="2381820"/>
            <a:ext cx="253869" cy="197452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4" y="29"/>
              </a:cxn>
              <a:cxn ang="0">
                <a:pos x="48" y="64"/>
              </a:cxn>
              <a:cxn ang="0">
                <a:pos x="52" y="70"/>
              </a:cxn>
              <a:cxn ang="0">
                <a:pos x="90" y="48"/>
              </a:cxn>
              <a:cxn ang="0">
                <a:pos x="90" y="45"/>
              </a:cxn>
              <a:cxn ang="0">
                <a:pos x="87" y="45"/>
              </a:cxn>
              <a:cxn ang="0">
                <a:pos x="77" y="9"/>
              </a:cxn>
              <a:cxn ang="0">
                <a:pos x="39" y="0"/>
              </a:cxn>
              <a:cxn ang="0">
                <a:pos x="4" y="22"/>
              </a:cxn>
              <a:cxn ang="0">
                <a:pos x="0" y="22"/>
              </a:cxn>
            </a:cxnLst>
            <a:rect l="0" t="0" r="r" b="b"/>
            <a:pathLst>
              <a:path w="90" h="70">
                <a:moveTo>
                  <a:pt x="0" y="22"/>
                </a:moveTo>
                <a:lnTo>
                  <a:pt x="4" y="29"/>
                </a:lnTo>
                <a:lnTo>
                  <a:pt x="48" y="64"/>
                </a:lnTo>
                <a:lnTo>
                  <a:pt x="52" y="70"/>
                </a:lnTo>
                <a:lnTo>
                  <a:pt x="90" y="48"/>
                </a:lnTo>
                <a:lnTo>
                  <a:pt x="90" y="45"/>
                </a:lnTo>
                <a:lnTo>
                  <a:pt x="87" y="45"/>
                </a:lnTo>
                <a:lnTo>
                  <a:pt x="77" y="9"/>
                </a:lnTo>
                <a:lnTo>
                  <a:pt x="39" y="0"/>
                </a:lnTo>
                <a:lnTo>
                  <a:pt x="4" y="22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" name="Freeform 250"/>
          <p:cNvSpPr>
            <a:spLocks/>
          </p:cNvSpPr>
          <p:nvPr/>
        </p:nvSpPr>
        <p:spPr bwMode="auto">
          <a:xfrm>
            <a:off x="443347" y="2381820"/>
            <a:ext cx="253869" cy="197452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5" y="30"/>
              </a:cxn>
              <a:cxn ang="0">
                <a:pos x="48" y="65"/>
              </a:cxn>
              <a:cxn ang="0">
                <a:pos x="53" y="70"/>
              </a:cxn>
              <a:cxn ang="0">
                <a:pos x="90" y="48"/>
              </a:cxn>
              <a:cxn ang="0">
                <a:pos x="90" y="45"/>
              </a:cxn>
              <a:cxn ang="0">
                <a:pos x="88" y="45"/>
              </a:cxn>
              <a:cxn ang="0">
                <a:pos x="78" y="10"/>
              </a:cxn>
              <a:cxn ang="0">
                <a:pos x="40" y="0"/>
              </a:cxn>
              <a:cxn ang="0">
                <a:pos x="5" y="23"/>
              </a:cxn>
              <a:cxn ang="0">
                <a:pos x="0" y="23"/>
              </a:cxn>
            </a:cxnLst>
            <a:rect l="0" t="0" r="r" b="b"/>
            <a:pathLst>
              <a:path w="90" h="70">
                <a:moveTo>
                  <a:pt x="0" y="23"/>
                </a:moveTo>
                <a:lnTo>
                  <a:pt x="5" y="30"/>
                </a:lnTo>
                <a:lnTo>
                  <a:pt x="48" y="65"/>
                </a:lnTo>
                <a:lnTo>
                  <a:pt x="53" y="70"/>
                </a:lnTo>
                <a:lnTo>
                  <a:pt x="90" y="48"/>
                </a:lnTo>
                <a:lnTo>
                  <a:pt x="90" y="45"/>
                </a:lnTo>
                <a:lnTo>
                  <a:pt x="88" y="45"/>
                </a:lnTo>
                <a:lnTo>
                  <a:pt x="78" y="10"/>
                </a:lnTo>
                <a:lnTo>
                  <a:pt x="40" y="0"/>
                </a:lnTo>
                <a:lnTo>
                  <a:pt x="5" y="23"/>
                </a:lnTo>
                <a:lnTo>
                  <a:pt x="0" y="2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" name="Freeform 249"/>
          <p:cNvSpPr>
            <a:spLocks/>
          </p:cNvSpPr>
          <p:nvPr/>
        </p:nvSpPr>
        <p:spPr bwMode="auto">
          <a:xfrm>
            <a:off x="591433" y="2508754"/>
            <a:ext cx="331442" cy="36669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3" y="44"/>
              </a:cxn>
              <a:cxn ang="0">
                <a:pos x="118" y="131"/>
              </a:cxn>
              <a:cxn ang="0">
                <a:pos x="102" y="28"/>
              </a:cxn>
              <a:cxn ang="0">
                <a:pos x="102" y="25"/>
              </a:cxn>
              <a:cxn ang="0">
                <a:pos x="102" y="28"/>
              </a:cxn>
              <a:cxn ang="0">
                <a:pos x="38" y="0"/>
              </a:cxn>
              <a:cxn ang="0">
                <a:pos x="38" y="3"/>
              </a:cxn>
              <a:cxn ang="0">
                <a:pos x="0" y="25"/>
              </a:cxn>
            </a:cxnLst>
            <a:rect l="0" t="0" r="r" b="b"/>
            <a:pathLst>
              <a:path w="118" h="131">
                <a:moveTo>
                  <a:pt x="0" y="25"/>
                </a:moveTo>
                <a:lnTo>
                  <a:pt x="3" y="44"/>
                </a:lnTo>
                <a:lnTo>
                  <a:pt x="118" y="131"/>
                </a:lnTo>
                <a:lnTo>
                  <a:pt x="102" y="28"/>
                </a:lnTo>
                <a:lnTo>
                  <a:pt x="102" y="25"/>
                </a:lnTo>
                <a:lnTo>
                  <a:pt x="102" y="28"/>
                </a:lnTo>
                <a:lnTo>
                  <a:pt x="38" y="0"/>
                </a:lnTo>
                <a:lnTo>
                  <a:pt x="38" y="3"/>
                </a:lnTo>
                <a:lnTo>
                  <a:pt x="0" y="2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" name="Freeform 248"/>
          <p:cNvSpPr>
            <a:spLocks/>
          </p:cNvSpPr>
          <p:nvPr/>
        </p:nvSpPr>
        <p:spPr bwMode="auto">
          <a:xfrm>
            <a:off x="591433" y="2508754"/>
            <a:ext cx="331442" cy="37374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3" y="44"/>
              </a:cxn>
              <a:cxn ang="0">
                <a:pos x="118" y="131"/>
              </a:cxn>
              <a:cxn ang="0">
                <a:pos x="103" y="27"/>
              </a:cxn>
              <a:cxn ang="0">
                <a:pos x="103" y="25"/>
              </a:cxn>
              <a:cxn ang="0">
                <a:pos x="103" y="27"/>
              </a:cxn>
              <a:cxn ang="0">
                <a:pos x="38" y="0"/>
              </a:cxn>
              <a:cxn ang="0">
                <a:pos x="38" y="2"/>
              </a:cxn>
              <a:cxn ang="0">
                <a:pos x="0" y="25"/>
              </a:cxn>
            </a:cxnLst>
            <a:rect l="0" t="0" r="r" b="b"/>
            <a:pathLst>
              <a:path w="118" h="131">
                <a:moveTo>
                  <a:pt x="0" y="25"/>
                </a:moveTo>
                <a:lnTo>
                  <a:pt x="3" y="44"/>
                </a:lnTo>
                <a:lnTo>
                  <a:pt x="118" y="131"/>
                </a:lnTo>
                <a:lnTo>
                  <a:pt x="103" y="27"/>
                </a:lnTo>
                <a:lnTo>
                  <a:pt x="103" y="25"/>
                </a:lnTo>
                <a:lnTo>
                  <a:pt x="103" y="27"/>
                </a:lnTo>
                <a:lnTo>
                  <a:pt x="38" y="0"/>
                </a:lnTo>
                <a:lnTo>
                  <a:pt x="38" y="2"/>
                </a:lnTo>
                <a:lnTo>
                  <a:pt x="0" y="2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6" name="Freeform 247"/>
          <p:cNvSpPr>
            <a:spLocks/>
          </p:cNvSpPr>
          <p:nvPr/>
        </p:nvSpPr>
        <p:spPr bwMode="auto">
          <a:xfrm>
            <a:off x="795941" y="2381820"/>
            <a:ext cx="641719" cy="564149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77" y="201"/>
              </a:cxn>
              <a:cxn ang="0">
                <a:pos x="150" y="173"/>
              </a:cxn>
              <a:cxn ang="0">
                <a:pos x="205" y="176"/>
              </a:cxn>
              <a:cxn ang="0">
                <a:pos x="198" y="115"/>
              </a:cxn>
              <a:cxn ang="0">
                <a:pos x="227" y="99"/>
              </a:cxn>
              <a:cxn ang="0">
                <a:pos x="227" y="48"/>
              </a:cxn>
              <a:cxn ang="0">
                <a:pos x="138" y="0"/>
              </a:cxn>
              <a:cxn ang="0">
                <a:pos x="77" y="0"/>
              </a:cxn>
              <a:cxn ang="0">
                <a:pos x="71" y="3"/>
              </a:cxn>
              <a:cxn ang="0">
                <a:pos x="29" y="73"/>
              </a:cxn>
              <a:cxn ang="0">
                <a:pos x="29" y="70"/>
              </a:cxn>
              <a:cxn ang="0">
                <a:pos x="29" y="73"/>
              </a:cxn>
              <a:cxn ang="0">
                <a:pos x="45" y="176"/>
              </a:cxn>
              <a:cxn ang="0">
                <a:pos x="0" y="141"/>
              </a:cxn>
            </a:cxnLst>
            <a:rect l="0" t="0" r="r" b="b"/>
            <a:pathLst>
              <a:path w="227" h="201">
                <a:moveTo>
                  <a:pt x="0" y="141"/>
                </a:moveTo>
                <a:lnTo>
                  <a:pt x="77" y="201"/>
                </a:lnTo>
                <a:lnTo>
                  <a:pt x="150" y="173"/>
                </a:lnTo>
                <a:lnTo>
                  <a:pt x="205" y="176"/>
                </a:lnTo>
                <a:lnTo>
                  <a:pt x="198" y="115"/>
                </a:lnTo>
                <a:lnTo>
                  <a:pt x="227" y="99"/>
                </a:lnTo>
                <a:lnTo>
                  <a:pt x="227" y="48"/>
                </a:lnTo>
                <a:lnTo>
                  <a:pt x="138" y="0"/>
                </a:lnTo>
                <a:lnTo>
                  <a:pt x="77" y="0"/>
                </a:lnTo>
                <a:lnTo>
                  <a:pt x="71" y="3"/>
                </a:lnTo>
                <a:lnTo>
                  <a:pt x="29" y="73"/>
                </a:lnTo>
                <a:lnTo>
                  <a:pt x="29" y="70"/>
                </a:lnTo>
                <a:lnTo>
                  <a:pt x="29" y="73"/>
                </a:lnTo>
                <a:lnTo>
                  <a:pt x="45" y="176"/>
                </a:lnTo>
                <a:lnTo>
                  <a:pt x="0" y="14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7" name="Freeform 246"/>
          <p:cNvSpPr>
            <a:spLocks/>
          </p:cNvSpPr>
          <p:nvPr/>
        </p:nvSpPr>
        <p:spPr bwMode="auto">
          <a:xfrm>
            <a:off x="795941" y="2381820"/>
            <a:ext cx="641719" cy="57119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77" y="201"/>
              </a:cxn>
              <a:cxn ang="0">
                <a:pos x="150" y="171"/>
              </a:cxn>
              <a:cxn ang="0">
                <a:pos x="205" y="176"/>
              </a:cxn>
              <a:cxn ang="0">
                <a:pos x="197" y="114"/>
              </a:cxn>
              <a:cxn ang="0">
                <a:pos x="227" y="99"/>
              </a:cxn>
              <a:cxn ang="0">
                <a:pos x="227" y="47"/>
              </a:cxn>
              <a:cxn ang="0">
                <a:pos x="137" y="0"/>
              </a:cxn>
              <a:cxn ang="0">
                <a:pos x="77" y="0"/>
              </a:cxn>
              <a:cxn ang="0">
                <a:pos x="72" y="2"/>
              </a:cxn>
              <a:cxn ang="0">
                <a:pos x="30" y="72"/>
              </a:cxn>
              <a:cxn ang="0">
                <a:pos x="30" y="69"/>
              </a:cxn>
              <a:cxn ang="0">
                <a:pos x="30" y="72"/>
              </a:cxn>
              <a:cxn ang="0">
                <a:pos x="45" y="176"/>
              </a:cxn>
              <a:cxn ang="0">
                <a:pos x="0" y="141"/>
              </a:cxn>
            </a:cxnLst>
            <a:rect l="0" t="0" r="r" b="b"/>
            <a:pathLst>
              <a:path w="227" h="201">
                <a:moveTo>
                  <a:pt x="0" y="141"/>
                </a:moveTo>
                <a:lnTo>
                  <a:pt x="77" y="201"/>
                </a:lnTo>
                <a:lnTo>
                  <a:pt x="150" y="171"/>
                </a:lnTo>
                <a:lnTo>
                  <a:pt x="205" y="176"/>
                </a:lnTo>
                <a:lnTo>
                  <a:pt x="197" y="114"/>
                </a:lnTo>
                <a:lnTo>
                  <a:pt x="227" y="99"/>
                </a:lnTo>
                <a:lnTo>
                  <a:pt x="227" y="47"/>
                </a:lnTo>
                <a:lnTo>
                  <a:pt x="137" y="0"/>
                </a:lnTo>
                <a:lnTo>
                  <a:pt x="77" y="0"/>
                </a:lnTo>
                <a:lnTo>
                  <a:pt x="72" y="2"/>
                </a:lnTo>
                <a:lnTo>
                  <a:pt x="30" y="72"/>
                </a:lnTo>
                <a:lnTo>
                  <a:pt x="30" y="69"/>
                </a:lnTo>
                <a:lnTo>
                  <a:pt x="30" y="72"/>
                </a:lnTo>
                <a:lnTo>
                  <a:pt x="45" y="176"/>
                </a:lnTo>
                <a:lnTo>
                  <a:pt x="0" y="141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8" name="Freeform 245"/>
          <p:cNvSpPr>
            <a:spLocks/>
          </p:cNvSpPr>
          <p:nvPr/>
        </p:nvSpPr>
        <p:spPr bwMode="auto">
          <a:xfrm>
            <a:off x="1183794" y="1979862"/>
            <a:ext cx="712243" cy="542998"/>
          </a:xfrm>
          <a:custGeom>
            <a:avLst/>
            <a:gdLst/>
            <a:ahLst/>
            <a:cxnLst>
              <a:cxn ang="0">
                <a:pos x="89" y="189"/>
              </a:cxn>
              <a:cxn ang="0">
                <a:pos x="96" y="147"/>
              </a:cxn>
              <a:cxn ang="0">
                <a:pos x="156" y="153"/>
              </a:cxn>
              <a:cxn ang="0">
                <a:pos x="201" y="157"/>
              </a:cxn>
              <a:cxn ang="0">
                <a:pos x="252" y="112"/>
              </a:cxn>
              <a:cxn ang="0">
                <a:pos x="204" y="61"/>
              </a:cxn>
              <a:cxn ang="0">
                <a:pos x="204" y="0"/>
              </a:cxn>
              <a:cxn ang="0">
                <a:pos x="172" y="0"/>
              </a:cxn>
              <a:cxn ang="0">
                <a:pos x="115" y="35"/>
              </a:cxn>
              <a:cxn ang="0">
                <a:pos x="38" y="61"/>
              </a:cxn>
              <a:cxn ang="0">
                <a:pos x="3" y="141"/>
              </a:cxn>
              <a:cxn ang="0">
                <a:pos x="0" y="144"/>
              </a:cxn>
              <a:cxn ang="0">
                <a:pos x="86" y="192"/>
              </a:cxn>
              <a:cxn ang="0">
                <a:pos x="89" y="189"/>
              </a:cxn>
            </a:cxnLst>
            <a:rect l="0" t="0" r="r" b="b"/>
            <a:pathLst>
              <a:path w="252" h="192">
                <a:moveTo>
                  <a:pt x="89" y="189"/>
                </a:moveTo>
                <a:lnTo>
                  <a:pt x="96" y="147"/>
                </a:lnTo>
                <a:lnTo>
                  <a:pt x="156" y="153"/>
                </a:lnTo>
                <a:lnTo>
                  <a:pt x="201" y="157"/>
                </a:lnTo>
                <a:lnTo>
                  <a:pt x="252" y="112"/>
                </a:lnTo>
                <a:lnTo>
                  <a:pt x="204" y="61"/>
                </a:lnTo>
                <a:lnTo>
                  <a:pt x="204" y="0"/>
                </a:lnTo>
                <a:lnTo>
                  <a:pt x="172" y="0"/>
                </a:lnTo>
                <a:lnTo>
                  <a:pt x="115" y="35"/>
                </a:lnTo>
                <a:lnTo>
                  <a:pt x="38" y="61"/>
                </a:lnTo>
                <a:lnTo>
                  <a:pt x="3" y="141"/>
                </a:lnTo>
                <a:lnTo>
                  <a:pt x="0" y="144"/>
                </a:lnTo>
                <a:lnTo>
                  <a:pt x="86" y="192"/>
                </a:lnTo>
                <a:lnTo>
                  <a:pt x="89" y="18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9" name="Freeform 244"/>
          <p:cNvSpPr>
            <a:spLocks/>
          </p:cNvSpPr>
          <p:nvPr/>
        </p:nvSpPr>
        <p:spPr bwMode="auto">
          <a:xfrm>
            <a:off x="1183794" y="1979862"/>
            <a:ext cx="712243" cy="535942"/>
          </a:xfrm>
          <a:custGeom>
            <a:avLst/>
            <a:gdLst/>
            <a:ahLst/>
            <a:cxnLst>
              <a:cxn ang="0">
                <a:pos x="90" y="189"/>
              </a:cxn>
              <a:cxn ang="0">
                <a:pos x="97" y="147"/>
              </a:cxn>
              <a:cxn ang="0">
                <a:pos x="157" y="154"/>
              </a:cxn>
              <a:cxn ang="0">
                <a:pos x="202" y="157"/>
              </a:cxn>
              <a:cxn ang="0">
                <a:pos x="252" y="111"/>
              </a:cxn>
              <a:cxn ang="0">
                <a:pos x="205" y="61"/>
              </a:cxn>
              <a:cxn ang="0">
                <a:pos x="205" y="0"/>
              </a:cxn>
              <a:cxn ang="0">
                <a:pos x="172" y="0"/>
              </a:cxn>
              <a:cxn ang="0">
                <a:pos x="115" y="35"/>
              </a:cxn>
              <a:cxn ang="0">
                <a:pos x="40" y="61"/>
              </a:cxn>
              <a:cxn ang="0">
                <a:pos x="5" y="141"/>
              </a:cxn>
              <a:cxn ang="0">
                <a:pos x="0" y="144"/>
              </a:cxn>
              <a:cxn ang="0">
                <a:pos x="87" y="192"/>
              </a:cxn>
              <a:cxn ang="0">
                <a:pos x="90" y="189"/>
              </a:cxn>
            </a:cxnLst>
            <a:rect l="0" t="0" r="r" b="b"/>
            <a:pathLst>
              <a:path w="252" h="192">
                <a:moveTo>
                  <a:pt x="90" y="189"/>
                </a:moveTo>
                <a:lnTo>
                  <a:pt x="97" y="147"/>
                </a:lnTo>
                <a:lnTo>
                  <a:pt x="157" y="154"/>
                </a:lnTo>
                <a:lnTo>
                  <a:pt x="202" y="157"/>
                </a:lnTo>
                <a:lnTo>
                  <a:pt x="252" y="111"/>
                </a:lnTo>
                <a:lnTo>
                  <a:pt x="205" y="61"/>
                </a:lnTo>
                <a:lnTo>
                  <a:pt x="205" y="0"/>
                </a:lnTo>
                <a:lnTo>
                  <a:pt x="172" y="0"/>
                </a:lnTo>
                <a:lnTo>
                  <a:pt x="115" y="35"/>
                </a:lnTo>
                <a:lnTo>
                  <a:pt x="40" y="61"/>
                </a:lnTo>
                <a:lnTo>
                  <a:pt x="5" y="141"/>
                </a:lnTo>
                <a:lnTo>
                  <a:pt x="0" y="144"/>
                </a:lnTo>
                <a:lnTo>
                  <a:pt x="87" y="192"/>
                </a:lnTo>
                <a:lnTo>
                  <a:pt x="90" y="189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0" name="Freeform 243"/>
          <p:cNvSpPr>
            <a:spLocks/>
          </p:cNvSpPr>
          <p:nvPr/>
        </p:nvSpPr>
        <p:spPr bwMode="auto">
          <a:xfrm>
            <a:off x="1331886" y="2388870"/>
            <a:ext cx="387853" cy="493631"/>
          </a:xfrm>
          <a:custGeom>
            <a:avLst/>
            <a:gdLst/>
            <a:ahLst/>
            <a:cxnLst>
              <a:cxn ang="0">
                <a:pos x="16" y="173"/>
              </a:cxn>
              <a:cxn ang="0">
                <a:pos x="22" y="176"/>
              </a:cxn>
              <a:cxn ang="0">
                <a:pos x="121" y="163"/>
              </a:cxn>
              <a:cxn ang="0">
                <a:pos x="137" y="157"/>
              </a:cxn>
              <a:cxn ang="0">
                <a:pos x="102" y="6"/>
              </a:cxn>
              <a:cxn ang="0">
                <a:pos x="45" y="0"/>
              </a:cxn>
              <a:cxn ang="0">
                <a:pos x="38" y="42"/>
              </a:cxn>
              <a:cxn ang="0">
                <a:pos x="35" y="45"/>
              </a:cxn>
              <a:cxn ang="0">
                <a:pos x="0" y="26"/>
              </a:cxn>
              <a:cxn ang="0">
                <a:pos x="38" y="45"/>
              </a:cxn>
              <a:cxn ang="0">
                <a:pos x="38" y="96"/>
              </a:cxn>
              <a:cxn ang="0">
                <a:pos x="9" y="112"/>
              </a:cxn>
              <a:cxn ang="0">
                <a:pos x="16" y="173"/>
              </a:cxn>
            </a:cxnLst>
            <a:rect l="0" t="0" r="r" b="b"/>
            <a:pathLst>
              <a:path w="137" h="176">
                <a:moveTo>
                  <a:pt x="16" y="173"/>
                </a:moveTo>
                <a:lnTo>
                  <a:pt x="22" y="176"/>
                </a:lnTo>
                <a:lnTo>
                  <a:pt x="121" y="163"/>
                </a:lnTo>
                <a:lnTo>
                  <a:pt x="137" y="157"/>
                </a:lnTo>
                <a:lnTo>
                  <a:pt x="102" y="6"/>
                </a:lnTo>
                <a:lnTo>
                  <a:pt x="45" y="0"/>
                </a:lnTo>
                <a:lnTo>
                  <a:pt x="38" y="42"/>
                </a:lnTo>
                <a:lnTo>
                  <a:pt x="35" y="45"/>
                </a:lnTo>
                <a:lnTo>
                  <a:pt x="0" y="26"/>
                </a:lnTo>
                <a:lnTo>
                  <a:pt x="38" y="45"/>
                </a:lnTo>
                <a:lnTo>
                  <a:pt x="38" y="96"/>
                </a:lnTo>
                <a:lnTo>
                  <a:pt x="9" y="112"/>
                </a:lnTo>
                <a:lnTo>
                  <a:pt x="16" y="17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" name="Freeform 242"/>
          <p:cNvSpPr>
            <a:spLocks/>
          </p:cNvSpPr>
          <p:nvPr/>
        </p:nvSpPr>
        <p:spPr bwMode="auto">
          <a:xfrm>
            <a:off x="1331886" y="2388870"/>
            <a:ext cx="387853" cy="500686"/>
          </a:xfrm>
          <a:custGeom>
            <a:avLst/>
            <a:gdLst/>
            <a:ahLst/>
            <a:cxnLst>
              <a:cxn ang="0">
                <a:pos x="15" y="174"/>
              </a:cxn>
              <a:cxn ang="0">
                <a:pos x="22" y="176"/>
              </a:cxn>
              <a:cxn ang="0">
                <a:pos x="120" y="164"/>
              </a:cxn>
              <a:cxn ang="0">
                <a:pos x="137" y="156"/>
              </a:cxn>
              <a:cxn ang="0">
                <a:pos x="102" y="7"/>
              </a:cxn>
              <a:cxn ang="0">
                <a:pos x="45" y="0"/>
              </a:cxn>
              <a:cxn ang="0">
                <a:pos x="37" y="42"/>
              </a:cxn>
              <a:cxn ang="0">
                <a:pos x="35" y="45"/>
              </a:cxn>
              <a:cxn ang="0">
                <a:pos x="0" y="27"/>
              </a:cxn>
              <a:cxn ang="0">
                <a:pos x="37" y="45"/>
              </a:cxn>
              <a:cxn ang="0">
                <a:pos x="37" y="97"/>
              </a:cxn>
              <a:cxn ang="0">
                <a:pos x="7" y="112"/>
              </a:cxn>
              <a:cxn ang="0">
                <a:pos x="15" y="174"/>
              </a:cxn>
            </a:cxnLst>
            <a:rect l="0" t="0" r="r" b="b"/>
            <a:pathLst>
              <a:path w="137" h="176">
                <a:moveTo>
                  <a:pt x="15" y="174"/>
                </a:moveTo>
                <a:lnTo>
                  <a:pt x="22" y="176"/>
                </a:lnTo>
                <a:lnTo>
                  <a:pt x="120" y="164"/>
                </a:lnTo>
                <a:lnTo>
                  <a:pt x="137" y="156"/>
                </a:lnTo>
                <a:lnTo>
                  <a:pt x="102" y="7"/>
                </a:lnTo>
                <a:lnTo>
                  <a:pt x="45" y="0"/>
                </a:lnTo>
                <a:lnTo>
                  <a:pt x="37" y="42"/>
                </a:lnTo>
                <a:lnTo>
                  <a:pt x="35" y="45"/>
                </a:lnTo>
                <a:lnTo>
                  <a:pt x="0" y="27"/>
                </a:lnTo>
                <a:lnTo>
                  <a:pt x="37" y="45"/>
                </a:lnTo>
                <a:lnTo>
                  <a:pt x="37" y="97"/>
                </a:lnTo>
                <a:lnTo>
                  <a:pt x="7" y="112"/>
                </a:lnTo>
                <a:lnTo>
                  <a:pt x="15" y="17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2" name="Freeform 241"/>
          <p:cNvSpPr>
            <a:spLocks/>
          </p:cNvSpPr>
          <p:nvPr/>
        </p:nvSpPr>
        <p:spPr bwMode="auto">
          <a:xfrm>
            <a:off x="1557545" y="2410027"/>
            <a:ext cx="296181" cy="444265"/>
          </a:xfrm>
          <a:custGeom>
            <a:avLst/>
            <a:gdLst/>
            <a:ahLst/>
            <a:cxnLst>
              <a:cxn ang="0">
                <a:pos x="41" y="157"/>
              </a:cxn>
              <a:cxn ang="0">
                <a:pos x="105" y="148"/>
              </a:cxn>
              <a:cxn ang="0">
                <a:pos x="105" y="144"/>
              </a:cxn>
              <a:cxn ang="0">
                <a:pos x="73" y="0"/>
              </a:cxn>
              <a:cxn ang="0">
                <a:pos x="70" y="4"/>
              </a:cxn>
              <a:cxn ang="0">
                <a:pos x="25" y="0"/>
              </a:cxn>
              <a:cxn ang="0">
                <a:pos x="0" y="0"/>
              </a:cxn>
              <a:cxn ang="0">
                <a:pos x="22" y="0"/>
              </a:cxn>
              <a:cxn ang="0">
                <a:pos x="57" y="151"/>
              </a:cxn>
              <a:cxn ang="0">
                <a:pos x="41" y="157"/>
              </a:cxn>
            </a:cxnLst>
            <a:rect l="0" t="0" r="r" b="b"/>
            <a:pathLst>
              <a:path w="105" h="157">
                <a:moveTo>
                  <a:pt x="41" y="157"/>
                </a:moveTo>
                <a:lnTo>
                  <a:pt x="105" y="148"/>
                </a:lnTo>
                <a:lnTo>
                  <a:pt x="105" y="144"/>
                </a:lnTo>
                <a:lnTo>
                  <a:pt x="73" y="0"/>
                </a:lnTo>
                <a:lnTo>
                  <a:pt x="70" y="4"/>
                </a:lnTo>
                <a:lnTo>
                  <a:pt x="25" y="0"/>
                </a:lnTo>
                <a:lnTo>
                  <a:pt x="0" y="0"/>
                </a:lnTo>
                <a:lnTo>
                  <a:pt x="22" y="0"/>
                </a:lnTo>
                <a:lnTo>
                  <a:pt x="57" y="151"/>
                </a:lnTo>
                <a:lnTo>
                  <a:pt x="41" y="15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3" name="Freeform 240"/>
          <p:cNvSpPr>
            <a:spLocks/>
          </p:cNvSpPr>
          <p:nvPr/>
        </p:nvSpPr>
        <p:spPr bwMode="auto">
          <a:xfrm>
            <a:off x="1557545" y="2410027"/>
            <a:ext cx="296181" cy="444265"/>
          </a:xfrm>
          <a:custGeom>
            <a:avLst/>
            <a:gdLst/>
            <a:ahLst/>
            <a:cxnLst>
              <a:cxn ang="0">
                <a:pos x="40" y="157"/>
              </a:cxn>
              <a:cxn ang="0">
                <a:pos x="105" y="147"/>
              </a:cxn>
              <a:cxn ang="0">
                <a:pos x="105" y="142"/>
              </a:cxn>
              <a:cxn ang="0">
                <a:pos x="73" y="0"/>
              </a:cxn>
              <a:cxn ang="0">
                <a:pos x="70" y="2"/>
              </a:cxn>
              <a:cxn ang="0">
                <a:pos x="25" y="0"/>
              </a:cxn>
              <a:cxn ang="0">
                <a:pos x="0" y="0"/>
              </a:cxn>
              <a:cxn ang="0">
                <a:pos x="23" y="0"/>
              </a:cxn>
              <a:cxn ang="0">
                <a:pos x="58" y="150"/>
              </a:cxn>
              <a:cxn ang="0">
                <a:pos x="40" y="157"/>
              </a:cxn>
            </a:cxnLst>
            <a:rect l="0" t="0" r="r" b="b"/>
            <a:pathLst>
              <a:path w="105" h="157">
                <a:moveTo>
                  <a:pt x="40" y="157"/>
                </a:moveTo>
                <a:lnTo>
                  <a:pt x="105" y="147"/>
                </a:lnTo>
                <a:lnTo>
                  <a:pt x="105" y="142"/>
                </a:lnTo>
                <a:lnTo>
                  <a:pt x="73" y="0"/>
                </a:lnTo>
                <a:lnTo>
                  <a:pt x="70" y="2"/>
                </a:lnTo>
                <a:lnTo>
                  <a:pt x="25" y="0"/>
                </a:lnTo>
                <a:lnTo>
                  <a:pt x="0" y="0"/>
                </a:lnTo>
                <a:lnTo>
                  <a:pt x="23" y="0"/>
                </a:lnTo>
                <a:lnTo>
                  <a:pt x="58" y="150"/>
                </a:lnTo>
                <a:lnTo>
                  <a:pt x="40" y="15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4" name="Freeform 239"/>
          <p:cNvSpPr>
            <a:spLocks/>
          </p:cNvSpPr>
          <p:nvPr/>
        </p:nvSpPr>
        <p:spPr bwMode="auto">
          <a:xfrm>
            <a:off x="1762050" y="2290143"/>
            <a:ext cx="246819" cy="535942"/>
          </a:xfrm>
          <a:custGeom>
            <a:avLst/>
            <a:gdLst/>
            <a:ahLst/>
            <a:cxnLst>
              <a:cxn ang="0">
                <a:pos x="32" y="189"/>
              </a:cxn>
              <a:cxn ang="0">
                <a:pos x="58" y="185"/>
              </a:cxn>
              <a:cxn ang="0">
                <a:pos x="64" y="176"/>
              </a:cxn>
              <a:cxn ang="0">
                <a:pos x="58" y="115"/>
              </a:cxn>
              <a:cxn ang="0">
                <a:pos x="87" y="83"/>
              </a:cxn>
              <a:cxn ang="0">
                <a:pos x="87" y="9"/>
              </a:cxn>
              <a:cxn ang="0">
                <a:pos x="48" y="0"/>
              </a:cxn>
              <a:cxn ang="0">
                <a:pos x="42" y="0"/>
              </a:cxn>
              <a:cxn ang="0">
                <a:pos x="0" y="41"/>
              </a:cxn>
              <a:cxn ang="0">
                <a:pos x="32" y="185"/>
              </a:cxn>
              <a:cxn ang="0">
                <a:pos x="32" y="189"/>
              </a:cxn>
            </a:cxnLst>
            <a:rect l="0" t="0" r="r" b="b"/>
            <a:pathLst>
              <a:path w="87" h="189">
                <a:moveTo>
                  <a:pt x="32" y="189"/>
                </a:moveTo>
                <a:lnTo>
                  <a:pt x="58" y="185"/>
                </a:lnTo>
                <a:lnTo>
                  <a:pt x="64" y="176"/>
                </a:lnTo>
                <a:lnTo>
                  <a:pt x="58" y="115"/>
                </a:lnTo>
                <a:lnTo>
                  <a:pt x="87" y="83"/>
                </a:lnTo>
                <a:lnTo>
                  <a:pt x="87" y="9"/>
                </a:lnTo>
                <a:lnTo>
                  <a:pt x="48" y="0"/>
                </a:lnTo>
                <a:lnTo>
                  <a:pt x="42" y="0"/>
                </a:lnTo>
                <a:lnTo>
                  <a:pt x="0" y="41"/>
                </a:lnTo>
                <a:lnTo>
                  <a:pt x="32" y="185"/>
                </a:lnTo>
                <a:lnTo>
                  <a:pt x="32" y="18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5" name="Freeform 238"/>
          <p:cNvSpPr>
            <a:spLocks/>
          </p:cNvSpPr>
          <p:nvPr/>
        </p:nvSpPr>
        <p:spPr bwMode="auto">
          <a:xfrm>
            <a:off x="1762050" y="2290143"/>
            <a:ext cx="246819" cy="535942"/>
          </a:xfrm>
          <a:custGeom>
            <a:avLst/>
            <a:gdLst/>
            <a:ahLst/>
            <a:cxnLst>
              <a:cxn ang="0">
                <a:pos x="32" y="189"/>
              </a:cxn>
              <a:cxn ang="0">
                <a:pos x="57" y="184"/>
              </a:cxn>
              <a:cxn ang="0">
                <a:pos x="65" y="177"/>
              </a:cxn>
              <a:cxn ang="0">
                <a:pos x="57" y="114"/>
              </a:cxn>
              <a:cxn ang="0">
                <a:pos x="87" y="85"/>
              </a:cxn>
              <a:cxn ang="0">
                <a:pos x="87" y="10"/>
              </a:cxn>
              <a:cxn ang="0">
                <a:pos x="47" y="0"/>
              </a:cxn>
              <a:cxn ang="0">
                <a:pos x="42" y="0"/>
              </a:cxn>
              <a:cxn ang="0">
                <a:pos x="0" y="42"/>
              </a:cxn>
              <a:cxn ang="0">
                <a:pos x="32" y="184"/>
              </a:cxn>
              <a:cxn ang="0">
                <a:pos x="32" y="189"/>
              </a:cxn>
            </a:cxnLst>
            <a:rect l="0" t="0" r="r" b="b"/>
            <a:pathLst>
              <a:path w="87" h="189">
                <a:moveTo>
                  <a:pt x="32" y="189"/>
                </a:moveTo>
                <a:lnTo>
                  <a:pt x="57" y="184"/>
                </a:lnTo>
                <a:lnTo>
                  <a:pt x="65" y="177"/>
                </a:lnTo>
                <a:lnTo>
                  <a:pt x="57" y="114"/>
                </a:lnTo>
                <a:lnTo>
                  <a:pt x="87" y="85"/>
                </a:lnTo>
                <a:lnTo>
                  <a:pt x="87" y="10"/>
                </a:lnTo>
                <a:lnTo>
                  <a:pt x="47" y="0"/>
                </a:lnTo>
                <a:lnTo>
                  <a:pt x="42" y="0"/>
                </a:lnTo>
                <a:lnTo>
                  <a:pt x="0" y="42"/>
                </a:lnTo>
                <a:lnTo>
                  <a:pt x="32" y="184"/>
                </a:lnTo>
                <a:lnTo>
                  <a:pt x="32" y="189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6" name="Freeform 237"/>
          <p:cNvSpPr>
            <a:spLocks/>
          </p:cNvSpPr>
          <p:nvPr/>
        </p:nvSpPr>
        <p:spPr bwMode="auto">
          <a:xfrm>
            <a:off x="1762050" y="1373401"/>
            <a:ext cx="1262293" cy="966108"/>
          </a:xfrm>
          <a:custGeom>
            <a:avLst/>
            <a:gdLst/>
            <a:ahLst/>
            <a:cxnLst>
              <a:cxn ang="0">
                <a:pos x="429" y="51"/>
              </a:cxn>
              <a:cxn ang="0">
                <a:pos x="448" y="172"/>
              </a:cxn>
              <a:cxn ang="0">
                <a:pos x="397" y="223"/>
              </a:cxn>
              <a:cxn ang="0">
                <a:pos x="371" y="316"/>
              </a:cxn>
              <a:cxn ang="0">
                <a:pos x="327" y="307"/>
              </a:cxn>
              <a:cxn ang="0">
                <a:pos x="276" y="329"/>
              </a:cxn>
              <a:cxn ang="0">
                <a:pos x="208" y="310"/>
              </a:cxn>
              <a:cxn ang="0">
                <a:pos x="122" y="310"/>
              </a:cxn>
              <a:cxn ang="0">
                <a:pos x="87" y="329"/>
              </a:cxn>
              <a:cxn ang="0">
                <a:pos x="84" y="335"/>
              </a:cxn>
              <a:cxn ang="0">
                <a:pos x="48" y="326"/>
              </a:cxn>
              <a:cxn ang="0">
                <a:pos x="42" y="326"/>
              </a:cxn>
              <a:cxn ang="0">
                <a:pos x="29" y="342"/>
              </a:cxn>
              <a:cxn ang="0">
                <a:pos x="48" y="326"/>
              </a:cxn>
              <a:cxn ang="0">
                <a:pos x="0" y="275"/>
              </a:cxn>
              <a:cxn ang="0">
                <a:pos x="0" y="214"/>
              </a:cxn>
              <a:cxn ang="0">
                <a:pos x="84" y="208"/>
              </a:cxn>
              <a:cxn ang="0">
                <a:pos x="93" y="134"/>
              </a:cxn>
              <a:cxn ang="0">
                <a:pos x="36" y="76"/>
              </a:cxn>
              <a:cxn ang="0">
                <a:pos x="100" y="137"/>
              </a:cxn>
              <a:cxn ang="0">
                <a:pos x="371" y="0"/>
              </a:cxn>
              <a:cxn ang="0">
                <a:pos x="423" y="44"/>
              </a:cxn>
              <a:cxn ang="0">
                <a:pos x="429" y="51"/>
              </a:cxn>
            </a:cxnLst>
            <a:rect l="0" t="0" r="r" b="b"/>
            <a:pathLst>
              <a:path w="448" h="342">
                <a:moveTo>
                  <a:pt x="429" y="51"/>
                </a:moveTo>
                <a:lnTo>
                  <a:pt x="448" y="172"/>
                </a:lnTo>
                <a:lnTo>
                  <a:pt x="397" y="223"/>
                </a:lnTo>
                <a:lnTo>
                  <a:pt x="371" y="316"/>
                </a:lnTo>
                <a:lnTo>
                  <a:pt x="327" y="307"/>
                </a:lnTo>
                <a:lnTo>
                  <a:pt x="276" y="329"/>
                </a:lnTo>
                <a:lnTo>
                  <a:pt x="208" y="310"/>
                </a:lnTo>
                <a:lnTo>
                  <a:pt x="122" y="310"/>
                </a:lnTo>
                <a:lnTo>
                  <a:pt x="87" y="329"/>
                </a:lnTo>
                <a:lnTo>
                  <a:pt x="84" y="335"/>
                </a:lnTo>
                <a:lnTo>
                  <a:pt x="48" y="326"/>
                </a:lnTo>
                <a:lnTo>
                  <a:pt x="42" y="326"/>
                </a:lnTo>
                <a:lnTo>
                  <a:pt x="29" y="342"/>
                </a:lnTo>
                <a:lnTo>
                  <a:pt x="48" y="326"/>
                </a:lnTo>
                <a:lnTo>
                  <a:pt x="0" y="275"/>
                </a:lnTo>
                <a:lnTo>
                  <a:pt x="0" y="214"/>
                </a:lnTo>
                <a:lnTo>
                  <a:pt x="84" y="208"/>
                </a:lnTo>
                <a:lnTo>
                  <a:pt x="93" y="134"/>
                </a:lnTo>
                <a:lnTo>
                  <a:pt x="36" y="76"/>
                </a:lnTo>
                <a:lnTo>
                  <a:pt x="100" y="137"/>
                </a:lnTo>
                <a:lnTo>
                  <a:pt x="371" y="0"/>
                </a:lnTo>
                <a:lnTo>
                  <a:pt x="423" y="44"/>
                </a:lnTo>
                <a:lnTo>
                  <a:pt x="429" y="5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7" name="Freeform 236"/>
          <p:cNvSpPr>
            <a:spLocks/>
          </p:cNvSpPr>
          <p:nvPr/>
        </p:nvSpPr>
        <p:spPr bwMode="auto">
          <a:xfrm>
            <a:off x="1762050" y="1373401"/>
            <a:ext cx="1262293" cy="966108"/>
          </a:xfrm>
          <a:custGeom>
            <a:avLst/>
            <a:gdLst/>
            <a:ahLst/>
            <a:cxnLst>
              <a:cxn ang="0">
                <a:pos x="430" y="50"/>
              </a:cxn>
              <a:cxn ang="0">
                <a:pos x="448" y="172"/>
              </a:cxn>
              <a:cxn ang="0">
                <a:pos x="398" y="222"/>
              </a:cxn>
              <a:cxn ang="0">
                <a:pos x="370" y="315"/>
              </a:cxn>
              <a:cxn ang="0">
                <a:pos x="328" y="307"/>
              </a:cxn>
              <a:cxn ang="0">
                <a:pos x="275" y="330"/>
              </a:cxn>
              <a:cxn ang="0">
                <a:pos x="208" y="310"/>
              </a:cxn>
              <a:cxn ang="0">
                <a:pos x="123" y="310"/>
              </a:cxn>
              <a:cxn ang="0">
                <a:pos x="88" y="330"/>
              </a:cxn>
              <a:cxn ang="0">
                <a:pos x="85" y="335"/>
              </a:cxn>
              <a:cxn ang="0">
                <a:pos x="48" y="325"/>
              </a:cxn>
              <a:cxn ang="0">
                <a:pos x="43" y="325"/>
              </a:cxn>
              <a:cxn ang="0">
                <a:pos x="30" y="342"/>
              </a:cxn>
              <a:cxn ang="0">
                <a:pos x="48" y="325"/>
              </a:cxn>
              <a:cxn ang="0">
                <a:pos x="0" y="275"/>
              </a:cxn>
              <a:cxn ang="0">
                <a:pos x="0" y="215"/>
              </a:cxn>
              <a:cxn ang="0">
                <a:pos x="85" y="207"/>
              </a:cxn>
              <a:cxn ang="0">
                <a:pos x="93" y="135"/>
              </a:cxn>
              <a:cxn ang="0">
                <a:pos x="35" y="75"/>
              </a:cxn>
              <a:cxn ang="0">
                <a:pos x="100" y="137"/>
              </a:cxn>
              <a:cxn ang="0">
                <a:pos x="370" y="0"/>
              </a:cxn>
              <a:cxn ang="0">
                <a:pos x="423" y="45"/>
              </a:cxn>
              <a:cxn ang="0">
                <a:pos x="430" y="50"/>
              </a:cxn>
            </a:cxnLst>
            <a:rect l="0" t="0" r="r" b="b"/>
            <a:pathLst>
              <a:path w="448" h="342">
                <a:moveTo>
                  <a:pt x="430" y="50"/>
                </a:moveTo>
                <a:lnTo>
                  <a:pt x="448" y="172"/>
                </a:lnTo>
                <a:lnTo>
                  <a:pt x="398" y="222"/>
                </a:lnTo>
                <a:lnTo>
                  <a:pt x="370" y="315"/>
                </a:lnTo>
                <a:lnTo>
                  <a:pt x="328" y="307"/>
                </a:lnTo>
                <a:lnTo>
                  <a:pt x="275" y="330"/>
                </a:lnTo>
                <a:lnTo>
                  <a:pt x="208" y="310"/>
                </a:lnTo>
                <a:lnTo>
                  <a:pt x="123" y="310"/>
                </a:lnTo>
                <a:lnTo>
                  <a:pt x="88" y="330"/>
                </a:lnTo>
                <a:lnTo>
                  <a:pt x="85" y="335"/>
                </a:lnTo>
                <a:lnTo>
                  <a:pt x="48" y="325"/>
                </a:lnTo>
                <a:lnTo>
                  <a:pt x="43" y="325"/>
                </a:lnTo>
                <a:lnTo>
                  <a:pt x="30" y="342"/>
                </a:lnTo>
                <a:lnTo>
                  <a:pt x="48" y="325"/>
                </a:lnTo>
                <a:lnTo>
                  <a:pt x="0" y="275"/>
                </a:lnTo>
                <a:lnTo>
                  <a:pt x="0" y="215"/>
                </a:lnTo>
                <a:lnTo>
                  <a:pt x="85" y="207"/>
                </a:lnTo>
                <a:lnTo>
                  <a:pt x="93" y="135"/>
                </a:lnTo>
                <a:lnTo>
                  <a:pt x="35" y="75"/>
                </a:lnTo>
                <a:lnTo>
                  <a:pt x="100" y="137"/>
                </a:lnTo>
                <a:lnTo>
                  <a:pt x="370" y="0"/>
                </a:lnTo>
                <a:lnTo>
                  <a:pt x="423" y="45"/>
                </a:lnTo>
                <a:lnTo>
                  <a:pt x="430" y="5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8" name="Freeform 235"/>
          <p:cNvSpPr>
            <a:spLocks/>
          </p:cNvSpPr>
          <p:nvPr/>
        </p:nvSpPr>
        <p:spPr bwMode="auto">
          <a:xfrm>
            <a:off x="1910142" y="2240782"/>
            <a:ext cx="980211" cy="740444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35" y="195"/>
              </a:cxn>
              <a:cxn ang="0">
                <a:pos x="54" y="252"/>
              </a:cxn>
              <a:cxn ang="0">
                <a:pos x="128" y="246"/>
              </a:cxn>
              <a:cxn ang="0">
                <a:pos x="169" y="262"/>
              </a:cxn>
              <a:cxn ang="0">
                <a:pos x="198" y="195"/>
              </a:cxn>
              <a:cxn ang="0">
                <a:pos x="256" y="208"/>
              </a:cxn>
              <a:cxn ang="0">
                <a:pos x="348" y="28"/>
              </a:cxn>
              <a:cxn ang="0">
                <a:pos x="326" y="3"/>
              </a:cxn>
              <a:cxn ang="0">
                <a:pos x="319" y="9"/>
              </a:cxn>
              <a:cxn ang="0">
                <a:pos x="275" y="0"/>
              </a:cxn>
              <a:cxn ang="0">
                <a:pos x="224" y="22"/>
              </a:cxn>
              <a:cxn ang="0">
                <a:pos x="156" y="3"/>
              </a:cxn>
              <a:cxn ang="0">
                <a:pos x="70" y="3"/>
              </a:cxn>
              <a:cxn ang="0">
                <a:pos x="35" y="22"/>
              </a:cxn>
              <a:cxn ang="0">
                <a:pos x="32" y="28"/>
              </a:cxn>
              <a:cxn ang="0">
                <a:pos x="16" y="22"/>
              </a:cxn>
              <a:cxn ang="0">
                <a:pos x="35" y="28"/>
              </a:cxn>
              <a:cxn ang="0">
                <a:pos x="35" y="102"/>
              </a:cxn>
              <a:cxn ang="0">
                <a:pos x="6" y="134"/>
              </a:cxn>
              <a:cxn ang="0">
                <a:pos x="12" y="195"/>
              </a:cxn>
              <a:cxn ang="0">
                <a:pos x="6" y="204"/>
              </a:cxn>
              <a:cxn ang="0">
                <a:pos x="0" y="204"/>
              </a:cxn>
            </a:cxnLst>
            <a:rect l="0" t="0" r="r" b="b"/>
            <a:pathLst>
              <a:path w="348" h="262">
                <a:moveTo>
                  <a:pt x="0" y="204"/>
                </a:moveTo>
                <a:lnTo>
                  <a:pt x="35" y="195"/>
                </a:lnTo>
                <a:lnTo>
                  <a:pt x="54" y="252"/>
                </a:lnTo>
                <a:lnTo>
                  <a:pt x="128" y="246"/>
                </a:lnTo>
                <a:lnTo>
                  <a:pt x="169" y="262"/>
                </a:lnTo>
                <a:lnTo>
                  <a:pt x="198" y="195"/>
                </a:lnTo>
                <a:lnTo>
                  <a:pt x="256" y="208"/>
                </a:lnTo>
                <a:lnTo>
                  <a:pt x="348" y="28"/>
                </a:lnTo>
                <a:lnTo>
                  <a:pt x="326" y="3"/>
                </a:lnTo>
                <a:lnTo>
                  <a:pt x="319" y="9"/>
                </a:lnTo>
                <a:lnTo>
                  <a:pt x="275" y="0"/>
                </a:lnTo>
                <a:lnTo>
                  <a:pt x="224" y="22"/>
                </a:lnTo>
                <a:lnTo>
                  <a:pt x="156" y="3"/>
                </a:lnTo>
                <a:lnTo>
                  <a:pt x="70" y="3"/>
                </a:lnTo>
                <a:lnTo>
                  <a:pt x="35" y="22"/>
                </a:lnTo>
                <a:lnTo>
                  <a:pt x="32" y="28"/>
                </a:lnTo>
                <a:lnTo>
                  <a:pt x="16" y="22"/>
                </a:lnTo>
                <a:lnTo>
                  <a:pt x="35" y="28"/>
                </a:lnTo>
                <a:lnTo>
                  <a:pt x="35" y="102"/>
                </a:lnTo>
                <a:lnTo>
                  <a:pt x="6" y="134"/>
                </a:lnTo>
                <a:lnTo>
                  <a:pt x="12" y="195"/>
                </a:lnTo>
                <a:lnTo>
                  <a:pt x="6" y="204"/>
                </a:lnTo>
                <a:lnTo>
                  <a:pt x="0" y="20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9" name="Freeform 234"/>
          <p:cNvSpPr>
            <a:spLocks/>
          </p:cNvSpPr>
          <p:nvPr/>
        </p:nvSpPr>
        <p:spPr bwMode="auto">
          <a:xfrm>
            <a:off x="1910142" y="2240782"/>
            <a:ext cx="980211" cy="740444"/>
          </a:xfrm>
          <a:custGeom>
            <a:avLst/>
            <a:gdLst/>
            <a:ahLst/>
            <a:cxnLst>
              <a:cxn ang="0">
                <a:pos x="0" y="202"/>
              </a:cxn>
              <a:cxn ang="0">
                <a:pos x="35" y="195"/>
              </a:cxn>
              <a:cxn ang="0">
                <a:pos x="53" y="252"/>
              </a:cxn>
              <a:cxn ang="0">
                <a:pos x="128" y="245"/>
              </a:cxn>
              <a:cxn ang="0">
                <a:pos x="168" y="262"/>
              </a:cxn>
              <a:cxn ang="0">
                <a:pos x="198" y="195"/>
              </a:cxn>
              <a:cxn ang="0">
                <a:pos x="255" y="207"/>
              </a:cxn>
              <a:cxn ang="0">
                <a:pos x="348" y="27"/>
              </a:cxn>
              <a:cxn ang="0">
                <a:pos x="325" y="2"/>
              </a:cxn>
              <a:cxn ang="0">
                <a:pos x="318" y="7"/>
              </a:cxn>
              <a:cxn ang="0">
                <a:pos x="275" y="0"/>
              </a:cxn>
              <a:cxn ang="0">
                <a:pos x="223" y="22"/>
              </a:cxn>
              <a:cxn ang="0">
                <a:pos x="155" y="2"/>
              </a:cxn>
              <a:cxn ang="0">
                <a:pos x="70" y="2"/>
              </a:cxn>
              <a:cxn ang="0">
                <a:pos x="35" y="22"/>
              </a:cxn>
              <a:cxn ang="0">
                <a:pos x="33" y="27"/>
              </a:cxn>
              <a:cxn ang="0">
                <a:pos x="15" y="22"/>
              </a:cxn>
              <a:cxn ang="0">
                <a:pos x="35" y="27"/>
              </a:cxn>
              <a:cxn ang="0">
                <a:pos x="35" y="102"/>
              </a:cxn>
              <a:cxn ang="0">
                <a:pos x="5" y="132"/>
              </a:cxn>
              <a:cxn ang="0">
                <a:pos x="13" y="195"/>
              </a:cxn>
              <a:cxn ang="0">
                <a:pos x="5" y="202"/>
              </a:cxn>
              <a:cxn ang="0">
                <a:pos x="0" y="202"/>
              </a:cxn>
            </a:cxnLst>
            <a:rect l="0" t="0" r="r" b="b"/>
            <a:pathLst>
              <a:path w="348" h="262">
                <a:moveTo>
                  <a:pt x="0" y="202"/>
                </a:moveTo>
                <a:lnTo>
                  <a:pt x="35" y="195"/>
                </a:lnTo>
                <a:lnTo>
                  <a:pt x="53" y="252"/>
                </a:lnTo>
                <a:lnTo>
                  <a:pt x="128" y="245"/>
                </a:lnTo>
                <a:lnTo>
                  <a:pt x="168" y="262"/>
                </a:lnTo>
                <a:lnTo>
                  <a:pt x="198" y="195"/>
                </a:lnTo>
                <a:lnTo>
                  <a:pt x="255" y="207"/>
                </a:lnTo>
                <a:lnTo>
                  <a:pt x="348" y="27"/>
                </a:lnTo>
                <a:lnTo>
                  <a:pt x="325" y="2"/>
                </a:lnTo>
                <a:lnTo>
                  <a:pt x="318" y="7"/>
                </a:lnTo>
                <a:lnTo>
                  <a:pt x="275" y="0"/>
                </a:lnTo>
                <a:lnTo>
                  <a:pt x="223" y="22"/>
                </a:lnTo>
                <a:lnTo>
                  <a:pt x="155" y="2"/>
                </a:lnTo>
                <a:lnTo>
                  <a:pt x="70" y="2"/>
                </a:lnTo>
                <a:lnTo>
                  <a:pt x="35" y="22"/>
                </a:lnTo>
                <a:lnTo>
                  <a:pt x="33" y="27"/>
                </a:lnTo>
                <a:lnTo>
                  <a:pt x="15" y="22"/>
                </a:lnTo>
                <a:lnTo>
                  <a:pt x="35" y="27"/>
                </a:lnTo>
                <a:lnTo>
                  <a:pt x="35" y="102"/>
                </a:lnTo>
                <a:lnTo>
                  <a:pt x="5" y="132"/>
                </a:lnTo>
                <a:lnTo>
                  <a:pt x="13" y="195"/>
                </a:lnTo>
                <a:lnTo>
                  <a:pt x="5" y="202"/>
                </a:lnTo>
                <a:lnTo>
                  <a:pt x="0" y="202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0" name="Freeform 233"/>
          <p:cNvSpPr>
            <a:spLocks/>
          </p:cNvSpPr>
          <p:nvPr/>
        </p:nvSpPr>
        <p:spPr bwMode="auto">
          <a:xfrm>
            <a:off x="2805730" y="1387503"/>
            <a:ext cx="916745" cy="1332805"/>
          </a:xfrm>
          <a:custGeom>
            <a:avLst/>
            <a:gdLst/>
            <a:ahLst/>
            <a:cxnLst>
              <a:cxn ang="0">
                <a:pos x="29" y="329"/>
              </a:cxn>
              <a:cxn ang="0">
                <a:pos x="74" y="374"/>
              </a:cxn>
              <a:cxn ang="0">
                <a:pos x="48" y="438"/>
              </a:cxn>
              <a:cxn ang="0">
                <a:pos x="68" y="473"/>
              </a:cxn>
              <a:cxn ang="0">
                <a:pos x="138" y="473"/>
              </a:cxn>
              <a:cxn ang="0">
                <a:pos x="144" y="451"/>
              </a:cxn>
              <a:cxn ang="0">
                <a:pos x="173" y="448"/>
              </a:cxn>
              <a:cxn ang="0">
                <a:pos x="282" y="400"/>
              </a:cxn>
              <a:cxn ang="0">
                <a:pos x="272" y="288"/>
              </a:cxn>
              <a:cxn ang="0">
                <a:pos x="324" y="233"/>
              </a:cxn>
              <a:cxn ang="0">
                <a:pos x="311" y="122"/>
              </a:cxn>
              <a:cxn ang="0">
                <a:pos x="109" y="0"/>
              </a:cxn>
              <a:cxn ang="0">
                <a:pos x="52" y="38"/>
              </a:cxn>
              <a:cxn ang="0">
                <a:pos x="58" y="45"/>
              </a:cxn>
              <a:cxn ang="0">
                <a:pos x="77" y="166"/>
              </a:cxn>
              <a:cxn ang="0">
                <a:pos x="26" y="217"/>
              </a:cxn>
              <a:cxn ang="0">
                <a:pos x="0" y="310"/>
              </a:cxn>
              <a:cxn ang="0">
                <a:pos x="7" y="304"/>
              </a:cxn>
              <a:cxn ang="0">
                <a:pos x="29" y="329"/>
              </a:cxn>
            </a:cxnLst>
            <a:rect l="0" t="0" r="r" b="b"/>
            <a:pathLst>
              <a:path w="324" h="473">
                <a:moveTo>
                  <a:pt x="29" y="329"/>
                </a:moveTo>
                <a:lnTo>
                  <a:pt x="74" y="374"/>
                </a:lnTo>
                <a:lnTo>
                  <a:pt x="48" y="438"/>
                </a:lnTo>
                <a:lnTo>
                  <a:pt x="68" y="473"/>
                </a:lnTo>
                <a:lnTo>
                  <a:pt x="138" y="473"/>
                </a:lnTo>
                <a:lnTo>
                  <a:pt x="144" y="451"/>
                </a:lnTo>
                <a:lnTo>
                  <a:pt x="173" y="448"/>
                </a:lnTo>
                <a:lnTo>
                  <a:pt x="282" y="400"/>
                </a:lnTo>
                <a:lnTo>
                  <a:pt x="272" y="288"/>
                </a:lnTo>
                <a:lnTo>
                  <a:pt x="324" y="233"/>
                </a:lnTo>
                <a:lnTo>
                  <a:pt x="311" y="122"/>
                </a:lnTo>
                <a:lnTo>
                  <a:pt x="109" y="0"/>
                </a:lnTo>
                <a:lnTo>
                  <a:pt x="52" y="38"/>
                </a:lnTo>
                <a:lnTo>
                  <a:pt x="58" y="45"/>
                </a:lnTo>
                <a:lnTo>
                  <a:pt x="77" y="166"/>
                </a:lnTo>
                <a:lnTo>
                  <a:pt x="26" y="217"/>
                </a:lnTo>
                <a:lnTo>
                  <a:pt x="0" y="310"/>
                </a:lnTo>
                <a:lnTo>
                  <a:pt x="7" y="304"/>
                </a:lnTo>
                <a:lnTo>
                  <a:pt x="29" y="329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" name="Freeform 232"/>
          <p:cNvSpPr>
            <a:spLocks/>
          </p:cNvSpPr>
          <p:nvPr/>
        </p:nvSpPr>
        <p:spPr bwMode="auto">
          <a:xfrm>
            <a:off x="2805730" y="1387503"/>
            <a:ext cx="916745" cy="1339854"/>
          </a:xfrm>
          <a:custGeom>
            <a:avLst/>
            <a:gdLst/>
            <a:ahLst/>
            <a:cxnLst>
              <a:cxn ang="0">
                <a:pos x="30" y="329"/>
              </a:cxn>
              <a:cxn ang="0">
                <a:pos x="75" y="373"/>
              </a:cxn>
              <a:cxn ang="0">
                <a:pos x="50" y="438"/>
              </a:cxn>
              <a:cxn ang="0">
                <a:pos x="70" y="473"/>
              </a:cxn>
              <a:cxn ang="0">
                <a:pos x="140" y="473"/>
              </a:cxn>
              <a:cxn ang="0">
                <a:pos x="145" y="451"/>
              </a:cxn>
              <a:cxn ang="0">
                <a:pos x="174" y="448"/>
              </a:cxn>
              <a:cxn ang="0">
                <a:pos x="282" y="398"/>
              </a:cxn>
              <a:cxn ang="0">
                <a:pos x="272" y="289"/>
              </a:cxn>
              <a:cxn ang="0">
                <a:pos x="324" y="234"/>
              </a:cxn>
              <a:cxn ang="0">
                <a:pos x="312" y="122"/>
              </a:cxn>
              <a:cxn ang="0">
                <a:pos x="110" y="0"/>
              </a:cxn>
              <a:cxn ang="0">
                <a:pos x="52" y="40"/>
              </a:cxn>
              <a:cxn ang="0">
                <a:pos x="60" y="45"/>
              </a:cxn>
              <a:cxn ang="0">
                <a:pos x="77" y="167"/>
              </a:cxn>
              <a:cxn ang="0">
                <a:pos x="27" y="217"/>
              </a:cxn>
              <a:cxn ang="0">
                <a:pos x="0" y="309"/>
              </a:cxn>
              <a:cxn ang="0">
                <a:pos x="7" y="304"/>
              </a:cxn>
              <a:cxn ang="0">
                <a:pos x="30" y="329"/>
              </a:cxn>
            </a:cxnLst>
            <a:rect l="0" t="0" r="r" b="b"/>
            <a:pathLst>
              <a:path w="324" h="473">
                <a:moveTo>
                  <a:pt x="30" y="329"/>
                </a:moveTo>
                <a:lnTo>
                  <a:pt x="75" y="373"/>
                </a:lnTo>
                <a:lnTo>
                  <a:pt x="50" y="438"/>
                </a:lnTo>
                <a:lnTo>
                  <a:pt x="70" y="473"/>
                </a:lnTo>
                <a:lnTo>
                  <a:pt x="140" y="473"/>
                </a:lnTo>
                <a:lnTo>
                  <a:pt x="145" y="451"/>
                </a:lnTo>
                <a:lnTo>
                  <a:pt x="174" y="448"/>
                </a:lnTo>
                <a:lnTo>
                  <a:pt x="282" y="398"/>
                </a:lnTo>
                <a:lnTo>
                  <a:pt x="272" y="289"/>
                </a:lnTo>
                <a:lnTo>
                  <a:pt x="324" y="234"/>
                </a:lnTo>
                <a:lnTo>
                  <a:pt x="312" y="122"/>
                </a:lnTo>
                <a:lnTo>
                  <a:pt x="110" y="0"/>
                </a:lnTo>
                <a:lnTo>
                  <a:pt x="52" y="40"/>
                </a:lnTo>
                <a:lnTo>
                  <a:pt x="60" y="45"/>
                </a:lnTo>
                <a:lnTo>
                  <a:pt x="77" y="167"/>
                </a:lnTo>
                <a:lnTo>
                  <a:pt x="27" y="217"/>
                </a:lnTo>
                <a:lnTo>
                  <a:pt x="0" y="309"/>
                </a:lnTo>
                <a:lnTo>
                  <a:pt x="7" y="304"/>
                </a:lnTo>
                <a:lnTo>
                  <a:pt x="30" y="329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2" name="Freeform 231"/>
          <p:cNvSpPr>
            <a:spLocks/>
          </p:cNvSpPr>
          <p:nvPr/>
        </p:nvSpPr>
        <p:spPr bwMode="auto">
          <a:xfrm>
            <a:off x="4878988" y="1789462"/>
            <a:ext cx="458374" cy="507736"/>
          </a:xfrm>
          <a:custGeom>
            <a:avLst/>
            <a:gdLst/>
            <a:ahLst/>
            <a:cxnLst>
              <a:cxn ang="0">
                <a:pos x="163" y="153"/>
              </a:cxn>
              <a:cxn ang="0">
                <a:pos x="147" y="140"/>
              </a:cxn>
              <a:cxn ang="0">
                <a:pos x="96" y="54"/>
              </a:cxn>
              <a:cxn ang="0">
                <a:pos x="74" y="54"/>
              </a:cxn>
              <a:cxn ang="0">
                <a:pos x="42" y="0"/>
              </a:cxn>
              <a:cxn ang="0">
                <a:pos x="0" y="48"/>
              </a:cxn>
              <a:cxn ang="0">
                <a:pos x="3" y="89"/>
              </a:cxn>
              <a:cxn ang="0">
                <a:pos x="77" y="99"/>
              </a:cxn>
              <a:cxn ang="0">
                <a:pos x="160" y="179"/>
              </a:cxn>
              <a:cxn ang="0">
                <a:pos x="163" y="153"/>
              </a:cxn>
            </a:cxnLst>
            <a:rect l="0" t="0" r="r" b="b"/>
            <a:pathLst>
              <a:path w="163" h="179">
                <a:moveTo>
                  <a:pt x="163" y="153"/>
                </a:moveTo>
                <a:lnTo>
                  <a:pt x="147" y="140"/>
                </a:lnTo>
                <a:lnTo>
                  <a:pt x="96" y="54"/>
                </a:lnTo>
                <a:lnTo>
                  <a:pt x="74" y="54"/>
                </a:lnTo>
                <a:lnTo>
                  <a:pt x="42" y="0"/>
                </a:lnTo>
                <a:lnTo>
                  <a:pt x="0" y="48"/>
                </a:lnTo>
                <a:lnTo>
                  <a:pt x="3" y="89"/>
                </a:lnTo>
                <a:lnTo>
                  <a:pt x="77" y="99"/>
                </a:lnTo>
                <a:lnTo>
                  <a:pt x="160" y="179"/>
                </a:lnTo>
                <a:lnTo>
                  <a:pt x="163" y="15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" name="Freeform 230"/>
          <p:cNvSpPr>
            <a:spLocks/>
          </p:cNvSpPr>
          <p:nvPr/>
        </p:nvSpPr>
        <p:spPr bwMode="auto">
          <a:xfrm>
            <a:off x="4878988" y="1789462"/>
            <a:ext cx="458374" cy="500681"/>
          </a:xfrm>
          <a:custGeom>
            <a:avLst/>
            <a:gdLst/>
            <a:ahLst/>
            <a:cxnLst>
              <a:cxn ang="0">
                <a:pos x="163" y="154"/>
              </a:cxn>
              <a:cxn ang="0">
                <a:pos x="145" y="141"/>
              </a:cxn>
              <a:cxn ang="0">
                <a:pos x="95" y="53"/>
              </a:cxn>
              <a:cxn ang="0">
                <a:pos x="73" y="53"/>
              </a:cxn>
              <a:cxn ang="0">
                <a:pos x="40" y="0"/>
              </a:cxn>
              <a:cxn ang="0">
                <a:pos x="0" y="48"/>
              </a:cxn>
              <a:cxn ang="0">
                <a:pos x="3" y="88"/>
              </a:cxn>
              <a:cxn ang="0">
                <a:pos x="75" y="98"/>
              </a:cxn>
              <a:cxn ang="0">
                <a:pos x="160" y="179"/>
              </a:cxn>
              <a:cxn ang="0">
                <a:pos x="163" y="154"/>
              </a:cxn>
            </a:cxnLst>
            <a:rect l="0" t="0" r="r" b="b"/>
            <a:pathLst>
              <a:path w="163" h="179">
                <a:moveTo>
                  <a:pt x="163" y="154"/>
                </a:moveTo>
                <a:lnTo>
                  <a:pt x="145" y="141"/>
                </a:lnTo>
                <a:lnTo>
                  <a:pt x="95" y="53"/>
                </a:lnTo>
                <a:lnTo>
                  <a:pt x="73" y="53"/>
                </a:lnTo>
                <a:lnTo>
                  <a:pt x="40" y="0"/>
                </a:lnTo>
                <a:lnTo>
                  <a:pt x="0" y="48"/>
                </a:lnTo>
                <a:lnTo>
                  <a:pt x="3" y="88"/>
                </a:lnTo>
                <a:lnTo>
                  <a:pt x="75" y="98"/>
                </a:lnTo>
                <a:lnTo>
                  <a:pt x="160" y="179"/>
                </a:lnTo>
                <a:lnTo>
                  <a:pt x="163" y="15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4" name="Freeform 229"/>
          <p:cNvSpPr>
            <a:spLocks/>
          </p:cNvSpPr>
          <p:nvPr/>
        </p:nvSpPr>
        <p:spPr bwMode="auto">
          <a:xfrm>
            <a:off x="5287999" y="2219625"/>
            <a:ext cx="190403" cy="169245"/>
          </a:xfrm>
          <a:custGeom>
            <a:avLst/>
            <a:gdLst/>
            <a:ahLst/>
            <a:cxnLst>
              <a:cxn ang="0">
                <a:pos x="67" y="42"/>
              </a:cxn>
              <a:cxn ang="0">
                <a:pos x="16" y="0"/>
              </a:cxn>
              <a:cxn ang="0">
                <a:pos x="13" y="26"/>
              </a:cxn>
              <a:cxn ang="0">
                <a:pos x="0" y="16"/>
              </a:cxn>
              <a:cxn ang="0">
                <a:pos x="10" y="26"/>
              </a:cxn>
              <a:cxn ang="0">
                <a:pos x="7" y="45"/>
              </a:cxn>
              <a:cxn ang="0">
                <a:pos x="35" y="61"/>
              </a:cxn>
              <a:cxn ang="0">
                <a:pos x="61" y="58"/>
              </a:cxn>
              <a:cxn ang="0">
                <a:pos x="67" y="42"/>
              </a:cxn>
            </a:cxnLst>
            <a:rect l="0" t="0" r="r" b="b"/>
            <a:pathLst>
              <a:path w="67" h="61">
                <a:moveTo>
                  <a:pt x="67" y="42"/>
                </a:moveTo>
                <a:lnTo>
                  <a:pt x="16" y="0"/>
                </a:lnTo>
                <a:lnTo>
                  <a:pt x="13" y="26"/>
                </a:lnTo>
                <a:lnTo>
                  <a:pt x="0" y="16"/>
                </a:lnTo>
                <a:lnTo>
                  <a:pt x="10" y="26"/>
                </a:lnTo>
                <a:lnTo>
                  <a:pt x="7" y="45"/>
                </a:lnTo>
                <a:lnTo>
                  <a:pt x="35" y="61"/>
                </a:lnTo>
                <a:lnTo>
                  <a:pt x="61" y="58"/>
                </a:lnTo>
                <a:lnTo>
                  <a:pt x="67" y="4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5" name="Freeform 228"/>
          <p:cNvSpPr>
            <a:spLocks/>
          </p:cNvSpPr>
          <p:nvPr/>
        </p:nvSpPr>
        <p:spPr bwMode="auto">
          <a:xfrm>
            <a:off x="5287999" y="2219625"/>
            <a:ext cx="190403" cy="169245"/>
          </a:xfrm>
          <a:custGeom>
            <a:avLst/>
            <a:gdLst/>
            <a:ahLst/>
            <a:cxnLst>
              <a:cxn ang="0">
                <a:pos x="67" y="43"/>
              </a:cxn>
              <a:cxn ang="0">
                <a:pos x="17" y="0"/>
              </a:cxn>
              <a:cxn ang="0">
                <a:pos x="15" y="25"/>
              </a:cxn>
              <a:cxn ang="0">
                <a:pos x="0" y="15"/>
              </a:cxn>
              <a:cxn ang="0">
                <a:pos x="10" y="25"/>
              </a:cxn>
              <a:cxn ang="0">
                <a:pos x="7" y="46"/>
              </a:cxn>
              <a:cxn ang="0">
                <a:pos x="35" y="61"/>
              </a:cxn>
              <a:cxn ang="0">
                <a:pos x="62" y="58"/>
              </a:cxn>
              <a:cxn ang="0">
                <a:pos x="67" y="43"/>
              </a:cxn>
            </a:cxnLst>
            <a:rect l="0" t="0" r="r" b="b"/>
            <a:pathLst>
              <a:path w="67" h="61">
                <a:moveTo>
                  <a:pt x="67" y="43"/>
                </a:moveTo>
                <a:lnTo>
                  <a:pt x="17" y="0"/>
                </a:lnTo>
                <a:lnTo>
                  <a:pt x="15" y="25"/>
                </a:lnTo>
                <a:lnTo>
                  <a:pt x="0" y="15"/>
                </a:lnTo>
                <a:lnTo>
                  <a:pt x="10" y="25"/>
                </a:lnTo>
                <a:lnTo>
                  <a:pt x="7" y="46"/>
                </a:lnTo>
                <a:lnTo>
                  <a:pt x="35" y="61"/>
                </a:lnTo>
                <a:lnTo>
                  <a:pt x="62" y="58"/>
                </a:lnTo>
                <a:lnTo>
                  <a:pt x="67" y="4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6" name="Freeform 227"/>
          <p:cNvSpPr>
            <a:spLocks/>
          </p:cNvSpPr>
          <p:nvPr/>
        </p:nvSpPr>
        <p:spPr bwMode="auto">
          <a:xfrm>
            <a:off x="4575758" y="1979862"/>
            <a:ext cx="1100096" cy="1121251"/>
          </a:xfrm>
          <a:custGeom>
            <a:avLst/>
            <a:gdLst/>
            <a:ahLst/>
            <a:cxnLst>
              <a:cxn ang="0">
                <a:pos x="282" y="147"/>
              </a:cxn>
              <a:cxn ang="0">
                <a:pos x="282" y="189"/>
              </a:cxn>
              <a:cxn ang="0">
                <a:pos x="391" y="217"/>
              </a:cxn>
              <a:cxn ang="0">
                <a:pos x="381" y="310"/>
              </a:cxn>
              <a:cxn ang="0">
                <a:pos x="295" y="381"/>
              </a:cxn>
              <a:cxn ang="0">
                <a:pos x="218" y="384"/>
              </a:cxn>
              <a:cxn ang="0">
                <a:pos x="116" y="397"/>
              </a:cxn>
              <a:cxn ang="0">
                <a:pos x="116" y="352"/>
              </a:cxn>
              <a:cxn ang="0">
                <a:pos x="87" y="365"/>
              </a:cxn>
              <a:cxn ang="0">
                <a:pos x="80" y="365"/>
              </a:cxn>
              <a:cxn ang="0">
                <a:pos x="90" y="361"/>
              </a:cxn>
              <a:cxn ang="0">
                <a:pos x="0" y="249"/>
              </a:cxn>
              <a:cxn ang="0">
                <a:pos x="109" y="57"/>
              </a:cxn>
              <a:cxn ang="0">
                <a:pos x="109" y="0"/>
              </a:cxn>
              <a:cxn ang="0">
                <a:pos x="109" y="22"/>
              </a:cxn>
              <a:cxn ang="0">
                <a:pos x="183" y="32"/>
              </a:cxn>
              <a:cxn ang="0">
                <a:pos x="266" y="112"/>
              </a:cxn>
              <a:cxn ang="0">
                <a:pos x="253" y="102"/>
              </a:cxn>
              <a:cxn ang="0">
                <a:pos x="263" y="112"/>
              </a:cxn>
              <a:cxn ang="0">
                <a:pos x="260" y="131"/>
              </a:cxn>
              <a:cxn ang="0">
                <a:pos x="282" y="144"/>
              </a:cxn>
              <a:cxn ang="0">
                <a:pos x="282" y="147"/>
              </a:cxn>
            </a:cxnLst>
            <a:rect l="0" t="0" r="r" b="b"/>
            <a:pathLst>
              <a:path w="391" h="397">
                <a:moveTo>
                  <a:pt x="282" y="147"/>
                </a:moveTo>
                <a:lnTo>
                  <a:pt x="282" y="189"/>
                </a:lnTo>
                <a:lnTo>
                  <a:pt x="391" y="217"/>
                </a:lnTo>
                <a:lnTo>
                  <a:pt x="381" y="310"/>
                </a:lnTo>
                <a:lnTo>
                  <a:pt x="295" y="381"/>
                </a:lnTo>
                <a:lnTo>
                  <a:pt x="218" y="384"/>
                </a:lnTo>
                <a:lnTo>
                  <a:pt x="116" y="397"/>
                </a:lnTo>
                <a:lnTo>
                  <a:pt x="116" y="352"/>
                </a:lnTo>
                <a:lnTo>
                  <a:pt x="87" y="365"/>
                </a:lnTo>
                <a:lnTo>
                  <a:pt x="80" y="365"/>
                </a:lnTo>
                <a:lnTo>
                  <a:pt x="90" y="361"/>
                </a:lnTo>
                <a:lnTo>
                  <a:pt x="0" y="249"/>
                </a:lnTo>
                <a:lnTo>
                  <a:pt x="109" y="57"/>
                </a:lnTo>
                <a:lnTo>
                  <a:pt x="109" y="0"/>
                </a:lnTo>
                <a:lnTo>
                  <a:pt x="109" y="22"/>
                </a:lnTo>
                <a:lnTo>
                  <a:pt x="183" y="32"/>
                </a:lnTo>
                <a:lnTo>
                  <a:pt x="266" y="112"/>
                </a:lnTo>
                <a:lnTo>
                  <a:pt x="253" y="102"/>
                </a:lnTo>
                <a:lnTo>
                  <a:pt x="263" y="112"/>
                </a:lnTo>
                <a:lnTo>
                  <a:pt x="260" y="131"/>
                </a:lnTo>
                <a:lnTo>
                  <a:pt x="282" y="144"/>
                </a:lnTo>
                <a:lnTo>
                  <a:pt x="282" y="14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7" name="Freeform 226"/>
          <p:cNvSpPr>
            <a:spLocks/>
          </p:cNvSpPr>
          <p:nvPr/>
        </p:nvSpPr>
        <p:spPr bwMode="auto">
          <a:xfrm>
            <a:off x="4575758" y="1979862"/>
            <a:ext cx="1107146" cy="1114196"/>
          </a:xfrm>
          <a:custGeom>
            <a:avLst/>
            <a:gdLst/>
            <a:ahLst/>
            <a:cxnLst>
              <a:cxn ang="0">
                <a:pos x="281" y="146"/>
              </a:cxn>
              <a:cxn ang="0">
                <a:pos x="281" y="188"/>
              </a:cxn>
              <a:cxn ang="0">
                <a:pos x="391" y="216"/>
              </a:cxn>
              <a:cxn ang="0">
                <a:pos x="381" y="312"/>
              </a:cxn>
              <a:cxn ang="0">
                <a:pos x="294" y="382"/>
              </a:cxn>
              <a:cxn ang="0">
                <a:pos x="217" y="384"/>
              </a:cxn>
              <a:cxn ang="0">
                <a:pos x="117" y="397"/>
              </a:cxn>
              <a:cxn ang="0">
                <a:pos x="117" y="352"/>
              </a:cxn>
              <a:cxn ang="0">
                <a:pos x="87" y="367"/>
              </a:cxn>
              <a:cxn ang="0">
                <a:pos x="80" y="367"/>
              </a:cxn>
              <a:cxn ang="0">
                <a:pos x="90" y="362"/>
              </a:cxn>
              <a:cxn ang="0">
                <a:pos x="0" y="249"/>
              </a:cxn>
              <a:cxn ang="0">
                <a:pos x="110" y="55"/>
              </a:cxn>
              <a:cxn ang="0">
                <a:pos x="110" y="0"/>
              </a:cxn>
              <a:cxn ang="0">
                <a:pos x="110" y="20"/>
              </a:cxn>
              <a:cxn ang="0">
                <a:pos x="182" y="30"/>
              </a:cxn>
              <a:cxn ang="0">
                <a:pos x="266" y="111"/>
              </a:cxn>
              <a:cxn ang="0">
                <a:pos x="252" y="101"/>
              </a:cxn>
              <a:cxn ang="0">
                <a:pos x="261" y="111"/>
              </a:cxn>
              <a:cxn ang="0">
                <a:pos x="259" y="131"/>
              </a:cxn>
              <a:cxn ang="0">
                <a:pos x="281" y="143"/>
              </a:cxn>
              <a:cxn ang="0">
                <a:pos x="281" y="146"/>
              </a:cxn>
            </a:cxnLst>
            <a:rect l="0" t="0" r="r" b="b"/>
            <a:pathLst>
              <a:path w="391" h="397">
                <a:moveTo>
                  <a:pt x="281" y="146"/>
                </a:moveTo>
                <a:lnTo>
                  <a:pt x="281" y="188"/>
                </a:lnTo>
                <a:lnTo>
                  <a:pt x="391" y="216"/>
                </a:lnTo>
                <a:lnTo>
                  <a:pt x="381" y="312"/>
                </a:lnTo>
                <a:lnTo>
                  <a:pt x="294" y="382"/>
                </a:lnTo>
                <a:lnTo>
                  <a:pt x="217" y="384"/>
                </a:lnTo>
                <a:lnTo>
                  <a:pt x="117" y="397"/>
                </a:lnTo>
                <a:lnTo>
                  <a:pt x="117" y="352"/>
                </a:lnTo>
                <a:lnTo>
                  <a:pt x="87" y="367"/>
                </a:lnTo>
                <a:lnTo>
                  <a:pt x="80" y="367"/>
                </a:lnTo>
                <a:lnTo>
                  <a:pt x="90" y="362"/>
                </a:lnTo>
                <a:lnTo>
                  <a:pt x="0" y="249"/>
                </a:lnTo>
                <a:lnTo>
                  <a:pt x="110" y="55"/>
                </a:lnTo>
                <a:lnTo>
                  <a:pt x="110" y="0"/>
                </a:lnTo>
                <a:lnTo>
                  <a:pt x="110" y="20"/>
                </a:lnTo>
                <a:lnTo>
                  <a:pt x="182" y="30"/>
                </a:lnTo>
                <a:lnTo>
                  <a:pt x="266" y="111"/>
                </a:lnTo>
                <a:lnTo>
                  <a:pt x="252" y="101"/>
                </a:lnTo>
                <a:lnTo>
                  <a:pt x="261" y="111"/>
                </a:lnTo>
                <a:lnTo>
                  <a:pt x="259" y="131"/>
                </a:lnTo>
                <a:lnTo>
                  <a:pt x="281" y="143"/>
                </a:lnTo>
                <a:lnTo>
                  <a:pt x="281" y="146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8" name="Freeform 225"/>
          <p:cNvSpPr>
            <a:spLocks/>
          </p:cNvSpPr>
          <p:nvPr/>
        </p:nvSpPr>
        <p:spPr bwMode="auto">
          <a:xfrm>
            <a:off x="5245687" y="2226680"/>
            <a:ext cx="902644" cy="1325753"/>
          </a:xfrm>
          <a:custGeom>
            <a:avLst/>
            <a:gdLst/>
            <a:ahLst/>
            <a:cxnLst>
              <a:cxn ang="0">
                <a:pos x="23" y="471"/>
              </a:cxn>
              <a:cxn ang="0">
                <a:pos x="23" y="468"/>
              </a:cxn>
              <a:cxn ang="0">
                <a:pos x="67" y="455"/>
              </a:cxn>
              <a:cxn ang="0">
                <a:pos x="208" y="292"/>
              </a:cxn>
              <a:cxn ang="0">
                <a:pos x="237" y="266"/>
              </a:cxn>
              <a:cxn ang="0">
                <a:pos x="320" y="26"/>
              </a:cxn>
              <a:cxn ang="0">
                <a:pos x="288" y="0"/>
              </a:cxn>
              <a:cxn ang="0">
                <a:pos x="237" y="36"/>
              </a:cxn>
              <a:cxn ang="0">
                <a:pos x="109" y="55"/>
              </a:cxn>
              <a:cxn ang="0">
                <a:pos x="67" y="23"/>
              </a:cxn>
              <a:cxn ang="0">
                <a:pos x="83" y="39"/>
              </a:cxn>
              <a:cxn ang="0">
                <a:pos x="77" y="55"/>
              </a:cxn>
              <a:cxn ang="0">
                <a:pos x="51" y="58"/>
              </a:cxn>
              <a:cxn ang="0">
                <a:pos x="29" y="48"/>
              </a:cxn>
              <a:cxn ang="0">
                <a:pos x="45" y="55"/>
              </a:cxn>
              <a:cxn ang="0">
                <a:pos x="45" y="58"/>
              </a:cxn>
              <a:cxn ang="0">
                <a:pos x="45" y="100"/>
              </a:cxn>
              <a:cxn ang="0">
                <a:pos x="154" y="128"/>
              </a:cxn>
              <a:cxn ang="0">
                <a:pos x="144" y="221"/>
              </a:cxn>
              <a:cxn ang="0">
                <a:pos x="58" y="292"/>
              </a:cxn>
              <a:cxn ang="0">
                <a:pos x="26" y="292"/>
              </a:cxn>
              <a:cxn ang="0">
                <a:pos x="0" y="330"/>
              </a:cxn>
              <a:cxn ang="0">
                <a:pos x="0" y="442"/>
              </a:cxn>
              <a:cxn ang="0">
                <a:pos x="23" y="471"/>
              </a:cxn>
            </a:cxnLst>
            <a:rect l="0" t="0" r="r" b="b"/>
            <a:pathLst>
              <a:path w="320" h="471">
                <a:moveTo>
                  <a:pt x="23" y="471"/>
                </a:moveTo>
                <a:lnTo>
                  <a:pt x="23" y="468"/>
                </a:lnTo>
                <a:lnTo>
                  <a:pt x="67" y="455"/>
                </a:lnTo>
                <a:lnTo>
                  <a:pt x="208" y="292"/>
                </a:lnTo>
                <a:lnTo>
                  <a:pt x="237" y="266"/>
                </a:lnTo>
                <a:lnTo>
                  <a:pt x="320" y="26"/>
                </a:lnTo>
                <a:lnTo>
                  <a:pt x="288" y="0"/>
                </a:lnTo>
                <a:lnTo>
                  <a:pt x="237" y="36"/>
                </a:lnTo>
                <a:lnTo>
                  <a:pt x="109" y="55"/>
                </a:lnTo>
                <a:lnTo>
                  <a:pt x="67" y="23"/>
                </a:lnTo>
                <a:lnTo>
                  <a:pt x="83" y="39"/>
                </a:lnTo>
                <a:lnTo>
                  <a:pt x="77" y="55"/>
                </a:lnTo>
                <a:lnTo>
                  <a:pt x="51" y="58"/>
                </a:lnTo>
                <a:lnTo>
                  <a:pt x="29" y="48"/>
                </a:lnTo>
                <a:lnTo>
                  <a:pt x="45" y="55"/>
                </a:lnTo>
                <a:lnTo>
                  <a:pt x="45" y="58"/>
                </a:lnTo>
                <a:lnTo>
                  <a:pt x="45" y="100"/>
                </a:lnTo>
                <a:lnTo>
                  <a:pt x="154" y="128"/>
                </a:lnTo>
                <a:lnTo>
                  <a:pt x="144" y="221"/>
                </a:lnTo>
                <a:lnTo>
                  <a:pt x="58" y="292"/>
                </a:lnTo>
                <a:lnTo>
                  <a:pt x="26" y="292"/>
                </a:lnTo>
                <a:lnTo>
                  <a:pt x="0" y="330"/>
                </a:lnTo>
                <a:lnTo>
                  <a:pt x="0" y="442"/>
                </a:lnTo>
                <a:lnTo>
                  <a:pt x="23" y="47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9" name="Freeform 224"/>
          <p:cNvSpPr>
            <a:spLocks/>
          </p:cNvSpPr>
          <p:nvPr/>
        </p:nvSpPr>
        <p:spPr bwMode="auto">
          <a:xfrm>
            <a:off x="5245687" y="2226680"/>
            <a:ext cx="902644" cy="1332802"/>
          </a:xfrm>
          <a:custGeom>
            <a:avLst/>
            <a:gdLst/>
            <a:ahLst/>
            <a:cxnLst>
              <a:cxn ang="0">
                <a:pos x="23" y="471"/>
              </a:cxn>
              <a:cxn ang="0">
                <a:pos x="23" y="466"/>
              </a:cxn>
              <a:cxn ang="0">
                <a:pos x="68" y="454"/>
              </a:cxn>
              <a:cxn ang="0">
                <a:pos x="208" y="292"/>
              </a:cxn>
              <a:cxn ang="0">
                <a:pos x="238" y="267"/>
              </a:cxn>
              <a:cxn ang="0">
                <a:pos x="320" y="27"/>
              </a:cxn>
              <a:cxn ang="0">
                <a:pos x="288" y="0"/>
              </a:cxn>
              <a:cxn ang="0">
                <a:pos x="238" y="37"/>
              </a:cxn>
              <a:cxn ang="0">
                <a:pos x="110" y="55"/>
              </a:cxn>
              <a:cxn ang="0">
                <a:pos x="68" y="22"/>
              </a:cxn>
              <a:cxn ang="0">
                <a:pos x="83" y="40"/>
              </a:cxn>
              <a:cxn ang="0">
                <a:pos x="78" y="55"/>
              </a:cxn>
              <a:cxn ang="0">
                <a:pos x="50" y="57"/>
              </a:cxn>
              <a:cxn ang="0">
                <a:pos x="30" y="47"/>
              </a:cxn>
              <a:cxn ang="0">
                <a:pos x="45" y="55"/>
              </a:cxn>
              <a:cxn ang="0">
                <a:pos x="45" y="57"/>
              </a:cxn>
              <a:cxn ang="0">
                <a:pos x="45" y="100"/>
              </a:cxn>
              <a:cxn ang="0">
                <a:pos x="155" y="127"/>
              </a:cxn>
              <a:cxn ang="0">
                <a:pos x="145" y="222"/>
              </a:cxn>
              <a:cxn ang="0">
                <a:pos x="58" y="292"/>
              </a:cxn>
              <a:cxn ang="0">
                <a:pos x="25" y="292"/>
              </a:cxn>
              <a:cxn ang="0">
                <a:pos x="0" y="329"/>
              </a:cxn>
              <a:cxn ang="0">
                <a:pos x="0" y="441"/>
              </a:cxn>
              <a:cxn ang="0">
                <a:pos x="23" y="471"/>
              </a:cxn>
            </a:cxnLst>
            <a:rect l="0" t="0" r="r" b="b"/>
            <a:pathLst>
              <a:path w="320" h="471">
                <a:moveTo>
                  <a:pt x="23" y="471"/>
                </a:moveTo>
                <a:lnTo>
                  <a:pt x="23" y="466"/>
                </a:lnTo>
                <a:lnTo>
                  <a:pt x="68" y="454"/>
                </a:lnTo>
                <a:lnTo>
                  <a:pt x="208" y="292"/>
                </a:lnTo>
                <a:lnTo>
                  <a:pt x="238" y="267"/>
                </a:lnTo>
                <a:lnTo>
                  <a:pt x="320" y="27"/>
                </a:lnTo>
                <a:lnTo>
                  <a:pt x="288" y="0"/>
                </a:lnTo>
                <a:lnTo>
                  <a:pt x="238" y="37"/>
                </a:lnTo>
                <a:lnTo>
                  <a:pt x="110" y="55"/>
                </a:lnTo>
                <a:lnTo>
                  <a:pt x="68" y="22"/>
                </a:lnTo>
                <a:lnTo>
                  <a:pt x="83" y="40"/>
                </a:lnTo>
                <a:lnTo>
                  <a:pt x="78" y="55"/>
                </a:lnTo>
                <a:lnTo>
                  <a:pt x="50" y="57"/>
                </a:lnTo>
                <a:lnTo>
                  <a:pt x="30" y="47"/>
                </a:lnTo>
                <a:lnTo>
                  <a:pt x="45" y="55"/>
                </a:lnTo>
                <a:lnTo>
                  <a:pt x="45" y="57"/>
                </a:lnTo>
                <a:lnTo>
                  <a:pt x="45" y="100"/>
                </a:lnTo>
                <a:lnTo>
                  <a:pt x="155" y="127"/>
                </a:lnTo>
                <a:lnTo>
                  <a:pt x="145" y="222"/>
                </a:lnTo>
                <a:lnTo>
                  <a:pt x="58" y="292"/>
                </a:lnTo>
                <a:lnTo>
                  <a:pt x="25" y="292"/>
                </a:lnTo>
                <a:lnTo>
                  <a:pt x="0" y="329"/>
                </a:lnTo>
                <a:lnTo>
                  <a:pt x="0" y="441"/>
                </a:lnTo>
                <a:lnTo>
                  <a:pt x="23" y="471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0" name="Freeform 223"/>
          <p:cNvSpPr>
            <a:spLocks/>
          </p:cNvSpPr>
          <p:nvPr/>
        </p:nvSpPr>
        <p:spPr bwMode="auto">
          <a:xfrm>
            <a:off x="4575758" y="2967124"/>
            <a:ext cx="740447" cy="860328"/>
          </a:xfrm>
          <a:custGeom>
            <a:avLst/>
            <a:gdLst/>
            <a:ahLst/>
            <a:cxnLst>
              <a:cxn ang="0">
                <a:pos x="192" y="304"/>
              </a:cxn>
              <a:cxn ang="0">
                <a:pos x="192" y="294"/>
              </a:cxn>
              <a:cxn ang="0">
                <a:pos x="260" y="205"/>
              </a:cxn>
              <a:cxn ang="0">
                <a:pos x="260" y="208"/>
              </a:cxn>
              <a:cxn ang="0">
                <a:pos x="237" y="179"/>
              </a:cxn>
              <a:cxn ang="0">
                <a:pos x="237" y="67"/>
              </a:cxn>
              <a:cxn ang="0">
                <a:pos x="263" y="29"/>
              </a:cxn>
              <a:cxn ang="0">
                <a:pos x="218" y="32"/>
              </a:cxn>
              <a:cxn ang="0">
                <a:pos x="116" y="45"/>
              </a:cxn>
              <a:cxn ang="0">
                <a:pos x="116" y="0"/>
              </a:cxn>
              <a:cxn ang="0">
                <a:pos x="87" y="13"/>
              </a:cxn>
              <a:cxn ang="0">
                <a:pos x="80" y="13"/>
              </a:cxn>
              <a:cxn ang="0">
                <a:pos x="29" y="48"/>
              </a:cxn>
              <a:cxn ang="0">
                <a:pos x="29" y="51"/>
              </a:cxn>
              <a:cxn ang="0">
                <a:pos x="29" y="54"/>
              </a:cxn>
              <a:cxn ang="0">
                <a:pos x="58" y="109"/>
              </a:cxn>
              <a:cxn ang="0">
                <a:pos x="0" y="169"/>
              </a:cxn>
              <a:cxn ang="0">
                <a:pos x="58" y="221"/>
              </a:cxn>
              <a:cxn ang="0">
                <a:pos x="87" y="230"/>
              </a:cxn>
              <a:cxn ang="0">
                <a:pos x="186" y="304"/>
              </a:cxn>
              <a:cxn ang="0">
                <a:pos x="192" y="304"/>
              </a:cxn>
            </a:cxnLst>
            <a:rect l="0" t="0" r="r" b="b"/>
            <a:pathLst>
              <a:path w="263" h="304">
                <a:moveTo>
                  <a:pt x="192" y="304"/>
                </a:moveTo>
                <a:lnTo>
                  <a:pt x="192" y="294"/>
                </a:lnTo>
                <a:lnTo>
                  <a:pt x="260" y="205"/>
                </a:lnTo>
                <a:lnTo>
                  <a:pt x="260" y="208"/>
                </a:lnTo>
                <a:lnTo>
                  <a:pt x="237" y="179"/>
                </a:lnTo>
                <a:lnTo>
                  <a:pt x="237" y="67"/>
                </a:lnTo>
                <a:lnTo>
                  <a:pt x="263" y="29"/>
                </a:lnTo>
                <a:lnTo>
                  <a:pt x="218" y="32"/>
                </a:lnTo>
                <a:lnTo>
                  <a:pt x="116" y="45"/>
                </a:lnTo>
                <a:lnTo>
                  <a:pt x="116" y="0"/>
                </a:lnTo>
                <a:lnTo>
                  <a:pt x="87" y="13"/>
                </a:lnTo>
                <a:lnTo>
                  <a:pt x="80" y="13"/>
                </a:lnTo>
                <a:lnTo>
                  <a:pt x="29" y="48"/>
                </a:lnTo>
                <a:lnTo>
                  <a:pt x="29" y="51"/>
                </a:lnTo>
                <a:lnTo>
                  <a:pt x="29" y="54"/>
                </a:lnTo>
                <a:lnTo>
                  <a:pt x="58" y="109"/>
                </a:lnTo>
                <a:lnTo>
                  <a:pt x="0" y="169"/>
                </a:lnTo>
                <a:lnTo>
                  <a:pt x="58" y="221"/>
                </a:lnTo>
                <a:lnTo>
                  <a:pt x="87" y="230"/>
                </a:lnTo>
                <a:lnTo>
                  <a:pt x="186" y="304"/>
                </a:lnTo>
                <a:lnTo>
                  <a:pt x="192" y="30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" name="Freeform 222"/>
          <p:cNvSpPr>
            <a:spLocks/>
          </p:cNvSpPr>
          <p:nvPr/>
        </p:nvSpPr>
        <p:spPr bwMode="auto">
          <a:xfrm>
            <a:off x="4575758" y="2967124"/>
            <a:ext cx="740447" cy="860328"/>
          </a:xfrm>
          <a:custGeom>
            <a:avLst/>
            <a:gdLst/>
            <a:ahLst/>
            <a:cxnLst>
              <a:cxn ang="0">
                <a:pos x="193" y="304"/>
              </a:cxn>
              <a:cxn ang="0">
                <a:pos x="193" y="294"/>
              </a:cxn>
              <a:cxn ang="0">
                <a:pos x="260" y="204"/>
              </a:cxn>
              <a:cxn ang="0">
                <a:pos x="260" y="209"/>
              </a:cxn>
              <a:cxn ang="0">
                <a:pos x="238" y="179"/>
              </a:cxn>
              <a:cxn ang="0">
                <a:pos x="238" y="67"/>
              </a:cxn>
              <a:cxn ang="0">
                <a:pos x="263" y="30"/>
              </a:cxn>
              <a:cxn ang="0">
                <a:pos x="218" y="32"/>
              </a:cxn>
              <a:cxn ang="0">
                <a:pos x="118" y="45"/>
              </a:cxn>
              <a:cxn ang="0">
                <a:pos x="118" y="0"/>
              </a:cxn>
              <a:cxn ang="0">
                <a:pos x="88" y="15"/>
              </a:cxn>
              <a:cxn ang="0">
                <a:pos x="80" y="15"/>
              </a:cxn>
              <a:cxn ang="0">
                <a:pos x="30" y="50"/>
              </a:cxn>
              <a:cxn ang="0">
                <a:pos x="30" y="52"/>
              </a:cxn>
              <a:cxn ang="0">
                <a:pos x="30" y="55"/>
              </a:cxn>
              <a:cxn ang="0">
                <a:pos x="58" y="110"/>
              </a:cxn>
              <a:cxn ang="0">
                <a:pos x="0" y="169"/>
              </a:cxn>
              <a:cxn ang="0">
                <a:pos x="58" y="222"/>
              </a:cxn>
              <a:cxn ang="0">
                <a:pos x="88" y="229"/>
              </a:cxn>
              <a:cxn ang="0">
                <a:pos x="188" y="304"/>
              </a:cxn>
              <a:cxn ang="0">
                <a:pos x="193" y="304"/>
              </a:cxn>
            </a:cxnLst>
            <a:rect l="0" t="0" r="r" b="b"/>
            <a:pathLst>
              <a:path w="263" h="304">
                <a:moveTo>
                  <a:pt x="193" y="304"/>
                </a:moveTo>
                <a:lnTo>
                  <a:pt x="193" y="294"/>
                </a:lnTo>
                <a:lnTo>
                  <a:pt x="260" y="204"/>
                </a:lnTo>
                <a:lnTo>
                  <a:pt x="260" y="209"/>
                </a:lnTo>
                <a:lnTo>
                  <a:pt x="238" y="179"/>
                </a:lnTo>
                <a:lnTo>
                  <a:pt x="238" y="67"/>
                </a:lnTo>
                <a:lnTo>
                  <a:pt x="263" y="30"/>
                </a:lnTo>
                <a:lnTo>
                  <a:pt x="218" y="32"/>
                </a:lnTo>
                <a:lnTo>
                  <a:pt x="118" y="45"/>
                </a:lnTo>
                <a:lnTo>
                  <a:pt x="118" y="0"/>
                </a:lnTo>
                <a:lnTo>
                  <a:pt x="88" y="15"/>
                </a:lnTo>
                <a:lnTo>
                  <a:pt x="80" y="15"/>
                </a:lnTo>
                <a:lnTo>
                  <a:pt x="30" y="50"/>
                </a:lnTo>
                <a:lnTo>
                  <a:pt x="30" y="52"/>
                </a:lnTo>
                <a:lnTo>
                  <a:pt x="30" y="55"/>
                </a:lnTo>
                <a:lnTo>
                  <a:pt x="58" y="110"/>
                </a:lnTo>
                <a:lnTo>
                  <a:pt x="0" y="169"/>
                </a:lnTo>
                <a:lnTo>
                  <a:pt x="58" y="222"/>
                </a:lnTo>
                <a:lnTo>
                  <a:pt x="88" y="229"/>
                </a:lnTo>
                <a:lnTo>
                  <a:pt x="188" y="304"/>
                </a:lnTo>
                <a:lnTo>
                  <a:pt x="193" y="30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2" name="Freeform 221"/>
          <p:cNvSpPr>
            <a:spLocks/>
          </p:cNvSpPr>
          <p:nvPr/>
        </p:nvSpPr>
        <p:spPr bwMode="auto">
          <a:xfrm>
            <a:off x="4244316" y="3108162"/>
            <a:ext cx="493633" cy="39490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2" y="73"/>
              </a:cxn>
              <a:cxn ang="0">
                <a:pos x="16" y="102"/>
              </a:cxn>
              <a:cxn ang="0">
                <a:pos x="0" y="141"/>
              </a:cxn>
              <a:cxn ang="0">
                <a:pos x="118" y="125"/>
              </a:cxn>
              <a:cxn ang="0">
                <a:pos x="122" y="125"/>
              </a:cxn>
              <a:cxn ang="0">
                <a:pos x="118" y="121"/>
              </a:cxn>
              <a:cxn ang="0">
                <a:pos x="176" y="61"/>
              </a:cxn>
              <a:cxn ang="0">
                <a:pos x="147" y="6"/>
              </a:cxn>
              <a:cxn ang="0">
                <a:pos x="147" y="3"/>
              </a:cxn>
              <a:cxn ang="0">
                <a:pos x="147" y="0"/>
              </a:cxn>
              <a:cxn ang="0">
                <a:pos x="35" y="3"/>
              </a:cxn>
              <a:cxn ang="0">
                <a:pos x="35" y="0"/>
              </a:cxn>
            </a:cxnLst>
            <a:rect l="0" t="0" r="r" b="b"/>
            <a:pathLst>
              <a:path w="176" h="141">
                <a:moveTo>
                  <a:pt x="35" y="0"/>
                </a:moveTo>
                <a:lnTo>
                  <a:pt x="42" y="73"/>
                </a:lnTo>
                <a:lnTo>
                  <a:pt x="16" y="102"/>
                </a:lnTo>
                <a:lnTo>
                  <a:pt x="0" y="141"/>
                </a:lnTo>
                <a:lnTo>
                  <a:pt x="118" y="125"/>
                </a:lnTo>
                <a:lnTo>
                  <a:pt x="122" y="125"/>
                </a:lnTo>
                <a:lnTo>
                  <a:pt x="118" y="121"/>
                </a:lnTo>
                <a:lnTo>
                  <a:pt x="176" y="61"/>
                </a:lnTo>
                <a:lnTo>
                  <a:pt x="147" y="6"/>
                </a:lnTo>
                <a:lnTo>
                  <a:pt x="147" y="3"/>
                </a:lnTo>
                <a:lnTo>
                  <a:pt x="147" y="0"/>
                </a:lnTo>
                <a:lnTo>
                  <a:pt x="35" y="3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3" name="Freeform 220"/>
          <p:cNvSpPr>
            <a:spLocks/>
          </p:cNvSpPr>
          <p:nvPr/>
        </p:nvSpPr>
        <p:spPr bwMode="auto">
          <a:xfrm>
            <a:off x="4244316" y="3108162"/>
            <a:ext cx="493633" cy="39490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3" y="73"/>
              </a:cxn>
              <a:cxn ang="0">
                <a:pos x="15" y="101"/>
              </a:cxn>
              <a:cxn ang="0">
                <a:pos x="0" y="141"/>
              </a:cxn>
              <a:cxn ang="0">
                <a:pos x="118" y="126"/>
              </a:cxn>
              <a:cxn ang="0">
                <a:pos x="123" y="126"/>
              </a:cxn>
              <a:cxn ang="0">
                <a:pos x="118" y="121"/>
              </a:cxn>
              <a:cxn ang="0">
                <a:pos x="176" y="60"/>
              </a:cxn>
              <a:cxn ang="0">
                <a:pos x="148" y="5"/>
              </a:cxn>
              <a:cxn ang="0">
                <a:pos x="148" y="3"/>
              </a:cxn>
              <a:cxn ang="0">
                <a:pos x="148" y="0"/>
              </a:cxn>
              <a:cxn ang="0">
                <a:pos x="35" y="3"/>
              </a:cxn>
              <a:cxn ang="0">
                <a:pos x="35" y="0"/>
              </a:cxn>
            </a:cxnLst>
            <a:rect l="0" t="0" r="r" b="b"/>
            <a:pathLst>
              <a:path w="176" h="141">
                <a:moveTo>
                  <a:pt x="35" y="0"/>
                </a:moveTo>
                <a:lnTo>
                  <a:pt x="43" y="73"/>
                </a:lnTo>
                <a:lnTo>
                  <a:pt x="15" y="101"/>
                </a:lnTo>
                <a:lnTo>
                  <a:pt x="0" y="141"/>
                </a:lnTo>
                <a:lnTo>
                  <a:pt x="118" y="126"/>
                </a:lnTo>
                <a:lnTo>
                  <a:pt x="123" y="126"/>
                </a:lnTo>
                <a:lnTo>
                  <a:pt x="118" y="121"/>
                </a:lnTo>
                <a:lnTo>
                  <a:pt x="176" y="60"/>
                </a:lnTo>
                <a:lnTo>
                  <a:pt x="148" y="5"/>
                </a:lnTo>
                <a:lnTo>
                  <a:pt x="148" y="3"/>
                </a:lnTo>
                <a:lnTo>
                  <a:pt x="148" y="0"/>
                </a:lnTo>
                <a:lnTo>
                  <a:pt x="35" y="3"/>
                </a:lnTo>
                <a:lnTo>
                  <a:pt x="3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4" name="Freeform 219"/>
          <p:cNvSpPr>
            <a:spLocks/>
          </p:cNvSpPr>
          <p:nvPr/>
        </p:nvSpPr>
        <p:spPr bwMode="auto">
          <a:xfrm>
            <a:off x="4237266" y="3488961"/>
            <a:ext cx="133984" cy="211557"/>
          </a:xfrm>
          <a:custGeom>
            <a:avLst/>
            <a:gdLst/>
            <a:ahLst/>
            <a:cxnLst>
              <a:cxn ang="0">
                <a:pos x="3" y="7"/>
              </a:cxn>
              <a:cxn ang="0">
                <a:pos x="0" y="55"/>
              </a:cxn>
              <a:cxn ang="0">
                <a:pos x="3" y="74"/>
              </a:cxn>
              <a:cxn ang="0">
                <a:pos x="48" y="71"/>
              </a:cxn>
              <a:cxn ang="0">
                <a:pos x="48" y="0"/>
              </a:cxn>
              <a:cxn ang="0">
                <a:pos x="3" y="4"/>
              </a:cxn>
              <a:cxn ang="0">
                <a:pos x="3" y="7"/>
              </a:cxn>
            </a:cxnLst>
            <a:rect l="0" t="0" r="r" b="b"/>
            <a:pathLst>
              <a:path w="48" h="74">
                <a:moveTo>
                  <a:pt x="3" y="7"/>
                </a:moveTo>
                <a:lnTo>
                  <a:pt x="0" y="55"/>
                </a:lnTo>
                <a:lnTo>
                  <a:pt x="3" y="74"/>
                </a:lnTo>
                <a:lnTo>
                  <a:pt x="48" y="71"/>
                </a:lnTo>
                <a:lnTo>
                  <a:pt x="48" y="0"/>
                </a:lnTo>
                <a:lnTo>
                  <a:pt x="3" y="4"/>
                </a:lnTo>
                <a:lnTo>
                  <a:pt x="3" y="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5" name="Freeform 218"/>
          <p:cNvSpPr>
            <a:spLocks/>
          </p:cNvSpPr>
          <p:nvPr/>
        </p:nvSpPr>
        <p:spPr bwMode="auto">
          <a:xfrm>
            <a:off x="4237266" y="3488961"/>
            <a:ext cx="133984" cy="211557"/>
          </a:xfrm>
          <a:custGeom>
            <a:avLst/>
            <a:gdLst/>
            <a:ahLst/>
            <a:cxnLst>
              <a:cxn ang="0">
                <a:pos x="3" y="7"/>
              </a:cxn>
              <a:cxn ang="0">
                <a:pos x="0" y="54"/>
              </a:cxn>
              <a:cxn ang="0">
                <a:pos x="3" y="74"/>
              </a:cxn>
              <a:cxn ang="0">
                <a:pos x="48" y="72"/>
              </a:cxn>
              <a:cxn ang="0">
                <a:pos x="48" y="0"/>
              </a:cxn>
              <a:cxn ang="0">
                <a:pos x="3" y="5"/>
              </a:cxn>
              <a:cxn ang="0">
                <a:pos x="3" y="7"/>
              </a:cxn>
            </a:cxnLst>
            <a:rect l="0" t="0" r="r" b="b"/>
            <a:pathLst>
              <a:path w="48" h="74">
                <a:moveTo>
                  <a:pt x="3" y="7"/>
                </a:moveTo>
                <a:lnTo>
                  <a:pt x="0" y="54"/>
                </a:lnTo>
                <a:lnTo>
                  <a:pt x="3" y="74"/>
                </a:lnTo>
                <a:lnTo>
                  <a:pt x="48" y="72"/>
                </a:lnTo>
                <a:lnTo>
                  <a:pt x="48" y="0"/>
                </a:lnTo>
                <a:lnTo>
                  <a:pt x="3" y="5"/>
                </a:lnTo>
                <a:lnTo>
                  <a:pt x="3" y="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6" name="Freeform 217"/>
          <p:cNvSpPr>
            <a:spLocks/>
          </p:cNvSpPr>
          <p:nvPr/>
        </p:nvSpPr>
        <p:spPr bwMode="auto">
          <a:xfrm>
            <a:off x="4251371" y="3693468"/>
            <a:ext cx="155141" cy="105777"/>
          </a:xfrm>
          <a:custGeom>
            <a:avLst/>
            <a:gdLst/>
            <a:ahLst/>
            <a:cxnLst>
              <a:cxn ang="0">
                <a:pos x="42" y="3"/>
              </a:cxn>
              <a:cxn ang="0">
                <a:pos x="55" y="38"/>
              </a:cxn>
              <a:cxn ang="0">
                <a:pos x="13" y="38"/>
              </a:cxn>
              <a:cxn ang="0">
                <a:pos x="0" y="3"/>
              </a:cxn>
              <a:cxn ang="0">
                <a:pos x="39" y="0"/>
              </a:cxn>
              <a:cxn ang="0">
                <a:pos x="42" y="3"/>
              </a:cxn>
            </a:cxnLst>
            <a:rect l="0" t="0" r="r" b="b"/>
            <a:pathLst>
              <a:path w="55" h="38">
                <a:moveTo>
                  <a:pt x="42" y="3"/>
                </a:moveTo>
                <a:lnTo>
                  <a:pt x="55" y="38"/>
                </a:lnTo>
                <a:lnTo>
                  <a:pt x="13" y="38"/>
                </a:lnTo>
                <a:lnTo>
                  <a:pt x="0" y="3"/>
                </a:lnTo>
                <a:lnTo>
                  <a:pt x="39" y="0"/>
                </a:lnTo>
                <a:lnTo>
                  <a:pt x="42" y="3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7" name="Freeform 216"/>
          <p:cNvSpPr>
            <a:spLocks/>
          </p:cNvSpPr>
          <p:nvPr/>
        </p:nvSpPr>
        <p:spPr bwMode="auto">
          <a:xfrm>
            <a:off x="4251371" y="3693468"/>
            <a:ext cx="155141" cy="105777"/>
          </a:xfrm>
          <a:custGeom>
            <a:avLst/>
            <a:gdLst/>
            <a:ahLst/>
            <a:cxnLst>
              <a:cxn ang="0">
                <a:pos x="43" y="3"/>
              </a:cxn>
              <a:cxn ang="0">
                <a:pos x="55" y="38"/>
              </a:cxn>
              <a:cxn ang="0">
                <a:pos x="13" y="38"/>
              </a:cxn>
              <a:cxn ang="0">
                <a:pos x="0" y="3"/>
              </a:cxn>
              <a:cxn ang="0">
                <a:pos x="40" y="0"/>
              </a:cxn>
              <a:cxn ang="0">
                <a:pos x="43" y="3"/>
              </a:cxn>
            </a:cxnLst>
            <a:rect l="0" t="0" r="r" b="b"/>
            <a:pathLst>
              <a:path w="55" h="38">
                <a:moveTo>
                  <a:pt x="43" y="3"/>
                </a:moveTo>
                <a:lnTo>
                  <a:pt x="55" y="38"/>
                </a:lnTo>
                <a:lnTo>
                  <a:pt x="13" y="38"/>
                </a:lnTo>
                <a:lnTo>
                  <a:pt x="0" y="3"/>
                </a:lnTo>
                <a:lnTo>
                  <a:pt x="40" y="0"/>
                </a:lnTo>
                <a:lnTo>
                  <a:pt x="43" y="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8" name="Freeform 215"/>
          <p:cNvSpPr>
            <a:spLocks/>
          </p:cNvSpPr>
          <p:nvPr/>
        </p:nvSpPr>
        <p:spPr bwMode="auto">
          <a:xfrm>
            <a:off x="4216109" y="3446650"/>
            <a:ext cx="973162" cy="1029573"/>
          </a:xfrm>
          <a:custGeom>
            <a:avLst/>
            <a:gdLst/>
            <a:ahLst/>
            <a:cxnLst>
              <a:cxn ang="0">
                <a:pos x="345" y="304"/>
              </a:cxn>
              <a:cxn ang="0">
                <a:pos x="319" y="125"/>
              </a:cxn>
              <a:cxn ang="0">
                <a:pos x="342" y="93"/>
              </a:cxn>
              <a:cxn ang="0">
                <a:pos x="319" y="125"/>
              </a:cxn>
              <a:cxn ang="0">
                <a:pos x="319" y="135"/>
              </a:cxn>
              <a:cxn ang="0">
                <a:pos x="313" y="135"/>
              </a:cxn>
              <a:cxn ang="0">
                <a:pos x="214" y="61"/>
              </a:cxn>
              <a:cxn ang="0">
                <a:pos x="185" y="52"/>
              </a:cxn>
              <a:cxn ang="0">
                <a:pos x="127" y="0"/>
              </a:cxn>
              <a:cxn ang="0">
                <a:pos x="131" y="4"/>
              </a:cxn>
              <a:cxn ang="0">
                <a:pos x="127" y="4"/>
              </a:cxn>
              <a:cxn ang="0">
                <a:pos x="54" y="16"/>
              </a:cxn>
              <a:cxn ang="0">
                <a:pos x="54" y="87"/>
              </a:cxn>
              <a:cxn ang="0">
                <a:pos x="44" y="87"/>
              </a:cxn>
              <a:cxn ang="0">
                <a:pos x="51" y="87"/>
              </a:cxn>
              <a:cxn ang="0">
                <a:pos x="54" y="90"/>
              </a:cxn>
              <a:cxn ang="0">
                <a:pos x="67" y="125"/>
              </a:cxn>
              <a:cxn ang="0">
                <a:pos x="28" y="125"/>
              </a:cxn>
              <a:cxn ang="0">
                <a:pos x="28" y="128"/>
              </a:cxn>
              <a:cxn ang="0">
                <a:pos x="0" y="173"/>
              </a:cxn>
              <a:cxn ang="0">
                <a:pos x="47" y="256"/>
              </a:cxn>
              <a:cxn ang="0">
                <a:pos x="92" y="260"/>
              </a:cxn>
              <a:cxn ang="0">
                <a:pos x="121" y="298"/>
              </a:cxn>
              <a:cxn ang="0">
                <a:pos x="153" y="304"/>
              </a:cxn>
              <a:cxn ang="0">
                <a:pos x="163" y="346"/>
              </a:cxn>
              <a:cxn ang="0">
                <a:pos x="214" y="362"/>
              </a:cxn>
              <a:cxn ang="0">
                <a:pos x="284" y="365"/>
              </a:cxn>
              <a:cxn ang="0">
                <a:pos x="345" y="304"/>
              </a:cxn>
            </a:cxnLst>
            <a:rect l="0" t="0" r="r" b="b"/>
            <a:pathLst>
              <a:path w="345" h="365">
                <a:moveTo>
                  <a:pt x="345" y="304"/>
                </a:moveTo>
                <a:lnTo>
                  <a:pt x="319" y="125"/>
                </a:lnTo>
                <a:lnTo>
                  <a:pt x="342" y="93"/>
                </a:lnTo>
                <a:lnTo>
                  <a:pt x="319" y="125"/>
                </a:lnTo>
                <a:lnTo>
                  <a:pt x="319" y="135"/>
                </a:lnTo>
                <a:lnTo>
                  <a:pt x="313" y="135"/>
                </a:lnTo>
                <a:lnTo>
                  <a:pt x="214" y="61"/>
                </a:lnTo>
                <a:lnTo>
                  <a:pt x="185" y="52"/>
                </a:lnTo>
                <a:lnTo>
                  <a:pt x="127" y="0"/>
                </a:lnTo>
                <a:lnTo>
                  <a:pt x="131" y="4"/>
                </a:lnTo>
                <a:lnTo>
                  <a:pt x="127" y="4"/>
                </a:lnTo>
                <a:lnTo>
                  <a:pt x="54" y="16"/>
                </a:lnTo>
                <a:lnTo>
                  <a:pt x="54" y="87"/>
                </a:lnTo>
                <a:lnTo>
                  <a:pt x="44" y="87"/>
                </a:lnTo>
                <a:lnTo>
                  <a:pt x="51" y="87"/>
                </a:lnTo>
                <a:lnTo>
                  <a:pt x="54" y="90"/>
                </a:lnTo>
                <a:lnTo>
                  <a:pt x="67" y="125"/>
                </a:lnTo>
                <a:lnTo>
                  <a:pt x="28" y="125"/>
                </a:lnTo>
                <a:lnTo>
                  <a:pt x="28" y="128"/>
                </a:lnTo>
                <a:lnTo>
                  <a:pt x="0" y="173"/>
                </a:lnTo>
                <a:lnTo>
                  <a:pt x="47" y="256"/>
                </a:lnTo>
                <a:lnTo>
                  <a:pt x="92" y="260"/>
                </a:lnTo>
                <a:lnTo>
                  <a:pt x="121" y="298"/>
                </a:lnTo>
                <a:lnTo>
                  <a:pt x="153" y="304"/>
                </a:lnTo>
                <a:lnTo>
                  <a:pt x="163" y="346"/>
                </a:lnTo>
                <a:lnTo>
                  <a:pt x="214" y="362"/>
                </a:lnTo>
                <a:lnTo>
                  <a:pt x="284" y="365"/>
                </a:lnTo>
                <a:lnTo>
                  <a:pt x="345" y="30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9" name="Freeform 214"/>
          <p:cNvSpPr>
            <a:spLocks/>
          </p:cNvSpPr>
          <p:nvPr/>
        </p:nvSpPr>
        <p:spPr bwMode="auto">
          <a:xfrm>
            <a:off x="4216109" y="3446650"/>
            <a:ext cx="973162" cy="1029573"/>
          </a:xfrm>
          <a:custGeom>
            <a:avLst/>
            <a:gdLst/>
            <a:ahLst/>
            <a:cxnLst>
              <a:cxn ang="0">
                <a:pos x="345" y="305"/>
              </a:cxn>
              <a:cxn ang="0">
                <a:pos x="320" y="125"/>
              </a:cxn>
              <a:cxn ang="0">
                <a:pos x="343" y="93"/>
              </a:cxn>
              <a:cxn ang="0">
                <a:pos x="320" y="125"/>
              </a:cxn>
              <a:cxn ang="0">
                <a:pos x="320" y="135"/>
              </a:cxn>
              <a:cxn ang="0">
                <a:pos x="315" y="135"/>
              </a:cxn>
              <a:cxn ang="0">
                <a:pos x="215" y="60"/>
              </a:cxn>
              <a:cxn ang="0">
                <a:pos x="185" y="53"/>
              </a:cxn>
              <a:cxn ang="0">
                <a:pos x="128" y="0"/>
              </a:cxn>
              <a:cxn ang="0">
                <a:pos x="133" y="5"/>
              </a:cxn>
              <a:cxn ang="0">
                <a:pos x="128" y="5"/>
              </a:cxn>
              <a:cxn ang="0">
                <a:pos x="55" y="15"/>
              </a:cxn>
              <a:cxn ang="0">
                <a:pos x="55" y="88"/>
              </a:cxn>
              <a:cxn ang="0">
                <a:pos x="45" y="88"/>
              </a:cxn>
              <a:cxn ang="0">
                <a:pos x="53" y="88"/>
              </a:cxn>
              <a:cxn ang="0">
                <a:pos x="55" y="90"/>
              </a:cxn>
              <a:cxn ang="0">
                <a:pos x="68" y="125"/>
              </a:cxn>
              <a:cxn ang="0">
                <a:pos x="30" y="125"/>
              </a:cxn>
              <a:cxn ang="0">
                <a:pos x="30" y="128"/>
              </a:cxn>
              <a:cxn ang="0">
                <a:pos x="0" y="173"/>
              </a:cxn>
              <a:cxn ang="0">
                <a:pos x="48" y="255"/>
              </a:cxn>
              <a:cxn ang="0">
                <a:pos x="93" y="260"/>
              </a:cxn>
              <a:cxn ang="0">
                <a:pos x="123" y="298"/>
              </a:cxn>
              <a:cxn ang="0">
                <a:pos x="155" y="305"/>
              </a:cxn>
              <a:cxn ang="0">
                <a:pos x="165" y="345"/>
              </a:cxn>
              <a:cxn ang="0">
                <a:pos x="215" y="363"/>
              </a:cxn>
              <a:cxn ang="0">
                <a:pos x="285" y="365"/>
              </a:cxn>
              <a:cxn ang="0">
                <a:pos x="345" y="305"/>
              </a:cxn>
            </a:cxnLst>
            <a:rect l="0" t="0" r="r" b="b"/>
            <a:pathLst>
              <a:path w="345" h="365">
                <a:moveTo>
                  <a:pt x="345" y="305"/>
                </a:moveTo>
                <a:lnTo>
                  <a:pt x="320" y="125"/>
                </a:lnTo>
                <a:lnTo>
                  <a:pt x="343" y="93"/>
                </a:lnTo>
                <a:lnTo>
                  <a:pt x="320" y="125"/>
                </a:lnTo>
                <a:lnTo>
                  <a:pt x="320" y="135"/>
                </a:lnTo>
                <a:lnTo>
                  <a:pt x="315" y="135"/>
                </a:lnTo>
                <a:lnTo>
                  <a:pt x="215" y="60"/>
                </a:lnTo>
                <a:lnTo>
                  <a:pt x="185" y="53"/>
                </a:lnTo>
                <a:lnTo>
                  <a:pt x="128" y="0"/>
                </a:lnTo>
                <a:lnTo>
                  <a:pt x="133" y="5"/>
                </a:lnTo>
                <a:lnTo>
                  <a:pt x="128" y="5"/>
                </a:lnTo>
                <a:lnTo>
                  <a:pt x="55" y="15"/>
                </a:lnTo>
                <a:lnTo>
                  <a:pt x="55" y="88"/>
                </a:lnTo>
                <a:lnTo>
                  <a:pt x="45" y="88"/>
                </a:lnTo>
                <a:lnTo>
                  <a:pt x="53" y="88"/>
                </a:lnTo>
                <a:lnTo>
                  <a:pt x="55" y="90"/>
                </a:lnTo>
                <a:lnTo>
                  <a:pt x="68" y="125"/>
                </a:lnTo>
                <a:lnTo>
                  <a:pt x="30" y="125"/>
                </a:lnTo>
                <a:lnTo>
                  <a:pt x="30" y="128"/>
                </a:lnTo>
                <a:lnTo>
                  <a:pt x="0" y="173"/>
                </a:lnTo>
                <a:lnTo>
                  <a:pt x="48" y="255"/>
                </a:lnTo>
                <a:lnTo>
                  <a:pt x="93" y="260"/>
                </a:lnTo>
                <a:lnTo>
                  <a:pt x="123" y="298"/>
                </a:lnTo>
                <a:lnTo>
                  <a:pt x="155" y="305"/>
                </a:lnTo>
                <a:lnTo>
                  <a:pt x="165" y="345"/>
                </a:lnTo>
                <a:lnTo>
                  <a:pt x="215" y="363"/>
                </a:lnTo>
                <a:lnTo>
                  <a:pt x="285" y="365"/>
                </a:lnTo>
                <a:lnTo>
                  <a:pt x="345" y="30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0" name="Freeform 213"/>
          <p:cNvSpPr>
            <a:spLocks/>
          </p:cNvSpPr>
          <p:nvPr/>
        </p:nvSpPr>
        <p:spPr bwMode="auto">
          <a:xfrm>
            <a:off x="4477033" y="4285827"/>
            <a:ext cx="296181" cy="606460"/>
          </a:xfrm>
          <a:custGeom>
            <a:avLst/>
            <a:gdLst/>
            <a:ahLst/>
            <a:cxnLst>
              <a:cxn ang="0">
                <a:pos x="64" y="45"/>
              </a:cxn>
              <a:cxn ang="0">
                <a:pos x="64" y="128"/>
              </a:cxn>
              <a:cxn ang="0">
                <a:pos x="106" y="192"/>
              </a:cxn>
              <a:cxn ang="0">
                <a:pos x="71" y="214"/>
              </a:cxn>
              <a:cxn ang="0">
                <a:pos x="0" y="134"/>
              </a:cxn>
              <a:cxn ang="0">
                <a:pos x="26" y="3"/>
              </a:cxn>
              <a:cxn ang="0">
                <a:pos x="29" y="0"/>
              </a:cxn>
              <a:cxn ang="0">
                <a:pos x="61" y="6"/>
              </a:cxn>
              <a:cxn ang="0">
                <a:pos x="71" y="45"/>
              </a:cxn>
              <a:cxn ang="0">
                <a:pos x="64" y="45"/>
              </a:cxn>
            </a:cxnLst>
            <a:rect l="0" t="0" r="r" b="b"/>
            <a:pathLst>
              <a:path w="106" h="214">
                <a:moveTo>
                  <a:pt x="64" y="45"/>
                </a:moveTo>
                <a:lnTo>
                  <a:pt x="64" y="128"/>
                </a:lnTo>
                <a:lnTo>
                  <a:pt x="106" y="192"/>
                </a:lnTo>
                <a:lnTo>
                  <a:pt x="71" y="214"/>
                </a:lnTo>
                <a:lnTo>
                  <a:pt x="0" y="134"/>
                </a:lnTo>
                <a:lnTo>
                  <a:pt x="26" y="3"/>
                </a:lnTo>
                <a:lnTo>
                  <a:pt x="29" y="0"/>
                </a:lnTo>
                <a:lnTo>
                  <a:pt x="61" y="6"/>
                </a:lnTo>
                <a:lnTo>
                  <a:pt x="71" y="45"/>
                </a:lnTo>
                <a:lnTo>
                  <a:pt x="64" y="4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" name="Freeform 212"/>
          <p:cNvSpPr>
            <a:spLocks/>
          </p:cNvSpPr>
          <p:nvPr/>
        </p:nvSpPr>
        <p:spPr bwMode="auto">
          <a:xfrm>
            <a:off x="4477033" y="4285827"/>
            <a:ext cx="303230" cy="606460"/>
          </a:xfrm>
          <a:custGeom>
            <a:avLst/>
            <a:gdLst/>
            <a:ahLst/>
            <a:cxnLst>
              <a:cxn ang="0">
                <a:pos x="64" y="45"/>
              </a:cxn>
              <a:cxn ang="0">
                <a:pos x="64" y="127"/>
              </a:cxn>
              <a:cxn ang="0">
                <a:pos x="106" y="192"/>
              </a:cxn>
              <a:cxn ang="0">
                <a:pos x="71" y="214"/>
              </a:cxn>
              <a:cxn ang="0">
                <a:pos x="0" y="134"/>
              </a:cxn>
              <a:cxn ang="0">
                <a:pos x="27" y="2"/>
              </a:cxn>
              <a:cxn ang="0">
                <a:pos x="30" y="0"/>
              </a:cxn>
              <a:cxn ang="0">
                <a:pos x="62" y="7"/>
              </a:cxn>
              <a:cxn ang="0">
                <a:pos x="71" y="45"/>
              </a:cxn>
              <a:cxn ang="0">
                <a:pos x="64" y="45"/>
              </a:cxn>
            </a:cxnLst>
            <a:rect l="0" t="0" r="r" b="b"/>
            <a:pathLst>
              <a:path w="106" h="214">
                <a:moveTo>
                  <a:pt x="64" y="45"/>
                </a:moveTo>
                <a:lnTo>
                  <a:pt x="64" y="127"/>
                </a:lnTo>
                <a:lnTo>
                  <a:pt x="106" y="192"/>
                </a:lnTo>
                <a:lnTo>
                  <a:pt x="71" y="214"/>
                </a:lnTo>
                <a:lnTo>
                  <a:pt x="0" y="134"/>
                </a:lnTo>
                <a:lnTo>
                  <a:pt x="27" y="2"/>
                </a:lnTo>
                <a:lnTo>
                  <a:pt x="30" y="0"/>
                </a:lnTo>
                <a:lnTo>
                  <a:pt x="62" y="7"/>
                </a:lnTo>
                <a:lnTo>
                  <a:pt x="71" y="45"/>
                </a:lnTo>
                <a:lnTo>
                  <a:pt x="64" y="4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2" name="Freeform 211"/>
          <p:cNvSpPr>
            <a:spLocks/>
          </p:cNvSpPr>
          <p:nvPr/>
        </p:nvSpPr>
        <p:spPr bwMode="auto">
          <a:xfrm>
            <a:off x="2876248" y="2487597"/>
            <a:ext cx="1036630" cy="662876"/>
          </a:xfrm>
          <a:custGeom>
            <a:avLst/>
            <a:gdLst/>
            <a:ahLst/>
            <a:cxnLst>
              <a:cxn ang="0">
                <a:pos x="368" y="167"/>
              </a:cxn>
              <a:cxn ang="0">
                <a:pos x="275" y="205"/>
              </a:cxn>
              <a:cxn ang="0">
                <a:pos x="198" y="189"/>
              </a:cxn>
              <a:cxn ang="0">
                <a:pos x="144" y="227"/>
              </a:cxn>
              <a:cxn ang="0">
                <a:pos x="102" y="208"/>
              </a:cxn>
              <a:cxn ang="0">
                <a:pos x="51" y="234"/>
              </a:cxn>
              <a:cxn ang="0">
                <a:pos x="0" y="154"/>
              </a:cxn>
              <a:cxn ang="0">
                <a:pos x="45" y="83"/>
              </a:cxn>
              <a:cxn ang="0">
                <a:pos x="115" y="83"/>
              </a:cxn>
              <a:cxn ang="0">
                <a:pos x="121" y="61"/>
              </a:cxn>
              <a:cxn ang="0">
                <a:pos x="150" y="58"/>
              </a:cxn>
              <a:cxn ang="0">
                <a:pos x="259" y="10"/>
              </a:cxn>
              <a:cxn ang="0">
                <a:pos x="259" y="0"/>
              </a:cxn>
              <a:cxn ang="0">
                <a:pos x="259" y="10"/>
              </a:cxn>
              <a:cxn ang="0">
                <a:pos x="278" y="10"/>
              </a:cxn>
              <a:cxn ang="0">
                <a:pos x="358" y="99"/>
              </a:cxn>
              <a:cxn ang="0">
                <a:pos x="365" y="167"/>
              </a:cxn>
              <a:cxn ang="0">
                <a:pos x="368" y="167"/>
              </a:cxn>
            </a:cxnLst>
            <a:rect l="0" t="0" r="r" b="b"/>
            <a:pathLst>
              <a:path w="368" h="234">
                <a:moveTo>
                  <a:pt x="368" y="167"/>
                </a:moveTo>
                <a:lnTo>
                  <a:pt x="275" y="205"/>
                </a:lnTo>
                <a:lnTo>
                  <a:pt x="198" y="189"/>
                </a:lnTo>
                <a:lnTo>
                  <a:pt x="144" y="227"/>
                </a:lnTo>
                <a:lnTo>
                  <a:pt x="102" y="208"/>
                </a:lnTo>
                <a:lnTo>
                  <a:pt x="51" y="234"/>
                </a:lnTo>
                <a:lnTo>
                  <a:pt x="0" y="154"/>
                </a:lnTo>
                <a:lnTo>
                  <a:pt x="45" y="83"/>
                </a:lnTo>
                <a:lnTo>
                  <a:pt x="115" y="83"/>
                </a:lnTo>
                <a:lnTo>
                  <a:pt x="121" y="61"/>
                </a:lnTo>
                <a:lnTo>
                  <a:pt x="150" y="58"/>
                </a:lnTo>
                <a:lnTo>
                  <a:pt x="259" y="10"/>
                </a:lnTo>
                <a:lnTo>
                  <a:pt x="259" y="0"/>
                </a:lnTo>
                <a:lnTo>
                  <a:pt x="259" y="10"/>
                </a:lnTo>
                <a:lnTo>
                  <a:pt x="278" y="10"/>
                </a:lnTo>
                <a:lnTo>
                  <a:pt x="358" y="99"/>
                </a:lnTo>
                <a:lnTo>
                  <a:pt x="365" y="167"/>
                </a:lnTo>
                <a:lnTo>
                  <a:pt x="368" y="167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3" name="Freeform 210"/>
          <p:cNvSpPr>
            <a:spLocks/>
          </p:cNvSpPr>
          <p:nvPr/>
        </p:nvSpPr>
        <p:spPr bwMode="auto">
          <a:xfrm>
            <a:off x="2876248" y="2487597"/>
            <a:ext cx="1036630" cy="662876"/>
          </a:xfrm>
          <a:custGeom>
            <a:avLst/>
            <a:gdLst/>
            <a:ahLst/>
            <a:cxnLst>
              <a:cxn ang="0">
                <a:pos x="368" y="167"/>
              </a:cxn>
              <a:cxn ang="0">
                <a:pos x="275" y="204"/>
              </a:cxn>
              <a:cxn ang="0">
                <a:pos x="198" y="189"/>
              </a:cxn>
              <a:cxn ang="0">
                <a:pos x="143" y="227"/>
              </a:cxn>
              <a:cxn ang="0">
                <a:pos x="100" y="209"/>
              </a:cxn>
              <a:cxn ang="0">
                <a:pos x="50" y="234"/>
              </a:cxn>
              <a:cxn ang="0">
                <a:pos x="0" y="154"/>
              </a:cxn>
              <a:cxn ang="0">
                <a:pos x="45" y="85"/>
              </a:cxn>
              <a:cxn ang="0">
                <a:pos x="115" y="85"/>
              </a:cxn>
              <a:cxn ang="0">
                <a:pos x="120" y="62"/>
              </a:cxn>
              <a:cxn ang="0">
                <a:pos x="150" y="60"/>
              </a:cxn>
              <a:cxn ang="0">
                <a:pos x="258" y="10"/>
              </a:cxn>
              <a:cxn ang="0">
                <a:pos x="258" y="0"/>
              </a:cxn>
              <a:cxn ang="0">
                <a:pos x="258" y="10"/>
              </a:cxn>
              <a:cxn ang="0">
                <a:pos x="278" y="10"/>
              </a:cxn>
              <a:cxn ang="0">
                <a:pos x="358" y="100"/>
              </a:cxn>
              <a:cxn ang="0">
                <a:pos x="365" y="167"/>
              </a:cxn>
              <a:cxn ang="0">
                <a:pos x="368" y="167"/>
              </a:cxn>
            </a:cxnLst>
            <a:rect l="0" t="0" r="r" b="b"/>
            <a:pathLst>
              <a:path w="368" h="234">
                <a:moveTo>
                  <a:pt x="368" y="167"/>
                </a:moveTo>
                <a:lnTo>
                  <a:pt x="275" y="204"/>
                </a:lnTo>
                <a:lnTo>
                  <a:pt x="198" y="189"/>
                </a:lnTo>
                <a:lnTo>
                  <a:pt x="143" y="227"/>
                </a:lnTo>
                <a:lnTo>
                  <a:pt x="100" y="209"/>
                </a:lnTo>
                <a:lnTo>
                  <a:pt x="50" y="234"/>
                </a:lnTo>
                <a:lnTo>
                  <a:pt x="0" y="154"/>
                </a:lnTo>
                <a:lnTo>
                  <a:pt x="45" y="85"/>
                </a:lnTo>
                <a:lnTo>
                  <a:pt x="115" y="85"/>
                </a:lnTo>
                <a:lnTo>
                  <a:pt x="120" y="62"/>
                </a:lnTo>
                <a:lnTo>
                  <a:pt x="150" y="60"/>
                </a:lnTo>
                <a:lnTo>
                  <a:pt x="258" y="10"/>
                </a:lnTo>
                <a:lnTo>
                  <a:pt x="258" y="0"/>
                </a:lnTo>
                <a:lnTo>
                  <a:pt x="258" y="10"/>
                </a:lnTo>
                <a:lnTo>
                  <a:pt x="278" y="10"/>
                </a:lnTo>
                <a:lnTo>
                  <a:pt x="358" y="100"/>
                </a:lnTo>
                <a:lnTo>
                  <a:pt x="365" y="167"/>
                </a:lnTo>
                <a:lnTo>
                  <a:pt x="368" y="167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4" name="Freeform 209"/>
          <p:cNvSpPr>
            <a:spLocks/>
          </p:cNvSpPr>
          <p:nvPr/>
        </p:nvSpPr>
        <p:spPr bwMode="auto">
          <a:xfrm>
            <a:off x="2382615" y="2318352"/>
            <a:ext cx="634670" cy="895590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51" y="304"/>
              </a:cxn>
              <a:cxn ang="0">
                <a:pos x="51" y="311"/>
              </a:cxn>
              <a:cxn ang="0">
                <a:pos x="202" y="317"/>
              </a:cxn>
              <a:cxn ang="0">
                <a:pos x="218" y="295"/>
              </a:cxn>
              <a:cxn ang="0">
                <a:pos x="173" y="215"/>
              </a:cxn>
              <a:cxn ang="0">
                <a:pos x="218" y="144"/>
              </a:cxn>
              <a:cxn ang="0">
                <a:pos x="198" y="109"/>
              </a:cxn>
              <a:cxn ang="0">
                <a:pos x="224" y="45"/>
              </a:cxn>
              <a:cxn ang="0">
                <a:pos x="179" y="0"/>
              </a:cxn>
              <a:cxn ang="0">
                <a:pos x="87" y="180"/>
              </a:cxn>
              <a:cxn ang="0">
                <a:pos x="29" y="167"/>
              </a:cxn>
              <a:cxn ang="0">
                <a:pos x="0" y="234"/>
              </a:cxn>
            </a:cxnLst>
            <a:rect l="0" t="0" r="r" b="b"/>
            <a:pathLst>
              <a:path w="224" h="317">
                <a:moveTo>
                  <a:pt x="0" y="234"/>
                </a:moveTo>
                <a:lnTo>
                  <a:pt x="51" y="304"/>
                </a:lnTo>
                <a:lnTo>
                  <a:pt x="51" y="311"/>
                </a:lnTo>
                <a:lnTo>
                  <a:pt x="202" y="317"/>
                </a:lnTo>
                <a:lnTo>
                  <a:pt x="218" y="295"/>
                </a:lnTo>
                <a:lnTo>
                  <a:pt x="173" y="215"/>
                </a:lnTo>
                <a:lnTo>
                  <a:pt x="218" y="144"/>
                </a:lnTo>
                <a:lnTo>
                  <a:pt x="198" y="109"/>
                </a:lnTo>
                <a:lnTo>
                  <a:pt x="224" y="45"/>
                </a:lnTo>
                <a:lnTo>
                  <a:pt x="179" y="0"/>
                </a:lnTo>
                <a:lnTo>
                  <a:pt x="87" y="180"/>
                </a:lnTo>
                <a:lnTo>
                  <a:pt x="29" y="167"/>
                </a:lnTo>
                <a:lnTo>
                  <a:pt x="0" y="23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5" name="Freeform 208"/>
          <p:cNvSpPr>
            <a:spLocks/>
          </p:cNvSpPr>
          <p:nvPr/>
        </p:nvSpPr>
        <p:spPr bwMode="auto">
          <a:xfrm>
            <a:off x="2382615" y="2318352"/>
            <a:ext cx="634670" cy="895590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52" y="305"/>
              </a:cxn>
              <a:cxn ang="0">
                <a:pos x="52" y="310"/>
              </a:cxn>
              <a:cxn ang="0">
                <a:pos x="202" y="317"/>
              </a:cxn>
              <a:cxn ang="0">
                <a:pos x="219" y="295"/>
              </a:cxn>
              <a:cxn ang="0">
                <a:pos x="174" y="215"/>
              </a:cxn>
              <a:cxn ang="0">
                <a:pos x="219" y="145"/>
              </a:cxn>
              <a:cxn ang="0">
                <a:pos x="199" y="110"/>
              </a:cxn>
              <a:cxn ang="0">
                <a:pos x="224" y="45"/>
              </a:cxn>
              <a:cxn ang="0">
                <a:pos x="179" y="0"/>
              </a:cxn>
              <a:cxn ang="0">
                <a:pos x="87" y="180"/>
              </a:cxn>
              <a:cxn ang="0">
                <a:pos x="30" y="167"/>
              </a:cxn>
              <a:cxn ang="0">
                <a:pos x="0" y="235"/>
              </a:cxn>
            </a:cxnLst>
            <a:rect l="0" t="0" r="r" b="b"/>
            <a:pathLst>
              <a:path w="224" h="317">
                <a:moveTo>
                  <a:pt x="0" y="235"/>
                </a:moveTo>
                <a:lnTo>
                  <a:pt x="52" y="305"/>
                </a:lnTo>
                <a:lnTo>
                  <a:pt x="52" y="310"/>
                </a:lnTo>
                <a:lnTo>
                  <a:pt x="202" y="317"/>
                </a:lnTo>
                <a:lnTo>
                  <a:pt x="219" y="295"/>
                </a:lnTo>
                <a:lnTo>
                  <a:pt x="174" y="215"/>
                </a:lnTo>
                <a:lnTo>
                  <a:pt x="219" y="145"/>
                </a:lnTo>
                <a:lnTo>
                  <a:pt x="199" y="110"/>
                </a:lnTo>
                <a:lnTo>
                  <a:pt x="224" y="45"/>
                </a:lnTo>
                <a:lnTo>
                  <a:pt x="179" y="0"/>
                </a:lnTo>
                <a:lnTo>
                  <a:pt x="87" y="180"/>
                </a:lnTo>
                <a:lnTo>
                  <a:pt x="30" y="167"/>
                </a:lnTo>
                <a:lnTo>
                  <a:pt x="0" y="23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6" name="Freeform 207"/>
          <p:cNvSpPr>
            <a:spLocks/>
          </p:cNvSpPr>
          <p:nvPr/>
        </p:nvSpPr>
        <p:spPr bwMode="auto">
          <a:xfrm>
            <a:off x="2453136" y="3178680"/>
            <a:ext cx="183348" cy="1833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58"/>
              </a:cxn>
              <a:cxn ang="0">
                <a:pos x="0" y="64"/>
              </a:cxn>
              <a:cxn ang="0">
                <a:pos x="64" y="61"/>
              </a:cxn>
              <a:cxn ang="0">
                <a:pos x="64" y="10"/>
              </a:cxn>
              <a:cxn ang="0">
                <a:pos x="28" y="7"/>
              </a:cxn>
              <a:cxn ang="0">
                <a:pos x="28" y="0"/>
              </a:cxn>
            </a:cxnLst>
            <a:rect l="0" t="0" r="r" b="b"/>
            <a:pathLst>
              <a:path w="64" h="64">
                <a:moveTo>
                  <a:pt x="28" y="0"/>
                </a:moveTo>
                <a:lnTo>
                  <a:pt x="0" y="58"/>
                </a:lnTo>
                <a:lnTo>
                  <a:pt x="0" y="64"/>
                </a:lnTo>
                <a:lnTo>
                  <a:pt x="64" y="61"/>
                </a:lnTo>
                <a:lnTo>
                  <a:pt x="64" y="10"/>
                </a:lnTo>
                <a:lnTo>
                  <a:pt x="28" y="7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7" name="Freeform 206"/>
          <p:cNvSpPr>
            <a:spLocks/>
          </p:cNvSpPr>
          <p:nvPr/>
        </p:nvSpPr>
        <p:spPr bwMode="auto">
          <a:xfrm>
            <a:off x="2453136" y="3178680"/>
            <a:ext cx="176298" cy="17630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59"/>
              </a:cxn>
              <a:cxn ang="0">
                <a:pos x="0" y="64"/>
              </a:cxn>
              <a:cxn ang="0">
                <a:pos x="64" y="61"/>
              </a:cxn>
              <a:cxn ang="0">
                <a:pos x="64" y="10"/>
              </a:cxn>
              <a:cxn ang="0">
                <a:pos x="28" y="5"/>
              </a:cxn>
              <a:cxn ang="0">
                <a:pos x="28" y="0"/>
              </a:cxn>
            </a:cxnLst>
            <a:rect l="0" t="0" r="r" b="b"/>
            <a:pathLst>
              <a:path w="64" h="64">
                <a:moveTo>
                  <a:pt x="28" y="0"/>
                </a:moveTo>
                <a:lnTo>
                  <a:pt x="0" y="59"/>
                </a:lnTo>
                <a:lnTo>
                  <a:pt x="0" y="64"/>
                </a:lnTo>
                <a:lnTo>
                  <a:pt x="64" y="61"/>
                </a:lnTo>
                <a:lnTo>
                  <a:pt x="64" y="10"/>
                </a:lnTo>
                <a:lnTo>
                  <a:pt x="28" y="5"/>
                </a:lnTo>
                <a:lnTo>
                  <a:pt x="28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8" name="Freeform 205"/>
          <p:cNvSpPr>
            <a:spLocks/>
          </p:cNvSpPr>
          <p:nvPr/>
        </p:nvSpPr>
        <p:spPr bwMode="auto">
          <a:xfrm>
            <a:off x="2403775" y="3206887"/>
            <a:ext cx="451322" cy="493631"/>
          </a:xfrm>
          <a:custGeom>
            <a:avLst/>
            <a:gdLst/>
            <a:ahLst/>
            <a:cxnLst>
              <a:cxn ang="0">
                <a:pos x="16" y="48"/>
              </a:cxn>
              <a:cxn ang="0">
                <a:pos x="0" y="77"/>
              </a:cxn>
              <a:cxn ang="0">
                <a:pos x="0" y="118"/>
              </a:cxn>
              <a:cxn ang="0">
                <a:pos x="54" y="176"/>
              </a:cxn>
              <a:cxn ang="0">
                <a:pos x="57" y="176"/>
              </a:cxn>
              <a:cxn ang="0">
                <a:pos x="86" y="157"/>
              </a:cxn>
              <a:cxn ang="0">
                <a:pos x="83" y="125"/>
              </a:cxn>
              <a:cxn ang="0">
                <a:pos x="118" y="118"/>
              </a:cxn>
              <a:cxn ang="0">
                <a:pos x="140" y="138"/>
              </a:cxn>
              <a:cxn ang="0">
                <a:pos x="159" y="128"/>
              </a:cxn>
              <a:cxn ang="0">
                <a:pos x="150" y="6"/>
              </a:cxn>
              <a:cxn ang="0">
                <a:pos x="137" y="0"/>
              </a:cxn>
              <a:cxn ang="0">
                <a:pos x="80" y="0"/>
              </a:cxn>
              <a:cxn ang="0">
                <a:pos x="80" y="51"/>
              </a:cxn>
              <a:cxn ang="0">
                <a:pos x="16" y="54"/>
              </a:cxn>
              <a:cxn ang="0">
                <a:pos x="16" y="48"/>
              </a:cxn>
            </a:cxnLst>
            <a:rect l="0" t="0" r="r" b="b"/>
            <a:pathLst>
              <a:path w="159" h="176">
                <a:moveTo>
                  <a:pt x="16" y="48"/>
                </a:moveTo>
                <a:lnTo>
                  <a:pt x="0" y="77"/>
                </a:lnTo>
                <a:lnTo>
                  <a:pt x="0" y="118"/>
                </a:lnTo>
                <a:lnTo>
                  <a:pt x="54" y="176"/>
                </a:lnTo>
                <a:lnTo>
                  <a:pt x="57" y="176"/>
                </a:lnTo>
                <a:lnTo>
                  <a:pt x="86" y="157"/>
                </a:lnTo>
                <a:lnTo>
                  <a:pt x="83" y="125"/>
                </a:lnTo>
                <a:lnTo>
                  <a:pt x="118" y="118"/>
                </a:lnTo>
                <a:lnTo>
                  <a:pt x="140" y="138"/>
                </a:lnTo>
                <a:lnTo>
                  <a:pt x="159" y="128"/>
                </a:lnTo>
                <a:lnTo>
                  <a:pt x="150" y="6"/>
                </a:lnTo>
                <a:lnTo>
                  <a:pt x="137" y="0"/>
                </a:lnTo>
                <a:lnTo>
                  <a:pt x="80" y="0"/>
                </a:lnTo>
                <a:lnTo>
                  <a:pt x="80" y="51"/>
                </a:lnTo>
                <a:lnTo>
                  <a:pt x="16" y="54"/>
                </a:lnTo>
                <a:lnTo>
                  <a:pt x="16" y="4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9" name="Freeform 204"/>
          <p:cNvSpPr>
            <a:spLocks/>
          </p:cNvSpPr>
          <p:nvPr/>
        </p:nvSpPr>
        <p:spPr bwMode="auto">
          <a:xfrm>
            <a:off x="2403775" y="3206887"/>
            <a:ext cx="451322" cy="493631"/>
          </a:xfrm>
          <a:custGeom>
            <a:avLst/>
            <a:gdLst/>
            <a:ahLst/>
            <a:cxnLst>
              <a:cxn ang="0">
                <a:pos x="17" y="48"/>
              </a:cxn>
              <a:cxn ang="0">
                <a:pos x="0" y="75"/>
              </a:cxn>
              <a:cxn ang="0">
                <a:pos x="0" y="118"/>
              </a:cxn>
              <a:cxn ang="0">
                <a:pos x="55" y="176"/>
              </a:cxn>
              <a:cxn ang="0">
                <a:pos x="57" y="176"/>
              </a:cxn>
              <a:cxn ang="0">
                <a:pos x="87" y="156"/>
              </a:cxn>
              <a:cxn ang="0">
                <a:pos x="82" y="126"/>
              </a:cxn>
              <a:cxn ang="0">
                <a:pos x="117" y="118"/>
              </a:cxn>
              <a:cxn ang="0">
                <a:pos x="139" y="138"/>
              </a:cxn>
              <a:cxn ang="0">
                <a:pos x="159" y="128"/>
              </a:cxn>
              <a:cxn ang="0">
                <a:pos x="149" y="5"/>
              </a:cxn>
              <a:cxn ang="0">
                <a:pos x="137" y="0"/>
              </a:cxn>
              <a:cxn ang="0">
                <a:pos x="80" y="0"/>
              </a:cxn>
              <a:cxn ang="0">
                <a:pos x="80" y="50"/>
              </a:cxn>
              <a:cxn ang="0">
                <a:pos x="17" y="53"/>
              </a:cxn>
              <a:cxn ang="0">
                <a:pos x="17" y="48"/>
              </a:cxn>
            </a:cxnLst>
            <a:rect l="0" t="0" r="r" b="b"/>
            <a:pathLst>
              <a:path w="159" h="176">
                <a:moveTo>
                  <a:pt x="17" y="48"/>
                </a:moveTo>
                <a:lnTo>
                  <a:pt x="0" y="75"/>
                </a:lnTo>
                <a:lnTo>
                  <a:pt x="0" y="118"/>
                </a:lnTo>
                <a:lnTo>
                  <a:pt x="55" y="176"/>
                </a:lnTo>
                <a:lnTo>
                  <a:pt x="57" y="176"/>
                </a:lnTo>
                <a:lnTo>
                  <a:pt x="87" y="156"/>
                </a:lnTo>
                <a:lnTo>
                  <a:pt x="82" y="126"/>
                </a:lnTo>
                <a:lnTo>
                  <a:pt x="117" y="118"/>
                </a:lnTo>
                <a:lnTo>
                  <a:pt x="139" y="138"/>
                </a:lnTo>
                <a:lnTo>
                  <a:pt x="159" y="128"/>
                </a:lnTo>
                <a:lnTo>
                  <a:pt x="149" y="5"/>
                </a:lnTo>
                <a:lnTo>
                  <a:pt x="137" y="0"/>
                </a:lnTo>
                <a:lnTo>
                  <a:pt x="80" y="0"/>
                </a:lnTo>
                <a:lnTo>
                  <a:pt x="80" y="50"/>
                </a:lnTo>
                <a:lnTo>
                  <a:pt x="17" y="53"/>
                </a:lnTo>
                <a:lnTo>
                  <a:pt x="17" y="48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0" name="Freeform 203"/>
          <p:cNvSpPr>
            <a:spLocks/>
          </p:cNvSpPr>
          <p:nvPr/>
        </p:nvSpPr>
        <p:spPr bwMode="auto">
          <a:xfrm>
            <a:off x="2530707" y="3016490"/>
            <a:ext cx="761604" cy="867378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71" y="307"/>
              </a:cxn>
              <a:cxn ang="0">
                <a:pos x="106" y="272"/>
              </a:cxn>
              <a:cxn ang="0">
                <a:pos x="202" y="237"/>
              </a:cxn>
              <a:cxn ang="0">
                <a:pos x="199" y="163"/>
              </a:cxn>
              <a:cxn ang="0">
                <a:pos x="243" y="141"/>
              </a:cxn>
              <a:cxn ang="0">
                <a:pos x="237" y="67"/>
              </a:cxn>
              <a:cxn ang="0">
                <a:pos x="269" y="38"/>
              </a:cxn>
              <a:cxn ang="0">
                <a:pos x="266" y="41"/>
              </a:cxn>
              <a:cxn ang="0">
                <a:pos x="224" y="22"/>
              </a:cxn>
              <a:cxn ang="0">
                <a:pos x="173" y="48"/>
              </a:cxn>
              <a:cxn ang="0">
                <a:pos x="141" y="0"/>
              </a:cxn>
              <a:cxn ang="0">
                <a:pos x="167" y="48"/>
              </a:cxn>
              <a:cxn ang="0">
                <a:pos x="151" y="70"/>
              </a:cxn>
              <a:cxn ang="0">
                <a:pos x="77" y="67"/>
              </a:cxn>
              <a:cxn ang="0">
                <a:pos x="93" y="67"/>
              </a:cxn>
              <a:cxn ang="0">
                <a:pos x="106" y="73"/>
              </a:cxn>
              <a:cxn ang="0">
                <a:pos x="115" y="195"/>
              </a:cxn>
              <a:cxn ang="0">
                <a:pos x="96" y="205"/>
              </a:cxn>
              <a:cxn ang="0">
                <a:pos x="74" y="185"/>
              </a:cxn>
              <a:cxn ang="0">
                <a:pos x="39" y="192"/>
              </a:cxn>
              <a:cxn ang="0">
                <a:pos x="42" y="224"/>
              </a:cxn>
              <a:cxn ang="0">
                <a:pos x="13" y="243"/>
              </a:cxn>
              <a:cxn ang="0">
                <a:pos x="10" y="243"/>
              </a:cxn>
              <a:cxn ang="0">
                <a:pos x="0" y="230"/>
              </a:cxn>
            </a:cxnLst>
            <a:rect l="0" t="0" r="r" b="b"/>
            <a:pathLst>
              <a:path w="269" h="307">
                <a:moveTo>
                  <a:pt x="0" y="230"/>
                </a:moveTo>
                <a:lnTo>
                  <a:pt x="71" y="307"/>
                </a:lnTo>
                <a:lnTo>
                  <a:pt x="106" y="272"/>
                </a:lnTo>
                <a:lnTo>
                  <a:pt x="202" y="237"/>
                </a:lnTo>
                <a:lnTo>
                  <a:pt x="199" y="163"/>
                </a:lnTo>
                <a:lnTo>
                  <a:pt x="243" y="141"/>
                </a:lnTo>
                <a:lnTo>
                  <a:pt x="237" y="67"/>
                </a:lnTo>
                <a:lnTo>
                  <a:pt x="269" y="38"/>
                </a:lnTo>
                <a:lnTo>
                  <a:pt x="266" y="41"/>
                </a:lnTo>
                <a:lnTo>
                  <a:pt x="224" y="22"/>
                </a:lnTo>
                <a:lnTo>
                  <a:pt x="173" y="48"/>
                </a:lnTo>
                <a:lnTo>
                  <a:pt x="141" y="0"/>
                </a:lnTo>
                <a:lnTo>
                  <a:pt x="167" y="48"/>
                </a:lnTo>
                <a:lnTo>
                  <a:pt x="151" y="70"/>
                </a:lnTo>
                <a:lnTo>
                  <a:pt x="77" y="67"/>
                </a:lnTo>
                <a:lnTo>
                  <a:pt x="93" y="67"/>
                </a:lnTo>
                <a:lnTo>
                  <a:pt x="106" y="73"/>
                </a:lnTo>
                <a:lnTo>
                  <a:pt x="115" y="195"/>
                </a:lnTo>
                <a:lnTo>
                  <a:pt x="96" y="205"/>
                </a:lnTo>
                <a:lnTo>
                  <a:pt x="74" y="185"/>
                </a:lnTo>
                <a:lnTo>
                  <a:pt x="39" y="192"/>
                </a:lnTo>
                <a:lnTo>
                  <a:pt x="42" y="224"/>
                </a:lnTo>
                <a:lnTo>
                  <a:pt x="13" y="243"/>
                </a:lnTo>
                <a:lnTo>
                  <a:pt x="10" y="243"/>
                </a:lnTo>
                <a:lnTo>
                  <a:pt x="0" y="23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1" name="Freeform 202"/>
          <p:cNvSpPr>
            <a:spLocks/>
          </p:cNvSpPr>
          <p:nvPr/>
        </p:nvSpPr>
        <p:spPr bwMode="auto">
          <a:xfrm>
            <a:off x="2530707" y="3016490"/>
            <a:ext cx="754552" cy="867378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70" y="307"/>
              </a:cxn>
              <a:cxn ang="0">
                <a:pos x="106" y="272"/>
              </a:cxn>
              <a:cxn ang="0">
                <a:pos x="204" y="237"/>
              </a:cxn>
              <a:cxn ang="0">
                <a:pos x="199" y="162"/>
              </a:cxn>
              <a:cxn ang="0">
                <a:pos x="244" y="140"/>
              </a:cxn>
              <a:cxn ang="0">
                <a:pos x="239" y="67"/>
              </a:cxn>
              <a:cxn ang="0">
                <a:pos x="269" y="37"/>
              </a:cxn>
              <a:cxn ang="0">
                <a:pos x="266" y="40"/>
              </a:cxn>
              <a:cxn ang="0">
                <a:pos x="224" y="22"/>
              </a:cxn>
              <a:cxn ang="0">
                <a:pos x="173" y="47"/>
              </a:cxn>
              <a:cxn ang="0">
                <a:pos x="141" y="0"/>
              </a:cxn>
              <a:cxn ang="0">
                <a:pos x="168" y="47"/>
              </a:cxn>
              <a:cxn ang="0">
                <a:pos x="151" y="70"/>
              </a:cxn>
              <a:cxn ang="0">
                <a:pos x="78" y="67"/>
              </a:cxn>
              <a:cxn ang="0">
                <a:pos x="93" y="67"/>
              </a:cxn>
              <a:cxn ang="0">
                <a:pos x="106" y="72"/>
              </a:cxn>
              <a:cxn ang="0">
                <a:pos x="116" y="195"/>
              </a:cxn>
              <a:cxn ang="0">
                <a:pos x="96" y="205"/>
              </a:cxn>
              <a:cxn ang="0">
                <a:pos x="73" y="185"/>
              </a:cxn>
              <a:cxn ang="0">
                <a:pos x="38" y="192"/>
              </a:cxn>
              <a:cxn ang="0">
                <a:pos x="43" y="222"/>
              </a:cxn>
              <a:cxn ang="0">
                <a:pos x="13" y="242"/>
              </a:cxn>
              <a:cxn ang="0">
                <a:pos x="10" y="242"/>
              </a:cxn>
              <a:cxn ang="0">
                <a:pos x="0" y="230"/>
              </a:cxn>
            </a:cxnLst>
            <a:rect l="0" t="0" r="r" b="b"/>
            <a:pathLst>
              <a:path w="269" h="307">
                <a:moveTo>
                  <a:pt x="0" y="230"/>
                </a:moveTo>
                <a:lnTo>
                  <a:pt x="70" y="307"/>
                </a:lnTo>
                <a:lnTo>
                  <a:pt x="106" y="272"/>
                </a:lnTo>
                <a:lnTo>
                  <a:pt x="204" y="237"/>
                </a:lnTo>
                <a:lnTo>
                  <a:pt x="199" y="162"/>
                </a:lnTo>
                <a:lnTo>
                  <a:pt x="244" y="140"/>
                </a:lnTo>
                <a:lnTo>
                  <a:pt x="239" y="67"/>
                </a:lnTo>
                <a:lnTo>
                  <a:pt x="269" y="37"/>
                </a:lnTo>
                <a:lnTo>
                  <a:pt x="266" y="40"/>
                </a:lnTo>
                <a:lnTo>
                  <a:pt x="224" y="22"/>
                </a:lnTo>
                <a:lnTo>
                  <a:pt x="173" y="47"/>
                </a:lnTo>
                <a:lnTo>
                  <a:pt x="141" y="0"/>
                </a:lnTo>
                <a:lnTo>
                  <a:pt x="168" y="47"/>
                </a:lnTo>
                <a:lnTo>
                  <a:pt x="151" y="70"/>
                </a:lnTo>
                <a:lnTo>
                  <a:pt x="78" y="67"/>
                </a:lnTo>
                <a:lnTo>
                  <a:pt x="93" y="67"/>
                </a:lnTo>
                <a:lnTo>
                  <a:pt x="106" y="72"/>
                </a:lnTo>
                <a:lnTo>
                  <a:pt x="116" y="195"/>
                </a:lnTo>
                <a:lnTo>
                  <a:pt x="96" y="205"/>
                </a:lnTo>
                <a:lnTo>
                  <a:pt x="73" y="185"/>
                </a:lnTo>
                <a:lnTo>
                  <a:pt x="38" y="192"/>
                </a:lnTo>
                <a:lnTo>
                  <a:pt x="43" y="222"/>
                </a:lnTo>
                <a:lnTo>
                  <a:pt x="13" y="242"/>
                </a:lnTo>
                <a:lnTo>
                  <a:pt x="10" y="242"/>
                </a:lnTo>
                <a:lnTo>
                  <a:pt x="0" y="23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" name="Freeform 201"/>
          <p:cNvSpPr>
            <a:spLocks/>
          </p:cNvSpPr>
          <p:nvPr/>
        </p:nvSpPr>
        <p:spPr bwMode="auto">
          <a:xfrm>
            <a:off x="3560285" y="4060165"/>
            <a:ext cx="1001368" cy="874433"/>
          </a:xfrm>
          <a:custGeom>
            <a:avLst/>
            <a:gdLst/>
            <a:ahLst/>
            <a:cxnLst>
              <a:cxn ang="0">
                <a:pos x="326" y="214"/>
              </a:cxn>
              <a:cxn ang="0">
                <a:pos x="278" y="230"/>
              </a:cxn>
              <a:cxn ang="0">
                <a:pos x="265" y="269"/>
              </a:cxn>
              <a:cxn ang="0">
                <a:pos x="182" y="310"/>
              </a:cxn>
              <a:cxn ang="0">
                <a:pos x="0" y="304"/>
              </a:cxn>
              <a:cxn ang="0">
                <a:pos x="0" y="198"/>
              </a:cxn>
              <a:cxn ang="0">
                <a:pos x="32" y="154"/>
              </a:cxn>
              <a:cxn ang="0">
                <a:pos x="80" y="118"/>
              </a:cxn>
              <a:cxn ang="0">
                <a:pos x="154" y="179"/>
              </a:cxn>
              <a:cxn ang="0">
                <a:pos x="189" y="163"/>
              </a:cxn>
              <a:cxn ang="0">
                <a:pos x="243" y="198"/>
              </a:cxn>
              <a:cxn ang="0">
                <a:pos x="262" y="173"/>
              </a:cxn>
              <a:cxn ang="0">
                <a:pos x="218" y="125"/>
              </a:cxn>
              <a:cxn ang="0">
                <a:pos x="227" y="38"/>
              </a:cxn>
              <a:cxn ang="0">
                <a:pos x="278" y="32"/>
              </a:cxn>
              <a:cxn ang="0">
                <a:pos x="281" y="32"/>
              </a:cxn>
              <a:cxn ang="0">
                <a:pos x="262" y="0"/>
              </a:cxn>
              <a:cxn ang="0">
                <a:pos x="281" y="38"/>
              </a:cxn>
              <a:cxn ang="0">
                <a:pos x="326" y="42"/>
              </a:cxn>
              <a:cxn ang="0">
                <a:pos x="355" y="80"/>
              </a:cxn>
              <a:cxn ang="0">
                <a:pos x="352" y="83"/>
              </a:cxn>
              <a:cxn ang="0">
                <a:pos x="326" y="214"/>
              </a:cxn>
            </a:cxnLst>
            <a:rect l="0" t="0" r="r" b="b"/>
            <a:pathLst>
              <a:path w="355" h="310">
                <a:moveTo>
                  <a:pt x="326" y="214"/>
                </a:moveTo>
                <a:lnTo>
                  <a:pt x="278" y="230"/>
                </a:lnTo>
                <a:lnTo>
                  <a:pt x="265" y="269"/>
                </a:lnTo>
                <a:lnTo>
                  <a:pt x="182" y="310"/>
                </a:lnTo>
                <a:lnTo>
                  <a:pt x="0" y="304"/>
                </a:lnTo>
                <a:lnTo>
                  <a:pt x="0" y="198"/>
                </a:lnTo>
                <a:lnTo>
                  <a:pt x="32" y="154"/>
                </a:lnTo>
                <a:lnTo>
                  <a:pt x="80" y="118"/>
                </a:lnTo>
                <a:lnTo>
                  <a:pt x="154" y="179"/>
                </a:lnTo>
                <a:lnTo>
                  <a:pt x="189" y="163"/>
                </a:lnTo>
                <a:lnTo>
                  <a:pt x="243" y="198"/>
                </a:lnTo>
                <a:lnTo>
                  <a:pt x="262" y="173"/>
                </a:lnTo>
                <a:lnTo>
                  <a:pt x="218" y="125"/>
                </a:lnTo>
                <a:lnTo>
                  <a:pt x="227" y="38"/>
                </a:lnTo>
                <a:lnTo>
                  <a:pt x="278" y="32"/>
                </a:lnTo>
                <a:lnTo>
                  <a:pt x="281" y="32"/>
                </a:lnTo>
                <a:lnTo>
                  <a:pt x="262" y="0"/>
                </a:lnTo>
                <a:lnTo>
                  <a:pt x="281" y="38"/>
                </a:lnTo>
                <a:lnTo>
                  <a:pt x="326" y="42"/>
                </a:lnTo>
                <a:lnTo>
                  <a:pt x="355" y="80"/>
                </a:lnTo>
                <a:lnTo>
                  <a:pt x="352" y="83"/>
                </a:lnTo>
                <a:lnTo>
                  <a:pt x="326" y="21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" name="Freeform 200"/>
          <p:cNvSpPr>
            <a:spLocks/>
          </p:cNvSpPr>
          <p:nvPr/>
        </p:nvSpPr>
        <p:spPr bwMode="auto">
          <a:xfrm>
            <a:off x="3560285" y="4060165"/>
            <a:ext cx="1001368" cy="874433"/>
          </a:xfrm>
          <a:custGeom>
            <a:avLst/>
            <a:gdLst/>
            <a:ahLst/>
            <a:cxnLst>
              <a:cxn ang="0">
                <a:pos x="325" y="215"/>
              </a:cxn>
              <a:cxn ang="0">
                <a:pos x="278" y="230"/>
              </a:cxn>
              <a:cxn ang="0">
                <a:pos x="265" y="270"/>
              </a:cxn>
              <a:cxn ang="0">
                <a:pos x="183" y="310"/>
              </a:cxn>
              <a:cxn ang="0">
                <a:pos x="0" y="305"/>
              </a:cxn>
              <a:cxn ang="0">
                <a:pos x="0" y="198"/>
              </a:cxn>
              <a:cxn ang="0">
                <a:pos x="33" y="155"/>
              </a:cxn>
              <a:cxn ang="0">
                <a:pos x="80" y="118"/>
              </a:cxn>
              <a:cxn ang="0">
                <a:pos x="153" y="180"/>
              </a:cxn>
              <a:cxn ang="0">
                <a:pos x="188" y="163"/>
              </a:cxn>
              <a:cxn ang="0">
                <a:pos x="243" y="198"/>
              </a:cxn>
              <a:cxn ang="0">
                <a:pos x="263" y="173"/>
              </a:cxn>
              <a:cxn ang="0">
                <a:pos x="218" y="125"/>
              </a:cxn>
              <a:cxn ang="0">
                <a:pos x="228" y="38"/>
              </a:cxn>
              <a:cxn ang="0">
                <a:pos x="278" y="33"/>
              </a:cxn>
              <a:cxn ang="0">
                <a:pos x="280" y="33"/>
              </a:cxn>
              <a:cxn ang="0">
                <a:pos x="263" y="0"/>
              </a:cxn>
              <a:cxn ang="0">
                <a:pos x="280" y="38"/>
              </a:cxn>
              <a:cxn ang="0">
                <a:pos x="325" y="43"/>
              </a:cxn>
              <a:cxn ang="0">
                <a:pos x="355" y="80"/>
              </a:cxn>
              <a:cxn ang="0">
                <a:pos x="353" y="83"/>
              </a:cxn>
              <a:cxn ang="0">
                <a:pos x="325" y="215"/>
              </a:cxn>
            </a:cxnLst>
            <a:rect l="0" t="0" r="r" b="b"/>
            <a:pathLst>
              <a:path w="355" h="310">
                <a:moveTo>
                  <a:pt x="325" y="215"/>
                </a:moveTo>
                <a:lnTo>
                  <a:pt x="278" y="230"/>
                </a:lnTo>
                <a:lnTo>
                  <a:pt x="265" y="270"/>
                </a:lnTo>
                <a:lnTo>
                  <a:pt x="183" y="310"/>
                </a:lnTo>
                <a:lnTo>
                  <a:pt x="0" y="305"/>
                </a:lnTo>
                <a:lnTo>
                  <a:pt x="0" y="198"/>
                </a:lnTo>
                <a:lnTo>
                  <a:pt x="33" y="155"/>
                </a:lnTo>
                <a:lnTo>
                  <a:pt x="80" y="118"/>
                </a:lnTo>
                <a:lnTo>
                  <a:pt x="153" y="180"/>
                </a:lnTo>
                <a:lnTo>
                  <a:pt x="188" y="163"/>
                </a:lnTo>
                <a:lnTo>
                  <a:pt x="243" y="198"/>
                </a:lnTo>
                <a:lnTo>
                  <a:pt x="263" y="173"/>
                </a:lnTo>
                <a:lnTo>
                  <a:pt x="218" y="125"/>
                </a:lnTo>
                <a:lnTo>
                  <a:pt x="228" y="38"/>
                </a:lnTo>
                <a:lnTo>
                  <a:pt x="278" y="33"/>
                </a:lnTo>
                <a:lnTo>
                  <a:pt x="280" y="33"/>
                </a:lnTo>
                <a:lnTo>
                  <a:pt x="263" y="0"/>
                </a:lnTo>
                <a:lnTo>
                  <a:pt x="280" y="38"/>
                </a:lnTo>
                <a:lnTo>
                  <a:pt x="325" y="43"/>
                </a:lnTo>
                <a:lnTo>
                  <a:pt x="355" y="80"/>
                </a:lnTo>
                <a:lnTo>
                  <a:pt x="353" y="83"/>
                </a:lnTo>
                <a:lnTo>
                  <a:pt x="325" y="2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4" name="Freeform 199"/>
          <p:cNvSpPr>
            <a:spLocks/>
          </p:cNvSpPr>
          <p:nvPr/>
        </p:nvSpPr>
        <p:spPr bwMode="auto">
          <a:xfrm>
            <a:off x="2629435" y="3933231"/>
            <a:ext cx="1015473" cy="102957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8" y="19"/>
              </a:cxn>
              <a:cxn ang="0">
                <a:pos x="38" y="93"/>
              </a:cxn>
              <a:cxn ang="0">
                <a:pos x="70" y="154"/>
              </a:cxn>
              <a:cxn ang="0">
                <a:pos x="0" y="339"/>
              </a:cxn>
              <a:cxn ang="0">
                <a:pos x="16" y="365"/>
              </a:cxn>
              <a:cxn ang="0">
                <a:pos x="323" y="349"/>
              </a:cxn>
              <a:cxn ang="0">
                <a:pos x="329" y="349"/>
              </a:cxn>
              <a:cxn ang="0">
                <a:pos x="329" y="243"/>
              </a:cxn>
              <a:cxn ang="0">
                <a:pos x="361" y="199"/>
              </a:cxn>
              <a:cxn ang="0">
                <a:pos x="361" y="173"/>
              </a:cxn>
              <a:cxn ang="0">
                <a:pos x="310" y="93"/>
              </a:cxn>
              <a:cxn ang="0">
                <a:pos x="297" y="39"/>
              </a:cxn>
              <a:cxn ang="0">
                <a:pos x="163" y="42"/>
              </a:cxn>
              <a:cxn ang="0">
                <a:pos x="147" y="0"/>
              </a:cxn>
              <a:cxn ang="0">
                <a:pos x="38" y="7"/>
              </a:cxn>
              <a:cxn ang="0">
                <a:pos x="35" y="7"/>
              </a:cxn>
              <a:cxn ang="0">
                <a:pos x="35" y="0"/>
              </a:cxn>
            </a:cxnLst>
            <a:rect l="0" t="0" r="r" b="b"/>
            <a:pathLst>
              <a:path w="361" h="365">
                <a:moveTo>
                  <a:pt x="35" y="0"/>
                </a:moveTo>
                <a:lnTo>
                  <a:pt x="38" y="19"/>
                </a:lnTo>
                <a:lnTo>
                  <a:pt x="38" y="93"/>
                </a:lnTo>
                <a:lnTo>
                  <a:pt x="70" y="154"/>
                </a:lnTo>
                <a:lnTo>
                  <a:pt x="0" y="339"/>
                </a:lnTo>
                <a:lnTo>
                  <a:pt x="16" y="365"/>
                </a:lnTo>
                <a:lnTo>
                  <a:pt x="323" y="349"/>
                </a:lnTo>
                <a:lnTo>
                  <a:pt x="329" y="349"/>
                </a:lnTo>
                <a:lnTo>
                  <a:pt x="329" y="243"/>
                </a:lnTo>
                <a:lnTo>
                  <a:pt x="361" y="199"/>
                </a:lnTo>
                <a:lnTo>
                  <a:pt x="361" y="173"/>
                </a:lnTo>
                <a:lnTo>
                  <a:pt x="310" y="93"/>
                </a:lnTo>
                <a:lnTo>
                  <a:pt x="297" y="39"/>
                </a:lnTo>
                <a:lnTo>
                  <a:pt x="163" y="42"/>
                </a:lnTo>
                <a:lnTo>
                  <a:pt x="147" y="0"/>
                </a:lnTo>
                <a:lnTo>
                  <a:pt x="38" y="7"/>
                </a:lnTo>
                <a:lnTo>
                  <a:pt x="35" y="7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5" name="Freeform 198"/>
          <p:cNvSpPr>
            <a:spLocks/>
          </p:cNvSpPr>
          <p:nvPr/>
        </p:nvSpPr>
        <p:spPr bwMode="auto">
          <a:xfrm>
            <a:off x="2629435" y="3933231"/>
            <a:ext cx="1022523" cy="102957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7" y="20"/>
              </a:cxn>
              <a:cxn ang="0">
                <a:pos x="37" y="93"/>
              </a:cxn>
              <a:cxn ang="0">
                <a:pos x="70" y="155"/>
              </a:cxn>
              <a:cxn ang="0">
                <a:pos x="0" y="340"/>
              </a:cxn>
              <a:cxn ang="0">
                <a:pos x="17" y="365"/>
              </a:cxn>
              <a:cxn ang="0">
                <a:pos x="321" y="350"/>
              </a:cxn>
              <a:cxn ang="0">
                <a:pos x="329" y="350"/>
              </a:cxn>
              <a:cxn ang="0">
                <a:pos x="329" y="243"/>
              </a:cxn>
              <a:cxn ang="0">
                <a:pos x="361" y="200"/>
              </a:cxn>
              <a:cxn ang="0">
                <a:pos x="361" y="173"/>
              </a:cxn>
              <a:cxn ang="0">
                <a:pos x="309" y="93"/>
              </a:cxn>
              <a:cxn ang="0">
                <a:pos x="296" y="40"/>
              </a:cxn>
              <a:cxn ang="0">
                <a:pos x="162" y="43"/>
              </a:cxn>
              <a:cxn ang="0">
                <a:pos x="147" y="0"/>
              </a:cxn>
              <a:cxn ang="0">
                <a:pos x="37" y="8"/>
              </a:cxn>
              <a:cxn ang="0">
                <a:pos x="35" y="8"/>
              </a:cxn>
              <a:cxn ang="0">
                <a:pos x="35" y="0"/>
              </a:cxn>
            </a:cxnLst>
            <a:rect l="0" t="0" r="r" b="b"/>
            <a:pathLst>
              <a:path w="361" h="365">
                <a:moveTo>
                  <a:pt x="35" y="0"/>
                </a:moveTo>
                <a:lnTo>
                  <a:pt x="37" y="20"/>
                </a:lnTo>
                <a:lnTo>
                  <a:pt x="37" y="93"/>
                </a:lnTo>
                <a:lnTo>
                  <a:pt x="70" y="155"/>
                </a:lnTo>
                <a:lnTo>
                  <a:pt x="0" y="340"/>
                </a:lnTo>
                <a:lnTo>
                  <a:pt x="17" y="365"/>
                </a:lnTo>
                <a:lnTo>
                  <a:pt x="321" y="350"/>
                </a:lnTo>
                <a:lnTo>
                  <a:pt x="329" y="350"/>
                </a:lnTo>
                <a:lnTo>
                  <a:pt x="329" y="243"/>
                </a:lnTo>
                <a:lnTo>
                  <a:pt x="361" y="200"/>
                </a:lnTo>
                <a:lnTo>
                  <a:pt x="361" y="173"/>
                </a:lnTo>
                <a:lnTo>
                  <a:pt x="309" y="93"/>
                </a:lnTo>
                <a:lnTo>
                  <a:pt x="296" y="40"/>
                </a:lnTo>
                <a:lnTo>
                  <a:pt x="162" y="43"/>
                </a:lnTo>
                <a:lnTo>
                  <a:pt x="147" y="0"/>
                </a:lnTo>
                <a:lnTo>
                  <a:pt x="37" y="8"/>
                </a:lnTo>
                <a:lnTo>
                  <a:pt x="35" y="8"/>
                </a:lnTo>
                <a:lnTo>
                  <a:pt x="35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6" name="Freeform 197"/>
          <p:cNvSpPr>
            <a:spLocks/>
          </p:cNvSpPr>
          <p:nvPr/>
        </p:nvSpPr>
        <p:spPr bwMode="auto">
          <a:xfrm>
            <a:off x="3785947" y="4814714"/>
            <a:ext cx="747502" cy="648772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0" y="76"/>
              </a:cxn>
              <a:cxn ang="0">
                <a:pos x="131" y="214"/>
              </a:cxn>
              <a:cxn ang="0">
                <a:pos x="208" y="230"/>
              </a:cxn>
              <a:cxn ang="0">
                <a:pos x="265" y="144"/>
              </a:cxn>
              <a:cxn ang="0">
                <a:pos x="240" y="105"/>
              </a:cxn>
              <a:cxn ang="0">
                <a:pos x="240" y="28"/>
              </a:cxn>
              <a:cxn ang="0">
                <a:pos x="185" y="0"/>
              </a:cxn>
              <a:cxn ang="0">
                <a:pos x="185" y="3"/>
              </a:cxn>
              <a:cxn ang="0">
                <a:pos x="102" y="44"/>
              </a:cxn>
              <a:cxn ang="0">
                <a:pos x="6" y="41"/>
              </a:cxn>
              <a:cxn ang="0">
                <a:pos x="0" y="44"/>
              </a:cxn>
            </a:cxnLst>
            <a:rect l="0" t="0" r="r" b="b"/>
            <a:pathLst>
              <a:path w="265" h="230">
                <a:moveTo>
                  <a:pt x="0" y="44"/>
                </a:moveTo>
                <a:lnTo>
                  <a:pt x="0" y="76"/>
                </a:lnTo>
                <a:lnTo>
                  <a:pt x="131" y="214"/>
                </a:lnTo>
                <a:lnTo>
                  <a:pt x="208" y="230"/>
                </a:lnTo>
                <a:lnTo>
                  <a:pt x="265" y="144"/>
                </a:lnTo>
                <a:lnTo>
                  <a:pt x="240" y="105"/>
                </a:lnTo>
                <a:lnTo>
                  <a:pt x="240" y="28"/>
                </a:lnTo>
                <a:lnTo>
                  <a:pt x="185" y="0"/>
                </a:lnTo>
                <a:lnTo>
                  <a:pt x="185" y="3"/>
                </a:lnTo>
                <a:lnTo>
                  <a:pt x="102" y="44"/>
                </a:lnTo>
                <a:lnTo>
                  <a:pt x="6" y="41"/>
                </a:lnTo>
                <a:lnTo>
                  <a:pt x="0" y="4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7" name="Freeform 196"/>
          <p:cNvSpPr>
            <a:spLocks/>
          </p:cNvSpPr>
          <p:nvPr/>
        </p:nvSpPr>
        <p:spPr bwMode="auto">
          <a:xfrm>
            <a:off x="3785947" y="4814714"/>
            <a:ext cx="747502" cy="648772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0" y="75"/>
              </a:cxn>
              <a:cxn ang="0">
                <a:pos x="130" y="213"/>
              </a:cxn>
              <a:cxn ang="0">
                <a:pos x="208" y="230"/>
              </a:cxn>
              <a:cxn ang="0">
                <a:pos x="265" y="143"/>
              </a:cxn>
              <a:cxn ang="0">
                <a:pos x="240" y="105"/>
              </a:cxn>
              <a:cxn ang="0">
                <a:pos x="240" y="28"/>
              </a:cxn>
              <a:cxn ang="0">
                <a:pos x="185" y="0"/>
              </a:cxn>
              <a:cxn ang="0">
                <a:pos x="185" y="3"/>
              </a:cxn>
              <a:cxn ang="0">
                <a:pos x="103" y="43"/>
              </a:cxn>
              <a:cxn ang="0">
                <a:pos x="5" y="40"/>
              </a:cxn>
              <a:cxn ang="0">
                <a:pos x="0" y="43"/>
              </a:cxn>
            </a:cxnLst>
            <a:rect l="0" t="0" r="r" b="b"/>
            <a:pathLst>
              <a:path w="265" h="230">
                <a:moveTo>
                  <a:pt x="0" y="43"/>
                </a:moveTo>
                <a:lnTo>
                  <a:pt x="0" y="75"/>
                </a:lnTo>
                <a:lnTo>
                  <a:pt x="130" y="213"/>
                </a:lnTo>
                <a:lnTo>
                  <a:pt x="208" y="230"/>
                </a:lnTo>
                <a:lnTo>
                  <a:pt x="265" y="143"/>
                </a:lnTo>
                <a:lnTo>
                  <a:pt x="240" y="105"/>
                </a:lnTo>
                <a:lnTo>
                  <a:pt x="240" y="28"/>
                </a:lnTo>
                <a:lnTo>
                  <a:pt x="185" y="0"/>
                </a:lnTo>
                <a:lnTo>
                  <a:pt x="185" y="3"/>
                </a:lnTo>
                <a:lnTo>
                  <a:pt x="103" y="43"/>
                </a:lnTo>
                <a:lnTo>
                  <a:pt x="5" y="40"/>
                </a:lnTo>
                <a:lnTo>
                  <a:pt x="0" y="43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" name="Freeform 195"/>
          <p:cNvSpPr>
            <a:spLocks/>
          </p:cNvSpPr>
          <p:nvPr/>
        </p:nvSpPr>
        <p:spPr bwMode="auto">
          <a:xfrm>
            <a:off x="3341675" y="5019221"/>
            <a:ext cx="803916" cy="775705"/>
          </a:xfrm>
          <a:custGeom>
            <a:avLst/>
            <a:gdLst/>
            <a:ahLst/>
            <a:cxnLst>
              <a:cxn ang="0">
                <a:pos x="285" y="141"/>
              </a:cxn>
              <a:cxn ang="0">
                <a:pos x="189" y="224"/>
              </a:cxn>
              <a:cxn ang="0">
                <a:pos x="115" y="240"/>
              </a:cxn>
              <a:cxn ang="0">
                <a:pos x="71" y="272"/>
              </a:cxn>
              <a:cxn ang="0">
                <a:pos x="0" y="275"/>
              </a:cxn>
              <a:cxn ang="0">
                <a:pos x="23" y="71"/>
              </a:cxn>
              <a:cxn ang="0">
                <a:pos x="154" y="0"/>
              </a:cxn>
              <a:cxn ang="0">
                <a:pos x="157" y="0"/>
              </a:cxn>
              <a:cxn ang="0">
                <a:pos x="157" y="3"/>
              </a:cxn>
              <a:cxn ang="0">
                <a:pos x="285" y="138"/>
              </a:cxn>
              <a:cxn ang="0">
                <a:pos x="285" y="141"/>
              </a:cxn>
            </a:cxnLst>
            <a:rect l="0" t="0" r="r" b="b"/>
            <a:pathLst>
              <a:path w="285" h="275">
                <a:moveTo>
                  <a:pt x="285" y="141"/>
                </a:moveTo>
                <a:lnTo>
                  <a:pt x="189" y="224"/>
                </a:lnTo>
                <a:lnTo>
                  <a:pt x="115" y="240"/>
                </a:lnTo>
                <a:lnTo>
                  <a:pt x="71" y="272"/>
                </a:lnTo>
                <a:lnTo>
                  <a:pt x="0" y="275"/>
                </a:lnTo>
                <a:lnTo>
                  <a:pt x="23" y="71"/>
                </a:lnTo>
                <a:lnTo>
                  <a:pt x="154" y="0"/>
                </a:lnTo>
                <a:lnTo>
                  <a:pt x="157" y="0"/>
                </a:lnTo>
                <a:lnTo>
                  <a:pt x="157" y="3"/>
                </a:lnTo>
                <a:lnTo>
                  <a:pt x="285" y="138"/>
                </a:lnTo>
                <a:lnTo>
                  <a:pt x="285" y="141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" name="Freeform 194"/>
          <p:cNvSpPr>
            <a:spLocks/>
          </p:cNvSpPr>
          <p:nvPr/>
        </p:nvSpPr>
        <p:spPr bwMode="auto">
          <a:xfrm>
            <a:off x="3341675" y="5019221"/>
            <a:ext cx="803916" cy="775705"/>
          </a:xfrm>
          <a:custGeom>
            <a:avLst/>
            <a:gdLst/>
            <a:ahLst/>
            <a:cxnLst>
              <a:cxn ang="0">
                <a:pos x="285" y="140"/>
              </a:cxn>
              <a:cxn ang="0">
                <a:pos x="190" y="223"/>
              </a:cxn>
              <a:cxn ang="0">
                <a:pos x="115" y="240"/>
              </a:cxn>
              <a:cxn ang="0">
                <a:pos x="70" y="273"/>
              </a:cxn>
              <a:cxn ang="0">
                <a:pos x="0" y="275"/>
              </a:cxn>
              <a:cxn ang="0">
                <a:pos x="23" y="70"/>
              </a:cxn>
              <a:cxn ang="0">
                <a:pos x="155" y="0"/>
              </a:cxn>
              <a:cxn ang="0">
                <a:pos x="158" y="0"/>
              </a:cxn>
              <a:cxn ang="0">
                <a:pos x="158" y="3"/>
              </a:cxn>
              <a:cxn ang="0">
                <a:pos x="285" y="138"/>
              </a:cxn>
              <a:cxn ang="0">
                <a:pos x="285" y="140"/>
              </a:cxn>
            </a:cxnLst>
            <a:rect l="0" t="0" r="r" b="b"/>
            <a:pathLst>
              <a:path w="285" h="275">
                <a:moveTo>
                  <a:pt x="285" y="140"/>
                </a:moveTo>
                <a:lnTo>
                  <a:pt x="190" y="223"/>
                </a:lnTo>
                <a:lnTo>
                  <a:pt x="115" y="240"/>
                </a:lnTo>
                <a:lnTo>
                  <a:pt x="70" y="273"/>
                </a:lnTo>
                <a:lnTo>
                  <a:pt x="0" y="275"/>
                </a:lnTo>
                <a:lnTo>
                  <a:pt x="23" y="70"/>
                </a:lnTo>
                <a:lnTo>
                  <a:pt x="155" y="0"/>
                </a:lnTo>
                <a:lnTo>
                  <a:pt x="158" y="0"/>
                </a:lnTo>
                <a:lnTo>
                  <a:pt x="158" y="3"/>
                </a:lnTo>
                <a:lnTo>
                  <a:pt x="285" y="138"/>
                </a:lnTo>
                <a:lnTo>
                  <a:pt x="285" y="14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0" name="Freeform 193"/>
          <p:cNvSpPr>
            <a:spLocks/>
          </p:cNvSpPr>
          <p:nvPr/>
        </p:nvSpPr>
        <p:spPr bwMode="auto">
          <a:xfrm>
            <a:off x="4004551" y="6027637"/>
            <a:ext cx="112830" cy="155141"/>
          </a:xfrm>
          <a:custGeom>
            <a:avLst/>
            <a:gdLst/>
            <a:ahLst/>
            <a:cxnLst>
              <a:cxn ang="0">
                <a:pos x="3" y="54"/>
              </a:cxn>
              <a:cxn ang="0">
                <a:pos x="0" y="20"/>
              </a:cxn>
              <a:cxn ang="0">
                <a:pos x="8" y="0"/>
              </a:cxn>
              <a:cxn ang="0">
                <a:pos x="31" y="0"/>
              </a:cxn>
              <a:cxn ang="0">
                <a:pos x="41" y="39"/>
              </a:cxn>
              <a:cxn ang="0">
                <a:pos x="3" y="54"/>
              </a:cxn>
            </a:cxnLst>
            <a:rect l="0" t="0" r="r" b="b"/>
            <a:pathLst>
              <a:path w="41" h="54">
                <a:moveTo>
                  <a:pt x="3" y="54"/>
                </a:moveTo>
                <a:lnTo>
                  <a:pt x="0" y="20"/>
                </a:lnTo>
                <a:lnTo>
                  <a:pt x="8" y="0"/>
                </a:lnTo>
                <a:lnTo>
                  <a:pt x="31" y="0"/>
                </a:lnTo>
                <a:lnTo>
                  <a:pt x="41" y="39"/>
                </a:lnTo>
                <a:lnTo>
                  <a:pt x="3" y="5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1" name="Freeform 192"/>
          <p:cNvSpPr>
            <a:spLocks/>
          </p:cNvSpPr>
          <p:nvPr/>
        </p:nvSpPr>
        <p:spPr bwMode="auto">
          <a:xfrm>
            <a:off x="4335994" y="5794926"/>
            <a:ext cx="119879" cy="119879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0"/>
              </a:cxn>
              <a:cxn ang="0">
                <a:pos x="13" y="39"/>
              </a:cxn>
              <a:cxn ang="0">
                <a:pos x="35" y="42"/>
              </a:cxn>
              <a:cxn ang="0">
                <a:pos x="42" y="26"/>
              </a:cxn>
              <a:cxn ang="0">
                <a:pos x="22" y="0"/>
              </a:cxn>
            </a:cxnLst>
            <a:rect l="0" t="0" r="r" b="b"/>
            <a:pathLst>
              <a:path w="42" h="42">
                <a:moveTo>
                  <a:pt x="22" y="0"/>
                </a:moveTo>
                <a:lnTo>
                  <a:pt x="0" y="10"/>
                </a:lnTo>
                <a:lnTo>
                  <a:pt x="13" y="39"/>
                </a:lnTo>
                <a:lnTo>
                  <a:pt x="35" y="42"/>
                </a:lnTo>
                <a:lnTo>
                  <a:pt x="42" y="26"/>
                </a:lnTo>
                <a:lnTo>
                  <a:pt x="2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" name="Freeform 191"/>
          <p:cNvSpPr>
            <a:spLocks/>
          </p:cNvSpPr>
          <p:nvPr/>
        </p:nvSpPr>
        <p:spPr bwMode="auto">
          <a:xfrm>
            <a:off x="4335994" y="5794926"/>
            <a:ext cx="119879" cy="119879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0"/>
              </a:cxn>
              <a:cxn ang="0">
                <a:pos x="12" y="37"/>
              </a:cxn>
              <a:cxn ang="0">
                <a:pos x="35" y="42"/>
              </a:cxn>
              <a:cxn ang="0">
                <a:pos x="42" y="25"/>
              </a:cxn>
              <a:cxn ang="0">
                <a:pos x="22" y="0"/>
              </a:cxn>
            </a:cxnLst>
            <a:rect l="0" t="0" r="r" b="b"/>
            <a:pathLst>
              <a:path w="42" h="42">
                <a:moveTo>
                  <a:pt x="22" y="0"/>
                </a:moveTo>
                <a:lnTo>
                  <a:pt x="0" y="10"/>
                </a:lnTo>
                <a:lnTo>
                  <a:pt x="12" y="37"/>
                </a:lnTo>
                <a:lnTo>
                  <a:pt x="35" y="42"/>
                </a:lnTo>
                <a:lnTo>
                  <a:pt x="42" y="25"/>
                </a:lnTo>
                <a:lnTo>
                  <a:pt x="22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3" name="Freeform 190"/>
          <p:cNvSpPr>
            <a:spLocks/>
          </p:cNvSpPr>
          <p:nvPr/>
        </p:nvSpPr>
        <p:spPr bwMode="auto">
          <a:xfrm>
            <a:off x="4004551" y="6027637"/>
            <a:ext cx="112830" cy="155141"/>
          </a:xfrm>
          <a:custGeom>
            <a:avLst/>
            <a:gdLst/>
            <a:ahLst/>
            <a:cxnLst>
              <a:cxn ang="0">
                <a:pos x="3" y="54"/>
              </a:cxn>
              <a:cxn ang="0">
                <a:pos x="0" y="19"/>
              </a:cxn>
              <a:cxn ang="0">
                <a:pos x="9" y="0"/>
              </a:cxn>
              <a:cxn ang="0">
                <a:pos x="32" y="0"/>
              </a:cxn>
              <a:cxn ang="0">
                <a:pos x="41" y="38"/>
              </a:cxn>
              <a:cxn ang="0">
                <a:pos x="3" y="54"/>
              </a:cxn>
            </a:cxnLst>
            <a:rect l="0" t="0" r="r" b="b"/>
            <a:pathLst>
              <a:path w="41" h="54">
                <a:moveTo>
                  <a:pt x="3" y="54"/>
                </a:moveTo>
                <a:lnTo>
                  <a:pt x="0" y="19"/>
                </a:lnTo>
                <a:lnTo>
                  <a:pt x="9" y="0"/>
                </a:lnTo>
                <a:lnTo>
                  <a:pt x="32" y="0"/>
                </a:lnTo>
                <a:lnTo>
                  <a:pt x="41" y="38"/>
                </a:lnTo>
                <a:lnTo>
                  <a:pt x="3" y="54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4" name="Freeform 189"/>
          <p:cNvSpPr>
            <a:spLocks/>
          </p:cNvSpPr>
          <p:nvPr/>
        </p:nvSpPr>
        <p:spPr bwMode="auto">
          <a:xfrm>
            <a:off x="4004551" y="6027637"/>
            <a:ext cx="112830" cy="155141"/>
          </a:xfrm>
          <a:custGeom>
            <a:avLst/>
            <a:gdLst/>
            <a:ahLst/>
            <a:cxnLst>
              <a:cxn ang="0">
                <a:pos x="3" y="54"/>
              </a:cxn>
              <a:cxn ang="0">
                <a:pos x="0" y="20"/>
              </a:cxn>
              <a:cxn ang="0">
                <a:pos x="8" y="0"/>
              </a:cxn>
              <a:cxn ang="0">
                <a:pos x="31" y="0"/>
              </a:cxn>
              <a:cxn ang="0">
                <a:pos x="41" y="39"/>
              </a:cxn>
              <a:cxn ang="0">
                <a:pos x="3" y="54"/>
              </a:cxn>
            </a:cxnLst>
            <a:rect l="0" t="0" r="r" b="b"/>
            <a:pathLst>
              <a:path w="41" h="54">
                <a:moveTo>
                  <a:pt x="3" y="54"/>
                </a:moveTo>
                <a:lnTo>
                  <a:pt x="0" y="20"/>
                </a:lnTo>
                <a:lnTo>
                  <a:pt x="8" y="0"/>
                </a:lnTo>
                <a:lnTo>
                  <a:pt x="31" y="0"/>
                </a:lnTo>
                <a:lnTo>
                  <a:pt x="41" y="39"/>
                </a:lnTo>
                <a:lnTo>
                  <a:pt x="3" y="54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5" name="Freeform 188"/>
          <p:cNvSpPr>
            <a:spLocks/>
          </p:cNvSpPr>
          <p:nvPr/>
        </p:nvSpPr>
        <p:spPr bwMode="auto">
          <a:xfrm>
            <a:off x="4413562" y="5900703"/>
            <a:ext cx="21157" cy="141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3"/>
              </a:cxn>
              <a:cxn ang="0">
                <a:pos x="0" y="0"/>
              </a:cxn>
            </a:cxnLst>
            <a:rect l="0" t="0" r="r" b="b"/>
            <a:pathLst>
              <a:path w="6" h="3">
                <a:moveTo>
                  <a:pt x="0" y="0"/>
                </a:moveTo>
                <a:lnTo>
                  <a:pt x="6" y="3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6" name="Freeform 187"/>
          <p:cNvSpPr>
            <a:spLocks/>
          </p:cNvSpPr>
          <p:nvPr/>
        </p:nvSpPr>
        <p:spPr bwMode="auto">
          <a:xfrm>
            <a:off x="2678796" y="4920493"/>
            <a:ext cx="1198821" cy="1114196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73" y="134"/>
              </a:cxn>
              <a:cxn ang="0">
                <a:pos x="60" y="256"/>
              </a:cxn>
              <a:cxn ang="0">
                <a:pos x="131" y="394"/>
              </a:cxn>
              <a:cxn ang="0">
                <a:pos x="127" y="384"/>
              </a:cxn>
              <a:cxn ang="0">
                <a:pos x="217" y="371"/>
              </a:cxn>
              <a:cxn ang="0">
                <a:pos x="243" y="358"/>
              </a:cxn>
              <a:cxn ang="0">
                <a:pos x="243" y="310"/>
              </a:cxn>
              <a:cxn ang="0">
                <a:pos x="262" y="310"/>
              </a:cxn>
              <a:cxn ang="0">
                <a:pos x="236" y="310"/>
              </a:cxn>
              <a:cxn ang="0">
                <a:pos x="259" y="106"/>
              </a:cxn>
              <a:cxn ang="0">
                <a:pos x="390" y="35"/>
              </a:cxn>
              <a:cxn ang="0">
                <a:pos x="393" y="35"/>
              </a:cxn>
              <a:cxn ang="0">
                <a:pos x="393" y="6"/>
              </a:cxn>
              <a:cxn ang="0">
                <a:pos x="399" y="3"/>
              </a:cxn>
              <a:cxn ang="0">
                <a:pos x="425" y="3"/>
              </a:cxn>
              <a:cxn ang="0">
                <a:pos x="313" y="0"/>
              </a:cxn>
              <a:cxn ang="0">
                <a:pos x="307" y="0"/>
              </a:cxn>
              <a:cxn ang="0">
                <a:pos x="0" y="16"/>
              </a:cxn>
            </a:cxnLst>
            <a:rect l="0" t="0" r="r" b="b"/>
            <a:pathLst>
              <a:path w="425" h="394">
                <a:moveTo>
                  <a:pt x="0" y="16"/>
                </a:moveTo>
                <a:lnTo>
                  <a:pt x="73" y="134"/>
                </a:lnTo>
                <a:lnTo>
                  <a:pt x="60" y="256"/>
                </a:lnTo>
                <a:lnTo>
                  <a:pt x="131" y="394"/>
                </a:lnTo>
                <a:lnTo>
                  <a:pt x="127" y="384"/>
                </a:lnTo>
                <a:lnTo>
                  <a:pt x="217" y="371"/>
                </a:lnTo>
                <a:lnTo>
                  <a:pt x="243" y="358"/>
                </a:lnTo>
                <a:lnTo>
                  <a:pt x="243" y="310"/>
                </a:lnTo>
                <a:lnTo>
                  <a:pt x="262" y="310"/>
                </a:lnTo>
                <a:lnTo>
                  <a:pt x="236" y="310"/>
                </a:lnTo>
                <a:lnTo>
                  <a:pt x="259" y="106"/>
                </a:lnTo>
                <a:lnTo>
                  <a:pt x="390" y="35"/>
                </a:lnTo>
                <a:lnTo>
                  <a:pt x="393" y="35"/>
                </a:lnTo>
                <a:lnTo>
                  <a:pt x="393" y="6"/>
                </a:lnTo>
                <a:lnTo>
                  <a:pt x="399" y="3"/>
                </a:lnTo>
                <a:lnTo>
                  <a:pt x="425" y="3"/>
                </a:lnTo>
                <a:lnTo>
                  <a:pt x="313" y="0"/>
                </a:lnTo>
                <a:lnTo>
                  <a:pt x="307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7" name="Freeform 186"/>
          <p:cNvSpPr>
            <a:spLocks/>
          </p:cNvSpPr>
          <p:nvPr/>
        </p:nvSpPr>
        <p:spPr bwMode="auto">
          <a:xfrm>
            <a:off x="2678796" y="4920493"/>
            <a:ext cx="1198821" cy="1107141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73" y="133"/>
              </a:cxn>
              <a:cxn ang="0">
                <a:pos x="60" y="256"/>
              </a:cxn>
              <a:cxn ang="0">
                <a:pos x="130" y="394"/>
              </a:cxn>
              <a:cxn ang="0">
                <a:pos x="125" y="384"/>
              </a:cxn>
              <a:cxn ang="0">
                <a:pos x="215" y="371"/>
              </a:cxn>
              <a:cxn ang="0">
                <a:pos x="243" y="359"/>
              </a:cxn>
              <a:cxn ang="0">
                <a:pos x="243" y="311"/>
              </a:cxn>
              <a:cxn ang="0">
                <a:pos x="260" y="311"/>
              </a:cxn>
              <a:cxn ang="0">
                <a:pos x="235" y="311"/>
              </a:cxn>
              <a:cxn ang="0">
                <a:pos x="258" y="105"/>
              </a:cxn>
              <a:cxn ang="0">
                <a:pos x="390" y="35"/>
              </a:cxn>
              <a:cxn ang="0">
                <a:pos x="393" y="35"/>
              </a:cxn>
              <a:cxn ang="0">
                <a:pos x="393" y="5"/>
              </a:cxn>
              <a:cxn ang="0">
                <a:pos x="398" y="3"/>
              </a:cxn>
              <a:cxn ang="0">
                <a:pos x="425" y="3"/>
              </a:cxn>
              <a:cxn ang="0">
                <a:pos x="313" y="0"/>
              </a:cxn>
              <a:cxn ang="0">
                <a:pos x="305" y="0"/>
              </a:cxn>
              <a:cxn ang="0">
                <a:pos x="0" y="15"/>
              </a:cxn>
            </a:cxnLst>
            <a:rect l="0" t="0" r="r" b="b"/>
            <a:pathLst>
              <a:path w="425" h="394">
                <a:moveTo>
                  <a:pt x="0" y="15"/>
                </a:moveTo>
                <a:lnTo>
                  <a:pt x="73" y="133"/>
                </a:lnTo>
                <a:lnTo>
                  <a:pt x="60" y="256"/>
                </a:lnTo>
                <a:lnTo>
                  <a:pt x="130" y="394"/>
                </a:lnTo>
                <a:lnTo>
                  <a:pt x="125" y="384"/>
                </a:lnTo>
                <a:lnTo>
                  <a:pt x="215" y="371"/>
                </a:lnTo>
                <a:lnTo>
                  <a:pt x="243" y="359"/>
                </a:lnTo>
                <a:lnTo>
                  <a:pt x="243" y="311"/>
                </a:lnTo>
                <a:lnTo>
                  <a:pt x="260" y="311"/>
                </a:lnTo>
                <a:lnTo>
                  <a:pt x="235" y="311"/>
                </a:lnTo>
                <a:lnTo>
                  <a:pt x="258" y="105"/>
                </a:lnTo>
                <a:lnTo>
                  <a:pt x="390" y="35"/>
                </a:lnTo>
                <a:lnTo>
                  <a:pt x="393" y="35"/>
                </a:lnTo>
                <a:lnTo>
                  <a:pt x="393" y="5"/>
                </a:lnTo>
                <a:lnTo>
                  <a:pt x="398" y="3"/>
                </a:lnTo>
                <a:lnTo>
                  <a:pt x="425" y="3"/>
                </a:lnTo>
                <a:lnTo>
                  <a:pt x="313" y="0"/>
                </a:lnTo>
                <a:lnTo>
                  <a:pt x="305" y="0"/>
                </a:lnTo>
                <a:lnTo>
                  <a:pt x="0" y="15"/>
                </a:lnTo>
              </a:path>
            </a:pathLst>
          </a:custGeom>
          <a:solidFill>
            <a:schemeClr val="bg1">
              <a:alpha val="67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1" name="ZoneTexte 560"/>
          <p:cNvSpPr txBox="1"/>
          <p:nvPr/>
        </p:nvSpPr>
        <p:spPr>
          <a:xfrm>
            <a:off x="7956376" y="141300"/>
            <a:ext cx="107273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28 Days Later" pitchFamily="34" charset="0"/>
              </a:rPr>
              <a:t>L’Afrique</a:t>
            </a:r>
            <a:endParaRPr lang="fr-FR" dirty="0">
              <a:latin typeface="28 Days Later" pitchFamily="34" charset="0"/>
            </a:endParaRPr>
          </a:p>
        </p:txBody>
      </p:sp>
      <p:pic>
        <p:nvPicPr>
          <p:cNvPr id="26626" name="Picture 2" descr="Carte de localisation de l'Afrique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41" y="580914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Freeform 16"/>
          <p:cNvSpPr>
            <a:spLocks noChangeArrowheads="1"/>
          </p:cNvSpPr>
          <p:nvPr/>
        </p:nvSpPr>
        <p:spPr bwMode="auto">
          <a:xfrm>
            <a:off x="319195" y="3665921"/>
            <a:ext cx="976195" cy="389279"/>
          </a:xfrm>
          <a:custGeom>
            <a:avLst/>
            <a:gdLst>
              <a:gd name="T0" fmla="*/ 57 w 815"/>
              <a:gd name="T1" fmla="*/ 6 h 327"/>
              <a:gd name="T2" fmla="*/ 115 w 815"/>
              <a:gd name="T3" fmla="*/ 47 h 327"/>
              <a:gd name="T4" fmla="*/ 182 w 815"/>
              <a:gd name="T5" fmla="*/ 57 h 327"/>
              <a:gd name="T6" fmla="*/ 244 w 815"/>
              <a:gd name="T7" fmla="*/ 31 h 327"/>
              <a:gd name="T8" fmla="*/ 358 w 815"/>
              <a:gd name="T9" fmla="*/ 6 h 327"/>
              <a:gd name="T10" fmla="*/ 368 w 815"/>
              <a:gd name="T11" fmla="*/ 6 h 327"/>
              <a:gd name="T12" fmla="*/ 436 w 815"/>
              <a:gd name="T13" fmla="*/ 41 h 327"/>
              <a:gd name="T14" fmla="*/ 477 w 815"/>
              <a:gd name="T15" fmla="*/ 57 h 327"/>
              <a:gd name="T16" fmla="*/ 550 w 815"/>
              <a:gd name="T17" fmla="*/ 47 h 327"/>
              <a:gd name="T18" fmla="*/ 642 w 815"/>
              <a:gd name="T19" fmla="*/ 26 h 327"/>
              <a:gd name="T20" fmla="*/ 746 w 815"/>
              <a:gd name="T21" fmla="*/ 67 h 327"/>
              <a:gd name="T22" fmla="*/ 767 w 815"/>
              <a:gd name="T23" fmla="*/ 135 h 327"/>
              <a:gd name="T24" fmla="*/ 793 w 815"/>
              <a:gd name="T25" fmla="*/ 208 h 327"/>
              <a:gd name="T26" fmla="*/ 793 w 815"/>
              <a:gd name="T27" fmla="*/ 259 h 327"/>
              <a:gd name="T28" fmla="*/ 705 w 815"/>
              <a:gd name="T29" fmla="*/ 259 h 327"/>
              <a:gd name="T30" fmla="*/ 658 w 815"/>
              <a:gd name="T31" fmla="*/ 259 h 327"/>
              <a:gd name="T32" fmla="*/ 570 w 815"/>
              <a:gd name="T33" fmla="*/ 285 h 327"/>
              <a:gd name="T34" fmla="*/ 487 w 815"/>
              <a:gd name="T35" fmla="*/ 285 h 327"/>
              <a:gd name="T36" fmla="*/ 466 w 815"/>
              <a:gd name="T37" fmla="*/ 300 h 327"/>
              <a:gd name="T38" fmla="*/ 440 w 815"/>
              <a:gd name="T39" fmla="*/ 326 h 327"/>
              <a:gd name="T40" fmla="*/ 436 w 815"/>
              <a:gd name="T41" fmla="*/ 285 h 327"/>
              <a:gd name="T42" fmla="*/ 368 w 815"/>
              <a:gd name="T43" fmla="*/ 275 h 327"/>
              <a:gd name="T44" fmla="*/ 275 w 815"/>
              <a:gd name="T45" fmla="*/ 316 h 327"/>
              <a:gd name="T46" fmla="*/ 203 w 815"/>
              <a:gd name="T47" fmla="*/ 285 h 327"/>
              <a:gd name="T48" fmla="*/ 166 w 815"/>
              <a:gd name="T49" fmla="*/ 316 h 327"/>
              <a:gd name="T50" fmla="*/ 109 w 815"/>
              <a:gd name="T51" fmla="*/ 285 h 327"/>
              <a:gd name="T52" fmla="*/ 68 w 815"/>
              <a:gd name="T53" fmla="*/ 290 h 327"/>
              <a:gd name="T54" fmla="*/ 57 w 815"/>
              <a:gd name="T55" fmla="*/ 275 h 327"/>
              <a:gd name="T56" fmla="*/ 68 w 815"/>
              <a:gd name="T57" fmla="*/ 259 h 327"/>
              <a:gd name="T58" fmla="*/ 52 w 815"/>
              <a:gd name="T59" fmla="*/ 223 h 327"/>
              <a:gd name="T60" fmla="*/ 16 w 815"/>
              <a:gd name="T61" fmla="*/ 202 h 327"/>
              <a:gd name="T62" fmla="*/ 27 w 815"/>
              <a:gd name="T63" fmla="*/ 202 h 327"/>
              <a:gd name="T64" fmla="*/ 42 w 815"/>
              <a:gd name="T65" fmla="*/ 176 h 327"/>
              <a:gd name="T66" fmla="*/ 31 w 815"/>
              <a:gd name="T67" fmla="*/ 140 h 327"/>
              <a:gd name="T68" fmla="*/ 27 w 815"/>
              <a:gd name="T69" fmla="*/ 98 h 327"/>
              <a:gd name="T70" fmla="*/ 68 w 815"/>
              <a:gd name="T71" fmla="*/ 94 h 327"/>
              <a:gd name="T72" fmla="*/ 115 w 815"/>
              <a:gd name="T73" fmla="*/ 94 h 327"/>
              <a:gd name="T74" fmla="*/ 135 w 815"/>
              <a:gd name="T75" fmla="*/ 67 h 327"/>
              <a:gd name="T76" fmla="*/ 42 w 815"/>
              <a:gd name="T77" fmla="*/ 73 h 327"/>
              <a:gd name="T78" fmla="*/ 0 w 815"/>
              <a:gd name="T79" fmla="*/ 94 h 327"/>
              <a:gd name="T80" fmla="*/ 16 w 815"/>
              <a:gd name="T81" fmla="*/ 67 h 327"/>
              <a:gd name="T82" fmla="*/ 27 w 815"/>
              <a:gd name="T83" fmla="*/ 31 h 3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15"/>
              <a:gd name="T127" fmla="*/ 0 h 327"/>
              <a:gd name="T128" fmla="*/ 815 w 815"/>
              <a:gd name="T129" fmla="*/ 327 h 3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15" h="327">
                <a:moveTo>
                  <a:pt x="5" y="16"/>
                </a:moveTo>
                <a:lnTo>
                  <a:pt x="42" y="0"/>
                </a:lnTo>
                <a:lnTo>
                  <a:pt x="57" y="6"/>
                </a:lnTo>
                <a:lnTo>
                  <a:pt x="72" y="6"/>
                </a:lnTo>
                <a:lnTo>
                  <a:pt x="68" y="26"/>
                </a:lnTo>
                <a:lnTo>
                  <a:pt x="115" y="47"/>
                </a:lnTo>
                <a:lnTo>
                  <a:pt x="161" y="47"/>
                </a:lnTo>
                <a:lnTo>
                  <a:pt x="166" y="47"/>
                </a:lnTo>
                <a:lnTo>
                  <a:pt x="182" y="57"/>
                </a:lnTo>
                <a:lnTo>
                  <a:pt x="207" y="57"/>
                </a:lnTo>
                <a:lnTo>
                  <a:pt x="217" y="41"/>
                </a:lnTo>
                <a:lnTo>
                  <a:pt x="244" y="31"/>
                </a:lnTo>
                <a:lnTo>
                  <a:pt x="270" y="16"/>
                </a:lnTo>
                <a:lnTo>
                  <a:pt x="301" y="6"/>
                </a:lnTo>
                <a:lnTo>
                  <a:pt x="358" y="6"/>
                </a:lnTo>
                <a:lnTo>
                  <a:pt x="358" y="0"/>
                </a:lnTo>
                <a:lnTo>
                  <a:pt x="368" y="0"/>
                </a:lnTo>
                <a:lnTo>
                  <a:pt x="368" y="6"/>
                </a:lnTo>
                <a:lnTo>
                  <a:pt x="394" y="26"/>
                </a:lnTo>
                <a:lnTo>
                  <a:pt x="409" y="26"/>
                </a:lnTo>
                <a:lnTo>
                  <a:pt x="436" y="41"/>
                </a:lnTo>
                <a:lnTo>
                  <a:pt x="436" y="31"/>
                </a:lnTo>
                <a:lnTo>
                  <a:pt x="440" y="41"/>
                </a:lnTo>
                <a:lnTo>
                  <a:pt x="477" y="57"/>
                </a:lnTo>
                <a:lnTo>
                  <a:pt x="487" y="47"/>
                </a:lnTo>
                <a:lnTo>
                  <a:pt x="503" y="57"/>
                </a:lnTo>
                <a:lnTo>
                  <a:pt x="550" y="47"/>
                </a:lnTo>
                <a:lnTo>
                  <a:pt x="570" y="57"/>
                </a:lnTo>
                <a:lnTo>
                  <a:pt x="612" y="47"/>
                </a:lnTo>
                <a:lnTo>
                  <a:pt x="642" y="26"/>
                </a:lnTo>
                <a:lnTo>
                  <a:pt x="705" y="16"/>
                </a:lnTo>
                <a:lnTo>
                  <a:pt x="736" y="41"/>
                </a:lnTo>
                <a:lnTo>
                  <a:pt x="746" y="67"/>
                </a:lnTo>
                <a:lnTo>
                  <a:pt x="746" y="98"/>
                </a:lnTo>
                <a:lnTo>
                  <a:pt x="788" y="114"/>
                </a:lnTo>
                <a:lnTo>
                  <a:pt x="767" y="135"/>
                </a:lnTo>
                <a:lnTo>
                  <a:pt x="788" y="176"/>
                </a:lnTo>
                <a:lnTo>
                  <a:pt x="793" y="202"/>
                </a:lnTo>
                <a:lnTo>
                  <a:pt x="793" y="208"/>
                </a:lnTo>
                <a:lnTo>
                  <a:pt x="804" y="233"/>
                </a:lnTo>
                <a:lnTo>
                  <a:pt x="814" y="259"/>
                </a:lnTo>
                <a:lnTo>
                  <a:pt x="793" y="259"/>
                </a:lnTo>
                <a:lnTo>
                  <a:pt x="751" y="249"/>
                </a:lnTo>
                <a:lnTo>
                  <a:pt x="726" y="243"/>
                </a:lnTo>
                <a:lnTo>
                  <a:pt x="705" y="259"/>
                </a:lnTo>
                <a:lnTo>
                  <a:pt x="695" y="249"/>
                </a:lnTo>
                <a:lnTo>
                  <a:pt x="679" y="259"/>
                </a:lnTo>
                <a:lnTo>
                  <a:pt x="658" y="259"/>
                </a:lnTo>
                <a:lnTo>
                  <a:pt x="638" y="259"/>
                </a:lnTo>
                <a:lnTo>
                  <a:pt x="601" y="285"/>
                </a:lnTo>
                <a:lnTo>
                  <a:pt x="570" y="285"/>
                </a:lnTo>
                <a:lnTo>
                  <a:pt x="534" y="275"/>
                </a:lnTo>
                <a:lnTo>
                  <a:pt x="508" y="285"/>
                </a:lnTo>
                <a:lnTo>
                  <a:pt x="487" y="285"/>
                </a:lnTo>
                <a:lnTo>
                  <a:pt x="477" y="275"/>
                </a:lnTo>
                <a:lnTo>
                  <a:pt x="466" y="275"/>
                </a:lnTo>
                <a:lnTo>
                  <a:pt x="466" y="300"/>
                </a:lnTo>
                <a:lnTo>
                  <a:pt x="466" y="311"/>
                </a:lnTo>
                <a:lnTo>
                  <a:pt x="462" y="316"/>
                </a:lnTo>
                <a:lnTo>
                  <a:pt x="440" y="326"/>
                </a:lnTo>
                <a:lnTo>
                  <a:pt x="436" y="316"/>
                </a:lnTo>
                <a:lnTo>
                  <a:pt x="425" y="300"/>
                </a:lnTo>
                <a:lnTo>
                  <a:pt x="436" y="285"/>
                </a:lnTo>
                <a:lnTo>
                  <a:pt x="436" y="275"/>
                </a:lnTo>
                <a:lnTo>
                  <a:pt x="409" y="290"/>
                </a:lnTo>
                <a:lnTo>
                  <a:pt x="368" y="275"/>
                </a:lnTo>
                <a:lnTo>
                  <a:pt x="342" y="311"/>
                </a:lnTo>
                <a:lnTo>
                  <a:pt x="301" y="316"/>
                </a:lnTo>
                <a:lnTo>
                  <a:pt x="275" y="316"/>
                </a:lnTo>
                <a:lnTo>
                  <a:pt x="270" y="300"/>
                </a:lnTo>
                <a:lnTo>
                  <a:pt x="223" y="285"/>
                </a:lnTo>
                <a:lnTo>
                  <a:pt x="203" y="285"/>
                </a:lnTo>
                <a:lnTo>
                  <a:pt x="203" y="311"/>
                </a:lnTo>
                <a:lnTo>
                  <a:pt x="192" y="311"/>
                </a:lnTo>
                <a:lnTo>
                  <a:pt x="166" y="316"/>
                </a:lnTo>
                <a:lnTo>
                  <a:pt x="140" y="311"/>
                </a:lnTo>
                <a:lnTo>
                  <a:pt x="135" y="290"/>
                </a:lnTo>
                <a:lnTo>
                  <a:pt x="109" y="285"/>
                </a:lnTo>
                <a:lnTo>
                  <a:pt x="99" y="285"/>
                </a:lnTo>
                <a:lnTo>
                  <a:pt x="94" y="290"/>
                </a:lnTo>
                <a:lnTo>
                  <a:pt x="68" y="290"/>
                </a:lnTo>
                <a:lnTo>
                  <a:pt x="68" y="285"/>
                </a:lnTo>
                <a:lnTo>
                  <a:pt x="99" y="275"/>
                </a:lnTo>
                <a:lnTo>
                  <a:pt x="57" y="275"/>
                </a:lnTo>
                <a:lnTo>
                  <a:pt x="52" y="265"/>
                </a:lnTo>
                <a:lnTo>
                  <a:pt x="68" y="265"/>
                </a:lnTo>
                <a:lnTo>
                  <a:pt x="68" y="259"/>
                </a:lnTo>
                <a:lnTo>
                  <a:pt x="52" y="259"/>
                </a:lnTo>
                <a:lnTo>
                  <a:pt x="52" y="243"/>
                </a:lnTo>
                <a:lnTo>
                  <a:pt x="52" y="223"/>
                </a:lnTo>
                <a:lnTo>
                  <a:pt x="31" y="208"/>
                </a:lnTo>
                <a:lnTo>
                  <a:pt x="5" y="208"/>
                </a:lnTo>
                <a:lnTo>
                  <a:pt x="16" y="202"/>
                </a:lnTo>
                <a:lnTo>
                  <a:pt x="5" y="192"/>
                </a:lnTo>
                <a:lnTo>
                  <a:pt x="16" y="192"/>
                </a:lnTo>
                <a:lnTo>
                  <a:pt x="27" y="202"/>
                </a:lnTo>
                <a:lnTo>
                  <a:pt x="42" y="202"/>
                </a:lnTo>
                <a:lnTo>
                  <a:pt x="31" y="192"/>
                </a:lnTo>
                <a:lnTo>
                  <a:pt x="42" y="176"/>
                </a:lnTo>
                <a:lnTo>
                  <a:pt x="31" y="176"/>
                </a:lnTo>
                <a:lnTo>
                  <a:pt x="27" y="155"/>
                </a:lnTo>
                <a:lnTo>
                  <a:pt x="31" y="140"/>
                </a:lnTo>
                <a:lnTo>
                  <a:pt x="0" y="140"/>
                </a:lnTo>
                <a:lnTo>
                  <a:pt x="0" y="114"/>
                </a:lnTo>
                <a:lnTo>
                  <a:pt x="27" y="98"/>
                </a:lnTo>
                <a:lnTo>
                  <a:pt x="42" y="94"/>
                </a:lnTo>
                <a:lnTo>
                  <a:pt x="68" y="98"/>
                </a:lnTo>
                <a:lnTo>
                  <a:pt x="68" y="94"/>
                </a:lnTo>
                <a:lnTo>
                  <a:pt x="72" y="83"/>
                </a:lnTo>
                <a:lnTo>
                  <a:pt x="84" y="94"/>
                </a:lnTo>
                <a:lnTo>
                  <a:pt x="115" y="94"/>
                </a:lnTo>
                <a:lnTo>
                  <a:pt x="115" y="83"/>
                </a:lnTo>
                <a:lnTo>
                  <a:pt x="151" y="67"/>
                </a:lnTo>
                <a:lnTo>
                  <a:pt x="135" y="67"/>
                </a:lnTo>
                <a:lnTo>
                  <a:pt x="94" y="57"/>
                </a:lnTo>
                <a:lnTo>
                  <a:pt x="52" y="67"/>
                </a:lnTo>
                <a:lnTo>
                  <a:pt x="42" y="73"/>
                </a:lnTo>
                <a:lnTo>
                  <a:pt x="16" y="94"/>
                </a:lnTo>
                <a:lnTo>
                  <a:pt x="0" y="108"/>
                </a:lnTo>
                <a:lnTo>
                  <a:pt x="0" y="94"/>
                </a:lnTo>
                <a:lnTo>
                  <a:pt x="16" y="73"/>
                </a:lnTo>
                <a:lnTo>
                  <a:pt x="0" y="73"/>
                </a:lnTo>
                <a:lnTo>
                  <a:pt x="16" y="67"/>
                </a:lnTo>
                <a:lnTo>
                  <a:pt x="16" y="47"/>
                </a:lnTo>
                <a:lnTo>
                  <a:pt x="27" y="41"/>
                </a:lnTo>
                <a:lnTo>
                  <a:pt x="27" y="31"/>
                </a:lnTo>
                <a:lnTo>
                  <a:pt x="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39" name="Freeform 18"/>
          <p:cNvSpPr>
            <a:spLocks noChangeArrowheads="1"/>
          </p:cNvSpPr>
          <p:nvPr/>
        </p:nvSpPr>
        <p:spPr bwMode="auto">
          <a:xfrm>
            <a:off x="648586" y="4073167"/>
            <a:ext cx="113790" cy="68873"/>
          </a:xfrm>
          <a:custGeom>
            <a:avLst/>
            <a:gdLst>
              <a:gd name="T0" fmla="*/ 36 w 94"/>
              <a:gd name="T1" fmla="*/ 57 h 58"/>
              <a:gd name="T2" fmla="*/ 10 w 94"/>
              <a:gd name="T3" fmla="*/ 52 h 58"/>
              <a:gd name="T4" fmla="*/ 0 w 94"/>
              <a:gd name="T5" fmla="*/ 31 h 58"/>
              <a:gd name="T6" fmla="*/ 10 w 94"/>
              <a:gd name="T7" fmla="*/ 31 h 58"/>
              <a:gd name="T8" fmla="*/ 16 w 94"/>
              <a:gd name="T9" fmla="*/ 27 h 58"/>
              <a:gd name="T10" fmla="*/ 26 w 94"/>
              <a:gd name="T11" fmla="*/ 27 h 58"/>
              <a:gd name="T12" fmla="*/ 36 w 94"/>
              <a:gd name="T13" fmla="*/ 16 h 58"/>
              <a:gd name="T14" fmla="*/ 51 w 94"/>
              <a:gd name="T15" fmla="*/ 16 h 58"/>
              <a:gd name="T16" fmla="*/ 93 w 94"/>
              <a:gd name="T17" fmla="*/ 0 h 58"/>
              <a:gd name="T18" fmla="*/ 77 w 94"/>
              <a:gd name="T19" fmla="*/ 27 h 58"/>
              <a:gd name="T20" fmla="*/ 77 w 94"/>
              <a:gd name="T21" fmla="*/ 31 h 58"/>
              <a:gd name="T22" fmla="*/ 67 w 94"/>
              <a:gd name="T23" fmla="*/ 31 h 58"/>
              <a:gd name="T24" fmla="*/ 51 w 94"/>
              <a:gd name="T25" fmla="*/ 52 h 58"/>
              <a:gd name="T26" fmla="*/ 36 w 94"/>
              <a:gd name="T27" fmla="*/ 52 h 58"/>
              <a:gd name="T28" fmla="*/ 36 w 94"/>
              <a:gd name="T29" fmla="*/ 57 h 58"/>
              <a:gd name="T30" fmla="*/ 36 w 94"/>
              <a:gd name="T31" fmla="*/ 57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58"/>
              <a:gd name="T50" fmla="*/ 94 w 94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58">
                <a:moveTo>
                  <a:pt x="36" y="57"/>
                </a:moveTo>
                <a:lnTo>
                  <a:pt x="10" y="52"/>
                </a:lnTo>
                <a:lnTo>
                  <a:pt x="0" y="31"/>
                </a:lnTo>
                <a:lnTo>
                  <a:pt x="10" y="31"/>
                </a:lnTo>
                <a:lnTo>
                  <a:pt x="16" y="27"/>
                </a:lnTo>
                <a:lnTo>
                  <a:pt x="26" y="27"/>
                </a:lnTo>
                <a:lnTo>
                  <a:pt x="36" y="16"/>
                </a:lnTo>
                <a:lnTo>
                  <a:pt x="51" y="16"/>
                </a:lnTo>
                <a:lnTo>
                  <a:pt x="93" y="0"/>
                </a:lnTo>
                <a:lnTo>
                  <a:pt x="77" y="27"/>
                </a:lnTo>
                <a:lnTo>
                  <a:pt x="77" y="31"/>
                </a:lnTo>
                <a:lnTo>
                  <a:pt x="67" y="31"/>
                </a:lnTo>
                <a:lnTo>
                  <a:pt x="51" y="52"/>
                </a:lnTo>
                <a:lnTo>
                  <a:pt x="36" y="52"/>
                </a:lnTo>
                <a:lnTo>
                  <a:pt x="36" y="5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7" name="Freeform 26"/>
          <p:cNvSpPr>
            <a:spLocks noChangeArrowheads="1"/>
          </p:cNvSpPr>
          <p:nvPr/>
        </p:nvSpPr>
        <p:spPr bwMode="auto">
          <a:xfrm>
            <a:off x="1199567" y="3713832"/>
            <a:ext cx="224586" cy="149723"/>
          </a:xfrm>
          <a:custGeom>
            <a:avLst/>
            <a:gdLst>
              <a:gd name="T0" fmla="*/ 82 w 187"/>
              <a:gd name="T1" fmla="*/ 114 h 126"/>
              <a:gd name="T2" fmla="*/ 52 w 187"/>
              <a:gd name="T3" fmla="*/ 72 h 126"/>
              <a:gd name="T4" fmla="*/ 10 w 187"/>
              <a:gd name="T5" fmla="*/ 57 h 126"/>
              <a:gd name="T6" fmla="*/ 10 w 187"/>
              <a:gd name="T7" fmla="*/ 26 h 126"/>
              <a:gd name="T8" fmla="*/ 0 w 187"/>
              <a:gd name="T9" fmla="*/ 0 h 126"/>
              <a:gd name="T10" fmla="*/ 145 w 187"/>
              <a:gd name="T11" fmla="*/ 6 h 126"/>
              <a:gd name="T12" fmla="*/ 150 w 187"/>
              <a:gd name="T13" fmla="*/ 52 h 126"/>
              <a:gd name="T14" fmla="*/ 186 w 187"/>
              <a:gd name="T15" fmla="*/ 57 h 126"/>
              <a:gd name="T16" fmla="*/ 166 w 187"/>
              <a:gd name="T17" fmla="*/ 72 h 126"/>
              <a:gd name="T18" fmla="*/ 176 w 187"/>
              <a:gd name="T19" fmla="*/ 114 h 126"/>
              <a:gd name="T20" fmla="*/ 145 w 187"/>
              <a:gd name="T21" fmla="*/ 125 h 126"/>
              <a:gd name="T22" fmla="*/ 82 w 187"/>
              <a:gd name="T23" fmla="*/ 114 h 126"/>
              <a:gd name="T24" fmla="*/ 82 w 187"/>
              <a:gd name="T25" fmla="*/ 114 h 1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"/>
              <a:gd name="T40" fmla="*/ 0 h 126"/>
              <a:gd name="T41" fmla="*/ 187 w 187"/>
              <a:gd name="T42" fmla="*/ 126 h 1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" h="126">
                <a:moveTo>
                  <a:pt x="82" y="114"/>
                </a:moveTo>
                <a:lnTo>
                  <a:pt x="52" y="72"/>
                </a:lnTo>
                <a:lnTo>
                  <a:pt x="10" y="57"/>
                </a:lnTo>
                <a:lnTo>
                  <a:pt x="10" y="26"/>
                </a:lnTo>
                <a:lnTo>
                  <a:pt x="0" y="0"/>
                </a:lnTo>
                <a:lnTo>
                  <a:pt x="145" y="6"/>
                </a:lnTo>
                <a:lnTo>
                  <a:pt x="150" y="52"/>
                </a:lnTo>
                <a:lnTo>
                  <a:pt x="186" y="57"/>
                </a:lnTo>
                <a:lnTo>
                  <a:pt x="166" y="72"/>
                </a:lnTo>
                <a:lnTo>
                  <a:pt x="176" y="114"/>
                </a:lnTo>
                <a:lnTo>
                  <a:pt x="145" y="125"/>
                </a:lnTo>
                <a:lnTo>
                  <a:pt x="82" y="11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48" name="Freeform 27"/>
          <p:cNvSpPr>
            <a:spLocks noChangeArrowheads="1"/>
          </p:cNvSpPr>
          <p:nvPr/>
        </p:nvSpPr>
        <p:spPr bwMode="auto">
          <a:xfrm>
            <a:off x="1373246" y="3683888"/>
            <a:ext cx="170685" cy="197634"/>
          </a:xfrm>
          <a:custGeom>
            <a:avLst/>
            <a:gdLst>
              <a:gd name="T0" fmla="*/ 63 w 142"/>
              <a:gd name="T1" fmla="*/ 0 h 166"/>
              <a:gd name="T2" fmla="*/ 98 w 142"/>
              <a:gd name="T3" fmla="*/ 41 h 166"/>
              <a:gd name="T4" fmla="*/ 141 w 142"/>
              <a:gd name="T5" fmla="*/ 57 h 166"/>
              <a:gd name="T6" fmla="*/ 98 w 142"/>
              <a:gd name="T7" fmla="*/ 78 h 166"/>
              <a:gd name="T8" fmla="*/ 98 w 142"/>
              <a:gd name="T9" fmla="*/ 108 h 166"/>
              <a:gd name="T10" fmla="*/ 98 w 142"/>
              <a:gd name="T11" fmla="*/ 124 h 166"/>
              <a:gd name="T12" fmla="*/ 88 w 142"/>
              <a:gd name="T13" fmla="*/ 119 h 166"/>
              <a:gd name="T14" fmla="*/ 73 w 142"/>
              <a:gd name="T15" fmla="*/ 124 h 166"/>
              <a:gd name="T16" fmla="*/ 88 w 142"/>
              <a:gd name="T17" fmla="*/ 165 h 166"/>
              <a:gd name="T18" fmla="*/ 31 w 142"/>
              <a:gd name="T19" fmla="*/ 139 h 166"/>
              <a:gd name="T20" fmla="*/ 21 w 142"/>
              <a:gd name="T21" fmla="*/ 98 h 166"/>
              <a:gd name="T22" fmla="*/ 41 w 142"/>
              <a:gd name="T23" fmla="*/ 82 h 166"/>
              <a:gd name="T24" fmla="*/ 6 w 142"/>
              <a:gd name="T25" fmla="*/ 78 h 166"/>
              <a:gd name="T26" fmla="*/ 0 w 142"/>
              <a:gd name="T27" fmla="*/ 31 h 166"/>
              <a:gd name="T28" fmla="*/ 0 w 142"/>
              <a:gd name="T29" fmla="*/ 10 h 166"/>
              <a:gd name="T30" fmla="*/ 63 w 142"/>
              <a:gd name="T31" fmla="*/ 0 h 166"/>
              <a:gd name="T32" fmla="*/ 63 w 142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2"/>
              <a:gd name="T52" fmla="*/ 0 h 166"/>
              <a:gd name="T53" fmla="*/ 142 w 142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2" h="166">
                <a:moveTo>
                  <a:pt x="63" y="0"/>
                </a:moveTo>
                <a:lnTo>
                  <a:pt x="98" y="41"/>
                </a:lnTo>
                <a:lnTo>
                  <a:pt x="141" y="57"/>
                </a:lnTo>
                <a:lnTo>
                  <a:pt x="98" y="78"/>
                </a:lnTo>
                <a:lnTo>
                  <a:pt x="98" y="108"/>
                </a:lnTo>
                <a:lnTo>
                  <a:pt x="98" y="124"/>
                </a:lnTo>
                <a:lnTo>
                  <a:pt x="88" y="119"/>
                </a:lnTo>
                <a:lnTo>
                  <a:pt x="73" y="124"/>
                </a:lnTo>
                <a:lnTo>
                  <a:pt x="88" y="165"/>
                </a:lnTo>
                <a:lnTo>
                  <a:pt x="31" y="139"/>
                </a:lnTo>
                <a:lnTo>
                  <a:pt x="21" y="98"/>
                </a:lnTo>
                <a:lnTo>
                  <a:pt x="41" y="82"/>
                </a:lnTo>
                <a:lnTo>
                  <a:pt x="6" y="78"/>
                </a:lnTo>
                <a:lnTo>
                  <a:pt x="0" y="31"/>
                </a:lnTo>
                <a:lnTo>
                  <a:pt x="0" y="10"/>
                </a:lnTo>
                <a:lnTo>
                  <a:pt x="63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1" name="Freeform 30"/>
          <p:cNvSpPr>
            <a:spLocks noChangeArrowheads="1"/>
          </p:cNvSpPr>
          <p:nvPr/>
        </p:nvSpPr>
        <p:spPr bwMode="auto">
          <a:xfrm>
            <a:off x="1001932" y="3573094"/>
            <a:ext cx="371313" cy="149723"/>
          </a:xfrm>
          <a:custGeom>
            <a:avLst/>
            <a:gdLst>
              <a:gd name="T0" fmla="*/ 166 w 312"/>
              <a:gd name="T1" fmla="*/ 119 h 126"/>
              <a:gd name="T2" fmla="*/ 135 w 312"/>
              <a:gd name="T3" fmla="*/ 94 h 126"/>
              <a:gd name="T4" fmla="*/ 72 w 312"/>
              <a:gd name="T5" fmla="*/ 104 h 126"/>
              <a:gd name="T6" fmla="*/ 72 w 312"/>
              <a:gd name="T7" fmla="*/ 68 h 126"/>
              <a:gd name="T8" fmla="*/ 47 w 312"/>
              <a:gd name="T9" fmla="*/ 27 h 126"/>
              <a:gd name="T10" fmla="*/ 0 w 312"/>
              <a:gd name="T11" fmla="*/ 0 h 126"/>
              <a:gd name="T12" fmla="*/ 150 w 312"/>
              <a:gd name="T13" fmla="*/ 0 h 126"/>
              <a:gd name="T14" fmla="*/ 275 w 312"/>
              <a:gd name="T15" fmla="*/ 68 h 126"/>
              <a:gd name="T16" fmla="*/ 311 w 312"/>
              <a:gd name="T17" fmla="*/ 104 h 126"/>
              <a:gd name="T18" fmla="*/ 311 w 312"/>
              <a:gd name="T19" fmla="*/ 125 h 126"/>
              <a:gd name="T20" fmla="*/ 166 w 312"/>
              <a:gd name="T21" fmla="*/ 119 h 126"/>
              <a:gd name="T22" fmla="*/ 166 w 312"/>
              <a:gd name="T23" fmla="*/ 119 h 1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2"/>
              <a:gd name="T37" fmla="*/ 0 h 126"/>
              <a:gd name="T38" fmla="*/ 312 w 312"/>
              <a:gd name="T39" fmla="*/ 126 h 1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2" h="126">
                <a:moveTo>
                  <a:pt x="166" y="119"/>
                </a:moveTo>
                <a:lnTo>
                  <a:pt x="135" y="94"/>
                </a:lnTo>
                <a:lnTo>
                  <a:pt x="72" y="104"/>
                </a:lnTo>
                <a:lnTo>
                  <a:pt x="72" y="68"/>
                </a:lnTo>
                <a:lnTo>
                  <a:pt x="47" y="27"/>
                </a:lnTo>
                <a:lnTo>
                  <a:pt x="0" y="0"/>
                </a:lnTo>
                <a:lnTo>
                  <a:pt x="150" y="0"/>
                </a:lnTo>
                <a:lnTo>
                  <a:pt x="275" y="68"/>
                </a:lnTo>
                <a:lnTo>
                  <a:pt x="311" y="104"/>
                </a:lnTo>
                <a:lnTo>
                  <a:pt x="311" y="125"/>
                </a:lnTo>
                <a:lnTo>
                  <a:pt x="166" y="11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5" name="Freeform 34" descr="Rayures étroites horizontales"/>
          <p:cNvSpPr>
            <a:spLocks noChangeArrowheads="1"/>
          </p:cNvSpPr>
          <p:nvPr/>
        </p:nvSpPr>
        <p:spPr bwMode="auto">
          <a:xfrm>
            <a:off x="208401" y="189360"/>
            <a:ext cx="7114841" cy="3506506"/>
          </a:xfrm>
          <a:custGeom>
            <a:avLst/>
            <a:gdLst>
              <a:gd name="T0" fmla="*/ 476 w 5941"/>
              <a:gd name="T1" fmla="*/ 1273 h 2929"/>
              <a:gd name="T2" fmla="*/ 341 w 5941"/>
              <a:gd name="T3" fmla="*/ 1422 h 2929"/>
              <a:gd name="T4" fmla="*/ 517 w 5941"/>
              <a:gd name="T5" fmla="*/ 1164 h 2929"/>
              <a:gd name="T6" fmla="*/ 854 w 5941"/>
              <a:gd name="T7" fmla="*/ 1144 h 2929"/>
              <a:gd name="T8" fmla="*/ 1004 w 5941"/>
              <a:gd name="T9" fmla="*/ 1122 h 2929"/>
              <a:gd name="T10" fmla="*/ 1362 w 5941"/>
              <a:gd name="T11" fmla="*/ 1030 h 2929"/>
              <a:gd name="T12" fmla="*/ 1304 w 5941"/>
              <a:gd name="T13" fmla="*/ 817 h 2929"/>
              <a:gd name="T14" fmla="*/ 1538 w 5941"/>
              <a:gd name="T15" fmla="*/ 1205 h 2929"/>
              <a:gd name="T16" fmla="*/ 1817 w 5941"/>
              <a:gd name="T17" fmla="*/ 1097 h 2929"/>
              <a:gd name="T18" fmla="*/ 1480 w 5941"/>
              <a:gd name="T19" fmla="*/ 709 h 2929"/>
              <a:gd name="T20" fmla="*/ 1740 w 5941"/>
              <a:gd name="T21" fmla="*/ 760 h 2929"/>
              <a:gd name="T22" fmla="*/ 1859 w 5941"/>
              <a:gd name="T23" fmla="*/ 869 h 2929"/>
              <a:gd name="T24" fmla="*/ 1848 w 5941"/>
              <a:gd name="T25" fmla="*/ 584 h 2929"/>
              <a:gd name="T26" fmla="*/ 1797 w 5941"/>
              <a:gd name="T27" fmla="*/ 450 h 2929"/>
              <a:gd name="T28" fmla="*/ 2050 w 5941"/>
              <a:gd name="T29" fmla="*/ 325 h 2929"/>
              <a:gd name="T30" fmla="*/ 2128 w 5941"/>
              <a:gd name="T31" fmla="*/ 192 h 2929"/>
              <a:gd name="T32" fmla="*/ 2242 w 5941"/>
              <a:gd name="T33" fmla="*/ 145 h 2929"/>
              <a:gd name="T34" fmla="*/ 2584 w 5941"/>
              <a:gd name="T35" fmla="*/ 202 h 2929"/>
              <a:gd name="T36" fmla="*/ 2470 w 5941"/>
              <a:gd name="T37" fmla="*/ 435 h 2929"/>
              <a:gd name="T38" fmla="*/ 2619 w 5941"/>
              <a:gd name="T39" fmla="*/ 393 h 2929"/>
              <a:gd name="T40" fmla="*/ 2796 w 5941"/>
              <a:gd name="T41" fmla="*/ 367 h 2929"/>
              <a:gd name="T42" fmla="*/ 3030 w 5941"/>
              <a:gd name="T43" fmla="*/ 284 h 2929"/>
              <a:gd name="T44" fmla="*/ 3340 w 5941"/>
              <a:gd name="T45" fmla="*/ 382 h 2929"/>
              <a:gd name="T46" fmla="*/ 3672 w 5941"/>
              <a:gd name="T47" fmla="*/ 300 h 2929"/>
              <a:gd name="T48" fmla="*/ 3873 w 5941"/>
              <a:gd name="T49" fmla="*/ 145 h 2929"/>
              <a:gd name="T50" fmla="*/ 3982 w 5941"/>
              <a:gd name="T51" fmla="*/ 145 h 2929"/>
              <a:gd name="T52" fmla="*/ 4604 w 5941"/>
              <a:gd name="T53" fmla="*/ 227 h 2929"/>
              <a:gd name="T54" fmla="*/ 4893 w 5941"/>
              <a:gd name="T55" fmla="*/ 98 h 2929"/>
              <a:gd name="T56" fmla="*/ 5542 w 5941"/>
              <a:gd name="T57" fmla="*/ 77 h 2929"/>
              <a:gd name="T58" fmla="*/ 5749 w 5941"/>
              <a:gd name="T59" fmla="*/ 93 h 2929"/>
              <a:gd name="T60" fmla="*/ 5940 w 5941"/>
              <a:gd name="T61" fmla="*/ 378 h 2929"/>
              <a:gd name="T62" fmla="*/ 5633 w 5941"/>
              <a:gd name="T63" fmla="*/ 325 h 2929"/>
              <a:gd name="T64" fmla="*/ 5504 w 5941"/>
              <a:gd name="T65" fmla="*/ 435 h 2929"/>
              <a:gd name="T66" fmla="*/ 5676 w 5941"/>
              <a:gd name="T67" fmla="*/ 568 h 2929"/>
              <a:gd name="T68" fmla="*/ 5598 w 5941"/>
              <a:gd name="T69" fmla="*/ 864 h 2929"/>
              <a:gd name="T70" fmla="*/ 5433 w 5941"/>
              <a:gd name="T71" fmla="*/ 1019 h 2929"/>
              <a:gd name="T72" fmla="*/ 5376 w 5941"/>
              <a:gd name="T73" fmla="*/ 1298 h 2929"/>
              <a:gd name="T74" fmla="*/ 5485 w 5941"/>
              <a:gd name="T75" fmla="*/ 1604 h 2929"/>
              <a:gd name="T76" fmla="*/ 5163 w 5941"/>
              <a:gd name="T77" fmla="*/ 1463 h 2929"/>
              <a:gd name="T78" fmla="*/ 5246 w 5941"/>
              <a:gd name="T79" fmla="*/ 843 h 2929"/>
              <a:gd name="T80" fmla="*/ 5121 w 5941"/>
              <a:gd name="T81" fmla="*/ 1034 h 2929"/>
              <a:gd name="T82" fmla="*/ 4930 w 5941"/>
              <a:gd name="T83" fmla="*/ 1277 h 2929"/>
              <a:gd name="T84" fmla="*/ 4727 w 5941"/>
              <a:gd name="T85" fmla="*/ 1304 h 2929"/>
              <a:gd name="T86" fmla="*/ 4494 w 5941"/>
              <a:gd name="T87" fmla="*/ 1841 h 2929"/>
              <a:gd name="T88" fmla="*/ 4686 w 5941"/>
              <a:gd name="T89" fmla="*/ 1862 h 2929"/>
              <a:gd name="T90" fmla="*/ 4510 w 5941"/>
              <a:gd name="T91" fmla="*/ 2685 h 2929"/>
              <a:gd name="T92" fmla="*/ 4494 w 5941"/>
              <a:gd name="T93" fmla="*/ 2281 h 2929"/>
              <a:gd name="T94" fmla="*/ 4075 w 5941"/>
              <a:gd name="T95" fmla="*/ 1966 h 2929"/>
              <a:gd name="T96" fmla="*/ 3858 w 5941"/>
              <a:gd name="T97" fmla="*/ 2183 h 2929"/>
              <a:gd name="T98" fmla="*/ 3412 w 5941"/>
              <a:gd name="T99" fmla="*/ 2276 h 2929"/>
              <a:gd name="T100" fmla="*/ 3014 w 5941"/>
              <a:gd name="T101" fmla="*/ 2307 h 2929"/>
              <a:gd name="T102" fmla="*/ 2605 w 5941"/>
              <a:gd name="T103" fmla="*/ 2375 h 2929"/>
              <a:gd name="T104" fmla="*/ 1413 w 5941"/>
              <a:gd name="T105" fmla="*/ 2147 h 2929"/>
              <a:gd name="T106" fmla="*/ 926 w 5941"/>
              <a:gd name="T107" fmla="*/ 2752 h 2929"/>
              <a:gd name="T108" fmla="*/ 621 w 5941"/>
              <a:gd name="T109" fmla="*/ 2794 h 2929"/>
              <a:gd name="T110" fmla="*/ 544 w 5941"/>
              <a:gd name="T111" fmla="*/ 2473 h 2929"/>
              <a:gd name="T112" fmla="*/ 135 w 5941"/>
              <a:gd name="T113" fmla="*/ 2013 h 2929"/>
              <a:gd name="T114" fmla="*/ 92 w 5941"/>
              <a:gd name="T115" fmla="*/ 1806 h 2929"/>
              <a:gd name="T116" fmla="*/ 81 w 5941"/>
              <a:gd name="T117" fmla="*/ 1463 h 29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41"/>
              <a:gd name="T178" fmla="*/ 0 h 2929"/>
              <a:gd name="T179" fmla="*/ 5941 w 5941"/>
              <a:gd name="T180" fmla="*/ 2929 h 29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41" h="2929">
                <a:moveTo>
                  <a:pt x="40" y="1128"/>
                </a:moveTo>
                <a:lnTo>
                  <a:pt x="57" y="1128"/>
                </a:lnTo>
                <a:lnTo>
                  <a:pt x="76" y="1128"/>
                </a:lnTo>
                <a:lnTo>
                  <a:pt x="67" y="1122"/>
                </a:lnTo>
                <a:lnTo>
                  <a:pt x="144" y="1122"/>
                </a:lnTo>
                <a:lnTo>
                  <a:pt x="119" y="1128"/>
                </a:lnTo>
                <a:lnTo>
                  <a:pt x="161" y="1138"/>
                </a:lnTo>
                <a:lnTo>
                  <a:pt x="161" y="1164"/>
                </a:lnTo>
                <a:lnTo>
                  <a:pt x="165" y="1144"/>
                </a:lnTo>
                <a:lnTo>
                  <a:pt x="233" y="1144"/>
                </a:lnTo>
                <a:lnTo>
                  <a:pt x="409" y="1210"/>
                </a:lnTo>
                <a:lnTo>
                  <a:pt x="476" y="1273"/>
                </a:lnTo>
                <a:lnTo>
                  <a:pt x="435" y="1330"/>
                </a:lnTo>
                <a:lnTo>
                  <a:pt x="378" y="1355"/>
                </a:lnTo>
                <a:lnTo>
                  <a:pt x="144" y="1288"/>
                </a:lnTo>
                <a:lnTo>
                  <a:pt x="259" y="1381"/>
                </a:lnTo>
                <a:lnTo>
                  <a:pt x="253" y="1422"/>
                </a:lnTo>
                <a:lnTo>
                  <a:pt x="274" y="1490"/>
                </a:lnTo>
                <a:lnTo>
                  <a:pt x="378" y="1531"/>
                </a:lnTo>
                <a:lnTo>
                  <a:pt x="403" y="1521"/>
                </a:lnTo>
                <a:lnTo>
                  <a:pt x="383" y="1490"/>
                </a:lnTo>
                <a:lnTo>
                  <a:pt x="362" y="1479"/>
                </a:lnTo>
                <a:lnTo>
                  <a:pt x="324" y="1449"/>
                </a:lnTo>
                <a:lnTo>
                  <a:pt x="341" y="1422"/>
                </a:lnTo>
                <a:lnTo>
                  <a:pt x="392" y="1449"/>
                </a:lnTo>
                <a:lnTo>
                  <a:pt x="392" y="1463"/>
                </a:lnTo>
                <a:lnTo>
                  <a:pt x="485" y="1463"/>
                </a:lnTo>
                <a:lnTo>
                  <a:pt x="444" y="1386"/>
                </a:lnTo>
                <a:lnTo>
                  <a:pt x="471" y="1355"/>
                </a:lnTo>
                <a:lnTo>
                  <a:pt x="513" y="1314"/>
                </a:lnTo>
                <a:lnTo>
                  <a:pt x="558" y="1314"/>
                </a:lnTo>
                <a:lnTo>
                  <a:pt x="594" y="1340"/>
                </a:lnTo>
                <a:lnTo>
                  <a:pt x="594" y="1277"/>
                </a:lnTo>
                <a:lnTo>
                  <a:pt x="558" y="1252"/>
                </a:lnTo>
                <a:lnTo>
                  <a:pt x="553" y="1179"/>
                </a:lnTo>
                <a:lnTo>
                  <a:pt x="517" y="1164"/>
                </a:lnTo>
                <a:lnTo>
                  <a:pt x="621" y="1169"/>
                </a:lnTo>
                <a:lnTo>
                  <a:pt x="652" y="1205"/>
                </a:lnTo>
                <a:lnTo>
                  <a:pt x="601" y="1220"/>
                </a:lnTo>
                <a:lnTo>
                  <a:pt x="601" y="1236"/>
                </a:lnTo>
                <a:lnTo>
                  <a:pt x="662" y="1277"/>
                </a:lnTo>
                <a:lnTo>
                  <a:pt x="704" y="1262"/>
                </a:lnTo>
                <a:lnTo>
                  <a:pt x="704" y="1220"/>
                </a:lnTo>
                <a:lnTo>
                  <a:pt x="735" y="1210"/>
                </a:lnTo>
                <a:lnTo>
                  <a:pt x="720" y="1195"/>
                </a:lnTo>
                <a:lnTo>
                  <a:pt x="828" y="1138"/>
                </a:lnTo>
                <a:lnTo>
                  <a:pt x="844" y="1164"/>
                </a:lnTo>
                <a:lnTo>
                  <a:pt x="854" y="1144"/>
                </a:lnTo>
                <a:lnTo>
                  <a:pt x="838" y="1138"/>
                </a:lnTo>
                <a:lnTo>
                  <a:pt x="885" y="1102"/>
                </a:lnTo>
                <a:lnTo>
                  <a:pt x="906" y="1102"/>
                </a:lnTo>
                <a:lnTo>
                  <a:pt x="881" y="1112"/>
                </a:lnTo>
                <a:lnTo>
                  <a:pt x="895" y="1144"/>
                </a:lnTo>
                <a:lnTo>
                  <a:pt x="881" y="1169"/>
                </a:lnTo>
                <a:lnTo>
                  <a:pt x="885" y="1179"/>
                </a:lnTo>
                <a:lnTo>
                  <a:pt x="922" y="1154"/>
                </a:lnTo>
                <a:lnTo>
                  <a:pt x="937" y="1164"/>
                </a:lnTo>
                <a:lnTo>
                  <a:pt x="937" y="1128"/>
                </a:lnTo>
                <a:lnTo>
                  <a:pt x="963" y="1122"/>
                </a:lnTo>
                <a:lnTo>
                  <a:pt x="1004" y="1122"/>
                </a:lnTo>
                <a:lnTo>
                  <a:pt x="1071" y="1087"/>
                </a:lnTo>
                <a:lnTo>
                  <a:pt x="1087" y="1128"/>
                </a:lnTo>
                <a:lnTo>
                  <a:pt x="1102" y="1128"/>
                </a:lnTo>
                <a:lnTo>
                  <a:pt x="1102" y="1102"/>
                </a:lnTo>
                <a:lnTo>
                  <a:pt x="1129" y="1087"/>
                </a:lnTo>
                <a:lnTo>
                  <a:pt x="1087" y="1034"/>
                </a:lnTo>
                <a:lnTo>
                  <a:pt x="1098" y="1019"/>
                </a:lnTo>
                <a:lnTo>
                  <a:pt x="1253" y="1034"/>
                </a:lnTo>
                <a:lnTo>
                  <a:pt x="1357" y="1060"/>
                </a:lnTo>
                <a:lnTo>
                  <a:pt x="1413" y="1102"/>
                </a:lnTo>
                <a:lnTo>
                  <a:pt x="1423" y="1044"/>
                </a:lnTo>
                <a:lnTo>
                  <a:pt x="1362" y="1030"/>
                </a:lnTo>
                <a:lnTo>
                  <a:pt x="1362" y="1003"/>
                </a:lnTo>
                <a:lnTo>
                  <a:pt x="1315" y="1003"/>
                </a:lnTo>
                <a:lnTo>
                  <a:pt x="1304" y="977"/>
                </a:lnTo>
                <a:lnTo>
                  <a:pt x="1315" y="977"/>
                </a:lnTo>
                <a:lnTo>
                  <a:pt x="1320" y="972"/>
                </a:lnTo>
                <a:lnTo>
                  <a:pt x="1300" y="911"/>
                </a:lnTo>
                <a:lnTo>
                  <a:pt x="1279" y="926"/>
                </a:lnTo>
                <a:lnTo>
                  <a:pt x="1279" y="895"/>
                </a:lnTo>
                <a:lnTo>
                  <a:pt x="1263" y="905"/>
                </a:lnTo>
                <a:lnTo>
                  <a:pt x="1274" y="879"/>
                </a:lnTo>
                <a:lnTo>
                  <a:pt x="1300" y="864"/>
                </a:lnTo>
                <a:lnTo>
                  <a:pt x="1304" y="817"/>
                </a:lnTo>
                <a:lnTo>
                  <a:pt x="1290" y="734"/>
                </a:lnTo>
                <a:lnTo>
                  <a:pt x="1413" y="734"/>
                </a:lnTo>
                <a:lnTo>
                  <a:pt x="1429" y="776"/>
                </a:lnTo>
                <a:lnTo>
                  <a:pt x="1429" y="838"/>
                </a:lnTo>
                <a:lnTo>
                  <a:pt x="1480" y="885"/>
                </a:lnTo>
                <a:lnTo>
                  <a:pt x="1548" y="1034"/>
                </a:lnTo>
                <a:lnTo>
                  <a:pt x="1600" y="1055"/>
                </a:lnTo>
                <a:lnTo>
                  <a:pt x="1579" y="1071"/>
                </a:lnTo>
                <a:lnTo>
                  <a:pt x="1600" y="1112"/>
                </a:lnTo>
                <a:lnTo>
                  <a:pt x="1564" y="1169"/>
                </a:lnTo>
                <a:lnTo>
                  <a:pt x="1574" y="1189"/>
                </a:lnTo>
                <a:lnTo>
                  <a:pt x="1538" y="1205"/>
                </a:lnTo>
                <a:lnTo>
                  <a:pt x="1507" y="1179"/>
                </a:lnTo>
                <a:lnTo>
                  <a:pt x="1465" y="1195"/>
                </a:lnTo>
                <a:lnTo>
                  <a:pt x="1533" y="1220"/>
                </a:lnTo>
                <a:lnTo>
                  <a:pt x="1615" y="1210"/>
                </a:lnTo>
                <a:lnTo>
                  <a:pt x="1605" y="1189"/>
                </a:lnTo>
                <a:lnTo>
                  <a:pt x="1646" y="1154"/>
                </a:lnTo>
                <a:lnTo>
                  <a:pt x="1656" y="1102"/>
                </a:lnTo>
                <a:lnTo>
                  <a:pt x="1615" y="1034"/>
                </a:lnTo>
                <a:lnTo>
                  <a:pt x="1683" y="1003"/>
                </a:lnTo>
                <a:lnTo>
                  <a:pt x="1724" y="1030"/>
                </a:lnTo>
                <a:lnTo>
                  <a:pt x="1740" y="1087"/>
                </a:lnTo>
                <a:lnTo>
                  <a:pt x="1817" y="1097"/>
                </a:lnTo>
                <a:lnTo>
                  <a:pt x="1756" y="1087"/>
                </a:lnTo>
                <a:lnTo>
                  <a:pt x="1750" y="1055"/>
                </a:lnTo>
                <a:lnTo>
                  <a:pt x="1756" y="1044"/>
                </a:lnTo>
                <a:lnTo>
                  <a:pt x="1724" y="1003"/>
                </a:lnTo>
                <a:lnTo>
                  <a:pt x="1641" y="987"/>
                </a:lnTo>
                <a:lnTo>
                  <a:pt x="1579" y="1014"/>
                </a:lnTo>
                <a:lnTo>
                  <a:pt x="1548" y="952"/>
                </a:lnTo>
                <a:lnTo>
                  <a:pt x="1538" y="879"/>
                </a:lnTo>
                <a:lnTo>
                  <a:pt x="1470" y="838"/>
                </a:lnTo>
                <a:lnTo>
                  <a:pt x="1470" y="801"/>
                </a:lnTo>
                <a:lnTo>
                  <a:pt x="1496" y="786"/>
                </a:lnTo>
                <a:lnTo>
                  <a:pt x="1480" y="709"/>
                </a:lnTo>
                <a:lnTo>
                  <a:pt x="1533" y="760"/>
                </a:lnTo>
                <a:lnTo>
                  <a:pt x="1533" y="797"/>
                </a:lnTo>
                <a:lnTo>
                  <a:pt x="1548" y="828"/>
                </a:lnTo>
                <a:lnTo>
                  <a:pt x="1579" y="838"/>
                </a:lnTo>
                <a:lnTo>
                  <a:pt x="1699" y="854"/>
                </a:lnTo>
                <a:lnTo>
                  <a:pt x="1558" y="786"/>
                </a:lnTo>
                <a:lnTo>
                  <a:pt x="1564" y="770"/>
                </a:lnTo>
                <a:lnTo>
                  <a:pt x="1631" y="770"/>
                </a:lnTo>
                <a:lnTo>
                  <a:pt x="1600" y="760"/>
                </a:lnTo>
                <a:lnTo>
                  <a:pt x="1615" y="734"/>
                </a:lnTo>
                <a:lnTo>
                  <a:pt x="1646" y="729"/>
                </a:lnTo>
                <a:lnTo>
                  <a:pt x="1740" y="760"/>
                </a:lnTo>
                <a:lnTo>
                  <a:pt x="1807" y="760"/>
                </a:lnTo>
                <a:lnTo>
                  <a:pt x="1807" y="786"/>
                </a:lnTo>
                <a:lnTo>
                  <a:pt x="1791" y="797"/>
                </a:lnTo>
                <a:lnTo>
                  <a:pt x="1797" y="817"/>
                </a:lnTo>
                <a:lnTo>
                  <a:pt x="1822" y="843"/>
                </a:lnTo>
                <a:lnTo>
                  <a:pt x="1822" y="828"/>
                </a:lnTo>
                <a:lnTo>
                  <a:pt x="1848" y="885"/>
                </a:lnTo>
                <a:lnTo>
                  <a:pt x="1885" y="895"/>
                </a:lnTo>
                <a:lnTo>
                  <a:pt x="1932" y="911"/>
                </a:lnTo>
                <a:lnTo>
                  <a:pt x="1952" y="895"/>
                </a:lnTo>
                <a:lnTo>
                  <a:pt x="1885" y="885"/>
                </a:lnTo>
                <a:lnTo>
                  <a:pt x="1859" y="869"/>
                </a:lnTo>
                <a:lnTo>
                  <a:pt x="1875" y="843"/>
                </a:lnTo>
                <a:lnTo>
                  <a:pt x="1822" y="801"/>
                </a:lnTo>
                <a:lnTo>
                  <a:pt x="1807" y="756"/>
                </a:lnTo>
                <a:lnTo>
                  <a:pt x="1776" y="745"/>
                </a:lnTo>
                <a:lnTo>
                  <a:pt x="1750" y="719"/>
                </a:lnTo>
                <a:lnTo>
                  <a:pt x="1688" y="709"/>
                </a:lnTo>
                <a:lnTo>
                  <a:pt x="1646" y="668"/>
                </a:lnTo>
                <a:lnTo>
                  <a:pt x="1631" y="625"/>
                </a:lnTo>
                <a:lnTo>
                  <a:pt x="1822" y="568"/>
                </a:lnTo>
                <a:lnTo>
                  <a:pt x="1832" y="580"/>
                </a:lnTo>
                <a:lnTo>
                  <a:pt x="1822" y="595"/>
                </a:lnTo>
                <a:lnTo>
                  <a:pt x="1848" y="584"/>
                </a:lnTo>
                <a:lnTo>
                  <a:pt x="1817" y="543"/>
                </a:lnTo>
                <a:lnTo>
                  <a:pt x="1848" y="553"/>
                </a:lnTo>
                <a:lnTo>
                  <a:pt x="1844" y="543"/>
                </a:lnTo>
                <a:lnTo>
                  <a:pt x="1766" y="527"/>
                </a:lnTo>
                <a:lnTo>
                  <a:pt x="1797" y="512"/>
                </a:lnTo>
                <a:lnTo>
                  <a:pt x="1756" y="502"/>
                </a:lnTo>
                <a:lnTo>
                  <a:pt x="1756" y="486"/>
                </a:lnTo>
                <a:lnTo>
                  <a:pt x="1776" y="486"/>
                </a:lnTo>
                <a:lnTo>
                  <a:pt x="1781" y="460"/>
                </a:lnTo>
                <a:lnTo>
                  <a:pt x="1797" y="460"/>
                </a:lnTo>
                <a:lnTo>
                  <a:pt x="1756" y="450"/>
                </a:lnTo>
                <a:lnTo>
                  <a:pt x="1797" y="450"/>
                </a:lnTo>
                <a:lnTo>
                  <a:pt x="1807" y="393"/>
                </a:lnTo>
                <a:lnTo>
                  <a:pt x="1817" y="408"/>
                </a:lnTo>
                <a:lnTo>
                  <a:pt x="1844" y="382"/>
                </a:lnTo>
                <a:lnTo>
                  <a:pt x="1900" y="378"/>
                </a:lnTo>
                <a:lnTo>
                  <a:pt x="1900" y="362"/>
                </a:lnTo>
                <a:lnTo>
                  <a:pt x="1957" y="337"/>
                </a:lnTo>
                <a:lnTo>
                  <a:pt x="1916" y="325"/>
                </a:lnTo>
                <a:lnTo>
                  <a:pt x="1967" y="310"/>
                </a:lnTo>
                <a:lnTo>
                  <a:pt x="2020" y="300"/>
                </a:lnTo>
                <a:lnTo>
                  <a:pt x="2020" y="325"/>
                </a:lnTo>
                <a:lnTo>
                  <a:pt x="2050" y="310"/>
                </a:lnTo>
                <a:lnTo>
                  <a:pt x="2050" y="325"/>
                </a:lnTo>
                <a:lnTo>
                  <a:pt x="2065" y="300"/>
                </a:lnTo>
                <a:lnTo>
                  <a:pt x="2077" y="300"/>
                </a:lnTo>
                <a:lnTo>
                  <a:pt x="2081" y="253"/>
                </a:lnTo>
                <a:lnTo>
                  <a:pt x="2092" y="274"/>
                </a:lnTo>
                <a:lnTo>
                  <a:pt x="2118" y="269"/>
                </a:lnTo>
                <a:lnTo>
                  <a:pt x="2050" y="217"/>
                </a:lnTo>
                <a:lnTo>
                  <a:pt x="2092" y="227"/>
                </a:lnTo>
                <a:lnTo>
                  <a:pt x="2128" y="206"/>
                </a:lnTo>
                <a:lnTo>
                  <a:pt x="2185" y="217"/>
                </a:lnTo>
                <a:lnTo>
                  <a:pt x="2185" y="176"/>
                </a:lnTo>
                <a:lnTo>
                  <a:pt x="2149" y="202"/>
                </a:lnTo>
                <a:lnTo>
                  <a:pt x="2128" y="192"/>
                </a:lnTo>
                <a:lnTo>
                  <a:pt x="2092" y="160"/>
                </a:lnTo>
                <a:lnTo>
                  <a:pt x="2081" y="66"/>
                </a:lnTo>
                <a:lnTo>
                  <a:pt x="2102" y="50"/>
                </a:lnTo>
                <a:lnTo>
                  <a:pt x="2143" y="56"/>
                </a:lnTo>
                <a:lnTo>
                  <a:pt x="2159" y="82"/>
                </a:lnTo>
                <a:lnTo>
                  <a:pt x="2133" y="107"/>
                </a:lnTo>
                <a:lnTo>
                  <a:pt x="2169" y="119"/>
                </a:lnTo>
                <a:lnTo>
                  <a:pt x="2175" y="107"/>
                </a:lnTo>
                <a:lnTo>
                  <a:pt x="2190" y="119"/>
                </a:lnTo>
                <a:lnTo>
                  <a:pt x="2200" y="145"/>
                </a:lnTo>
                <a:lnTo>
                  <a:pt x="2216" y="124"/>
                </a:lnTo>
                <a:lnTo>
                  <a:pt x="2242" y="145"/>
                </a:lnTo>
                <a:lnTo>
                  <a:pt x="2253" y="192"/>
                </a:lnTo>
                <a:lnTo>
                  <a:pt x="2278" y="176"/>
                </a:lnTo>
                <a:lnTo>
                  <a:pt x="2268" y="148"/>
                </a:lnTo>
                <a:lnTo>
                  <a:pt x="2335" y="124"/>
                </a:lnTo>
                <a:lnTo>
                  <a:pt x="2361" y="145"/>
                </a:lnTo>
                <a:lnTo>
                  <a:pt x="2361" y="124"/>
                </a:lnTo>
                <a:lnTo>
                  <a:pt x="2418" y="107"/>
                </a:lnTo>
                <a:lnTo>
                  <a:pt x="2511" y="134"/>
                </a:lnTo>
                <a:lnTo>
                  <a:pt x="2527" y="148"/>
                </a:lnTo>
                <a:lnTo>
                  <a:pt x="2527" y="134"/>
                </a:lnTo>
                <a:lnTo>
                  <a:pt x="2578" y="160"/>
                </a:lnTo>
                <a:lnTo>
                  <a:pt x="2584" y="202"/>
                </a:lnTo>
                <a:lnTo>
                  <a:pt x="2537" y="186"/>
                </a:lnTo>
                <a:lnTo>
                  <a:pt x="2563" y="217"/>
                </a:lnTo>
                <a:lnTo>
                  <a:pt x="2578" y="206"/>
                </a:lnTo>
                <a:lnTo>
                  <a:pt x="2609" y="227"/>
                </a:lnTo>
                <a:lnTo>
                  <a:pt x="2605" y="284"/>
                </a:lnTo>
                <a:lnTo>
                  <a:pt x="2609" y="294"/>
                </a:lnTo>
                <a:lnTo>
                  <a:pt x="2584" y="300"/>
                </a:lnTo>
                <a:lnTo>
                  <a:pt x="2578" y="341"/>
                </a:lnTo>
                <a:lnTo>
                  <a:pt x="2537" y="351"/>
                </a:lnTo>
                <a:lnTo>
                  <a:pt x="2563" y="362"/>
                </a:lnTo>
                <a:lnTo>
                  <a:pt x="2496" y="435"/>
                </a:lnTo>
                <a:lnTo>
                  <a:pt x="2470" y="435"/>
                </a:lnTo>
                <a:lnTo>
                  <a:pt x="2475" y="445"/>
                </a:lnTo>
                <a:lnTo>
                  <a:pt x="2470" y="517"/>
                </a:lnTo>
                <a:lnTo>
                  <a:pt x="2517" y="502"/>
                </a:lnTo>
                <a:lnTo>
                  <a:pt x="2496" y="492"/>
                </a:lnTo>
                <a:lnTo>
                  <a:pt x="2537" y="460"/>
                </a:lnTo>
                <a:lnTo>
                  <a:pt x="2543" y="470"/>
                </a:lnTo>
                <a:lnTo>
                  <a:pt x="2543" y="450"/>
                </a:lnTo>
                <a:lnTo>
                  <a:pt x="2584" y="445"/>
                </a:lnTo>
                <a:lnTo>
                  <a:pt x="2578" y="424"/>
                </a:lnTo>
                <a:lnTo>
                  <a:pt x="2619" y="435"/>
                </a:lnTo>
                <a:lnTo>
                  <a:pt x="2662" y="393"/>
                </a:lnTo>
                <a:lnTo>
                  <a:pt x="2619" y="393"/>
                </a:lnTo>
                <a:lnTo>
                  <a:pt x="2584" y="408"/>
                </a:lnTo>
                <a:lnTo>
                  <a:pt x="2578" y="393"/>
                </a:lnTo>
                <a:lnTo>
                  <a:pt x="2584" y="367"/>
                </a:lnTo>
                <a:lnTo>
                  <a:pt x="2662" y="362"/>
                </a:lnTo>
                <a:lnTo>
                  <a:pt x="2662" y="378"/>
                </a:lnTo>
                <a:lnTo>
                  <a:pt x="2703" y="378"/>
                </a:lnTo>
                <a:lnTo>
                  <a:pt x="2703" y="362"/>
                </a:lnTo>
                <a:lnTo>
                  <a:pt x="2734" y="378"/>
                </a:lnTo>
                <a:lnTo>
                  <a:pt x="2770" y="424"/>
                </a:lnTo>
                <a:lnTo>
                  <a:pt x="2786" y="403"/>
                </a:lnTo>
                <a:lnTo>
                  <a:pt x="2754" y="382"/>
                </a:lnTo>
                <a:lnTo>
                  <a:pt x="2796" y="367"/>
                </a:lnTo>
                <a:lnTo>
                  <a:pt x="2905" y="341"/>
                </a:lnTo>
                <a:lnTo>
                  <a:pt x="2910" y="351"/>
                </a:lnTo>
                <a:lnTo>
                  <a:pt x="2895" y="362"/>
                </a:lnTo>
                <a:lnTo>
                  <a:pt x="2905" y="378"/>
                </a:lnTo>
                <a:lnTo>
                  <a:pt x="2972" y="378"/>
                </a:lnTo>
                <a:lnTo>
                  <a:pt x="2962" y="367"/>
                </a:lnTo>
                <a:lnTo>
                  <a:pt x="2987" y="362"/>
                </a:lnTo>
                <a:lnTo>
                  <a:pt x="3040" y="351"/>
                </a:lnTo>
                <a:lnTo>
                  <a:pt x="3071" y="315"/>
                </a:lnTo>
                <a:lnTo>
                  <a:pt x="3014" y="300"/>
                </a:lnTo>
                <a:lnTo>
                  <a:pt x="3014" y="274"/>
                </a:lnTo>
                <a:lnTo>
                  <a:pt x="3030" y="284"/>
                </a:lnTo>
                <a:lnTo>
                  <a:pt x="3030" y="269"/>
                </a:lnTo>
                <a:lnTo>
                  <a:pt x="3055" y="253"/>
                </a:lnTo>
                <a:lnTo>
                  <a:pt x="3097" y="269"/>
                </a:lnTo>
                <a:lnTo>
                  <a:pt x="3247" y="259"/>
                </a:lnTo>
                <a:lnTo>
                  <a:pt x="3257" y="274"/>
                </a:lnTo>
                <a:lnTo>
                  <a:pt x="3231" y="294"/>
                </a:lnTo>
                <a:lnTo>
                  <a:pt x="3236" y="310"/>
                </a:lnTo>
                <a:lnTo>
                  <a:pt x="3205" y="351"/>
                </a:lnTo>
                <a:lnTo>
                  <a:pt x="3236" y="382"/>
                </a:lnTo>
                <a:lnTo>
                  <a:pt x="3257" y="382"/>
                </a:lnTo>
                <a:lnTo>
                  <a:pt x="3231" y="351"/>
                </a:lnTo>
                <a:lnTo>
                  <a:pt x="3340" y="382"/>
                </a:lnTo>
                <a:lnTo>
                  <a:pt x="3340" y="362"/>
                </a:lnTo>
                <a:lnTo>
                  <a:pt x="3371" y="378"/>
                </a:lnTo>
                <a:lnTo>
                  <a:pt x="3355" y="393"/>
                </a:lnTo>
                <a:lnTo>
                  <a:pt x="3490" y="445"/>
                </a:lnTo>
                <a:lnTo>
                  <a:pt x="3500" y="435"/>
                </a:lnTo>
                <a:lnTo>
                  <a:pt x="3490" y="382"/>
                </a:lnTo>
                <a:lnTo>
                  <a:pt x="3453" y="325"/>
                </a:lnTo>
                <a:lnTo>
                  <a:pt x="3531" y="362"/>
                </a:lnTo>
                <a:lnTo>
                  <a:pt x="3562" y="351"/>
                </a:lnTo>
                <a:lnTo>
                  <a:pt x="3588" y="315"/>
                </a:lnTo>
                <a:lnTo>
                  <a:pt x="3692" y="337"/>
                </a:lnTo>
                <a:lnTo>
                  <a:pt x="3672" y="300"/>
                </a:lnTo>
                <a:lnTo>
                  <a:pt x="3682" y="284"/>
                </a:lnTo>
                <a:lnTo>
                  <a:pt x="3717" y="300"/>
                </a:lnTo>
                <a:lnTo>
                  <a:pt x="3733" y="274"/>
                </a:lnTo>
                <a:lnTo>
                  <a:pt x="3682" y="259"/>
                </a:lnTo>
                <a:lnTo>
                  <a:pt x="3692" y="253"/>
                </a:lnTo>
                <a:lnTo>
                  <a:pt x="3672" y="233"/>
                </a:lnTo>
                <a:lnTo>
                  <a:pt x="3656" y="243"/>
                </a:lnTo>
                <a:lnTo>
                  <a:pt x="3640" y="217"/>
                </a:lnTo>
                <a:lnTo>
                  <a:pt x="3682" y="202"/>
                </a:lnTo>
                <a:lnTo>
                  <a:pt x="3640" y="165"/>
                </a:lnTo>
                <a:lnTo>
                  <a:pt x="3640" y="160"/>
                </a:lnTo>
                <a:lnTo>
                  <a:pt x="3873" y="145"/>
                </a:lnTo>
                <a:lnTo>
                  <a:pt x="3893" y="160"/>
                </a:lnTo>
                <a:lnTo>
                  <a:pt x="3842" y="148"/>
                </a:lnTo>
                <a:lnTo>
                  <a:pt x="3832" y="186"/>
                </a:lnTo>
                <a:lnTo>
                  <a:pt x="3868" y="165"/>
                </a:lnTo>
                <a:lnTo>
                  <a:pt x="3883" y="186"/>
                </a:lnTo>
                <a:lnTo>
                  <a:pt x="3858" y="192"/>
                </a:lnTo>
                <a:lnTo>
                  <a:pt x="3893" y="217"/>
                </a:lnTo>
                <a:lnTo>
                  <a:pt x="3899" y="134"/>
                </a:lnTo>
                <a:lnTo>
                  <a:pt x="3993" y="124"/>
                </a:lnTo>
                <a:lnTo>
                  <a:pt x="4023" y="145"/>
                </a:lnTo>
                <a:lnTo>
                  <a:pt x="4023" y="148"/>
                </a:lnTo>
                <a:lnTo>
                  <a:pt x="3982" y="145"/>
                </a:lnTo>
                <a:lnTo>
                  <a:pt x="3993" y="160"/>
                </a:lnTo>
                <a:lnTo>
                  <a:pt x="4085" y="176"/>
                </a:lnTo>
                <a:lnTo>
                  <a:pt x="4091" y="202"/>
                </a:lnTo>
                <a:lnTo>
                  <a:pt x="4101" y="176"/>
                </a:lnTo>
                <a:lnTo>
                  <a:pt x="4173" y="192"/>
                </a:lnTo>
                <a:lnTo>
                  <a:pt x="4158" y="202"/>
                </a:lnTo>
                <a:lnTo>
                  <a:pt x="4210" y="206"/>
                </a:lnTo>
                <a:lnTo>
                  <a:pt x="4308" y="134"/>
                </a:lnTo>
                <a:lnTo>
                  <a:pt x="4391" y="124"/>
                </a:lnTo>
                <a:lnTo>
                  <a:pt x="4479" y="145"/>
                </a:lnTo>
                <a:lnTo>
                  <a:pt x="4536" y="206"/>
                </a:lnTo>
                <a:lnTo>
                  <a:pt x="4604" y="227"/>
                </a:lnTo>
                <a:lnTo>
                  <a:pt x="4604" y="202"/>
                </a:lnTo>
                <a:lnTo>
                  <a:pt x="4629" y="227"/>
                </a:lnTo>
                <a:lnTo>
                  <a:pt x="4629" y="192"/>
                </a:lnTo>
                <a:lnTo>
                  <a:pt x="4686" y="160"/>
                </a:lnTo>
                <a:lnTo>
                  <a:pt x="4727" y="165"/>
                </a:lnTo>
                <a:lnTo>
                  <a:pt x="4795" y="148"/>
                </a:lnTo>
                <a:lnTo>
                  <a:pt x="4805" y="119"/>
                </a:lnTo>
                <a:lnTo>
                  <a:pt x="4872" y="148"/>
                </a:lnTo>
                <a:lnTo>
                  <a:pt x="4987" y="165"/>
                </a:lnTo>
                <a:lnTo>
                  <a:pt x="4960" y="124"/>
                </a:lnTo>
                <a:lnTo>
                  <a:pt x="4919" y="93"/>
                </a:lnTo>
                <a:lnTo>
                  <a:pt x="4893" y="98"/>
                </a:lnTo>
                <a:lnTo>
                  <a:pt x="4893" y="77"/>
                </a:lnTo>
                <a:lnTo>
                  <a:pt x="4862" y="41"/>
                </a:lnTo>
                <a:lnTo>
                  <a:pt x="4981" y="41"/>
                </a:lnTo>
                <a:lnTo>
                  <a:pt x="5054" y="0"/>
                </a:lnTo>
                <a:lnTo>
                  <a:pt x="5079" y="9"/>
                </a:lnTo>
                <a:lnTo>
                  <a:pt x="5069" y="0"/>
                </a:lnTo>
                <a:lnTo>
                  <a:pt x="5287" y="26"/>
                </a:lnTo>
                <a:lnTo>
                  <a:pt x="5297" y="9"/>
                </a:lnTo>
                <a:lnTo>
                  <a:pt x="5376" y="41"/>
                </a:lnTo>
                <a:lnTo>
                  <a:pt x="5504" y="66"/>
                </a:lnTo>
                <a:lnTo>
                  <a:pt x="5545" y="93"/>
                </a:lnTo>
                <a:lnTo>
                  <a:pt x="5542" y="77"/>
                </a:lnTo>
                <a:lnTo>
                  <a:pt x="5608" y="98"/>
                </a:lnTo>
                <a:lnTo>
                  <a:pt x="5665" y="160"/>
                </a:lnTo>
                <a:lnTo>
                  <a:pt x="5717" y="186"/>
                </a:lnTo>
                <a:lnTo>
                  <a:pt x="5717" y="165"/>
                </a:lnTo>
                <a:lnTo>
                  <a:pt x="5733" y="192"/>
                </a:lnTo>
                <a:lnTo>
                  <a:pt x="5717" y="148"/>
                </a:lnTo>
                <a:lnTo>
                  <a:pt x="5649" y="107"/>
                </a:lnTo>
                <a:lnTo>
                  <a:pt x="5676" y="107"/>
                </a:lnTo>
                <a:lnTo>
                  <a:pt x="5706" y="119"/>
                </a:lnTo>
                <a:lnTo>
                  <a:pt x="5722" y="107"/>
                </a:lnTo>
                <a:lnTo>
                  <a:pt x="5706" y="98"/>
                </a:lnTo>
                <a:lnTo>
                  <a:pt x="5749" y="93"/>
                </a:lnTo>
                <a:lnTo>
                  <a:pt x="5899" y="145"/>
                </a:lnTo>
                <a:lnTo>
                  <a:pt x="5883" y="186"/>
                </a:lnTo>
                <a:lnTo>
                  <a:pt x="5910" y="217"/>
                </a:lnTo>
                <a:lnTo>
                  <a:pt x="5851" y="192"/>
                </a:lnTo>
                <a:lnTo>
                  <a:pt x="5899" y="243"/>
                </a:lnTo>
                <a:lnTo>
                  <a:pt x="5815" y="233"/>
                </a:lnTo>
                <a:lnTo>
                  <a:pt x="5856" y="253"/>
                </a:lnTo>
                <a:lnTo>
                  <a:pt x="5867" y="269"/>
                </a:lnTo>
                <a:lnTo>
                  <a:pt x="5856" y="284"/>
                </a:lnTo>
                <a:lnTo>
                  <a:pt x="5894" y="300"/>
                </a:lnTo>
                <a:lnTo>
                  <a:pt x="5878" y="341"/>
                </a:lnTo>
                <a:lnTo>
                  <a:pt x="5940" y="378"/>
                </a:lnTo>
                <a:lnTo>
                  <a:pt x="5919" y="367"/>
                </a:lnTo>
                <a:lnTo>
                  <a:pt x="5924" y="403"/>
                </a:lnTo>
                <a:lnTo>
                  <a:pt x="5883" y="367"/>
                </a:lnTo>
                <a:lnTo>
                  <a:pt x="5899" y="403"/>
                </a:lnTo>
                <a:lnTo>
                  <a:pt x="5815" y="351"/>
                </a:lnTo>
                <a:lnTo>
                  <a:pt x="5810" y="367"/>
                </a:lnTo>
                <a:lnTo>
                  <a:pt x="5769" y="351"/>
                </a:lnTo>
                <a:lnTo>
                  <a:pt x="5722" y="300"/>
                </a:lnTo>
                <a:lnTo>
                  <a:pt x="5681" y="300"/>
                </a:lnTo>
                <a:lnTo>
                  <a:pt x="5676" y="284"/>
                </a:lnTo>
                <a:lnTo>
                  <a:pt x="5676" y="315"/>
                </a:lnTo>
                <a:lnTo>
                  <a:pt x="5633" y="325"/>
                </a:lnTo>
                <a:lnTo>
                  <a:pt x="5583" y="284"/>
                </a:lnTo>
                <a:lnTo>
                  <a:pt x="5557" y="227"/>
                </a:lnTo>
                <a:lnTo>
                  <a:pt x="5567" y="259"/>
                </a:lnTo>
                <a:lnTo>
                  <a:pt x="5542" y="243"/>
                </a:lnTo>
                <a:lnTo>
                  <a:pt x="5545" y="259"/>
                </a:lnTo>
                <a:lnTo>
                  <a:pt x="5542" y="269"/>
                </a:lnTo>
                <a:lnTo>
                  <a:pt x="5608" y="341"/>
                </a:lnTo>
                <a:lnTo>
                  <a:pt x="5613" y="435"/>
                </a:lnTo>
                <a:lnTo>
                  <a:pt x="5608" y="470"/>
                </a:lnTo>
                <a:lnTo>
                  <a:pt x="5598" y="460"/>
                </a:lnTo>
                <a:lnTo>
                  <a:pt x="5572" y="470"/>
                </a:lnTo>
                <a:lnTo>
                  <a:pt x="5504" y="435"/>
                </a:lnTo>
                <a:lnTo>
                  <a:pt x="5489" y="450"/>
                </a:lnTo>
                <a:lnTo>
                  <a:pt x="5526" y="445"/>
                </a:lnTo>
                <a:lnTo>
                  <a:pt x="5531" y="460"/>
                </a:lnTo>
                <a:lnTo>
                  <a:pt x="5501" y="460"/>
                </a:lnTo>
                <a:lnTo>
                  <a:pt x="5515" y="512"/>
                </a:lnTo>
                <a:lnTo>
                  <a:pt x="5542" y="470"/>
                </a:lnTo>
                <a:lnTo>
                  <a:pt x="5592" y="512"/>
                </a:lnTo>
                <a:lnTo>
                  <a:pt x="5608" y="492"/>
                </a:lnTo>
                <a:lnTo>
                  <a:pt x="5633" y="517"/>
                </a:lnTo>
                <a:lnTo>
                  <a:pt x="5633" y="533"/>
                </a:lnTo>
                <a:lnTo>
                  <a:pt x="5649" y="533"/>
                </a:lnTo>
                <a:lnTo>
                  <a:pt x="5676" y="568"/>
                </a:lnTo>
                <a:lnTo>
                  <a:pt x="5665" y="568"/>
                </a:lnTo>
                <a:lnTo>
                  <a:pt x="5665" y="584"/>
                </a:lnTo>
                <a:lnTo>
                  <a:pt x="5681" y="584"/>
                </a:lnTo>
                <a:lnTo>
                  <a:pt x="5769" y="652"/>
                </a:lnTo>
                <a:lnTo>
                  <a:pt x="5774" y="709"/>
                </a:lnTo>
                <a:lnTo>
                  <a:pt x="5690" y="678"/>
                </a:lnTo>
                <a:lnTo>
                  <a:pt x="5701" y="703"/>
                </a:lnTo>
                <a:lnTo>
                  <a:pt x="5640" y="760"/>
                </a:lnTo>
                <a:lnTo>
                  <a:pt x="5633" y="812"/>
                </a:lnTo>
                <a:lnTo>
                  <a:pt x="5613" y="828"/>
                </a:lnTo>
                <a:lnTo>
                  <a:pt x="5598" y="817"/>
                </a:lnTo>
                <a:lnTo>
                  <a:pt x="5598" y="864"/>
                </a:lnTo>
                <a:lnTo>
                  <a:pt x="5592" y="864"/>
                </a:lnTo>
                <a:lnTo>
                  <a:pt x="5598" y="869"/>
                </a:lnTo>
                <a:lnTo>
                  <a:pt x="5592" y="879"/>
                </a:lnTo>
                <a:lnTo>
                  <a:pt x="5598" y="905"/>
                </a:lnTo>
                <a:lnTo>
                  <a:pt x="5583" y="905"/>
                </a:lnTo>
                <a:lnTo>
                  <a:pt x="5592" y="911"/>
                </a:lnTo>
                <a:lnTo>
                  <a:pt x="5567" y="987"/>
                </a:lnTo>
                <a:lnTo>
                  <a:pt x="5583" y="1034"/>
                </a:lnTo>
                <a:lnTo>
                  <a:pt x="5557" y="1030"/>
                </a:lnTo>
                <a:lnTo>
                  <a:pt x="5501" y="977"/>
                </a:lnTo>
                <a:lnTo>
                  <a:pt x="5463" y="987"/>
                </a:lnTo>
                <a:lnTo>
                  <a:pt x="5433" y="1019"/>
                </a:lnTo>
                <a:lnTo>
                  <a:pt x="5422" y="1097"/>
                </a:lnTo>
                <a:lnTo>
                  <a:pt x="5396" y="1019"/>
                </a:lnTo>
                <a:lnTo>
                  <a:pt x="5376" y="1102"/>
                </a:lnTo>
                <a:lnTo>
                  <a:pt x="5349" y="1087"/>
                </a:lnTo>
                <a:lnTo>
                  <a:pt x="5324" y="1097"/>
                </a:lnTo>
                <a:lnTo>
                  <a:pt x="5313" y="1112"/>
                </a:lnTo>
                <a:lnTo>
                  <a:pt x="5349" y="1179"/>
                </a:lnTo>
                <a:lnTo>
                  <a:pt x="5328" y="1179"/>
                </a:lnTo>
                <a:lnTo>
                  <a:pt x="5339" y="1262"/>
                </a:lnTo>
                <a:lnTo>
                  <a:pt x="5365" y="1304"/>
                </a:lnTo>
                <a:lnTo>
                  <a:pt x="5380" y="1314"/>
                </a:lnTo>
                <a:lnTo>
                  <a:pt x="5376" y="1298"/>
                </a:lnTo>
                <a:lnTo>
                  <a:pt x="5417" y="1304"/>
                </a:lnTo>
                <a:lnTo>
                  <a:pt x="5433" y="1386"/>
                </a:lnTo>
                <a:lnTo>
                  <a:pt x="5437" y="1407"/>
                </a:lnTo>
                <a:lnTo>
                  <a:pt x="5457" y="1397"/>
                </a:lnTo>
                <a:lnTo>
                  <a:pt x="5485" y="1449"/>
                </a:lnTo>
                <a:lnTo>
                  <a:pt x="5474" y="1463"/>
                </a:lnTo>
                <a:lnTo>
                  <a:pt x="5457" y="1453"/>
                </a:lnTo>
                <a:lnTo>
                  <a:pt x="5457" y="1412"/>
                </a:lnTo>
                <a:lnTo>
                  <a:pt x="5437" y="1428"/>
                </a:lnTo>
                <a:lnTo>
                  <a:pt x="5457" y="1547"/>
                </a:lnTo>
                <a:lnTo>
                  <a:pt x="5489" y="1573"/>
                </a:lnTo>
                <a:lnTo>
                  <a:pt x="5485" y="1604"/>
                </a:lnTo>
                <a:lnTo>
                  <a:pt x="5457" y="1598"/>
                </a:lnTo>
                <a:lnTo>
                  <a:pt x="5433" y="1639"/>
                </a:lnTo>
                <a:lnTo>
                  <a:pt x="5437" y="1686"/>
                </a:lnTo>
                <a:lnTo>
                  <a:pt x="5474" y="1733"/>
                </a:lnTo>
                <a:lnTo>
                  <a:pt x="5447" y="1733"/>
                </a:lnTo>
                <a:lnTo>
                  <a:pt x="5422" y="1753"/>
                </a:lnTo>
                <a:lnTo>
                  <a:pt x="5406" y="1749"/>
                </a:lnTo>
                <a:lnTo>
                  <a:pt x="5433" y="1841"/>
                </a:lnTo>
                <a:lnTo>
                  <a:pt x="5433" y="1884"/>
                </a:lnTo>
                <a:lnTo>
                  <a:pt x="5406" y="1940"/>
                </a:lnTo>
                <a:lnTo>
                  <a:pt x="5215" y="1588"/>
                </a:lnTo>
                <a:lnTo>
                  <a:pt x="5163" y="1463"/>
                </a:lnTo>
                <a:lnTo>
                  <a:pt x="5179" y="1397"/>
                </a:lnTo>
                <a:lnTo>
                  <a:pt x="5158" y="1345"/>
                </a:lnTo>
                <a:lnTo>
                  <a:pt x="5179" y="1355"/>
                </a:lnTo>
                <a:lnTo>
                  <a:pt x="5179" y="1330"/>
                </a:lnTo>
                <a:lnTo>
                  <a:pt x="5199" y="1320"/>
                </a:lnTo>
                <a:lnTo>
                  <a:pt x="5230" y="1154"/>
                </a:lnTo>
                <a:lnTo>
                  <a:pt x="5230" y="1060"/>
                </a:lnTo>
                <a:lnTo>
                  <a:pt x="5281" y="1003"/>
                </a:lnTo>
                <a:lnTo>
                  <a:pt x="5256" y="993"/>
                </a:lnTo>
                <a:lnTo>
                  <a:pt x="5266" y="972"/>
                </a:lnTo>
                <a:lnTo>
                  <a:pt x="5215" y="864"/>
                </a:lnTo>
                <a:lnTo>
                  <a:pt x="5246" y="843"/>
                </a:lnTo>
                <a:lnTo>
                  <a:pt x="5256" y="838"/>
                </a:lnTo>
                <a:lnTo>
                  <a:pt x="5204" y="817"/>
                </a:lnTo>
                <a:lnTo>
                  <a:pt x="5174" y="843"/>
                </a:lnTo>
                <a:lnTo>
                  <a:pt x="5204" y="926"/>
                </a:lnTo>
                <a:lnTo>
                  <a:pt x="5220" y="936"/>
                </a:lnTo>
                <a:lnTo>
                  <a:pt x="5215" y="952"/>
                </a:lnTo>
                <a:lnTo>
                  <a:pt x="5199" y="936"/>
                </a:lnTo>
                <a:lnTo>
                  <a:pt x="5189" y="946"/>
                </a:lnTo>
                <a:lnTo>
                  <a:pt x="5163" y="1044"/>
                </a:lnTo>
                <a:lnTo>
                  <a:pt x="5147" y="1060"/>
                </a:lnTo>
                <a:lnTo>
                  <a:pt x="5136" y="1030"/>
                </a:lnTo>
                <a:lnTo>
                  <a:pt x="5121" y="1034"/>
                </a:lnTo>
                <a:lnTo>
                  <a:pt x="5091" y="936"/>
                </a:lnTo>
                <a:lnTo>
                  <a:pt x="5069" y="972"/>
                </a:lnTo>
                <a:lnTo>
                  <a:pt x="5038" y="952"/>
                </a:lnTo>
                <a:lnTo>
                  <a:pt x="5013" y="987"/>
                </a:lnTo>
                <a:lnTo>
                  <a:pt x="4987" y="977"/>
                </a:lnTo>
                <a:lnTo>
                  <a:pt x="4960" y="1189"/>
                </a:lnTo>
                <a:lnTo>
                  <a:pt x="4971" y="1232"/>
                </a:lnTo>
                <a:lnTo>
                  <a:pt x="5003" y="1220"/>
                </a:lnTo>
                <a:lnTo>
                  <a:pt x="5023" y="1247"/>
                </a:lnTo>
                <a:lnTo>
                  <a:pt x="4956" y="1252"/>
                </a:lnTo>
                <a:lnTo>
                  <a:pt x="4945" y="1288"/>
                </a:lnTo>
                <a:lnTo>
                  <a:pt x="4930" y="1277"/>
                </a:lnTo>
                <a:lnTo>
                  <a:pt x="4888" y="1304"/>
                </a:lnTo>
                <a:lnTo>
                  <a:pt x="4872" y="1288"/>
                </a:lnTo>
                <a:lnTo>
                  <a:pt x="4915" y="1262"/>
                </a:lnTo>
                <a:lnTo>
                  <a:pt x="4862" y="1247"/>
                </a:lnTo>
                <a:lnTo>
                  <a:pt x="4847" y="1247"/>
                </a:lnTo>
                <a:lnTo>
                  <a:pt x="4847" y="1262"/>
                </a:lnTo>
                <a:lnTo>
                  <a:pt x="4784" y="1247"/>
                </a:lnTo>
                <a:lnTo>
                  <a:pt x="4768" y="1262"/>
                </a:lnTo>
                <a:lnTo>
                  <a:pt x="4768" y="1288"/>
                </a:lnTo>
                <a:lnTo>
                  <a:pt x="4764" y="1298"/>
                </a:lnTo>
                <a:lnTo>
                  <a:pt x="4743" y="1288"/>
                </a:lnTo>
                <a:lnTo>
                  <a:pt x="4727" y="1304"/>
                </a:lnTo>
                <a:lnTo>
                  <a:pt x="4676" y="1298"/>
                </a:lnTo>
                <a:lnTo>
                  <a:pt x="4670" y="1320"/>
                </a:lnTo>
                <a:lnTo>
                  <a:pt x="4655" y="1304"/>
                </a:lnTo>
                <a:lnTo>
                  <a:pt x="4547" y="1330"/>
                </a:lnTo>
                <a:lnTo>
                  <a:pt x="4459" y="1588"/>
                </a:lnTo>
                <a:lnTo>
                  <a:pt x="4459" y="1604"/>
                </a:lnTo>
                <a:lnTo>
                  <a:pt x="4479" y="1614"/>
                </a:lnTo>
                <a:lnTo>
                  <a:pt x="4453" y="1624"/>
                </a:lnTo>
                <a:lnTo>
                  <a:pt x="4402" y="1774"/>
                </a:lnTo>
                <a:lnTo>
                  <a:pt x="4437" y="1780"/>
                </a:lnTo>
                <a:lnTo>
                  <a:pt x="4479" y="1774"/>
                </a:lnTo>
                <a:lnTo>
                  <a:pt x="4494" y="1841"/>
                </a:lnTo>
                <a:lnTo>
                  <a:pt x="4510" y="1821"/>
                </a:lnTo>
                <a:lnTo>
                  <a:pt x="4500" y="1806"/>
                </a:lnTo>
                <a:lnTo>
                  <a:pt x="4520" y="1790"/>
                </a:lnTo>
                <a:lnTo>
                  <a:pt x="4526" y="1847"/>
                </a:lnTo>
                <a:lnTo>
                  <a:pt x="4562" y="1816"/>
                </a:lnTo>
                <a:lnTo>
                  <a:pt x="4567" y="1847"/>
                </a:lnTo>
                <a:lnTo>
                  <a:pt x="4578" y="1821"/>
                </a:lnTo>
                <a:lnTo>
                  <a:pt x="4562" y="1780"/>
                </a:lnTo>
                <a:lnTo>
                  <a:pt x="4608" y="1774"/>
                </a:lnTo>
                <a:lnTo>
                  <a:pt x="4702" y="1847"/>
                </a:lnTo>
                <a:lnTo>
                  <a:pt x="4702" y="1862"/>
                </a:lnTo>
                <a:lnTo>
                  <a:pt x="4686" y="1862"/>
                </a:lnTo>
                <a:lnTo>
                  <a:pt x="4738" y="1929"/>
                </a:lnTo>
                <a:lnTo>
                  <a:pt x="4727" y="1992"/>
                </a:lnTo>
                <a:lnTo>
                  <a:pt x="4784" y="2225"/>
                </a:lnTo>
                <a:lnTo>
                  <a:pt x="4754" y="2323"/>
                </a:lnTo>
                <a:lnTo>
                  <a:pt x="4754" y="2405"/>
                </a:lnTo>
                <a:lnTo>
                  <a:pt x="4696" y="2577"/>
                </a:lnTo>
                <a:lnTo>
                  <a:pt x="4645" y="2634"/>
                </a:lnTo>
                <a:lnTo>
                  <a:pt x="4608" y="2644"/>
                </a:lnTo>
                <a:lnTo>
                  <a:pt x="4578" y="2634"/>
                </a:lnTo>
                <a:lnTo>
                  <a:pt x="4567" y="2618"/>
                </a:lnTo>
                <a:lnTo>
                  <a:pt x="4547" y="2618"/>
                </a:lnTo>
                <a:lnTo>
                  <a:pt x="4510" y="2685"/>
                </a:lnTo>
                <a:lnTo>
                  <a:pt x="4510" y="2675"/>
                </a:lnTo>
                <a:lnTo>
                  <a:pt x="4510" y="2659"/>
                </a:lnTo>
                <a:lnTo>
                  <a:pt x="4520" y="2607"/>
                </a:lnTo>
                <a:lnTo>
                  <a:pt x="4484" y="2509"/>
                </a:lnTo>
                <a:lnTo>
                  <a:pt x="4510" y="2473"/>
                </a:lnTo>
                <a:lnTo>
                  <a:pt x="4562" y="2493"/>
                </a:lnTo>
                <a:lnTo>
                  <a:pt x="4562" y="2348"/>
                </a:lnTo>
                <a:lnTo>
                  <a:pt x="4567" y="2333"/>
                </a:lnTo>
                <a:lnTo>
                  <a:pt x="4567" y="2291"/>
                </a:lnTo>
                <a:lnTo>
                  <a:pt x="4567" y="2250"/>
                </a:lnTo>
                <a:lnTo>
                  <a:pt x="4536" y="2266"/>
                </a:lnTo>
                <a:lnTo>
                  <a:pt x="4494" y="2281"/>
                </a:lnTo>
                <a:lnTo>
                  <a:pt x="4479" y="2307"/>
                </a:lnTo>
                <a:lnTo>
                  <a:pt x="4437" y="2317"/>
                </a:lnTo>
                <a:lnTo>
                  <a:pt x="4417" y="2317"/>
                </a:lnTo>
                <a:lnTo>
                  <a:pt x="4375" y="2235"/>
                </a:lnTo>
                <a:lnTo>
                  <a:pt x="4308" y="2199"/>
                </a:lnTo>
                <a:lnTo>
                  <a:pt x="4283" y="2199"/>
                </a:lnTo>
                <a:lnTo>
                  <a:pt x="4241" y="2199"/>
                </a:lnTo>
                <a:lnTo>
                  <a:pt x="4226" y="2183"/>
                </a:lnTo>
                <a:lnTo>
                  <a:pt x="4210" y="2158"/>
                </a:lnTo>
                <a:lnTo>
                  <a:pt x="4184" y="2105"/>
                </a:lnTo>
                <a:lnTo>
                  <a:pt x="4153" y="2074"/>
                </a:lnTo>
                <a:lnTo>
                  <a:pt x="4075" y="1966"/>
                </a:lnTo>
                <a:lnTo>
                  <a:pt x="4060" y="1955"/>
                </a:lnTo>
                <a:lnTo>
                  <a:pt x="4034" y="1950"/>
                </a:lnTo>
                <a:lnTo>
                  <a:pt x="3982" y="1940"/>
                </a:lnTo>
                <a:lnTo>
                  <a:pt x="3956" y="1929"/>
                </a:lnTo>
                <a:lnTo>
                  <a:pt x="3936" y="1940"/>
                </a:lnTo>
                <a:lnTo>
                  <a:pt x="3858" y="1970"/>
                </a:lnTo>
                <a:lnTo>
                  <a:pt x="3842" y="2013"/>
                </a:lnTo>
                <a:lnTo>
                  <a:pt x="3858" y="2013"/>
                </a:lnTo>
                <a:lnTo>
                  <a:pt x="3873" y="2033"/>
                </a:lnTo>
                <a:lnTo>
                  <a:pt x="3883" y="2049"/>
                </a:lnTo>
                <a:lnTo>
                  <a:pt x="3868" y="2131"/>
                </a:lnTo>
                <a:lnTo>
                  <a:pt x="3858" y="2183"/>
                </a:lnTo>
                <a:lnTo>
                  <a:pt x="3873" y="2209"/>
                </a:lnTo>
                <a:lnTo>
                  <a:pt x="3832" y="2250"/>
                </a:lnTo>
                <a:lnTo>
                  <a:pt x="3801" y="2240"/>
                </a:lnTo>
                <a:lnTo>
                  <a:pt x="3780" y="2240"/>
                </a:lnTo>
                <a:lnTo>
                  <a:pt x="3733" y="2240"/>
                </a:lnTo>
                <a:lnTo>
                  <a:pt x="3656" y="2215"/>
                </a:lnTo>
                <a:lnTo>
                  <a:pt x="3629" y="2276"/>
                </a:lnTo>
                <a:lnTo>
                  <a:pt x="3541" y="2307"/>
                </a:lnTo>
                <a:lnTo>
                  <a:pt x="3480" y="2307"/>
                </a:lnTo>
                <a:lnTo>
                  <a:pt x="3453" y="2307"/>
                </a:lnTo>
                <a:lnTo>
                  <a:pt x="3423" y="2291"/>
                </a:lnTo>
                <a:lnTo>
                  <a:pt x="3412" y="2276"/>
                </a:lnTo>
                <a:lnTo>
                  <a:pt x="3340" y="2250"/>
                </a:lnTo>
                <a:lnTo>
                  <a:pt x="3304" y="2240"/>
                </a:lnTo>
                <a:lnTo>
                  <a:pt x="3231" y="2266"/>
                </a:lnTo>
                <a:lnTo>
                  <a:pt x="3190" y="2266"/>
                </a:lnTo>
                <a:lnTo>
                  <a:pt x="3128" y="2199"/>
                </a:lnTo>
                <a:lnTo>
                  <a:pt x="2998" y="2168"/>
                </a:lnTo>
                <a:lnTo>
                  <a:pt x="2998" y="2183"/>
                </a:lnTo>
                <a:lnTo>
                  <a:pt x="2977" y="2209"/>
                </a:lnTo>
                <a:lnTo>
                  <a:pt x="2972" y="2215"/>
                </a:lnTo>
                <a:lnTo>
                  <a:pt x="2987" y="2256"/>
                </a:lnTo>
                <a:lnTo>
                  <a:pt x="2998" y="2281"/>
                </a:lnTo>
                <a:lnTo>
                  <a:pt x="3014" y="2307"/>
                </a:lnTo>
                <a:lnTo>
                  <a:pt x="2936" y="2317"/>
                </a:lnTo>
                <a:lnTo>
                  <a:pt x="2879" y="2317"/>
                </a:lnTo>
                <a:lnTo>
                  <a:pt x="2842" y="2307"/>
                </a:lnTo>
                <a:lnTo>
                  <a:pt x="2838" y="2281"/>
                </a:lnTo>
                <a:lnTo>
                  <a:pt x="2786" y="2291"/>
                </a:lnTo>
                <a:lnTo>
                  <a:pt x="2770" y="2276"/>
                </a:lnTo>
                <a:lnTo>
                  <a:pt x="2719" y="2281"/>
                </a:lnTo>
                <a:lnTo>
                  <a:pt x="2693" y="2297"/>
                </a:lnTo>
                <a:lnTo>
                  <a:pt x="2687" y="2307"/>
                </a:lnTo>
                <a:lnTo>
                  <a:pt x="2662" y="2333"/>
                </a:lnTo>
                <a:lnTo>
                  <a:pt x="2662" y="2348"/>
                </a:lnTo>
                <a:lnTo>
                  <a:pt x="2605" y="2375"/>
                </a:lnTo>
                <a:lnTo>
                  <a:pt x="2594" y="2390"/>
                </a:lnTo>
                <a:lnTo>
                  <a:pt x="2568" y="2401"/>
                </a:lnTo>
                <a:lnTo>
                  <a:pt x="2496" y="2385"/>
                </a:lnTo>
                <a:lnTo>
                  <a:pt x="2418" y="2348"/>
                </a:lnTo>
                <a:lnTo>
                  <a:pt x="2298" y="2333"/>
                </a:lnTo>
                <a:lnTo>
                  <a:pt x="2210" y="2240"/>
                </a:lnTo>
                <a:lnTo>
                  <a:pt x="2065" y="2147"/>
                </a:lnTo>
                <a:lnTo>
                  <a:pt x="1932" y="2168"/>
                </a:lnTo>
                <a:lnTo>
                  <a:pt x="1844" y="2090"/>
                </a:lnTo>
                <a:lnTo>
                  <a:pt x="1724" y="2121"/>
                </a:lnTo>
                <a:lnTo>
                  <a:pt x="1600" y="2115"/>
                </a:lnTo>
                <a:lnTo>
                  <a:pt x="1413" y="2147"/>
                </a:lnTo>
                <a:lnTo>
                  <a:pt x="1382" y="2317"/>
                </a:lnTo>
                <a:lnTo>
                  <a:pt x="1413" y="2390"/>
                </a:lnTo>
                <a:lnTo>
                  <a:pt x="1139" y="2359"/>
                </a:lnTo>
                <a:lnTo>
                  <a:pt x="1036" y="2333"/>
                </a:lnTo>
                <a:lnTo>
                  <a:pt x="947" y="2348"/>
                </a:lnTo>
                <a:lnTo>
                  <a:pt x="895" y="2499"/>
                </a:lnTo>
                <a:lnTo>
                  <a:pt x="937" y="2499"/>
                </a:lnTo>
                <a:lnTo>
                  <a:pt x="989" y="2644"/>
                </a:lnTo>
                <a:lnTo>
                  <a:pt x="1030" y="2644"/>
                </a:lnTo>
                <a:lnTo>
                  <a:pt x="994" y="2675"/>
                </a:lnTo>
                <a:lnTo>
                  <a:pt x="953" y="2685"/>
                </a:lnTo>
                <a:lnTo>
                  <a:pt x="926" y="2752"/>
                </a:lnTo>
                <a:lnTo>
                  <a:pt x="953" y="2752"/>
                </a:lnTo>
                <a:lnTo>
                  <a:pt x="937" y="2758"/>
                </a:lnTo>
                <a:lnTo>
                  <a:pt x="963" y="2779"/>
                </a:lnTo>
                <a:lnTo>
                  <a:pt x="973" y="2794"/>
                </a:lnTo>
                <a:lnTo>
                  <a:pt x="973" y="2835"/>
                </a:lnTo>
                <a:lnTo>
                  <a:pt x="994" y="2868"/>
                </a:lnTo>
                <a:lnTo>
                  <a:pt x="1036" y="2919"/>
                </a:lnTo>
                <a:lnTo>
                  <a:pt x="973" y="2928"/>
                </a:lnTo>
                <a:lnTo>
                  <a:pt x="937" y="2892"/>
                </a:lnTo>
                <a:lnTo>
                  <a:pt x="813" y="2824"/>
                </a:lnTo>
                <a:lnTo>
                  <a:pt x="662" y="2824"/>
                </a:lnTo>
                <a:lnTo>
                  <a:pt x="621" y="2794"/>
                </a:lnTo>
                <a:lnTo>
                  <a:pt x="585" y="2767"/>
                </a:lnTo>
                <a:lnTo>
                  <a:pt x="528" y="2732"/>
                </a:lnTo>
                <a:lnTo>
                  <a:pt x="528" y="2716"/>
                </a:lnTo>
                <a:lnTo>
                  <a:pt x="585" y="2644"/>
                </a:lnTo>
                <a:lnTo>
                  <a:pt x="611" y="2644"/>
                </a:lnTo>
                <a:lnTo>
                  <a:pt x="621" y="2607"/>
                </a:lnTo>
                <a:lnTo>
                  <a:pt x="601" y="2591"/>
                </a:lnTo>
                <a:lnTo>
                  <a:pt x="558" y="2618"/>
                </a:lnTo>
                <a:lnTo>
                  <a:pt x="544" y="2591"/>
                </a:lnTo>
                <a:lnTo>
                  <a:pt x="642" y="2561"/>
                </a:lnTo>
                <a:lnTo>
                  <a:pt x="611" y="2473"/>
                </a:lnTo>
                <a:lnTo>
                  <a:pt x="544" y="2473"/>
                </a:lnTo>
                <a:lnTo>
                  <a:pt x="471" y="2416"/>
                </a:lnTo>
                <a:lnTo>
                  <a:pt x="368" y="2405"/>
                </a:lnTo>
                <a:lnTo>
                  <a:pt x="274" y="2385"/>
                </a:lnTo>
                <a:lnTo>
                  <a:pt x="283" y="2333"/>
                </a:lnTo>
                <a:lnTo>
                  <a:pt x="259" y="2281"/>
                </a:lnTo>
                <a:lnTo>
                  <a:pt x="274" y="2276"/>
                </a:lnTo>
                <a:lnTo>
                  <a:pt x="310" y="2291"/>
                </a:lnTo>
                <a:lnTo>
                  <a:pt x="294" y="2235"/>
                </a:lnTo>
                <a:lnTo>
                  <a:pt x="259" y="2199"/>
                </a:lnTo>
                <a:lnTo>
                  <a:pt x="226" y="2105"/>
                </a:lnTo>
                <a:lnTo>
                  <a:pt x="119" y="2090"/>
                </a:lnTo>
                <a:lnTo>
                  <a:pt x="135" y="2013"/>
                </a:lnTo>
                <a:lnTo>
                  <a:pt x="98" y="1970"/>
                </a:lnTo>
                <a:lnTo>
                  <a:pt x="67" y="1966"/>
                </a:lnTo>
                <a:lnTo>
                  <a:pt x="40" y="1925"/>
                </a:lnTo>
                <a:lnTo>
                  <a:pt x="40" y="1898"/>
                </a:lnTo>
                <a:lnTo>
                  <a:pt x="26" y="1862"/>
                </a:lnTo>
                <a:lnTo>
                  <a:pt x="35" y="1857"/>
                </a:lnTo>
                <a:lnTo>
                  <a:pt x="57" y="1857"/>
                </a:lnTo>
                <a:lnTo>
                  <a:pt x="57" y="1841"/>
                </a:lnTo>
                <a:lnTo>
                  <a:pt x="98" y="1821"/>
                </a:lnTo>
                <a:lnTo>
                  <a:pt x="144" y="1831"/>
                </a:lnTo>
                <a:lnTo>
                  <a:pt x="124" y="1806"/>
                </a:lnTo>
                <a:lnTo>
                  <a:pt x="92" y="1806"/>
                </a:lnTo>
                <a:lnTo>
                  <a:pt x="76" y="1764"/>
                </a:lnTo>
                <a:lnTo>
                  <a:pt x="51" y="1780"/>
                </a:lnTo>
                <a:lnTo>
                  <a:pt x="135" y="1681"/>
                </a:lnTo>
                <a:lnTo>
                  <a:pt x="185" y="1598"/>
                </a:lnTo>
                <a:lnTo>
                  <a:pt x="161" y="1578"/>
                </a:lnTo>
                <a:lnTo>
                  <a:pt x="144" y="1573"/>
                </a:lnTo>
                <a:lnTo>
                  <a:pt x="108" y="1547"/>
                </a:lnTo>
                <a:lnTo>
                  <a:pt x="119" y="1506"/>
                </a:lnTo>
                <a:lnTo>
                  <a:pt x="98" y="1495"/>
                </a:lnTo>
                <a:lnTo>
                  <a:pt x="98" y="1479"/>
                </a:lnTo>
                <a:lnTo>
                  <a:pt x="98" y="1463"/>
                </a:lnTo>
                <a:lnTo>
                  <a:pt x="81" y="1463"/>
                </a:lnTo>
                <a:lnTo>
                  <a:pt x="81" y="1449"/>
                </a:lnTo>
                <a:lnTo>
                  <a:pt x="81" y="1438"/>
                </a:lnTo>
                <a:lnTo>
                  <a:pt x="92" y="1386"/>
                </a:lnTo>
                <a:lnTo>
                  <a:pt x="40" y="1298"/>
                </a:lnTo>
                <a:lnTo>
                  <a:pt x="57" y="1252"/>
                </a:lnTo>
                <a:lnTo>
                  <a:pt x="40" y="1236"/>
                </a:lnTo>
                <a:lnTo>
                  <a:pt x="16" y="1220"/>
                </a:lnTo>
                <a:lnTo>
                  <a:pt x="10" y="1195"/>
                </a:lnTo>
                <a:lnTo>
                  <a:pt x="0" y="1179"/>
                </a:lnTo>
                <a:lnTo>
                  <a:pt x="40" y="112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7" name="Freeform 46"/>
          <p:cNvSpPr>
            <a:spLocks noChangeArrowheads="1"/>
          </p:cNvSpPr>
          <p:nvPr/>
        </p:nvSpPr>
        <p:spPr bwMode="auto">
          <a:xfrm>
            <a:off x="2124856" y="3851577"/>
            <a:ext cx="700704" cy="583920"/>
          </a:xfrm>
          <a:custGeom>
            <a:avLst/>
            <a:gdLst>
              <a:gd name="T0" fmla="*/ 424 w 587"/>
              <a:gd name="T1" fmla="*/ 21 h 488"/>
              <a:gd name="T2" fmla="*/ 450 w 587"/>
              <a:gd name="T3" fmla="*/ 104 h 488"/>
              <a:gd name="T4" fmla="*/ 502 w 587"/>
              <a:gd name="T5" fmla="*/ 68 h 488"/>
              <a:gd name="T6" fmla="*/ 559 w 587"/>
              <a:gd name="T7" fmla="*/ 62 h 488"/>
              <a:gd name="T8" fmla="*/ 586 w 587"/>
              <a:gd name="T9" fmla="*/ 68 h 488"/>
              <a:gd name="T10" fmla="*/ 575 w 587"/>
              <a:gd name="T11" fmla="*/ 78 h 488"/>
              <a:gd name="T12" fmla="*/ 518 w 587"/>
              <a:gd name="T13" fmla="*/ 88 h 488"/>
              <a:gd name="T14" fmla="*/ 466 w 587"/>
              <a:gd name="T15" fmla="*/ 109 h 488"/>
              <a:gd name="T16" fmla="*/ 466 w 587"/>
              <a:gd name="T17" fmla="*/ 170 h 488"/>
              <a:gd name="T18" fmla="*/ 450 w 587"/>
              <a:gd name="T19" fmla="*/ 217 h 488"/>
              <a:gd name="T20" fmla="*/ 424 w 587"/>
              <a:gd name="T21" fmla="*/ 243 h 488"/>
              <a:gd name="T22" fmla="*/ 420 w 587"/>
              <a:gd name="T23" fmla="*/ 264 h 488"/>
              <a:gd name="T24" fmla="*/ 399 w 587"/>
              <a:gd name="T25" fmla="*/ 295 h 488"/>
              <a:gd name="T26" fmla="*/ 393 w 587"/>
              <a:gd name="T27" fmla="*/ 336 h 488"/>
              <a:gd name="T28" fmla="*/ 383 w 587"/>
              <a:gd name="T29" fmla="*/ 378 h 488"/>
              <a:gd name="T30" fmla="*/ 358 w 587"/>
              <a:gd name="T31" fmla="*/ 373 h 488"/>
              <a:gd name="T32" fmla="*/ 332 w 587"/>
              <a:gd name="T33" fmla="*/ 373 h 488"/>
              <a:gd name="T34" fmla="*/ 301 w 587"/>
              <a:gd name="T35" fmla="*/ 388 h 488"/>
              <a:gd name="T36" fmla="*/ 285 w 587"/>
              <a:gd name="T37" fmla="*/ 393 h 488"/>
              <a:gd name="T38" fmla="*/ 275 w 587"/>
              <a:gd name="T39" fmla="*/ 456 h 488"/>
              <a:gd name="T40" fmla="*/ 182 w 587"/>
              <a:gd name="T41" fmla="*/ 481 h 488"/>
              <a:gd name="T42" fmla="*/ 140 w 587"/>
              <a:gd name="T43" fmla="*/ 487 h 488"/>
              <a:gd name="T44" fmla="*/ 47 w 587"/>
              <a:gd name="T45" fmla="*/ 471 h 488"/>
              <a:gd name="T46" fmla="*/ 72 w 587"/>
              <a:gd name="T47" fmla="*/ 414 h 488"/>
              <a:gd name="T48" fmla="*/ 27 w 587"/>
              <a:gd name="T49" fmla="*/ 378 h 488"/>
              <a:gd name="T50" fmla="*/ 6 w 587"/>
              <a:gd name="T51" fmla="*/ 295 h 488"/>
              <a:gd name="T52" fmla="*/ 6 w 587"/>
              <a:gd name="T53" fmla="*/ 270 h 488"/>
              <a:gd name="T54" fmla="*/ 16 w 587"/>
              <a:gd name="T55" fmla="*/ 238 h 488"/>
              <a:gd name="T56" fmla="*/ 16 w 587"/>
              <a:gd name="T57" fmla="*/ 197 h 488"/>
              <a:gd name="T58" fmla="*/ 68 w 587"/>
              <a:gd name="T59" fmla="*/ 176 h 488"/>
              <a:gd name="T60" fmla="*/ 109 w 587"/>
              <a:gd name="T61" fmla="*/ 160 h 488"/>
              <a:gd name="T62" fmla="*/ 166 w 587"/>
              <a:gd name="T63" fmla="*/ 119 h 488"/>
              <a:gd name="T64" fmla="*/ 197 w 587"/>
              <a:gd name="T65" fmla="*/ 68 h 488"/>
              <a:gd name="T66" fmla="*/ 290 w 587"/>
              <a:gd name="T67" fmla="*/ 94 h 488"/>
              <a:gd name="T68" fmla="*/ 342 w 587"/>
              <a:gd name="T69" fmla="*/ 78 h 488"/>
              <a:gd name="T70" fmla="*/ 393 w 587"/>
              <a:gd name="T71" fmla="*/ 47 h 488"/>
              <a:gd name="T72" fmla="*/ 399 w 587"/>
              <a:gd name="T73" fmla="*/ 0 h 4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7"/>
              <a:gd name="T112" fmla="*/ 0 h 488"/>
              <a:gd name="T113" fmla="*/ 587 w 587"/>
              <a:gd name="T114" fmla="*/ 488 h 4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7" h="488">
                <a:moveTo>
                  <a:pt x="399" y="0"/>
                </a:moveTo>
                <a:lnTo>
                  <a:pt x="424" y="21"/>
                </a:lnTo>
                <a:lnTo>
                  <a:pt x="436" y="26"/>
                </a:lnTo>
                <a:lnTo>
                  <a:pt x="450" y="104"/>
                </a:lnTo>
                <a:lnTo>
                  <a:pt x="477" y="88"/>
                </a:lnTo>
                <a:lnTo>
                  <a:pt x="502" y="68"/>
                </a:lnTo>
                <a:lnTo>
                  <a:pt x="534" y="52"/>
                </a:lnTo>
                <a:lnTo>
                  <a:pt x="559" y="62"/>
                </a:lnTo>
                <a:lnTo>
                  <a:pt x="569" y="62"/>
                </a:lnTo>
                <a:lnTo>
                  <a:pt x="586" y="68"/>
                </a:lnTo>
                <a:lnTo>
                  <a:pt x="569" y="68"/>
                </a:lnTo>
                <a:lnTo>
                  <a:pt x="575" y="78"/>
                </a:lnTo>
                <a:lnTo>
                  <a:pt x="586" y="88"/>
                </a:lnTo>
                <a:lnTo>
                  <a:pt x="518" y="88"/>
                </a:lnTo>
                <a:lnTo>
                  <a:pt x="492" y="94"/>
                </a:lnTo>
                <a:lnTo>
                  <a:pt x="466" y="109"/>
                </a:lnTo>
                <a:lnTo>
                  <a:pt x="461" y="129"/>
                </a:lnTo>
                <a:lnTo>
                  <a:pt x="466" y="170"/>
                </a:lnTo>
                <a:lnTo>
                  <a:pt x="461" y="202"/>
                </a:lnTo>
                <a:lnTo>
                  <a:pt x="450" y="217"/>
                </a:lnTo>
                <a:lnTo>
                  <a:pt x="461" y="243"/>
                </a:lnTo>
                <a:lnTo>
                  <a:pt x="424" y="243"/>
                </a:lnTo>
                <a:lnTo>
                  <a:pt x="409" y="243"/>
                </a:lnTo>
                <a:lnTo>
                  <a:pt x="420" y="264"/>
                </a:lnTo>
                <a:lnTo>
                  <a:pt x="424" y="280"/>
                </a:lnTo>
                <a:lnTo>
                  <a:pt x="399" y="295"/>
                </a:lnTo>
                <a:lnTo>
                  <a:pt x="399" y="321"/>
                </a:lnTo>
                <a:lnTo>
                  <a:pt x="393" y="336"/>
                </a:lnTo>
                <a:lnTo>
                  <a:pt x="399" y="362"/>
                </a:lnTo>
                <a:lnTo>
                  <a:pt x="383" y="378"/>
                </a:lnTo>
                <a:lnTo>
                  <a:pt x="368" y="373"/>
                </a:lnTo>
                <a:lnTo>
                  <a:pt x="358" y="373"/>
                </a:lnTo>
                <a:lnTo>
                  <a:pt x="342" y="362"/>
                </a:lnTo>
                <a:lnTo>
                  <a:pt x="332" y="373"/>
                </a:lnTo>
                <a:lnTo>
                  <a:pt x="326" y="388"/>
                </a:lnTo>
                <a:lnTo>
                  <a:pt x="301" y="388"/>
                </a:lnTo>
                <a:lnTo>
                  <a:pt x="290" y="388"/>
                </a:lnTo>
                <a:lnTo>
                  <a:pt x="285" y="393"/>
                </a:lnTo>
                <a:lnTo>
                  <a:pt x="275" y="403"/>
                </a:lnTo>
                <a:lnTo>
                  <a:pt x="275" y="456"/>
                </a:lnTo>
                <a:lnTo>
                  <a:pt x="223" y="471"/>
                </a:lnTo>
                <a:lnTo>
                  <a:pt x="182" y="481"/>
                </a:lnTo>
                <a:lnTo>
                  <a:pt x="166" y="487"/>
                </a:lnTo>
                <a:lnTo>
                  <a:pt x="140" y="487"/>
                </a:lnTo>
                <a:lnTo>
                  <a:pt x="109" y="487"/>
                </a:lnTo>
                <a:lnTo>
                  <a:pt x="47" y="471"/>
                </a:lnTo>
                <a:lnTo>
                  <a:pt x="57" y="435"/>
                </a:lnTo>
                <a:lnTo>
                  <a:pt x="72" y="414"/>
                </a:lnTo>
                <a:lnTo>
                  <a:pt x="68" y="388"/>
                </a:lnTo>
                <a:lnTo>
                  <a:pt x="27" y="378"/>
                </a:lnTo>
                <a:lnTo>
                  <a:pt x="27" y="336"/>
                </a:lnTo>
                <a:lnTo>
                  <a:pt x="6" y="295"/>
                </a:lnTo>
                <a:lnTo>
                  <a:pt x="16" y="280"/>
                </a:lnTo>
                <a:lnTo>
                  <a:pt x="6" y="270"/>
                </a:lnTo>
                <a:lnTo>
                  <a:pt x="0" y="243"/>
                </a:lnTo>
                <a:lnTo>
                  <a:pt x="16" y="238"/>
                </a:lnTo>
                <a:lnTo>
                  <a:pt x="6" y="228"/>
                </a:lnTo>
                <a:lnTo>
                  <a:pt x="16" y="197"/>
                </a:lnTo>
                <a:lnTo>
                  <a:pt x="16" y="160"/>
                </a:lnTo>
                <a:lnTo>
                  <a:pt x="68" y="176"/>
                </a:lnTo>
                <a:lnTo>
                  <a:pt x="68" y="197"/>
                </a:lnTo>
                <a:lnTo>
                  <a:pt x="109" y="160"/>
                </a:lnTo>
                <a:lnTo>
                  <a:pt x="99" y="156"/>
                </a:lnTo>
                <a:lnTo>
                  <a:pt x="166" y="119"/>
                </a:lnTo>
                <a:lnTo>
                  <a:pt x="166" y="78"/>
                </a:lnTo>
                <a:lnTo>
                  <a:pt x="197" y="68"/>
                </a:lnTo>
                <a:lnTo>
                  <a:pt x="233" y="78"/>
                </a:lnTo>
                <a:lnTo>
                  <a:pt x="290" y="94"/>
                </a:lnTo>
                <a:lnTo>
                  <a:pt x="332" y="68"/>
                </a:lnTo>
                <a:lnTo>
                  <a:pt x="342" y="78"/>
                </a:lnTo>
                <a:lnTo>
                  <a:pt x="352" y="62"/>
                </a:lnTo>
                <a:lnTo>
                  <a:pt x="393" y="47"/>
                </a:lnTo>
                <a:lnTo>
                  <a:pt x="383" y="37"/>
                </a:lnTo>
                <a:lnTo>
                  <a:pt x="399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8" name="Freeform 47"/>
          <p:cNvSpPr>
            <a:spLocks noChangeArrowheads="1"/>
          </p:cNvSpPr>
          <p:nvPr/>
        </p:nvSpPr>
        <p:spPr bwMode="auto">
          <a:xfrm>
            <a:off x="3625081" y="4582224"/>
            <a:ext cx="260519" cy="323401"/>
          </a:xfrm>
          <a:custGeom>
            <a:avLst/>
            <a:gdLst>
              <a:gd name="T0" fmla="*/ 67 w 218"/>
              <a:gd name="T1" fmla="*/ 239 h 270"/>
              <a:gd name="T2" fmla="*/ 36 w 218"/>
              <a:gd name="T3" fmla="*/ 145 h 270"/>
              <a:gd name="T4" fmla="*/ 41 w 218"/>
              <a:gd name="T5" fmla="*/ 119 h 270"/>
              <a:gd name="T6" fmla="*/ 14 w 218"/>
              <a:gd name="T7" fmla="*/ 109 h 270"/>
              <a:gd name="T8" fmla="*/ 0 w 218"/>
              <a:gd name="T9" fmla="*/ 94 h 270"/>
              <a:gd name="T10" fmla="*/ 14 w 218"/>
              <a:gd name="T11" fmla="*/ 88 h 270"/>
              <a:gd name="T12" fmla="*/ 14 w 218"/>
              <a:gd name="T13" fmla="*/ 67 h 270"/>
              <a:gd name="T14" fmla="*/ 41 w 218"/>
              <a:gd name="T15" fmla="*/ 67 h 270"/>
              <a:gd name="T16" fmla="*/ 26 w 218"/>
              <a:gd name="T17" fmla="*/ 51 h 270"/>
              <a:gd name="T18" fmla="*/ 14 w 218"/>
              <a:gd name="T19" fmla="*/ 51 h 270"/>
              <a:gd name="T20" fmla="*/ 0 w 218"/>
              <a:gd name="T21" fmla="*/ 37 h 270"/>
              <a:gd name="T22" fmla="*/ 10 w 218"/>
              <a:gd name="T23" fmla="*/ 0 h 270"/>
              <a:gd name="T24" fmla="*/ 26 w 218"/>
              <a:gd name="T25" fmla="*/ 0 h 270"/>
              <a:gd name="T26" fmla="*/ 51 w 218"/>
              <a:gd name="T27" fmla="*/ 21 h 270"/>
              <a:gd name="T28" fmla="*/ 77 w 218"/>
              <a:gd name="T29" fmla="*/ 37 h 270"/>
              <a:gd name="T30" fmla="*/ 82 w 218"/>
              <a:gd name="T31" fmla="*/ 62 h 270"/>
              <a:gd name="T32" fmla="*/ 77 w 218"/>
              <a:gd name="T33" fmla="*/ 67 h 270"/>
              <a:gd name="T34" fmla="*/ 176 w 218"/>
              <a:gd name="T35" fmla="*/ 62 h 270"/>
              <a:gd name="T36" fmla="*/ 186 w 218"/>
              <a:gd name="T37" fmla="*/ 78 h 270"/>
              <a:gd name="T38" fmla="*/ 176 w 218"/>
              <a:gd name="T39" fmla="*/ 88 h 270"/>
              <a:gd name="T40" fmla="*/ 176 w 218"/>
              <a:gd name="T41" fmla="*/ 104 h 270"/>
              <a:gd name="T42" fmla="*/ 149 w 218"/>
              <a:gd name="T43" fmla="*/ 109 h 270"/>
              <a:gd name="T44" fmla="*/ 145 w 218"/>
              <a:gd name="T45" fmla="*/ 129 h 270"/>
              <a:gd name="T46" fmla="*/ 133 w 218"/>
              <a:gd name="T47" fmla="*/ 135 h 270"/>
              <a:gd name="T48" fmla="*/ 145 w 218"/>
              <a:gd name="T49" fmla="*/ 171 h 270"/>
              <a:gd name="T50" fmla="*/ 149 w 218"/>
              <a:gd name="T51" fmla="*/ 171 h 270"/>
              <a:gd name="T52" fmla="*/ 160 w 218"/>
              <a:gd name="T53" fmla="*/ 176 h 270"/>
              <a:gd name="T54" fmla="*/ 165 w 218"/>
              <a:gd name="T55" fmla="*/ 176 h 270"/>
              <a:gd name="T56" fmla="*/ 186 w 218"/>
              <a:gd name="T57" fmla="*/ 155 h 270"/>
              <a:gd name="T58" fmla="*/ 186 w 218"/>
              <a:gd name="T59" fmla="*/ 176 h 270"/>
              <a:gd name="T60" fmla="*/ 201 w 218"/>
              <a:gd name="T61" fmla="*/ 196 h 270"/>
              <a:gd name="T62" fmla="*/ 211 w 218"/>
              <a:gd name="T63" fmla="*/ 218 h 270"/>
              <a:gd name="T64" fmla="*/ 217 w 218"/>
              <a:gd name="T65" fmla="*/ 269 h 270"/>
              <a:gd name="T66" fmla="*/ 201 w 218"/>
              <a:gd name="T67" fmla="*/ 264 h 270"/>
              <a:gd name="T68" fmla="*/ 190 w 218"/>
              <a:gd name="T69" fmla="*/ 269 h 270"/>
              <a:gd name="T70" fmla="*/ 186 w 218"/>
              <a:gd name="T71" fmla="*/ 243 h 270"/>
              <a:gd name="T72" fmla="*/ 176 w 218"/>
              <a:gd name="T73" fmla="*/ 212 h 270"/>
              <a:gd name="T74" fmla="*/ 149 w 218"/>
              <a:gd name="T75" fmla="*/ 186 h 270"/>
              <a:gd name="T76" fmla="*/ 123 w 218"/>
              <a:gd name="T77" fmla="*/ 176 h 270"/>
              <a:gd name="T78" fmla="*/ 118 w 218"/>
              <a:gd name="T79" fmla="*/ 155 h 270"/>
              <a:gd name="T80" fmla="*/ 92 w 218"/>
              <a:gd name="T81" fmla="*/ 145 h 270"/>
              <a:gd name="T82" fmla="*/ 92 w 218"/>
              <a:gd name="T83" fmla="*/ 161 h 270"/>
              <a:gd name="T84" fmla="*/ 108 w 218"/>
              <a:gd name="T85" fmla="*/ 161 h 270"/>
              <a:gd name="T86" fmla="*/ 118 w 218"/>
              <a:gd name="T87" fmla="*/ 186 h 270"/>
              <a:gd name="T88" fmla="*/ 108 w 218"/>
              <a:gd name="T89" fmla="*/ 196 h 270"/>
              <a:gd name="T90" fmla="*/ 118 w 218"/>
              <a:gd name="T91" fmla="*/ 212 h 270"/>
              <a:gd name="T92" fmla="*/ 108 w 218"/>
              <a:gd name="T93" fmla="*/ 239 h 270"/>
              <a:gd name="T94" fmla="*/ 92 w 218"/>
              <a:gd name="T95" fmla="*/ 218 h 270"/>
              <a:gd name="T96" fmla="*/ 92 w 218"/>
              <a:gd name="T97" fmla="*/ 212 h 270"/>
              <a:gd name="T98" fmla="*/ 82 w 218"/>
              <a:gd name="T99" fmla="*/ 218 h 270"/>
              <a:gd name="T100" fmla="*/ 92 w 218"/>
              <a:gd name="T101" fmla="*/ 239 h 270"/>
              <a:gd name="T102" fmla="*/ 77 w 218"/>
              <a:gd name="T103" fmla="*/ 239 h 270"/>
              <a:gd name="T104" fmla="*/ 67 w 218"/>
              <a:gd name="T105" fmla="*/ 239 h 270"/>
              <a:gd name="T106" fmla="*/ 67 w 218"/>
              <a:gd name="T107" fmla="*/ 239 h 2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8"/>
              <a:gd name="T163" fmla="*/ 0 h 270"/>
              <a:gd name="T164" fmla="*/ 218 w 218"/>
              <a:gd name="T165" fmla="*/ 270 h 27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8" h="270">
                <a:moveTo>
                  <a:pt x="67" y="239"/>
                </a:moveTo>
                <a:lnTo>
                  <a:pt x="36" y="145"/>
                </a:lnTo>
                <a:lnTo>
                  <a:pt x="41" y="119"/>
                </a:lnTo>
                <a:lnTo>
                  <a:pt x="14" y="109"/>
                </a:lnTo>
                <a:lnTo>
                  <a:pt x="0" y="94"/>
                </a:lnTo>
                <a:lnTo>
                  <a:pt x="14" y="88"/>
                </a:lnTo>
                <a:lnTo>
                  <a:pt x="14" y="67"/>
                </a:lnTo>
                <a:lnTo>
                  <a:pt x="41" y="67"/>
                </a:lnTo>
                <a:lnTo>
                  <a:pt x="26" y="51"/>
                </a:lnTo>
                <a:lnTo>
                  <a:pt x="14" y="51"/>
                </a:lnTo>
                <a:lnTo>
                  <a:pt x="0" y="37"/>
                </a:lnTo>
                <a:lnTo>
                  <a:pt x="10" y="0"/>
                </a:lnTo>
                <a:lnTo>
                  <a:pt x="26" y="0"/>
                </a:lnTo>
                <a:lnTo>
                  <a:pt x="51" y="21"/>
                </a:lnTo>
                <a:lnTo>
                  <a:pt x="77" y="37"/>
                </a:lnTo>
                <a:lnTo>
                  <a:pt x="82" y="62"/>
                </a:lnTo>
                <a:lnTo>
                  <a:pt x="77" y="67"/>
                </a:lnTo>
                <a:lnTo>
                  <a:pt x="176" y="62"/>
                </a:lnTo>
                <a:lnTo>
                  <a:pt x="186" y="78"/>
                </a:lnTo>
                <a:lnTo>
                  <a:pt x="176" y="88"/>
                </a:lnTo>
                <a:lnTo>
                  <a:pt x="176" y="104"/>
                </a:lnTo>
                <a:lnTo>
                  <a:pt x="149" y="109"/>
                </a:lnTo>
                <a:lnTo>
                  <a:pt x="145" y="129"/>
                </a:lnTo>
                <a:lnTo>
                  <a:pt x="133" y="135"/>
                </a:lnTo>
                <a:lnTo>
                  <a:pt x="145" y="171"/>
                </a:lnTo>
                <a:lnTo>
                  <a:pt x="149" y="171"/>
                </a:lnTo>
                <a:lnTo>
                  <a:pt x="160" y="176"/>
                </a:lnTo>
                <a:lnTo>
                  <a:pt x="165" y="176"/>
                </a:lnTo>
                <a:lnTo>
                  <a:pt x="186" y="155"/>
                </a:lnTo>
                <a:lnTo>
                  <a:pt x="186" y="176"/>
                </a:lnTo>
                <a:lnTo>
                  <a:pt x="201" y="196"/>
                </a:lnTo>
                <a:lnTo>
                  <a:pt x="211" y="218"/>
                </a:lnTo>
                <a:lnTo>
                  <a:pt x="217" y="269"/>
                </a:lnTo>
                <a:lnTo>
                  <a:pt x="201" y="264"/>
                </a:lnTo>
                <a:lnTo>
                  <a:pt x="190" y="269"/>
                </a:lnTo>
                <a:lnTo>
                  <a:pt x="186" y="243"/>
                </a:lnTo>
                <a:lnTo>
                  <a:pt x="176" y="212"/>
                </a:lnTo>
                <a:lnTo>
                  <a:pt x="149" y="186"/>
                </a:lnTo>
                <a:lnTo>
                  <a:pt x="123" y="176"/>
                </a:lnTo>
                <a:lnTo>
                  <a:pt x="118" y="155"/>
                </a:lnTo>
                <a:lnTo>
                  <a:pt x="92" y="145"/>
                </a:lnTo>
                <a:lnTo>
                  <a:pt x="92" y="161"/>
                </a:lnTo>
                <a:lnTo>
                  <a:pt x="108" y="161"/>
                </a:lnTo>
                <a:lnTo>
                  <a:pt x="118" y="186"/>
                </a:lnTo>
                <a:lnTo>
                  <a:pt x="108" y="196"/>
                </a:lnTo>
                <a:lnTo>
                  <a:pt x="118" y="212"/>
                </a:lnTo>
                <a:lnTo>
                  <a:pt x="108" y="239"/>
                </a:lnTo>
                <a:lnTo>
                  <a:pt x="92" y="218"/>
                </a:lnTo>
                <a:lnTo>
                  <a:pt x="92" y="212"/>
                </a:lnTo>
                <a:lnTo>
                  <a:pt x="82" y="218"/>
                </a:lnTo>
                <a:lnTo>
                  <a:pt x="92" y="239"/>
                </a:lnTo>
                <a:lnTo>
                  <a:pt x="77" y="239"/>
                </a:lnTo>
                <a:lnTo>
                  <a:pt x="67" y="23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69" name="Freeform 48"/>
          <p:cNvSpPr>
            <a:spLocks noChangeArrowheads="1"/>
          </p:cNvSpPr>
          <p:nvPr/>
        </p:nvSpPr>
        <p:spPr bwMode="auto">
          <a:xfrm>
            <a:off x="3643048" y="4483408"/>
            <a:ext cx="176674" cy="80849"/>
          </a:xfrm>
          <a:custGeom>
            <a:avLst/>
            <a:gdLst>
              <a:gd name="T0" fmla="*/ 0 w 147"/>
              <a:gd name="T1" fmla="*/ 36 h 68"/>
              <a:gd name="T2" fmla="*/ 27 w 147"/>
              <a:gd name="T3" fmla="*/ 26 h 68"/>
              <a:gd name="T4" fmla="*/ 37 w 147"/>
              <a:gd name="T5" fmla="*/ 0 h 68"/>
              <a:gd name="T6" fmla="*/ 62 w 147"/>
              <a:gd name="T7" fmla="*/ 10 h 68"/>
              <a:gd name="T8" fmla="*/ 94 w 147"/>
              <a:gd name="T9" fmla="*/ 10 h 68"/>
              <a:gd name="T10" fmla="*/ 104 w 147"/>
              <a:gd name="T11" fmla="*/ 0 h 68"/>
              <a:gd name="T12" fmla="*/ 119 w 147"/>
              <a:gd name="T13" fmla="*/ 16 h 68"/>
              <a:gd name="T14" fmla="*/ 119 w 147"/>
              <a:gd name="T15" fmla="*/ 36 h 68"/>
              <a:gd name="T16" fmla="*/ 135 w 147"/>
              <a:gd name="T17" fmla="*/ 41 h 68"/>
              <a:gd name="T18" fmla="*/ 146 w 147"/>
              <a:gd name="T19" fmla="*/ 67 h 68"/>
              <a:gd name="T20" fmla="*/ 78 w 147"/>
              <a:gd name="T21" fmla="*/ 67 h 68"/>
              <a:gd name="T22" fmla="*/ 78 w 147"/>
              <a:gd name="T23" fmla="*/ 61 h 68"/>
              <a:gd name="T24" fmla="*/ 52 w 147"/>
              <a:gd name="T25" fmla="*/ 67 h 68"/>
              <a:gd name="T26" fmla="*/ 21 w 147"/>
              <a:gd name="T27" fmla="*/ 61 h 68"/>
              <a:gd name="T28" fmla="*/ 0 w 147"/>
              <a:gd name="T29" fmla="*/ 51 h 68"/>
              <a:gd name="T30" fmla="*/ 0 w 147"/>
              <a:gd name="T31" fmla="*/ 36 h 68"/>
              <a:gd name="T32" fmla="*/ 0 w 147"/>
              <a:gd name="T33" fmla="*/ 36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7"/>
              <a:gd name="T52" fmla="*/ 0 h 68"/>
              <a:gd name="T53" fmla="*/ 147 w 147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7" h="68">
                <a:moveTo>
                  <a:pt x="0" y="36"/>
                </a:moveTo>
                <a:lnTo>
                  <a:pt x="27" y="26"/>
                </a:lnTo>
                <a:lnTo>
                  <a:pt x="37" y="0"/>
                </a:lnTo>
                <a:lnTo>
                  <a:pt x="62" y="10"/>
                </a:lnTo>
                <a:lnTo>
                  <a:pt x="94" y="10"/>
                </a:lnTo>
                <a:lnTo>
                  <a:pt x="104" y="0"/>
                </a:lnTo>
                <a:lnTo>
                  <a:pt x="119" y="16"/>
                </a:lnTo>
                <a:lnTo>
                  <a:pt x="119" y="36"/>
                </a:lnTo>
                <a:lnTo>
                  <a:pt x="135" y="41"/>
                </a:lnTo>
                <a:lnTo>
                  <a:pt x="146" y="67"/>
                </a:lnTo>
                <a:lnTo>
                  <a:pt x="78" y="67"/>
                </a:lnTo>
                <a:lnTo>
                  <a:pt x="78" y="61"/>
                </a:lnTo>
                <a:lnTo>
                  <a:pt x="52" y="67"/>
                </a:lnTo>
                <a:lnTo>
                  <a:pt x="21" y="61"/>
                </a:lnTo>
                <a:lnTo>
                  <a:pt x="0" y="51"/>
                </a:lnTo>
                <a:lnTo>
                  <a:pt x="0" y="3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0" name="Freeform 49"/>
          <p:cNvSpPr>
            <a:spLocks noChangeArrowheads="1"/>
          </p:cNvSpPr>
          <p:nvPr/>
        </p:nvSpPr>
        <p:spPr bwMode="auto">
          <a:xfrm>
            <a:off x="3855655" y="4465441"/>
            <a:ext cx="485103" cy="1072015"/>
          </a:xfrm>
          <a:custGeom>
            <a:avLst/>
            <a:gdLst>
              <a:gd name="T0" fmla="*/ 37 w 407"/>
              <a:gd name="T1" fmla="*/ 315 h 897"/>
              <a:gd name="T2" fmla="*/ 42 w 407"/>
              <a:gd name="T3" fmla="*/ 269 h 897"/>
              <a:gd name="T4" fmla="*/ 68 w 407"/>
              <a:gd name="T5" fmla="*/ 227 h 897"/>
              <a:gd name="T6" fmla="*/ 84 w 407"/>
              <a:gd name="T7" fmla="*/ 165 h 897"/>
              <a:gd name="T8" fmla="*/ 104 w 407"/>
              <a:gd name="T9" fmla="*/ 135 h 897"/>
              <a:gd name="T10" fmla="*/ 135 w 407"/>
              <a:gd name="T11" fmla="*/ 67 h 897"/>
              <a:gd name="T12" fmla="*/ 176 w 407"/>
              <a:gd name="T13" fmla="*/ 67 h 897"/>
              <a:gd name="T14" fmla="*/ 176 w 407"/>
              <a:gd name="T15" fmla="*/ 31 h 897"/>
              <a:gd name="T16" fmla="*/ 192 w 407"/>
              <a:gd name="T17" fmla="*/ 16 h 897"/>
              <a:gd name="T18" fmla="*/ 219 w 407"/>
              <a:gd name="T19" fmla="*/ 0 h 897"/>
              <a:gd name="T20" fmla="*/ 239 w 407"/>
              <a:gd name="T21" fmla="*/ 41 h 897"/>
              <a:gd name="T22" fmla="*/ 270 w 407"/>
              <a:gd name="T23" fmla="*/ 124 h 897"/>
              <a:gd name="T24" fmla="*/ 260 w 407"/>
              <a:gd name="T25" fmla="*/ 149 h 897"/>
              <a:gd name="T26" fmla="*/ 229 w 407"/>
              <a:gd name="T27" fmla="*/ 165 h 897"/>
              <a:gd name="T28" fmla="*/ 219 w 407"/>
              <a:gd name="T29" fmla="*/ 186 h 897"/>
              <a:gd name="T30" fmla="*/ 239 w 407"/>
              <a:gd name="T31" fmla="*/ 227 h 897"/>
              <a:gd name="T32" fmla="*/ 260 w 407"/>
              <a:gd name="T33" fmla="*/ 217 h 897"/>
              <a:gd name="T34" fmla="*/ 280 w 407"/>
              <a:gd name="T35" fmla="*/ 227 h 897"/>
              <a:gd name="T36" fmla="*/ 296 w 407"/>
              <a:gd name="T37" fmla="*/ 269 h 897"/>
              <a:gd name="T38" fmla="*/ 321 w 407"/>
              <a:gd name="T39" fmla="*/ 294 h 897"/>
              <a:gd name="T40" fmla="*/ 352 w 407"/>
              <a:gd name="T41" fmla="*/ 325 h 897"/>
              <a:gd name="T42" fmla="*/ 352 w 407"/>
              <a:gd name="T43" fmla="*/ 341 h 897"/>
              <a:gd name="T44" fmla="*/ 379 w 407"/>
              <a:gd name="T45" fmla="*/ 352 h 897"/>
              <a:gd name="T46" fmla="*/ 389 w 407"/>
              <a:gd name="T47" fmla="*/ 362 h 897"/>
              <a:gd name="T48" fmla="*/ 389 w 407"/>
              <a:gd name="T49" fmla="*/ 378 h 897"/>
              <a:gd name="T50" fmla="*/ 364 w 407"/>
              <a:gd name="T51" fmla="*/ 393 h 897"/>
              <a:gd name="T52" fmla="*/ 327 w 407"/>
              <a:gd name="T53" fmla="*/ 419 h 897"/>
              <a:gd name="T54" fmla="*/ 321 w 407"/>
              <a:gd name="T55" fmla="*/ 423 h 897"/>
              <a:gd name="T56" fmla="*/ 270 w 407"/>
              <a:gd name="T57" fmla="*/ 445 h 897"/>
              <a:gd name="T58" fmla="*/ 260 w 407"/>
              <a:gd name="T59" fmla="*/ 486 h 897"/>
              <a:gd name="T60" fmla="*/ 254 w 407"/>
              <a:gd name="T61" fmla="*/ 501 h 897"/>
              <a:gd name="T62" fmla="*/ 270 w 407"/>
              <a:gd name="T63" fmla="*/ 517 h 897"/>
              <a:gd name="T64" fmla="*/ 311 w 407"/>
              <a:gd name="T65" fmla="*/ 584 h 897"/>
              <a:gd name="T66" fmla="*/ 311 w 407"/>
              <a:gd name="T67" fmla="*/ 621 h 897"/>
              <a:gd name="T68" fmla="*/ 301 w 407"/>
              <a:gd name="T69" fmla="*/ 662 h 897"/>
              <a:gd name="T70" fmla="*/ 348 w 407"/>
              <a:gd name="T71" fmla="*/ 729 h 897"/>
              <a:gd name="T72" fmla="*/ 364 w 407"/>
              <a:gd name="T73" fmla="*/ 801 h 897"/>
              <a:gd name="T74" fmla="*/ 337 w 407"/>
              <a:gd name="T75" fmla="*/ 869 h 897"/>
              <a:gd name="T76" fmla="*/ 327 w 407"/>
              <a:gd name="T77" fmla="*/ 896 h 897"/>
              <a:gd name="T78" fmla="*/ 327 w 407"/>
              <a:gd name="T79" fmla="*/ 854 h 897"/>
              <a:gd name="T80" fmla="*/ 321 w 407"/>
              <a:gd name="T81" fmla="*/ 812 h 897"/>
              <a:gd name="T82" fmla="*/ 327 w 407"/>
              <a:gd name="T83" fmla="*/ 760 h 897"/>
              <a:gd name="T84" fmla="*/ 301 w 407"/>
              <a:gd name="T85" fmla="*/ 729 h 897"/>
              <a:gd name="T86" fmla="*/ 286 w 407"/>
              <a:gd name="T87" fmla="*/ 688 h 897"/>
              <a:gd name="T88" fmla="*/ 270 w 407"/>
              <a:gd name="T89" fmla="*/ 611 h 897"/>
              <a:gd name="T90" fmla="*/ 254 w 407"/>
              <a:gd name="T91" fmla="*/ 584 h 897"/>
              <a:gd name="T92" fmla="*/ 239 w 407"/>
              <a:gd name="T93" fmla="*/ 554 h 897"/>
              <a:gd name="T94" fmla="*/ 229 w 407"/>
              <a:gd name="T95" fmla="*/ 584 h 897"/>
              <a:gd name="T96" fmla="*/ 176 w 407"/>
              <a:gd name="T97" fmla="*/ 621 h 897"/>
              <a:gd name="T98" fmla="*/ 151 w 407"/>
              <a:gd name="T99" fmla="*/ 621 h 897"/>
              <a:gd name="T100" fmla="*/ 151 w 407"/>
              <a:gd name="T101" fmla="*/ 621 h 897"/>
              <a:gd name="T102" fmla="*/ 135 w 407"/>
              <a:gd name="T103" fmla="*/ 611 h 897"/>
              <a:gd name="T104" fmla="*/ 119 w 407"/>
              <a:gd name="T105" fmla="*/ 568 h 897"/>
              <a:gd name="T106" fmla="*/ 119 w 407"/>
              <a:gd name="T107" fmla="*/ 501 h 897"/>
              <a:gd name="T108" fmla="*/ 94 w 407"/>
              <a:gd name="T109" fmla="*/ 476 h 897"/>
              <a:gd name="T110" fmla="*/ 84 w 407"/>
              <a:gd name="T111" fmla="*/ 460 h 897"/>
              <a:gd name="T112" fmla="*/ 68 w 407"/>
              <a:gd name="T113" fmla="*/ 435 h 897"/>
              <a:gd name="T114" fmla="*/ 52 w 407"/>
              <a:gd name="T115" fmla="*/ 409 h 897"/>
              <a:gd name="T116" fmla="*/ 27 w 407"/>
              <a:gd name="T117" fmla="*/ 403 h 897"/>
              <a:gd name="T118" fmla="*/ 11 w 407"/>
              <a:gd name="T119" fmla="*/ 362 h 897"/>
              <a:gd name="T120" fmla="*/ 21 w 407"/>
              <a:gd name="T121" fmla="*/ 315 h 8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7"/>
              <a:gd name="T184" fmla="*/ 0 h 897"/>
              <a:gd name="T185" fmla="*/ 407 w 407"/>
              <a:gd name="T186" fmla="*/ 897 h 89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7" h="897">
                <a:moveTo>
                  <a:pt x="21" y="315"/>
                </a:moveTo>
                <a:lnTo>
                  <a:pt x="37" y="315"/>
                </a:lnTo>
                <a:lnTo>
                  <a:pt x="27" y="274"/>
                </a:lnTo>
                <a:lnTo>
                  <a:pt x="42" y="269"/>
                </a:lnTo>
                <a:lnTo>
                  <a:pt x="42" y="227"/>
                </a:lnTo>
                <a:lnTo>
                  <a:pt x="68" y="227"/>
                </a:lnTo>
                <a:lnTo>
                  <a:pt x="84" y="192"/>
                </a:lnTo>
                <a:lnTo>
                  <a:pt x="84" y="165"/>
                </a:lnTo>
                <a:lnTo>
                  <a:pt x="84" y="149"/>
                </a:lnTo>
                <a:lnTo>
                  <a:pt x="104" y="135"/>
                </a:lnTo>
                <a:lnTo>
                  <a:pt x="104" y="98"/>
                </a:lnTo>
                <a:lnTo>
                  <a:pt x="135" y="67"/>
                </a:lnTo>
                <a:lnTo>
                  <a:pt x="172" y="57"/>
                </a:lnTo>
                <a:lnTo>
                  <a:pt x="176" y="67"/>
                </a:lnTo>
                <a:lnTo>
                  <a:pt x="187" y="57"/>
                </a:lnTo>
                <a:lnTo>
                  <a:pt x="176" y="31"/>
                </a:lnTo>
                <a:lnTo>
                  <a:pt x="187" y="16"/>
                </a:lnTo>
                <a:lnTo>
                  <a:pt x="192" y="16"/>
                </a:lnTo>
                <a:lnTo>
                  <a:pt x="192" y="0"/>
                </a:lnTo>
                <a:lnTo>
                  <a:pt x="219" y="0"/>
                </a:lnTo>
                <a:lnTo>
                  <a:pt x="239" y="26"/>
                </a:lnTo>
                <a:lnTo>
                  <a:pt x="239" y="41"/>
                </a:lnTo>
                <a:lnTo>
                  <a:pt x="254" y="41"/>
                </a:lnTo>
                <a:lnTo>
                  <a:pt x="270" y="124"/>
                </a:lnTo>
                <a:lnTo>
                  <a:pt x="260" y="145"/>
                </a:lnTo>
                <a:lnTo>
                  <a:pt x="260" y="149"/>
                </a:lnTo>
                <a:lnTo>
                  <a:pt x="254" y="149"/>
                </a:lnTo>
                <a:lnTo>
                  <a:pt x="229" y="165"/>
                </a:lnTo>
                <a:lnTo>
                  <a:pt x="239" y="186"/>
                </a:lnTo>
                <a:lnTo>
                  <a:pt x="219" y="186"/>
                </a:lnTo>
                <a:lnTo>
                  <a:pt x="229" y="207"/>
                </a:lnTo>
                <a:lnTo>
                  <a:pt x="239" y="227"/>
                </a:lnTo>
                <a:lnTo>
                  <a:pt x="254" y="217"/>
                </a:lnTo>
                <a:lnTo>
                  <a:pt x="260" y="217"/>
                </a:lnTo>
                <a:lnTo>
                  <a:pt x="286" y="217"/>
                </a:lnTo>
                <a:lnTo>
                  <a:pt x="280" y="227"/>
                </a:lnTo>
                <a:lnTo>
                  <a:pt x="286" y="233"/>
                </a:lnTo>
                <a:lnTo>
                  <a:pt x="296" y="269"/>
                </a:lnTo>
                <a:lnTo>
                  <a:pt x="321" y="269"/>
                </a:lnTo>
                <a:lnTo>
                  <a:pt x="321" y="294"/>
                </a:lnTo>
                <a:lnTo>
                  <a:pt x="311" y="315"/>
                </a:lnTo>
                <a:lnTo>
                  <a:pt x="352" y="325"/>
                </a:lnTo>
                <a:lnTo>
                  <a:pt x="352" y="337"/>
                </a:lnTo>
                <a:lnTo>
                  <a:pt x="352" y="341"/>
                </a:lnTo>
                <a:lnTo>
                  <a:pt x="364" y="341"/>
                </a:lnTo>
                <a:lnTo>
                  <a:pt x="379" y="352"/>
                </a:lnTo>
                <a:lnTo>
                  <a:pt x="406" y="352"/>
                </a:lnTo>
                <a:lnTo>
                  <a:pt x="389" y="362"/>
                </a:lnTo>
                <a:lnTo>
                  <a:pt x="379" y="367"/>
                </a:lnTo>
                <a:lnTo>
                  <a:pt x="389" y="378"/>
                </a:lnTo>
                <a:lnTo>
                  <a:pt x="368" y="382"/>
                </a:lnTo>
                <a:lnTo>
                  <a:pt x="364" y="393"/>
                </a:lnTo>
                <a:lnTo>
                  <a:pt x="337" y="403"/>
                </a:lnTo>
                <a:lnTo>
                  <a:pt x="327" y="419"/>
                </a:lnTo>
                <a:lnTo>
                  <a:pt x="311" y="409"/>
                </a:lnTo>
                <a:lnTo>
                  <a:pt x="321" y="423"/>
                </a:lnTo>
                <a:lnTo>
                  <a:pt x="280" y="435"/>
                </a:lnTo>
                <a:lnTo>
                  <a:pt x="270" y="445"/>
                </a:lnTo>
                <a:lnTo>
                  <a:pt x="260" y="460"/>
                </a:lnTo>
                <a:lnTo>
                  <a:pt x="260" y="486"/>
                </a:lnTo>
                <a:lnTo>
                  <a:pt x="254" y="491"/>
                </a:lnTo>
                <a:lnTo>
                  <a:pt x="254" y="501"/>
                </a:lnTo>
                <a:lnTo>
                  <a:pt x="260" y="501"/>
                </a:lnTo>
                <a:lnTo>
                  <a:pt x="270" y="517"/>
                </a:lnTo>
                <a:lnTo>
                  <a:pt x="301" y="568"/>
                </a:lnTo>
                <a:lnTo>
                  <a:pt x="311" y="584"/>
                </a:lnTo>
                <a:lnTo>
                  <a:pt x="321" y="611"/>
                </a:lnTo>
                <a:lnTo>
                  <a:pt x="311" y="621"/>
                </a:lnTo>
                <a:lnTo>
                  <a:pt x="311" y="641"/>
                </a:lnTo>
                <a:lnTo>
                  <a:pt x="301" y="662"/>
                </a:lnTo>
                <a:lnTo>
                  <a:pt x="301" y="678"/>
                </a:lnTo>
                <a:lnTo>
                  <a:pt x="348" y="729"/>
                </a:lnTo>
                <a:lnTo>
                  <a:pt x="348" y="750"/>
                </a:lnTo>
                <a:lnTo>
                  <a:pt x="364" y="801"/>
                </a:lnTo>
                <a:lnTo>
                  <a:pt x="352" y="828"/>
                </a:lnTo>
                <a:lnTo>
                  <a:pt x="337" y="869"/>
                </a:lnTo>
                <a:lnTo>
                  <a:pt x="337" y="885"/>
                </a:lnTo>
                <a:lnTo>
                  <a:pt x="327" y="896"/>
                </a:lnTo>
                <a:lnTo>
                  <a:pt x="321" y="869"/>
                </a:lnTo>
                <a:lnTo>
                  <a:pt x="327" y="854"/>
                </a:lnTo>
                <a:lnTo>
                  <a:pt x="327" y="812"/>
                </a:lnTo>
                <a:lnTo>
                  <a:pt x="321" y="812"/>
                </a:lnTo>
                <a:lnTo>
                  <a:pt x="327" y="801"/>
                </a:lnTo>
                <a:lnTo>
                  <a:pt x="327" y="760"/>
                </a:lnTo>
                <a:lnTo>
                  <a:pt x="301" y="709"/>
                </a:lnTo>
                <a:lnTo>
                  <a:pt x="301" y="729"/>
                </a:lnTo>
                <a:lnTo>
                  <a:pt x="296" y="729"/>
                </a:lnTo>
                <a:lnTo>
                  <a:pt x="286" y="688"/>
                </a:lnTo>
                <a:lnTo>
                  <a:pt x="280" y="641"/>
                </a:lnTo>
                <a:lnTo>
                  <a:pt x="270" y="611"/>
                </a:lnTo>
                <a:lnTo>
                  <a:pt x="270" y="584"/>
                </a:lnTo>
                <a:lnTo>
                  <a:pt x="254" y="584"/>
                </a:lnTo>
                <a:lnTo>
                  <a:pt x="244" y="568"/>
                </a:lnTo>
                <a:lnTo>
                  <a:pt x="239" y="554"/>
                </a:lnTo>
                <a:lnTo>
                  <a:pt x="229" y="558"/>
                </a:lnTo>
                <a:lnTo>
                  <a:pt x="229" y="584"/>
                </a:lnTo>
                <a:lnTo>
                  <a:pt x="213" y="600"/>
                </a:lnTo>
                <a:lnTo>
                  <a:pt x="176" y="621"/>
                </a:lnTo>
                <a:lnTo>
                  <a:pt x="172" y="626"/>
                </a:lnTo>
                <a:lnTo>
                  <a:pt x="151" y="621"/>
                </a:lnTo>
                <a:lnTo>
                  <a:pt x="161" y="611"/>
                </a:lnTo>
                <a:lnTo>
                  <a:pt x="151" y="621"/>
                </a:lnTo>
                <a:lnTo>
                  <a:pt x="135" y="621"/>
                </a:lnTo>
                <a:lnTo>
                  <a:pt x="135" y="611"/>
                </a:lnTo>
                <a:lnTo>
                  <a:pt x="119" y="621"/>
                </a:lnTo>
                <a:lnTo>
                  <a:pt x="119" y="568"/>
                </a:lnTo>
                <a:lnTo>
                  <a:pt x="131" y="527"/>
                </a:lnTo>
                <a:lnTo>
                  <a:pt x="119" y="501"/>
                </a:lnTo>
                <a:lnTo>
                  <a:pt x="94" y="470"/>
                </a:lnTo>
                <a:lnTo>
                  <a:pt x="94" y="476"/>
                </a:lnTo>
                <a:lnTo>
                  <a:pt x="68" y="450"/>
                </a:lnTo>
                <a:lnTo>
                  <a:pt x="84" y="460"/>
                </a:lnTo>
                <a:lnTo>
                  <a:pt x="94" y="450"/>
                </a:lnTo>
                <a:lnTo>
                  <a:pt x="68" y="435"/>
                </a:lnTo>
                <a:lnTo>
                  <a:pt x="62" y="419"/>
                </a:lnTo>
                <a:lnTo>
                  <a:pt x="52" y="409"/>
                </a:lnTo>
                <a:lnTo>
                  <a:pt x="37" y="403"/>
                </a:lnTo>
                <a:lnTo>
                  <a:pt x="27" y="403"/>
                </a:lnTo>
                <a:lnTo>
                  <a:pt x="0" y="367"/>
                </a:lnTo>
                <a:lnTo>
                  <a:pt x="11" y="362"/>
                </a:lnTo>
                <a:lnTo>
                  <a:pt x="27" y="367"/>
                </a:lnTo>
                <a:lnTo>
                  <a:pt x="21" y="31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1" name="Freeform 50"/>
          <p:cNvSpPr>
            <a:spLocks noChangeArrowheads="1"/>
          </p:cNvSpPr>
          <p:nvPr/>
        </p:nvSpPr>
        <p:spPr bwMode="auto">
          <a:xfrm>
            <a:off x="5101351" y="5815939"/>
            <a:ext cx="50905" cy="59889"/>
          </a:xfrm>
          <a:custGeom>
            <a:avLst/>
            <a:gdLst>
              <a:gd name="T0" fmla="*/ 0 w 42"/>
              <a:gd name="T1" fmla="*/ 15 h 52"/>
              <a:gd name="T2" fmla="*/ 25 w 42"/>
              <a:gd name="T3" fmla="*/ 0 h 52"/>
              <a:gd name="T4" fmla="*/ 25 w 42"/>
              <a:gd name="T5" fmla="*/ 15 h 52"/>
              <a:gd name="T6" fmla="*/ 41 w 42"/>
              <a:gd name="T7" fmla="*/ 35 h 52"/>
              <a:gd name="T8" fmla="*/ 25 w 42"/>
              <a:gd name="T9" fmla="*/ 35 h 52"/>
              <a:gd name="T10" fmla="*/ 6 w 42"/>
              <a:gd name="T11" fmla="*/ 51 h 52"/>
              <a:gd name="T12" fmla="*/ 0 w 42"/>
              <a:gd name="T13" fmla="*/ 15 h 52"/>
              <a:gd name="T14" fmla="*/ 0 w 42"/>
              <a:gd name="T15" fmla="*/ 15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52"/>
              <a:gd name="T26" fmla="*/ 42 w 42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52">
                <a:moveTo>
                  <a:pt x="0" y="15"/>
                </a:moveTo>
                <a:lnTo>
                  <a:pt x="25" y="0"/>
                </a:lnTo>
                <a:lnTo>
                  <a:pt x="25" y="15"/>
                </a:lnTo>
                <a:lnTo>
                  <a:pt x="41" y="35"/>
                </a:lnTo>
                <a:lnTo>
                  <a:pt x="25" y="35"/>
                </a:lnTo>
                <a:lnTo>
                  <a:pt x="6" y="51"/>
                </a:lnTo>
                <a:lnTo>
                  <a:pt x="0" y="1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2" name="Freeform 51"/>
          <p:cNvSpPr>
            <a:spLocks noChangeArrowheads="1"/>
          </p:cNvSpPr>
          <p:nvPr/>
        </p:nvSpPr>
        <p:spPr bwMode="auto">
          <a:xfrm>
            <a:off x="5319946" y="4627142"/>
            <a:ext cx="92829" cy="215601"/>
          </a:xfrm>
          <a:custGeom>
            <a:avLst/>
            <a:gdLst>
              <a:gd name="T0" fmla="*/ 41 w 79"/>
              <a:gd name="T1" fmla="*/ 181 h 182"/>
              <a:gd name="T2" fmla="*/ 36 w 79"/>
              <a:gd name="T3" fmla="*/ 181 h 182"/>
              <a:gd name="T4" fmla="*/ 36 w 79"/>
              <a:gd name="T5" fmla="*/ 165 h 182"/>
              <a:gd name="T6" fmla="*/ 16 w 79"/>
              <a:gd name="T7" fmla="*/ 150 h 182"/>
              <a:gd name="T8" fmla="*/ 0 w 79"/>
              <a:gd name="T9" fmla="*/ 118 h 182"/>
              <a:gd name="T10" fmla="*/ 0 w 79"/>
              <a:gd name="T11" fmla="*/ 93 h 182"/>
              <a:gd name="T12" fmla="*/ 10 w 79"/>
              <a:gd name="T13" fmla="*/ 73 h 182"/>
              <a:gd name="T14" fmla="*/ 36 w 79"/>
              <a:gd name="T15" fmla="*/ 15 h 182"/>
              <a:gd name="T16" fmla="*/ 51 w 79"/>
              <a:gd name="T17" fmla="*/ 0 h 182"/>
              <a:gd name="T18" fmla="*/ 78 w 79"/>
              <a:gd name="T19" fmla="*/ 15 h 182"/>
              <a:gd name="T20" fmla="*/ 78 w 79"/>
              <a:gd name="T21" fmla="*/ 41 h 182"/>
              <a:gd name="T22" fmla="*/ 67 w 79"/>
              <a:gd name="T23" fmla="*/ 57 h 182"/>
              <a:gd name="T24" fmla="*/ 62 w 79"/>
              <a:gd name="T25" fmla="*/ 118 h 182"/>
              <a:gd name="T26" fmla="*/ 51 w 79"/>
              <a:gd name="T27" fmla="*/ 150 h 182"/>
              <a:gd name="T28" fmla="*/ 41 w 79"/>
              <a:gd name="T29" fmla="*/ 181 h 182"/>
              <a:gd name="T30" fmla="*/ 41 w 79"/>
              <a:gd name="T31" fmla="*/ 181 h 1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9"/>
              <a:gd name="T49" fmla="*/ 0 h 182"/>
              <a:gd name="T50" fmla="*/ 79 w 79"/>
              <a:gd name="T51" fmla="*/ 182 h 1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9" h="182">
                <a:moveTo>
                  <a:pt x="41" y="181"/>
                </a:moveTo>
                <a:lnTo>
                  <a:pt x="36" y="181"/>
                </a:lnTo>
                <a:lnTo>
                  <a:pt x="36" y="165"/>
                </a:lnTo>
                <a:lnTo>
                  <a:pt x="16" y="150"/>
                </a:lnTo>
                <a:lnTo>
                  <a:pt x="0" y="118"/>
                </a:lnTo>
                <a:lnTo>
                  <a:pt x="0" y="93"/>
                </a:lnTo>
                <a:lnTo>
                  <a:pt x="10" y="73"/>
                </a:lnTo>
                <a:lnTo>
                  <a:pt x="36" y="15"/>
                </a:lnTo>
                <a:lnTo>
                  <a:pt x="51" y="0"/>
                </a:lnTo>
                <a:lnTo>
                  <a:pt x="78" y="15"/>
                </a:lnTo>
                <a:lnTo>
                  <a:pt x="78" y="41"/>
                </a:lnTo>
                <a:lnTo>
                  <a:pt x="67" y="57"/>
                </a:lnTo>
                <a:lnTo>
                  <a:pt x="62" y="118"/>
                </a:lnTo>
                <a:lnTo>
                  <a:pt x="51" y="150"/>
                </a:lnTo>
                <a:lnTo>
                  <a:pt x="41" y="181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3" name="Freeform 52"/>
          <p:cNvSpPr>
            <a:spLocks noChangeArrowheads="1"/>
          </p:cNvSpPr>
          <p:nvPr/>
        </p:nvSpPr>
        <p:spPr bwMode="auto">
          <a:xfrm>
            <a:off x="2744709" y="2501079"/>
            <a:ext cx="2934572" cy="2446469"/>
          </a:xfrm>
          <a:custGeom>
            <a:avLst/>
            <a:gdLst>
              <a:gd name="T0" fmla="*/ 2035 w 2451"/>
              <a:gd name="T1" fmla="*/ 145 h 2045"/>
              <a:gd name="T2" fmla="*/ 2257 w 2451"/>
              <a:gd name="T3" fmla="*/ 305 h 2045"/>
              <a:gd name="T4" fmla="*/ 2450 w 2451"/>
              <a:gd name="T5" fmla="*/ 362 h 2045"/>
              <a:gd name="T6" fmla="*/ 2393 w 2451"/>
              <a:gd name="T7" fmla="*/ 730 h 2045"/>
              <a:gd name="T8" fmla="*/ 2320 w 2451"/>
              <a:gd name="T9" fmla="*/ 787 h 2045"/>
              <a:gd name="T10" fmla="*/ 2232 w 2451"/>
              <a:gd name="T11" fmla="*/ 812 h 2045"/>
              <a:gd name="T12" fmla="*/ 2102 w 2451"/>
              <a:gd name="T13" fmla="*/ 963 h 2045"/>
              <a:gd name="T14" fmla="*/ 2051 w 2451"/>
              <a:gd name="T15" fmla="*/ 963 h 2045"/>
              <a:gd name="T16" fmla="*/ 1942 w 2451"/>
              <a:gd name="T17" fmla="*/ 989 h 2045"/>
              <a:gd name="T18" fmla="*/ 1967 w 2451"/>
              <a:gd name="T19" fmla="*/ 1108 h 2045"/>
              <a:gd name="T20" fmla="*/ 2123 w 2451"/>
              <a:gd name="T21" fmla="*/ 1087 h 2045"/>
              <a:gd name="T22" fmla="*/ 2009 w 2451"/>
              <a:gd name="T23" fmla="*/ 1257 h 2045"/>
              <a:gd name="T24" fmla="*/ 2118 w 2451"/>
              <a:gd name="T25" fmla="*/ 1413 h 2045"/>
              <a:gd name="T26" fmla="*/ 2133 w 2451"/>
              <a:gd name="T27" fmla="*/ 1501 h 2045"/>
              <a:gd name="T28" fmla="*/ 2185 w 2451"/>
              <a:gd name="T29" fmla="*/ 1531 h 2045"/>
              <a:gd name="T30" fmla="*/ 2165 w 2451"/>
              <a:gd name="T31" fmla="*/ 1588 h 2045"/>
              <a:gd name="T32" fmla="*/ 2123 w 2451"/>
              <a:gd name="T33" fmla="*/ 1697 h 2045"/>
              <a:gd name="T34" fmla="*/ 2092 w 2451"/>
              <a:gd name="T35" fmla="*/ 1801 h 2045"/>
              <a:gd name="T36" fmla="*/ 1993 w 2451"/>
              <a:gd name="T37" fmla="*/ 1909 h 2045"/>
              <a:gd name="T38" fmla="*/ 1864 w 2451"/>
              <a:gd name="T39" fmla="*/ 1909 h 2045"/>
              <a:gd name="T40" fmla="*/ 1766 w 2451"/>
              <a:gd name="T41" fmla="*/ 1993 h 2045"/>
              <a:gd name="T42" fmla="*/ 1709 w 2451"/>
              <a:gd name="T43" fmla="*/ 1993 h 2045"/>
              <a:gd name="T44" fmla="*/ 1646 w 2451"/>
              <a:gd name="T45" fmla="*/ 1981 h 2045"/>
              <a:gd name="T46" fmla="*/ 1523 w 2451"/>
              <a:gd name="T47" fmla="*/ 1909 h 2045"/>
              <a:gd name="T48" fmla="*/ 1413 w 2451"/>
              <a:gd name="T49" fmla="*/ 1925 h 2045"/>
              <a:gd name="T50" fmla="*/ 1357 w 2451"/>
              <a:gd name="T51" fmla="*/ 2003 h 2045"/>
              <a:gd name="T52" fmla="*/ 1279 w 2451"/>
              <a:gd name="T53" fmla="*/ 1966 h 2045"/>
              <a:gd name="T54" fmla="*/ 1212 w 2451"/>
              <a:gd name="T55" fmla="*/ 1858 h 2045"/>
              <a:gd name="T56" fmla="*/ 1155 w 2451"/>
              <a:gd name="T57" fmla="*/ 1805 h 2045"/>
              <a:gd name="T58" fmla="*/ 1165 w 2451"/>
              <a:gd name="T59" fmla="*/ 1666 h 2045"/>
              <a:gd name="T60" fmla="*/ 1072 w 2451"/>
              <a:gd name="T61" fmla="*/ 1640 h 2045"/>
              <a:gd name="T62" fmla="*/ 1030 w 2451"/>
              <a:gd name="T63" fmla="*/ 1609 h 2045"/>
              <a:gd name="T64" fmla="*/ 912 w 2451"/>
              <a:gd name="T65" fmla="*/ 1666 h 2045"/>
              <a:gd name="T66" fmla="*/ 777 w 2451"/>
              <a:gd name="T67" fmla="*/ 1682 h 2045"/>
              <a:gd name="T68" fmla="*/ 601 w 2451"/>
              <a:gd name="T69" fmla="*/ 1656 h 2045"/>
              <a:gd name="T70" fmla="*/ 507 w 2451"/>
              <a:gd name="T71" fmla="*/ 1615 h 2045"/>
              <a:gd name="T72" fmla="*/ 284 w 2451"/>
              <a:gd name="T73" fmla="*/ 1474 h 2045"/>
              <a:gd name="T74" fmla="*/ 300 w 2451"/>
              <a:gd name="T75" fmla="*/ 1408 h 2045"/>
              <a:gd name="T76" fmla="*/ 176 w 2451"/>
              <a:gd name="T77" fmla="*/ 1257 h 2045"/>
              <a:gd name="T78" fmla="*/ 81 w 2451"/>
              <a:gd name="T79" fmla="*/ 1180 h 2045"/>
              <a:gd name="T80" fmla="*/ 50 w 2451"/>
              <a:gd name="T81" fmla="*/ 1014 h 2045"/>
              <a:gd name="T82" fmla="*/ 259 w 2451"/>
              <a:gd name="T83" fmla="*/ 910 h 2045"/>
              <a:gd name="T84" fmla="*/ 300 w 2451"/>
              <a:gd name="T85" fmla="*/ 693 h 2045"/>
              <a:gd name="T86" fmla="*/ 450 w 2451"/>
              <a:gd name="T87" fmla="*/ 471 h 2045"/>
              <a:gd name="T88" fmla="*/ 560 w 2451"/>
              <a:gd name="T89" fmla="*/ 523 h 2045"/>
              <a:gd name="T90" fmla="*/ 652 w 2451"/>
              <a:gd name="T91" fmla="*/ 652 h 2045"/>
              <a:gd name="T92" fmla="*/ 859 w 2451"/>
              <a:gd name="T93" fmla="*/ 756 h 2045"/>
              <a:gd name="T94" fmla="*/ 1072 w 2451"/>
              <a:gd name="T95" fmla="*/ 838 h 2045"/>
              <a:gd name="T96" fmla="*/ 1321 w 2451"/>
              <a:gd name="T97" fmla="*/ 879 h 2045"/>
              <a:gd name="T98" fmla="*/ 1564 w 2451"/>
              <a:gd name="T99" fmla="*/ 704 h 2045"/>
              <a:gd name="T100" fmla="*/ 1646 w 2451"/>
              <a:gd name="T101" fmla="*/ 647 h 2045"/>
              <a:gd name="T102" fmla="*/ 1750 w 2451"/>
              <a:gd name="T103" fmla="*/ 554 h 2045"/>
              <a:gd name="T104" fmla="*/ 1859 w 2451"/>
              <a:gd name="T105" fmla="*/ 503 h 2045"/>
              <a:gd name="T106" fmla="*/ 1709 w 2451"/>
              <a:gd name="T107" fmla="*/ 446 h 2045"/>
              <a:gd name="T108" fmla="*/ 1662 w 2451"/>
              <a:gd name="T109" fmla="*/ 311 h 2045"/>
              <a:gd name="T110" fmla="*/ 1756 w 2451"/>
              <a:gd name="T111" fmla="*/ 104 h 20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51"/>
              <a:gd name="T169" fmla="*/ 0 h 2045"/>
              <a:gd name="T170" fmla="*/ 2451 w 2451"/>
              <a:gd name="T171" fmla="*/ 2045 h 20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51" h="2045">
                <a:moveTo>
                  <a:pt x="1818" y="11"/>
                </a:moveTo>
                <a:lnTo>
                  <a:pt x="1838" y="0"/>
                </a:lnTo>
                <a:lnTo>
                  <a:pt x="1864" y="11"/>
                </a:lnTo>
                <a:lnTo>
                  <a:pt x="1916" y="20"/>
                </a:lnTo>
                <a:lnTo>
                  <a:pt x="1942" y="25"/>
                </a:lnTo>
                <a:lnTo>
                  <a:pt x="1957" y="37"/>
                </a:lnTo>
                <a:lnTo>
                  <a:pt x="2035" y="145"/>
                </a:lnTo>
                <a:lnTo>
                  <a:pt x="2067" y="176"/>
                </a:lnTo>
                <a:lnTo>
                  <a:pt x="2092" y="228"/>
                </a:lnTo>
                <a:lnTo>
                  <a:pt x="2108" y="254"/>
                </a:lnTo>
                <a:lnTo>
                  <a:pt x="2123" y="270"/>
                </a:lnTo>
                <a:lnTo>
                  <a:pt x="2165" y="270"/>
                </a:lnTo>
                <a:lnTo>
                  <a:pt x="2190" y="270"/>
                </a:lnTo>
                <a:lnTo>
                  <a:pt x="2257" y="305"/>
                </a:lnTo>
                <a:lnTo>
                  <a:pt x="2300" y="388"/>
                </a:lnTo>
                <a:lnTo>
                  <a:pt x="2320" y="388"/>
                </a:lnTo>
                <a:lnTo>
                  <a:pt x="2361" y="378"/>
                </a:lnTo>
                <a:lnTo>
                  <a:pt x="2376" y="352"/>
                </a:lnTo>
                <a:lnTo>
                  <a:pt x="2419" y="337"/>
                </a:lnTo>
                <a:lnTo>
                  <a:pt x="2450" y="321"/>
                </a:lnTo>
                <a:lnTo>
                  <a:pt x="2450" y="362"/>
                </a:lnTo>
                <a:lnTo>
                  <a:pt x="2450" y="403"/>
                </a:lnTo>
                <a:lnTo>
                  <a:pt x="2444" y="419"/>
                </a:lnTo>
                <a:lnTo>
                  <a:pt x="2444" y="564"/>
                </a:lnTo>
                <a:lnTo>
                  <a:pt x="2393" y="544"/>
                </a:lnTo>
                <a:lnTo>
                  <a:pt x="2366" y="580"/>
                </a:lnTo>
                <a:lnTo>
                  <a:pt x="2402" y="678"/>
                </a:lnTo>
                <a:lnTo>
                  <a:pt x="2393" y="730"/>
                </a:lnTo>
                <a:lnTo>
                  <a:pt x="2393" y="746"/>
                </a:lnTo>
                <a:lnTo>
                  <a:pt x="2376" y="730"/>
                </a:lnTo>
                <a:lnTo>
                  <a:pt x="2361" y="720"/>
                </a:lnTo>
                <a:lnTo>
                  <a:pt x="2361" y="746"/>
                </a:lnTo>
                <a:lnTo>
                  <a:pt x="2341" y="761"/>
                </a:lnTo>
                <a:lnTo>
                  <a:pt x="2335" y="781"/>
                </a:lnTo>
                <a:lnTo>
                  <a:pt x="2320" y="787"/>
                </a:lnTo>
                <a:lnTo>
                  <a:pt x="2300" y="797"/>
                </a:lnTo>
                <a:lnTo>
                  <a:pt x="2300" y="802"/>
                </a:lnTo>
                <a:lnTo>
                  <a:pt x="2310" y="822"/>
                </a:lnTo>
                <a:lnTo>
                  <a:pt x="2294" y="822"/>
                </a:lnTo>
                <a:lnTo>
                  <a:pt x="2268" y="822"/>
                </a:lnTo>
                <a:lnTo>
                  <a:pt x="2253" y="802"/>
                </a:lnTo>
                <a:lnTo>
                  <a:pt x="2232" y="812"/>
                </a:lnTo>
                <a:lnTo>
                  <a:pt x="2232" y="838"/>
                </a:lnTo>
                <a:lnTo>
                  <a:pt x="2227" y="854"/>
                </a:lnTo>
                <a:lnTo>
                  <a:pt x="2211" y="869"/>
                </a:lnTo>
                <a:lnTo>
                  <a:pt x="2175" y="895"/>
                </a:lnTo>
                <a:lnTo>
                  <a:pt x="2159" y="937"/>
                </a:lnTo>
                <a:lnTo>
                  <a:pt x="2123" y="947"/>
                </a:lnTo>
                <a:lnTo>
                  <a:pt x="2102" y="963"/>
                </a:lnTo>
                <a:lnTo>
                  <a:pt x="2077" y="989"/>
                </a:lnTo>
                <a:lnTo>
                  <a:pt x="2051" y="1014"/>
                </a:lnTo>
                <a:lnTo>
                  <a:pt x="2040" y="1004"/>
                </a:lnTo>
                <a:lnTo>
                  <a:pt x="2055" y="989"/>
                </a:lnTo>
                <a:lnTo>
                  <a:pt x="2055" y="978"/>
                </a:lnTo>
                <a:lnTo>
                  <a:pt x="2067" y="973"/>
                </a:lnTo>
                <a:lnTo>
                  <a:pt x="2051" y="963"/>
                </a:lnTo>
                <a:lnTo>
                  <a:pt x="2040" y="947"/>
                </a:lnTo>
                <a:lnTo>
                  <a:pt x="2067" y="895"/>
                </a:lnTo>
                <a:lnTo>
                  <a:pt x="2035" y="869"/>
                </a:lnTo>
                <a:lnTo>
                  <a:pt x="1999" y="890"/>
                </a:lnTo>
                <a:lnTo>
                  <a:pt x="1973" y="937"/>
                </a:lnTo>
                <a:lnTo>
                  <a:pt x="1947" y="963"/>
                </a:lnTo>
                <a:lnTo>
                  <a:pt x="1942" y="989"/>
                </a:lnTo>
                <a:lnTo>
                  <a:pt x="1926" y="999"/>
                </a:lnTo>
                <a:lnTo>
                  <a:pt x="1890" y="999"/>
                </a:lnTo>
                <a:lnTo>
                  <a:pt x="1900" y="1040"/>
                </a:lnTo>
                <a:lnTo>
                  <a:pt x="1916" y="1071"/>
                </a:lnTo>
                <a:lnTo>
                  <a:pt x="1932" y="1067"/>
                </a:lnTo>
                <a:lnTo>
                  <a:pt x="1957" y="1081"/>
                </a:lnTo>
                <a:lnTo>
                  <a:pt x="1967" y="1108"/>
                </a:lnTo>
                <a:lnTo>
                  <a:pt x="1983" y="1123"/>
                </a:lnTo>
                <a:lnTo>
                  <a:pt x="1999" y="1112"/>
                </a:lnTo>
                <a:lnTo>
                  <a:pt x="2024" y="1087"/>
                </a:lnTo>
                <a:lnTo>
                  <a:pt x="2040" y="1071"/>
                </a:lnTo>
                <a:lnTo>
                  <a:pt x="2077" y="1087"/>
                </a:lnTo>
                <a:lnTo>
                  <a:pt x="2102" y="1087"/>
                </a:lnTo>
                <a:lnTo>
                  <a:pt x="2123" y="1087"/>
                </a:lnTo>
                <a:lnTo>
                  <a:pt x="2123" y="1123"/>
                </a:lnTo>
                <a:lnTo>
                  <a:pt x="2102" y="1112"/>
                </a:lnTo>
                <a:lnTo>
                  <a:pt x="2055" y="1139"/>
                </a:lnTo>
                <a:lnTo>
                  <a:pt x="2067" y="1149"/>
                </a:lnTo>
                <a:lnTo>
                  <a:pt x="2035" y="1190"/>
                </a:lnTo>
                <a:lnTo>
                  <a:pt x="2009" y="1231"/>
                </a:lnTo>
                <a:lnTo>
                  <a:pt x="2009" y="1257"/>
                </a:lnTo>
                <a:lnTo>
                  <a:pt x="2055" y="1284"/>
                </a:lnTo>
                <a:lnTo>
                  <a:pt x="2092" y="1345"/>
                </a:lnTo>
                <a:lnTo>
                  <a:pt x="2108" y="1356"/>
                </a:lnTo>
                <a:lnTo>
                  <a:pt x="2118" y="1382"/>
                </a:lnTo>
                <a:lnTo>
                  <a:pt x="2143" y="1408"/>
                </a:lnTo>
                <a:lnTo>
                  <a:pt x="2159" y="1423"/>
                </a:lnTo>
                <a:lnTo>
                  <a:pt x="2118" y="1413"/>
                </a:lnTo>
                <a:lnTo>
                  <a:pt x="2102" y="1408"/>
                </a:lnTo>
                <a:lnTo>
                  <a:pt x="2092" y="1413"/>
                </a:lnTo>
                <a:lnTo>
                  <a:pt x="2108" y="1413"/>
                </a:lnTo>
                <a:lnTo>
                  <a:pt x="2133" y="1439"/>
                </a:lnTo>
                <a:lnTo>
                  <a:pt x="2165" y="1474"/>
                </a:lnTo>
                <a:lnTo>
                  <a:pt x="2143" y="1480"/>
                </a:lnTo>
                <a:lnTo>
                  <a:pt x="2133" y="1501"/>
                </a:lnTo>
                <a:lnTo>
                  <a:pt x="2108" y="1501"/>
                </a:lnTo>
                <a:lnTo>
                  <a:pt x="2102" y="1516"/>
                </a:lnTo>
                <a:lnTo>
                  <a:pt x="2118" y="1506"/>
                </a:lnTo>
                <a:lnTo>
                  <a:pt x="2118" y="1521"/>
                </a:lnTo>
                <a:lnTo>
                  <a:pt x="2149" y="1506"/>
                </a:lnTo>
                <a:lnTo>
                  <a:pt x="2175" y="1521"/>
                </a:lnTo>
                <a:lnTo>
                  <a:pt x="2185" y="1531"/>
                </a:lnTo>
                <a:lnTo>
                  <a:pt x="2165" y="1547"/>
                </a:lnTo>
                <a:lnTo>
                  <a:pt x="2185" y="1547"/>
                </a:lnTo>
                <a:lnTo>
                  <a:pt x="2185" y="1562"/>
                </a:lnTo>
                <a:lnTo>
                  <a:pt x="2165" y="1562"/>
                </a:lnTo>
                <a:lnTo>
                  <a:pt x="2175" y="1572"/>
                </a:lnTo>
                <a:lnTo>
                  <a:pt x="2175" y="1588"/>
                </a:lnTo>
                <a:lnTo>
                  <a:pt x="2165" y="1588"/>
                </a:lnTo>
                <a:lnTo>
                  <a:pt x="2165" y="1599"/>
                </a:lnTo>
                <a:lnTo>
                  <a:pt x="2185" y="1609"/>
                </a:lnTo>
                <a:lnTo>
                  <a:pt x="2165" y="1615"/>
                </a:lnTo>
                <a:lnTo>
                  <a:pt x="2165" y="1609"/>
                </a:lnTo>
                <a:lnTo>
                  <a:pt x="2159" y="1615"/>
                </a:lnTo>
                <a:lnTo>
                  <a:pt x="2143" y="1656"/>
                </a:lnTo>
                <a:lnTo>
                  <a:pt x="2123" y="1697"/>
                </a:lnTo>
                <a:lnTo>
                  <a:pt x="2108" y="1697"/>
                </a:lnTo>
                <a:lnTo>
                  <a:pt x="2108" y="1707"/>
                </a:lnTo>
                <a:lnTo>
                  <a:pt x="2118" y="1717"/>
                </a:lnTo>
                <a:lnTo>
                  <a:pt x="2108" y="1733"/>
                </a:lnTo>
                <a:lnTo>
                  <a:pt x="2108" y="1760"/>
                </a:lnTo>
                <a:lnTo>
                  <a:pt x="2108" y="1775"/>
                </a:lnTo>
                <a:lnTo>
                  <a:pt x="2092" y="1801"/>
                </a:lnTo>
                <a:lnTo>
                  <a:pt x="2077" y="1817"/>
                </a:lnTo>
                <a:lnTo>
                  <a:pt x="2051" y="1827"/>
                </a:lnTo>
                <a:lnTo>
                  <a:pt x="2055" y="1832"/>
                </a:lnTo>
                <a:lnTo>
                  <a:pt x="2035" y="1858"/>
                </a:lnTo>
                <a:lnTo>
                  <a:pt x="2014" y="1868"/>
                </a:lnTo>
                <a:lnTo>
                  <a:pt x="2009" y="1868"/>
                </a:lnTo>
                <a:lnTo>
                  <a:pt x="1993" y="1909"/>
                </a:lnTo>
                <a:lnTo>
                  <a:pt x="1957" y="1915"/>
                </a:lnTo>
                <a:lnTo>
                  <a:pt x="1947" y="1925"/>
                </a:lnTo>
                <a:lnTo>
                  <a:pt x="1932" y="1915"/>
                </a:lnTo>
                <a:lnTo>
                  <a:pt x="1926" y="1925"/>
                </a:lnTo>
                <a:lnTo>
                  <a:pt x="1916" y="1915"/>
                </a:lnTo>
                <a:lnTo>
                  <a:pt x="1890" y="1935"/>
                </a:lnTo>
                <a:lnTo>
                  <a:pt x="1864" y="1909"/>
                </a:lnTo>
                <a:lnTo>
                  <a:pt x="1875" y="1950"/>
                </a:lnTo>
                <a:lnTo>
                  <a:pt x="1832" y="1966"/>
                </a:lnTo>
                <a:lnTo>
                  <a:pt x="1822" y="1956"/>
                </a:lnTo>
                <a:lnTo>
                  <a:pt x="1822" y="1966"/>
                </a:lnTo>
                <a:lnTo>
                  <a:pt x="1807" y="1977"/>
                </a:lnTo>
                <a:lnTo>
                  <a:pt x="1791" y="1981"/>
                </a:lnTo>
                <a:lnTo>
                  <a:pt x="1766" y="1993"/>
                </a:lnTo>
                <a:lnTo>
                  <a:pt x="1740" y="2003"/>
                </a:lnTo>
                <a:lnTo>
                  <a:pt x="1740" y="1993"/>
                </a:lnTo>
                <a:lnTo>
                  <a:pt x="1730" y="2018"/>
                </a:lnTo>
                <a:lnTo>
                  <a:pt x="1750" y="2034"/>
                </a:lnTo>
                <a:lnTo>
                  <a:pt x="1724" y="2044"/>
                </a:lnTo>
                <a:lnTo>
                  <a:pt x="1714" y="2007"/>
                </a:lnTo>
                <a:lnTo>
                  <a:pt x="1709" y="1993"/>
                </a:lnTo>
                <a:lnTo>
                  <a:pt x="1724" y="1981"/>
                </a:lnTo>
                <a:lnTo>
                  <a:pt x="1699" y="1966"/>
                </a:lnTo>
                <a:lnTo>
                  <a:pt x="1688" y="1981"/>
                </a:lnTo>
                <a:lnTo>
                  <a:pt x="1672" y="1977"/>
                </a:lnTo>
                <a:lnTo>
                  <a:pt x="1657" y="1966"/>
                </a:lnTo>
                <a:lnTo>
                  <a:pt x="1646" y="1966"/>
                </a:lnTo>
                <a:lnTo>
                  <a:pt x="1646" y="1981"/>
                </a:lnTo>
                <a:lnTo>
                  <a:pt x="1631" y="1981"/>
                </a:lnTo>
                <a:lnTo>
                  <a:pt x="1621" y="1977"/>
                </a:lnTo>
                <a:lnTo>
                  <a:pt x="1600" y="1981"/>
                </a:lnTo>
                <a:lnTo>
                  <a:pt x="1564" y="1940"/>
                </a:lnTo>
                <a:lnTo>
                  <a:pt x="1574" y="1915"/>
                </a:lnTo>
                <a:lnTo>
                  <a:pt x="1564" y="1915"/>
                </a:lnTo>
                <a:lnTo>
                  <a:pt x="1523" y="1909"/>
                </a:lnTo>
                <a:lnTo>
                  <a:pt x="1507" y="1893"/>
                </a:lnTo>
                <a:lnTo>
                  <a:pt x="1481" y="1899"/>
                </a:lnTo>
                <a:lnTo>
                  <a:pt x="1481" y="1915"/>
                </a:lnTo>
                <a:lnTo>
                  <a:pt x="1455" y="1925"/>
                </a:lnTo>
                <a:lnTo>
                  <a:pt x="1445" y="1940"/>
                </a:lnTo>
                <a:lnTo>
                  <a:pt x="1429" y="1925"/>
                </a:lnTo>
                <a:lnTo>
                  <a:pt x="1413" y="1925"/>
                </a:lnTo>
                <a:lnTo>
                  <a:pt x="1403" y="1935"/>
                </a:lnTo>
                <a:lnTo>
                  <a:pt x="1388" y="1935"/>
                </a:lnTo>
                <a:lnTo>
                  <a:pt x="1382" y="1935"/>
                </a:lnTo>
                <a:lnTo>
                  <a:pt x="1372" y="1940"/>
                </a:lnTo>
                <a:lnTo>
                  <a:pt x="1357" y="1940"/>
                </a:lnTo>
                <a:lnTo>
                  <a:pt x="1346" y="1950"/>
                </a:lnTo>
                <a:lnTo>
                  <a:pt x="1357" y="2003"/>
                </a:lnTo>
                <a:lnTo>
                  <a:pt x="1331" y="2003"/>
                </a:lnTo>
                <a:lnTo>
                  <a:pt x="1331" y="1993"/>
                </a:lnTo>
                <a:lnTo>
                  <a:pt x="1305" y="1993"/>
                </a:lnTo>
                <a:lnTo>
                  <a:pt x="1290" y="1981"/>
                </a:lnTo>
                <a:lnTo>
                  <a:pt x="1279" y="1981"/>
                </a:lnTo>
                <a:lnTo>
                  <a:pt x="1279" y="1977"/>
                </a:lnTo>
                <a:lnTo>
                  <a:pt x="1279" y="1966"/>
                </a:lnTo>
                <a:lnTo>
                  <a:pt x="1237" y="1956"/>
                </a:lnTo>
                <a:lnTo>
                  <a:pt x="1247" y="1935"/>
                </a:lnTo>
                <a:lnTo>
                  <a:pt x="1247" y="1909"/>
                </a:lnTo>
                <a:lnTo>
                  <a:pt x="1222" y="1909"/>
                </a:lnTo>
                <a:lnTo>
                  <a:pt x="1212" y="1873"/>
                </a:lnTo>
                <a:lnTo>
                  <a:pt x="1206" y="1868"/>
                </a:lnTo>
                <a:lnTo>
                  <a:pt x="1212" y="1858"/>
                </a:lnTo>
                <a:lnTo>
                  <a:pt x="1186" y="1858"/>
                </a:lnTo>
                <a:lnTo>
                  <a:pt x="1180" y="1858"/>
                </a:lnTo>
                <a:lnTo>
                  <a:pt x="1165" y="1868"/>
                </a:lnTo>
                <a:lnTo>
                  <a:pt x="1155" y="1848"/>
                </a:lnTo>
                <a:lnTo>
                  <a:pt x="1145" y="1827"/>
                </a:lnTo>
                <a:lnTo>
                  <a:pt x="1165" y="1827"/>
                </a:lnTo>
                <a:lnTo>
                  <a:pt x="1155" y="1805"/>
                </a:lnTo>
                <a:lnTo>
                  <a:pt x="1180" y="1790"/>
                </a:lnTo>
                <a:lnTo>
                  <a:pt x="1186" y="1790"/>
                </a:lnTo>
                <a:lnTo>
                  <a:pt x="1186" y="1785"/>
                </a:lnTo>
                <a:lnTo>
                  <a:pt x="1196" y="1764"/>
                </a:lnTo>
                <a:lnTo>
                  <a:pt x="1180" y="1682"/>
                </a:lnTo>
                <a:lnTo>
                  <a:pt x="1165" y="1682"/>
                </a:lnTo>
                <a:lnTo>
                  <a:pt x="1165" y="1666"/>
                </a:lnTo>
                <a:lnTo>
                  <a:pt x="1145" y="1640"/>
                </a:lnTo>
                <a:lnTo>
                  <a:pt x="1118" y="1640"/>
                </a:lnTo>
                <a:lnTo>
                  <a:pt x="1118" y="1656"/>
                </a:lnTo>
                <a:lnTo>
                  <a:pt x="1102" y="1640"/>
                </a:lnTo>
                <a:lnTo>
                  <a:pt x="1087" y="1640"/>
                </a:lnTo>
                <a:lnTo>
                  <a:pt x="1087" y="1630"/>
                </a:lnTo>
                <a:lnTo>
                  <a:pt x="1072" y="1640"/>
                </a:lnTo>
                <a:lnTo>
                  <a:pt x="1077" y="1625"/>
                </a:lnTo>
                <a:lnTo>
                  <a:pt x="1077" y="1609"/>
                </a:lnTo>
                <a:lnTo>
                  <a:pt x="1061" y="1609"/>
                </a:lnTo>
                <a:lnTo>
                  <a:pt x="1072" y="1588"/>
                </a:lnTo>
                <a:lnTo>
                  <a:pt x="1061" y="1584"/>
                </a:lnTo>
                <a:lnTo>
                  <a:pt x="1046" y="1588"/>
                </a:lnTo>
                <a:lnTo>
                  <a:pt x="1030" y="1609"/>
                </a:lnTo>
                <a:lnTo>
                  <a:pt x="989" y="1599"/>
                </a:lnTo>
                <a:lnTo>
                  <a:pt x="969" y="1609"/>
                </a:lnTo>
                <a:lnTo>
                  <a:pt x="963" y="1625"/>
                </a:lnTo>
                <a:lnTo>
                  <a:pt x="926" y="1630"/>
                </a:lnTo>
                <a:lnTo>
                  <a:pt x="926" y="1650"/>
                </a:lnTo>
                <a:lnTo>
                  <a:pt x="922" y="1656"/>
                </a:lnTo>
                <a:lnTo>
                  <a:pt x="912" y="1666"/>
                </a:lnTo>
                <a:lnTo>
                  <a:pt x="885" y="1672"/>
                </a:lnTo>
                <a:lnTo>
                  <a:pt x="869" y="1672"/>
                </a:lnTo>
                <a:lnTo>
                  <a:pt x="854" y="1656"/>
                </a:lnTo>
                <a:lnTo>
                  <a:pt x="844" y="1666"/>
                </a:lnTo>
                <a:lnTo>
                  <a:pt x="813" y="1666"/>
                </a:lnTo>
                <a:lnTo>
                  <a:pt x="787" y="1656"/>
                </a:lnTo>
                <a:lnTo>
                  <a:pt x="777" y="1682"/>
                </a:lnTo>
                <a:lnTo>
                  <a:pt x="750" y="1692"/>
                </a:lnTo>
                <a:lnTo>
                  <a:pt x="750" y="1666"/>
                </a:lnTo>
                <a:lnTo>
                  <a:pt x="725" y="1672"/>
                </a:lnTo>
                <a:lnTo>
                  <a:pt x="678" y="1672"/>
                </a:lnTo>
                <a:lnTo>
                  <a:pt x="652" y="1666"/>
                </a:lnTo>
                <a:lnTo>
                  <a:pt x="642" y="1672"/>
                </a:lnTo>
                <a:lnTo>
                  <a:pt x="601" y="1656"/>
                </a:lnTo>
                <a:lnTo>
                  <a:pt x="585" y="1656"/>
                </a:lnTo>
                <a:lnTo>
                  <a:pt x="585" y="1630"/>
                </a:lnTo>
                <a:lnTo>
                  <a:pt x="570" y="1640"/>
                </a:lnTo>
                <a:lnTo>
                  <a:pt x="544" y="1630"/>
                </a:lnTo>
                <a:lnTo>
                  <a:pt x="533" y="1609"/>
                </a:lnTo>
                <a:lnTo>
                  <a:pt x="517" y="1609"/>
                </a:lnTo>
                <a:lnTo>
                  <a:pt x="507" y="1615"/>
                </a:lnTo>
                <a:lnTo>
                  <a:pt x="492" y="1588"/>
                </a:lnTo>
                <a:lnTo>
                  <a:pt x="419" y="1558"/>
                </a:lnTo>
                <a:lnTo>
                  <a:pt x="393" y="1547"/>
                </a:lnTo>
                <a:lnTo>
                  <a:pt x="337" y="1516"/>
                </a:lnTo>
                <a:lnTo>
                  <a:pt x="327" y="1506"/>
                </a:lnTo>
                <a:lnTo>
                  <a:pt x="300" y="1516"/>
                </a:lnTo>
                <a:lnTo>
                  <a:pt x="284" y="1474"/>
                </a:lnTo>
                <a:lnTo>
                  <a:pt x="284" y="1454"/>
                </a:lnTo>
                <a:lnTo>
                  <a:pt x="274" y="1454"/>
                </a:lnTo>
                <a:lnTo>
                  <a:pt x="269" y="1439"/>
                </a:lnTo>
                <a:lnTo>
                  <a:pt x="274" y="1433"/>
                </a:lnTo>
                <a:lnTo>
                  <a:pt x="290" y="1449"/>
                </a:lnTo>
                <a:lnTo>
                  <a:pt x="315" y="1423"/>
                </a:lnTo>
                <a:lnTo>
                  <a:pt x="300" y="1408"/>
                </a:lnTo>
                <a:lnTo>
                  <a:pt x="284" y="1398"/>
                </a:lnTo>
                <a:lnTo>
                  <a:pt x="274" y="1366"/>
                </a:lnTo>
                <a:lnTo>
                  <a:pt x="269" y="1345"/>
                </a:lnTo>
                <a:lnTo>
                  <a:pt x="259" y="1325"/>
                </a:lnTo>
                <a:lnTo>
                  <a:pt x="227" y="1288"/>
                </a:lnTo>
                <a:lnTo>
                  <a:pt x="217" y="1288"/>
                </a:lnTo>
                <a:lnTo>
                  <a:pt x="176" y="1257"/>
                </a:lnTo>
                <a:lnTo>
                  <a:pt x="150" y="1231"/>
                </a:lnTo>
                <a:lnTo>
                  <a:pt x="93" y="1206"/>
                </a:lnTo>
                <a:lnTo>
                  <a:pt x="67" y="1216"/>
                </a:lnTo>
                <a:lnTo>
                  <a:pt x="56" y="1206"/>
                </a:lnTo>
                <a:lnTo>
                  <a:pt x="50" y="1196"/>
                </a:lnTo>
                <a:lnTo>
                  <a:pt x="67" y="1196"/>
                </a:lnTo>
                <a:lnTo>
                  <a:pt x="81" y="1180"/>
                </a:lnTo>
                <a:lnTo>
                  <a:pt x="56" y="1123"/>
                </a:lnTo>
                <a:lnTo>
                  <a:pt x="31" y="1112"/>
                </a:lnTo>
                <a:lnTo>
                  <a:pt x="16" y="1112"/>
                </a:lnTo>
                <a:lnTo>
                  <a:pt x="0" y="1071"/>
                </a:lnTo>
                <a:lnTo>
                  <a:pt x="16" y="1071"/>
                </a:lnTo>
                <a:lnTo>
                  <a:pt x="10" y="1040"/>
                </a:lnTo>
                <a:lnTo>
                  <a:pt x="50" y="1014"/>
                </a:lnTo>
                <a:lnTo>
                  <a:pt x="72" y="1004"/>
                </a:lnTo>
                <a:lnTo>
                  <a:pt x="81" y="1014"/>
                </a:lnTo>
                <a:lnTo>
                  <a:pt x="118" y="1004"/>
                </a:lnTo>
                <a:lnTo>
                  <a:pt x="124" y="978"/>
                </a:lnTo>
                <a:lnTo>
                  <a:pt x="176" y="973"/>
                </a:lnTo>
                <a:lnTo>
                  <a:pt x="192" y="947"/>
                </a:lnTo>
                <a:lnTo>
                  <a:pt x="259" y="910"/>
                </a:lnTo>
                <a:lnTo>
                  <a:pt x="269" y="838"/>
                </a:lnTo>
                <a:lnTo>
                  <a:pt x="227" y="746"/>
                </a:lnTo>
                <a:lnTo>
                  <a:pt x="207" y="746"/>
                </a:lnTo>
                <a:lnTo>
                  <a:pt x="274" y="714"/>
                </a:lnTo>
                <a:lnTo>
                  <a:pt x="300" y="720"/>
                </a:lnTo>
                <a:lnTo>
                  <a:pt x="315" y="704"/>
                </a:lnTo>
                <a:lnTo>
                  <a:pt x="300" y="693"/>
                </a:lnTo>
                <a:lnTo>
                  <a:pt x="311" y="605"/>
                </a:lnTo>
                <a:lnTo>
                  <a:pt x="399" y="605"/>
                </a:lnTo>
                <a:lnTo>
                  <a:pt x="419" y="585"/>
                </a:lnTo>
                <a:lnTo>
                  <a:pt x="399" y="523"/>
                </a:lnTo>
                <a:lnTo>
                  <a:pt x="425" y="513"/>
                </a:lnTo>
                <a:lnTo>
                  <a:pt x="445" y="503"/>
                </a:lnTo>
                <a:lnTo>
                  <a:pt x="450" y="471"/>
                </a:lnTo>
                <a:lnTo>
                  <a:pt x="476" y="460"/>
                </a:lnTo>
                <a:lnTo>
                  <a:pt x="476" y="487"/>
                </a:lnTo>
                <a:lnTo>
                  <a:pt x="492" y="497"/>
                </a:lnTo>
                <a:lnTo>
                  <a:pt x="502" y="503"/>
                </a:lnTo>
                <a:lnTo>
                  <a:pt x="517" y="513"/>
                </a:lnTo>
                <a:lnTo>
                  <a:pt x="544" y="544"/>
                </a:lnTo>
                <a:lnTo>
                  <a:pt x="560" y="523"/>
                </a:lnTo>
                <a:lnTo>
                  <a:pt x="570" y="528"/>
                </a:lnTo>
                <a:lnTo>
                  <a:pt x="575" y="544"/>
                </a:lnTo>
                <a:lnTo>
                  <a:pt x="585" y="538"/>
                </a:lnTo>
                <a:lnTo>
                  <a:pt x="616" y="569"/>
                </a:lnTo>
                <a:lnTo>
                  <a:pt x="642" y="605"/>
                </a:lnTo>
                <a:lnTo>
                  <a:pt x="642" y="632"/>
                </a:lnTo>
                <a:lnTo>
                  <a:pt x="652" y="652"/>
                </a:lnTo>
                <a:lnTo>
                  <a:pt x="642" y="662"/>
                </a:lnTo>
                <a:lnTo>
                  <a:pt x="652" y="689"/>
                </a:lnTo>
                <a:lnTo>
                  <a:pt x="693" y="704"/>
                </a:lnTo>
                <a:lnTo>
                  <a:pt x="750" y="714"/>
                </a:lnTo>
                <a:lnTo>
                  <a:pt x="777" y="714"/>
                </a:lnTo>
                <a:lnTo>
                  <a:pt x="818" y="740"/>
                </a:lnTo>
                <a:lnTo>
                  <a:pt x="859" y="756"/>
                </a:lnTo>
                <a:lnTo>
                  <a:pt x="869" y="756"/>
                </a:lnTo>
                <a:lnTo>
                  <a:pt x="885" y="771"/>
                </a:lnTo>
                <a:lnTo>
                  <a:pt x="912" y="822"/>
                </a:lnTo>
                <a:lnTo>
                  <a:pt x="937" y="849"/>
                </a:lnTo>
                <a:lnTo>
                  <a:pt x="979" y="849"/>
                </a:lnTo>
                <a:lnTo>
                  <a:pt x="989" y="838"/>
                </a:lnTo>
                <a:lnTo>
                  <a:pt x="1072" y="838"/>
                </a:lnTo>
                <a:lnTo>
                  <a:pt x="1087" y="828"/>
                </a:lnTo>
                <a:lnTo>
                  <a:pt x="1155" y="828"/>
                </a:lnTo>
                <a:lnTo>
                  <a:pt x="1170" y="849"/>
                </a:lnTo>
                <a:lnTo>
                  <a:pt x="1253" y="869"/>
                </a:lnTo>
                <a:lnTo>
                  <a:pt x="1279" y="869"/>
                </a:lnTo>
                <a:lnTo>
                  <a:pt x="1294" y="879"/>
                </a:lnTo>
                <a:lnTo>
                  <a:pt x="1321" y="879"/>
                </a:lnTo>
                <a:lnTo>
                  <a:pt x="1372" y="838"/>
                </a:lnTo>
                <a:lnTo>
                  <a:pt x="1496" y="822"/>
                </a:lnTo>
                <a:lnTo>
                  <a:pt x="1511" y="802"/>
                </a:lnTo>
                <a:lnTo>
                  <a:pt x="1533" y="787"/>
                </a:lnTo>
                <a:lnTo>
                  <a:pt x="1538" y="756"/>
                </a:lnTo>
                <a:lnTo>
                  <a:pt x="1564" y="740"/>
                </a:lnTo>
                <a:lnTo>
                  <a:pt x="1564" y="704"/>
                </a:lnTo>
                <a:lnTo>
                  <a:pt x="1548" y="689"/>
                </a:lnTo>
                <a:lnTo>
                  <a:pt x="1548" y="662"/>
                </a:lnTo>
                <a:lnTo>
                  <a:pt x="1554" y="647"/>
                </a:lnTo>
                <a:lnTo>
                  <a:pt x="1574" y="652"/>
                </a:lnTo>
                <a:lnTo>
                  <a:pt x="1605" y="652"/>
                </a:lnTo>
                <a:lnTo>
                  <a:pt x="1642" y="652"/>
                </a:lnTo>
                <a:lnTo>
                  <a:pt x="1646" y="647"/>
                </a:lnTo>
                <a:lnTo>
                  <a:pt x="1657" y="611"/>
                </a:lnTo>
                <a:lnTo>
                  <a:pt x="1683" y="611"/>
                </a:lnTo>
                <a:lnTo>
                  <a:pt x="1714" y="580"/>
                </a:lnTo>
                <a:lnTo>
                  <a:pt x="1714" y="564"/>
                </a:lnTo>
                <a:lnTo>
                  <a:pt x="1730" y="544"/>
                </a:lnTo>
                <a:lnTo>
                  <a:pt x="1740" y="544"/>
                </a:lnTo>
                <a:lnTo>
                  <a:pt x="1750" y="554"/>
                </a:lnTo>
                <a:lnTo>
                  <a:pt x="1756" y="554"/>
                </a:lnTo>
                <a:lnTo>
                  <a:pt x="1756" y="538"/>
                </a:lnTo>
                <a:lnTo>
                  <a:pt x="1766" y="538"/>
                </a:lnTo>
                <a:lnTo>
                  <a:pt x="1781" y="513"/>
                </a:lnTo>
                <a:lnTo>
                  <a:pt x="1818" y="503"/>
                </a:lnTo>
                <a:lnTo>
                  <a:pt x="1848" y="513"/>
                </a:lnTo>
                <a:lnTo>
                  <a:pt x="1859" y="503"/>
                </a:lnTo>
                <a:lnTo>
                  <a:pt x="1838" y="476"/>
                </a:lnTo>
                <a:lnTo>
                  <a:pt x="1822" y="460"/>
                </a:lnTo>
                <a:lnTo>
                  <a:pt x="1791" y="435"/>
                </a:lnTo>
                <a:lnTo>
                  <a:pt x="1766" y="419"/>
                </a:lnTo>
                <a:lnTo>
                  <a:pt x="1740" y="430"/>
                </a:lnTo>
                <a:lnTo>
                  <a:pt x="1724" y="456"/>
                </a:lnTo>
                <a:lnTo>
                  <a:pt x="1709" y="446"/>
                </a:lnTo>
                <a:lnTo>
                  <a:pt x="1683" y="446"/>
                </a:lnTo>
                <a:lnTo>
                  <a:pt x="1672" y="456"/>
                </a:lnTo>
                <a:lnTo>
                  <a:pt x="1646" y="430"/>
                </a:lnTo>
                <a:lnTo>
                  <a:pt x="1657" y="419"/>
                </a:lnTo>
                <a:lnTo>
                  <a:pt x="1657" y="403"/>
                </a:lnTo>
                <a:lnTo>
                  <a:pt x="1657" y="337"/>
                </a:lnTo>
                <a:lnTo>
                  <a:pt x="1662" y="311"/>
                </a:lnTo>
                <a:lnTo>
                  <a:pt x="1683" y="311"/>
                </a:lnTo>
                <a:lnTo>
                  <a:pt x="1714" y="321"/>
                </a:lnTo>
                <a:lnTo>
                  <a:pt x="1756" y="280"/>
                </a:lnTo>
                <a:lnTo>
                  <a:pt x="1740" y="254"/>
                </a:lnTo>
                <a:lnTo>
                  <a:pt x="1750" y="202"/>
                </a:lnTo>
                <a:lnTo>
                  <a:pt x="1766" y="119"/>
                </a:lnTo>
                <a:lnTo>
                  <a:pt x="1756" y="104"/>
                </a:lnTo>
                <a:lnTo>
                  <a:pt x="1740" y="84"/>
                </a:lnTo>
                <a:lnTo>
                  <a:pt x="1724" y="84"/>
                </a:lnTo>
                <a:lnTo>
                  <a:pt x="1740" y="41"/>
                </a:lnTo>
                <a:lnTo>
                  <a:pt x="1818" y="1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4" name="Freeform 53"/>
          <p:cNvSpPr>
            <a:spLocks noChangeArrowheads="1"/>
          </p:cNvSpPr>
          <p:nvPr/>
        </p:nvSpPr>
        <p:spPr bwMode="auto">
          <a:xfrm>
            <a:off x="2594986" y="4043222"/>
            <a:ext cx="1491242" cy="1605028"/>
          </a:xfrm>
          <a:custGeom>
            <a:avLst/>
            <a:gdLst>
              <a:gd name="T0" fmla="*/ 393 w 1245"/>
              <a:gd name="T1" fmla="*/ 57 h 1341"/>
              <a:gd name="T2" fmla="*/ 440 w 1245"/>
              <a:gd name="T3" fmla="*/ 135 h 1341"/>
              <a:gd name="T4" fmla="*/ 399 w 1245"/>
              <a:gd name="T5" fmla="*/ 166 h 1341"/>
              <a:gd name="T6" fmla="*/ 451 w 1245"/>
              <a:gd name="T7" fmla="*/ 217 h 1341"/>
              <a:gd name="T8" fmla="*/ 493 w 1245"/>
              <a:gd name="T9" fmla="*/ 311 h 1341"/>
              <a:gd name="T10" fmla="*/ 534 w 1245"/>
              <a:gd name="T11" fmla="*/ 368 h 1341"/>
              <a:gd name="T12" fmla="*/ 694 w 1245"/>
              <a:gd name="T13" fmla="*/ 419 h 1341"/>
              <a:gd name="T14" fmla="*/ 761 w 1245"/>
              <a:gd name="T15" fmla="*/ 450 h 1341"/>
              <a:gd name="T16" fmla="*/ 808 w 1245"/>
              <a:gd name="T17" fmla="*/ 460 h 1341"/>
              <a:gd name="T18" fmla="*/ 875 w 1245"/>
              <a:gd name="T19" fmla="*/ 378 h 1341"/>
              <a:gd name="T20" fmla="*/ 927 w 1245"/>
              <a:gd name="T21" fmla="*/ 435 h 1341"/>
              <a:gd name="T22" fmla="*/ 1010 w 1245"/>
              <a:gd name="T23" fmla="*/ 409 h 1341"/>
              <a:gd name="T24" fmla="*/ 1037 w 1245"/>
              <a:gd name="T25" fmla="*/ 378 h 1341"/>
              <a:gd name="T26" fmla="*/ 1088 w 1245"/>
              <a:gd name="T27" fmla="*/ 337 h 1341"/>
              <a:gd name="T28" fmla="*/ 1170 w 1245"/>
              <a:gd name="T29" fmla="*/ 300 h 1341"/>
              <a:gd name="T30" fmla="*/ 1202 w 1245"/>
              <a:gd name="T31" fmla="*/ 321 h 1341"/>
              <a:gd name="T32" fmla="*/ 1213 w 1245"/>
              <a:gd name="T33" fmla="*/ 352 h 1341"/>
              <a:gd name="T34" fmla="*/ 1228 w 1245"/>
              <a:gd name="T35" fmla="*/ 383 h 1341"/>
              <a:gd name="T36" fmla="*/ 1186 w 1245"/>
              <a:gd name="T37" fmla="*/ 419 h 1341"/>
              <a:gd name="T38" fmla="*/ 1135 w 1245"/>
              <a:gd name="T39" fmla="*/ 517 h 1341"/>
              <a:gd name="T40" fmla="*/ 1094 w 1245"/>
              <a:gd name="T41" fmla="*/ 621 h 1341"/>
              <a:gd name="T42" fmla="*/ 1062 w 1245"/>
              <a:gd name="T43" fmla="*/ 647 h 1341"/>
              <a:gd name="T44" fmla="*/ 1021 w 1245"/>
              <a:gd name="T45" fmla="*/ 626 h 1341"/>
              <a:gd name="T46" fmla="*/ 1005 w 1245"/>
              <a:gd name="T47" fmla="*/ 580 h 1341"/>
              <a:gd name="T48" fmla="*/ 1047 w 1245"/>
              <a:gd name="T49" fmla="*/ 528 h 1341"/>
              <a:gd name="T50" fmla="*/ 937 w 1245"/>
              <a:gd name="T51" fmla="*/ 487 h 1341"/>
              <a:gd name="T52" fmla="*/ 861 w 1245"/>
              <a:gd name="T53" fmla="*/ 487 h 1341"/>
              <a:gd name="T54" fmla="*/ 875 w 1245"/>
              <a:gd name="T55" fmla="*/ 517 h 1341"/>
              <a:gd name="T56" fmla="*/ 902 w 1245"/>
              <a:gd name="T57" fmla="*/ 570 h 1341"/>
              <a:gd name="T58" fmla="*/ 902 w 1245"/>
              <a:gd name="T59" fmla="*/ 678 h 1341"/>
              <a:gd name="T60" fmla="*/ 871 w 1245"/>
              <a:gd name="T61" fmla="*/ 668 h 1341"/>
              <a:gd name="T62" fmla="*/ 818 w 1245"/>
              <a:gd name="T63" fmla="*/ 719 h 1341"/>
              <a:gd name="T64" fmla="*/ 803 w 1245"/>
              <a:gd name="T65" fmla="*/ 787 h 1341"/>
              <a:gd name="T66" fmla="*/ 761 w 1245"/>
              <a:gd name="T67" fmla="*/ 797 h 1341"/>
              <a:gd name="T68" fmla="*/ 632 w 1245"/>
              <a:gd name="T69" fmla="*/ 932 h 1341"/>
              <a:gd name="T70" fmla="*/ 575 w 1245"/>
              <a:gd name="T71" fmla="*/ 979 h 1341"/>
              <a:gd name="T72" fmla="*/ 550 w 1245"/>
              <a:gd name="T73" fmla="*/ 1046 h 1341"/>
              <a:gd name="T74" fmla="*/ 560 w 1245"/>
              <a:gd name="T75" fmla="*/ 1112 h 1341"/>
              <a:gd name="T76" fmla="*/ 518 w 1245"/>
              <a:gd name="T77" fmla="*/ 1237 h 1341"/>
              <a:gd name="T78" fmla="*/ 482 w 1245"/>
              <a:gd name="T79" fmla="*/ 1289 h 1341"/>
              <a:gd name="T80" fmla="*/ 383 w 1245"/>
              <a:gd name="T81" fmla="*/ 1257 h 1341"/>
              <a:gd name="T82" fmla="*/ 301 w 1245"/>
              <a:gd name="T83" fmla="*/ 1081 h 1341"/>
              <a:gd name="T84" fmla="*/ 207 w 1245"/>
              <a:gd name="T85" fmla="*/ 828 h 1341"/>
              <a:gd name="T86" fmla="*/ 192 w 1245"/>
              <a:gd name="T87" fmla="*/ 715 h 1341"/>
              <a:gd name="T88" fmla="*/ 197 w 1245"/>
              <a:gd name="T89" fmla="*/ 678 h 1341"/>
              <a:gd name="T90" fmla="*/ 156 w 1245"/>
              <a:gd name="T91" fmla="*/ 693 h 1341"/>
              <a:gd name="T92" fmla="*/ 84 w 1245"/>
              <a:gd name="T93" fmla="*/ 730 h 1341"/>
              <a:gd name="T94" fmla="*/ 84 w 1245"/>
              <a:gd name="T95" fmla="*/ 637 h 1341"/>
              <a:gd name="T96" fmla="*/ 5 w 1245"/>
              <a:gd name="T97" fmla="*/ 595 h 1341"/>
              <a:gd name="T98" fmla="*/ 15 w 1245"/>
              <a:gd name="T99" fmla="*/ 580 h 1341"/>
              <a:gd name="T100" fmla="*/ 99 w 1245"/>
              <a:gd name="T101" fmla="*/ 580 h 1341"/>
              <a:gd name="T102" fmla="*/ 68 w 1245"/>
              <a:gd name="T103" fmla="*/ 497 h 1341"/>
              <a:gd name="T104" fmla="*/ 68 w 1245"/>
              <a:gd name="T105" fmla="*/ 393 h 1341"/>
              <a:gd name="T106" fmla="*/ 140 w 1245"/>
              <a:gd name="T107" fmla="*/ 378 h 1341"/>
              <a:gd name="T108" fmla="*/ 192 w 1245"/>
              <a:gd name="T109" fmla="*/ 295 h 1341"/>
              <a:gd name="T110" fmla="*/ 223 w 1245"/>
              <a:gd name="T111" fmla="*/ 202 h 1341"/>
              <a:gd name="T112" fmla="*/ 223 w 1245"/>
              <a:gd name="T113" fmla="*/ 150 h 1341"/>
              <a:gd name="T114" fmla="*/ 176 w 1245"/>
              <a:gd name="T115" fmla="*/ 57 h 1341"/>
              <a:gd name="T116" fmla="*/ 301 w 1245"/>
              <a:gd name="T117" fmla="*/ 37 h 134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45"/>
              <a:gd name="T178" fmla="*/ 0 h 1341"/>
              <a:gd name="T179" fmla="*/ 1245 w 1245"/>
              <a:gd name="T180" fmla="*/ 1341 h 134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45" h="1341">
                <a:moveTo>
                  <a:pt x="342" y="0"/>
                </a:moveTo>
                <a:lnTo>
                  <a:pt x="352" y="0"/>
                </a:lnTo>
                <a:lnTo>
                  <a:pt x="383" y="37"/>
                </a:lnTo>
                <a:lnTo>
                  <a:pt x="393" y="57"/>
                </a:lnTo>
                <a:lnTo>
                  <a:pt x="399" y="78"/>
                </a:lnTo>
                <a:lnTo>
                  <a:pt x="409" y="109"/>
                </a:lnTo>
                <a:lnTo>
                  <a:pt x="425" y="119"/>
                </a:lnTo>
                <a:lnTo>
                  <a:pt x="440" y="135"/>
                </a:lnTo>
                <a:lnTo>
                  <a:pt x="415" y="161"/>
                </a:lnTo>
                <a:lnTo>
                  <a:pt x="399" y="145"/>
                </a:lnTo>
                <a:lnTo>
                  <a:pt x="393" y="150"/>
                </a:lnTo>
                <a:lnTo>
                  <a:pt x="399" y="166"/>
                </a:lnTo>
                <a:lnTo>
                  <a:pt x="409" y="166"/>
                </a:lnTo>
                <a:lnTo>
                  <a:pt x="409" y="186"/>
                </a:lnTo>
                <a:lnTo>
                  <a:pt x="425" y="227"/>
                </a:lnTo>
                <a:lnTo>
                  <a:pt x="451" y="217"/>
                </a:lnTo>
                <a:lnTo>
                  <a:pt x="461" y="227"/>
                </a:lnTo>
                <a:lnTo>
                  <a:pt x="518" y="259"/>
                </a:lnTo>
                <a:lnTo>
                  <a:pt x="503" y="295"/>
                </a:lnTo>
                <a:lnTo>
                  <a:pt x="493" y="311"/>
                </a:lnTo>
                <a:lnTo>
                  <a:pt x="503" y="327"/>
                </a:lnTo>
                <a:lnTo>
                  <a:pt x="482" y="337"/>
                </a:lnTo>
                <a:lnTo>
                  <a:pt x="503" y="352"/>
                </a:lnTo>
                <a:lnTo>
                  <a:pt x="534" y="368"/>
                </a:lnTo>
                <a:lnTo>
                  <a:pt x="570" y="383"/>
                </a:lnTo>
                <a:lnTo>
                  <a:pt x="601" y="393"/>
                </a:lnTo>
                <a:lnTo>
                  <a:pt x="653" y="409"/>
                </a:lnTo>
                <a:lnTo>
                  <a:pt x="694" y="419"/>
                </a:lnTo>
                <a:lnTo>
                  <a:pt x="700" y="429"/>
                </a:lnTo>
                <a:lnTo>
                  <a:pt x="726" y="445"/>
                </a:lnTo>
                <a:lnTo>
                  <a:pt x="741" y="435"/>
                </a:lnTo>
                <a:lnTo>
                  <a:pt x="761" y="450"/>
                </a:lnTo>
                <a:lnTo>
                  <a:pt x="767" y="450"/>
                </a:lnTo>
                <a:lnTo>
                  <a:pt x="793" y="450"/>
                </a:lnTo>
                <a:lnTo>
                  <a:pt x="808" y="450"/>
                </a:lnTo>
                <a:lnTo>
                  <a:pt x="808" y="460"/>
                </a:lnTo>
                <a:lnTo>
                  <a:pt x="849" y="460"/>
                </a:lnTo>
                <a:lnTo>
                  <a:pt x="845" y="409"/>
                </a:lnTo>
                <a:lnTo>
                  <a:pt x="849" y="383"/>
                </a:lnTo>
                <a:lnTo>
                  <a:pt x="875" y="378"/>
                </a:lnTo>
                <a:lnTo>
                  <a:pt x="875" y="404"/>
                </a:lnTo>
                <a:lnTo>
                  <a:pt x="875" y="419"/>
                </a:lnTo>
                <a:lnTo>
                  <a:pt x="896" y="429"/>
                </a:lnTo>
                <a:lnTo>
                  <a:pt x="927" y="435"/>
                </a:lnTo>
                <a:lnTo>
                  <a:pt x="953" y="429"/>
                </a:lnTo>
                <a:lnTo>
                  <a:pt x="953" y="435"/>
                </a:lnTo>
                <a:lnTo>
                  <a:pt x="1021" y="435"/>
                </a:lnTo>
                <a:lnTo>
                  <a:pt x="1010" y="409"/>
                </a:lnTo>
                <a:lnTo>
                  <a:pt x="994" y="404"/>
                </a:lnTo>
                <a:lnTo>
                  <a:pt x="994" y="383"/>
                </a:lnTo>
                <a:lnTo>
                  <a:pt x="1010" y="383"/>
                </a:lnTo>
                <a:lnTo>
                  <a:pt x="1037" y="378"/>
                </a:lnTo>
                <a:lnTo>
                  <a:pt x="1047" y="368"/>
                </a:lnTo>
                <a:lnTo>
                  <a:pt x="1051" y="362"/>
                </a:lnTo>
                <a:lnTo>
                  <a:pt x="1051" y="342"/>
                </a:lnTo>
                <a:lnTo>
                  <a:pt x="1088" y="337"/>
                </a:lnTo>
                <a:lnTo>
                  <a:pt x="1094" y="321"/>
                </a:lnTo>
                <a:lnTo>
                  <a:pt x="1114" y="311"/>
                </a:lnTo>
                <a:lnTo>
                  <a:pt x="1155" y="321"/>
                </a:lnTo>
                <a:lnTo>
                  <a:pt x="1170" y="300"/>
                </a:lnTo>
                <a:lnTo>
                  <a:pt x="1186" y="295"/>
                </a:lnTo>
                <a:lnTo>
                  <a:pt x="1197" y="300"/>
                </a:lnTo>
                <a:lnTo>
                  <a:pt x="1186" y="321"/>
                </a:lnTo>
                <a:lnTo>
                  <a:pt x="1202" y="321"/>
                </a:lnTo>
                <a:lnTo>
                  <a:pt x="1202" y="337"/>
                </a:lnTo>
                <a:lnTo>
                  <a:pt x="1197" y="352"/>
                </a:lnTo>
                <a:lnTo>
                  <a:pt x="1213" y="342"/>
                </a:lnTo>
                <a:lnTo>
                  <a:pt x="1213" y="352"/>
                </a:lnTo>
                <a:lnTo>
                  <a:pt x="1228" y="352"/>
                </a:lnTo>
                <a:lnTo>
                  <a:pt x="1244" y="368"/>
                </a:lnTo>
                <a:lnTo>
                  <a:pt x="1239" y="368"/>
                </a:lnTo>
                <a:lnTo>
                  <a:pt x="1228" y="383"/>
                </a:lnTo>
                <a:lnTo>
                  <a:pt x="1239" y="409"/>
                </a:lnTo>
                <a:lnTo>
                  <a:pt x="1228" y="419"/>
                </a:lnTo>
                <a:lnTo>
                  <a:pt x="1223" y="409"/>
                </a:lnTo>
                <a:lnTo>
                  <a:pt x="1186" y="419"/>
                </a:lnTo>
                <a:lnTo>
                  <a:pt x="1155" y="450"/>
                </a:lnTo>
                <a:lnTo>
                  <a:pt x="1155" y="487"/>
                </a:lnTo>
                <a:lnTo>
                  <a:pt x="1135" y="502"/>
                </a:lnTo>
                <a:lnTo>
                  <a:pt x="1135" y="517"/>
                </a:lnTo>
                <a:lnTo>
                  <a:pt x="1135" y="544"/>
                </a:lnTo>
                <a:lnTo>
                  <a:pt x="1119" y="580"/>
                </a:lnTo>
                <a:lnTo>
                  <a:pt x="1094" y="580"/>
                </a:lnTo>
                <a:lnTo>
                  <a:pt x="1094" y="621"/>
                </a:lnTo>
                <a:lnTo>
                  <a:pt x="1078" y="626"/>
                </a:lnTo>
                <a:lnTo>
                  <a:pt x="1088" y="668"/>
                </a:lnTo>
                <a:lnTo>
                  <a:pt x="1072" y="668"/>
                </a:lnTo>
                <a:lnTo>
                  <a:pt x="1062" y="647"/>
                </a:lnTo>
                <a:lnTo>
                  <a:pt x="1047" y="626"/>
                </a:lnTo>
                <a:lnTo>
                  <a:pt x="1047" y="605"/>
                </a:lnTo>
                <a:lnTo>
                  <a:pt x="1026" y="626"/>
                </a:lnTo>
                <a:lnTo>
                  <a:pt x="1021" y="626"/>
                </a:lnTo>
                <a:lnTo>
                  <a:pt x="1010" y="621"/>
                </a:lnTo>
                <a:lnTo>
                  <a:pt x="1005" y="621"/>
                </a:lnTo>
                <a:lnTo>
                  <a:pt x="994" y="585"/>
                </a:lnTo>
                <a:lnTo>
                  <a:pt x="1005" y="580"/>
                </a:lnTo>
                <a:lnTo>
                  <a:pt x="1010" y="560"/>
                </a:lnTo>
                <a:lnTo>
                  <a:pt x="1037" y="554"/>
                </a:lnTo>
                <a:lnTo>
                  <a:pt x="1037" y="538"/>
                </a:lnTo>
                <a:lnTo>
                  <a:pt x="1047" y="528"/>
                </a:lnTo>
                <a:lnTo>
                  <a:pt x="1037" y="513"/>
                </a:lnTo>
                <a:lnTo>
                  <a:pt x="937" y="517"/>
                </a:lnTo>
                <a:lnTo>
                  <a:pt x="943" y="513"/>
                </a:lnTo>
                <a:lnTo>
                  <a:pt x="937" y="487"/>
                </a:lnTo>
                <a:lnTo>
                  <a:pt x="912" y="472"/>
                </a:lnTo>
                <a:lnTo>
                  <a:pt x="886" y="450"/>
                </a:lnTo>
                <a:lnTo>
                  <a:pt x="871" y="450"/>
                </a:lnTo>
                <a:lnTo>
                  <a:pt x="861" y="487"/>
                </a:lnTo>
                <a:lnTo>
                  <a:pt x="875" y="502"/>
                </a:lnTo>
                <a:lnTo>
                  <a:pt x="886" y="502"/>
                </a:lnTo>
                <a:lnTo>
                  <a:pt x="902" y="517"/>
                </a:lnTo>
                <a:lnTo>
                  <a:pt x="875" y="517"/>
                </a:lnTo>
                <a:lnTo>
                  <a:pt x="875" y="538"/>
                </a:lnTo>
                <a:lnTo>
                  <a:pt x="861" y="544"/>
                </a:lnTo>
                <a:lnTo>
                  <a:pt x="875" y="560"/>
                </a:lnTo>
                <a:lnTo>
                  <a:pt x="902" y="570"/>
                </a:lnTo>
                <a:lnTo>
                  <a:pt x="896" y="595"/>
                </a:lnTo>
                <a:lnTo>
                  <a:pt x="927" y="689"/>
                </a:lnTo>
                <a:lnTo>
                  <a:pt x="902" y="693"/>
                </a:lnTo>
                <a:lnTo>
                  <a:pt x="902" y="678"/>
                </a:lnTo>
                <a:lnTo>
                  <a:pt x="886" y="704"/>
                </a:lnTo>
                <a:lnTo>
                  <a:pt x="875" y="693"/>
                </a:lnTo>
                <a:lnTo>
                  <a:pt x="875" y="668"/>
                </a:lnTo>
                <a:lnTo>
                  <a:pt x="871" y="668"/>
                </a:lnTo>
                <a:lnTo>
                  <a:pt x="871" y="689"/>
                </a:lnTo>
                <a:lnTo>
                  <a:pt x="834" y="704"/>
                </a:lnTo>
                <a:lnTo>
                  <a:pt x="818" y="715"/>
                </a:lnTo>
                <a:lnTo>
                  <a:pt x="818" y="719"/>
                </a:lnTo>
                <a:lnTo>
                  <a:pt x="829" y="746"/>
                </a:lnTo>
                <a:lnTo>
                  <a:pt x="818" y="761"/>
                </a:lnTo>
                <a:lnTo>
                  <a:pt x="808" y="771"/>
                </a:lnTo>
                <a:lnTo>
                  <a:pt x="803" y="787"/>
                </a:lnTo>
                <a:lnTo>
                  <a:pt x="767" y="797"/>
                </a:lnTo>
                <a:lnTo>
                  <a:pt x="767" y="787"/>
                </a:lnTo>
                <a:lnTo>
                  <a:pt x="751" y="797"/>
                </a:lnTo>
                <a:lnTo>
                  <a:pt x="761" y="797"/>
                </a:lnTo>
                <a:lnTo>
                  <a:pt x="720" y="854"/>
                </a:lnTo>
                <a:lnTo>
                  <a:pt x="684" y="880"/>
                </a:lnTo>
                <a:lnTo>
                  <a:pt x="653" y="911"/>
                </a:lnTo>
                <a:lnTo>
                  <a:pt x="632" y="932"/>
                </a:lnTo>
                <a:lnTo>
                  <a:pt x="642" y="936"/>
                </a:lnTo>
                <a:lnTo>
                  <a:pt x="612" y="952"/>
                </a:lnTo>
                <a:lnTo>
                  <a:pt x="591" y="963"/>
                </a:lnTo>
                <a:lnTo>
                  <a:pt x="575" y="979"/>
                </a:lnTo>
                <a:lnTo>
                  <a:pt x="570" y="979"/>
                </a:lnTo>
                <a:lnTo>
                  <a:pt x="550" y="989"/>
                </a:lnTo>
                <a:lnTo>
                  <a:pt x="544" y="1020"/>
                </a:lnTo>
                <a:lnTo>
                  <a:pt x="550" y="1046"/>
                </a:lnTo>
                <a:lnTo>
                  <a:pt x="550" y="1061"/>
                </a:lnTo>
                <a:lnTo>
                  <a:pt x="550" y="1087"/>
                </a:lnTo>
                <a:lnTo>
                  <a:pt x="544" y="1087"/>
                </a:lnTo>
                <a:lnTo>
                  <a:pt x="560" y="1112"/>
                </a:lnTo>
                <a:lnTo>
                  <a:pt x="544" y="1149"/>
                </a:lnTo>
                <a:lnTo>
                  <a:pt x="534" y="1169"/>
                </a:lnTo>
                <a:lnTo>
                  <a:pt x="544" y="1237"/>
                </a:lnTo>
                <a:lnTo>
                  <a:pt x="518" y="1237"/>
                </a:lnTo>
                <a:lnTo>
                  <a:pt x="503" y="1273"/>
                </a:lnTo>
                <a:lnTo>
                  <a:pt x="524" y="1279"/>
                </a:lnTo>
                <a:lnTo>
                  <a:pt x="518" y="1289"/>
                </a:lnTo>
                <a:lnTo>
                  <a:pt x="482" y="1289"/>
                </a:lnTo>
                <a:lnTo>
                  <a:pt x="466" y="1304"/>
                </a:lnTo>
                <a:lnTo>
                  <a:pt x="466" y="1320"/>
                </a:lnTo>
                <a:lnTo>
                  <a:pt x="440" y="1340"/>
                </a:lnTo>
                <a:lnTo>
                  <a:pt x="383" y="1257"/>
                </a:lnTo>
                <a:lnTo>
                  <a:pt x="393" y="1263"/>
                </a:lnTo>
                <a:lnTo>
                  <a:pt x="358" y="1191"/>
                </a:lnTo>
                <a:lnTo>
                  <a:pt x="332" y="1149"/>
                </a:lnTo>
                <a:lnTo>
                  <a:pt x="301" y="1081"/>
                </a:lnTo>
                <a:lnTo>
                  <a:pt x="285" y="1030"/>
                </a:lnTo>
                <a:lnTo>
                  <a:pt x="260" y="989"/>
                </a:lnTo>
                <a:lnTo>
                  <a:pt x="217" y="864"/>
                </a:lnTo>
                <a:lnTo>
                  <a:pt x="207" y="828"/>
                </a:lnTo>
                <a:lnTo>
                  <a:pt x="197" y="771"/>
                </a:lnTo>
                <a:lnTo>
                  <a:pt x="197" y="735"/>
                </a:lnTo>
                <a:lnTo>
                  <a:pt x="192" y="719"/>
                </a:lnTo>
                <a:lnTo>
                  <a:pt x="192" y="715"/>
                </a:lnTo>
                <a:lnTo>
                  <a:pt x="197" y="704"/>
                </a:lnTo>
                <a:lnTo>
                  <a:pt x="192" y="693"/>
                </a:lnTo>
                <a:lnTo>
                  <a:pt x="182" y="678"/>
                </a:lnTo>
                <a:lnTo>
                  <a:pt x="197" y="678"/>
                </a:lnTo>
                <a:lnTo>
                  <a:pt x="197" y="668"/>
                </a:lnTo>
                <a:lnTo>
                  <a:pt x="176" y="668"/>
                </a:lnTo>
                <a:lnTo>
                  <a:pt x="176" y="689"/>
                </a:lnTo>
                <a:lnTo>
                  <a:pt x="156" y="693"/>
                </a:lnTo>
                <a:lnTo>
                  <a:pt x="176" y="704"/>
                </a:lnTo>
                <a:lnTo>
                  <a:pt x="166" y="730"/>
                </a:lnTo>
                <a:lnTo>
                  <a:pt x="115" y="746"/>
                </a:lnTo>
                <a:lnTo>
                  <a:pt x="84" y="730"/>
                </a:lnTo>
                <a:lnTo>
                  <a:pt x="27" y="668"/>
                </a:lnTo>
                <a:lnTo>
                  <a:pt x="42" y="668"/>
                </a:lnTo>
                <a:lnTo>
                  <a:pt x="84" y="652"/>
                </a:lnTo>
                <a:lnTo>
                  <a:pt x="84" y="637"/>
                </a:lnTo>
                <a:lnTo>
                  <a:pt x="47" y="652"/>
                </a:lnTo>
                <a:lnTo>
                  <a:pt x="5" y="626"/>
                </a:lnTo>
                <a:lnTo>
                  <a:pt x="0" y="605"/>
                </a:lnTo>
                <a:lnTo>
                  <a:pt x="5" y="595"/>
                </a:lnTo>
                <a:lnTo>
                  <a:pt x="0" y="595"/>
                </a:lnTo>
                <a:lnTo>
                  <a:pt x="0" y="585"/>
                </a:lnTo>
                <a:lnTo>
                  <a:pt x="15" y="585"/>
                </a:lnTo>
                <a:lnTo>
                  <a:pt x="15" y="580"/>
                </a:lnTo>
                <a:lnTo>
                  <a:pt x="57" y="580"/>
                </a:lnTo>
                <a:lnTo>
                  <a:pt x="72" y="580"/>
                </a:lnTo>
                <a:lnTo>
                  <a:pt x="88" y="570"/>
                </a:lnTo>
                <a:lnTo>
                  <a:pt x="99" y="580"/>
                </a:lnTo>
                <a:lnTo>
                  <a:pt x="109" y="570"/>
                </a:lnTo>
                <a:lnTo>
                  <a:pt x="109" y="560"/>
                </a:lnTo>
                <a:lnTo>
                  <a:pt x="84" y="502"/>
                </a:lnTo>
                <a:lnTo>
                  <a:pt x="68" y="497"/>
                </a:lnTo>
                <a:lnTo>
                  <a:pt x="68" y="450"/>
                </a:lnTo>
                <a:lnTo>
                  <a:pt x="31" y="445"/>
                </a:lnTo>
                <a:lnTo>
                  <a:pt x="57" y="404"/>
                </a:lnTo>
                <a:lnTo>
                  <a:pt x="68" y="393"/>
                </a:lnTo>
                <a:lnTo>
                  <a:pt x="72" y="383"/>
                </a:lnTo>
                <a:lnTo>
                  <a:pt x="84" y="404"/>
                </a:lnTo>
                <a:lnTo>
                  <a:pt x="135" y="383"/>
                </a:lnTo>
                <a:lnTo>
                  <a:pt x="140" y="378"/>
                </a:lnTo>
                <a:lnTo>
                  <a:pt x="150" y="368"/>
                </a:lnTo>
                <a:lnTo>
                  <a:pt x="150" y="342"/>
                </a:lnTo>
                <a:lnTo>
                  <a:pt x="192" y="321"/>
                </a:lnTo>
                <a:lnTo>
                  <a:pt x="192" y="295"/>
                </a:lnTo>
                <a:lnTo>
                  <a:pt x="207" y="274"/>
                </a:lnTo>
                <a:lnTo>
                  <a:pt x="223" y="243"/>
                </a:lnTo>
                <a:lnTo>
                  <a:pt x="244" y="227"/>
                </a:lnTo>
                <a:lnTo>
                  <a:pt x="223" y="202"/>
                </a:lnTo>
                <a:lnTo>
                  <a:pt x="244" y="186"/>
                </a:lnTo>
                <a:lnTo>
                  <a:pt x="260" y="176"/>
                </a:lnTo>
                <a:lnTo>
                  <a:pt x="260" y="161"/>
                </a:lnTo>
                <a:lnTo>
                  <a:pt x="223" y="150"/>
                </a:lnTo>
                <a:lnTo>
                  <a:pt x="217" y="135"/>
                </a:lnTo>
                <a:lnTo>
                  <a:pt x="197" y="125"/>
                </a:lnTo>
                <a:lnTo>
                  <a:pt x="197" y="82"/>
                </a:lnTo>
                <a:lnTo>
                  <a:pt x="176" y="57"/>
                </a:lnTo>
                <a:lnTo>
                  <a:pt x="192" y="40"/>
                </a:lnTo>
                <a:lnTo>
                  <a:pt x="233" y="40"/>
                </a:lnTo>
                <a:lnTo>
                  <a:pt x="260" y="52"/>
                </a:lnTo>
                <a:lnTo>
                  <a:pt x="301" y="37"/>
                </a:lnTo>
                <a:lnTo>
                  <a:pt x="332" y="9"/>
                </a:lnTo>
                <a:lnTo>
                  <a:pt x="342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5" name="Freeform 54"/>
          <p:cNvSpPr>
            <a:spLocks noChangeArrowheads="1"/>
          </p:cNvSpPr>
          <p:nvPr/>
        </p:nvSpPr>
        <p:spPr bwMode="auto">
          <a:xfrm>
            <a:off x="4080239" y="5785995"/>
            <a:ext cx="580926" cy="631831"/>
          </a:xfrm>
          <a:custGeom>
            <a:avLst/>
            <a:gdLst>
              <a:gd name="T0" fmla="*/ 393 w 487"/>
              <a:gd name="T1" fmla="*/ 486 h 528"/>
              <a:gd name="T2" fmla="*/ 357 w 487"/>
              <a:gd name="T3" fmla="*/ 460 h 528"/>
              <a:gd name="T4" fmla="*/ 315 w 487"/>
              <a:gd name="T5" fmla="*/ 419 h 528"/>
              <a:gd name="T6" fmla="*/ 259 w 487"/>
              <a:gd name="T7" fmla="*/ 351 h 528"/>
              <a:gd name="T8" fmla="*/ 233 w 487"/>
              <a:gd name="T9" fmla="*/ 310 h 528"/>
              <a:gd name="T10" fmla="*/ 207 w 487"/>
              <a:gd name="T11" fmla="*/ 268 h 528"/>
              <a:gd name="T12" fmla="*/ 181 w 487"/>
              <a:gd name="T13" fmla="*/ 243 h 528"/>
              <a:gd name="T14" fmla="*/ 165 w 487"/>
              <a:gd name="T15" fmla="*/ 175 h 528"/>
              <a:gd name="T16" fmla="*/ 108 w 487"/>
              <a:gd name="T17" fmla="*/ 129 h 528"/>
              <a:gd name="T18" fmla="*/ 72 w 487"/>
              <a:gd name="T19" fmla="*/ 92 h 528"/>
              <a:gd name="T20" fmla="*/ 4 w 487"/>
              <a:gd name="T21" fmla="*/ 41 h 528"/>
              <a:gd name="T22" fmla="*/ 0 w 487"/>
              <a:gd name="T23" fmla="*/ 0 h 528"/>
              <a:gd name="T24" fmla="*/ 67 w 487"/>
              <a:gd name="T25" fmla="*/ 20 h 528"/>
              <a:gd name="T26" fmla="*/ 134 w 487"/>
              <a:gd name="T27" fmla="*/ 51 h 528"/>
              <a:gd name="T28" fmla="*/ 192 w 487"/>
              <a:gd name="T29" fmla="*/ 108 h 528"/>
              <a:gd name="T30" fmla="*/ 243 w 487"/>
              <a:gd name="T31" fmla="*/ 160 h 528"/>
              <a:gd name="T32" fmla="*/ 269 w 487"/>
              <a:gd name="T33" fmla="*/ 160 h 528"/>
              <a:gd name="T34" fmla="*/ 290 w 487"/>
              <a:gd name="T35" fmla="*/ 186 h 528"/>
              <a:gd name="T36" fmla="*/ 315 w 487"/>
              <a:gd name="T37" fmla="*/ 212 h 528"/>
              <a:gd name="T38" fmla="*/ 352 w 487"/>
              <a:gd name="T39" fmla="*/ 237 h 528"/>
              <a:gd name="T40" fmla="*/ 352 w 487"/>
              <a:gd name="T41" fmla="*/ 243 h 528"/>
              <a:gd name="T42" fmla="*/ 378 w 487"/>
              <a:gd name="T43" fmla="*/ 243 h 528"/>
              <a:gd name="T44" fmla="*/ 368 w 487"/>
              <a:gd name="T45" fmla="*/ 268 h 528"/>
              <a:gd name="T46" fmla="*/ 368 w 487"/>
              <a:gd name="T47" fmla="*/ 284 h 528"/>
              <a:gd name="T48" fmla="*/ 409 w 487"/>
              <a:gd name="T49" fmla="*/ 300 h 528"/>
              <a:gd name="T50" fmla="*/ 435 w 487"/>
              <a:gd name="T51" fmla="*/ 351 h 528"/>
              <a:gd name="T52" fmla="*/ 440 w 487"/>
              <a:gd name="T53" fmla="*/ 362 h 528"/>
              <a:gd name="T54" fmla="*/ 476 w 487"/>
              <a:gd name="T55" fmla="*/ 388 h 528"/>
              <a:gd name="T56" fmla="*/ 466 w 487"/>
              <a:gd name="T57" fmla="*/ 419 h 528"/>
              <a:gd name="T58" fmla="*/ 476 w 487"/>
              <a:gd name="T59" fmla="*/ 454 h 528"/>
              <a:gd name="T60" fmla="*/ 440 w 487"/>
              <a:gd name="T61" fmla="*/ 501 h 528"/>
              <a:gd name="T62" fmla="*/ 419 w 487"/>
              <a:gd name="T63" fmla="*/ 511 h 528"/>
              <a:gd name="T64" fmla="*/ 419 w 487"/>
              <a:gd name="T65" fmla="*/ 527 h 5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87"/>
              <a:gd name="T100" fmla="*/ 0 h 528"/>
              <a:gd name="T101" fmla="*/ 487 w 487"/>
              <a:gd name="T102" fmla="*/ 528 h 5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87" h="528">
                <a:moveTo>
                  <a:pt x="419" y="527"/>
                </a:moveTo>
                <a:lnTo>
                  <a:pt x="393" y="486"/>
                </a:lnTo>
                <a:lnTo>
                  <a:pt x="378" y="476"/>
                </a:lnTo>
                <a:lnTo>
                  <a:pt x="357" y="460"/>
                </a:lnTo>
                <a:lnTo>
                  <a:pt x="315" y="434"/>
                </a:lnTo>
                <a:lnTo>
                  <a:pt x="315" y="419"/>
                </a:lnTo>
                <a:lnTo>
                  <a:pt x="284" y="392"/>
                </a:lnTo>
                <a:lnTo>
                  <a:pt x="259" y="351"/>
                </a:lnTo>
                <a:lnTo>
                  <a:pt x="259" y="346"/>
                </a:lnTo>
                <a:lnTo>
                  <a:pt x="233" y="310"/>
                </a:lnTo>
                <a:lnTo>
                  <a:pt x="233" y="300"/>
                </a:lnTo>
                <a:lnTo>
                  <a:pt x="207" y="268"/>
                </a:lnTo>
                <a:lnTo>
                  <a:pt x="202" y="253"/>
                </a:lnTo>
                <a:lnTo>
                  <a:pt x="181" y="243"/>
                </a:lnTo>
                <a:lnTo>
                  <a:pt x="160" y="186"/>
                </a:lnTo>
                <a:lnTo>
                  <a:pt x="165" y="175"/>
                </a:lnTo>
                <a:lnTo>
                  <a:pt x="114" y="149"/>
                </a:lnTo>
                <a:lnTo>
                  <a:pt x="108" y="129"/>
                </a:lnTo>
                <a:lnTo>
                  <a:pt x="98" y="129"/>
                </a:lnTo>
                <a:lnTo>
                  <a:pt x="72" y="92"/>
                </a:lnTo>
                <a:lnTo>
                  <a:pt x="67" y="92"/>
                </a:lnTo>
                <a:lnTo>
                  <a:pt x="4" y="41"/>
                </a:lnTo>
                <a:lnTo>
                  <a:pt x="0" y="20"/>
                </a:lnTo>
                <a:lnTo>
                  <a:pt x="0" y="0"/>
                </a:lnTo>
                <a:lnTo>
                  <a:pt x="26" y="0"/>
                </a:lnTo>
                <a:lnTo>
                  <a:pt x="67" y="20"/>
                </a:lnTo>
                <a:lnTo>
                  <a:pt x="98" y="20"/>
                </a:lnTo>
                <a:lnTo>
                  <a:pt x="134" y="51"/>
                </a:lnTo>
                <a:lnTo>
                  <a:pt x="134" y="67"/>
                </a:lnTo>
                <a:lnTo>
                  <a:pt x="192" y="108"/>
                </a:lnTo>
                <a:lnTo>
                  <a:pt x="217" y="129"/>
                </a:lnTo>
                <a:lnTo>
                  <a:pt x="243" y="160"/>
                </a:lnTo>
                <a:lnTo>
                  <a:pt x="259" y="149"/>
                </a:lnTo>
                <a:lnTo>
                  <a:pt x="269" y="160"/>
                </a:lnTo>
                <a:lnTo>
                  <a:pt x="274" y="186"/>
                </a:lnTo>
                <a:lnTo>
                  <a:pt x="290" y="186"/>
                </a:lnTo>
                <a:lnTo>
                  <a:pt x="300" y="202"/>
                </a:lnTo>
                <a:lnTo>
                  <a:pt x="315" y="212"/>
                </a:lnTo>
                <a:lnTo>
                  <a:pt x="341" y="227"/>
                </a:lnTo>
                <a:lnTo>
                  <a:pt x="352" y="237"/>
                </a:lnTo>
                <a:lnTo>
                  <a:pt x="331" y="243"/>
                </a:lnTo>
                <a:lnTo>
                  <a:pt x="352" y="243"/>
                </a:lnTo>
                <a:lnTo>
                  <a:pt x="368" y="237"/>
                </a:lnTo>
                <a:lnTo>
                  <a:pt x="378" y="243"/>
                </a:lnTo>
                <a:lnTo>
                  <a:pt x="382" y="258"/>
                </a:lnTo>
                <a:lnTo>
                  <a:pt x="368" y="268"/>
                </a:lnTo>
                <a:lnTo>
                  <a:pt x="382" y="268"/>
                </a:lnTo>
                <a:lnTo>
                  <a:pt x="368" y="284"/>
                </a:lnTo>
                <a:lnTo>
                  <a:pt x="382" y="294"/>
                </a:lnTo>
                <a:lnTo>
                  <a:pt x="409" y="300"/>
                </a:lnTo>
                <a:lnTo>
                  <a:pt x="419" y="325"/>
                </a:lnTo>
                <a:lnTo>
                  <a:pt x="435" y="351"/>
                </a:lnTo>
                <a:lnTo>
                  <a:pt x="425" y="366"/>
                </a:lnTo>
                <a:lnTo>
                  <a:pt x="440" y="362"/>
                </a:lnTo>
                <a:lnTo>
                  <a:pt x="460" y="362"/>
                </a:lnTo>
                <a:lnTo>
                  <a:pt x="476" y="388"/>
                </a:lnTo>
                <a:lnTo>
                  <a:pt x="486" y="392"/>
                </a:lnTo>
                <a:lnTo>
                  <a:pt x="466" y="419"/>
                </a:lnTo>
                <a:lnTo>
                  <a:pt x="476" y="429"/>
                </a:lnTo>
                <a:lnTo>
                  <a:pt x="476" y="454"/>
                </a:lnTo>
                <a:lnTo>
                  <a:pt x="466" y="517"/>
                </a:lnTo>
                <a:lnTo>
                  <a:pt x="440" y="501"/>
                </a:lnTo>
                <a:lnTo>
                  <a:pt x="435" y="517"/>
                </a:lnTo>
                <a:lnTo>
                  <a:pt x="419" y="511"/>
                </a:lnTo>
                <a:lnTo>
                  <a:pt x="419" y="5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7" name="Freeform 56"/>
          <p:cNvSpPr>
            <a:spLocks noChangeArrowheads="1"/>
          </p:cNvSpPr>
          <p:nvPr/>
        </p:nvSpPr>
        <p:spPr bwMode="auto">
          <a:xfrm>
            <a:off x="5331924" y="5995607"/>
            <a:ext cx="347358" cy="410241"/>
          </a:xfrm>
          <a:custGeom>
            <a:avLst/>
            <a:gdLst>
              <a:gd name="T0" fmla="*/ 31 w 291"/>
              <a:gd name="T1" fmla="*/ 336 h 344"/>
              <a:gd name="T2" fmla="*/ 41 w 291"/>
              <a:gd name="T3" fmla="*/ 295 h 344"/>
              <a:gd name="T4" fmla="*/ 31 w 291"/>
              <a:gd name="T5" fmla="*/ 244 h 344"/>
              <a:gd name="T6" fmla="*/ 6 w 291"/>
              <a:gd name="T7" fmla="*/ 217 h 344"/>
              <a:gd name="T8" fmla="*/ 16 w 291"/>
              <a:gd name="T9" fmla="*/ 202 h 344"/>
              <a:gd name="T10" fmla="*/ 31 w 291"/>
              <a:gd name="T11" fmla="*/ 172 h 344"/>
              <a:gd name="T12" fmla="*/ 31 w 291"/>
              <a:gd name="T13" fmla="*/ 125 h 344"/>
              <a:gd name="T14" fmla="*/ 57 w 291"/>
              <a:gd name="T15" fmla="*/ 84 h 344"/>
              <a:gd name="T16" fmla="*/ 68 w 291"/>
              <a:gd name="T17" fmla="*/ 42 h 344"/>
              <a:gd name="T18" fmla="*/ 83 w 291"/>
              <a:gd name="T19" fmla="*/ 52 h 344"/>
              <a:gd name="T20" fmla="*/ 98 w 291"/>
              <a:gd name="T21" fmla="*/ 27 h 344"/>
              <a:gd name="T22" fmla="*/ 125 w 291"/>
              <a:gd name="T23" fmla="*/ 37 h 344"/>
              <a:gd name="T24" fmla="*/ 202 w 291"/>
              <a:gd name="T25" fmla="*/ 42 h 344"/>
              <a:gd name="T26" fmla="*/ 274 w 291"/>
              <a:gd name="T27" fmla="*/ 16 h 344"/>
              <a:gd name="T28" fmla="*/ 290 w 291"/>
              <a:gd name="T29" fmla="*/ 11 h 344"/>
              <a:gd name="T30" fmla="*/ 270 w 291"/>
              <a:gd name="T31" fmla="*/ 52 h 344"/>
              <a:gd name="T32" fmla="*/ 217 w 291"/>
              <a:gd name="T33" fmla="*/ 68 h 344"/>
              <a:gd name="T34" fmla="*/ 161 w 291"/>
              <a:gd name="T35" fmla="*/ 68 h 344"/>
              <a:gd name="T36" fmla="*/ 114 w 291"/>
              <a:gd name="T37" fmla="*/ 62 h 344"/>
              <a:gd name="T38" fmla="*/ 72 w 291"/>
              <a:gd name="T39" fmla="*/ 62 h 344"/>
              <a:gd name="T40" fmla="*/ 68 w 291"/>
              <a:gd name="T41" fmla="*/ 119 h 344"/>
              <a:gd name="T42" fmla="*/ 94 w 291"/>
              <a:gd name="T43" fmla="*/ 145 h 344"/>
              <a:gd name="T44" fmla="*/ 125 w 291"/>
              <a:gd name="T45" fmla="*/ 119 h 344"/>
              <a:gd name="T46" fmla="*/ 151 w 291"/>
              <a:gd name="T47" fmla="*/ 125 h 344"/>
              <a:gd name="T48" fmla="*/ 182 w 291"/>
              <a:gd name="T49" fmla="*/ 119 h 344"/>
              <a:gd name="T50" fmla="*/ 202 w 291"/>
              <a:gd name="T51" fmla="*/ 109 h 344"/>
              <a:gd name="T52" fmla="*/ 207 w 291"/>
              <a:gd name="T53" fmla="*/ 125 h 344"/>
              <a:gd name="T54" fmla="*/ 166 w 291"/>
              <a:gd name="T55" fmla="*/ 145 h 344"/>
              <a:gd name="T56" fmla="*/ 114 w 291"/>
              <a:gd name="T57" fmla="*/ 172 h 344"/>
              <a:gd name="T58" fmla="*/ 166 w 291"/>
              <a:gd name="T59" fmla="*/ 233 h 344"/>
              <a:gd name="T60" fmla="*/ 176 w 291"/>
              <a:gd name="T61" fmla="*/ 254 h 344"/>
              <a:gd name="T62" fmla="*/ 192 w 291"/>
              <a:gd name="T63" fmla="*/ 270 h 344"/>
              <a:gd name="T64" fmla="*/ 166 w 291"/>
              <a:gd name="T65" fmla="*/ 285 h 344"/>
              <a:gd name="T66" fmla="*/ 151 w 291"/>
              <a:gd name="T67" fmla="*/ 301 h 344"/>
              <a:gd name="T68" fmla="*/ 135 w 291"/>
              <a:gd name="T69" fmla="*/ 270 h 344"/>
              <a:gd name="T70" fmla="*/ 98 w 291"/>
              <a:gd name="T71" fmla="*/ 233 h 344"/>
              <a:gd name="T72" fmla="*/ 98 w 291"/>
              <a:gd name="T73" fmla="*/ 202 h 344"/>
              <a:gd name="T74" fmla="*/ 72 w 291"/>
              <a:gd name="T75" fmla="*/ 217 h 344"/>
              <a:gd name="T76" fmla="*/ 72 w 291"/>
              <a:gd name="T77" fmla="*/ 254 h 344"/>
              <a:gd name="T78" fmla="*/ 72 w 291"/>
              <a:gd name="T79" fmla="*/ 311 h 344"/>
              <a:gd name="T80" fmla="*/ 57 w 291"/>
              <a:gd name="T81" fmla="*/ 336 h 344"/>
              <a:gd name="T82" fmla="*/ 52 w 291"/>
              <a:gd name="T83" fmla="*/ 343 h 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1"/>
              <a:gd name="T127" fmla="*/ 0 h 344"/>
              <a:gd name="T128" fmla="*/ 291 w 291"/>
              <a:gd name="T129" fmla="*/ 344 h 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1" h="344">
                <a:moveTo>
                  <a:pt x="52" y="343"/>
                </a:moveTo>
                <a:lnTo>
                  <a:pt x="31" y="336"/>
                </a:lnTo>
                <a:lnTo>
                  <a:pt x="31" y="321"/>
                </a:lnTo>
                <a:lnTo>
                  <a:pt x="41" y="295"/>
                </a:lnTo>
                <a:lnTo>
                  <a:pt x="31" y="259"/>
                </a:lnTo>
                <a:lnTo>
                  <a:pt x="31" y="244"/>
                </a:lnTo>
                <a:lnTo>
                  <a:pt x="6" y="244"/>
                </a:lnTo>
                <a:lnTo>
                  <a:pt x="6" y="217"/>
                </a:lnTo>
                <a:lnTo>
                  <a:pt x="0" y="213"/>
                </a:lnTo>
                <a:lnTo>
                  <a:pt x="16" y="202"/>
                </a:lnTo>
                <a:lnTo>
                  <a:pt x="26" y="187"/>
                </a:lnTo>
                <a:lnTo>
                  <a:pt x="31" y="172"/>
                </a:lnTo>
                <a:lnTo>
                  <a:pt x="26" y="150"/>
                </a:lnTo>
                <a:lnTo>
                  <a:pt x="31" y="125"/>
                </a:lnTo>
                <a:lnTo>
                  <a:pt x="52" y="119"/>
                </a:lnTo>
                <a:lnTo>
                  <a:pt x="57" y="84"/>
                </a:lnTo>
                <a:lnTo>
                  <a:pt x="57" y="78"/>
                </a:lnTo>
                <a:lnTo>
                  <a:pt x="68" y="42"/>
                </a:lnTo>
                <a:lnTo>
                  <a:pt x="72" y="37"/>
                </a:lnTo>
                <a:lnTo>
                  <a:pt x="83" y="52"/>
                </a:lnTo>
                <a:lnTo>
                  <a:pt x="94" y="42"/>
                </a:lnTo>
                <a:lnTo>
                  <a:pt x="98" y="27"/>
                </a:lnTo>
                <a:lnTo>
                  <a:pt x="125" y="27"/>
                </a:lnTo>
                <a:lnTo>
                  <a:pt x="125" y="37"/>
                </a:lnTo>
                <a:lnTo>
                  <a:pt x="161" y="37"/>
                </a:lnTo>
                <a:lnTo>
                  <a:pt x="202" y="42"/>
                </a:lnTo>
                <a:lnTo>
                  <a:pt x="249" y="42"/>
                </a:lnTo>
                <a:lnTo>
                  <a:pt x="274" y="16"/>
                </a:lnTo>
                <a:lnTo>
                  <a:pt x="285" y="0"/>
                </a:lnTo>
                <a:lnTo>
                  <a:pt x="290" y="11"/>
                </a:lnTo>
                <a:lnTo>
                  <a:pt x="285" y="37"/>
                </a:lnTo>
                <a:lnTo>
                  <a:pt x="270" y="52"/>
                </a:lnTo>
                <a:lnTo>
                  <a:pt x="259" y="68"/>
                </a:lnTo>
                <a:lnTo>
                  <a:pt x="217" y="68"/>
                </a:lnTo>
                <a:lnTo>
                  <a:pt x="202" y="68"/>
                </a:lnTo>
                <a:lnTo>
                  <a:pt x="161" y="68"/>
                </a:lnTo>
                <a:lnTo>
                  <a:pt x="135" y="62"/>
                </a:lnTo>
                <a:lnTo>
                  <a:pt x="114" y="62"/>
                </a:lnTo>
                <a:lnTo>
                  <a:pt x="94" y="62"/>
                </a:lnTo>
                <a:lnTo>
                  <a:pt x="72" y="62"/>
                </a:lnTo>
                <a:lnTo>
                  <a:pt x="68" y="84"/>
                </a:lnTo>
                <a:lnTo>
                  <a:pt x="68" y="119"/>
                </a:lnTo>
                <a:lnTo>
                  <a:pt x="83" y="125"/>
                </a:lnTo>
                <a:lnTo>
                  <a:pt x="94" y="145"/>
                </a:lnTo>
                <a:lnTo>
                  <a:pt x="109" y="145"/>
                </a:lnTo>
                <a:lnTo>
                  <a:pt x="125" y="119"/>
                </a:lnTo>
                <a:lnTo>
                  <a:pt x="140" y="125"/>
                </a:lnTo>
                <a:lnTo>
                  <a:pt x="151" y="125"/>
                </a:lnTo>
                <a:lnTo>
                  <a:pt x="161" y="119"/>
                </a:lnTo>
                <a:lnTo>
                  <a:pt x="182" y="119"/>
                </a:lnTo>
                <a:lnTo>
                  <a:pt x="192" y="109"/>
                </a:lnTo>
                <a:lnTo>
                  <a:pt x="202" y="109"/>
                </a:lnTo>
                <a:lnTo>
                  <a:pt x="217" y="119"/>
                </a:lnTo>
                <a:lnTo>
                  <a:pt x="207" y="125"/>
                </a:lnTo>
                <a:lnTo>
                  <a:pt x="192" y="125"/>
                </a:lnTo>
                <a:lnTo>
                  <a:pt x="166" y="145"/>
                </a:lnTo>
                <a:lnTo>
                  <a:pt x="135" y="172"/>
                </a:lnTo>
                <a:lnTo>
                  <a:pt x="114" y="172"/>
                </a:lnTo>
                <a:lnTo>
                  <a:pt x="166" y="217"/>
                </a:lnTo>
                <a:lnTo>
                  <a:pt x="166" y="233"/>
                </a:lnTo>
                <a:lnTo>
                  <a:pt x="161" y="254"/>
                </a:lnTo>
                <a:lnTo>
                  <a:pt x="176" y="254"/>
                </a:lnTo>
                <a:lnTo>
                  <a:pt x="176" y="270"/>
                </a:lnTo>
                <a:lnTo>
                  <a:pt x="192" y="270"/>
                </a:lnTo>
                <a:lnTo>
                  <a:pt x="192" y="285"/>
                </a:lnTo>
                <a:lnTo>
                  <a:pt x="166" y="285"/>
                </a:lnTo>
                <a:lnTo>
                  <a:pt x="151" y="295"/>
                </a:lnTo>
                <a:lnTo>
                  <a:pt x="151" y="301"/>
                </a:lnTo>
                <a:lnTo>
                  <a:pt x="125" y="301"/>
                </a:lnTo>
                <a:lnTo>
                  <a:pt x="135" y="270"/>
                </a:lnTo>
                <a:lnTo>
                  <a:pt x="98" y="244"/>
                </a:lnTo>
                <a:lnTo>
                  <a:pt x="98" y="233"/>
                </a:lnTo>
                <a:lnTo>
                  <a:pt x="109" y="217"/>
                </a:lnTo>
                <a:lnTo>
                  <a:pt x="98" y="202"/>
                </a:lnTo>
                <a:lnTo>
                  <a:pt x="94" y="213"/>
                </a:lnTo>
                <a:lnTo>
                  <a:pt x="72" y="217"/>
                </a:lnTo>
                <a:lnTo>
                  <a:pt x="72" y="228"/>
                </a:lnTo>
                <a:lnTo>
                  <a:pt x="72" y="254"/>
                </a:lnTo>
                <a:lnTo>
                  <a:pt x="72" y="285"/>
                </a:lnTo>
                <a:lnTo>
                  <a:pt x="72" y="311"/>
                </a:lnTo>
                <a:lnTo>
                  <a:pt x="72" y="343"/>
                </a:lnTo>
                <a:lnTo>
                  <a:pt x="57" y="336"/>
                </a:lnTo>
                <a:lnTo>
                  <a:pt x="52" y="34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8" name="Freeform 57"/>
          <p:cNvSpPr>
            <a:spLocks noChangeArrowheads="1"/>
          </p:cNvSpPr>
          <p:nvPr/>
        </p:nvSpPr>
        <p:spPr bwMode="auto">
          <a:xfrm>
            <a:off x="4607264" y="6417826"/>
            <a:ext cx="497081" cy="161701"/>
          </a:xfrm>
          <a:custGeom>
            <a:avLst/>
            <a:gdLst>
              <a:gd name="T0" fmla="*/ 415 w 416"/>
              <a:gd name="T1" fmla="*/ 135 h 136"/>
              <a:gd name="T2" fmla="*/ 388 w 416"/>
              <a:gd name="T3" fmla="*/ 125 h 136"/>
              <a:gd name="T4" fmla="*/ 351 w 416"/>
              <a:gd name="T5" fmla="*/ 109 h 136"/>
              <a:gd name="T6" fmla="*/ 331 w 416"/>
              <a:gd name="T7" fmla="*/ 119 h 136"/>
              <a:gd name="T8" fmla="*/ 306 w 416"/>
              <a:gd name="T9" fmla="*/ 109 h 136"/>
              <a:gd name="T10" fmla="*/ 284 w 416"/>
              <a:gd name="T11" fmla="*/ 109 h 136"/>
              <a:gd name="T12" fmla="*/ 253 w 416"/>
              <a:gd name="T13" fmla="*/ 104 h 136"/>
              <a:gd name="T14" fmla="*/ 228 w 416"/>
              <a:gd name="T15" fmla="*/ 94 h 136"/>
              <a:gd name="T16" fmla="*/ 176 w 416"/>
              <a:gd name="T17" fmla="*/ 78 h 136"/>
              <a:gd name="T18" fmla="*/ 145 w 416"/>
              <a:gd name="T19" fmla="*/ 82 h 136"/>
              <a:gd name="T20" fmla="*/ 104 w 416"/>
              <a:gd name="T21" fmla="*/ 67 h 136"/>
              <a:gd name="T22" fmla="*/ 51 w 416"/>
              <a:gd name="T23" fmla="*/ 57 h 136"/>
              <a:gd name="T24" fmla="*/ 61 w 416"/>
              <a:gd name="T25" fmla="*/ 52 h 136"/>
              <a:gd name="T26" fmla="*/ 26 w 416"/>
              <a:gd name="T27" fmla="*/ 41 h 136"/>
              <a:gd name="T28" fmla="*/ 0 w 416"/>
              <a:gd name="T29" fmla="*/ 37 h 136"/>
              <a:gd name="T30" fmla="*/ 10 w 416"/>
              <a:gd name="T31" fmla="*/ 37 h 136"/>
              <a:gd name="T32" fmla="*/ 20 w 416"/>
              <a:gd name="T33" fmla="*/ 37 h 136"/>
              <a:gd name="T34" fmla="*/ 36 w 416"/>
              <a:gd name="T35" fmla="*/ 16 h 136"/>
              <a:gd name="T36" fmla="*/ 46 w 416"/>
              <a:gd name="T37" fmla="*/ 0 h 136"/>
              <a:gd name="T38" fmla="*/ 88 w 416"/>
              <a:gd name="T39" fmla="*/ 10 h 136"/>
              <a:gd name="T40" fmla="*/ 88 w 416"/>
              <a:gd name="T41" fmla="*/ 0 h 136"/>
              <a:gd name="T42" fmla="*/ 104 w 416"/>
              <a:gd name="T43" fmla="*/ 0 h 136"/>
              <a:gd name="T44" fmla="*/ 118 w 416"/>
              <a:gd name="T45" fmla="*/ 10 h 136"/>
              <a:gd name="T46" fmla="*/ 129 w 416"/>
              <a:gd name="T47" fmla="*/ 16 h 136"/>
              <a:gd name="T48" fmla="*/ 145 w 416"/>
              <a:gd name="T49" fmla="*/ 10 h 136"/>
              <a:gd name="T50" fmla="*/ 155 w 416"/>
              <a:gd name="T51" fmla="*/ 37 h 136"/>
              <a:gd name="T52" fmla="*/ 222 w 416"/>
              <a:gd name="T53" fmla="*/ 41 h 136"/>
              <a:gd name="T54" fmla="*/ 238 w 416"/>
              <a:gd name="T55" fmla="*/ 41 h 136"/>
              <a:gd name="T56" fmla="*/ 243 w 416"/>
              <a:gd name="T57" fmla="*/ 26 h 136"/>
              <a:gd name="T58" fmla="*/ 264 w 416"/>
              <a:gd name="T59" fmla="*/ 26 h 136"/>
              <a:gd name="T60" fmla="*/ 269 w 416"/>
              <a:gd name="T61" fmla="*/ 37 h 136"/>
              <a:gd name="T62" fmla="*/ 279 w 416"/>
              <a:gd name="T63" fmla="*/ 37 h 136"/>
              <a:gd name="T64" fmla="*/ 306 w 416"/>
              <a:gd name="T65" fmla="*/ 37 h 136"/>
              <a:gd name="T66" fmla="*/ 321 w 416"/>
              <a:gd name="T67" fmla="*/ 41 h 136"/>
              <a:gd name="T68" fmla="*/ 337 w 416"/>
              <a:gd name="T69" fmla="*/ 67 h 136"/>
              <a:gd name="T70" fmla="*/ 363 w 416"/>
              <a:gd name="T71" fmla="*/ 82 h 136"/>
              <a:gd name="T72" fmla="*/ 373 w 416"/>
              <a:gd name="T73" fmla="*/ 78 h 136"/>
              <a:gd name="T74" fmla="*/ 394 w 416"/>
              <a:gd name="T75" fmla="*/ 78 h 136"/>
              <a:gd name="T76" fmla="*/ 415 w 416"/>
              <a:gd name="T77" fmla="*/ 82 h 136"/>
              <a:gd name="T78" fmla="*/ 404 w 416"/>
              <a:gd name="T79" fmla="*/ 94 h 136"/>
              <a:gd name="T80" fmla="*/ 404 w 416"/>
              <a:gd name="T81" fmla="*/ 109 h 136"/>
              <a:gd name="T82" fmla="*/ 415 w 416"/>
              <a:gd name="T83" fmla="*/ 125 h 136"/>
              <a:gd name="T84" fmla="*/ 415 w 416"/>
              <a:gd name="T85" fmla="*/ 135 h 136"/>
              <a:gd name="T86" fmla="*/ 415 w 416"/>
              <a:gd name="T87" fmla="*/ 135 h 1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6"/>
              <a:gd name="T133" fmla="*/ 0 h 136"/>
              <a:gd name="T134" fmla="*/ 416 w 416"/>
              <a:gd name="T135" fmla="*/ 136 h 1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6" h="136">
                <a:moveTo>
                  <a:pt x="415" y="135"/>
                </a:moveTo>
                <a:lnTo>
                  <a:pt x="388" y="125"/>
                </a:lnTo>
                <a:lnTo>
                  <a:pt x="351" y="109"/>
                </a:lnTo>
                <a:lnTo>
                  <a:pt x="331" y="119"/>
                </a:lnTo>
                <a:lnTo>
                  <a:pt x="306" y="109"/>
                </a:lnTo>
                <a:lnTo>
                  <a:pt x="284" y="109"/>
                </a:lnTo>
                <a:lnTo>
                  <a:pt x="253" y="104"/>
                </a:lnTo>
                <a:lnTo>
                  <a:pt x="228" y="94"/>
                </a:lnTo>
                <a:lnTo>
                  <a:pt x="176" y="78"/>
                </a:lnTo>
                <a:lnTo>
                  <a:pt x="145" y="82"/>
                </a:lnTo>
                <a:lnTo>
                  <a:pt x="104" y="67"/>
                </a:lnTo>
                <a:lnTo>
                  <a:pt x="51" y="57"/>
                </a:lnTo>
                <a:lnTo>
                  <a:pt x="61" y="52"/>
                </a:lnTo>
                <a:lnTo>
                  <a:pt x="26" y="41"/>
                </a:lnTo>
                <a:lnTo>
                  <a:pt x="0" y="37"/>
                </a:lnTo>
                <a:lnTo>
                  <a:pt x="10" y="37"/>
                </a:lnTo>
                <a:lnTo>
                  <a:pt x="20" y="37"/>
                </a:lnTo>
                <a:lnTo>
                  <a:pt x="36" y="16"/>
                </a:lnTo>
                <a:lnTo>
                  <a:pt x="46" y="0"/>
                </a:lnTo>
                <a:lnTo>
                  <a:pt x="88" y="10"/>
                </a:lnTo>
                <a:lnTo>
                  <a:pt x="88" y="0"/>
                </a:lnTo>
                <a:lnTo>
                  <a:pt x="104" y="0"/>
                </a:lnTo>
                <a:lnTo>
                  <a:pt x="118" y="10"/>
                </a:lnTo>
                <a:lnTo>
                  <a:pt x="129" y="16"/>
                </a:lnTo>
                <a:lnTo>
                  <a:pt x="145" y="10"/>
                </a:lnTo>
                <a:lnTo>
                  <a:pt x="155" y="37"/>
                </a:lnTo>
                <a:lnTo>
                  <a:pt x="222" y="41"/>
                </a:lnTo>
                <a:lnTo>
                  <a:pt x="238" y="41"/>
                </a:lnTo>
                <a:lnTo>
                  <a:pt x="243" y="26"/>
                </a:lnTo>
                <a:lnTo>
                  <a:pt x="264" y="26"/>
                </a:lnTo>
                <a:lnTo>
                  <a:pt x="269" y="37"/>
                </a:lnTo>
                <a:lnTo>
                  <a:pt x="279" y="37"/>
                </a:lnTo>
                <a:lnTo>
                  <a:pt x="306" y="37"/>
                </a:lnTo>
                <a:lnTo>
                  <a:pt x="321" y="41"/>
                </a:lnTo>
                <a:lnTo>
                  <a:pt x="337" y="67"/>
                </a:lnTo>
                <a:lnTo>
                  <a:pt x="363" y="82"/>
                </a:lnTo>
                <a:lnTo>
                  <a:pt x="373" y="78"/>
                </a:lnTo>
                <a:lnTo>
                  <a:pt x="394" y="78"/>
                </a:lnTo>
                <a:lnTo>
                  <a:pt x="415" y="82"/>
                </a:lnTo>
                <a:lnTo>
                  <a:pt x="404" y="94"/>
                </a:lnTo>
                <a:lnTo>
                  <a:pt x="404" y="109"/>
                </a:lnTo>
                <a:lnTo>
                  <a:pt x="415" y="125"/>
                </a:lnTo>
                <a:lnTo>
                  <a:pt x="415" y="13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79" name="Freeform 58"/>
          <p:cNvSpPr>
            <a:spLocks noChangeArrowheads="1"/>
          </p:cNvSpPr>
          <p:nvPr/>
        </p:nvSpPr>
        <p:spPr bwMode="auto">
          <a:xfrm>
            <a:off x="5571481" y="6558564"/>
            <a:ext cx="212608" cy="110796"/>
          </a:xfrm>
          <a:custGeom>
            <a:avLst/>
            <a:gdLst>
              <a:gd name="T0" fmla="*/ 21 w 177"/>
              <a:gd name="T1" fmla="*/ 93 h 94"/>
              <a:gd name="T2" fmla="*/ 0 w 177"/>
              <a:gd name="T3" fmla="*/ 93 h 94"/>
              <a:gd name="T4" fmla="*/ 6 w 177"/>
              <a:gd name="T5" fmla="*/ 73 h 94"/>
              <a:gd name="T6" fmla="*/ 16 w 177"/>
              <a:gd name="T7" fmla="*/ 57 h 94"/>
              <a:gd name="T8" fmla="*/ 41 w 177"/>
              <a:gd name="T9" fmla="*/ 41 h 94"/>
              <a:gd name="T10" fmla="*/ 68 w 177"/>
              <a:gd name="T11" fmla="*/ 31 h 94"/>
              <a:gd name="T12" fmla="*/ 83 w 177"/>
              <a:gd name="T13" fmla="*/ 16 h 94"/>
              <a:gd name="T14" fmla="*/ 125 w 177"/>
              <a:gd name="T15" fmla="*/ 0 h 94"/>
              <a:gd name="T16" fmla="*/ 176 w 177"/>
              <a:gd name="T17" fmla="*/ 0 h 94"/>
              <a:gd name="T18" fmla="*/ 156 w 177"/>
              <a:gd name="T19" fmla="*/ 16 h 94"/>
              <a:gd name="T20" fmla="*/ 150 w 177"/>
              <a:gd name="T21" fmla="*/ 16 h 94"/>
              <a:gd name="T22" fmla="*/ 129 w 177"/>
              <a:gd name="T23" fmla="*/ 26 h 94"/>
              <a:gd name="T24" fmla="*/ 68 w 177"/>
              <a:gd name="T25" fmla="*/ 57 h 94"/>
              <a:gd name="T26" fmla="*/ 41 w 177"/>
              <a:gd name="T27" fmla="*/ 83 h 94"/>
              <a:gd name="T28" fmla="*/ 31 w 177"/>
              <a:gd name="T29" fmla="*/ 83 h 94"/>
              <a:gd name="T30" fmla="*/ 21 w 177"/>
              <a:gd name="T31" fmla="*/ 93 h 94"/>
              <a:gd name="T32" fmla="*/ 21 w 177"/>
              <a:gd name="T33" fmla="*/ 93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7"/>
              <a:gd name="T52" fmla="*/ 0 h 94"/>
              <a:gd name="T53" fmla="*/ 177 w 177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7" h="94">
                <a:moveTo>
                  <a:pt x="21" y="93"/>
                </a:moveTo>
                <a:lnTo>
                  <a:pt x="0" y="93"/>
                </a:lnTo>
                <a:lnTo>
                  <a:pt x="6" y="73"/>
                </a:lnTo>
                <a:lnTo>
                  <a:pt x="16" y="57"/>
                </a:lnTo>
                <a:lnTo>
                  <a:pt x="41" y="41"/>
                </a:lnTo>
                <a:lnTo>
                  <a:pt x="68" y="31"/>
                </a:lnTo>
                <a:lnTo>
                  <a:pt x="83" y="16"/>
                </a:lnTo>
                <a:lnTo>
                  <a:pt x="125" y="0"/>
                </a:lnTo>
                <a:lnTo>
                  <a:pt x="176" y="0"/>
                </a:lnTo>
                <a:lnTo>
                  <a:pt x="156" y="16"/>
                </a:lnTo>
                <a:lnTo>
                  <a:pt x="150" y="16"/>
                </a:lnTo>
                <a:lnTo>
                  <a:pt x="129" y="26"/>
                </a:lnTo>
                <a:lnTo>
                  <a:pt x="68" y="57"/>
                </a:lnTo>
                <a:lnTo>
                  <a:pt x="41" y="83"/>
                </a:lnTo>
                <a:lnTo>
                  <a:pt x="31" y="83"/>
                </a:lnTo>
                <a:lnTo>
                  <a:pt x="21" y="93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0" name="Freeform 59"/>
          <p:cNvSpPr>
            <a:spLocks noChangeArrowheads="1"/>
          </p:cNvSpPr>
          <p:nvPr/>
        </p:nvSpPr>
        <p:spPr bwMode="auto">
          <a:xfrm>
            <a:off x="5802055" y="5977640"/>
            <a:ext cx="80850" cy="164696"/>
          </a:xfrm>
          <a:custGeom>
            <a:avLst/>
            <a:gdLst>
              <a:gd name="T0" fmla="*/ 31 w 69"/>
              <a:gd name="T1" fmla="*/ 139 h 140"/>
              <a:gd name="T2" fmla="*/ 16 w 69"/>
              <a:gd name="T3" fmla="*/ 118 h 140"/>
              <a:gd name="T4" fmla="*/ 6 w 69"/>
              <a:gd name="T5" fmla="*/ 92 h 140"/>
              <a:gd name="T6" fmla="*/ 6 w 69"/>
              <a:gd name="T7" fmla="*/ 82 h 140"/>
              <a:gd name="T8" fmla="*/ 0 w 69"/>
              <a:gd name="T9" fmla="*/ 67 h 140"/>
              <a:gd name="T10" fmla="*/ 0 w 69"/>
              <a:gd name="T11" fmla="*/ 51 h 140"/>
              <a:gd name="T12" fmla="*/ 6 w 69"/>
              <a:gd name="T13" fmla="*/ 26 h 140"/>
              <a:gd name="T14" fmla="*/ 26 w 69"/>
              <a:gd name="T15" fmla="*/ 0 h 140"/>
              <a:gd name="T16" fmla="*/ 16 w 69"/>
              <a:gd name="T17" fmla="*/ 14 h 140"/>
              <a:gd name="T18" fmla="*/ 26 w 69"/>
              <a:gd name="T19" fmla="*/ 41 h 140"/>
              <a:gd name="T20" fmla="*/ 6 w 69"/>
              <a:gd name="T21" fmla="*/ 51 h 140"/>
              <a:gd name="T22" fmla="*/ 16 w 69"/>
              <a:gd name="T23" fmla="*/ 57 h 140"/>
              <a:gd name="T24" fmla="*/ 26 w 69"/>
              <a:gd name="T25" fmla="*/ 51 h 140"/>
              <a:gd name="T26" fmla="*/ 31 w 69"/>
              <a:gd name="T27" fmla="*/ 51 h 140"/>
              <a:gd name="T28" fmla="*/ 31 w 69"/>
              <a:gd name="T29" fmla="*/ 41 h 140"/>
              <a:gd name="T30" fmla="*/ 57 w 69"/>
              <a:gd name="T31" fmla="*/ 30 h 140"/>
              <a:gd name="T32" fmla="*/ 57 w 69"/>
              <a:gd name="T33" fmla="*/ 51 h 140"/>
              <a:gd name="T34" fmla="*/ 31 w 69"/>
              <a:gd name="T35" fmla="*/ 67 h 140"/>
              <a:gd name="T36" fmla="*/ 68 w 69"/>
              <a:gd name="T37" fmla="*/ 92 h 140"/>
              <a:gd name="T38" fmla="*/ 26 w 69"/>
              <a:gd name="T39" fmla="*/ 82 h 140"/>
              <a:gd name="T40" fmla="*/ 26 w 69"/>
              <a:gd name="T41" fmla="*/ 92 h 140"/>
              <a:gd name="T42" fmla="*/ 31 w 69"/>
              <a:gd name="T43" fmla="*/ 139 h 140"/>
              <a:gd name="T44" fmla="*/ 31 w 69"/>
              <a:gd name="T45" fmla="*/ 139 h 14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9"/>
              <a:gd name="T70" fmla="*/ 0 h 140"/>
              <a:gd name="T71" fmla="*/ 69 w 69"/>
              <a:gd name="T72" fmla="*/ 140 h 14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9" h="140">
                <a:moveTo>
                  <a:pt x="31" y="139"/>
                </a:moveTo>
                <a:lnTo>
                  <a:pt x="16" y="118"/>
                </a:lnTo>
                <a:lnTo>
                  <a:pt x="6" y="92"/>
                </a:lnTo>
                <a:lnTo>
                  <a:pt x="6" y="82"/>
                </a:lnTo>
                <a:lnTo>
                  <a:pt x="0" y="67"/>
                </a:lnTo>
                <a:lnTo>
                  <a:pt x="0" y="51"/>
                </a:lnTo>
                <a:lnTo>
                  <a:pt x="6" y="26"/>
                </a:lnTo>
                <a:lnTo>
                  <a:pt x="26" y="0"/>
                </a:lnTo>
                <a:lnTo>
                  <a:pt x="16" y="14"/>
                </a:lnTo>
                <a:lnTo>
                  <a:pt x="26" y="41"/>
                </a:lnTo>
                <a:lnTo>
                  <a:pt x="6" y="51"/>
                </a:lnTo>
                <a:lnTo>
                  <a:pt x="16" y="57"/>
                </a:lnTo>
                <a:lnTo>
                  <a:pt x="26" y="51"/>
                </a:lnTo>
                <a:lnTo>
                  <a:pt x="31" y="51"/>
                </a:lnTo>
                <a:lnTo>
                  <a:pt x="31" y="41"/>
                </a:lnTo>
                <a:lnTo>
                  <a:pt x="57" y="30"/>
                </a:lnTo>
                <a:lnTo>
                  <a:pt x="57" y="51"/>
                </a:lnTo>
                <a:lnTo>
                  <a:pt x="31" y="67"/>
                </a:lnTo>
                <a:lnTo>
                  <a:pt x="68" y="92"/>
                </a:lnTo>
                <a:lnTo>
                  <a:pt x="26" y="82"/>
                </a:lnTo>
                <a:lnTo>
                  <a:pt x="26" y="92"/>
                </a:lnTo>
                <a:lnTo>
                  <a:pt x="31" y="13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1" name="Freeform 60"/>
          <p:cNvSpPr>
            <a:spLocks noChangeArrowheads="1"/>
          </p:cNvSpPr>
          <p:nvPr/>
        </p:nvSpPr>
        <p:spPr bwMode="auto">
          <a:xfrm>
            <a:off x="5823016" y="6256125"/>
            <a:ext cx="161701" cy="47911"/>
          </a:xfrm>
          <a:custGeom>
            <a:avLst/>
            <a:gdLst>
              <a:gd name="T0" fmla="*/ 135 w 136"/>
              <a:gd name="T1" fmla="*/ 42 h 43"/>
              <a:gd name="T2" fmla="*/ 94 w 136"/>
              <a:gd name="T3" fmla="*/ 26 h 43"/>
              <a:gd name="T4" fmla="*/ 78 w 136"/>
              <a:gd name="T5" fmla="*/ 15 h 43"/>
              <a:gd name="T6" fmla="*/ 78 w 136"/>
              <a:gd name="T7" fmla="*/ 26 h 43"/>
              <a:gd name="T8" fmla="*/ 52 w 136"/>
              <a:gd name="T9" fmla="*/ 26 h 43"/>
              <a:gd name="T10" fmla="*/ 52 w 136"/>
              <a:gd name="T11" fmla="*/ 15 h 43"/>
              <a:gd name="T12" fmla="*/ 31 w 136"/>
              <a:gd name="T13" fmla="*/ 26 h 43"/>
              <a:gd name="T14" fmla="*/ 16 w 136"/>
              <a:gd name="T15" fmla="*/ 15 h 43"/>
              <a:gd name="T16" fmla="*/ 10 w 136"/>
              <a:gd name="T17" fmla="*/ 26 h 43"/>
              <a:gd name="T18" fmla="*/ 0 w 136"/>
              <a:gd name="T19" fmla="*/ 15 h 43"/>
              <a:gd name="T20" fmla="*/ 16 w 136"/>
              <a:gd name="T21" fmla="*/ 0 h 43"/>
              <a:gd name="T22" fmla="*/ 52 w 136"/>
              <a:gd name="T23" fmla="*/ 0 h 43"/>
              <a:gd name="T24" fmla="*/ 68 w 136"/>
              <a:gd name="T25" fmla="*/ 0 h 43"/>
              <a:gd name="T26" fmla="*/ 78 w 136"/>
              <a:gd name="T27" fmla="*/ 0 h 43"/>
              <a:gd name="T28" fmla="*/ 94 w 136"/>
              <a:gd name="T29" fmla="*/ 0 h 43"/>
              <a:gd name="T30" fmla="*/ 109 w 136"/>
              <a:gd name="T31" fmla="*/ 0 h 43"/>
              <a:gd name="T32" fmla="*/ 125 w 136"/>
              <a:gd name="T33" fmla="*/ 15 h 43"/>
              <a:gd name="T34" fmla="*/ 135 w 136"/>
              <a:gd name="T35" fmla="*/ 26 h 43"/>
              <a:gd name="T36" fmla="*/ 135 w 136"/>
              <a:gd name="T37" fmla="*/ 42 h 43"/>
              <a:gd name="T38" fmla="*/ 135 w 136"/>
              <a:gd name="T39" fmla="*/ 42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6"/>
              <a:gd name="T61" fmla="*/ 0 h 43"/>
              <a:gd name="T62" fmla="*/ 136 w 136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6" h="43">
                <a:moveTo>
                  <a:pt x="135" y="42"/>
                </a:moveTo>
                <a:lnTo>
                  <a:pt x="94" y="26"/>
                </a:lnTo>
                <a:lnTo>
                  <a:pt x="78" y="15"/>
                </a:lnTo>
                <a:lnTo>
                  <a:pt x="78" y="26"/>
                </a:lnTo>
                <a:lnTo>
                  <a:pt x="52" y="26"/>
                </a:lnTo>
                <a:lnTo>
                  <a:pt x="52" y="15"/>
                </a:lnTo>
                <a:lnTo>
                  <a:pt x="31" y="26"/>
                </a:lnTo>
                <a:lnTo>
                  <a:pt x="16" y="15"/>
                </a:lnTo>
                <a:lnTo>
                  <a:pt x="10" y="26"/>
                </a:lnTo>
                <a:lnTo>
                  <a:pt x="0" y="15"/>
                </a:lnTo>
                <a:lnTo>
                  <a:pt x="16" y="0"/>
                </a:lnTo>
                <a:lnTo>
                  <a:pt x="52" y="0"/>
                </a:lnTo>
                <a:lnTo>
                  <a:pt x="68" y="0"/>
                </a:lnTo>
                <a:lnTo>
                  <a:pt x="78" y="0"/>
                </a:lnTo>
                <a:lnTo>
                  <a:pt x="94" y="0"/>
                </a:lnTo>
                <a:lnTo>
                  <a:pt x="109" y="0"/>
                </a:lnTo>
                <a:lnTo>
                  <a:pt x="125" y="15"/>
                </a:lnTo>
                <a:lnTo>
                  <a:pt x="135" y="26"/>
                </a:lnTo>
                <a:lnTo>
                  <a:pt x="135" y="4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2" name="Freeform 61"/>
          <p:cNvSpPr>
            <a:spLocks noChangeArrowheads="1"/>
          </p:cNvSpPr>
          <p:nvPr/>
        </p:nvSpPr>
        <p:spPr bwMode="auto">
          <a:xfrm>
            <a:off x="5379835" y="6540598"/>
            <a:ext cx="182663" cy="50907"/>
          </a:xfrm>
          <a:custGeom>
            <a:avLst/>
            <a:gdLst>
              <a:gd name="T0" fmla="*/ 68 w 152"/>
              <a:gd name="T1" fmla="*/ 41 h 42"/>
              <a:gd name="T2" fmla="*/ 41 w 152"/>
              <a:gd name="T3" fmla="*/ 41 h 42"/>
              <a:gd name="T4" fmla="*/ 31 w 152"/>
              <a:gd name="T5" fmla="*/ 31 h 42"/>
              <a:gd name="T6" fmla="*/ 0 w 152"/>
              <a:gd name="T7" fmla="*/ 31 h 42"/>
              <a:gd name="T8" fmla="*/ 0 w 152"/>
              <a:gd name="T9" fmla="*/ 21 h 42"/>
              <a:gd name="T10" fmla="*/ 11 w 152"/>
              <a:gd name="T11" fmla="*/ 15 h 42"/>
              <a:gd name="T12" fmla="*/ 31 w 152"/>
              <a:gd name="T13" fmla="*/ 6 h 42"/>
              <a:gd name="T14" fmla="*/ 57 w 152"/>
              <a:gd name="T15" fmla="*/ 15 h 42"/>
              <a:gd name="T16" fmla="*/ 73 w 152"/>
              <a:gd name="T17" fmla="*/ 21 h 42"/>
              <a:gd name="T18" fmla="*/ 84 w 152"/>
              <a:gd name="T19" fmla="*/ 15 h 42"/>
              <a:gd name="T20" fmla="*/ 120 w 152"/>
              <a:gd name="T21" fmla="*/ 21 h 42"/>
              <a:gd name="T22" fmla="*/ 125 w 152"/>
              <a:gd name="T23" fmla="*/ 15 h 42"/>
              <a:gd name="T24" fmla="*/ 135 w 152"/>
              <a:gd name="T25" fmla="*/ 15 h 42"/>
              <a:gd name="T26" fmla="*/ 135 w 152"/>
              <a:gd name="T27" fmla="*/ 6 h 42"/>
              <a:gd name="T28" fmla="*/ 141 w 152"/>
              <a:gd name="T29" fmla="*/ 0 h 42"/>
              <a:gd name="T30" fmla="*/ 151 w 152"/>
              <a:gd name="T31" fmla="*/ 6 h 42"/>
              <a:gd name="T32" fmla="*/ 135 w 152"/>
              <a:gd name="T33" fmla="*/ 21 h 42"/>
              <a:gd name="T34" fmla="*/ 99 w 152"/>
              <a:gd name="T35" fmla="*/ 31 h 42"/>
              <a:gd name="T36" fmla="*/ 94 w 152"/>
              <a:gd name="T37" fmla="*/ 41 h 42"/>
              <a:gd name="T38" fmla="*/ 73 w 152"/>
              <a:gd name="T39" fmla="*/ 31 h 42"/>
              <a:gd name="T40" fmla="*/ 68 w 152"/>
              <a:gd name="T41" fmla="*/ 41 h 42"/>
              <a:gd name="T42" fmla="*/ 68 w 152"/>
              <a:gd name="T43" fmla="*/ 41 h 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2"/>
              <a:gd name="T67" fmla="*/ 0 h 42"/>
              <a:gd name="T68" fmla="*/ 152 w 152"/>
              <a:gd name="T69" fmla="*/ 42 h 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2" h="42">
                <a:moveTo>
                  <a:pt x="68" y="41"/>
                </a:moveTo>
                <a:lnTo>
                  <a:pt x="41" y="41"/>
                </a:lnTo>
                <a:lnTo>
                  <a:pt x="31" y="31"/>
                </a:lnTo>
                <a:lnTo>
                  <a:pt x="0" y="31"/>
                </a:lnTo>
                <a:lnTo>
                  <a:pt x="0" y="21"/>
                </a:lnTo>
                <a:lnTo>
                  <a:pt x="11" y="15"/>
                </a:lnTo>
                <a:lnTo>
                  <a:pt x="31" y="6"/>
                </a:lnTo>
                <a:lnTo>
                  <a:pt x="57" y="15"/>
                </a:lnTo>
                <a:lnTo>
                  <a:pt x="73" y="21"/>
                </a:lnTo>
                <a:lnTo>
                  <a:pt x="84" y="15"/>
                </a:lnTo>
                <a:lnTo>
                  <a:pt x="120" y="21"/>
                </a:lnTo>
                <a:lnTo>
                  <a:pt x="125" y="15"/>
                </a:lnTo>
                <a:lnTo>
                  <a:pt x="135" y="15"/>
                </a:lnTo>
                <a:lnTo>
                  <a:pt x="135" y="6"/>
                </a:lnTo>
                <a:lnTo>
                  <a:pt x="141" y="0"/>
                </a:lnTo>
                <a:lnTo>
                  <a:pt x="151" y="6"/>
                </a:lnTo>
                <a:lnTo>
                  <a:pt x="135" y="21"/>
                </a:lnTo>
                <a:lnTo>
                  <a:pt x="99" y="31"/>
                </a:lnTo>
                <a:lnTo>
                  <a:pt x="94" y="41"/>
                </a:lnTo>
                <a:lnTo>
                  <a:pt x="73" y="31"/>
                </a:lnTo>
                <a:lnTo>
                  <a:pt x="68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3" name="Freeform 62"/>
          <p:cNvSpPr>
            <a:spLocks noChangeArrowheads="1"/>
          </p:cNvSpPr>
          <p:nvPr/>
        </p:nvSpPr>
        <p:spPr bwMode="auto">
          <a:xfrm>
            <a:off x="5221130" y="6540598"/>
            <a:ext cx="128761" cy="50907"/>
          </a:xfrm>
          <a:custGeom>
            <a:avLst/>
            <a:gdLst>
              <a:gd name="T0" fmla="*/ 0 w 109"/>
              <a:gd name="T1" fmla="*/ 41 h 42"/>
              <a:gd name="T2" fmla="*/ 0 w 109"/>
              <a:gd name="T3" fmla="*/ 21 h 42"/>
              <a:gd name="T4" fmla="*/ 14 w 109"/>
              <a:gd name="T5" fmla="*/ 15 h 42"/>
              <a:gd name="T6" fmla="*/ 36 w 109"/>
              <a:gd name="T7" fmla="*/ 15 h 42"/>
              <a:gd name="T8" fmla="*/ 41 w 109"/>
              <a:gd name="T9" fmla="*/ 21 h 42"/>
              <a:gd name="T10" fmla="*/ 51 w 109"/>
              <a:gd name="T11" fmla="*/ 21 h 42"/>
              <a:gd name="T12" fmla="*/ 57 w 109"/>
              <a:gd name="T13" fmla="*/ 15 h 42"/>
              <a:gd name="T14" fmla="*/ 41 w 109"/>
              <a:gd name="T15" fmla="*/ 6 h 42"/>
              <a:gd name="T16" fmla="*/ 57 w 109"/>
              <a:gd name="T17" fmla="*/ 0 h 42"/>
              <a:gd name="T18" fmla="*/ 67 w 109"/>
              <a:gd name="T19" fmla="*/ 6 h 42"/>
              <a:gd name="T20" fmla="*/ 77 w 109"/>
              <a:gd name="T21" fmla="*/ 6 h 42"/>
              <a:gd name="T22" fmla="*/ 92 w 109"/>
              <a:gd name="T23" fmla="*/ 15 h 42"/>
              <a:gd name="T24" fmla="*/ 98 w 109"/>
              <a:gd name="T25" fmla="*/ 6 h 42"/>
              <a:gd name="T26" fmla="*/ 108 w 109"/>
              <a:gd name="T27" fmla="*/ 31 h 42"/>
              <a:gd name="T28" fmla="*/ 77 w 109"/>
              <a:gd name="T29" fmla="*/ 31 h 42"/>
              <a:gd name="T30" fmla="*/ 77 w 109"/>
              <a:gd name="T31" fmla="*/ 21 h 42"/>
              <a:gd name="T32" fmla="*/ 67 w 109"/>
              <a:gd name="T33" fmla="*/ 21 h 42"/>
              <a:gd name="T34" fmla="*/ 57 w 109"/>
              <a:gd name="T35" fmla="*/ 41 h 42"/>
              <a:gd name="T36" fmla="*/ 41 w 109"/>
              <a:gd name="T37" fmla="*/ 41 h 42"/>
              <a:gd name="T38" fmla="*/ 0 w 109"/>
              <a:gd name="T39" fmla="*/ 41 h 42"/>
              <a:gd name="T40" fmla="*/ 0 w 109"/>
              <a:gd name="T41" fmla="*/ 41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9"/>
              <a:gd name="T64" fmla="*/ 0 h 42"/>
              <a:gd name="T65" fmla="*/ 109 w 109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9" h="42">
                <a:moveTo>
                  <a:pt x="0" y="41"/>
                </a:moveTo>
                <a:lnTo>
                  <a:pt x="0" y="21"/>
                </a:lnTo>
                <a:lnTo>
                  <a:pt x="14" y="15"/>
                </a:lnTo>
                <a:lnTo>
                  <a:pt x="36" y="15"/>
                </a:lnTo>
                <a:lnTo>
                  <a:pt x="41" y="21"/>
                </a:lnTo>
                <a:lnTo>
                  <a:pt x="51" y="21"/>
                </a:lnTo>
                <a:lnTo>
                  <a:pt x="57" y="15"/>
                </a:lnTo>
                <a:lnTo>
                  <a:pt x="41" y="6"/>
                </a:lnTo>
                <a:lnTo>
                  <a:pt x="57" y="0"/>
                </a:lnTo>
                <a:lnTo>
                  <a:pt x="67" y="6"/>
                </a:lnTo>
                <a:lnTo>
                  <a:pt x="77" y="6"/>
                </a:lnTo>
                <a:lnTo>
                  <a:pt x="92" y="15"/>
                </a:lnTo>
                <a:lnTo>
                  <a:pt x="98" y="6"/>
                </a:lnTo>
                <a:lnTo>
                  <a:pt x="108" y="31"/>
                </a:lnTo>
                <a:lnTo>
                  <a:pt x="77" y="31"/>
                </a:lnTo>
                <a:lnTo>
                  <a:pt x="77" y="21"/>
                </a:lnTo>
                <a:lnTo>
                  <a:pt x="67" y="21"/>
                </a:lnTo>
                <a:lnTo>
                  <a:pt x="57" y="41"/>
                </a:lnTo>
                <a:lnTo>
                  <a:pt x="41" y="41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4" name="Freeform 63"/>
          <p:cNvSpPr>
            <a:spLocks noChangeArrowheads="1"/>
          </p:cNvSpPr>
          <p:nvPr/>
        </p:nvSpPr>
        <p:spPr bwMode="auto">
          <a:xfrm>
            <a:off x="4607264" y="6175274"/>
            <a:ext cx="89834" cy="80851"/>
          </a:xfrm>
          <a:custGeom>
            <a:avLst/>
            <a:gdLst>
              <a:gd name="T0" fmla="*/ 77 w 78"/>
              <a:gd name="T1" fmla="*/ 67 h 68"/>
              <a:gd name="T2" fmla="*/ 46 w 78"/>
              <a:gd name="T3" fmla="*/ 62 h 68"/>
              <a:gd name="T4" fmla="*/ 36 w 78"/>
              <a:gd name="T5" fmla="*/ 37 h 68"/>
              <a:gd name="T6" fmla="*/ 20 w 78"/>
              <a:gd name="T7" fmla="*/ 21 h 68"/>
              <a:gd name="T8" fmla="*/ 0 w 78"/>
              <a:gd name="T9" fmla="*/ 21 h 68"/>
              <a:gd name="T10" fmla="*/ 20 w 78"/>
              <a:gd name="T11" fmla="*/ 21 h 68"/>
              <a:gd name="T12" fmla="*/ 20 w 78"/>
              <a:gd name="T13" fmla="*/ 0 h 68"/>
              <a:gd name="T14" fmla="*/ 26 w 78"/>
              <a:gd name="T15" fmla="*/ 0 h 68"/>
              <a:gd name="T16" fmla="*/ 26 w 78"/>
              <a:gd name="T17" fmla="*/ 10 h 68"/>
              <a:gd name="T18" fmla="*/ 36 w 78"/>
              <a:gd name="T19" fmla="*/ 10 h 68"/>
              <a:gd name="T20" fmla="*/ 36 w 78"/>
              <a:gd name="T21" fmla="*/ 0 h 68"/>
              <a:gd name="T22" fmla="*/ 46 w 78"/>
              <a:gd name="T23" fmla="*/ 0 h 68"/>
              <a:gd name="T24" fmla="*/ 51 w 78"/>
              <a:gd name="T25" fmla="*/ 10 h 68"/>
              <a:gd name="T26" fmla="*/ 51 w 78"/>
              <a:gd name="T27" fmla="*/ 41 h 68"/>
              <a:gd name="T28" fmla="*/ 77 w 78"/>
              <a:gd name="T29" fmla="*/ 51 h 68"/>
              <a:gd name="T30" fmla="*/ 67 w 78"/>
              <a:gd name="T31" fmla="*/ 62 h 68"/>
              <a:gd name="T32" fmla="*/ 77 w 78"/>
              <a:gd name="T33" fmla="*/ 67 h 68"/>
              <a:gd name="T34" fmla="*/ 77 w 78"/>
              <a:gd name="T35" fmla="*/ 67 h 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8"/>
              <a:gd name="T55" fmla="*/ 0 h 68"/>
              <a:gd name="T56" fmla="*/ 78 w 78"/>
              <a:gd name="T57" fmla="*/ 68 h 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8" h="68">
                <a:moveTo>
                  <a:pt x="77" y="67"/>
                </a:moveTo>
                <a:lnTo>
                  <a:pt x="46" y="62"/>
                </a:lnTo>
                <a:lnTo>
                  <a:pt x="36" y="37"/>
                </a:lnTo>
                <a:lnTo>
                  <a:pt x="20" y="21"/>
                </a:lnTo>
                <a:lnTo>
                  <a:pt x="0" y="21"/>
                </a:lnTo>
                <a:lnTo>
                  <a:pt x="20" y="21"/>
                </a:lnTo>
                <a:lnTo>
                  <a:pt x="20" y="0"/>
                </a:lnTo>
                <a:lnTo>
                  <a:pt x="26" y="0"/>
                </a:lnTo>
                <a:lnTo>
                  <a:pt x="26" y="10"/>
                </a:lnTo>
                <a:lnTo>
                  <a:pt x="36" y="10"/>
                </a:lnTo>
                <a:lnTo>
                  <a:pt x="36" y="0"/>
                </a:lnTo>
                <a:lnTo>
                  <a:pt x="46" y="0"/>
                </a:lnTo>
                <a:lnTo>
                  <a:pt x="51" y="10"/>
                </a:lnTo>
                <a:lnTo>
                  <a:pt x="51" y="41"/>
                </a:lnTo>
                <a:lnTo>
                  <a:pt x="77" y="51"/>
                </a:lnTo>
                <a:lnTo>
                  <a:pt x="67" y="62"/>
                </a:lnTo>
                <a:lnTo>
                  <a:pt x="77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6" name="Freeform 65"/>
          <p:cNvSpPr>
            <a:spLocks noChangeArrowheads="1"/>
          </p:cNvSpPr>
          <p:nvPr/>
        </p:nvSpPr>
        <p:spPr bwMode="auto">
          <a:xfrm>
            <a:off x="5337913" y="6609471"/>
            <a:ext cx="92829" cy="59889"/>
          </a:xfrm>
          <a:custGeom>
            <a:avLst/>
            <a:gdLst>
              <a:gd name="T0" fmla="*/ 62 w 78"/>
              <a:gd name="T1" fmla="*/ 51 h 52"/>
              <a:gd name="T2" fmla="*/ 47 w 78"/>
              <a:gd name="T3" fmla="*/ 31 h 52"/>
              <a:gd name="T4" fmla="*/ 20 w 78"/>
              <a:gd name="T5" fmla="*/ 15 h 52"/>
              <a:gd name="T6" fmla="*/ 0 w 78"/>
              <a:gd name="T7" fmla="*/ 15 h 52"/>
              <a:gd name="T8" fmla="*/ 0 w 78"/>
              <a:gd name="T9" fmla="*/ 6 h 52"/>
              <a:gd name="T10" fmla="*/ 26 w 78"/>
              <a:gd name="T11" fmla="*/ 6 h 52"/>
              <a:gd name="T12" fmla="*/ 47 w 78"/>
              <a:gd name="T13" fmla="*/ 0 h 52"/>
              <a:gd name="T14" fmla="*/ 51 w 78"/>
              <a:gd name="T15" fmla="*/ 15 h 52"/>
              <a:gd name="T16" fmla="*/ 67 w 78"/>
              <a:gd name="T17" fmla="*/ 15 h 52"/>
              <a:gd name="T18" fmla="*/ 77 w 78"/>
              <a:gd name="T19" fmla="*/ 31 h 52"/>
              <a:gd name="T20" fmla="*/ 67 w 78"/>
              <a:gd name="T21" fmla="*/ 41 h 52"/>
              <a:gd name="T22" fmla="*/ 62 w 78"/>
              <a:gd name="T23" fmla="*/ 51 h 52"/>
              <a:gd name="T24" fmla="*/ 62 w 78"/>
              <a:gd name="T25" fmla="*/ 51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52"/>
              <a:gd name="T41" fmla="*/ 78 w 78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52">
                <a:moveTo>
                  <a:pt x="62" y="51"/>
                </a:moveTo>
                <a:lnTo>
                  <a:pt x="47" y="31"/>
                </a:lnTo>
                <a:lnTo>
                  <a:pt x="20" y="15"/>
                </a:lnTo>
                <a:lnTo>
                  <a:pt x="0" y="15"/>
                </a:lnTo>
                <a:lnTo>
                  <a:pt x="0" y="6"/>
                </a:lnTo>
                <a:lnTo>
                  <a:pt x="26" y="6"/>
                </a:lnTo>
                <a:lnTo>
                  <a:pt x="47" y="0"/>
                </a:lnTo>
                <a:lnTo>
                  <a:pt x="51" y="15"/>
                </a:lnTo>
                <a:lnTo>
                  <a:pt x="67" y="15"/>
                </a:lnTo>
                <a:lnTo>
                  <a:pt x="77" y="31"/>
                </a:lnTo>
                <a:lnTo>
                  <a:pt x="67" y="41"/>
                </a:lnTo>
                <a:lnTo>
                  <a:pt x="62" y="5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7" name="Freeform 66"/>
          <p:cNvSpPr>
            <a:spLocks noChangeArrowheads="1"/>
          </p:cNvSpPr>
          <p:nvPr/>
        </p:nvSpPr>
        <p:spPr bwMode="auto">
          <a:xfrm>
            <a:off x="5727193" y="6268103"/>
            <a:ext cx="65878" cy="35933"/>
          </a:xfrm>
          <a:custGeom>
            <a:avLst/>
            <a:gdLst>
              <a:gd name="T0" fmla="*/ 27 w 54"/>
              <a:gd name="T1" fmla="*/ 31 h 32"/>
              <a:gd name="T2" fmla="*/ 0 w 54"/>
              <a:gd name="T3" fmla="*/ 4 h 32"/>
              <a:gd name="T4" fmla="*/ 0 w 54"/>
              <a:gd name="T5" fmla="*/ 0 h 32"/>
              <a:gd name="T6" fmla="*/ 47 w 54"/>
              <a:gd name="T7" fmla="*/ 0 h 32"/>
              <a:gd name="T8" fmla="*/ 53 w 54"/>
              <a:gd name="T9" fmla="*/ 25 h 32"/>
              <a:gd name="T10" fmla="*/ 27 w 54"/>
              <a:gd name="T11" fmla="*/ 31 h 32"/>
              <a:gd name="T12" fmla="*/ 27 w 54"/>
              <a:gd name="T13" fmla="*/ 31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32"/>
              <a:gd name="T23" fmla="*/ 54 w 54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32">
                <a:moveTo>
                  <a:pt x="27" y="31"/>
                </a:moveTo>
                <a:lnTo>
                  <a:pt x="0" y="4"/>
                </a:lnTo>
                <a:lnTo>
                  <a:pt x="0" y="0"/>
                </a:lnTo>
                <a:lnTo>
                  <a:pt x="47" y="0"/>
                </a:lnTo>
                <a:lnTo>
                  <a:pt x="53" y="25"/>
                </a:lnTo>
                <a:lnTo>
                  <a:pt x="27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8" name="Freeform 67"/>
          <p:cNvSpPr>
            <a:spLocks noChangeArrowheads="1"/>
          </p:cNvSpPr>
          <p:nvPr/>
        </p:nvSpPr>
        <p:spPr bwMode="auto">
          <a:xfrm>
            <a:off x="5101351" y="6540598"/>
            <a:ext cx="68872" cy="26951"/>
          </a:xfrm>
          <a:custGeom>
            <a:avLst/>
            <a:gdLst>
              <a:gd name="T0" fmla="*/ 31 w 58"/>
              <a:gd name="T1" fmla="*/ 21 h 22"/>
              <a:gd name="T2" fmla="*/ 16 w 58"/>
              <a:gd name="T3" fmla="*/ 15 h 22"/>
              <a:gd name="T4" fmla="*/ 0 w 58"/>
              <a:gd name="T5" fmla="*/ 15 h 22"/>
              <a:gd name="T6" fmla="*/ 0 w 58"/>
              <a:gd name="T7" fmla="*/ 0 h 22"/>
              <a:gd name="T8" fmla="*/ 16 w 58"/>
              <a:gd name="T9" fmla="*/ 6 h 22"/>
              <a:gd name="T10" fmla="*/ 31 w 58"/>
              <a:gd name="T11" fmla="*/ 0 h 22"/>
              <a:gd name="T12" fmla="*/ 57 w 58"/>
              <a:gd name="T13" fmla="*/ 15 h 22"/>
              <a:gd name="T14" fmla="*/ 31 w 58"/>
              <a:gd name="T15" fmla="*/ 15 h 22"/>
              <a:gd name="T16" fmla="*/ 31 w 58"/>
              <a:gd name="T17" fmla="*/ 21 h 22"/>
              <a:gd name="T18" fmla="*/ 31 w 58"/>
              <a:gd name="T19" fmla="*/ 21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22"/>
              <a:gd name="T32" fmla="*/ 58 w 58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22">
                <a:moveTo>
                  <a:pt x="31" y="21"/>
                </a:moveTo>
                <a:lnTo>
                  <a:pt x="16" y="15"/>
                </a:lnTo>
                <a:lnTo>
                  <a:pt x="0" y="15"/>
                </a:lnTo>
                <a:lnTo>
                  <a:pt x="0" y="0"/>
                </a:lnTo>
                <a:lnTo>
                  <a:pt x="16" y="6"/>
                </a:lnTo>
                <a:lnTo>
                  <a:pt x="31" y="0"/>
                </a:lnTo>
                <a:lnTo>
                  <a:pt x="57" y="15"/>
                </a:lnTo>
                <a:lnTo>
                  <a:pt x="31" y="15"/>
                </a:lnTo>
                <a:lnTo>
                  <a:pt x="31" y="2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89" name="Freeform 68"/>
          <p:cNvSpPr>
            <a:spLocks noChangeArrowheads="1"/>
          </p:cNvSpPr>
          <p:nvPr/>
        </p:nvSpPr>
        <p:spPr bwMode="auto">
          <a:xfrm>
            <a:off x="5020500" y="6465737"/>
            <a:ext cx="56896" cy="17967"/>
          </a:xfrm>
          <a:custGeom>
            <a:avLst/>
            <a:gdLst>
              <a:gd name="T0" fmla="*/ 26 w 48"/>
              <a:gd name="T1" fmla="*/ 16 h 17"/>
              <a:gd name="T2" fmla="*/ 0 w 48"/>
              <a:gd name="T3" fmla="*/ 11 h 17"/>
              <a:gd name="T4" fmla="*/ 0 w 48"/>
              <a:gd name="T5" fmla="*/ 0 h 17"/>
              <a:gd name="T6" fmla="*/ 47 w 48"/>
              <a:gd name="T7" fmla="*/ 0 h 17"/>
              <a:gd name="T8" fmla="*/ 41 w 48"/>
              <a:gd name="T9" fmla="*/ 11 h 17"/>
              <a:gd name="T10" fmla="*/ 31 w 48"/>
              <a:gd name="T11" fmla="*/ 11 h 17"/>
              <a:gd name="T12" fmla="*/ 26 w 48"/>
              <a:gd name="T13" fmla="*/ 16 h 17"/>
              <a:gd name="T14" fmla="*/ 26 w 48"/>
              <a:gd name="T15" fmla="*/ 1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7"/>
              <a:gd name="T26" fmla="*/ 48 w 48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7">
                <a:moveTo>
                  <a:pt x="26" y="16"/>
                </a:moveTo>
                <a:lnTo>
                  <a:pt x="0" y="11"/>
                </a:lnTo>
                <a:lnTo>
                  <a:pt x="0" y="0"/>
                </a:lnTo>
                <a:lnTo>
                  <a:pt x="47" y="0"/>
                </a:lnTo>
                <a:lnTo>
                  <a:pt x="41" y="11"/>
                </a:lnTo>
                <a:lnTo>
                  <a:pt x="31" y="11"/>
                </a:lnTo>
                <a:lnTo>
                  <a:pt x="26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0" name="Freeform 69"/>
          <p:cNvSpPr>
            <a:spLocks noChangeArrowheads="1"/>
          </p:cNvSpPr>
          <p:nvPr/>
        </p:nvSpPr>
        <p:spPr bwMode="auto">
          <a:xfrm>
            <a:off x="5170223" y="6546586"/>
            <a:ext cx="35934" cy="44918"/>
          </a:xfrm>
          <a:custGeom>
            <a:avLst/>
            <a:gdLst>
              <a:gd name="T0" fmla="*/ 26 w 32"/>
              <a:gd name="T1" fmla="*/ 36 h 37"/>
              <a:gd name="T2" fmla="*/ 0 w 32"/>
              <a:gd name="T3" fmla="*/ 26 h 37"/>
              <a:gd name="T4" fmla="*/ 0 w 32"/>
              <a:gd name="T5" fmla="*/ 16 h 37"/>
              <a:gd name="T6" fmla="*/ 15 w 32"/>
              <a:gd name="T7" fmla="*/ 26 h 37"/>
              <a:gd name="T8" fmla="*/ 11 w 32"/>
              <a:gd name="T9" fmla="*/ 10 h 37"/>
              <a:gd name="T10" fmla="*/ 15 w 32"/>
              <a:gd name="T11" fmla="*/ 0 h 37"/>
              <a:gd name="T12" fmla="*/ 31 w 32"/>
              <a:gd name="T13" fmla="*/ 0 h 37"/>
              <a:gd name="T14" fmla="*/ 26 w 32"/>
              <a:gd name="T15" fmla="*/ 36 h 37"/>
              <a:gd name="T16" fmla="*/ 26 w 32"/>
              <a:gd name="T17" fmla="*/ 36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37"/>
              <a:gd name="T29" fmla="*/ 32 w 32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37">
                <a:moveTo>
                  <a:pt x="26" y="36"/>
                </a:moveTo>
                <a:lnTo>
                  <a:pt x="0" y="26"/>
                </a:lnTo>
                <a:lnTo>
                  <a:pt x="0" y="16"/>
                </a:lnTo>
                <a:lnTo>
                  <a:pt x="15" y="26"/>
                </a:lnTo>
                <a:lnTo>
                  <a:pt x="11" y="10"/>
                </a:lnTo>
                <a:lnTo>
                  <a:pt x="15" y="0"/>
                </a:lnTo>
                <a:lnTo>
                  <a:pt x="31" y="0"/>
                </a:lnTo>
                <a:lnTo>
                  <a:pt x="26" y="3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1" name="Freeform 70"/>
          <p:cNvSpPr>
            <a:spLocks noChangeArrowheads="1"/>
          </p:cNvSpPr>
          <p:nvPr/>
        </p:nvSpPr>
        <p:spPr bwMode="auto">
          <a:xfrm>
            <a:off x="4736027" y="6238159"/>
            <a:ext cx="44916" cy="29945"/>
          </a:xfrm>
          <a:custGeom>
            <a:avLst/>
            <a:gdLst>
              <a:gd name="T0" fmla="*/ 0 w 38"/>
              <a:gd name="T1" fmla="*/ 27 h 28"/>
              <a:gd name="T2" fmla="*/ 10 w 38"/>
              <a:gd name="T3" fmla="*/ 0 h 28"/>
              <a:gd name="T4" fmla="*/ 37 w 38"/>
              <a:gd name="T5" fmla="*/ 0 h 28"/>
              <a:gd name="T6" fmla="*/ 37 w 38"/>
              <a:gd name="T7" fmla="*/ 27 h 28"/>
              <a:gd name="T8" fmla="*/ 21 w 38"/>
              <a:gd name="T9" fmla="*/ 16 h 28"/>
              <a:gd name="T10" fmla="*/ 0 w 38"/>
              <a:gd name="T11" fmla="*/ 27 h 28"/>
              <a:gd name="T12" fmla="*/ 0 w 38"/>
              <a:gd name="T13" fmla="*/ 2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28"/>
              <a:gd name="T23" fmla="*/ 38 w 38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28">
                <a:moveTo>
                  <a:pt x="0" y="27"/>
                </a:moveTo>
                <a:lnTo>
                  <a:pt x="10" y="0"/>
                </a:lnTo>
                <a:lnTo>
                  <a:pt x="37" y="0"/>
                </a:lnTo>
                <a:lnTo>
                  <a:pt x="37" y="27"/>
                </a:lnTo>
                <a:lnTo>
                  <a:pt x="21" y="16"/>
                </a:lnTo>
                <a:lnTo>
                  <a:pt x="0" y="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2" name="Freeform 71"/>
          <p:cNvSpPr>
            <a:spLocks noChangeArrowheads="1"/>
          </p:cNvSpPr>
          <p:nvPr/>
        </p:nvSpPr>
        <p:spPr bwMode="auto">
          <a:xfrm>
            <a:off x="4191035" y="6007585"/>
            <a:ext cx="35934" cy="62884"/>
          </a:xfrm>
          <a:custGeom>
            <a:avLst/>
            <a:gdLst>
              <a:gd name="T0" fmla="*/ 21 w 32"/>
              <a:gd name="T1" fmla="*/ 51 h 52"/>
              <a:gd name="T2" fmla="*/ 0 w 32"/>
              <a:gd name="T3" fmla="*/ 4 h 52"/>
              <a:gd name="T4" fmla="*/ 6 w 32"/>
              <a:gd name="T5" fmla="*/ 0 h 52"/>
              <a:gd name="T6" fmla="*/ 31 w 32"/>
              <a:gd name="T7" fmla="*/ 25 h 52"/>
              <a:gd name="T8" fmla="*/ 21 w 32"/>
              <a:gd name="T9" fmla="*/ 51 h 52"/>
              <a:gd name="T10" fmla="*/ 21 w 32"/>
              <a:gd name="T11" fmla="*/ 51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52"/>
              <a:gd name="T20" fmla="*/ 32 w 32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52">
                <a:moveTo>
                  <a:pt x="21" y="51"/>
                </a:moveTo>
                <a:lnTo>
                  <a:pt x="0" y="4"/>
                </a:lnTo>
                <a:lnTo>
                  <a:pt x="6" y="0"/>
                </a:lnTo>
                <a:lnTo>
                  <a:pt x="31" y="25"/>
                </a:lnTo>
                <a:lnTo>
                  <a:pt x="21" y="5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3" name="Freeform 72"/>
          <p:cNvSpPr>
            <a:spLocks noChangeArrowheads="1"/>
          </p:cNvSpPr>
          <p:nvPr/>
        </p:nvSpPr>
        <p:spPr bwMode="auto">
          <a:xfrm>
            <a:off x="4271885" y="6145329"/>
            <a:ext cx="23956" cy="41922"/>
          </a:xfrm>
          <a:custGeom>
            <a:avLst/>
            <a:gdLst>
              <a:gd name="T0" fmla="*/ 15 w 21"/>
              <a:gd name="T1" fmla="*/ 36 h 37"/>
              <a:gd name="T2" fmla="*/ 0 w 21"/>
              <a:gd name="T3" fmla="*/ 10 h 37"/>
              <a:gd name="T4" fmla="*/ 0 w 21"/>
              <a:gd name="T5" fmla="*/ 0 h 37"/>
              <a:gd name="T6" fmla="*/ 4 w 21"/>
              <a:gd name="T7" fmla="*/ 0 h 37"/>
              <a:gd name="T8" fmla="*/ 20 w 21"/>
              <a:gd name="T9" fmla="*/ 26 h 37"/>
              <a:gd name="T10" fmla="*/ 15 w 21"/>
              <a:gd name="T11" fmla="*/ 36 h 37"/>
              <a:gd name="T12" fmla="*/ 15 w 21"/>
              <a:gd name="T13" fmla="*/ 36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37"/>
              <a:gd name="T23" fmla="*/ 21 w 21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37">
                <a:moveTo>
                  <a:pt x="15" y="36"/>
                </a:moveTo>
                <a:lnTo>
                  <a:pt x="0" y="10"/>
                </a:lnTo>
                <a:lnTo>
                  <a:pt x="0" y="0"/>
                </a:lnTo>
                <a:lnTo>
                  <a:pt x="4" y="0"/>
                </a:lnTo>
                <a:lnTo>
                  <a:pt x="20" y="26"/>
                </a:lnTo>
                <a:lnTo>
                  <a:pt x="15" y="3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4" name="Freeform 73"/>
          <p:cNvSpPr>
            <a:spLocks noChangeArrowheads="1"/>
          </p:cNvSpPr>
          <p:nvPr/>
        </p:nvSpPr>
        <p:spPr bwMode="auto">
          <a:xfrm>
            <a:off x="5984717" y="6483704"/>
            <a:ext cx="35934" cy="56894"/>
          </a:xfrm>
          <a:custGeom>
            <a:avLst/>
            <a:gdLst>
              <a:gd name="T0" fmla="*/ 10 w 32"/>
              <a:gd name="T1" fmla="*/ 47 h 48"/>
              <a:gd name="T2" fmla="*/ 0 w 32"/>
              <a:gd name="T3" fmla="*/ 37 h 48"/>
              <a:gd name="T4" fmla="*/ 25 w 32"/>
              <a:gd name="T5" fmla="*/ 0 h 48"/>
              <a:gd name="T6" fmla="*/ 31 w 32"/>
              <a:gd name="T7" fmla="*/ 21 h 48"/>
              <a:gd name="T8" fmla="*/ 10 w 32"/>
              <a:gd name="T9" fmla="*/ 47 h 48"/>
              <a:gd name="T10" fmla="*/ 10 w 32"/>
              <a:gd name="T11" fmla="*/ 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48"/>
              <a:gd name="T20" fmla="*/ 32 w 3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48">
                <a:moveTo>
                  <a:pt x="10" y="47"/>
                </a:moveTo>
                <a:lnTo>
                  <a:pt x="0" y="37"/>
                </a:lnTo>
                <a:lnTo>
                  <a:pt x="25" y="0"/>
                </a:lnTo>
                <a:lnTo>
                  <a:pt x="31" y="21"/>
                </a:lnTo>
                <a:lnTo>
                  <a:pt x="10" y="4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5" name="Freeform 74"/>
          <p:cNvSpPr>
            <a:spLocks noChangeArrowheads="1"/>
          </p:cNvSpPr>
          <p:nvPr/>
        </p:nvSpPr>
        <p:spPr bwMode="auto">
          <a:xfrm>
            <a:off x="4110184" y="5926735"/>
            <a:ext cx="35934" cy="35933"/>
          </a:xfrm>
          <a:custGeom>
            <a:avLst/>
            <a:gdLst>
              <a:gd name="T0" fmla="*/ 31 w 32"/>
              <a:gd name="T1" fmla="*/ 31 h 32"/>
              <a:gd name="T2" fmla="*/ 0 w 32"/>
              <a:gd name="T3" fmla="*/ 11 h 32"/>
              <a:gd name="T4" fmla="*/ 0 w 32"/>
              <a:gd name="T5" fmla="*/ 0 h 32"/>
              <a:gd name="T6" fmla="*/ 31 w 32"/>
              <a:gd name="T7" fmla="*/ 26 h 32"/>
              <a:gd name="T8" fmla="*/ 31 w 32"/>
              <a:gd name="T9" fmla="*/ 31 h 32"/>
              <a:gd name="T10" fmla="*/ 31 w 32"/>
              <a:gd name="T11" fmla="*/ 31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32"/>
              <a:gd name="T20" fmla="*/ 32 w 32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32">
                <a:moveTo>
                  <a:pt x="31" y="31"/>
                </a:moveTo>
                <a:lnTo>
                  <a:pt x="0" y="11"/>
                </a:lnTo>
                <a:lnTo>
                  <a:pt x="0" y="0"/>
                </a:lnTo>
                <a:lnTo>
                  <a:pt x="31" y="26"/>
                </a:lnTo>
                <a:lnTo>
                  <a:pt x="31" y="3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6" name="Freeform 75"/>
          <p:cNvSpPr>
            <a:spLocks noChangeArrowheads="1"/>
          </p:cNvSpPr>
          <p:nvPr/>
        </p:nvSpPr>
        <p:spPr bwMode="auto">
          <a:xfrm>
            <a:off x="4762976" y="5866846"/>
            <a:ext cx="29945" cy="29945"/>
          </a:xfrm>
          <a:custGeom>
            <a:avLst/>
            <a:gdLst>
              <a:gd name="T0" fmla="*/ 5 w 27"/>
              <a:gd name="T1" fmla="*/ 26 h 27"/>
              <a:gd name="T2" fmla="*/ 0 w 27"/>
              <a:gd name="T3" fmla="*/ 10 h 27"/>
              <a:gd name="T4" fmla="*/ 5 w 27"/>
              <a:gd name="T5" fmla="*/ 0 h 27"/>
              <a:gd name="T6" fmla="*/ 16 w 27"/>
              <a:gd name="T7" fmla="*/ 10 h 27"/>
              <a:gd name="T8" fmla="*/ 26 w 27"/>
              <a:gd name="T9" fmla="*/ 26 h 27"/>
              <a:gd name="T10" fmla="*/ 5 w 27"/>
              <a:gd name="T11" fmla="*/ 26 h 27"/>
              <a:gd name="T12" fmla="*/ 5 w 27"/>
              <a:gd name="T13" fmla="*/ 26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27"/>
              <a:gd name="T23" fmla="*/ 27 w 27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27">
                <a:moveTo>
                  <a:pt x="5" y="26"/>
                </a:moveTo>
                <a:lnTo>
                  <a:pt x="0" y="10"/>
                </a:lnTo>
                <a:lnTo>
                  <a:pt x="5" y="0"/>
                </a:lnTo>
                <a:lnTo>
                  <a:pt x="16" y="10"/>
                </a:lnTo>
                <a:lnTo>
                  <a:pt x="26" y="26"/>
                </a:lnTo>
                <a:lnTo>
                  <a:pt x="5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7" name="Freeform 76"/>
          <p:cNvSpPr>
            <a:spLocks noChangeArrowheads="1"/>
          </p:cNvSpPr>
          <p:nvPr/>
        </p:nvSpPr>
        <p:spPr bwMode="auto">
          <a:xfrm>
            <a:off x="4520426" y="6013573"/>
            <a:ext cx="17967" cy="11978"/>
          </a:xfrm>
          <a:custGeom>
            <a:avLst/>
            <a:gdLst>
              <a:gd name="T0" fmla="*/ 0 w 16"/>
              <a:gd name="T1" fmla="*/ 0 h 12"/>
              <a:gd name="T2" fmla="*/ 10 w 16"/>
              <a:gd name="T3" fmla="*/ 11 h 12"/>
              <a:gd name="T4" fmla="*/ 15 w 16"/>
              <a:gd name="T5" fmla="*/ 0 h 12"/>
              <a:gd name="T6" fmla="*/ 10 w 16"/>
              <a:gd name="T7" fmla="*/ 11 h 12"/>
              <a:gd name="T8" fmla="*/ 0 w 16"/>
              <a:gd name="T9" fmla="*/ 0 h 12"/>
              <a:gd name="T10" fmla="*/ 0 w 1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2"/>
              <a:gd name="T20" fmla="*/ 16 w 1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2">
                <a:moveTo>
                  <a:pt x="0" y="0"/>
                </a:moveTo>
                <a:lnTo>
                  <a:pt x="10" y="11"/>
                </a:lnTo>
                <a:lnTo>
                  <a:pt x="15" y="0"/>
                </a:lnTo>
                <a:lnTo>
                  <a:pt x="10" y="1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8" name="Freeform 77"/>
          <p:cNvSpPr>
            <a:spLocks noChangeArrowheads="1"/>
          </p:cNvSpPr>
          <p:nvPr/>
        </p:nvSpPr>
        <p:spPr bwMode="auto">
          <a:xfrm>
            <a:off x="1001932" y="3956384"/>
            <a:ext cx="509058" cy="497079"/>
          </a:xfrm>
          <a:custGeom>
            <a:avLst/>
            <a:gdLst>
              <a:gd name="T0" fmla="*/ 135 w 426"/>
              <a:gd name="T1" fmla="*/ 16 h 416"/>
              <a:gd name="T2" fmla="*/ 156 w 426"/>
              <a:gd name="T3" fmla="*/ 0 h 416"/>
              <a:gd name="T4" fmla="*/ 182 w 426"/>
              <a:gd name="T5" fmla="*/ 6 h 416"/>
              <a:gd name="T6" fmla="*/ 223 w 426"/>
              <a:gd name="T7" fmla="*/ 16 h 416"/>
              <a:gd name="T8" fmla="*/ 244 w 426"/>
              <a:gd name="T9" fmla="*/ 16 h 416"/>
              <a:gd name="T10" fmla="*/ 249 w 426"/>
              <a:gd name="T11" fmla="*/ 31 h 416"/>
              <a:gd name="T12" fmla="*/ 260 w 426"/>
              <a:gd name="T13" fmla="*/ 47 h 416"/>
              <a:gd name="T14" fmla="*/ 275 w 426"/>
              <a:gd name="T15" fmla="*/ 72 h 416"/>
              <a:gd name="T16" fmla="*/ 291 w 426"/>
              <a:gd name="T17" fmla="*/ 72 h 416"/>
              <a:gd name="T18" fmla="*/ 311 w 426"/>
              <a:gd name="T19" fmla="*/ 72 h 416"/>
              <a:gd name="T20" fmla="*/ 317 w 426"/>
              <a:gd name="T21" fmla="*/ 83 h 416"/>
              <a:gd name="T22" fmla="*/ 301 w 426"/>
              <a:gd name="T23" fmla="*/ 88 h 416"/>
              <a:gd name="T24" fmla="*/ 311 w 426"/>
              <a:gd name="T25" fmla="*/ 114 h 416"/>
              <a:gd name="T26" fmla="*/ 291 w 426"/>
              <a:gd name="T27" fmla="*/ 125 h 416"/>
              <a:gd name="T28" fmla="*/ 291 w 426"/>
              <a:gd name="T29" fmla="*/ 141 h 416"/>
              <a:gd name="T30" fmla="*/ 285 w 426"/>
              <a:gd name="T31" fmla="*/ 151 h 416"/>
              <a:gd name="T32" fmla="*/ 285 w 426"/>
              <a:gd name="T33" fmla="*/ 176 h 416"/>
              <a:gd name="T34" fmla="*/ 311 w 426"/>
              <a:gd name="T35" fmla="*/ 197 h 416"/>
              <a:gd name="T36" fmla="*/ 317 w 426"/>
              <a:gd name="T37" fmla="*/ 217 h 416"/>
              <a:gd name="T38" fmla="*/ 352 w 426"/>
              <a:gd name="T39" fmla="*/ 239 h 416"/>
              <a:gd name="T40" fmla="*/ 374 w 426"/>
              <a:gd name="T41" fmla="*/ 249 h 416"/>
              <a:gd name="T42" fmla="*/ 394 w 426"/>
              <a:gd name="T43" fmla="*/ 286 h 416"/>
              <a:gd name="T44" fmla="*/ 394 w 426"/>
              <a:gd name="T45" fmla="*/ 290 h 416"/>
              <a:gd name="T46" fmla="*/ 394 w 426"/>
              <a:gd name="T47" fmla="*/ 316 h 416"/>
              <a:gd name="T48" fmla="*/ 409 w 426"/>
              <a:gd name="T49" fmla="*/ 327 h 416"/>
              <a:gd name="T50" fmla="*/ 409 w 426"/>
              <a:gd name="T51" fmla="*/ 347 h 416"/>
              <a:gd name="T52" fmla="*/ 425 w 426"/>
              <a:gd name="T53" fmla="*/ 373 h 416"/>
              <a:gd name="T54" fmla="*/ 420 w 426"/>
              <a:gd name="T55" fmla="*/ 373 h 416"/>
              <a:gd name="T56" fmla="*/ 399 w 426"/>
              <a:gd name="T57" fmla="*/ 373 h 416"/>
              <a:gd name="T58" fmla="*/ 374 w 426"/>
              <a:gd name="T59" fmla="*/ 373 h 416"/>
              <a:gd name="T60" fmla="*/ 368 w 426"/>
              <a:gd name="T61" fmla="*/ 399 h 416"/>
              <a:gd name="T62" fmla="*/ 358 w 426"/>
              <a:gd name="T63" fmla="*/ 415 h 416"/>
              <a:gd name="T64" fmla="*/ 275 w 426"/>
              <a:gd name="T65" fmla="*/ 415 h 416"/>
              <a:gd name="T66" fmla="*/ 223 w 426"/>
              <a:gd name="T67" fmla="*/ 394 h 416"/>
              <a:gd name="T68" fmla="*/ 223 w 426"/>
              <a:gd name="T69" fmla="*/ 357 h 416"/>
              <a:gd name="T70" fmla="*/ 197 w 426"/>
              <a:gd name="T71" fmla="*/ 347 h 416"/>
              <a:gd name="T72" fmla="*/ 192 w 426"/>
              <a:gd name="T73" fmla="*/ 342 h 416"/>
              <a:gd name="T74" fmla="*/ 156 w 426"/>
              <a:gd name="T75" fmla="*/ 327 h 416"/>
              <a:gd name="T76" fmla="*/ 68 w 426"/>
              <a:gd name="T77" fmla="*/ 274 h 416"/>
              <a:gd name="T78" fmla="*/ 27 w 426"/>
              <a:gd name="T79" fmla="*/ 264 h 416"/>
              <a:gd name="T80" fmla="*/ 0 w 426"/>
              <a:gd name="T81" fmla="*/ 207 h 416"/>
              <a:gd name="T82" fmla="*/ 58 w 426"/>
              <a:gd name="T83" fmla="*/ 176 h 416"/>
              <a:gd name="T84" fmla="*/ 88 w 426"/>
              <a:gd name="T85" fmla="*/ 151 h 416"/>
              <a:gd name="T86" fmla="*/ 99 w 426"/>
              <a:gd name="T87" fmla="*/ 125 h 416"/>
              <a:gd name="T88" fmla="*/ 99 w 426"/>
              <a:gd name="T89" fmla="*/ 88 h 416"/>
              <a:gd name="T90" fmla="*/ 99 w 426"/>
              <a:gd name="T91" fmla="*/ 68 h 416"/>
              <a:gd name="T92" fmla="*/ 99 w 426"/>
              <a:gd name="T93" fmla="*/ 47 h 416"/>
              <a:gd name="T94" fmla="*/ 125 w 426"/>
              <a:gd name="T95" fmla="*/ 31 h 416"/>
              <a:gd name="T96" fmla="*/ 135 w 426"/>
              <a:gd name="T97" fmla="*/ 16 h 416"/>
              <a:gd name="T98" fmla="*/ 135 w 426"/>
              <a:gd name="T99" fmla="*/ 16 h 41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26"/>
              <a:gd name="T151" fmla="*/ 0 h 416"/>
              <a:gd name="T152" fmla="*/ 426 w 426"/>
              <a:gd name="T153" fmla="*/ 416 h 41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26" h="416">
                <a:moveTo>
                  <a:pt x="135" y="16"/>
                </a:moveTo>
                <a:lnTo>
                  <a:pt x="156" y="0"/>
                </a:lnTo>
                <a:lnTo>
                  <a:pt x="182" y="6"/>
                </a:lnTo>
                <a:lnTo>
                  <a:pt x="223" y="16"/>
                </a:lnTo>
                <a:lnTo>
                  <a:pt x="244" y="16"/>
                </a:lnTo>
                <a:lnTo>
                  <a:pt x="249" y="31"/>
                </a:lnTo>
                <a:lnTo>
                  <a:pt x="260" y="47"/>
                </a:lnTo>
                <a:lnTo>
                  <a:pt x="275" y="72"/>
                </a:lnTo>
                <a:lnTo>
                  <a:pt x="291" y="72"/>
                </a:lnTo>
                <a:lnTo>
                  <a:pt x="311" y="72"/>
                </a:lnTo>
                <a:lnTo>
                  <a:pt x="317" y="83"/>
                </a:lnTo>
                <a:lnTo>
                  <a:pt x="301" y="88"/>
                </a:lnTo>
                <a:lnTo>
                  <a:pt x="311" y="114"/>
                </a:lnTo>
                <a:lnTo>
                  <a:pt x="291" y="125"/>
                </a:lnTo>
                <a:lnTo>
                  <a:pt x="291" y="141"/>
                </a:lnTo>
                <a:lnTo>
                  <a:pt x="285" y="151"/>
                </a:lnTo>
                <a:lnTo>
                  <a:pt x="285" y="176"/>
                </a:lnTo>
                <a:lnTo>
                  <a:pt x="311" y="197"/>
                </a:lnTo>
                <a:lnTo>
                  <a:pt x="317" y="217"/>
                </a:lnTo>
                <a:lnTo>
                  <a:pt x="352" y="239"/>
                </a:lnTo>
                <a:lnTo>
                  <a:pt x="374" y="249"/>
                </a:lnTo>
                <a:lnTo>
                  <a:pt x="394" y="286"/>
                </a:lnTo>
                <a:lnTo>
                  <a:pt x="394" y="290"/>
                </a:lnTo>
                <a:lnTo>
                  <a:pt x="394" y="316"/>
                </a:lnTo>
                <a:lnTo>
                  <a:pt x="409" y="327"/>
                </a:lnTo>
                <a:lnTo>
                  <a:pt x="409" y="347"/>
                </a:lnTo>
                <a:lnTo>
                  <a:pt x="425" y="373"/>
                </a:lnTo>
                <a:lnTo>
                  <a:pt x="420" y="373"/>
                </a:lnTo>
                <a:lnTo>
                  <a:pt x="399" y="373"/>
                </a:lnTo>
                <a:lnTo>
                  <a:pt x="374" y="373"/>
                </a:lnTo>
                <a:lnTo>
                  <a:pt x="368" y="399"/>
                </a:lnTo>
                <a:lnTo>
                  <a:pt x="358" y="415"/>
                </a:lnTo>
                <a:lnTo>
                  <a:pt x="275" y="415"/>
                </a:lnTo>
                <a:lnTo>
                  <a:pt x="223" y="394"/>
                </a:lnTo>
                <a:lnTo>
                  <a:pt x="223" y="357"/>
                </a:lnTo>
                <a:lnTo>
                  <a:pt x="197" y="347"/>
                </a:lnTo>
                <a:lnTo>
                  <a:pt x="192" y="342"/>
                </a:lnTo>
                <a:lnTo>
                  <a:pt x="156" y="327"/>
                </a:lnTo>
                <a:lnTo>
                  <a:pt x="68" y="274"/>
                </a:lnTo>
                <a:lnTo>
                  <a:pt x="27" y="264"/>
                </a:lnTo>
                <a:lnTo>
                  <a:pt x="0" y="207"/>
                </a:lnTo>
                <a:lnTo>
                  <a:pt x="58" y="176"/>
                </a:lnTo>
                <a:lnTo>
                  <a:pt x="88" y="151"/>
                </a:lnTo>
                <a:lnTo>
                  <a:pt x="99" y="125"/>
                </a:lnTo>
                <a:lnTo>
                  <a:pt x="99" y="88"/>
                </a:lnTo>
                <a:lnTo>
                  <a:pt x="99" y="68"/>
                </a:lnTo>
                <a:lnTo>
                  <a:pt x="99" y="47"/>
                </a:lnTo>
                <a:lnTo>
                  <a:pt x="125" y="31"/>
                </a:lnTo>
                <a:lnTo>
                  <a:pt x="13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99" name="Freeform 78"/>
          <p:cNvSpPr>
            <a:spLocks noChangeArrowheads="1"/>
          </p:cNvSpPr>
          <p:nvPr/>
        </p:nvSpPr>
        <p:spPr bwMode="auto">
          <a:xfrm>
            <a:off x="1238496" y="3800672"/>
            <a:ext cx="1075011" cy="886359"/>
          </a:xfrm>
          <a:custGeom>
            <a:avLst/>
            <a:gdLst>
              <a:gd name="T0" fmla="*/ 202 w 898"/>
              <a:gd name="T1" fmla="*/ 67 h 741"/>
              <a:gd name="T2" fmla="*/ 227 w 898"/>
              <a:gd name="T3" fmla="*/ 119 h 741"/>
              <a:gd name="T4" fmla="*/ 305 w 898"/>
              <a:gd name="T5" fmla="*/ 150 h 741"/>
              <a:gd name="T6" fmla="*/ 419 w 898"/>
              <a:gd name="T7" fmla="*/ 145 h 741"/>
              <a:gd name="T8" fmla="*/ 415 w 898"/>
              <a:gd name="T9" fmla="*/ 150 h 741"/>
              <a:gd name="T10" fmla="*/ 440 w 898"/>
              <a:gd name="T11" fmla="*/ 150 h 741"/>
              <a:gd name="T12" fmla="*/ 471 w 898"/>
              <a:gd name="T13" fmla="*/ 119 h 741"/>
              <a:gd name="T14" fmla="*/ 528 w 898"/>
              <a:gd name="T15" fmla="*/ 78 h 741"/>
              <a:gd name="T16" fmla="*/ 579 w 898"/>
              <a:gd name="T17" fmla="*/ 88 h 741"/>
              <a:gd name="T18" fmla="*/ 745 w 898"/>
              <a:gd name="T19" fmla="*/ 150 h 741"/>
              <a:gd name="T20" fmla="*/ 755 w 898"/>
              <a:gd name="T21" fmla="*/ 238 h 741"/>
              <a:gd name="T22" fmla="*/ 755 w 898"/>
              <a:gd name="T23" fmla="*/ 280 h 741"/>
              <a:gd name="T24" fmla="*/ 745 w 898"/>
              <a:gd name="T25" fmla="*/ 311 h 741"/>
              <a:gd name="T26" fmla="*/ 745 w 898"/>
              <a:gd name="T27" fmla="*/ 337 h 741"/>
              <a:gd name="T28" fmla="*/ 767 w 898"/>
              <a:gd name="T29" fmla="*/ 419 h 741"/>
              <a:gd name="T30" fmla="*/ 812 w 898"/>
              <a:gd name="T31" fmla="*/ 456 h 741"/>
              <a:gd name="T32" fmla="*/ 787 w 898"/>
              <a:gd name="T33" fmla="*/ 513 h 741"/>
              <a:gd name="T34" fmla="*/ 849 w 898"/>
              <a:gd name="T35" fmla="*/ 569 h 741"/>
              <a:gd name="T36" fmla="*/ 880 w 898"/>
              <a:gd name="T37" fmla="*/ 631 h 741"/>
              <a:gd name="T38" fmla="*/ 897 w 898"/>
              <a:gd name="T39" fmla="*/ 652 h 741"/>
              <a:gd name="T40" fmla="*/ 890 w 898"/>
              <a:gd name="T41" fmla="*/ 662 h 741"/>
              <a:gd name="T42" fmla="*/ 854 w 898"/>
              <a:gd name="T43" fmla="*/ 677 h 741"/>
              <a:gd name="T44" fmla="*/ 828 w 898"/>
              <a:gd name="T45" fmla="*/ 714 h 741"/>
              <a:gd name="T46" fmla="*/ 808 w 898"/>
              <a:gd name="T47" fmla="*/ 730 h 741"/>
              <a:gd name="T48" fmla="*/ 720 w 898"/>
              <a:gd name="T49" fmla="*/ 719 h 741"/>
              <a:gd name="T50" fmla="*/ 632 w 898"/>
              <a:gd name="T51" fmla="*/ 703 h 741"/>
              <a:gd name="T52" fmla="*/ 591 w 898"/>
              <a:gd name="T53" fmla="*/ 636 h 741"/>
              <a:gd name="T54" fmla="*/ 548 w 898"/>
              <a:gd name="T55" fmla="*/ 652 h 741"/>
              <a:gd name="T56" fmla="*/ 513 w 898"/>
              <a:gd name="T57" fmla="*/ 673 h 741"/>
              <a:gd name="T58" fmla="*/ 445 w 898"/>
              <a:gd name="T59" fmla="*/ 646 h 741"/>
              <a:gd name="T60" fmla="*/ 403 w 898"/>
              <a:gd name="T61" fmla="*/ 611 h 741"/>
              <a:gd name="T62" fmla="*/ 347 w 898"/>
              <a:gd name="T63" fmla="*/ 564 h 741"/>
              <a:gd name="T64" fmla="*/ 321 w 898"/>
              <a:gd name="T65" fmla="*/ 538 h 741"/>
              <a:gd name="T66" fmla="*/ 295 w 898"/>
              <a:gd name="T67" fmla="*/ 486 h 741"/>
              <a:gd name="T68" fmla="*/ 254 w 898"/>
              <a:gd name="T69" fmla="*/ 486 h 741"/>
              <a:gd name="T70" fmla="*/ 243 w 898"/>
              <a:gd name="T71" fmla="*/ 476 h 741"/>
              <a:gd name="T72" fmla="*/ 227 w 898"/>
              <a:gd name="T73" fmla="*/ 501 h 741"/>
              <a:gd name="T74" fmla="*/ 212 w 898"/>
              <a:gd name="T75" fmla="*/ 456 h 741"/>
              <a:gd name="T76" fmla="*/ 196 w 898"/>
              <a:gd name="T77" fmla="*/ 419 h 741"/>
              <a:gd name="T78" fmla="*/ 176 w 898"/>
              <a:gd name="T79" fmla="*/ 378 h 741"/>
              <a:gd name="T80" fmla="*/ 119 w 898"/>
              <a:gd name="T81" fmla="*/ 347 h 741"/>
              <a:gd name="T82" fmla="*/ 88 w 898"/>
              <a:gd name="T83" fmla="*/ 305 h 741"/>
              <a:gd name="T84" fmla="*/ 94 w 898"/>
              <a:gd name="T85" fmla="*/ 270 h 741"/>
              <a:gd name="T86" fmla="*/ 114 w 898"/>
              <a:gd name="T87" fmla="*/ 243 h 741"/>
              <a:gd name="T88" fmla="*/ 119 w 898"/>
              <a:gd name="T89" fmla="*/ 212 h 741"/>
              <a:gd name="T90" fmla="*/ 94 w 898"/>
              <a:gd name="T91" fmla="*/ 202 h 741"/>
              <a:gd name="T92" fmla="*/ 62 w 898"/>
              <a:gd name="T93" fmla="*/ 176 h 741"/>
              <a:gd name="T94" fmla="*/ 47 w 898"/>
              <a:gd name="T95" fmla="*/ 145 h 741"/>
              <a:gd name="T96" fmla="*/ 26 w 898"/>
              <a:gd name="T97" fmla="*/ 94 h 741"/>
              <a:gd name="T98" fmla="*/ 21 w 898"/>
              <a:gd name="T99" fmla="*/ 62 h 741"/>
              <a:gd name="T100" fmla="*/ 21 w 898"/>
              <a:gd name="T101" fmla="*/ 0 h 741"/>
              <a:gd name="T102" fmla="*/ 114 w 898"/>
              <a:gd name="T103" fmla="*/ 52 h 741"/>
              <a:gd name="T104" fmla="*/ 145 w 898"/>
              <a:gd name="T105" fmla="*/ 41 h 74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98"/>
              <a:gd name="T160" fmla="*/ 0 h 741"/>
              <a:gd name="T161" fmla="*/ 898 w 898"/>
              <a:gd name="T162" fmla="*/ 741 h 74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98" h="741">
                <a:moveTo>
                  <a:pt x="145" y="41"/>
                </a:moveTo>
                <a:lnTo>
                  <a:pt x="202" y="67"/>
                </a:lnTo>
                <a:lnTo>
                  <a:pt x="196" y="78"/>
                </a:lnTo>
                <a:lnTo>
                  <a:pt x="227" y="119"/>
                </a:lnTo>
                <a:lnTo>
                  <a:pt x="264" y="129"/>
                </a:lnTo>
                <a:lnTo>
                  <a:pt x="305" y="150"/>
                </a:lnTo>
                <a:lnTo>
                  <a:pt x="372" y="160"/>
                </a:lnTo>
                <a:lnTo>
                  <a:pt x="419" y="145"/>
                </a:lnTo>
                <a:lnTo>
                  <a:pt x="430" y="145"/>
                </a:lnTo>
                <a:lnTo>
                  <a:pt x="415" y="150"/>
                </a:lnTo>
                <a:lnTo>
                  <a:pt x="415" y="160"/>
                </a:lnTo>
                <a:lnTo>
                  <a:pt x="440" y="150"/>
                </a:lnTo>
                <a:lnTo>
                  <a:pt x="430" y="129"/>
                </a:lnTo>
                <a:lnTo>
                  <a:pt x="471" y="119"/>
                </a:lnTo>
                <a:lnTo>
                  <a:pt x="497" y="78"/>
                </a:lnTo>
                <a:lnTo>
                  <a:pt x="528" y="78"/>
                </a:lnTo>
                <a:lnTo>
                  <a:pt x="569" y="67"/>
                </a:lnTo>
                <a:lnTo>
                  <a:pt x="579" y="88"/>
                </a:lnTo>
                <a:lnTo>
                  <a:pt x="636" y="104"/>
                </a:lnTo>
                <a:lnTo>
                  <a:pt x="745" y="150"/>
                </a:lnTo>
                <a:lnTo>
                  <a:pt x="755" y="202"/>
                </a:lnTo>
                <a:lnTo>
                  <a:pt x="755" y="238"/>
                </a:lnTo>
                <a:lnTo>
                  <a:pt x="745" y="270"/>
                </a:lnTo>
                <a:lnTo>
                  <a:pt x="755" y="280"/>
                </a:lnTo>
                <a:lnTo>
                  <a:pt x="740" y="284"/>
                </a:lnTo>
                <a:lnTo>
                  <a:pt x="745" y="311"/>
                </a:lnTo>
                <a:lnTo>
                  <a:pt x="755" y="321"/>
                </a:lnTo>
                <a:lnTo>
                  <a:pt x="745" y="337"/>
                </a:lnTo>
                <a:lnTo>
                  <a:pt x="767" y="378"/>
                </a:lnTo>
                <a:lnTo>
                  <a:pt x="767" y="419"/>
                </a:lnTo>
                <a:lnTo>
                  <a:pt x="808" y="429"/>
                </a:lnTo>
                <a:lnTo>
                  <a:pt x="812" y="456"/>
                </a:lnTo>
                <a:lnTo>
                  <a:pt x="797" y="476"/>
                </a:lnTo>
                <a:lnTo>
                  <a:pt x="787" y="513"/>
                </a:lnTo>
                <a:lnTo>
                  <a:pt x="823" y="564"/>
                </a:lnTo>
                <a:lnTo>
                  <a:pt x="849" y="569"/>
                </a:lnTo>
                <a:lnTo>
                  <a:pt x="875" y="595"/>
                </a:lnTo>
                <a:lnTo>
                  <a:pt x="880" y="631"/>
                </a:lnTo>
                <a:lnTo>
                  <a:pt x="897" y="631"/>
                </a:lnTo>
                <a:lnTo>
                  <a:pt x="897" y="652"/>
                </a:lnTo>
                <a:lnTo>
                  <a:pt x="890" y="652"/>
                </a:lnTo>
                <a:lnTo>
                  <a:pt x="890" y="662"/>
                </a:lnTo>
                <a:lnTo>
                  <a:pt x="875" y="662"/>
                </a:lnTo>
                <a:lnTo>
                  <a:pt x="854" y="677"/>
                </a:lnTo>
                <a:lnTo>
                  <a:pt x="839" y="677"/>
                </a:lnTo>
                <a:lnTo>
                  <a:pt x="828" y="714"/>
                </a:lnTo>
                <a:lnTo>
                  <a:pt x="828" y="740"/>
                </a:lnTo>
                <a:lnTo>
                  <a:pt x="808" y="730"/>
                </a:lnTo>
                <a:lnTo>
                  <a:pt x="767" y="719"/>
                </a:lnTo>
                <a:lnTo>
                  <a:pt x="720" y="719"/>
                </a:lnTo>
                <a:lnTo>
                  <a:pt x="679" y="714"/>
                </a:lnTo>
                <a:lnTo>
                  <a:pt x="632" y="703"/>
                </a:lnTo>
                <a:lnTo>
                  <a:pt x="611" y="662"/>
                </a:lnTo>
                <a:lnTo>
                  <a:pt x="591" y="636"/>
                </a:lnTo>
                <a:lnTo>
                  <a:pt x="564" y="646"/>
                </a:lnTo>
                <a:lnTo>
                  <a:pt x="548" y="652"/>
                </a:lnTo>
                <a:lnTo>
                  <a:pt x="528" y="662"/>
                </a:lnTo>
                <a:lnTo>
                  <a:pt x="513" y="673"/>
                </a:lnTo>
                <a:lnTo>
                  <a:pt x="481" y="662"/>
                </a:lnTo>
                <a:lnTo>
                  <a:pt x="445" y="646"/>
                </a:lnTo>
                <a:lnTo>
                  <a:pt x="419" y="631"/>
                </a:lnTo>
                <a:lnTo>
                  <a:pt x="403" y="611"/>
                </a:lnTo>
                <a:lnTo>
                  <a:pt x="372" y="605"/>
                </a:lnTo>
                <a:lnTo>
                  <a:pt x="347" y="564"/>
                </a:lnTo>
                <a:lnTo>
                  <a:pt x="337" y="544"/>
                </a:lnTo>
                <a:lnTo>
                  <a:pt x="321" y="538"/>
                </a:lnTo>
                <a:lnTo>
                  <a:pt x="305" y="501"/>
                </a:lnTo>
                <a:lnTo>
                  <a:pt x="295" y="486"/>
                </a:lnTo>
                <a:lnTo>
                  <a:pt x="280" y="501"/>
                </a:lnTo>
                <a:lnTo>
                  <a:pt x="254" y="486"/>
                </a:lnTo>
                <a:lnTo>
                  <a:pt x="254" y="476"/>
                </a:lnTo>
                <a:lnTo>
                  <a:pt x="243" y="476"/>
                </a:lnTo>
                <a:lnTo>
                  <a:pt x="243" y="501"/>
                </a:lnTo>
                <a:lnTo>
                  <a:pt x="227" y="501"/>
                </a:lnTo>
                <a:lnTo>
                  <a:pt x="212" y="476"/>
                </a:lnTo>
                <a:lnTo>
                  <a:pt x="212" y="456"/>
                </a:lnTo>
                <a:lnTo>
                  <a:pt x="196" y="445"/>
                </a:lnTo>
                <a:lnTo>
                  <a:pt x="196" y="419"/>
                </a:lnTo>
                <a:lnTo>
                  <a:pt x="196" y="415"/>
                </a:lnTo>
                <a:lnTo>
                  <a:pt x="176" y="378"/>
                </a:lnTo>
                <a:lnTo>
                  <a:pt x="155" y="368"/>
                </a:lnTo>
                <a:lnTo>
                  <a:pt x="119" y="347"/>
                </a:lnTo>
                <a:lnTo>
                  <a:pt x="114" y="326"/>
                </a:lnTo>
                <a:lnTo>
                  <a:pt x="88" y="305"/>
                </a:lnTo>
                <a:lnTo>
                  <a:pt x="88" y="280"/>
                </a:lnTo>
                <a:lnTo>
                  <a:pt x="94" y="270"/>
                </a:lnTo>
                <a:lnTo>
                  <a:pt x="94" y="254"/>
                </a:lnTo>
                <a:lnTo>
                  <a:pt x="114" y="243"/>
                </a:lnTo>
                <a:lnTo>
                  <a:pt x="104" y="217"/>
                </a:lnTo>
                <a:lnTo>
                  <a:pt x="119" y="212"/>
                </a:lnTo>
                <a:lnTo>
                  <a:pt x="114" y="202"/>
                </a:lnTo>
                <a:lnTo>
                  <a:pt x="94" y="202"/>
                </a:lnTo>
                <a:lnTo>
                  <a:pt x="78" y="202"/>
                </a:lnTo>
                <a:lnTo>
                  <a:pt x="62" y="176"/>
                </a:lnTo>
                <a:lnTo>
                  <a:pt x="51" y="160"/>
                </a:lnTo>
                <a:lnTo>
                  <a:pt x="47" y="145"/>
                </a:lnTo>
                <a:lnTo>
                  <a:pt x="36" y="119"/>
                </a:lnTo>
                <a:lnTo>
                  <a:pt x="26" y="94"/>
                </a:lnTo>
                <a:lnTo>
                  <a:pt x="26" y="88"/>
                </a:lnTo>
                <a:lnTo>
                  <a:pt x="21" y="62"/>
                </a:lnTo>
                <a:lnTo>
                  <a:pt x="0" y="21"/>
                </a:lnTo>
                <a:lnTo>
                  <a:pt x="21" y="0"/>
                </a:lnTo>
                <a:lnTo>
                  <a:pt x="51" y="41"/>
                </a:lnTo>
                <a:lnTo>
                  <a:pt x="114" y="52"/>
                </a:lnTo>
                <a:lnTo>
                  <a:pt x="145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0" name="Freeform 79"/>
          <p:cNvSpPr>
            <a:spLocks noChangeArrowheads="1"/>
          </p:cNvSpPr>
          <p:nvPr/>
        </p:nvSpPr>
        <p:spPr bwMode="auto">
          <a:xfrm>
            <a:off x="780342" y="4216901"/>
            <a:ext cx="65878" cy="230574"/>
          </a:xfrm>
          <a:custGeom>
            <a:avLst/>
            <a:gdLst>
              <a:gd name="T0" fmla="*/ 26 w 58"/>
              <a:gd name="T1" fmla="*/ 6 h 193"/>
              <a:gd name="T2" fmla="*/ 41 w 58"/>
              <a:gd name="T3" fmla="*/ 6 h 193"/>
              <a:gd name="T4" fmla="*/ 41 w 58"/>
              <a:gd name="T5" fmla="*/ 0 h 193"/>
              <a:gd name="T6" fmla="*/ 57 w 58"/>
              <a:gd name="T7" fmla="*/ 0 h 193"/>
              <a:gd name="T8" fmla="*/ 57 w 58"/>
              <a:gd name="T9" fmla="*/ 6 h 193"/>
              <a:gd name="T10" fmla="*/ 41 w 58"/>
              <a:gd name="T11" fmla="*/ 31 h 193"/>
              <a:gd name="T12" fmla="*/ 41 w 58"/>
              <a:gd name="T13" fmla="*/ 41 h 193"/>
              <a:gd name="T14" fmla="*/ 37 w 58"/>
              <a:gd name="T15" fmla="*/ 41 h 193"/>
              <a:gd name="T16" fmla="*/ 37 w 58"/>
              <a:gd name="T17" fmla="*/ 57 h 193"/>
              <a:gd name="T18" fmla="*/ 41 w 58"/>
              <a:gd name="T19" fmla="*/ 73 h 193"/>
              <a:gd name="T20" fmla="*/ 41 w 58"/>
              <a:gd name="T21" fmla="*/ 109 h 193"/>
              <a:gd name="T22" fmla="*/ 41 w 58"/>
              <a:gd name="T23" fmla="*/ 139 h 193"/>
              <a:gd name="T24" fmla="*/ 41 w 58"/>
              <a:gd name="T25" fmla="*/ 176 h 193"/>
              <a:gd name="T26" fmla="*/ 26 w 58"/>
              <a:gd name="T27" fmla="*/ 192 h 193"/>
              <a:gd name="T28" fmla="*/ 26 w 58"/>
              <a:gd name="T29" fmla="*/ 155 h 193"/>
              <a:gd name="T30" fmla="*/ 16 w 58"/>
              <a:gd name="T31" fmla="*/ 129 h 193"/>
              <a:gd name="T32" fmla="*/ 0 w 58"/>
              <a:gd name="T33" fmla="*/ 109 h 193"/>
              <a:gd name="T34" fmla="*/ 10 w 58"/>
              <a:gd name="T35" fmla="*/ 88 h 193"/>
              <a:gd name="T36" fmla="*/ 0 w 58"/>
              <a:gd name="T37" fmla="*/ 73 h 193"/>
              <a:gd name="T38" fmla="*/ 10 w 58"/>
              <a:gd name="T39" fmla="*/ 68 h 193"/>
              <a:gd name="T40" fmla="*/ 16 w 58"/>
              <a:gd name="T41" fmla="*/ 41 h 193"/>
              <a:gd name="T42" fmla="*/ 26 w 58"/>
              <a:gd name="T43" fmla="*/ 6 h 193"/>
              <a:gd name="T44" fmla="*/ 26 w 58"/>
              <a:gd name="T45" fmla="*/ 6 h 1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8"/>
              <a:gd name="T70" fmla="*/ 0 h 193"/>
              <a:gd name="T71" fmla="*/ 58 w 58"/>
              <a:gd name="T72" fmla="*/ 193 h 1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8" h="193">
                <a:moveTo>
                  <a:pt x="26" y="6"/>
                </a:moveTo>
                <a:lnTo>
                  <a:pt x="41" y="6"/>
                </a:lnTo>
                <a:lnTo>
                  <a:pt x="41" y="0"/>
                </a:lnTo>
                <a:lnTo>
                  <a:pt x="57" y="0"/>
                </a:lnTo>
                <a:lnTo>
                  <a:pt x="57" y="6"/>
                </a:lnTo>
                <a:lnTo>
                  <a:pt x="41" y="31"/>
                </a:lnTo>
                <a:lnTo>
                  <a:pt x="41" y="41"/>
                </a:lnTo>
                <a:lnTo>
                  <a:pt x="37" y="41"/>
                </a:lnTo>
                <a:lnTo>
                  <a:pt x="37" y="57"/>
                </a:lnTo>
                <a:lnTo>
                  <a:pt x="41" y="73"/>
                </a:lnTo>
                <a:lnTo>
                  <a:pt x="41" y="109"/>
                </a:lnTo>
                <a:lnTo>
                  <a:pt x="41" y="139"/>
                </a:lnTo>
                <a:lnTo>
                  <a:pt x="41" y="176"/>
                </a:lnTo>
                <a:lnTo>
                  <a:pt x="26" y="192"/>
                </a:lnTo>
                <a:lnTo>
                  <a:pt x="26" y="155"/>
                </a:lnTo>
                <a:lnTo>
                  <a:pt x="16" y="129"/>
                </a:lnTo>
                <a:lnTo>
                  <a:pt x="0" y="109"/>
                </a:lnTo>
                <a:lnTo>
                  <a:pt x="10" y="88"/>
                </a:lnTo>
                <a:lnTo>
                  <a:pt x="0" y="73"/>
                </a:lnTo>
                <a:lnTo>
                  <a:pt x="10" y="68"/>
                </a:lnTo>
                <a:lnTo>
                  <a:pt x="16" y="41"/>
                </a:lnTo>
                <a:lnTo>
                  <a:pt x="26" y="6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1" name="Freeform 80"/>
          <p:cNvSpPr>
            <a:spLocks noChangeArrowheads="1"/>
          </p:cNvSpPr>
          <p:nvPr/>
        </p:nvSpPr>
        <p:spPr bwMode="auto">
          <a:xfrm>
            <a:off x="5703237" y="4528324"/>
            <a:ext cx="23956" cy="47911"/>
          </a:xfrm>
          <a:custGeom>
            <a:avLst/>
            <a:gdLst>
              <a:gd name="T0" fmla="*/ 0 w 21"/>
              <a:gd name="T1" fmla="*/ 41 h 42"/>
              <a:gd name="T2" fmla="*/ 0 w 21"/>
              <a:gd name="T3" fmla="*/ 31 h 42"/>
              <a:gd name="T4" fmla="*/ 6 w 21"/>
              <a:gd name="T5" fmla="*/ 15 h 42"/>
              <a:gd name="T6" fmla="*/ 6 w 21"/>
              <a:gd name="T7" fmla="*/ 6 h 42"/>
              <a:gd name="T8" fmla="*/ 15 w 21"/>
              <a:gd name="T9" fmla="*/ 6 h 42"/>
              <a:gd name="T10" fmla="*/ 20 w 21"/>
              <a:gd name="T11" fmla="*/ 0 h 42"/>
              <a:gd name="T12" fmla="*/ 6 w 21"/>
              <a:gd name="T13" fmla="*/ 31 h 42"/>
              <a:gd name="T14" fmla="*/ 15 w 21"/>
              <a:gd name="T15" fmla="*/ 41 h 42"/>
              <a:gd name="T16" fmla="*/ 0 w 21"/>
              <a:gd name="T17" fmla="*/ 41 h 42"/>
              <a:gd name="T18" fmla="*/ 0 w 21"/>
              <a:gd name="T19" fmla="*/ 4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42"/>
              <a:gd name="T32" fmla="*/ 21 w 21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42">
                <a:moveTo>
                  <a:pt x="0" y="41"/>
                </a:moveTo>
                <a:lnTo>
                  <a:pt x="0" y="31"/>
                </a:lnTo>
                <a:lnTo>
                  <a:pt x="6" y="15"/>
                </a:lnTo>
                <a:lnTo>
                  <a:pt x="6" y="6"/>
                </a:lnTo>
                <a:lnTo>
                  <a:pt x="15" y="6"/>
                </a:lnTo>
                <a:lnTo>
                  <a:pt x="20" y="0"/>
                </a:lnTo>
                <a:lnTo>
                  <a:pt x="6" y="31"/>
                </a:lnTo>
                <a:lnTo>
                  <a:pt x="15" y="41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2" name="Freeform 81"/>
          <p:cNvSpPr>
            <a:spLocks noChangeArrowheads="1"/>
          </p:cNvSpPr>
          <p:nvPr/>
        </p:nvSpPr>
        <p:spPr bwMode="auto">
          <a:xfrm>
            <a:off x="5760133" y="4414535"/>
            <a:ext cx="32938" cy="20962"/>
          </a:xfrm>
          <a:custGeom>
            <a:avLst/>
            <a:gdLst>
              <a:gd name="T0" fmla="*/ 10 w 27"/>
              <a:gd name="T1" fmla="*/ 16 h 17"/>
              <a:gd name="T2" fmla="*/ 0 w 27"/>
              <a:gd name="T3" fmla="*/ 10 h 17"/>
              <a:gd name="T4" fmla="*/ 26 w 27"/>
              <a:gd name="T5" fmla="*/ 0 h 17"/>
              <a:gd name="T6" fmla="*/ 20 w 27"/>
              <a:gd name="T7" fmla="*/ 10 h 17"/>
              <a:gd name="T8" fmla="*/ 10 w 27"/>
              <a:gd name="T9" fmla="*/ 16 h 17"/>
              <a:gd name="T10" fmla="*/ 10 w 27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7"/>
              <a:gd name="T20" fmla="*/ 27 w 2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7">
                <a:moveTo>
                  <a:pt x="10" y="16"/>
                </a:moveTo>
                <a:lnTo>
                  <a:pt x="0" y="10"/>
                </a:lnTo>
                <a:lnTo>
                  <a:pt x="26" y="0"/>
                </a:lnTo>
                <a:lnTo>
                  <a:pt x="20" y="10"/>
                </a:lnTo>
                <a:lnTo>
                  <a:pt x="10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3" name="Freeform 82"/>
          <p:cNvSpPr>
            <a:spLocks noChangeArrowheads="1"/>
          </p:cNvSpPr>
          <p:nvPr/>
        </p:nvSpPr>
        <p:spPr bwMode="auto">
          <a:xfrm>
            <a:off x="810287" y="4204923"/>
            <a:ext cx="221590" cy="248541"/>
          </a:xfrm>
          <a:custGeom>
            <a:avLst/>
            <a:gdLst>
              <a:gd name="T0" fmla="*/ 16 w 188"/>
              <a:gd name="T1" fmla="*/ 41 h 208"/>
              <a:gd name="T2" fmla="*/ 42 w 188"/>
              <a:gd name="T3" fmla="*/ 41 h 208"/>
              <a:gd name="T4" fmla="*/ 52 w 188"/>
              <a:gd name="T5" fmla="*/ 51 h 208"/>
              <a:gd name="T6" fmla="*/ 57 w 188"/>
              <a:gd name="T7" fmla="*/ 51 h 208"/>
              <a:gd name="T8" fmla="*/ 78 w 188"/>
              <a:gd name="T9" fmla="*/ 51 h 208"/>
              <a:gd name="T10" fmla="*/ 119 w 188"/>
              <a:gd name="T11" fmla="*/ 31 h 208"/>
              <a:gd name="T12" fmla="*/ 160 w 188"/>
              <a:gd name="T13" fmla="*/ 0 h 208"/>
              <a:gd name="T14" fmla="*/ 187 w 188"/>
              <a:gd name="T15" fmla="*/ 57 h 208"/>
              <a:gd name="T16" fmla="*/ 150 w 188"/>
              <a:gd name="T17" fmla="*/ 78 h 208"/>
              <a:gd name="T18" fmla="*/ 93 w 188"/>
              <a:gd name="T19" fmla="*/ 92 h 208"/>
              <a:gd name="T20" fmla="*/ 93 w 188"/>
              <a:gd name="T21" fmla="*/ 98 h 208"/>
              <a:gd name="T22" fmla="*/ 135 w 188"/>
              <a:gd name="T23" fmla="*/ 139 h 208"/>
              <a:gd name="T24" fmla="*/ 125 w 188"/>
              <a:gd name="T25" fmla="*/ 149 h 208"/>
              <a:gd name="T26" fmla="*/ 119 w 188"/>
              <a:gd name="T27" fmla="*/ 165 h 208"/>
              <a:gd name="T28" fmla="*/ 99 w 188"/>
              <a:gd name="T29" fmla="*/ 176 h 208"/>
              <a:gd name="T30" fmla="*/ 93 w 188"/>
              <a:gd name="T31" fmla="*/ 176 h 208"/>
              <a:gd name="T32" fmla="*/ 57 w 188"/>
              <a:gd name="T33" fmla="*/ 207 h 208"/>
              <a:gd name="T34" fmla="*/ 0 w 188"/>
              <a:gd name="T35" fmla="*/ 201 h 208"/>
              <a:gd name="T36" fmla="*/ 16 w 188"/>
              <a:gd name="T37" fmla="*/ 186 h 208"/>
              <a:gd name="T38" fmla="*/ 16 w 188"/>
              <a:gd name="T39" fmla="*/ 149 h 208"/>
              <a:gd name="T40" fmla="*/ 16 w 188"/>
              <a:gd name="T41" fmla="*/ 119 h 208"/>
              <a:gd name="T42" fmla="*/ 16 w 188"/>
              <a:gd name="T43" fmla="*/ 82 h 208"/>
              <a:gd name="T44" fmla="*/ 11 w 188"/>
              <a:gd name="T45" fmla="*/ 67 h 208"/>
              <a:gd name="T46" fmla="*/ 11 w 188"/>
              <a:gd name="T47" fmla="*/ 51 h 208"/>
              <a:gd name="T48" fmla="*/ 16 w 188"/>
              <a:gd name="T49" fmla="*/ 51 h 208"/>
              <a:gd name="T50" fmla="*/ 16 w 188"/>
              <a:gd name="T51" fmla="*/ 41 h 208"/>
              <a:gd name="T52" fmla="*/ 16 w 188"/>
              <a:gd name="T53" fmla="*/ 41 h 2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8"/>
              <a:gd name="T82" fmla="*/ 0 h 208"/>
              <a:gd name="T83" fmla="*/ 188 w 188"/>
              <a:gd name="T84" fmla="*/ 208 h 20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8" h="208">
                <a:moveTo>
                  <a:pt x="16" y="41"/>
                </a:moveTo>
                <a:lnTo>
                  <a:pt x="42" y="41"/>
                </a:lnTo>
                <a:lnTo>
                  <a:pt x="52" y="51"/>
                </a:lnTo>
                <a:lnTo>
                  <a:pt x="57" y="51"/>
                </a:lnTo>
                <a:lnTo>
                  <a:pt x="78" y="51"/>
                </a:lnTo>
                <a:lnTo>
                  <a:pt x="119" y="31"/>
                </a:lnTo>
                <a:lnTo>
                  <a:pt x="160" y="0"/>
                </a:lnTo>
                <a:lnTo>
                  <a:pt x="187" y="57"/>
                </a:lnTo>
                <a:lnTo>
                  <a:pt x="150" y="78"/>
                </a:lnTo>
                <a:lnTo>
                  <a:pt x="93" y="92"/>
                </a:lnTo>
                <a:lnTo>
                  <a:pt x="93" y="98"/>
                </a:lnTo>
                <a:lnTo>
                  <a:pt x="135" y="139"/>
                </a:lnTo>
                <a:lnTo>
                  <a:pt x="125" y="149"/>
                </a:lnTo>
                <a:lnTo>
                  <a:pt x="119" y="165"/>
                </a:lnTo>
                <a:lnTo>
                  <a:pt x="99" y="176"/>
                </a:lnTo>
                <a:lnTo>
                  <a:pt x="93" y="176"/>
                </a:lnTo>
                <a:lnTo>
                  <a:pt x="57" y="207"/>
                </a:lnTo>
                <a:lnTo>
                  <a:pt x="0" y="201"/>
                </a:lnTo>
                <a:lnTo>
                  <a:pt x="16" y="186"/>
                </a:lnTo>
                <a:lnTo>
                  <a:pt x="16" y="149"/>
                </a:lnTo>
                <a:lnTo>
                  <a:pt x="16" y="119"/>
                </a:lnTo>
                <a:lnTo>
                  <a:pt x="16" y="82"/>
                </a:lnTo>
                <a:lnTo>
                  <a:pt x="11" y="67"/>
                </a:lnTo>
                <a:lnTo>
                  <a:pt x="11" y="51"/>
                </a:lnTo>
                <a:lnTo>
                  <a:pt x="16" y="51"/>
                </a:lnTo>
                <a:lnTo>
                  <a:pt x="16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4" name="Freeform 83"/>
          <p:cNvSpPr>
            <a:spLocks noChangeArrowheads="1"/>
          </p:cNvSpPr>
          <p:nvPr/>
        </p:nvSpPr>
        <p:spPr bwMode="auto">
          <a:xfrm>
            <a:off x="4439574" y="5276938"/>
            <a:ext cx="278486" cy="242552"/>
          </a:xfrm>
          <a:custGeom>
            <a:avLst/>
            <a:gdLst>
              <a:gd name="T0" fmla="*/ 125 w 235"/>
              <a:gd name="T1" fmla="*/ 16 h 203"/>
              <a:gd name="T2" fmla="*/ 125 w 235"/>
              <a:gd name="T3" fmla="*/ 31 h 203"/>
              <a:gd name="T4" fmla="*/ 150 w 235"/>
              <a:gd name="T5" fmla="*/ 31 h 203"/>
              <a:gd name="T6" fmla="*/ 160 w 235"/>
              <a:gd name="T7" fmla="*/ 41 h 203"/>
              <a:gd name="T8" fmla="*/ 166 w 235"/>
              <a:gd name="T9" fmla="*/ 31 h 203"/>
              <a:gd name="T10" fmla="*/ 166 w 235"/>
              <a:gd name="T11" fmla="*/ 10 h 203"/>
              <a:gd name="T12" fmla="*/ 186 w 235"/>
              <a:gd name="T13" fmla="*/ 0 h 203"/>
              <a:gd name="T14" fmla="*/ 202 w 235"/>
              <a:gd name="T15" fmla="*/ 16 h 203"/>
              <a:gd name="T16" fmla="*/ 228 w 235"/>
              <a:gd name="T17" fmla="*/ 16 h 203"/>
              <a:gd name="T18" fmla="*/ 228 w 235"/>
              <a:gd name="T19" fmla="*/ 31 h 203"/>
              <a:gd name="T20" fmla="*/ 234 w 235"/>
              <a:gd name="T21" fmla="*/ 73 h 203"/>
              <a:gd name="T22" fmla="*/ 234 w 235"/>
              <a:gd name="T23" fmla="*/ 108 h 203"/>
              <a:gd name="T24" fmla="*/ 217 w 235"/>
              <a:gd name="T25" fmla="*/ 119 h 203"/>
              <a:gd name="T26" fmla="*/ 202 w 235"/>
              <a:gd name="T27" fmla="*/ 124 h 203"/>
              <a:gd name="T28" fmla="*/ 176 w 235"/>
              <a:gd name="T29" fmla="*/ 135 h 203"/>
              <a:gd name="T30" fmla="*/ 160 w 235"/>
              <a:gd name="T31" fmla="*/ 139 h 203"/>
              <a:gd name="T32" fmla="*/ 166 w 235"/>
              <a:gd name="T33" fmla="*/ 161 h 203"/>
              <a:gd name="T34" fmla="*/ 166 w 235"/>
              <a:gd name="T35" fmla="*/ 176 h 203"/>
              <a:gd name="T36" fmla="*/ 140 w 235"/>
              <a:gd name="T37" fmla="*/ 181 h 203"/>
              <a:gd name="T38" fmla="*/ 98 w 235"/>
              <a:gd name="T39" fmla="*/ 202 h 203"/>
              <a:gd name="T40" fmla="*/ 78 w 235"/>
              <a:gd name="T41" fmla="*/ 192 h 203"/>
              <a:gd name="T42" fmla="*/ 68 w 235"/>
              <a:gd name="T43" fmla="*/ 192 h 203"/>
              <a:gd name="T44" fmla="*/ 68 w 235"/>
              <a:gd name="T45" fmla="*/ 176 h 203"/>
              <a:gd name="T46" fmla="*/ 57 w 235"/>
              <a:gd name="T47" fmla="*/ 166 h 203"/>
              <a:gd name="T48" fmla="*/ 52 w 235"/>
              <a:gd name="T49" fmla="*/ 176 h 203"/>
              <a:gd name="T50" fmla="*/ 31 w 235"/>
              <a:gd name="T51" fmla="*/ 161 h 203"/>
              <a:gd name="T52" fmla="*/ 31 w 235"/>
              <a:gd name="T53" fmla="*/ 139 h 203"/>
              <a:gd name="T54" fmla="*/ 10 w 235"/>
              <a:gd name="T55" fmla="*/ 94 h 203"/>
              <a:gd name="T56" fmla="*/ 0 w 235"/>
              <a:gd name="T57" fmla="*/ 67 h 203"/>
              <a:gd name="T58" fmla="*/ 26 w 235"/>
              <a:gd name="T59" fmla="*/ 51 h 203"/>
              <a:gd name="T60" fmla="*/ 26 w 235"/>
              <a:gd name="T61" fmla="*/ 16 h 203"/>
              <a:gd name="T62" fmla="*/ 57 w 235"/>
              <a:gd name="T63" fmla="*/ 10 h 203"/>
              <a:gd name="T64" fmla="*/ 94 w 235"/>
              <a:gd name="T65" fmla="*/ 16 h 203"/>
              <a:gd name="T66" fmla="*/ 98 w 235"/>
              <a:gd name="T67" fmla="*/ 10 h 203"/>
              <a:gd name="T68" fmla="*/ 119 w 235"/>
              <a:gd name="T69" fmla="*/ 16 h 203"/>
              <a:gd name="T70" fmla="*/ 125 w 235"/>
              <a:gd name="T71" fmla="*/ 16 h 203"/>
              <a:gd name="T72" fmla="*/ 125 w 235"/>
              <a:gd name="T73" fmla="*/ 16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35"/>
              <a:gd name="T112" fmla="*/ 0 h 203"/>
              <a:gd name="T113" fmla="*/ 235 w 235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35" h="203">
                <a:moveTo>
                  <a:pt x="125" y="16"/>
                </a:moveTo>
                <a:lnTo>
                  <a:pt x="125" y="31"/>
                </a:lnTo>
                <a:lnTo>
                  <a:pt x="150" y="31"/>
                </a:lnTo>
                <a:lnTo>
                  <a:pt x="160" y="41"/>
                </a:lnTo>
                <a:lnTo>
                  <a:pt x="166" y="31"/>
                </a:lnTo>
                <a:lnTo>
                  <a:pt x="166" y="10"/>
                </a:lnTo>
                <a:lnTo>
                  <a:pt x="186" y="0"/>
                </a:lnTo>
                <a:lnTo>
                  <a:pt x="202" y="16"/>
                </a:lnTo>
                <a:lnTo>
                  <a:pt x="228" y="16"/>
                </a:lnTo>
                <a:lnTo>
                  <a:pt x="228" y="31"/>
                </a:lnTo>
                <a:lnTo>
                  <a:pt x="234" y="73"/>
                </a:lnTo>
                <a:lnTo>
                  <a:pt x="234" y="108"/>
                </a:lnTo>
                <a:lnTo>
                  <a:pt x="217" y="119"/>
                </a:lnTo>
                <a:lnTo>
                  <a:pt x="202" y="124"/>
                </a:lnTo>
                <a:lnTo>
                  <a:pt x="176" y="135"/>
                </a:lnTo>
                <a:lnTo>
                  <a:pt x="160" y="139"/>
                </a:lnTo>
                <a:lnTo>
                  <a:pt x="166" y="161"/>
                </a:lnTo>
                <a:lnTo>
                  <a:pt x="166" y="176"/>
                </a:lnTo>
                <a:lnTo>
                  <a:pt x="140" y="181"/>
                </a:lnTo>
                <a:lnTo>
                  <a:pt x="98" y="202"/>
                </a:lnTo>
                <a:lnTo>
                  <a:pt x="78" y="192"/>
                </a:lnTo>
                <a:lnTo>
                  <a:pt x="68" y="192"/>
                </a:lnTo>
                <a:lnTo>
                  <a:pt x="68" y="176"/>
                </a:lnTo>
                <a:lnTo>
                  <a:pt x="57" y="166"/>
                </a:lnTo>
                <a:lnTo>
                  <a:pt x="52" y="176"/>
                </a:lnTo>
                <a:lnTo>
                  <a:pt x="31" y="161"/>
                </a:lnTo>
                <a:lnTo>
                  <a:pt x="31" y="139"/>
                </a:lnTo>
                <a:lnTo>
                  <a:pt x="10" y="94"/>
                </a:lnTo>
                <a:lnTo>
                  <a:pt x="0" y="67"/>
                </a:lnTo>
                <a:lnTo>
                  <a:pt x="26" y="51"/>
                </a:lnTo>
                <a:lnTo>
                  <a:pt x="26" y="16"/>
                </a:lnTo>
                <a:lnTo>
                  <a:pt x="57" y="10"/>
                </a:lnTo>
                <a:lnTo>
                  <a:pt x="94" y="16"/>
                </a:lnTo>
                <a:lnTo>
                  <a:pt x="98" y="10"/>
                </a:lnTo>
                <a:lnTo>
                  <a:pt x="119" y="16"/>
                </a:lnTo>
                <a:lnTo>
                  <a:pt x="12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5" name="Freeform 84"/>
          <p:cNvSpPr>
            <a:spLocks noChangeArrowheads="1"/>
          </p:cNvSpPr>
          <p:nvPr/>
        </p:nvSpPr>
        <p:spPr bwMode="auto">
          <a:xfrm>
            <a:off x="1654725" y="4639120"/>
            <a:ext cx="35934" cy="86838"/>
          </a:xfrm>
          <a:custGeom>
            <a:avLst/>
            <a:gdLst>
              <a:gd name="T0" fmla="*/ 6 w 32"/>
              <a:gd name="T1" fmla="*/ 63 h 74"/>
              <a:gd name="T2" fmla="*/ 0 w 32"/>
              <a:gd name="T3" fmla="*/ 20 h 74"/>
              <a:gd name="T4" fmla="*/ 6 w 32"/>
              <a:gd name="T5" fmla="*/ 16 h 74"/>
              <a:gd name="T6" fmla="*/ 15 w 32"/>
              <a:gd name="T7" fmla="*/ 0 h 74"/>
              <a:gd name="T8" fmla="*/ 31 w 32"/>
              <a:gd name="T9" fmla="*/ 16 h 74"/>
              <a:gd name="T10" fmla="*/ 31 w 32"/>
              <a:gd name="T11" fmla="*/ 41 h 74"/>
              <a:gd name="T12" fmla="*/ 31 w 32"/>
              <a:gd name="T13" fmla="*/ 63 h 74"/>
              <a:gd name="T14" fmla="*/ 25 w 32"/>
              <a:gd name="T15" fmla="*/ 73 h 74"/>
              <a:gd name="T16" fmla="*/ 15 w 32"/>
              <a:gd name="T17" fmla="*/ 63 h 74"/>
              <a:gd name="T18" fmla="*/ 6 w 32"/>
              <a:gd name="T19" fmla="*/ 63 h 74"/>
              <a:gd name="T20" fmla="*/ 6 w 32"/>
              <a:gd name="T21" fmla="*/ 63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74"/>
              <a:gd name="T35" fmla="*/ 32 w 32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74">
                <a:moveTo>
                  <a:pt x="6" y="63"/>
                </a:moveTo>
                <a:lnTo>
                  <a:pt x="0" y="20"/>
                </a:lnTo>
                <a:lnTo>
                  <a:pt x="6" y="16"/>
                </a:lnTo>
                <a:lnTo>
                  <a:pt x="15" y="0"/>
                </a:lnTo>
                <a:lnTo>
                  <a:pt x="31" y="16"/>
                </a:lnTo>
                <a:lnTo>
                  <a:pt x="31" y="41"/>
                </a:lnTo>
                <a:lnTo>
                  <a:pt x="31" y="63"/>
                </a:lnTo>
                <a:lnTo>
                  <a:pt x="25" y="73"/>
                </a:lnTo>
                <a:lnTo>
                  <a:pt x="15" y="63"/>
                </a:lnTo>
                <a:lnTo>
                  <a:pt x="6" y="6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6" name="Freeform 85"/>
          <p:cNvSpPr>
            <a:spLocks noChangeArrowheads="1"/>
          </p:cNvSpPr>
          <p:nvPr/>
        </p:nvSpPr>
        <p:spPr bwMode="auto">
          <a:xfrm>
            <a:off x="5331924" y="3363482"/>
            <a:ext cx="281479" cy="416228"/>
          </a:xfrm>
          <a:custGeom>
            <a:avLst/>
            <a:gdLst>
              <a:gd name="T0" fmla="*/ 234 w 235"/>
              <a:gd name="T1" fmla="*/ 26 h 349"/>
              <a:gd name="T2" fmla="*/ 234 w 235"/>
              <a:gd name="T3" fmla="*/ 36 h 349"/>
              <a:gd name="T4" fmla="*/ 223 w 235"/>
              <a:gd name="T5" fmla="*/ 41 h 349"/>
              <a:gd name="T6" fmla="*/ 217 w 235"/>
              <a:gd name="T7" fmla="*/ 67 h 349"/>
              <a:gd name="T8" fmla="*/ 207 w 235"/>
              <a:gd name="T9" fmla="*/ 103 h 349"/>
              <a:gd name="T10" fmla="*/ 217 w 235"/>
              <a:gd name="T11" fmla="*/ 103 h 349"/>
              <a:gd name="T12" fmla="*/ 223 w 235"/>
              <a:gd name="T13" fmla="*/ 134 h 349"/>
              <a:gd name="T14" fmla="*/ 207 w 235"/>
              <a:gd name="T15" fmla="*/ 149 h 349"/>
              <a:gd name="T16" fmla="*/ 202 w 235"/>
              <a:gd name="T17" fmla="*/ 160 h 349"/>
              <a:gd name="T18" fmla="*/ 182 w 235"/>
              <a:gd name="T19" fmla="*/ 175 h 349"/>
              <a:gd name="T20" fmla="*/ 182 w 235"/>
              <a:gd name="T21" fmla="*/ 186 h 349"/>
              <a:gd name="T22" fmla="*/ 160 w 235"/>
              <a:gd name="T23" fmla="*/ 191 h 349"/>
              <a:gd name="T24" fmla="*/ 150 w 235"/>
              <a:gd name="T25" fmla="*/ 218 h 349"/>
              <a:gd name="T26" fmla="*/ 150 w 235"/>
              <a:gd name="T27" fmla="*/ 238 h 349"/>
              <a:gd name="T28" fmla="*/ 140 w 235"/>
              <a:gd name="T29" fmla="*/ 238 h 349"/>
              <a:gd name="T30" fmla="*/ 160 w 235"/>
              <a:gd name="T31" fmla="*/ 253 h 349"/>
              <a:gd name="T32" fmla="*/ 192 w 235"/>
              <a:gd name="T33" fmla="*/ 279 h 349"/>
              <a:gd name="T34" fmla="*/ 202 w 235"/>
              <a:gd name="T35" fmla="*/ 279 h 349"/>
              <a:gd name="T36" fmla="*/ 202 w 235"/>
              <a:gd name="T37" fmla="*/ 294 h 349"/>
              <a:gd name="T38" fmla="*/ 160 w 235"/>
              <a:gd name="T39" fmla="*/ 310 h 349"/>
              <a:gd name="T40" fmla="*/ 140 w 235"/>
              <a:gd name="T41" fmla="*/ 336 h 349"/>
              <a:gd name="T42" fmla="*/ 114 w 235"/>
              <a:gd name="T43" fmla="*/ 348 h 349"/>
              <a:gd name="T44" fmla="*/ 98 w 235"/>
              <a:gd name="T45" fmla="*/ 326 h 349"/>
              <a:gd name="T46" fmla="*/ 94 w 235"/>
              <a:gd name="T47" fmla="*/ 326 h 349"/>
              <a:gd name="T48" fmla="*/ 94 w 235"/>
              <a:gd name="T49" fmla="*/ 348 h 349"/>
              <a:gd name="T50" fmla="*/ 82 w 235"/>
              <a:gd name="T51" fmla="*/ 336 h 349"/>
              <a:gd name="T52" fmla="*/ 68 w 235"/>
              <a:gd name="T53" fmla="*/ 336 h 349"/>
              <a:gd name="T54" fmla="*/ 72 w 235"/>
              <a:gd name="T55" fmla="*/ 320 h 349"/>
              <a:gd name="T56" fmla="*/ 52 w 235"/>
              <a:gd name="T57" fmla="*/ 320 h 349"/>
              <a:gd name="T58" fmla="*/ 57 w 235"/>
              <a:gd name="T59" fmla="*/ 294 h 349"/>
              <a:gd name="T60" fmla="*/ 68 w 235"/>
              <a:gd name="T61" fmla="*/ 284 h 349"/>
              <a:gd name="T62" fmla="*/ 72 w 235"/>
              <a:gd name="T63" fmla="*/ 284 h 349"/>
              <a:gd name="T64" fmla="*/ 57 w 235"/>
              <a:gd name="T65" fmla="*/ 279 h 349"/>
              <a:gd name="T66" fmla="*/ 57 w 235"/>
              <a:gd name="T67" fmla="*/ 253 h 349"/>
              <a:gd name="T68" fmla="*/ 68 w 235"/>
              <a:gd name="T69" fmla="*/ 238 h 349"/>
              <a:gd name="T70" fmla="*/ 57 w 235"/>
              <a:gd name="T71" fmla="*/ 228 h 349"/>
              <a:gd name="T72" fmla="*/ 52 w 235"/>
              <a:gd name="T73" fmla="*/ 228 h 349"/>
              <a:gd name="T74" fmla="*/ 26 w 235"/>
              <a:gd name="T75" fmla="*/ 218 h 349"/>
              <a:gd name="T76" fmla="*/ 26 w 235"/>
              <a:gd name="T77" fmla="*/ 228 h 349"/>
              <a:gd name="T78" fmla="*/ 16 w 235"/>
              <a:gd name="T79" fmla="*/ 228 h 349"/>
              <a:gd name="T80" fmla="*/ 0 w 235"/>
              <a:gd name="T81" fmla="*/ 218 h 349"/>
              <a:gd name="T82" fmla="*/ 16 w 235"/>
              <a:gd name="T83" fmla="*/ 175 h 349"/>
              <a:gd name="T84" fmla="*/ 52 w 235"/>
              <a:gd name="T85" fmla="*/ 149 h 349"/>
              <a:gd name="T86" fmla="*/ 68 w 235"/>
              <a:gd name="T87" fmla="*/ 134 h 349"/>
              <a:gd name="T88" fmla="*/ 72 w 235"/>
              <a:gd name="T89" fmla="*/ 118 h 349"/>
              <a:gd name="T90" fmla="*/ 72 w 235"/>
              <a:gd name="T91" fmla="*/ 93 h 349"/>
              <a:gd name="T92" fmla="*/ 94 w 235"/>
              <a:gd name="T93" fmla="*/ 83 h 349"/>
              <a:gd name="T94" fmla="*/ 109 w 235"/>
              <a:gd name="T95" fmla="*/ 103 h 349"/>
              <a:gd name="T96" fmla="*/ 135 w 235"/>
              <a:gd name="T97" fmla="*/ 103 h 349"/>
              <a:gd name="T98" fmla="*/ 150 w 235"/>
              <a:gd name="T99" fmla="*/ 103 h 349"/>
              <a:gd name="T100" fmla="*/ 140 w 235"/>
              <a:gd name="T101" fmla="*/ 83 h 349"/>
              <a:gd name="T102" fmla="*/ 140 w 235"/>
              <a:gd name="T103" fmla="*/ 77 h 349"/>
              <a:gd name="T104" fmla="*/ 160 w 235"/>
              <a:gd name="T105" fmla="*/ 67 h 349"/>
              <a:gd name="T106" fmla="*/ 176 w 235"/>
              <a:gd name="T107" fmla="*/ 61 h 349"/>
              <a:gd name="T108" fmla="*/ 182 w 235"/>
              <a:gd name="T109" fmla="*/ 41 h 349"/>
              <a:gd name="T110" fmla="*/ 202 w 235"/>
              <a:gd name="T111" fmla="*/ 26 h 349"/>
              <a:gd name="T112" fmla="*/ 202 w 235"/>
              <a:gd name="T113" fmla="*/ 0 h 349"/>
              <a:gd name="T114" fmla="*/ 217 w 235"/>
              <a:gd name="T115" fmla="*/ 10 h 349"/>
              <a:gd name="T116" fmla="*/ 234 w 235"/>
              <a:gd name="T117" fmla="*/ 26 h 349"/>
              <a:gd name="T118" fmla="*/ 234 w 235"/>
              <a:gd name="T119" fmla="*/ 26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5"/>
              <a:gd name="T181" fmla="*/ 0 h 349"/>
              <a:gd name="T182" fmla="*/ 235 w 235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5" h="349">
                <a:moveTo>
                  <a:pt x="234" y="26"/>
                </a:moveTo>
                <a:lnTo>
                  <a:pt x="234" y="36"/>
                </a:lnTo>
                <a:lnTo>
                  <a:pt x="223" y="41"/>
                </a:lnTo>
                <a:lnTo>
                  <a:pt x="217" y="67"/>
                </a:lnTo>
                <a:lnTo>
                  <a:pt x="207" y="103"/>
                </a:lnTo>
                <a:lnTo>
                  <a:pt x="217" y="103"/>
                </a:lnTo>
                <a:lnTo>
                  <a:pt x="223" y="134"/>
                </a:lnTo>
                <a:lnTo>
                  <a:pt x="207" y="149"/>
                </a:lnTo>
                <a:lnTo>
                  <a:pt x="202" y="160"/>
                </a:lnTo>
                <a:lnTo>
                  <a:pt x="182" y="175"/>
                </a:lnTo>
                <a:lnTo>
                  <a:pt x="182" y="186"/>
                </a:lnTo>
                <a:lnTo>
                  <a:pt x="160" y="191"/>
                </a:lnTo>
                <a:lnTo>
                  <a:pt x="150" y="218"/>
                </a:lnTo>
                <a:lnTo>
                  <a:pt x="150" y="238"/>
                </a:lnTo>
                <a:lnTo>
                  <a:pt x="140" y="238"/>
                </a:lnTo>
                <a:lnTo>
                  <a:pt x="160" y="253"/>
                </a:lnTo>
                <a:lnTo>
                  <a:pt x="192" y="279"/>
                </a:lnTo>
                <a:lnTo>
                  <a:pt x="202" y="279"/>
                </a:lnTo>
                <a:lnTo>
                  <a:pt x="202" y="294"/>
                </a:lnTo>
                <a:lnTo>
                  <a:pt x="160" y="310"/>
                </a:lnTo>
                <a:lnTo>
                  <a:pt x="140" y="336"/>
                </a:lnTo>
                <a:lnTo>
                  <a:pt x="114" y="348"/>
                </a:lnTo>
                <a:lnTo>
                  <a:pt x="98" y="326"/>
                </a:lnTo>
                <a:lnTo>
                  <a:pt x="94" y="326"/>
                </a:lnTo>
                <a:lnTo>
                  <a:pt x="94" y="348"/>
                </a:lnTo>
                <a:lnTo>
                  <a:pt x="82" y="336"/>
                </a:lnTo>
                <a:lnTo>
                  <a:pt x="68" y="336"/>
                </a:lnTo>
                <a:lnTo>
                  <a:pt x="72" y="320"/>
                </a:lnTo>
                <a:lnTo>
                  <a:pt x="52" y="320"/>
                </a:lnTo>
                <a:lnTo>
                  <a:pt x="57" y="294"/>
                </a:lnTo>
                <a:lnTo>
                  <a:pt x="68" y="284"/>
                </a:lnTo>
                <a:lnTo>
                  <a:pt x="72" y="284"/>
                </a:lnTo>
                <a:lnTo>
                  <a:pt x="57" y="279"/>
                </a:lnTo>
                <a:lnTo>
                  <a:pt x="57" y="253"/>
                </a:lnTo>
                <a:lnTo>
                  <a:pt x="68" y="238"/>
                </a:lnTo>
                <a:lnTo>
                  <a:pt x="57" y="228"/>
                </a:lnTo>
                <a:lnTo>
                  <a:pt x="52" y="228"/>
                </a:lnTo>
                <a:lnTo>
                  <a:pt x="26" y="218"/>
                </a:lnTo>
                <a:lnTo>
                  <a:pt x="26" y="228"/>
                </a:lnTo>
                <a:lnTo>
                  <a:pt x="16" y="228"/>
                </a:lnTo>
                <a:lnTo>
                  <a:pt x="0" y="218"/>
                </a:lnTo>
                <a:lnTo>
                  <a:pt x="16" y="175"/>
                </a:lnTo>
                <a:lnTo>
                  <a:pt x="52" y="149"/>
                </a:lnTo>
                <a:lnTo>
                  <a:pt x="68" y="134"/>
                </a:lnTo>
                <a:lnTo>
                  <a:pt x="72" y="118"/>
                </a:lnTo>
                <a:lnTo>
                  <a:pt x="72" y="93"/>
                </a:lnTo>
                <a:lnTo>
                  <a:pt x="94" y="83"/>
                </a:lnTo>
                <a:lnTo>
                  <a:pt x="109" y="103"/>
                </a:lnTo>
                <a:lnTo>
                  <a:pt x="135" y="103"/>
                </a:lnTo>
                <a:lnTo>
                  <a:pt x="150" y="103"/>
                </a:lnTo>
                <a:lnTo>
                  <a:pt x="140" y="83"/>
                </a:lnTo>
                <a:lnTo>
                  <a:pt x="140" y="77"/>
                </a:lnTo>
                <a:lnTo>
                  <a:pt x="160" y="67"/>
                </a:lnTo>
                <a:lnTo>
                  <a:pt x="176" y="61"/>
                </a:lnTo>
                <a:lnTo>
                  <a:pt x="182" y="41"/>
                </a:lnTo>
                <a:lnTo>
                  <a:pt x="202" y="26"/>
                </a:lnTo>
                <a:lnTo>
                  <a:pt x="202" y="0"/>
                </a:lnTo>
                <a:lnTo>
                  <a:pt x="217" y="10"/>
                </a:lnTo>
                <a:lnTo>
                  <a:pt x="234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7" name="Freeform 86"/>
          <p:cNvSpPr>
            <a:spLocks noChangeArrowheads="1"/>
          </p:cNvSpPr>
          <p:nvPr/>
        </p:nvSpPr>
        <p:spPr bwMode="auto">
          <a:xfrm>
            <a:off x="5481647" y="3695866"/>
            <a:ext cx="191646" cy="317412"/>
          </a:xfrm>
          <a:custGeom>
            <a:avLst/>
            <a:gdLst>
              <a:gd name="T0" fmla="*/ 16 w 162"/>
              <a:gd name="T1" fmla="*/ 57 h 266"/>
              <a:gd name="T2" fmla="*/ 36 w 162"/>
              <a:gd name="T3" fmla="*/ 31 h 266"/>
              <a:gd name="T4" fmla="*/ 77 w 162"/>
              <a:gd name="T5" fmla="*/ 16 h 266"/>
              <a:gd name="T6" fmla="*/ 77 w 162"/>
              <a:gd name="T7" fmla="*/ 0 h 266"/>
              <a:gd name="T8" fmla="*/ 118 w 162"/>
              <a:gd name="T9" fmla="*/ 68 h 266"/>
              <a:gd name="T10" fmla="*/ 150 w 162"/>
              <a:gd name="T11" fmla="*/ 114 h 266"/>
              <a:gd name="T12" fmla="*/ 150 w 162"/>
              <a:gd name="T13" fmla="*/ 155 h 266"/>
              <a:gd name="T14" fmla="*/ 161 w 162"/>
              <a:gd name="T15" fmla="*/ 166 h 266"/>
              <a:gd name="T16" fmla="*/ 161 w 162"/>
              <a:gd name="T17" fmla="*/ 192 h 266"/>
              <a:gd name="T18" fmla="*/ 150 w 162"/>
              <a:gd name="T19" fmla="*/ 217 h 266"/>
              <a:gd name="T20" fmla="*/ 134 w 162"/>
              <a:gd name="T21" fmla="*/ 217 h 266"/>
              <a:gd name="T22" fmla="*/ 124 w 162"/>
              <a:gd name="T23" fmla="*/ 217 h 266"/>
              <a:gd name="T24" fmla="*/ 124 w 162"/>
              <a:gd name="T25" fmla="*/ 233 h 266"/>
              <a:gd name="T26" fmla="*/ 108 w 162"/>
              <a:gd name="T27" fmla="*/ 223 h 266"/>
              <a:gd name="T28" fmla="*/ 108 w 162"/>
              <a:gd name="T29" fmla="*/ 217 h 266"/>
              <a:gd name="T30" fmla="*/ 98 w 162"/>
              <a:gd name="T31" fmla="*/ 233 h 266"/>
              <a:gd name="T32" fmla="*/ 98 w 162"/>
              <a:gd name="T33" fmla="*/ 238 h 266"/>
              <a:gd name="T34" fmla="*/ 93 w 162"/>
              <a:gd name="T35" fmla="*/ 233 h 266"/>
              <a:gd name="T36" fmla="*/ 83 w 162"/>
              <a:gd name="T37" fmla="*/ 238 h 266"/>
              <a:gd name="T38" fmla="*/ 93 w 162"/>
              <a:gd name="T39" fmla="*/ 248 h 266"/>
              <a:gd name="T40" fmla="*/ 83 w 162"/>
              <a:gd name="T41" fmla="*/ 258 h 266"/>
              <a:gd name="T42" fmla="*/ 77 w 162"/>
              <a:gd name="T43" fmla="*/ 248 h 266"/>
              <a:gd name="T44" fmla="*/ 67 w 162"/>
              <a:gd name="T45" fmla="*/ 258 h 266"/>
              <a:gd name="T46" fmla="*/ 51 w 162"/>
              <a:gd name="T47" fmla="*/ 265 h 266"/>
              <a:gd name="T48" fmla="*/ 51 w 162"/>
              <a:gd name="T49" fmla="*/ 233 h 266"/>
              <a:gd name="T50" fmla="*/ 41 w 162"/>
              <a:gd name="T51" fmla="*/ 238 h 266"/>
              <a:gd name="T52" fmla="*/ 36 w 162"/>
              <a:gd name="T53" fmla="*/ 207 h 266"/>
              <a:gd name="T54" fmla="*/ 41 w 162"/>
              <a:gd name="T55" fmla="*/ 197 h 266"/>
              <a:gd name="T56" fmla="*/ 36 w 162"/>
              <a:gd name="T57" fmla="*/ 192 h 266"/>
              <a:gd name="T58" fmla="*/ 36 w 162"/>
              <a:gd name="T59" fmla="*/ 181 h 266"/>
              <a:gd name="T60" fmla="*/ 41 w 162"/>
              <a:gd name="T61" fmla="*/ 176 h 266"/>
              <a:gd name="T62" fmla="*/ 41 w 162"/>
              <a:gd name="T63" fmla="*/ 166 h 266"/>
              <a:gd name="T64" fmla="*/ 36 w 162"/>
              <a:gd name="T65" fmla="*/ 155 h 266"/>
              <a:gd name="T66" fmla="*/ 16 w 162"/>
              <a:gd name="T67" fmla="*/ 125 h 266"/>
              <a:gd name="T68" fmla="*/ 10 w 162"/>
              <a:gd name="T69" fmla="*/ 114 h 266"/>
              <a:gd name="T70" fmla="*/ 10 w 162"/>
              <a:gd name="T71" fmla="*/ 109 h 266"/>
              <a:gd name="T72" fmla="*/ 36 w 162"/>
              <a:gd name="T73" fmla="*/ 114 h 266"/>
              <a:gd name="T74" fmla="*/ 26 w 162"/>
              <a:gd name="T75" fmla="*/ 98 h 266"/>
              <a:gd name="T76" fmla="*/ 16 w 162"/>
              <a:gd name="T77" fmla="*/ 88 h 266"/>
              <a:gd name="T78" fmla="*/ 10 w 162"/>
              <a:gd name="T79" fmla="*/ 72 h 266"/>
              <a:gd name="T80" fmla="*/ 0 w 162"/>
              <a:gd name="T81" fmla="*/ 68 h 266"/>
              <a:gd name="T82" fmla="*/ 16 w 162"/>
              <a:gd name="T83" fmla="*/ 68 h 266"/>
              <a:gd name="T84" fmla="*/ 16 w 162"/>
              <a:gd name="T85" fmla="*/ 57 h 266"/>
              <a:gd name="T86" fmla="*/ 16 w 162"/>
              <a:gd name="T87" fmla="*/ 57 h 2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2"/>
              <a:gd name="T133" fmla="*/ 0 h 266"/>
              <a:gd name="T134" fmla="*/ 162 w 162"/>
              <a:gd name="T135" fmla="*/ 266 h 2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2" h="266">
                <a:moveTo>
                  <a:pt x="16" y="57"/>
                </a:moveTo>
                <a:lnTo>
                  <a:pt x="36" y="31"/>
                </a:lnTo>
                <a:lnTo>
                  <a:pt x="77" y="16"/>
                </a:lnTo>
                <a:lnTo>
                  <a:pt x="77" y="0"/>
                </a:lnTo>
                <a:lnTo>
                  <a:pt x="118" y="68"/>
                </a:lnTo>
                <a:lnTo>
                  <a:pt x="150" y="114"/>
                </a:lnTo>
                <a:lnTo>
                  <a:pt x="150" y="155"/>
                </a:lnTo>
                <a:lnTo>
                  <a:pt x="161" y="166"/>
                </a:lnTo>
                <a:lnTo>
                  <a:pt x="161" y="192"/>
                </a:lnTo>
                <a:lnTo>
                  <a:pt x="150" y="217"/>
                </a:lnTo>
                <a:lnTo>
                  <a:pt x="134" y="217"/>
                </a:lnTo>
                <a:lnTo>
                  <a:pt x="124" y="217"/>
                </a:lnTo>
                <a:lnTo>
                  <a:pt x="124" y="233"/>
                </a:lnTo>
                <a:lnTo>
                  <a:pt x="108" y="223"/>
                </a:lnTo>
                <a:lnTo>
                  <a:pt x="108" y="217"/>
                </a:lnTo>
                <a:lnTo>
                  <a:pt x="98" y="233"/>
                </a:lnTo>
                <a:lnTo>
                  <a:pt x="98" y="238"/>
                </a:lnTo>
                <a:lnTo>
                  <a:pt x="93" y="233"/>
                </a:lnTo>
                <a:lnTo>
                  <a:pt x="83" y="238"/>
                </a:lnTo>
                <a:lnTo>
                  <a:pt x="93" y="248"/>
                </a:lnTo>
                <a:lnTo>
                  <a:pt x="83" y="258"/>
                </a:lnTo>
                <a:lnTo>
                  <a:pt x="77" y="248"/>
                </a:lnTo>
                <a:lnTo>
                  <a:pt x="67" y="258"/>
                </a:lnTo>
                <a:lnTo>
                  <a:pt x="51" y="265"/>
                </a:lnTo>
                <a:lnTo>
                  <a:pt x="51" y="233"/>
                </a:lnTo>
                <a:lnTo>
                  <a:pt x="41" y="238"/>
                </a:lnTo>
                <a:lnTo>
                  <a:pt x="36" y="207"/>
                </a:lnTo>
                <a:lnTo>
                  <a:pt x="41" y="197"/>
                </a:lnTo>
                <a:lnTo>
                  <a:pt x="36" y="192"/>
                </a:lnTo>
                <a:lnTo>
                  <a:pt x="36" y="181"/>
                </a:lnTo>
                <a:lnTo>
                  <a:pt x="41" y="176"/>
                </a:lnTo>
                <a:lnTo>
                  <a:pt x="41" y="166"/>
                </a:lnTo>
                <a:lnTo>
                  <a:pt x="36" y="155"/>
                </a:lnTo>
                <a:lnTo>
                  <a:pt x="16" y="125"/>
                </a:lnTo>
                <a:lnTo>
                  <a:pt x="10" y="114"/>
                </a:lnTo>
                <a:lnTo>
                  <a:pt x="10" y="109"/>
                </a:lnTo>
                <a:lnTo>
                  <a:pt x="36" y="114"/>
                </a:lnTo>
                <a:lnTo>
                  <a:pt x="26" y="98"/>
                </a:lnTo>
                <a:lnTo>
                  <a:pt x="16" y="88"/>
                </a:lnTo>
                <a:lnTo>
                  <a:pt x="10" y="72"/>
                </a:lnTo>
                <a:lnTo>
                  <a:pt x="0" y="68"/>
                </a:lnTo>
                <a:lnTo>
                  <a:pt x="16" y="68"/>
                </a:lnTo>
                <a:lnTo>
                  <a:pt x="16" y="57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8" name="Freeform 87"/>
          <p:cNvSpPr>
            <a:spLocks noChangeArrowheads="1"/>
          </p:cNvSpPr>
          <p:nvPr/>
        </p:nvSpPr>
        <p:spPr bwMode="auto">
          <a:xfrm>
            <a:off x="1430141" y="4402557"/>
            <a:ext cx="80850" cy="80851"/>
          </a:xfrm>
          <a:custGeom>
            <a:avLst/>
            <a:gdLst>
              <a:gd name="T0" fmla="*/ 0 w 68"/>
              <a:gd name="T1" fmla="*/ 42 h 69"/>
              <a:gd name="T2" fmla="*/ 10 w 68"/>
              <a:gd name="T3" fmla="*/ 27 h 69"/>
              <a:gd name="T4" fmla="*/ 16 w 68"/>
              <a:gd name="T5" fmla="*/ 0 h 69"/>
              <a:gd name="T6" fmla="*/ 41 w 68"/>
              <a:gd name="T7" fmla="*/ 0 h 69"/>
              <a:gd name="T8" fmla="*/ 51 w 68"/>
              <a:gd name="T9" fmla="*/ 11 h 69"/>
              <a:gd name="T10" fmla="*/ 62 w 68"/>
              <a:gd name="T11" fmla="*/ 11 h 69"/>
              <a:gd name="T12" fmla="*/ 62 w 68"/>
              <a:gd name="T13" fmla="*/ 21 h 69"/>
              <a:gd name="T14" fmla="*/ 41 w 68"/>
              <a:gd name="T15" fmla="*/ 27 h 69"/>
              <a:gd name="T16" fmla="*/ 51 w 68"/>
              <a:gd name="T17" fmla="*/ 37 h 69"/>
              <a:gd name="T18" fmla="*/ 67 w 68"/>
              <a:gd name="T19" fmla="*/ 68 h 69"/>
              <a:gd name="T20" fmla="*/ 41 w 68"/>
              <a:gd name="T21" fmla="*/ 68 h 69"/>
              <a:gd name="T22" fmla="*/ 36 w 68"/>
              <a:gd name="T23" fmla="*/ 52 h 69"/>
              <a:gd name="T24" fmla="*/ 0 w 68"/>
              <a:gd name="T25" fmla="*/ 42 h 69"/>
              <a:gd name="T26" fmla="*/ 0 w 68"/>
              <a:gd name="T27" fmla="*/ 42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69"/>
              <a:gd name="T44" fmla="*/ 68 w 68"/>
              <a:gd name="T45" fmla="*/ 69 h 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69">
                <a:moveTo>
                  <a:pt x="0" y="42"/>
                </a:moveTo>
                <a:lnTo>
                  <a:pt x="10" y="27"/>
                </a:lnTo>
                <a:lnTo>
                  <a:pt x="16" y="0"/>
                </a:lnTo>
                <a:lnTo>
                  <a:pt x="41" y="0"/>
                </a:lnTo>
                <a:lnTo>
                  <a:pt x="51" y="11"/>
                </a:lnTo>
                <a:lnTo>
                  <a:pt x="62" y="11"/>
                </a:lnTo>
                <a:lnTo>
                  <a:pt x="62" y="21"/>
                </a:lnTo>
                <a:lnTo>
                  <a:pt x="41" y="27"/>
                </a:lnTo>
                <a:lnTo>
                  <a:pt x="51" y="37"/>
                </a:lnTo>
                <a:lnTo>
                  <a:pt x="67" y="68"/>
                </a:lnTo>
                <a:lnTo>
                  <a:pt x="41" y="68"/>
                </a:lnTo>
                <a:lnTo>
                  <a:pt x="36" y="52"/>
                </a:lnTo>
                <a:lnTo>
                  <a:pt x="0" y="4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09" name="Freeform 88"/>
          <p:cNvSpPr>
            <a:spLocks noChangeArrowheads="1"/>
          </p:cNvSpPr>
          <p:nvPr/>
        </p:nvSpPr>
        <p:spPr bwMode="auto">
          <a:xfrm>
            <a:off x="4289851" y="4824776"/>
            <a:ext cx="422220" cy="500073"/>
          </a:xfrm>
          <a:custGeom>
            <a:avLst/>
            <a:gdLst>
              <a:gd name="T0" fmla="*/ 41 w 353"/>
              <a:gd name="T1" fmla="*/ 62 h 420"/>
              <a:gd name="T2" fmla="*/ 57 w 353"/>
              <a:gd name="T3" fmla="*/ 10 h 420"/>
              <a:gd name="T4" fmla="*/ 82 w 353"/>
              <a:gd name="T5" fmla="*/ 0 h 420"/>
              <a:gd name="T6" fmla="*/ 114 w 353"/>
              <a:gd name="T7" fmla="*/ 26 h 420"/>
              <a:gd name="T8" fmla="*/ 114 w 353"/>
              <a:gd name="T9" fmla="*/ 62 h 420"/>
              <a:gd name="T10" fmla="*/ 180 w 353"/>
              <a:gd name="T11" fmla="*/ 78 h 420"/>
              <a:gd name="T12" fmla="*/ 202 w 353"/>
              <a:gd name="T13" fmla="*/ 94 h 420"/>
              <a:gd name="T14" fmla="*/ 206 w 353"/>
              <a:gd name="T15" fmla="*/ 135 h 420"/>
              <a:gd name="T16" fmla="*/ 176 w 353"/>
              <a:gd name="T17" fmla="*/ 135 h 420"/>
              <a:gd name="T18" fmla="*/ 222 w 353"/>
              <a:gd name="T19" fmla="*/ 186 h 420"/>
              <a:gd name="T20" fmla="*/ 248 w 353"/>
              <a:gd name="T21" fmla="*/ 212 h 420"/>
              <a:gd name="T22" fmla="*/ 290 w 353"/>
              <a:gd name="T23" fmla="*/ 258 h 420"/>
              <a:gd name="T24" fmla="*/ 341 w 353"/>
              <a:gd name="T25" fmla="*/ 311 h 420"/>
              <a:gd name="T26" fmla="*/ 352 w 353"/>
              <a:gd name="T27" fmla="*/ 341 h 420"/>
              <a:gd name="T28" fmla="*/ 352 w 353"/>
              <a:gd name="T29" fmla="*/ 378 h 420"/>
              <a:gd name="T30" fmla="*/ 325 w 353"/>
              <a:gd name="T31" fmla="*/ 393 h 420"/>
              <a:gd name="T32" fmla="*/ 290 w 353"/>
              <a:gd name="T33" fmla="*/ 388 h 420"/>
              <a:gd name="T34" fmla="*/ 284 w 353"/>
              <a:gd name="T35" fmla="*/ 419 h 420"/>
              <a:gd name="T36" fmla="*/ 248 w 353"/>
              <a:gd name="T37" fmla="*/ 409 h 420"/>
              <a:gd name="T38" fmla="*/ 258 w 353"/>
              <a:gd name="T39" fmla="*/ 378 h 420"/>
              <a:gd name="T40" fmla="*/ 258 w 353"/>
              <a:gd name="T41" fmla="*/ 326 h 420"/>
              <a:gd name="T42" fmla="*/ 248 w 353"/>
              <a:gd name="T43" fmla="*/ 311 h 420"/>
              <a:gd name="T44" fmla="*/ 222 w 353"/>
              <a:gd name="T45" fmla="*/ 280 h 420"/>
              <a:gd name="T46" fmla="*/ 217 w 353"/>
              <a:gd name="T47" fmla="*/ 254 h 420"/>
              <a:gd name="T48" fmla="*/ 176 w 353"/>
              <a:gd name="T49" fmla="*/ 202 h 420"/>
              <a:gd name="T50" fmla="*/ 139 w 353"/>
              <a:gd name="T51" fmla="*/ 212 h 420"/>
              <a:gd name="T52" fmla="*/ 114 w 353"/>
              <a:gd name="T53" fmla="*/ 217 h 420"/>
              <a:gd name="T54" fmla="*/ 82 w 353"/>
              <a:gd name="T55" fmla="*/ 217 h 420"/>
              <a:gd name="T56" fmla="*/ 57 w 353"/>
              <a:gd name="T57" fmla="*/ 233 h 420"/>
              <a:gd name="T58" fmla="*/ 46 w 353"/>
              <a:gd name="T59" fmla="*/ 192 h 420"/>
              <a:gd name="T60" fmla="*/ 46 w 353"/>
              <a:gd name="T61" fmla="*/ 150 h 420"/>
              <a:gd name="T62" fmla="*/ 26 w 353"/>
              <a:gd name="T63" fmla="*/ 145 h 420"/>
              <a:gd name="T64" fmla="*/ 26 w 353"/>
              <a:gd name="T65" fmla="*/ 119 h 420"/>
              <a:gd name="T66" fmla="*/ 0 w 353"/>
              <a:gd name="T67" fmla="*/ 109 h 420"/>
              <a:gd name="T68" fmla="*/ 4 w 353"/>
              <a:gd name="T69" fmla="*/ 82 h 420"/>
              <a:gd name="T70" fmla="*/ 16 w 353"/>
              <a:gd name="T71" fmla="*/ 67 h 420"/>
              <a:gd name="T72" fmla="*/ 41 w 353"/>
              <a:gd name="T73" fmla="*/ 52 h 4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3"/>
              <a:gd name="T112" fmla="*/ 0 h 420"/>
              <a:gd name="T113" fmla="*/ 353 w 353"/>
              <a:gd name="T114" fmla="*/ 420 h 4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3" h="420">
                <a:moveTo>
                  <a:pt x="41" y="52"/>
                </a:moveTo>
                <a:lnTo>
                  <a:pt x="41" y="62"/>
                </a:lnTo>
                <a:lnTo>
                  <a:pt x="67" y="62"/>
                </a:lnTo>
                <a:lnTo>
                  <a:pt x="57" y="10"/>
                </a:lnTo>
                <a:lnTo>
                  <a:pt x="67" y="0"/>
                </a:lnTo>
                <a:lnTo>
                  <a:pt x="82" y="0"/>
                </a:lnTo>
                <a:lnTo>
                  <a:pt x="92" y="16"/>
                </a:lnTo>
                <a:lnTo>
                  <a:pt x="114" y="26"/>
                </a:lnTo>
                <a:lnTo>
                  <a:pt x="114" y="37"/>
                </a:lnTo>
                <a:lnTo>
                  <a:pt x="114" y="62"/>
                </a:lnTo>
                <a:lnTo>
                  <a:pt x="149" y="78"/>
                </a:lnTo>
                <a:lnTo>
                  <a:pt x="180" y="78"/>
                </a:lnTo>
                <a:lnTo>
                  <a:pt x="192" y="94"/>
                </a:lnTo>
                <a:lnTo>
                  <a:pt x="202" y="94"/>
                </a:lnTo>
                <a:lnTo>
                  <a:pt x="206" y="109"/>
                </a:lnTo>
                <a:lnTo>
                  <a:pt x="206" y="135"/>
                </a:lnTo>
                <a:lnTo>
                  <a:pt x="192" y="135"/>
                </a:lnTo>
                <a:lnTo>
                  <a:pt x="176" y="135"/>
                </a:lnTo>
                <a:lnTo>
                  <a:pt x="176" y="150"/>
                </a:lnTo>
                <a:lnTo>
                  <a:pt x="222" y="186"/>
                </a:lnTo>
                <a:lnTo>
                  <a:pt x="233" y="192"/>
                </a:lnTo>
                <a:lnTo>
                  <a:pt x="248" y="212"/>
                </a:lnTo>
                <a:lnTo>
                  <a:pt x="264" y="233"/>
                </a:lnTo>
                <a:lnTo>
                  <a:pt x="290" y="258"/>
                </a:lnTo>
                <a:lnTo>
                  <a:pt x="310" y="284"/>
                </a:lnTo>
                <a:lnTo>
                  <a:pt x="341" y="311"/>
                </a:lnTo>
                <a:lnTo>
                  <a:pt x="341" y="341"/>
                </a:lnTo>
                <a:lnTo>
                  <a:pt x="352" y="341"/>
                </a:lnTo>
                <a:lnTo>
                  <a:pt x="352" y="362"/>
                </a:lnTo>
                <a:lnTo>
                  <a:pt x="352" y="378"/>
                </a:lnTo>
                <a:lnTo>
                  <a:pt x="352" y="393"/>
                </a:lnTo>
                <a:lnTo>
                  <a:pt x="325" y="393"/>
                </a:lnTo>
                <a:lnTo>
                  <a:pt x="310" y="378"/>
                </a:lnTo>
                <a:lnTo>
                  <a:pt x="290" y="388"/>
                </a:lnTo>
                <a:lnTo>
                  <a:pt x="290" y="409"/>
                </a:lnTo>
                <a:lnTo>
                  <a:pt x="284" y="419"/>
                </a:lnTo>
                <a:lnTo>
                  <a:pt x="274" y="409"/>
                </a:lnTo>
                <a:lnTo>
                  <a:pt x="248" y="409"/>
                </a:lnTo>
                <a:lnTo>
                  <a:pt x="248" y="393"/>
                </a:lnTo>
                <a:lnTo>
                  <a:pt x="258" y="378"/>
                </a:lnTo>
                <a:lnTo>
                  <a:pt x="258" y="341"/>
                </a:lnTo>
                <a:lnTo>
                  <a:pt x="258" y="326"/>
                </a:lnTo>
                <a:lnTo>
                  <a:pt x="248" y="321"/>
                </a:lnTo>
                <a:lnTo>
                  <a:pt x="248" y="311"/>
                </a:lnTo>
                <a:lnTo>
                  <a:pt x="233" y="300"/>
                </a:lnTo>
                <a:lnTo>
                  <a:pt x="222" y="280"/>
                </a:lnTo>
                <a:lnTo>
                  <a:pt x="217" y="258"/>
                </a:lnTo>
                <a:lnTo>
                  <a:pt x="217" y="254"/>
                </a:lnTo>
                <a:lnTo>
                  <a:pt x="192" y="217"/>
                </a:lnTo>
                <a:lnTo>
                  <a:pt x="176" y="202"/>
                </a:lnTo>
                <a:lnTo>
                  <a:pt x="149" y="192"/>
                </a:lnTo>
                <a:lnTo>
                  <a:pt x="139" y="212"/>
                </a:lnTo>
                <a:lnTo>
                  <a:pt x="124" y="212"/>
                </a:lnTo>
                <a:lnTo>
                  <a:pt x="114" y="217"/>
                </a:lnTo>
                <a:lnTo>
                  <a:pt x="98" y="202"/>
                </a:lnTo>
                <a:lnTo>
                  <a:pt x="82" y="217"/>
                </a:lnTo>
                <a:lnTo>
                  <a:pt x="72" y="217"/>
                </a:lnTo>
                <a:lnTo>
                  <a:pt x="57" y="233"/>
                </a:lnTo>
                <a:lnTo>
                  <a:pt x="46" y="227"/>
                </a:lnTo>
                <a:lnTo>
                  <a:pt x="46" y="192"/>
                </a:lnTo>
                <a:lnTo>
                  <a:pt x="57" y="160"/>
                </a:lnTo>
                <a:lnTo>
                  <a:pt x="46" y="150"/>
                </a:lnTo>
                <a:lnTo>
                  <a:pt x="41" y="135"/>
                </a:lnTo>
                <a:lnTo>
                  <a:pt x="26" y="145"/>
                </a:lnTo>
                <a:lnTo>
                  <a:pt x="16" y="135"/>
                </a:lnTo>
                <a:lnTo>
                  <a:pt x="26" y="119"/>
                </a:lnTo>
                <a:lnTo>
                  <a:pt x="4" y="104"/>
                </a:lnTo>
                <a:lnTo>
                  <a:pt x="0" y="109"/>
                </a:lnTo>
                <a:lnTo>
                  <a:pt x="0" y="94"/>
                </a:lnTo>
                <a:lnTo>
                  <a:pt x="4" y="82"/>
                </a:lnTo>
                <a:lnTo>
                  <a:pt x="26" y="78"/>
                </a:lnTo>
                <a:lnTo>
                  <a:pt x="16" y="67"/>
                </a:lnTo>
                <a:lnTo>
                  <a:pt x="26" y="62"/>
                </a:lnTo>
                <a:lnTo>
                  <a:pt x="41" y="5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0" name="Freeform 89"/>
          <p:cNvSpPr>
            <a:spLocks noChangeArrowheads="1"/>
          </p:cNvSpPr>
          <p:nvPr/>
        </p:nvSpPr>
        <p:spPr bwMode="auto">
          <a:xfrm>
            <a:off x="810287" y="4124073"/>
            <a:ext cx="65878" cy="98816"/>
          </a:xfrm>
          <a:custGeom>
            <a:avLst/>
            <a:gdLst>
              <a:gd name="T0" fmla="*/ 27 w 58"/>
              <a:gd name="T1" fmla="*/ 10 h 84"/>
              <a:gd name="T2" fmla="*/ 57 w 58"/>
              <a:gd name="T3" fmla="*/ 0 h 84"/>
              <a:gd name="T4" fmla="*/ 57 w 58"/>
              <a:gd name="T5" fmla="*/ 15 h 84"/>
              <a:gd name="T6" fmla="*/ 57 w 58"/>
              <a:gd name="T7" fmla="*/ 36 h 84"/>
              <a:gd name="T8" fmla="*/ 42 w 58"/>
              <a:gd name="T9" fmla="*/ 52 h 84"/>
              <a:gd name="T10" fmla="*/ 42 w 58"/>
              <a:gd name="T11" fmla="*/ 57 h 84"/>
              <a:gd name="T12" fmla="*/ 31 w 58"/>
              <a:gd name="T13" fmla="*/ 77 h 84"/>
              <a:gd name="T14" fmla="*/ 16 w 58"/>
              <a:gd name="T15" fmla="*/ 77 h 84"/>
              <a:gd name="T16" fmla="*/ 16 w 58"/>
              <a:gd name="T17" fmla="*/ 83 h 84"/>
              <a:gd name="T18" fmla="*/ 0 w 58"/>
              <a:gd name="T19" fmla="*/ 83 h 84"/>
              <a:gd name="T20" fmla="*/ 0 w 58"/>
              <a:gd name="T21" fmla="*/ 67 h 84"/>
              <a:gd name="T22" fmla="*/ 11 w 58"/>
              <a:gd name="T23" fmla="*/ 52 h 84"/>
              <a:gd name="T24" fmla="*/ 16 w 58"/>
              <a:gd name="T25" fmla="*/ 26 h 84"/>
              <a:gd name="T26" fmla="*/ 27 w 58"/>
              <a:gd name="T27" fmla="*/ 10 h 84"/>
              <a:gd name="T28" fmla="*/ 27 w 58"/>
              <a:gd name="T29" fmla="*/ 10 h 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"/>
              <a:gd name="T46" fmla="*/ 0 h 84"/>
              <a:gd name="T47" fmla="*/ 58 w 58"/>
              <a:gd name="T48" fmla="*/ 84 h 8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" h="84">
                <a:moveTo>
                  <a:pt x="27" y="10"/>
                </a:moveTo>
                <a:lnTo>
                  <a:pt x="57" y="0"/>
                </a:lnTo>
                <a:lnTo>
                  <a:pt x="57" y="15"/>
                </a:lnTo>
                <a:lnTo>
                  <a:pt x="57" y="36"/>
                </a:lnTo>
                <a:lnTo>
                  <a:pt x="42" y="52"/>
                </a:lnTo>
                <a:lnTo>
                  <a:pt x="42" y="57"/>
                </a:lnTo>
                <a:lnTo>
                  <a:pt x="31" y="77"/>
                </a:lnTo>
                <a:lnTo>
                  <a:pt x="16" y="77"/>
                </a:lnTo>
                <a:lnTo>
                  <a:pt x="16" y="83"/>
                </a:lnTo>
                <a:lnTo>
                  <a:pt x="0" y="83"/>
                </a:lnTo>
                <a:lnTo>
                  <a:pt x="0" y="67"/>
                </a:lnTo>
                <a:lnTo>
                  <a:pt x="11" y="52"/>
                </a:lnTo>
                <a:lnTo>
                  <a:pt x="16" y="26"/>
                </a:lnTo>
                <a:lnTo>
                  <a:pt x="27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1" name="Freeform 90"/>
          <p:cNvSpPr>
            <a:spLocks noChangeArrowheads="1"/>
          </p:cNvSpPr>
          <p:nvPr/>
        </p:nvSpPr>
        <p:spPr bwMode="auto">
          <a:xfrm>
            <a:off x="4340758" y="5729101"/>
            <a:ext cx="215601" cy="284472"/>
          </a:xfrm>
          <a:custGeom>
            <a:avLst/>
            <a:gdLst>
              <a:gd name="T0" fmla="*/ 0 w 182"/>
              <a:gd name="T1" fmla="*/ 4 h 239"/>
              <a:gd name="T2" fmla="*/ 4 w 182"/>
              <a:gd name="T3" fmla="*/ 0 h 239"/>
              <a:gd name="T4" fmla="*/ 41 w 182"/>
              <a:gd name="T5" fmla="*/ 20 h 239"/>
              <a:gd name="T6" fmla="*/ 31 w 182"/>
              <a:gd name="T7" fmla="*/ 41 h 239"/>
              <a:gd name="T8" fmla="*/ 51 w 182"/>
              <a:gd name="T9" fmla="*/ 41 h 239"/>
              <a:gd name="T10" fmla="*/ 57 w 182"/>
              <a:gd name="T11" fmla="*/ 20 h 239"/>
              <a:gd name="T12" fmla="*/ 67 w 182"/>
              <a:gd name="T13" fmla="*/ 31 h 239"/>
              <a:gd name="T14" fmla="*/ 73 w 182"/>
              <a:gd name="T15" fmla="*/ 20 h 239"/>
              <a:gd name="T16" fmla="*/ 83 w 182"/>
              <a:gd name="T17" fmla="*/ 20 h 239"/>
              <a:gd name="T18" fmla="*/ 140 w 182"/>
              <a:gd name="T19" fmla="*/ 88 h 239"/>
              <a:gd name="T20" fmla="*/ 140 w 182"/>
              <a:gd name="T21" fmla="*/ 130 h 239"/>
              <a:gd name="T22" fmla="*/ 151 w 182"/>
              <a:gd name="T23" fmla="*/ 155 h 239"/>
              <a:gd name="T24" fmla="*/ 151 w 182"/>
              <a:gd name="T25" fmla="*/ 176 h 239"/>
              <a:gd name="T26" fmla="*/ 165 w 182"/>
              <a:gd name="T27" fmla="*/ 181 h 239"/>
              <a:gd name="T28" fmla="*/ 181 w 182"/>
              <a:gd name="T29" fmla="*/ 238 h 239"/>
              <a:gd name="T30" fmla="*/ 176 w 182"/>
              <a:gd name="T31" fmla="*/ 222 h 239"/>
              <a:gd name="T32" fmla="*/ 151 w 182"/>
              <a:gd name="T33" fmla="*/ 233 h 239"/>
              <a:gd name="T34" fmla="*/ 151 w 182"/>
              <a:gd name="T35" fmla="*/ 238 h 239"/>
              <a:gd name="T36" fmla="*/ 124 w 182"/>
              <a:gd name="T37" fmla="*/ 218 h 239"/>
              <a:gd name="T38" fmla="*/ 93 w 182"/>
              <a:gd name="T39" fmla="*/ 197 h 239"/>
              <a:gd name="T40" fmla="*/ 57 w 182"/>
              <a:gd name="T41" fmla="*/ 165 h 239"/>
              <a:gd name="T42" fmla="*/ 51 w 182"/>
              <a:gd name="T43" fmla="*/ 150 h 239"/>
              <a:gd name="T44" fmla="*/ 26 w 182"/>
              <a:gd name="T45" fmla="*/ 124 h 239"/>
              <a:gd name="T46" fmla="*/ 26 w 182"/>
              <a:gd name="T47" fmla="*/ 108 h 239"/>
              <a:gd name="T48" fmla="*/ 26 w 182"/>
              <a:gd name="T49" fmla="*/ 83 h 239"/>
              <a:gd name="T50" fmla="*/ 16 w 182"/>
              <a:gd name="T51" fmla="*/ 73 h 239"/>
              <a:gd name="T52" fmla="*/ 4 w 182"/>
              <a:gd name="T53" fmla="*/ 41 h 239"/>
              <a:gd name="T54" fmla="*/ 0 w 182"/>
              <a:gd name="T55" fmla="*/ 4 h 239"/>
              <a:gd name="T56" fmla="*/ 0 w 182"/>
              <a:gd name="T57" fmla="*/ 4 h 23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2"/>
              <a:gd name="T88" fmla="*/ 0 h 239"/>
              <a:gd name="T89" fmla="*/ 182 w 182"/>
              <a:gd name="T90" fmla="*/ 239 h 23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2" h="239">
                <a:moveTo>
                  <a:pt x="0" y="4"/>
                </a:moveTo>
                <a:lnTo>
                  <a:pt x="4" y="0"/>
                </a:lnTo>
                <a:lnTo>
                  <a:pt x="41" y="20"/>
                </a:lnTo>
                <a:lnTo>
                  <a:pt x="31" y="41"/>
                </a:lnTo>
                <a:lnTo>
                  <a:pt x="51" y="41"/>
                </a:lnTo>
                <a:lnTo>
                  <a:pt x="57" y="20"/>
                </a:lnTo>
                <a:lnTo>
                  <a:pt x="67" y="31"/>
                </a:lnTo>
                <a:lnTo>
                  <a:pt x="73" y="20"/>
                </a:lnTo>
                <a:lnTo>
                  <a:pt x="83" y="20"/>
                </a:lnTo>
                <a:lnTo>
                  <a:pt x="140" y="88"/>
                </a:lnTo>
                <a:lnTo>
                  <a:pt x="140" y="130"/>
                </a:lnTo>
                <a:lnTo>
                  <a:pt x="151" y="155"/>
                </a:lnTo>
                <a:lnTo>
                  <a:pt x="151" y="176"/>
                </a:lnTo>
                <a:lnTo>
                  <a:pt x="165" y="181"/>
                </a:lnTo>
                <a:lnTo>
                  <a:pt x="181" y="238"/>
                </a:lnTo>
                <a:lnTo>
                  <a:pt x="176" y="222"/>
                </a:lnTo>
                <a:lnTo>
                  <a:pt x="151" y="233"/>
                </a:lnTo>
                <a:lnTo>
                  <a:pt x="151" y="238"/>
                </a:lnTo>
                <a:lnTo>
                  <a:pt x="124" y="218"/>
                </a:lnTo>
                <a:lnTo>
                  <a:pt x="93" y="197"/>
                </a:lnTo>
                <a:lnTo>
                  <a:pt x="57" y="165"/>
                </a:lnTo>
                <a:lnTo>
                  <a:pt x="51" y="150"/>
                </a:lnTo>
                <a:lnTo>
                  <a:pt x="26" y="124"/>
                </a:lnTo>
                <a:lnTo>
                  <a:pt x="26" y="108"/>
                </a:lnTo>
                <a:lnTo>
                  <a:pt x="26" y="83"/>
                </a:lnTo>
                <a:lnTo>
                  <a:pt x="16" y="73"/>
                </a:lnTo>
                <a:lnTo>
                  <a:pt x="4" y="41"/>
                </a:lnTo>
                <a:lnTo>
                  <a:pt x="0" y="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2" name="Freeform 91"/>
          <p:cNvSpPr>
            <a:spLocks noChangeArrowheads="1"/>
          </p:cNvSpPr>
          <p:nvPr/>
        </p:nvSpPr>
        <p:spPr bwMode="auto">
          <a:xfrm>
            <a:off x="3316652" y="2785551"/>
            <a:ext cx="1655936" cy="769576"/>
          </a:xfrm>
          <a:custGeom>
            <a:avLst/>
            <a:gdLst>
              <a:gd name="T0" fmla="*/ 405 w 1385"/>
              <a:gd name="T1" fmla="*/ 0 h 643"/>
              <a:gd name="T2" fmla="*/ 596 w 1385"/>
              <a:gd name="T3" fmla="*/ 98 h 643"/>
              <a:gd name="T4" fmla="*/ 710 w 1385"/>
              <a:gd name="T5" fmla="*/ 72 h 643"/>
              <a:gd name="T6" fmla="*/ 818 w 1385"/>
              <a:gd name="T7" fmla="*/ 108 h 643"/>
              <a:gd name="T8" fmla="*/ 859 w 1385"/>
              <a:gd name="T9" fmla="*/ 139 h 643"/>
              <a:gd name="T10" fmla="*/ 947 w 1385"/>
              <a:gd name="T11" fmla="*/ 139 h 643"/>
              <a:gd name="T12" fmla="*/ 1062 w 1385"/>
              <a:gd name="T13" fmla="*/ 47 h 643"/>
              <a:gd name="T14" fmla="*/ 1186 w 1385"/>
              <a:gd name="T15" fmla="*/ 72 h 643"/>
              <a:gd name="T16" fmla="*/ 1181 w 1385"/>
              <a:gd name="T17" fmla="*/ 165 h 643"/>
              <a:gd name="T18" fmla="*/ 1170 w 1385"/>
              <a:gd name="T19" fmla="*/ 192 h 643"/>
              <a:gd name="T20" fmla="*/ 1207 w 1385"/>
              <a:gd name="T21" fmla="*/ 207 h 643"/>
              <a:gd name="T22" fmla="*/ 1248 w 1385"/>
              <a:gd name="T23" fmla="*/ 217 h 643"/>
              <a:gd name="T24" fmla="*/ 1289 w 1385"/>
              <a:gd name="T25" fmla="*/ 181 h 643"/>
              <a:gd name="T26" fmla="*/ 1346 w 1385"/>
              <a:gd name="T27" fmla="*/ 222 h 643"/>
              <a:gd name="T28" fmla="*/ 1384 w 1385"/>
              <a:gd name="T29" fmla="*/ 264 h 643"/>
              <a:gd name="T30" fmla="*/ 1342 w 1385"/>
              <a:gd name="T31" fmla="*/ 264 h 643"/>
              <a:gd name="T32" fmla="*/ 1289 w 1385"/>
              <a:gd name="T33" fmla="*/ 300 h 643"/>
              <a:gd name="T34" fmla="*/ 1279 w 1385"/>
              <a:gd name="T35" fmla="*/ 315 h 643"/>
              <a:gd name="T36" fmla="*/ 1264 w 1385"/>
              <a:gd name="T37" fmla="*/ 305 h 643"/>
              <a:gd name="T38" fmla="*/ 1238 w 1385"/>
              <a:gd name="T39" fmla="*/ 325 h 643"/>
              <a:gd name="T40" fmla="*/ 1207 w 1385"/>
              <a:gd name="T41" fmla="*/ 372 h 643"/>
              <a:gd name="T42" fmla="*/ 1170 w 1385"/>
              <a:gd name="T43" fmla="*/ 409 h 643"/>
              <a:gd name="T44" fmla="*/ 1129 w 1385"/>
              <a:gd name="T45" fmla="*/ 414 h 643"/>
              <a:gd name="T46" fmla="*/ 1078 w 1385"/>
              <a:gd name="T47" fmla="*/ 409 h 643"/>
              <a:gd name="T48" fmla="*/ 1072 w 1385"/>
              <a:gd name="T49" fmla="*/ 450 h 643"/>
              <a:gd name="T50" fmla="*/ 1088 w 1385"/>
              <a:gd name="T51" fmla="*/ 502 h 643"/>
              <a:gd name="T52" fmla="*/ 1056 w 1385"/>
              <a:gd name="T53" fmla="*/ 548 h 643"/>
              <a:gd name="T54" fmla="*/ 1020 w 1385"/>
              <a:gd name="T55" fmla="*/ 584 h 643"/>
              <a:gd name="T56" fmla="*/ 845 w 1385"/>
              <a:gd name="T57" fmla="*/ 642 h 643"/>
              <a:gd name="T58" fmla="*/ 802 w 1385"/>
              <a:gd name="T59" fmla="*/ 631 h 643"/>
              <a:gd name="T60" fmla="*/ 694 w 1385"/>
              <a:gd name="T61" fmla="*/ 611 h 643"/>
              <a:gd name="T62" fmla="*/ 611 w 1385"/>
              <a:gd name="T63" fmla="*/ 590 h 643"/>
              <a:gd name="T64" fmla="*/ 513 w 1385"/>
              <a:gd name="T65" fmla="*/ 600 h 643"/>
              <a:gd name="T66" fmla="*/ 461 w 1385"/>
              <a:gd name="T67" fmla="*/ 611 h 643"/>
              <a:gd name="T68" fmla="*/ 409 w 1385"/>
              <a:gd name="T69" fmla="*/ 533 h 643"/>
              <a:gd name="T70" fmla="*/ 383 w 1385"/>
              <a:gd name="T71" fmla="*/ 517 h 643"/>
              <a:gd name="T72" fmla="*/ 301 w 1385"/>
              <a:gd name="T73" fmla="*/ 476 h 643"/>
              <a:gd name="T74" fmla="*/ 217 w 1385"/>
              <a:gd name="T75" fmla="*/ 466 h 643"/>
              <a:gd name="T76" fmla="*/ 166 w 1385"/>
              <a:gd name="T77" fmla="*/ 424 h 643"/>
              <a:gd name="T78" fmla="*/ 166 w 1385"/>
              <a:gd name="T79" fmla="*/ 393 h 643"/>
              <a:gd name="T80" fmla="*/ 140 w 1385"/>
              <a:gd name="T81" fmla="*/ 331 h 643"/>
              <a:gd name="T82" fmla="*/ 99 w 1385"/>
              <a:gd name="T83" fmla="*/ 305 h 643"/>
              <a:gd name="T84" fmla="*/ 84 w 1385"/>
              <a:gd name="T85" fmla="*/ 284 h 643"/>
              <a:gd name="T86" fmla="*/ 40 w 1385"/>
              <a:gd name="T87" fmla="*/ 274 h 643"/>
              <a:gd name="T88" fmla="*/ 15 w 1385"/>
              <a:gd name="T89" fmla="*/ 259 h 643"/>
              <a:gd name="T90" fmla="*/ 0 w 1385"/>
              <a:gd name="T91" fmla="*/ 222 h 643"/>
              <a:gd name="T92" fmla="*/ 68 w 1385"/>
              <a:gd name="T93" fmla="*/ 181 h 643"/>
              <a:gd name="T94" fmla="*/ 94 w 1385"/>
              <a:gd name="T95" fmla="*/ 139 h 643"/>
              <a:gd name="T96" fmla="*/ 125 w 1385"/>
              <a:gd name="T97" fmla="*/ 114 h 643"/>
              <a:gd name="T98" fmla="*/ 192 w 1385"/>
              <a:gd name="T99" fmla="*/ 124 h 643"/>
              <a:gd name="T100" fmla="*/ 248 w 1385"/>
              <a:gd name="T101" fmla="*/ 139 h 643"/>
              <a:gd name="T102" fmla="*/ 342 w 1385"/>
              <a:gd name="T103" fmla="*/ 149 h 643"/>
              <a:gd name="T104" fmla="*/ 405 w 1385"/>
              <a:gd name="T105" fmla="*/ 114 h 643"/>
              <a:gd name="T106" fmla="*/ 378 w 1385"/>
              <a:gd name="T107" fmla="*/ 47 h 643"/>
              <a:gd name="T108" fmla="*/ 405 w 1385"/>
              <a:gd name="T109" fmla="*/ 16 h 6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5"/>
              <a:gd name="T166" fmla="*/ 0 h 643"/>
              <a:gd name="T167" fmla="*/ 1385 w 1385"/>
              <a:gd name="T168" fmla="*/ 643 h 6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5" h="643">
                <a:moveTo>
                  <a:pt x="405" y="16"/>
                </a:moveTo>
                <a:lnTo>
                  <a:pt x="405" y="0"/>
                </a:lnTo>
                <a:lnTo>
                  <a:pt x="534" y="31"/>
                </a:lnTo>
                <a:lnTo>
                  <a:pt x="596" y="98"/>
                </a:lnTo>
                <a:lnTo>
                  <a:pt x="637" y="98"/>
                </a:lnTo>
                <a:lnTo>
                  <a:pt x="710" y="72"/>
                </a:lnTo>
                <a:lnTo>
                  <a:pt x="745" y="82"/>
                </a:lnTo>
                <a:lnTo>
                  <a:pt x="818" y="108"/>
                </a:lnTo>
                <a:lnTo>
                  <a:pt x="829" y="124"/>
                </a:lnTo>
                <a:lnTo>
                  <a:pt x="859" y="139"/>
                </a:lnTo>
                <a:lnTo>
                  <a:pt x="886" y="139"/>
                </a:lnTo>
                <a:lnTo>
                  <a:pt x="947" y="139"/>
                </a:lnTo>
                <a:lnTo>
                  <a:pt x="1035" y="108"/>
                </a:lnTo>
                <a:lnTo>
                  <a:pt x="1062" y="47"/>
                </a:lnTo>
                <a:lnTo>
                  <a:pt x="1139" y="72"/>
                </a:lnTo>
                <a:lnTo>
                  <a:pt x="1186" y="72"/>
                </a:lnTo>
                <a:lnTo>
                  <a:pt x="1181" y="98"/>
                </a:lnTo>
                <a:lnTo>
                  <a:pt x="1181" y="165"/>
                </a:lnTo>
                <a:lnTo>
                  <a:pt x="1181" y="181"/>
                </a:lnTo>
                <a:lnTo>
                  <a:pt x="1170" y="192"/>
                </a:lnTo>
                <a:lnTo>
                  <a:pt x="1196" y="217"/>
                </a:lnTo>
                <a:lnTo>
                  <a:pt x="1207" y="207"/>
                </a:lnTo>
                <a:lnTo>
                  <a:pt x="1232" y="207"/>
                </a:lnTo>
                <a:lnTo>
                  <a:pt x="1248" y="217"/>
                </a:lnTo>
                <a:lnTo>
                  <a:pt x="1264" y="192"/>
                </a:lnTo>
                <a:lnTo>
                  <a:pt x="1289" y="181"/>
                </a:lnTo>
                <a:lnTo>
                  <a:pt x="1315" y="196"/>
                </a:lnTo>
                <a:lnTo>
                  <a:pt x="1346" y="222"/>
                </a:lnTo>
                <a:lnTo>
                  <a:pt x="1362" y="237"/>
                </a:lnTo>
                <a:lnTo>
                  <a:pt x="1384" y="264"/>
                </a:lnTo>
                <a:lnTo>
                  <a:pt x="1373" y="274"/>
                </a:lnTo>
                <a:lnTo>
                  <a:pt x="1342" y="264"/>
                </a:lnTo>
                <a:lnTo>
                  <a:pt x="1305" y="274"/>
                </a:lnTo>
                <a:lnTo>
                  <a:pt x="1289" y="300"/>
                </a:lnTo>
                <a:lnTo>
                  <a:pt x="1279" y="300"/>
                </a:lnTo>
                <a:lnTo>
                  <a:pt x="1279" y="315"/>
                </a:lnTo>
                <a:lnTo>
                  <a:pt x="1274" y="315"/>
                </a:lnTo>
                <a:lnTo>
                  <a:pt x="1264" y="305"/>
                </a:lnTo>
                <a:lnTo>
                  <a:pt x="1254" y="305"/>
                </a:lnTo>
                <a:lnTo>
                  <a:pt x="1238" y="325"/>
                </a:lnTo>
                <a:lnTo>
                  <a:pt x="1238" y="341"/>
                </a:lnTo>
                <a:lnTo>
                  <a:pt x="1207" y="372"/>
                </a:lnTo>
                <a:lnTo>
                  <a:pt x="1181" y="372"/>
                </a:lnTo>
                <a:lnTo>
                  <a:pt x="1170" y="409"/>
                </a:lnTo>
                <a:lnTo>
                  <a:pt x="1166" y="414"/>
                </a:lnTo>
                <a:lnTo>
                  <a:pt x="1129" y="414"/>
                </a:lnTo>
                <a:lnTo>
                  <a:pt x="1098" y="414"/>
                </a:lnTo>
                <a:lnTo>
                  <a:pt x="1078" y="409"/>
                </a:lnTo>
                <a:lnTo>
                  <a:pt x="1072" y="424"/>
                </a:lnTo>
                <a:lnTo>
                  <a:pt x="1072" y="450"/>
                </a:lnTo>
                <a:lnTo>
                  <a:pt x="1088" y="466"/>
                </a:lnTo>
                <a:lnTo>
                  <a:pt x="1088" y="502"/>
                </a:lnTo>
                <a:lnTo>
                  <a:pt x="1062" y="517"/>
                </a:lnTo>
                <a:lnTo>
                  <a:pt x="1056" y="548"/>
                </a:lnTo>
                <a:lnTo>
                  <a:pt x="1035" y="564"/>
                </a:lnTo>
                <a:lnTo>
                  <a:pt x="1020" y="584"/>
                </a:lnTo>
                <a:lnTo>
                  <a:pt x="896" y="600"/>
                </a:lnTo>
                <a:lnTo>
                  <a:pt x="845" y="642"/>
                </a:lnTo>
                <a:lnTo>
                  <a:pt x="818" y="642"/>
                </a:lnTo>
                <a:lnTo>
                  <a:pt x="802" y="631"/>
                </a:lnTo>
                <a:lnTo>
                  <a:pt x="777" y="631"/>
                </a:lnTo>
                <a:lnTo>
                  <a:pt x="694" y="611"/>
                </a:lnTo>
                <a:lnTo>
                  <a:pt x="679" y="590"/>
                </a:lnTo>
                <a:lnTo>
                  <a:pt x="611" y="590"/>
                </a:lnTo>
                <a:lnTo>
                  <a:pt x="596" y="600"/>
                </a:lnTo>
                <a:lnTo>
                  <a:pt x="513" y="600"/>
                </a:lnTo>
                <a:lnTo>
                  <a:pt x="503" y="611"/>
                </a:lnTo>
                <a:lnTo>
                  <a:pt x="461" y="611"/>
                </a:lnTo>
                <a:lnTo>
                  <a:pt x="436" y="584"/>
                </a:lnTo>
                <a:lnTo>
                  <a:pt x="409" y="533"/>
                </a:lnTo>
                <a:lnTo>
                  <a:pt x="393" y="517"/>
                </a:lnTo>
                <a:lnTo>
                  <a:pt x="383" y="517"/>
                </a:lnTo>
                <a:lnTo>
                  <a:pt x="342" y="502"/>
                </a:lnTo>
                <a:lnTo>
                  <a:pt x="301" y="476"/>
                </a:lnTo>
                <a:lnTo>
                  <a:pt x="274" y="476"/>
                </a:lnTo>
                <a:lnTo>
                  <a:pt x="217" y="466"/>
                </a:lnTo>
                <a:lnTo>
                  <a:pt x="176" y="450"/>
                </a:lnTo>
                <a:lnTo>
                  <a:pt x="166" y="424"/>
                </a:lnTo>
                <a:lnTo>
                  <a:pt x="176" y="414"/>
                </a:lnTo>
                <a:lnTo>
                  <a:pt x="166" y="393"/>
                </a:lnTo>
                <a:lnTo>
                  <a:pt x="166" y="367"/>
                </a:lnTo>
                <a:lnTo>
                  <a:pt x="140" y="331"/>
                </a:lnTo>
                <a:lnTo>
                  <a:pt x="109" y="300"/>
                </a:lnTo>
                <a:lnTo>
                  <a:pt x="99" y="305"/>
                </a:lnTo>
                <a:lnTo>
                  <a:pt x="94" y="290"/>
                </a:lnTo>
                <a:lnTo>
                  <a:pt x="84" y="284"/>
                </a:lnTo>
                <a:lnTo>
                  <a:pt x="68" y="305"/>
                </a:lnTo>
                <a:lnTo>
                  <a:pt x="40" y="274"/>
                </a:lnTo>
                <a:lnTo>
                  <a:pt x="26" y="264"/>
                </a:lnTo>
                <a:lnTo>
                  <a:pt x="15" y="259"/>
                </a:lnTo>
                <a:lnTo>
                  <a:pt x="0" y="249"/>
                </a:lnTo>
                <a:lnTo>
                  <a:pt x="0" y="222"/>
                </a:lnTo>
                <a:lnTo>
                  <a:pt x="11" y="207"/>
                </a:lnTo>
                <a:lnTo>
                  <a:pt x="68" y="181"/>
                </a:lnTo>
                <a:lnTo>
                  <a:pt x="68" y="165"/>
                </a:lnTo>
                <a:lnTo>
                  <a:pt x="94" y="139"/>
                </a:lnTo>
                <a:lnTo>
                  <a:pt x="99" y="129"/>
                </a:lnTo>
                <a:lnTo>
                  <a:pt x="125" y="114"/>
                </a:lnTo>
                <a:lnTo>
                  <a:pt x="176" y="108"/>
                </a:lnTo>
                <a:lnTo>
                  <a:pt x="192" y="124"/>
                </a:lnTo>
                <a:lnTo>
                  <a:pt x="244" y="114"/>
                </a:lnTo>
                <a:lnTo>
                  <a:pt x="248" y="139"/>
                </a:lnTo>
                <a:lnTo>
                  <a:pt x="285" y="149"/>
                </a:lnTo>
                <a:lnTo>
                  <a:pt x="342" y="149"/>
                </a:lnTo>
                <a:lnTo>
                  <a:pt x="420" y="139"/>
                </a:lnTo>
                <a:lnTo>
                  <a:pt x="405" y="114"/>
                </a:lnTo>
                <a:lnTo>
                  <a:pt x="393" y="88"/>
                </a:lnTo>
                <a:lnTo>
                  <a:pt x="378" y="47"/>
                </a:lnTo>
                <a:lnTo>
                  <a:pt x="383" y="41"/>
                </a:lnTo>
                <a:lnTo>
                  <a:pt x="405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3" name="Freeform 92"/>
          <p:cNvSpPr>
            <a:spLocks noChangeArrowheads="1"/>
          </p:cNvSpPr>
          <p:nvPr/>
        </p:nvSpPr>
        <p:spPr bwMode="auto">
          <a:xfrm>
            <a:off x="3172918" y="4354646"/>
            <a:ext cx="440185" cy="239556"/>
          </a:xfrm>
          <a:custGeom>
            <a:avLst/>
            <a:gdLst>
              <a:gd name="T0" fmla="*/ 37 w 370"/>
              <a:gd name="T1" fmla="*/ 0 h 203"/>
              <a:gd name="T2" fmla="*/ 62 w 370"/>
              <a:gd name="T3" fmla="*/ 11 h 203"/>
              <a:gd name="T4" fmla="*/ 135 w 370"/>
              <a:gd name="T5" fmla="*/ 41 h 203"/>
              <a:gd name="T6" fmla="*/ 150 w 370"/>
              <a:gd name="T7" fmla="*/ 68 h 203"/>
              <a:gd name="T8" fmla="*/ 161 w 370"/>
              <a:gd name="T9" fmla="*/ 62 h 203"/>
              <a:gd name="T10" fmla="*/ 176 w 370"/>
              <a:gd name="T11" fmla="*/ 62 h 203"/>
              <a:gd name="T12" fmla="*/ 187 w 370"/>
              <a:gd name="T13" fmla="*/ 84 h 203"/>
              <a:gd name="T14" fmla="*/ 213 w 370"/>
              <a:gd name="T15" fmla="*/ 94 h 203"/>
              <a:gd name="T16" fmla="*/ 229 w 370"/>
              <a:gd name="T17" fmla="*/ 84 h 203"/>
              <a:gd name="T18" fmla="*/ 229 w 370"/>
              <a:gd name="T19" fmla="*/ 109 h 203"/>
              <a:gd name="T20" fmla="*/ 244 w 370"/>
              <a:gd name="T21" fmla="*/ 109 h 203"/>
              <a:gd name="T22" fmla="*/ 285 w 370"/>
              <a:gd name="T23" fmla="*/ 125 h 203"/>
              <a:gd name="T24" fmla="*/ 295 w 370"/>
              <a:gd name="T25" fmla="*/ 119 h 203"/>
              <a:gd name="T26" fmla="*/ 321 w 370"/>
              <a:gd name="T27" fmla="*/ 125 h 203"/>
              <a:gd name="T28" fmla="*/ 369 w 370"/>
              <a:gd name="T29" fmla="*/ 125 h 203"/>
              <a:gd name="T30" fmla="*/ 363 w 370"/>
              <a:gd name="T31" fmla="*/ 151 h 203"/>
              <a:gd name="T32" fmla="*/ 369 w 370"/>
              <a:gd name="T33" fmla="*/ 202 h 203"/>
              <a:gd name="T34" fmla="*/ 327 w 370"/>
              <a:gd name="T35" fmla="*/ 202 h 203"/>
              <a:gd name="T36" fmla="*/ 327 w 370"/>
              <a:gd name="T37" fmla="*/ 192 h 203"/>
              <a:gd name="T38" fmla="*/ 311 w 370"/>
              <a:gd name="T39" fmla="*/ 192 h 203"/>
              <a:gd name="T40" fmla="*/ 285 w 370"/>
              <a:gd name="T41" fmla="*/ 192 h 203"/>
              <a:gd name="T42" fmla="*/ 280 w 370"/>
              <a:gd name="T43" fmla="*/ 192 h 203"/>
              <a:gd name="T44" fmla="*/ 260 w 370"/>
              <a:gd name="T45" fmla="*/ 176 h 203"/>
              <a:gd name="T46" fmla="*/ 244 w 370"/>
              <a:gd name="T47" fmla="*/ 186 h 203"/>
              <a:gd name="T48" fmla="*/ 219 w 370"/>
              <a:gd name="T49" fmla="*/ 171 h 203"/>
              <a:gd name="T50" fmla="*/ 213 w 370"/>
              <a:gd name="T51" fmla="*/ 161 h 203"/>
              <a:gd name="T52" fmla="*/ 172 w 370"/>
              <a:gd name="T53" fmla="*/ 151 h 203"/>
              <a:gd name="T54" fmla="*/ 119 w 370"/>
              <a:gd name="T55" fmla="*/ 135 h 203"/>
              <a:gd name="T56" fmla="*/ 88 w 370"/>
              <a:gd name="T57" fmla="*/ 125 h 203"/>
              <a:gd name="T58" fmla="*/ 52 w 370"/>
              <a:gd name="T59" fmla="*/ 109 h 203"/>
              <a:gd name="T60" fmla="*/ 21 w 370"/>
              <a:gd name="T61" fmla="*/ 94 h 203"/>
              <a:gd name="T62" fmla="*/ 0 w 370"/>
              <a:gd name="T63" fmla="*/ 78 h 203"/>
              <a:gd name="T64" fmla="*/ 21 w 370"/>
              <a:gd name="T65" fmla="*/ 68 h 203"/>
              <a:gd name="T66" fmla="*/ 11 w 370"/>
              <a:gd name="T67" fmla="*/ 52 h 203"/>
              <a:gd name="T68" fmla="*/ 21 w 370"/>
              <a:gd name="T69" fmla="*/ 37 h 203"/>
              <a:gd name="T70" fmla="*/ 37 w 370"/>
              <a:gd name="T71" fmla="*/ 0 h 203"/>
              <a:gd name="T72" fmla="*/ 37 w 370"/>
              <a:gd name="T73" fmla="*/ 0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0"/>
              <a:gd name="T112" fmla="*/ 0 h 203"/>
              <a:gd name="T113" fmla="*/ 370 w 370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0" h="203">
                <a:moveTo>
                  <a:pt x="37" y="0"/>
                </a:moveTo>
                <a:lnTo>
                  <a:pt x="62" y="11"/>
                </a:lnTo>
                <a:lnTo>
                  <a:pt x="135" y="41"/>
                </a:lnTo>
                <a:lnTo>
                  <a:pt x="150" y="68"/>
                </a:lnTo>
                <a:lnTo>
                  <a:pt x="161" y="62"/>
                </a:lnTo>
                <a:lnTo>
                  <a:pt x="176" y="62"/>
                </a:lnTo>
                <a:lnTo>
                  <a:pt x="187" y="84"/>
                </a:lnTo>
                <a:lnTo>
                  <a:pt x="213" y="94"/>
                </a:lnTo>
                <a:lnTo>
                  <a:pt x="229" y="84"/>
                </a:lnTo>
                <a:lnTo>
                  <a:pt x="229" y="109"/>
                </a:lnTo>
                <a:lnTo>
                  <a:pt x="244" y="109"/>
                </a:lnTo>
                <a:lnTo>
                  <a:pt x="285" y="125"/>
                </a:lnTo>
                <a:lnTo>
                  <a:pt x="295" y="119"/>
                </a:lnTo>
                <a:lnTo>
                  <a:pt x="321" y="125"/>
                </a:lnTo>
                <a:lnTo>
                  <a:pt x="369" y="125"/>
                </a:lnTo>
                <a:lnTo>
                  <a:pt x="363" y="151"/>
                </a:lnTo>
                <a:lnTo>
                  <a:pt x="369" y="202"/>
                </a:lnTo>
                <a:lnTo>
                  <a:pt x="327" y="202"/>
                </a:lnTo>
                <a:lnTo>
                  <a:pt x="327" y="192"/>
                </a:lnTo>
                <a:lnTo>
                  <a:pt x="311" y="192"/>
                </a:lnTo>
                <a:lnTo>
                  <a:pt x="285" y="192"/>
                </a:lnTo>
                <a:lnTo>
                  <a:pt x="280" y="192"/>
                </a:lnTo>
                <a:lnTo>
                  <a:pt x="260" y="176"/>
                </a:lnTo>
                <a:lnTo>
                  <a:pt x="244" y="186"/>
                </a:lnTo>
                <a:lnTo>
                  <a:pt x="219" y="171"/>
                </a:lnTo>
                <a:lnTo>
                  <a:pt x="213" y="161"/>
                </a:lnTo>
                <a:lnTo>
                  <a:pt x="172" y="151"/>
                </a:lnTo>
                <a:lnTo>
                  <a:pt x="119" y="135"/>
                </a:lnTo>
                <a:lnTo>
                  <a:pt x="88" y="125"/>
                </a:lnTo>
                <a:lnTo>
                  <a:pt x="52" y="109"/>
                </a:lnTo>
                <a:lnTo>
                  <a:pt x="21" y="94"/>
                </a:lnTo>
                <a:lnTo>
                  <a:pt x="0" y="78"/>
                </a:lnTo>
                <a:lnTo>
                  <a:pt x="21" y="68"/>
                </a:lnTo>
                <a:lnTo>
                  <a:pt x="11" y="52"/>
                </a:lnTo>
                <a:lnTo>
                  <a:pt x="21" y="37"/>
                </a:lnTo>
                <a:lnTo>
                  <a:pt x="37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4" name="Freeform 93"/>
          <p:cNvSpPr>
            <a:spLocks noChangeArrowheads="1"/>
          </p:cNvSpPr>
          <p:nvPr/>
        </p:nvSpPr>
        <p:spPr bwMode="auto">
          <a:xfrm>
            <a:off x="1753543" y="4687031"/>
            <a:ext cx="389280" cy="479113"/>
          </a:xfrm>
          <a:custGeom>
            <a:avLst/>
            <a:gdLst>
              <a:gd name="T0" fmla="*/ 134 w 327"/>
              <a:gd name="T1" fmla="*/ 124 h 400"/>
              <a:gd name="T2" fmla="*/ 134 w 327"/>
              <a:gd name="T3" fmla="*/ 88 h 400"/>
              <a:gd name="T4" fmla="*/ 140 w 327"/>
              <a:gd name="T5" fmla="*/ 72 h 400"/>
              <a:gd name="T6" fmla="*/ 140 w 327"/>
              <a:gd name="T7" fmla="*/ 57 h 400"/>
              <a:gd name="T8" fmla="*/ 161 w 327"/>
              <a:gd name="T9" fmla="*/ 57 h 400"/>
              <a:gd name="T10" fmla="*/ 165 w 327"/>
              <a:gd name="T11" fmla="*/ 57 h 400"/>
              <a:gd name="T12" fmla="*/ 161 w 327"/>
              <a:gd name="T13" fmla="*/ 41 h 400"/>
              <a:gd name="T14" fmla="*/ 150 w 327"/>
              <a:gd name="T15" fmla="*/ 41 h 400"/>
              <a:gd name="T16" fmla="*/ 140 w 327"/>
              <a:gd name="T17" fmla="*/ 6 h 400"/>
              <a:gd name="T18" fmla="*/ 150 w 327"/>
              <a:gd name="T19" fmla="*/ 0 h 400"/>
              <a:gd name="T20" fmla="*/ 161 w 327"/>
              <a:gd name="T21" fmla="*/ 0 h 400"/>
              <a:gd name="T22" fmla="*/ 191 w 327"/>
              <a:gd name="T23" fmla="*/ 47 h 400"/>
              <a:gd name="T24" fmla="*/ 249 w 327"/>
              <a:gd name="T25" fmla="*/ 67 h 400"/>
              <a:gd name="T26" fmla="*/ 275 w 327"/>
              <a:gd name="T27" fmla="*/ 72 h 400"/>
              <a:gd name="T28" fmla="*/ 310 w 327"/>
              <a:gd name="T29" fmla="*/ 114 h 400"/>
              <a:gd name="T30" fmla="*/ 326 w 327"/>
              <a:gd name="T31" fmla="*/ 124 h 400"/>
              <a:gd name="T32" fmla="*/ 310 w 327"/>
              <a:gd name="T33" fmla="*/ 176 h 400"/>
              <a:gd name="T34" fmla="*/ 275 w 327"/>
              <a:gd name="T35" fmla="*/ 223 h 400"/>
              <a:gd name="T36" fmla="*/ 269 w 327"/>
              <a:gd name="T37" fmla="*/ 223 h 400"/>
              <a:gd name="T38" fmla="*/ 259 w 327"/>
              <a:gd name="T39" fmla="*/ 217 h 400"/>
              <a:gd name="T40" fmla="*/ 249 w 327"/>
              <a:gd name="T41" fmla="*/ 237 h 400"/>
              <a:gd name="T42" fmla="*/ 243 w 327"/>
              <a:gd name="T43" fmla="*/ 264 h 400"/>
              <a:gd name="T44" fmla="*/ 249 w 327"/>
              <a:gd name="T45" fmla="*/ 290 h 400"/>
              <a:gd name="T46" fmla="*/ 206 w 327"/>
              <a:gd name="T47" fmla="*/ 300 h 400"/>
              <a:gd name="T48" fmla="*/ 191 w 327"/>
              <a:gd name="T49" fmla="*/ 315 h 400"/>
              <a:gd name="T50" fmla="*/ 191 w 327"/>
              <a:gd name="T51" fmla="*/ 331 h 400"/>
              <a:gd name="T52" fmla="*/ 181 w 327"/>
              <a:gd name="T53" fmla="*/ 341 h 400"/>
              <a:gd name="T54" fmla="*/ 140 w 327"/>
              <a:gd name="T55" fmla="*/ 347 h 400"/>
              <a:gd name="T56" fmla="*/ 140 w 327"/>
              <a:gd name="T57" fmla="*/ 372 h 400"/>
              <a:gd name="T58" fmla="*/ 134 w 327"/>
              <a:gd name="T59" fmla="*/ 382 h 400"/>
              <a:gd name="T60" fmla="*/ 118 w 327"/>
              <a:gd name="T61" fmla="*/ 382 h 400"/>
              <a:gd name="T62" fmla="*/ 73 w 327"/>
              <a:gd name="T63" fmla="*/ 393 h 400"/>
              <a:gd name="T64" fmla="*/ 51 w 327"/>
              <a:gd name="T65" fmla="*/ 399 h 400"/>
              <a:gd name="T66" fmla="*/ 0 w 327"/>
              <a:gd name="T67" fmla="*/ 290 h 400"/>
              <a:gd name="T68" fmla="*/ 134 w 327"/>
              <a:gd name="T69" fmla="*/ 237 h 400"/>
              <a:gd name="T70" fmla="*/ 150 w 327"/>
              <a:gd name="T71" fmla="*/ 150 h 400"/>
              <a:gd name="T72" fmla="*/ 134 w 327"/>
              <a:gd name="T73" fmla="*/ 124 h 400"/>
              <a:gd name="T74" fmla="*/ 134 w 327"/>
              <a:gd name="T75" fmla="*/ 124 h 4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7"/>
              <a:gd name="T115" fmla="*/ 0 h 400"/>
              <a:gd name="T116" fmla="*/ 327 w 327"/>
              <a:gd name="T117" fmla="*/ 400 h 4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7" h="400">
                <a:moveTo>
                  <a:pt x="134" y="124"/>
                </a:moveTo>
                <a:lnTo>
                  <a:pt x="134" y="88"/>
                </a:lnTo>
                <a:lnTo>
                  <a:pt x="140" y="72"/>
                </a:lnTo>
                <a:lnTo>
                  <a:pt x="140" y="57"/>
                </a:lnTo>
                <a:lnTo>
                  <a:pt x="161" y="57"/>
                </a:lnTo>
                <a:lnTo>
                  <a:pt x="165" y="57"/>
                </a:lnTo>
                <a:lnTo>
                  <a:pt x="161" y="41"/>
                </a:lnTo>
                <a:lnTo>
                  <a:pt x="150" y="41"/>
                </a:lnTo>
                <a:lnTo>
                  <a:pt x="140" y="6"/>
                </a:lnTo>
                <a:lnTo>
                  <a:pt x="150" y="0"/>
                </a:lnTo>
                <a:lnTo>
                  <a:pt x="161" y="0"/>
                </a:lnTo>
                <a:lnTo>
                  <a:pt x="191" y="47"/>
                </a:lnTo>
                <a:lnTo>
                  <a:pt x="249" y="67"/>
                </a:lnTo>
                <a:lnTo>
                  <a:pt x="275" y="72"/>
                </a:lnTo>
                <a:lnTo>
                  <a:pt x="310" y="114"/>
                </a:lnTo>
                <a:lnTo>
                  <a:pt x="326" y="124"/>
                </a:lnTo>
                <a:lnTo>
                  <a:pt x="310" y="176"/>
                </a:lnTo>
                <a:lnTo>
                  <a:pt x="275" y="223"/>
                </a:lnTo>
                <a:lnTo>
                  <a:pt x="269" y="223"/>
                </a:lnTo>
                <a:lnTo>
                  <a:pt x="259" y="217"/>
                </a:lnTo>
                <a:lnTo>
                  <a:pt x="249" y="237"/>
                </a:lnTo>
                <a:lnTo>
                  <a:pt x="243" y="264"/>
                </a:lnTo>
                <a:lnTo>
                  <a:pt x="249" y="290"/>
                </a:lnTo>
                <a:lnTo>
                  <a:pt x="206" y="300"/>
                </a:lnTo>
                <a:lnTo>
                  <a:pt x="191" y="315"/>
                </a:lnTo>
                <a:lnTo>
                  <a:pt x="191" y="331"/>
                </a:lnTo>
                <a:lnTo>
                  <a:pt x="181" y="341"/>
                </a:lnTo>
                <a:lnTo>
                  <a:pt x="140" y="347"/>
                </a:lnTo>
                <a:lnTo>
                  <a:pt x="140" y="372"/>
                </a:lnTo>
                <a:lnTo>
                  <a:pt x="134" y="382"/>
                </a:lnTo>
                <a:lnTo>
                  <a:pt x="118" y="382"/>
                </a:lnTo>
                <a:lnTo>
                  <a:pt x="73" y="393"/>
                </a:lnTo>
                <a:lnTo>
                  <a:pt x="51" y="399"/>
                </a:lnTo>
                <a:lnTo>
                  <a:pt x="0" y="290"/>
                </a:lnTo>
                <a:lnTo>
                  <a:pt x="134" y="237"/>
                </a:lnTo>
                <a:lnTo>
                  <a:pt x="150" y="150"/>
                </a:lnTo>
                <a:lnTo>
                  <a:pt x="134" y="12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5" name="Freeform 94"/>
          <p:cNvSpPr>
            <a:spLocks noChangeArrowheads="1"/>
          </p:cNvSpPr>
          <p:nvPr/>
        </p:nvSpPr>
        <p:spPr bwMode="auto">
          <a:xfrm>
            <a:off x="2181750" y="3944406"/>
            <a:ext cx="823478" cy="823474"/>
          </a:xfrm>
          <a:custGeom>
            <a:avLst/>
            <a:gdLst>
              <a:gd name="T0" fmla="*/ 564 w 690"/>
              <a:gd name="T1" fmla="*/ 0 h 689"/>
              <a:gd name="T2" fmla="*/ 648 w 690"/>
              <a:gd name="T3" fmla="*/ 51 h 689"/>
              <a:gd name="T4" fmla="*/ 679 w 690"/>
              <a:gd name="T5" fmla="*/ 93 h 689"/>
              <a:gd name="T6" fmla="*/ 606 w 690"/>
              <a:gd name="T7" fmla="*/ 135 h 689"/>
              <a:gd name="T8" fmla="*/ 538 w 690"/>
              <a:gd name="T9" fmla="*/ 124 h 689"/>
              <a:gd name="T10" fmla="*/ 544 w 690"/>
              <a:gd name="T11" fmla="*/ 165 h 689"/>
              <a:gd name="T12" fmla="*/ 564 w 690"/>
              <a:gd name="T13" fmla="*/ 217 h 689"/>
              <a:gd name="T14" fmla="*/ 606 w 690"/>
              <a:gd name="T15" fmla="*/ 243 h 689"/>
              <a:gd name="T16" fmla="*/ 591 w 690"/>
              <a:gd name="T17" fmla="*/ 269 h 689"/>
              <a:gd name="T18" fmla="*/ 591 w 690"/>
              <a:gd name="T19" fmla="*/ 310 h 689"/>
              <a:gd name="T20" fmla="*/ 554 w 690"/>
              <a:gd name="T21" fmla="*/ 357 h 689"/>
              <a:gd name="T22" fmla="*/ 538 w 690"/>
              <a:gd name="T23" fmla="*/ 404 h 689"/>
              <a:gd name="T24" fmla="*/ 497 w 690"/>
              <a:gd name="T25" fmla="*/ 450 h 689"/>
              <a:gd name="T26" fmla="*/ 482 w 690"/>
              <a:gd name="T27" fmla="*/ 466 h 689"/>
              <a:gd name="T28" fmla="*/ 419 w 690"/>
              <a:gd name="T29" fmla="*/ 466 h 689"/>
              <a:gd name="T30" fmla="*/ 404 w 690"/>
              <a:gd name="T31" fmla="*/ 486 h 689"/>
              <a:gd name="T32" fmla="*/ 415 w 690"/>
              <a:gd name="T33" fmla="*/ 533 h 689"/>
              <a:gd name="T34" fmla="*/ 430 w 690"/>
              <a:gd name="T35" fmla="*/ 584 h 689"/>
              <a:gd name="T36" fmla="*/ 456 w 690"/>
              <a:gd name="T37" fmla="*/ 652 h 689"/>
              <a:gd name="T38" fmla="*/ 435 w 690"/>
              <a:gd name="T39" fmla="*/ 652 h 689"/>
              <a:gd name="T40" fmla="*/ 404 w 690"/>
              <a:gd name="T41" fmla="*/ 662 h 689"/>
              <a:gd name="T42" fmla="*/ 362 w 690"/>
              <a:gd name="T43" fmla="*/ 668 h 689"/>
              <a:gd name="T44" fmla="*/ 347 w 690"/>
              <a:gd name="T45" fmla="*/ 678 h 689"/>
              <a:gd name="T46" fmla="*/ 295 w 690"/>
              <a:gd name="T47" fmla="*/ 668 h 689"/>
              <a:gd name="T48" fmla="*/ 280 w 690"/>
              <a:gd name="T49" fmla="*/ 627 h 689"/>
              <a:gd name="T50" fmla="*/ 254 w 690"/>
              <a:gd name="T51" fmla="*/ 600 h 689"/>
              <a:gd name="T52" fmla="*/ 217 w 690"/>
              <a:gd name="T53" fmla="*/ 600 h 689"/>
              <a:gd name="T54" fmla="*/ 171 w 690"/>
              <a:gd name="T55" fmla="*/ 621 h 689"/>
              <a:gd name="T56" fmla="*/ 135 w 690"/>
              <a:gd name="T57" fmla="*/ 600 h 689"/>
              <a:gd name="T58" fmla="*/ 67 w 690"/>
              <a:gd name="T59" fmla="*/ 611 h 689"/>
              <a:gd name="T60" fmla="*/ 41 w 690"/>
              <a:gd name="T61" fmla="*/ 595 h 689"/>
              <a:gd name="T62" fmla="*/ 67 w 690"/>
              <a:gd name="T63" fmla="*/ 559 h 689"/>
              <a:gd name="T64" fmla="*/ 104 w 690"/>
              <a:gd name="T65" fmla="*/ 543 h 689"/>
              <a:gd name="T66" fmla="*/ 109 w 690"/>
              <a:gd name="T67" fmla="*/ 533 h 689"/>
              <a:gd name="T68" fmla="*/ 94 w 690"/>
              <a:gd name="T69" fmla="*/ 512 h 689"/>
              <a:gd name="T70" fmla="*/ 62 w 690"/>
              <a:gd name="T71" fmla="*/ 450 h 689"/>
              <a:gd name="T72" fmla="*/ 0 w 690"/>
              <a:gd name="T73" fmla="*/ 394 h 689"/>
              <a:gd name="T74" fmla="*/ 94 w 690"/>
              <a:gd name="T75" fmla="*/ 409 h 689"/>
              <a:gd name="T76" fmla="*/ 135 w 690"/>
              <a:gd name="T77" fmla="*/ 404 h 689"/>
              <a:gd name="T78" fmla="*/ 229 w 690"/>
              <a:gd name="T79" fmla="*/ 378 h 689"/>
              <a:gd name="T80" fmla="*/ 239 w 690"/>
              <a:gd name="T81" fmla="*/ 316 h 689"/>
              <a:gd name="T82" fmla="*/ 254 w 690"/>
              <a:gd name="T83" fmla="*/ 310 h 689"/>
              <a:gd name="T84" fmla="*/ 285 w 690"/>
              <a:gd name="T85" fmla="*/ 295 h 689"/>
              <a:gd name="T86" fmla="*/ 311 w 690"/>
              <a:gd name="T87" fmla="*/ 295 h 689"/>
              <a:gd name="T88" fmla="*/ 337 w 690"/>
              <a:gd name="T89" fmla="*/ 300 h 689"/>
              <a:gd name="T90" fmla="*/ 347 w 690"/>
              <a:gd name="T91" fmla="*/ 259 h 689"/>
              <a:gd name="T92" fmla="*/ 352 w 690"/>
              <a:gd name="T93" fmla="*/ 217 h 689"/>
              <a:gd name="T94" fmla="*/ 373 w 690"/>
              <a:gd name="T95" fmla="*/ 186 h 689"/>
              <a:gd name="T96" fmla="*/ 378 w 690"/>
              <a:gd name="T97" fmla="*/ 165 h 689"/>
              <a:gd name="T98" fmla="*/ 404 w 690"/>
              <a:gd name="T99" fmla="*/ 139 h 689"/>
              <a:gd name="T100" fmla="*/ 419 w 690"/>
              <a:gd name="T101" fmla="*/ 93 h 689"/>
              <a:gd name="T102" fmla="*/ 419 w 690"/>
              <a:gd name="T103" fmla="*/ 31 h 689"/>
              <a:gd name="T104" fmla="*/ 472 w 690"/>
              <a:gd name="T105" fmla="*/ 10 h 689"/>
              <a:gd name="T106" fmla="*/ 538 w 690"/>
              <a:gd name="T107" fmla="*/ 10 h 6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0"/>
              <a:gd name="T163" fmla="*/ 0 h 689"/>
              <a:gd name="T164" fmla="*/ 690 w 690"/>
              <a:gd name="T165" fmla="*/ 689 h 6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0" h="689">
                <a:moveTo>
                  <a:pt x="538" y="10"/>
                </a:moveTo>
                <a:lnTo>
                  <a:pt x="564" y="0"/>
                </a:lnTo>
                <a:lnTo>
                  <a:pt x="622" y="26"/>
                </a:lnTo>
                <a:lnTo>
                  <a:pt x="648" y="51"/>
                </a:lnTo>
                <a:lnTo>
                  <a:pt x="689" y="83"/>
                </a:lnTo>
                <a:lnTo>
                  <a:pt x="679" y="93"/>
                </a:lnTo>
                <a:lnTo>
                  <a:pt x="648" y="119"/>
                </a:lnTo>
                <a:lnTo>
                  <a:pt x="606" y="135"/>
                </a:lnTo>
                <a:lnTo>
                  <a:pt x="580" y="124"/>
                </a:lnTo>
                <a:lnTo>
                  <a:pt x="538" y="124"/>
                </a:lnTo>
                <a:lnTo>
                  <a:pt x="523" y="139"/>
                </a:lnTo>
                <a:lnTo>
                  <a:pt x="544" y="165"/>
                </a:lnTo>
                <a:lnTo>
                  <a:pt x="544" y="207"/>
                </a:lnTo>
                <a:lnTo>
                  <a:pt x="564" y="217"/>
                </a:lnTo>
                <a:lnTo>
                  <a:pt x="570" y="233"/>
                </a:lnTo>
                <a:lnTo>
                  <a:pt x="606" y="243"/>
                </a:lnTo>
                <a:lnTo>
                  <a:pt x="606" y="259"/>
                </a:lnTo>
                <a:lnTo>
                  <a:pt x="591" y="269"/>
                </a:lnTo>
                <a:lnTo>
                  <a:pt x="570" y="284"/>
                </a:lnTo>
                <a:lnTo>
                  <a:pt x="591" y="310"/>
                </a:lnTo>
                <a:lnTo>
                  <a:pt x="570" y="326"/>
                </a:lnTo>
                <a:lnTo>
                  <a:pt x="554" y="357"/>
                </a:lnTo>
                <a:lnTo>
                  <a:pt x="538" y="378"/>
                </a:lnTo>
                <a:lnTo>
                  <a:pt x="538" y="404"/>
                </a:lnTo>
                <a:lnTo>
                  <a:pt x="497" y="425"/>
                </a:lnTo>
                <a:lnTo>
                  <a:pt x="497" y="450"/>
                </a:lnTo>
                <a:lnTo>
                  <a:pt x="487" y="460"/>
                </a:lnTo>
                <a:lnTo>
                  <a:pt x="482" y="466"/>
                </a:lnTo>
                <a:lnTo>
                  <a:pt x="430" y="486"/>
                </a:lnTo>
                <a:lnTo>
                  <a:pt x="419" y="466"/>
                </a:lnTo>
                <a:lnTo>
                  <a:pt x="415" y="476"/>
                </a:lnTo>
                <a:lnTo>
                  <a:pt x="404" y="486"/>
                </a:lnTo>
                <a:lnTo>
                  <a:pt x="378" y="527"/>
                </a:lnTo>
                <a:lnTo>
                  <a:pt x="415" y="533"/>
                </a:lnTo>
                <a:lnTo>
                  <a:pt x="415" y="580"/>
                </a:lnTo>
                <a:lnTo>
                  <a:pt x="430" y="584"/>
                </a:lnTo>
                <a:lnTo>
                  <a:pt x="456" y="642"/>
                </a:lnTo>
                <a:lnTo>
                  <a:pt x="456" y="652"/>
                </a:lnTo>
                <a:lnTo>
                  <a:pt x="446" y="662"/>
                </a:lnTo>
                <a:lnTo>
                  <a:pt x="435" y="652"/>
                </a:lnTo>
                <a:lnTo>
                  <a:pt x="419" y="662"/>
                </a:lnTo>
                <a:lnTo>
                  <a:pt x="404" y="662"/>
                </a:lnTo>
                <a:lnTo>
                  <a:pt x="362" y="662"/>
                </a:lnTo>
                <a:lnTo>
                  <a:pt x="362" y="668"/>
                </a:lnTo>
                <a:lnTo>
                  <a:pt x="347" y="668"/>
                </a:lnTo>
                <a:lnTo>
                  <a:pt x="347" y="678"/>
                </a:lnTo>
                <a:lnTo>
                  <a:pt x="337" y="688"/>
                </a:lnTo>
                <a:lnTo>
                  <a:pt x="295" y="668"/>
                </a:lnTo>
                <a:lnTo>
                  <a:pt x="285" y="642"/>
                </a:lnTo>
                <a:lnTo>
                  <a:pt x="280" y="627"/>
                </a:lnTo>
                <a:lnTo>
                  <a:pt x="259" y="627"/>
                </a:lnTo>
                <a:lnTo>
                  <a:pt x="254" y="600"/>
                </a:lnTo>
                <a:lnTo>
                  <a:pt x="239" y="595"/>
                </a:lnTo>
                <a:lnTo>
                  <a:pt x="217" y="600"/>
                </a:lnTo>
                <a:lnTo>
                  <a:pt x="171" y="611"/>
                </a:lnTo>
                <a:lnTo>
                  <a:pt x="171" y="621"/>
                </a:lnTo>
                <a:lnTo>
                  <a:pt x="150" y="611"/>
                </a:lnTo>
                <a:lnTo>
                  <a:pt x="135" y="600"/>
                </a:lnTo>
                <a:lnTo>
                  <a:pt x="104" y="611"/>
                </a:lnTo>
                <a:lnTo>
                  <a:pt x="67" y="611"/>
                </a:lnTo>
                <a:lnTo>
                  <a:pt x="41" y="621"/>
                </a:lnTo>
                <a:lnTo>
                  <a:pt x="41" y="595"/>
                </a:lnTo>
                <a:lnTo>
                  <a:pt x="52" y="559"/>
                </a:lnTo>
                <a:lnTo>
                  <a:pt x="67" y="559"/>
                </a:lnTo>
                <a:lnTo>
                  <a:pt x="88" y="543"/>
                </a:lnTo>
                <a:lnTo>
                  <a:pt x="104" y="543"/>
                </a:lnTo>
                <a:lnTo>
                  <a:pt x="104" y="533"/>
                </a:lnTo>
                <a:lnTo>
                  <a:pt x="109" y="533"/>
                </a:lnTo>
                <a:lnTo>
                  <a:pt x="109" y="512"/>
                </a:lnTo>
                <a:lnTo>
                  <a:pt x="94" y="512"/>
                </a:lnTo>
                <a:lnTo>
                  <a:pt x="88" y="476"/>
                </a:lnTo>
                <a:lnTo>
                  <a:pt x="62" y="450"/>
                </a:lnTo>
                <a:lnTo>
                  <a:pt x="37" y="445"/>
                </a:lnTo>
                <a:lnTo>
                  <a:pt x="0" y="394"/>
                </a:lnTo>
                <a:lnTo>
                  <a:pt x="62" y="409"/>
                </a:lnTo>
                <a:lnTo>
                  <a:pt x="94" y="409"/>
                </a:lnTo>
                <a:lnTo>
                  <a:pt x="119" y="409"/>
                </a:lnTo>
                <a:lnTo>
                  <a:pt x="135" y="404"/>
                </a:lnTo>
                <a:lnTo>
                  <a:pt x="176" y="394"/>
                </a:lnTo>
                <a:lnTo>
                  <a:pt x="229" y="378"/>
                </a:lnTo>
                <a:lnTo>
                  <a:pt x="229" y="326"/>
                </a:lnTo>
                <a:lnTo>
                  <a:pt x="239" y="316"/>
                </a:lnTo>
                <a:lnTo>
                  <a:pt x="243" y="310"/>
                </a:lnTo>
                <a:lnTo>
                  <a:pt x="254" y="310"/>
                </a:lnTo>
                <a:lnTo>
                  <a:pt x="280" y="310"/>
                </a:lnTo>
                <a:lnTo>
                  <a:pt x="285" y="295"/>
                </a:lnTo>
                <a:lnTo>
                  <a:pt x="295" y="284"/>
                </a:lnTo>
                <a:lnTo>
                  <a:pt x="311" y="295"/>
                </a:lnTo>
                <a:lnTo>
                  <a:pt x="321" y="295"/>
                </a:lnTo>
                <a:lnTo>
                  <a:pt x="337" y="300"/>
                </a:lnTo>
                <a:lnTo>
                  <a:pt x="352" y="284"/>
                </a:lnTo>
                <a:lnTo>
                  <a:pt x="347" y="259"/>
                </a:lnTo>
                <a:lnTo>
                  <a:pt x="352" y="243"/>
                </a:lnTo>
                <a:lnTo>
                  <a:pt x="352" y="217"/>
                </a:lnTo>
                <a:lnTo>
                  <a:pt x="378" y="202"/>
                </a:lnTo>
                <a:lnTo>
                  <a:pt x="373" y="186"/>
                </a:lnTo>
                <a:lnTo>
                  <a:pt x="362" y="165"/>
                </a:lnTo>
                <a:lnTo>
                  <a:pt x="378" y="165"/>
                </a:lnTo>
                <a:lnTo>
                  <a:pt x="415" y="165"/>
                </a:lnTo>
                <a:lnTo>
                  <a:pt x="404" y="139"/>
                </a:lnTo>
                <a:lnTo>
                  <a:pt x="415" y="124"/>
                </a:lnTo>
                <a:lnTo>
                  <a:pt x="419" y="93"/>
                </a:lnTo>
                <a:lnTo>
                  <a:pt x="415" y="51"/>
                </a:lnTo>
                <a:lnTo>
                  <a:pt x="419" y="31"/>
                </a:lnTo>
                <a:lnTo>
                  <a:pt x="446" y="16"/>
                </a:lnTo>
                <a:lnTo>
                  <a:pt x="472" y="10"/>
                </a:lnTo>
                <a:lnTo>
                  <a:pt x="538" y="1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6" name="Freeform 95"/>
          <p:cNvSpPr>
            <a:spLocks noChangeArrowheads="1"/>
          </p:cNvSpPr>
          <p:nvPr/>
        </p:nvSpPr>
        <p:spPr bwMode="auto">
          <a:xfrm>
            <a:off x="5349891" y="5052354"/>
            <a:ext cx="248541" cy="353346"/>
          </a:xfrm>
          <a:custGeom>
            <a:avLst/>
            <a:gdLst>
              <a:gd name="T0" fmla="*/ 207 w 208"/>
              <a:gd name="T1" fmla="*/ 294 h 295"/>
              <a:gd name="T2" fmla="*/ 201 w 208"/>
              <a:gd name="T3" fmla="*/ 279 h 295"/>
              <a:gd name="T4" fmla="*/ 186 w 208"/>
              <a:gd name="T5" fmla="*/ 268 h 295"/>
              <a:gd name="T6" fmla="*/ 176 w 208"/>
              <a:gd name="T7" fmla="*/ 258 h 295"/>
              <a:gd name="T8" fmla="*/ 160 w 208"/>
              <a:gd name="T9" fmla="*/ 243 h 295"/>
              <a:gd name="T10" fmla="*/ 150 w 208"/>
              <a:gd name="T11" fmla="*/ 237 h 295"/>
              <a:gd name="T12" fmla="*/ 145 w 208"/>
              <a:gd name="T13" fmla="*/ 217 h 295"/>
              <a:gd name="T14" fmla="*/ 135 w 208"/>
              <a:gd name="T15" fmla="*/ 227 h 295"/>
              <a:gd name="T16" fmla="*/ 150 w 208"/>
              <a:gd name="T17" fmla="*/ 258 h 295"/>
              <a:gd name="T18" fmla="*/ 145 w 208"/>
              <a:gd name="T19" fmla="*/ 258 h 295"/>
              <a:gd name="T20" fmla="*/ 125 w 208"/>
              <a:gd name="T21" fmla="*/ 237 h 295"/>
              <a:gd name="T22" fmla="*/ 93 w 208"/>
              <a:gd name="T23" fmla="*/ 227 h 295"/>
              <a:gd name="T24" fmla="*/ 82 w 208"/>
              <a:gd name="T25" fmla="*/ 237 h 295"/>
              <a:gd name="T26" fmla="*/ 78 w 208"/>
              <a:gd name="T27" fmla="*/ 237 h 295"/>
              <a:gd name="T28" fmla="*/ 67 w 208"/>
              <a:gd name="T29" fmla="*/ 227 h 295"/>
              <a:gd name="T30" fmla="*/ 52 w 208"/>
              <a:gd name="T31" fmla="*/ 217 h 295"/>
              <a:gd name="T32" fmla="*/ 57 w 208"/>
              <a:gd name="T33" fmla="*/ 201 h 295"/>
              <a:gd name="T34" fmla="*/ 57 w 208"/>
              <a:gd name="T35" fmla="*/ 186 h 295"/>
              <a:gd name="T36" fmla="*/ 52 w 208"/>
              <a:gd name="T37" fmla="*/ 186 h 295"/>
              <a:gd name="T38" fmla="*/ 41 w 208"/>
              <a:gd name="T39" fmla="*/ 201 h 295"/>
              <a:gd name="T40" fmla="*/ 37 w 208"/>
              <a:gd name="T41" fmla="*/ 196 h 295"/>
              <a:gd name="T42" fmla="*/ 16 w 208"/>
              <a:gd name="T43" fmla="*/ 145 h 295"/>
              <a:gd name="T44" fmla="*/ 0 w 208"/>
              <a:gd name="T45" fmla="*/ 108 h 295"/>
              <a:gd name="T46" fmla="*/ 16 w 208"/>
              <a:gd name="T47" fmla="*/ 119 h 295"/>
              <a:gd name="T48" fmla="*/ 26 w 208"/>
              <a:gd name="T49" fmla="*/ 129 h 295"/>
              <a:gd name="T50" fmla="*/ 37 w 208"/>
              <a:gd name="T51" fmla="*/ 119 h 295"/>
              <a:gd name="T52" fmla="*/ 26 w 208"/>
              <a:gd name="T53" fmla="*/ 88 h 295"/>
              <a:gd name="T54" fmla="*/ 26 w 208"/>
              <a:gd name="T55" fmla="*/ 51 h 295"/>
              <a:gd name="T56" fmla="*/ 37 w 208"/>
              <a:gd name="T57" fmla="*/ 0 h 295"/>
              <a:gd name="T58" fmla="*/ 52 w 208"/>
              <a:gd name="T59" fmla="*/ 0 h 295"/>
              <a:gd name="T60" fmla="*/ 82 w 208"/>
              <a:gd name="T61" fmla="*/ 10 h 295"/>
              <a:gd name="T62" fmla="*/ 93 w 208"/>
              <a:gd name="T63" fmla="*/ 0 h 295"/>
              <a:gd name="T64" fmla="*/ 98 w 208"/>
              <a:gd name="T65" fmla="*/ 10 h 295"/>
              <a:gd name="T66" fmla="*/ 98 w 208"/>
              <a:gd name="T67" fmla="*/ 26 h 295"/>
              <a:gd name="T68" fmla="*/ 98 w 208"/>
              <a:gd name="T69" fmla="*/ 51 h 295"/>
              <a:gd name="T70" fmla="*/ 119 w 208"/>
              <a:gd name="T71" fmla="*/ 67 h 295"/>
              <a:gd name="T72" fmla="*/ 119 w 208"/>
              <a:gd name="T73" fmla="*/ 88 h 295"/>
              <a:gd name="T74" fmla="*/ 109 w 208"/>
              <a:gd name="T75" fmla="*/ 119 h 295"/>
              <a:gd name="T76" fmla="*/ 82 w 208"/>
              <a:gd name="T77" fmla="*/ 129 h 295"/>
              <a:gd name="T78" fmla="*/ 78 w 208"/>
              <a:gd name="T79" fmla="*/ 149 h 295"/>
              <a:gd name="T80" fmla="*/ 93 w 208"/>
              <a:gd name="T81" fmla="*/ 176 h 295"/>
              <a:gd name="T82" fmla="*/ 93 w 208"/>
              <a:gd name="T83" fmla="*/ 186 h 295"/>
              <a:gd name="T84" fmla="*/ 93 w 208"/>
              <a:gd name="T85" fmla="*/ 201 h 295"/>
              <a:gd name="T86" fmla="*/ 119 w 208"/>
              <a:gd name="T87" fmla="*/ 217 h 295"/>
              <a:gd name="T88" fmla="*/ 125 w 208"/>
              <a:gd name="T89" fmla="*/ 212 h 295"/>
              <a:gd name="T90" fmla="*/ 125 w 208"/>
              <a:gd name="T91" fmla="*/ 201 h 295"/>
              <a:gd name="T92" fmla="*/ 150 w 208"/>
              <a:gd name="T93" fmla="*/ 201 h 295"/>
              <a:gd name="T94" fmla="*/ 160 w 208"/>
              <a:gd name="T95" fmla="*/ 227 h 295"/>
              <a:gd name="T96" fmla="*/ 166 w 208"/>
              <a:gd name="T97" fmla="*/ 227 h 295"/>
              <a:gd name="T98" fmla="*/ 166 w 208"/>
              <a:gd name="T99" fmla="*/ 217 h 295"/>
              <a:gd name="T100" fmla="*/ 201 w 208"/>
              <a:gd name="T101" fmla="*/ 227 h 295"/>
              <a:gd name="T102" fmla="*/ 186 w 208"/>
              <a:gd name="T103" fmla="*/ 237 h 295"/>
              <a:gd name="T104" fmla="*/ 191 w 208"/>
              <a:gd name="T105" fmla="*/ 253 h 295"/>
              <a:gd name="T106" fmla="*/ 207 w 208"/>
              <a:gd name="T107" fmla="*/ 258 h 295"/>
              <a:gd name="T108" fmla="*/ 207 w 208"/>
              <a:gd name="T109" fmla="*/ 294 h 295"/>
              <a:gd name="T110" fmla="*/ 207 w 208"/>
              <a:gd name="T111" fmla="*/ 294 h 2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8"/>
              <a:gd name="T169" fmla="*/ 0 h 295"/>
              <a:gd name="T170" fmla="*/ 208 w 208"/>
              <a:gd name="T171" fmla="*/ 295 h 29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8" h="295">
                <a:moveTo>
                  <a:pt x="207" y="294"/>
                </a:moveTo>
                <a:lnTo>
                  <a:pt x="201" y="279"/>
                </a:lnTo>
                <a:lnTo>
                  <a:pt x="186" y="268"/>
                </a:lnTo>
                <a:lnTo>
                  <a:pt x="176" y="258"/>
                </a:lnTo>
                <a:lnTo>
                  <a:pt x="160" y="243"/>
                </a:lnTo>
                <a:lnTo>
                  <a:pt x="150" y="237"/>
                </a:lnTo>
                <a:lnTo>
                  <a:pt x="145" y="217"/>
                </a:lnTo>
                <a:lnTo>
                  <a:pt x="135" y="227"/>
                </a:lnTo>
                <a:lnTo>
                  <a:pt x="150" y="258"/>
                </a:lnTo>
                <a:lnTo>
                  <a:pt x="145" y="258"/>
                </a:lnTo>
                <a:lnTo>
                  <a:pt x="125" y="237"/>
                </a:lnTo>
                <a:lnTo>
                  <a:pt x="93" y="227"/>
                </a:lnTo>
                <a:lnTo>
                  <a:pt x="82" y="237"/>
                </a:lnTo>
                <a:lnTo>
                  <a:pt x="78" y="237"/>
                </a:lnTo>
                <a:lnTo>
                  <a:pt x="67" y="227"/>
                </a:lnTo>
                <a:lnTo>
                  <a:pt x="52" y="217"/>
                </a:lnTo>
                <a:lnTo>
                  <a:pt x="57" y="201"/>
                </a:lnTo>
                <a:lnTo>
                  <a:pt x="57" y="186"/>
                </a:lnTo>
                <a:lnTo>
                  <a:pt x="52" y="186"/>
                </a:lnTo>
                <a:lnTo>
                  <a:pt x="41" y="201"/>
                </a:lnTo>
                <a:lnTo>
                  <a:pt x="37" y="196"/>
                </a:lnTo>
                <a:lnTo>
                  <a:pt x="16" y="145"/>
                </a:lnTo>
                <a:lnTo>
                  <a:pt x="0" y="108"/>
                </a:lnTo>
                <a:lnTo>
                  <a:pt x="16" y="119"/>
                </a:lnTo>
                <a:lnTo>
                  <a:pt x="26" y="129"/>
                </a:lnTo>
                <a:lnTo>
                  <a:pt x="37" y="119"/>
                </a:lnTo>
                <a:lnTo>
                  <a:pt x="26" y="88"/>
                </a:lnTo>
                <a:lnTo>
                  <a:pt x="26" y="51"/>
                </a:lnTo>
                <a:lnTo>
                  <a:pt x="37" y="0"/>
                </a:lnTo>
                <a:lnTo>
                  <a:pt x="52" y="0"/>
                </a:lnTo>
                <a:lnTo>
                  <a:pt x="82" y="10"/>
                </a:lnTo>
                <a:lnTo>
                  <a:pt x="93" y="0"/>
                </a:lnTo>
                <a:lnTo>
                  <a:pt x="98" y="10"/>
                </a:lnTo>
                <a:lnTo>
                  <a:pt x="98" y="26"/>
                </a:lnTo>
                <a:lnTo>
                  <a:pt x="98" y="51"/>
                </a:lnTo>
                <a:lnTo>
                  <a:pt x="119" y="67"/>
                </a:lnTo>
                <a:lnTo>
                  <a:pt x="119" y="88"/>
                </a:lnTo>
                <a:lnTo>
                  <a:pt x="109" y="119"/>
                </a:lnTo>
                <a:lnTo>
                  <a:pt x="82" y="129"/>
                </a:lnTo>
                <a:lnTo>
                  <a:pt x="78" y="149"/>
                </a:lnTo>
                <a:lnTo>
                  <a:pt x="93" y="176"/>
                </a:lnTo>
                <a:lnTo>
                  <a:pt x="93" y="186"/>
                </a:lnTo>
                <a:lnTo>
                  <a:pt x="93" y="201"/>
                </a:lnTo>
                <a:lnTo>
                  <a:pt x="119" y="217"/>
                </a:lnTo>
                <a:lnTo>
                  <a:pt x="125" y="212"/>
                </a:lnTo>
                <a:lnTo>
                  <a:pt x="125" y="201"/>
                </a:lnTo>
                <a:lnTo>
                  <a:pt x="150" y="201"/>
                </a:lnTo>
                <a:lnTo>
                  <a:pt x="160" y="227"/>
                </a:lnTo>
                <a:lnTo>
                  <a:pt x="166" y="227"/>
                </a:lnTo>
                <a:lnTo>
                  <a:pt x="166" y="217"/>
                </a:lnTo>
                <a:lnTo>
                  <a:pt x="201" y="227"/>
                </a:lnTo>
                <a:lnTo>
                  <a:pt x="186" y="237"/>
                </a:lnTo>
                <a:lnTo>
                  <a:pt x="191" y="253"/>
                </a:lnTo>
                <a:lnTo>
                  <a:pt x="207" y="258"/>
                </a:lnTo>
                <a:lnTo>
                  <a:pt x="207" y="29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7" name="Freeform 96"/>
          <p:cNvSpPr>
            <a:spLocks noChangeArrowheads="1"/>
          </p:cNvSpPr>
          <p:nvPr/>
        </p:nvSpPr>
        <p:spPr bwMode="auto">
          <a:xfrm>
            <a:off x="5511592" y="5555423"/>
            <a:ext cx="242552" cy="242550"/>
          </a:xfrm>
          <a:custGeom>
            <a:avLst/>
            <a:gdLst>
              <a:gd name="T0" fmla="*/ 151 w 203"/>
              <a:gd name="T1" fmla="*/ 202 h 203"/>
              <a:gd name="T2" fmla="*/ 139 w 203"/>
              <a:gd name="T3" fmla="*/ 192 h 203"/>
              <a:gd name="T4" fmla="*/ 139 w 203"/>
              <a:gd name="T5" fmla="*/ 186 h 203"/>
              <a:gd name="T6" fmla="*/ 139 w 203"/>
              <a:gd name="T7" fmla="*/ 176 h 203"/>
              <a:gd name="T8" fmla="*/ 135 w 203"/>
              <a:gd name="T9" fmla="*/ 186 h 203"/>
              <a:gd name="T10" fmla="*/ 98 w 203"/>
              <a:gd name="T11" fmla="*/ 176 h 203"/>
              <a:gd name="T12" fmla="*/ 83 w 203"/>
              <a:gd name="T13" fmla="*/ 135 h 203"/>
              <a:gd name="T14" fmla="*/ 93 w 203"/>
              <a:gd name="T15" fmla="*/ 119 h 203"/>
              <a:gd name="T16" fmla="*/ 83 w 203"/>
              <a:gd name="T17" fmla="*/ 104 h 203"/>
              <a:gd name="T18" fmla="*/ 57 w 203"/>
              <a:gd name="T19" fmla="*/ 93 h 203"/>
              <a:gd name="T20" fmla="*/ 67 w 203"/>
              <a:gd name="T21" fmla="*/ 119 h 203"/>
              <a:gd name="T22" fmla="*/ 51 w 203"/>
              <a:gd name="T23" fmla="*/ 108 h 203"/>
              <a:gd name="T24" fmla="*/ 41 w 203"/>
              <a:gd name="T25" fmla="*/ 104 h 203"/>
              <a:gd name="T26" fmla="*/ 41 w 203"/>
              <a:gd name="T27" fmla="*/ 108 h 203"/>
              <a:gd name="T28" fmla="*/ 31 w 203"/>
              <a:gd name="T29" fmla="*/ 108 h 203"/>
              <a:gd name="T30" fmla="*/ 26 w 203"/>
              <a:gd name="T31" fmla="*/ 93 h 203"/>
              <a:gd name="T32" fmla="*/ 10 w 203"/>
              <a:gd name="T33" fmla="*/ 108 h 203"/>
              <a:gd name="T34" fmla="*/ 0 w 203"/>
              <a:gd name="T35" fmla="*/ 135 h 203"/>
              <a:gd name="T36" fmla="*/ 0 w 203"/>
              <a:gd name="T37" fmla="*/ 119 h 203"/>
              <a:gd name="T38" fmla="*/ 0 w 203"/>
              <a:gd name="T39" fmla="*/ 83 h 203"/>
              <a:gd name="T40" fmla="*/ 31 w 203"/>
              <a:gd name="T41" fmla="*/ 77 h 203"/>
              <a:gd name="T42" fmla="*/ 41 w 203"/>
              <a:gd name="T43" fmla="*/ 57 h 203"/>
              <a:gd name="T44" fmla="*/ 67 w 203"/>
              <a:gd name="T45" fmla="*/ 51 h 203"/>
              <a:gd name="T46" fmla="*/ 73 w 203"/>
              <a:gd name="T47" fmla="*/ 67 h 203"/>
              <a:gd name="T48" fmla="*/ 67 w 203"/>
              <a:gd name="T49" fmla="*/ 77 h 203"/>
              <a:gd name="T50" fmla="*/ 67 w 203"/>
              <a:gd name="T51" fmla="*/ 83 h 203"/>
              <a:gd name="T52" fmla="*/ 93 w 203"/>
              <a:gd name="T53" fmla="*/ 67 h 203"/>
              <a:gd name="T54" fmla="*/ 98 w 203"/>
              <a:gd name="T55" fmla="*/ 51 h 203"/>
              <a:gd name="T56" fmla="*/ 119 w 203"/>
              <a:gd name="T57" fmla="*/ 57 h 203"/>
              <a:gd name="T58" fmla="*/ 119 w 203"/>
              <a:gd name="T59" fmla="*/ 36 h 203"/>
              <a:gd name="T60" fmla="*/ 124 w 203"/>
              <a:gd name="T61" fmla="*/ 41 h 203"/>
              <a:gd name="T62" fmla="*/ 135 w 203"/>
              <a:gd name="T63" fmla="*/ 36 h 203"/>
              <a:gd name="T64" fmla="*/ 151 w 203"/>
              <a:gd name="T65" fmla="*/ 36 h 203"/>
              <a:gd name="T66" fmla="*/ 139 w 203"/>
              <a:gd name="T67" fmla="*/ 0 h 203"/>
              <a:gd name="T68" fmla="*/ 166 w 203"/>
              <a:gd name="T69" fmla="*/ 16 h 203"/>
              <a:gd name="T70" fmla="*/ 181 w 203"/>
              <a:gd name="T71" fmla="*/ 26 h 203"/>
              <a:gd name="T72" fmla="*/ 181 w 203"/>
              <a:gd name="T73" fmla="*/ 51 h 203"/>
              <a:gd name="T74" fmla="*/ 176 w 203"/>
              <a:gd name="T75" fmla="*/ 57 h 203"/>
              <a:gd name="T76" fmla="*/ 192 w 203"/>
              <a:gd name="T77" fmla="*/ 57 h 203"/>
              <a:gd name="T78" fmla="*/ 192 w 203"/>
              <a:gd name="T79" fmla="*/ 93 h 203"/>
              <a:gd name="T80" fmla="*/ 202 w 203"/>
              <a:gd name="T81" fmla="*/ 119 h 203"/>
              <a:gd name="T82" fmla="*/ 181 w 203"/>
              <a:gd name="T83" fmla="*/ 124 h 203"/>
              <a:gd name="T84" fmla="*/ 192 w 203"/>
              <a:gd name="T85" fmla="*/ 161 h 203"/>
              <a:gd name="T86" fmla="*/ 181 w 203"/>
              <a:gd name="T87" fmla="*/ 161 h 203"/>
              <a:gd name="T88" fmla="*/ 166 w 203"/>
              <a:gd name="T89" fmla="*/ 119 h 203"/>
              <a:gd name="T90" fmla="*/ 139 w 203"/>
              <a:gd name="T91" fmla="*/ 145 h 203"/>
              <a:gd name="T92" fmla="*/ 161 w 203"/>
              <a:gd name="T93" fmla="*/ 165 h 203"/>
              <a:gd name="T94" fmla="*/ 151 w 203"/>
              <a:gd name="T95" fmla="*/ 202 h 203"/>
              <a:gd name="T96" fmla="*/ 151 w 203"/>
              <a:gd name="T97" fmla="*/ 202 h 2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3"/>
              <a:gd name="T148" fmla="*/ 0 h 203"/>
              <a:gd name="T149" fmla="*/ 203 w 203"/>
              <a:gd name="T150" fmla="*/ 203 h 2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3" h="203">
                <a:moveTo>
                  <a:pt x="151" y="202"/>
                </a:moveTo>
                <a:lnTo>
                  <a:pt x="139" y="192"/>
                </a:lnTo>
                <a:lnTo>
                  <a:pt x="139" y="186"/>
                </a:lnTo>
                <a:lnTo>
                  <a:pt x="139" y="176"/>
                </a:lnTo>
                <a:lnTo>
                  <a:pt x="135" y="186"/>
                </a:lnTo>
                <a:lnTo>
                  <a:pt x="98" y="176"/>
                </a:lnTo>
                <a:lnTo>
                  <a:pt x="83" y="135"/>
                </a:lnTo>
                <a:lnTo>
                  <a:pt x="93" y="119"/>
                </a:lnTo>
                <a:lnTo>
                  <a:pt x="83" y="104"/>
                </a:lnTo>
                <a:lnTo>
                  <a:pt x="57" y="93"/>
                </a:lnTo>
                <a:lnTo>
                  <a:pt x="67" y="119"/>
                </a:lnTo>
                <a:lnTo>
                  <a:pt x="51" y="108"/>
                </a:lnTo>
                <a:lnTo>
                  <a:pt x="41" y="104"/>
                </a:lnTo>
                <a:lnTo>
                  <a:pt x="41" y="108"/>
                </a:lnTo>
                <a:lnTo>
                  <a:pt x="31" y="108"/>
                </a:lnTo>
                <a:lnTo>
                  <a:pt x="26" y="93"/>
                </a:lnTo>
                <a:lnTo>
                  <a:pt x="10" y="108"/>
                </a:lnTo>
                <a:lnTo>
                  <a:pt x="0" y="135"/>
                </a:lnTo>
                <a:lnTo>
                  <a:pt x="0" y="119"/>
                </a:lnTo>
                <a:lnTo>
                  <a:pt x="0" y="83"/>
                </a:lnTo>
                <a:lnTo>
                  <a:pt x="31" y="77"/>
                </a:lnTo>
                <a:lnTo>
                  <a:pt x="41" y="57"/>
                </a:lnTo>
                <a:lnTo>
                  <a:pt x="67" y="51"/>
                </a:lnTo>
                <a:lnTo>
                  <a:pt x="73" y="67"/>
                </a:lnTo>
                <a:lnTo>
                  <a:pt x="67" y="77"/>
                </a:lnTo>
                <a:lnTo>
                  <a:pt x="67" y="83"/>
                </a:lnTo>
                <a:lnTo>
                  <a:pt x="93" y="67"/>
                </a:lnTo>
                <a:lnTo>
                  <a:pt x="98" y="51"/>
                </a:lnTo>
                <a:lnTo>
                  <a:pt x="119" y="57"/>
                </a:lnTo>
                <a:lnTo>
                  <a:pt x="119" y="36"/>
                </a:lnTo>
                <a:lnTo>
                  <a:pt x="124" y="41"/>
                </a:lnTo>
                <a:lnTo>
                  <a:pt x="135" y="36"/>
                </a:lnTo>
                <a:lnTo>
                  <a:pt x="151" y="36"/>
                </a:lnTo>
                <a:lnTo>
                  <a:pt x="139" y="0"/>
                </a:lnTo>
                <a:lnTo>
                  <a:pt x="166" y="16"/>
                </a:lnTo>
                <a:lnTo>
                  <a:pt x="181" y="26"/>
                </a:lnTo>
                <a:lnTo>
                  <a:pt x="181" y="51"/>
                </a:lnTo>
                <a:lnTo>
                  <a:pt x="176" y="57"/>
                </a:lnTo>
                <a:lnTo>
                  <a:pt x="192" y="57"/>
                </a:lnTo>
                <a:lnTo>
                  <a:pt x="192" y="93"/>
                </a:lnTo>
                <a:lnTo>
                  <a:pt x="202" y="119"/>
                </a:lnTo>
                <a:lnTo>
                  <a:pt x="181" y="124"/>
                </a:lnTo>
                <a:lnTo>
                  <a:pt x="192" y="161"/>
                </a:lnTo>
                <a:lnTo>
                  <a:pt x="181" y="161"/>
                </a:lnTo>
                <a:lnTo>
                  <a:pt x="166" y="119"/>
                </a:lnTo>
                <a:lnTo>
                  <a:pt x="139" y="145"/>
                </a:lnTo>
                <a:lnTo>
                  <a:pt x="161" y="165"/>
                </a:lnTo>
                <a:lnTo>
                  <a:pt x="151" y="20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8" name="Freeform 97"/>
          <p:cNvSpPr>
            <a:spLocks noChangeArrowheads="1"/>
          </p:cNvSpPr>
          <p:nvPr/>
        </p:nvSpPr>
        <p:spPr bwMode="auto">
          <a:xfrm>
            <a:off x="5493625" y="5438638"/>
            <a:ext cx="56896" cy="86840"/>
          </a:xfrm>
          <a:custGeom>
            <a:avLst/>
            <a:gdLst>
              <a:gd name="T0" fmla="*/ 0 w 48"/>
              <a:gd name="T1" fmla="*/ 73 h 74"/>
              <a:gd name="T2" fmla="*/ 0 w 48"/>
              <a:gd name="T3" fmla="*/ 26 h 74"/>
              <a:gd name="T4" fmla="*/ 0 w 48"/>
              <a:gd name="T5" fmla="*/ 0 h 74"/>
              <a:gd name="T6" fmla="*/ 16 w 48"/>
              <a:gd name="T7" fmla="*/ 0 h 74"/>
              <a:gd name="T8" fmla="*/ 26 w 48"/>
              <a:gd name="T9" fmla="*/ 16 h 74"/>
              <a:gd name="T10" fmla="*/ 31 w 48"/>
              <a:gd name="T11" fmla="*/ 4 h 74"/>
              <a:gd name="T12" fmla="*/ 47 w 48"/>
              <a:gd name="T13" fmla="*/ 16 h 74"/>
              <a:gd name="T14" fmla="*/ 47 w 48"/>
              <a:gd name="T15" fmla="*/ 31 h 74"/>
              <a:gd name="T16" fmla="*/ 41 w 48"/>
              <a:gd name="T17" fmla="*/ 41 h 74"/>
              <a:gd name="T18" fmla="*/ 0 w 48"/>
              <a:gd name="T19" fmla="*/ 73 h 74"/>
              <a:gd name="T20" fmla="*/ 0 w 48"/>
              <a:gd name="T21" fmla="*/ 73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"/>
              <a:gd name="T34" fmla="*/ 0 h 74"/>
              <a:gd name="T35" fmla="*/ 48 w 48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" h="74">
                <a:moveTo>
                  <a:pt x="0" y="73"/>
                </a:moveTo>
                <a:lnTo>
                  <a:pt x="0" y="26"/>
                </a:lnTo>
                <a:lnTo>
                  <a:pt x="0" y="0"/>
                </a:lnTo>
                <a:lnTo>
                  <a:pt x="16" y="0"/>
                </a:lnTo>
                <a:lnTo>
                  <a:pt x="26" y="16"/>
                </a:lnTo>
                <a:lnTo>
                  <a:pt x="31" y="4"/>
                </a:lnTo>
                <a:lnTo>
                  <a:pt x="47" y="16"/>
                </a:lnTo>
                <a:lnTo>
                  <a:pt x="47" y="31"/>
                </a:lnTo>
                <a:lnTo>
                  <a:pt x="41" y="41"/>
                </a:lnTo>
                <a:lnTo>
                  <a:pt x="0" y="7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19" name="Freeform 98"/>
          <p:cNvSpPr>
            <a:spLocks noChangeArrowheads="1"/>
          </p:cNvSpPr>
          <p:nvPr/>
        </p:nvSpPr>
        <p:spPr bwMode="auto">
          <a:xfrm>
            <a:off x="5239097" y="5456605"/>
            <a:ext cx="128761" cy="167689"/>
          </a:xfrm>
          <a:custGeom>
            <a:avLst/>
            <a:gdLst>
              <a:gd name="T0" fmla="*/ 0 w 110"/>
              <a:gd name="T1" fmla="*/ 139 h 140"/>
              <a:gd name="T2" fmla="*/ 27 w 110"/>
              <a:gd name="T3" fmla="*/ 118 h 140"/>
              <a:gd name="T4" fmla="*/ 42 w 110"/>
              <a:gd name="T5" fmla="*/ 108 h 140"/>
              <a:gd name="T6" fmla="*/ 62 w 110"/>
              <a:gd name="T7" fmla="*/ 77 h 140"/>
              <a:gd name="T8" fmla="*/ 78 w 110"/>
              <a:gd name="T9" fmla="*/ 57 h 140"/>
              <a:gd name="T10" fmla="*/ 93 w 110"/>
              <a:gd name="T11" fmla="*/ 51 h 140"/>
              <a:gd name="T12" fmla="*/ 93 w 110"/>
              <a:gd name="T13" fmla="*/ 26 h 140"/>
              <a:gd name="T14" fmla="*/ 103 w 110"/>
              <a:gd name="T15" fmla="*/ 0 h 140"/>
              <a:gd name="T16" fmla="*/ 103 w 110"/>
              <a:gd name="T17" fmla="*/ 16 h 140"/>
              <a:gd name="T18" fmla="*/ 103 w 110"/>
              <a:gd name="T19" fmla="*/ 26 h 140"/>
              <a:gd name="T20" fmla="*/ 109 w 110"/>
              <a:gd name="T21" fmla="*/ 51 h 140"/>
              <a:gd name="T22" fmla="*/ 93 w 110"/>
              <a:gd name="T23" fmla="*/ 57 h 140"/>
              <a:gd name="T24" fmla="*/ 93 w 110"/>
              <a:gd name="T25" fmla="*/ 77 h 140"/>
              <a:gd name="T26" fmla="*/ 78 w 110"/>
              <a:gd name="T27" fmla="*/ 82 h 140"/>
              <a:gd name="T28" fmla="*/ 62 w 110"/>
              <a:gd name="T29" fmla="*/ 108 h 140"/>
              <a:gd name="T30" fmla="*/ 42 w 110"/>
              <a:gd name="T31" fmla="*/ 118 h 140"/>
              <a:gd name="T32" fmla="*/ 21 w 110"/>
              <a:gd name="T33" fmla="*/ 133 h 140"/>
              <a:gd name="T34" fmla="*/ 0 w 110"/>
              <a:gd name="T35" fmla="*/ 139 h 140"/>
              <a:gd name="T36" fmla="*/ 0 w 110"/>
              <a:gd name="T37" fmla="*/ 139 h 1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0"/>
              <a:gd name="T58" fmla="*/ 0 h 140"/>
              <a:gd name="T59" fmla="*/ 110 w 110"/>
              <a:gd name="T60" fmla="*/ 140 h 1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0" h="140">
                <a:moveTo>
                  <a:pt x="0" y="139"/>
                </a:moveTo>
                <a:lnTo>
                  <a:pt x="27" y="118"/>
                </a:lnTo>
                <a:lnTo>
                  <a:pt x="42" y="108"/>
                </a:lnTo>
                <a:lnTo>
                  <a:pt x="62" y="77"/>
                </a:lnTo>
                <a:lnTo>
                  <a:pt x="78" y="57"/>
                </a:lnTo>
                <a:lnTo>
                  <a:pt x="93" y="51"/>
                </a:lnTo>
                <a:lnTo>
                  <a:pt x="93" y="26"/>
                </a:lnTo>
                <a:lnTo>
                  <a:pt x="103" y="0"/>
                </a:lnTo>
                <a:lnTo>
                  <a:pt x="103" y="16"/>
                </a:lnTo>
                <a:lnTo>
                  <a:pt x="103" y="26"/>
                </a:lnTo>
                <a:lnTo>
                  <a:pt x="109" y="51"/>
                </a:lnTo>
                <a:lnTo>
                  <a:pt x="93" y="57"/>
                </a:lnTo>
                <a:lnTo>
                  <a:pt x="93" y="77"/>
                </a:lnTo>
                <a:lnTo>
                  <a:pt x="78" y="82"/>
                </a:lnTo>
                <a:lnTo>
                  <a:pt x="62" y="108"/>
                </a:lnTo>
                <a:lnTo>
                  <a:pt x="42" y="118"/>
                </a:lnTo>
                <a:lnTo>
                  <a:pt x="21" y="133"/>
                </a:lnTo>
                <a:lnTo>
                  <a:pt x="0" y="13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0" name="Freeform 99"/>
          <p:cNvSpPr>
            <a:spLocks noChangeArrowheads="1"/>
          </p:cNvSpPr>
          <p:nvPr/>
        </p:nvSpPr>
        <p:spPr bwMode="auto">
          <a:xfrm>
            <a:off x="5610410" y="5393722"/>
            <a:ext cx="80850" cy="92827"/>
          </a:xfrm>
          <a:custGeom>
            <a:avLst/>
            <a:gdLst>
              <a:gd name="T0" fmla="*/ 68 w 69"/>
              <a:gd name="T1" fmla="*/ 78 h 79"/>
              <a:gd name="T2" fmla="*/ 52 w 69"/>
              <a:gd name="T3" fmla="*/ 68 h 79"/>
              <a:gd name="T4" fmla="*/ 37 w 69"/>
              <a:gd name="T5" fmla="*/ 41 h 79"/>
              <a:gd name="T6" fmla="*/ 16 w 69"/>
              <a:gd name="T7" fmla="*/ 37 h 79"/>
              <a:gd name="T8" fmla="*/ 0 w 69"/>
              <a:gd name="T9" fmla="*/ 10 h 79"/>
              <a:gd name="T10" fmla="*/ 41 w 69"/>
              <a:gd name="T11" fmla="*/ 0 h 79"/>
              <a:gd name="T12" fmla="*/ 52 w 69"/>
              <a:gd name="T13" fmla="*/ 10 h 79"/>
              <a:gd name="T14" fmla="*/ 57 w 69"/>
              <a:gd name="T15" fmla="*/ 21 h 79"/>
              <a:gd name="T16" fmla="*/ 52 w 69"/>
              <a:gd name="T17" fmla="*/ 37 h 79"/>
              <a:gd name="T18" fmla="*/ 68 w 69"/>
              <a:gd name="T19" fmla="*/ 78 h 79"/>
              <a:gd name="T20" fmla="*/ 68 w 69"/>
              <a:gd name="T21" fmla="*/ 78 h 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79"/>
              <a:gd name="T35" fmla="*/ 69 w 69"/>
              <a:gd name="T36" fmla="*/ 79 h 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79">
                <a:moveTo>
                  <a:pt x="68" y="78"/>
                </a:moveTo>
                <a:lnTo>
                  <a:pt x="52" y="68"/>
                </a:lnTo>
                <a:lnTo>
                  <a:pt x="37" y="41"/>
                </a:lnTo>
                <a:lnTo>
                  <a:pt x="16" y="37"/>
                </a:lnTo>
                <a:lnTo>
                  <a:pt x="0" y="10"/>
                </a:lnTo>
                <a:lnTo>
                  <a:pt x="41" y="0"/>
                </a:lnTo>
                <a:lnTo>
                  <a:pt x="52" y="10"/>
                </a:lnTo>
                <a:lnTo>
                  <a:pt x="57" y="21"/>
                </a:lnTo>
                <a:lnTo>
                  <a:pt x="52" y="37"/>
                </a:lnTo>
                <a:lnTo>
                  <a:pt x="68" y="7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1" name="Freeform 100"/>
          <p:cNvSpPr>
            <a:spLocks noChangeArrowheads="1"/>
          </p:cNvSpPr>
          <p:nvPr/>
        </p:nvSpPr>
        <p:spPr bwMode="auto">
          <a:xfrm>
            <a:off x="5523570" y="5486549"/>
            <a:ext cx="56896" cy="110796"/>
          </a:xfrm>
          <a:custGeom>
            <a:avLst/>
            <a:gdLst>
              <a:gd name="T0" fmla="*/ 31 w 48"/>
              <a:gd name="T1" fmla="*/ 93 h 94"/>
              <a:gd name="T2" fmla="*/ 16 w 48"/>
              <a:gd name="T3" fmla="*/ 73 h 94"/>
              <a:gd name="T4" fmla="*/ 6 w 48"/>
              <a:gd name="T5" fmla="*/ 73 h 94"/>
              <a:gd name="T6" fmla="*/ 0 w 48"/>
              <a:gd name="T7" fmla="*/ 51 h 94"/>
              <a:gd name="T8" fmla="*/ 16 w 48"/>
              <a:gd name="T9" fmla="*/ 41 h 94"/>
              <a:gd name="T10" fmla="*/ 31 w 48"/>
              <a:gd name="T11" fmla="*/ 4 h 94"/>
              <a:gd name="T12" fmla="*/ 41 w 48"/>
              <a:gd name="T13" fmla="*/ 0 h 94"/>
              <a:gd name="T14" fmla="*/ 47 w 48"/>
              <a:gd name="T15" fmla="*/ 4 h 94"/>
              <a:gd name="T16" fmla="*/ 41 w 48"/>
              <a:gd name="T17" fmla="*/ 31 h 94"/>
              <a:gd name="T18" fmla="*/ 31 w 48"/>
              <a:gd name="T19" fmla="*/ 67 h 94"/>
              <a:gd name="T20" fmla="*/ 41 w 48"/>
              <a:gd name="T21" fmla="*/ 93 h 94"/>
              <a:gd name="T22" fmla="*/ 31 w 48"/>
              <a:gd name="T23" fmla="*/ 93 h 94"/>
              <a:gd name="T24" fmla="*/ 31 w 48"/>
              <a:gd name="T25" fmla="*/ 93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94"/>
              <a:gd name="T41" fmla="*/ 48 w 48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94">
                <a:moveTo>
                  <a:pt x="31" y="93"/>
                </a:moveTo>
                <a:lnTo>
                  <a:pt x="16" y="73"/>
                </a:lnTo>
                <a:lnTo>
                  <a:pt x="6" y="73"/>
                </a:lnTo>
                <a:lnTo>
                  <a:pt x="0" y="51"/>
                </a:lnTo>
                <a:lnTo>
                  <a:pt x="16" y="41"/>
                </a:lnTo>
                <a:lnTo>
                  <a:pt x="31" y="4"/>
                </a:lnTo>
                <a:lnTo>
                  <a:pt x="41" y="0"/>
                </a:lnTo>
                <a:lnTo>
                  <a:pt x="47" y="4"/>
                </a:lnTo>
                <a:lnTo>
                  <a:pt x="41" y="31"/>
                </a:lnTo>
                <a:lnTo>
                  <a:pt x="31" y="67"/>
                </a:lnTo>
                <a:lnTo>
                  <a:pt x="41" y="93"/>
                </a:lnTo>
                <a:lnTo>
                  <a:pt x="31" y="9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2" name="Freeform 101"/>
          <p:cNvSpPr>
            <a:spLocks noChangeArrowheads="1"/>
          </p:cNvSpPr>
          <p:nvPr/>
        </p:nvSpPr>
        <p:spPr bwMode="auto">
          <a:xfrm>
            <a:off x="5622388" y="5456605"/>
            <a:ext cx="50905" cy="80851"/>
          </a:xfrm>
          <a:custGeom>
            <a:avLst/>
            <a:gdLst>
              <a:gd name="T0" fmla="*/ 31 w 43"/>
              <a:gd name="T1" fmla="*/ 67 h 68"/>
              <a:gd name="T2" fmla="*/ 15 w 43"/>
              <a:gd name="T3" fmla="*/ 26 h 68"/>
              <a:gd name="T4" fmla="*/ 6 w 43"/>
              <a:gd name="T5" fmla="*/ 26 h 68"/>
              <a:gd name="T6" fmla="*/ 0 w 43"/>
              <a:gd name="T7" fmla="*/ 0 h 68"/>
              <a:gd name="T8" fmla="*/ 6 w 43"/>
              <a:gd name="T9" fmla="*/ 10 h 68"/>
              <a:gd name="T10" fmla="*/ 26 w 43"/>
              <a:gd name="T11" fmla="*/ 10 h 68"/>
              <a:gd name="T12" fmla="*/ 26 w 43"/>
              <a:gd name="T13" fmla="*/ 26 h 68"/>
              <a:gd name="T14" fmla="*/ 42 w 43"/>
              <a:gd name="T15" fmla="*/ 57 h 68"/>
              <a:gd name="T16" fmla="*/ 31 w 43"/>
              <a:gd name="T17" fmla="*/ 67 h 68"/>
              <a:gd name="T18" fmla="*/ 31 w 43"/>
              <a:gd name="T19" fmla="*/ 67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68"/>
              <a:gd name="T32" fmla="*/ 43 w 43"/>
              <a:gd name="T33" fmla="*/ 68 h 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68">
                <a:moveTo>
                  <a:pt x="31" y="67"/>
                </a:moveTo>
                <a:lnTo>
                  <a:pt x="15" y="26"/>
                </a:lnTo>
                <a:lnTo>
                  <a:pt x="6" y="26"/>
                </a:lnTo>
                <a:lnTo>
                  <a:pt x="0" y="0"/>
                </a:lnTo>
                <a:lnTo>
                  <a:pt x="6" y="10"/>
                </a:lnTo>
                <a:lnTo>
                  <a:pt x="26" y="10"/>
                </a:lnTo>
                <a:lnTo>
                  <a:pt x="26" y="26"/>
                </a:lnTo>
                <a:lnTo>
                  <a:pt x="42" y="57"/>
                </a:lnTo>
                <a:lnTo>
                  <a:pt x="31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3" name="Freeform 102"/>
          <p:cNvSpPr>
            <a:spLocks noChangeArrowheads="1"/>
          </p:cNvSpPr>
          <p:nvPr/>
        </p:nvSpPr>
        <p:spPr bwMode="auto">
          <a:xfrm>
            <a:off x="5571481" y="5474572"/>
            <a:ext cx="26951" cy="92829"/>
          </a:xfrm>
          <a:custGeom>
            <a:avLst/>
            <a:gdLst>
              <a:gd name="T0" fmla="*/ 6 w 22"/>
              <a:gd name="T1" fmla="*/ 77 h 78"/>
              <a:gd name="T2" fmla="*/ 0 w 22"/>
              <a:gd name="T3" fmla="*/ 77 h 78"/>
              <a:gd name="T4" fmla="*/ 15 w 22"/>
              <a:gd name="T5" fmla="*/ 36 h 78"/>
              <a:gd name="T6" fmla="*/ 21 w 22"/>
              <a:gd name="T7" fmla="*/ 0 h 78"/>
              <a:gd name="T8" fmla="*/ 21 w 22"/>
              <a:gd name="T9" fmla="*/ 41 h 78"/>
              <a:gd name="T10" fmla="*/ 15 w 22"/>
              <a:gd name="T11" fmla="*/ 51 h 78"/>
              <a:gd name="T12" fmla="*/ 6 w 22"/>
              <a:gd name="T13" fmla="*/ 77 h 78"/>
              <a:gd name="T14" fmla="*/ 6 w 22"/>
              <a:gd name="T15" fmla="*/ 77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78"/>
              <a:gd name="T26" fmla="*/ 22 w 22"/>
              <a:gd name="T27" fmla="*/ 78 h 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78">
                <a:moveTo>
                  <a:pt x="6" y="77"/>
                </a:moveTo>
                <a:lnTo>
                  <a:pt x="0" y="77"/>
                </a:lnTo>
                <a:lnTo>
                  <a:pt x="15" y="36"/>
                </a:lnTo>
                <a:lnTo>
                  <a:pt x="21" y="0"/>
                </a:lnTo>
                <a:lnTo>
                  <a:pt x="21" y="41"/>
                </a:lnTo>
                <a:lnTo>
                  <a:pt x="15" y="51"/>
                </a:lnTo>
                <a:lnTo>
                  <a:pt x="6" y="7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4" name="Freeform 103"/>
          <p:cNvSpPr>
            <a:spLocks noChangeArrowheads="1"/>
          </p:cNvSpPr>
          <p:nvPr/>
        </p:nvSpPr>
        <p:spPr bwMode="auto">
          <a:xfrm>
            <a:off x="5598432" y="5537456"/>
            <a:ext cx="44916" cy="29945"/>
          </a:xfrm>
          <a:custGeom>
            <a:avLst/>
            <a:gdLst>
              <a:gd name="T0" fmla="*/ 26 w 37"/>
              <a:gd name="T1" fmla="*/ 26 h 27"/>
              <a:gd name="T2" fmla="*/ 0 w 37"/>
              <a:gd name="T3" fmla="*/ 16 h 27"/>
              <a:gd name="T4" fmla="*/ 10 w 37"/>
              <a:gd name="T5" fmla="*/ 10 h 27"/>
              <a:gd name="T6" fmla="*/ 26 w 37"/>
              <a:gd name="T7" fmla="*/ 0 h 27"/>
              <a:gd name="T8" fmla="*/ 36 w 37"/>
              <a:gd name="T9" fmla="*/ 10 h 27"/>
              <a:gd name="T10" fmla="*/ 26 w 37"/>
              <a:gd name="T11" fmla="*/ 26 h 27"/>
              <a:gd name="T12" fmla="*/ 26 w 37"/>
              <a:gd name="T13" fmla="*/ 26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27"/>
              <a:gd name="T23" fmla="*/ 37 w 37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27">
                <a:moveTo>
                  <a:pt x="26" y="26"/>
                </a:moveTo>
                <a:lnTo>
                  <a:pt x="0" y="16"/>
                </a:lnTo>
                <a:lnTo>
                  <a:pt x="10" y="10"/>
                </a:lnTo>
                <a:lnTo>
                  <a:pt x="26" y="0"/>
                </a:lnTo>
                <a:lnTo>
                  <a:pt x="36" y="10"/>
                </a:lnTo>
                <a:lnTo>
                  <a:pt x="26" y="2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5" name="Freeform 104"/>
          <p:cNvSpPr>
            <a:spLocks noChangeArrowheads="1"/>
          </p:cNvSpPr>
          <p:nvPr/>
        </p:nvSpPr>
        <p:spPr bwMode="auto">
          <a:xfrm>
            <a:off x="798309" y="4273796"/>
            <a:ext cx="1134902" cy="934270"/>
          </a:xfrm>
          <a:custGeom>
            <a:avLst/>
            <a:gdLst>
              <a:gd name="T0" fmla="*/ 67 w 950"/>
              <a:gd name="T1" fmla="*/ 150 h 782"/>
              <a:gd name="T2" fmla="*/ 109 w 950"/>
              <a:gd name="T3" fmla="*/ 119 h 782"/>
              <a:gd name="T4" fmla="*/ 135 w 950"/>
              <a:gd name="T5" fmla="*/ 92 h 782"/>
              <a:gd name="T6" fmla="*/ 104 w 950"/>
              <a:gd name="T7" fmla="*/ 41 h 782"/>
              <a:gd name="T8" fmla="*/ 161 w 950"/>
              <a:gd name="T9" fmla="*/ 21 h 782"/>
              <a:gd name="T10" fmla="*/ 239 w 950"/>
              <a:gd name="T11" fmla="*/ 10 h 782"/>
              <a:gd name="T12" fmla="*/ 362 w 950"/>
              <a:gd name="T13" fmla="*/ 78 h 782"/>
              <a:gd name="T14" fmla="*/ 394 w 950"/>
              <a:gd name="T15" fmla="*/ 92 h 782"/>
              <a:gd name="T16" fmla="*/ 446 w 950"/>
              <a:gd name="T17" fmla="*/ 150 h 782"/>
              <a:gd name="T18" fmla="*/ 564 w 950"/>
              <a:gd name="T19" fmla="*/ 160 h 782"/>
              <a:gd name="T20" fmla="*/ 595 w 950"/>
              <a:gd name="T21" fmla="*/ 176 h 782"/>
              <a:gd name="T22" fmla="*/ 622 w 950"/>
              <a:gd name="T23" fmla="*/ 212 h 782"/>
              <a:gd name="T24" fmla="*/ 638 w 950"/>
              <a:gd name="T25" fmla="*/ 227 h 782"/>
              <a:gd name="T26" fmla="*/ 652 w 950"/>
              <a:gd name="T27" fmla="*/ 253 h 782"/>
              <a:gd name="T28" fmla="*/ 679 w 950"/>
              <a:gd name="T29" fmla="*/ 284 h 782"/>
              <a:gd name="T30" fmla="*/ 674 w 950"/>
              <a:gd name="T31" fmla="*/ 295 h 782"/>
              <a:gd name="T32" fmla="*/ 689 w 950"/>
              <a:gd name="T33" fmla="*/ 325 h 782"/>
              <a:gd name="T34" fmla="*/ 720 w 950"/>
              <a:gd name="T35" fmla="*/ 368 h 782"/>
              <a:gd name="T36" fmla="*/ 740 w 950"/>
              <a:gd name="T37" fmla="*/ 378 h 782"/>
              <a:gd name="T38" fmla="*/ 762 w 950"/>
              <a:gd name="T39" fmla="*/ 413 h 782"/>
              <a:gd name="T40" fmla="*/ 787 w 950"/>
              <a:gd name="T41" fmla="*/ 454 h 782"/>
              <a:gd name="T42" fmla="*/ 932 w 950"/>
              <a:gd name="T43" fmla="*/ 470 h 782"/>
              <a:gd name="T44" fmla="*/ 932 w 950"/>
              <a:gd name="T45" fmla="*/ 584 h 782"/>
              <a:gd name="T46" fmla="*/ 652 w 950"/>
              <a:gd name="T47" fmla="*/ 672 h 782"/>
              <a:gd name="T48" fmla="*/ 554 w 950"/>
              <a:gd name="T49" fmla="*/ 781 h 782"/>
              <a:gd name="T50" fmla="*/ 472 w 950"/>
              <a:gd name="T51" fmla="*/ 703 h 782"/>
              <a:gd name="T52" fmla="*/ 419 w 950"/>
              <a:gd name="T53" fmla="*/ 714 h 782"/>
              <a:gd name="T54" fmla="*/ 415 w 950"/>
              <a:gd name="T55" fmla="*/ 744 h 782"/>
              <a:gd name="T56" fmla="*/ 362 w 950"/>
              <a:gd name="T57" fmla="*/ 714 h 782"/>
              <a:gd name="T58" fmla="*/ 296 w 950"/>
              <a:gd name="T59" fmla="*/ 620 h 782"/>
              <a:gd name="T60" fmla="*/ 239 w 950"/>
              <a:gd name="T61" fmla="*/ 569 h 782"/>
              <a:gd name="T62" fmla="*/ 213 w 950"/>
              <a:gd name="T63" fmla="*/ 497 h 782"/>
              <a:gd name="T64" fmla="*/ 171 w 950"/>
              <a:gd name="T65" fmla="*/ 403 h 782"/>
              <a:gd name="T66" fmla="*/ 119 w 950"/>
              <a:gd name="T67" fmla="*/ 362 h 782"/>
              <a:gd name="T68" fmla="*/ 94 w 950"/>
              <a:gd name="T69" fmla="*/ 310 h 782"/>
              <a:gd name="T70" fmla="*/ 37 w 950"/>
              <a:gd name="T71" fmla="*/ 212 h 782"/>
              <a:gd name="T72" fmla="*/ 0 w 950"/>
              <a:gd name="T73" fmla="*/ 202 h 782"/>
              <a:gd name="T74" fmla="*/ 10 w 950"/>
              <a:gd name="T75" fmla="*/ 145 h 7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0"/>
              <a:gd name="T115" fmla="*/ 0 h 782"/>
              <a:gd name="T116" fmla="*/ 950 w 950"/>
              <a:gd name="T117" fmla="*/ 782 h 7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0" h="782">
                <a:moveTo>
                  <a:pt x="10" y="145"/>
                </a:moveTo>
                <a:lnTo>
                  <a:pt x="67" y="150"/>
                </a:lnTo>
                <a:lnTo>
                  <a:pt x="104" y="119"/>
                </a:lnTo>
                <a:lnTo>
                  <a:pt x="109" y="119"/>
                </a:lnTo>
                <a:lnTo>
                  <a:pt x="129" y="108"/>
                </a:lnTo>
                <a:lnTo>
                  <a:pt x="135" y="92"/>
                </a:lnTo>
                <a:lnTo>
                  <a:pt x="145" y="82"/>
                </a:lnTo>
                <a:lnTo>
                  <a:pt x="104" y="41"/>
                </a:lnTo>
                <a:lnTo>
                  <a:pt x="104" y="36"/>
                </a:lnTo>
                <a:lnTo>
                  <a:pt x="161" y="21"/>
                </a:lnTo>
                <a:lnTo>
                  <a:pt x="197" y="0"/>
                </a:lnTo>
                <a:lnTo>
                  <a:pt x="239" y="10"/>
                </a:lnTo>
                <a:lnTo>
                  <a:pt x="327" y="62"/>
                </a:lnTo>
                <a:lnTo>
                  <a:pt x="362" y="78"/>
                </a:lnTo>
                <a:lnTo>
                  <a:pt x="368" y="82"/>
                </a:lnTo>
                <a:lnTo>
                  <a:pt x="394" y="92"/>
                </a:lnTo>
                <a:lnTo>
                  <a:pt x="394" y="129"/>
                </a:lnTo>
                <a:lnTo>
                  <a:pt x="446" y="150"/>
                </a:lnTo>
                <a:lnTo>
                  <a:pt x="529" y="150"/>
                </a:lnTo>
                <a:lnTo>
                  <a:pt x="564" y="160"/>
                </a:lnTo>
                <a:lnTo>
                  <a:pt x="570" y="176"/>
                </a:lnTo>
                <a:lnTo>
                  <a:pt x="595" y="176"/>
                </a:lnTo>
                <a:lnTo>
                  <a:pt x="607" y="202"/>
                </a:lnTo>
                <a:lnTo>
                  <a:pt x="622" y="212"/>
                </a:lnTo>
                <a:lnTo>
                  <a:pt x="622" y="227"/>
                </a:lnTo>
                <a:lnTo>
                  <a:pt x="638" y="227"/>
                </a:lnTo>
                <a:lnTo>
                  <a:pt x="638" y="237"/>
                </a:lnTo>
                <a:lnTo>
                  <a:pt x="652" y="253"/>
                </a:lnTo>
                <a:lnTo>
                  <a:pt x="674" y="258"/>
                </a:lnTo>
                <a:lnTo>
                  <a:pt x="679" y="284"/>
                </a:lnTo>
                <a:lnTo>
                  <a:pt x="679" y="295"/>
                </a:lnTo>
                <a:lnTo>
                  <a:pt x="674" y="295"/>
                </a:lnTo>
                <a:lnTo>
                  <a:pt x="679" y="310"/>
                </a:lnTo>
                <a:lnTo>
                  <a:pt x="689" y="325"/>
                </a:lnTo>
                <a:lnTo>
                  <a:pt x="705" y="346"/>
                </a:lnTo>
                <a:lnTo>
                  <a:pt x="720" y="368"/>
                </a:lnTo>
                <a:lnTo>
                  <a:pt x="730" y="368"/>
                </a:lnTo>
                <a:lnTo>
                  <a:pt x="740" y="378"/>
                </a:lnTo>
                <a:lnTo>
                  <a:pt x="746" y="393"/>
                </a:lnTo>
                <a:lnTo>
                  <a:pt x="762" y="413"/>
                </a:lnTo>
                <a:lnTo>
                  <a:pt x="783" y="434"/>
                </a:lnTo>
                <a:lnTo>
                  <a:pt x="787" y="454"/>
                </a:lnTo>
                <a:lnTo>
                  <a:pt x="922" y="476"/>
                </a:lnTo>
                <a:lnTo>
                  <a:pt x="932" y="470"/>
                </a:lnTo>
                <a:lnTo>
                  <a:pt x="949" y="497"/>
                </a:lnTo>
                <a:lnTo>
                  <a:pt x="932" y="584"/>
                </a:lnTo>
                <a:lnTo>
                  <a:pt x="798" y="636"/>
                </a:lnTo>
                <a:lnTo>
                  <a:pt x="652" y="672"/>
                </a:lnTo>
                <a:lnTo>
                  <a:pt x="580" y="771"/>
                </a:lnTo>
                <a:lnTo>
                  <a:pt x="554" y="781"/>
                </a:lnTo>
                <a:lnTo>
                  <a:pt x="554" y="744"/>
                </a:lnTo>
                <a:lnTo>
                  <a:pt x="472" y="703"/>
                </a:lnTo>
                <a:lnTo>
                  <a:pt x="435" y="714"/>
                </a:lnTo>
                <a:lnTo>
                  <a:pt x="419" y="714"/>
                </a:lnTo>
                <a:lnTo>
                  <a:pt x="415" y="714"/>
                </a:lnTo>
                <a:lnTo>
                  <a:pt x="415" y="744"/>
                </a:lnTo>
                <a:lnTo>
                  <a:pt x="389" y="760"/>
                </a:lnTo>
                <a:lnTo>
                  <a:pt x="362" y="714"/>
                </a:lnTo>
                <a:lnTo>
                  <a:pt x="337" y="687"/>
                </a:lnTo>
                <a:lnTo>
                  <a:pt x="296" y="620"/>
                </a:lnTo>
                <a:lnTo>
                  <a:pt x="270" y="579"/>
                </a:lnTo>
                <a:lnTo>
                  <a:pt x="239" y="569"/>
                </a:lnTo>
                <a:lnTo>
                  <a:pt x="213" y="527"/>
                </a:lnTo>
                <a:lnTo>
                  <a:pt x="213" y="497"/>
                </a:lnTo>
                <a:lnTo>
                  <a:pt x="213" y="476"/>
                </a:lnTo>
                <a:lnTo>
                  <a:pt x="171" y="403"/>
                </a:lnTo>
                <a:lnTo>
                  <a:pt x="135" y="388"/>
                </a:lnTo>
                <a:lnTo>
                  <a:pt x="119" y="362"/>
                </a:lnTo>
                <a:lnTo>
                  <a:pt x="129" y="352"/>
                </a:lnTo>
                <a:lnTo>
                  <a:pt x="94" y="310"/>
                </a:lnTo>
                <a:lnTo>
                  <a:pt x="62" y="253"/>
                </a:lnTo>
                <a:lnTo>
                  <a:pt x="37" y="212"/>
                </a:lnTo>
                <a:lnTo>
                  <a:pt x="21" y="202"/>
                </a:lnTo>
                <a:lnTo>
                  <a:pt x="0" y="202"/>
                </a:lnTo>
                <a:lnTo>
                  <a:pt x="10" y="170"/>
                </a:lnTo>
                <a:lnTo>
                  <a:pt x="10" y="145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6" name="Freeform 105"/>
          <p:cNvSpPr>
            <a:spLocks noChangeArrowheads="1"/>
          </p:cNvSpPr>
          <p:nvPr/>
        </p:nvSpPr>
        <p:spPr bwMode="auto">
          <a:xfrm>
            <a:off x="3235801" y="5555423"/>
            <a:ext cx="116785" cy="209612"/>
          </a:xfrm>
          <a:custGeom>
            <a:avLst/>
            <a:gdLst>
              <a:gd name="T0" fmla="*/ 41 w 99"/>
              <a:gd name="T1" fmla="*/ 176 h 177"/>
              <a:gd name="T2" fmla="*/ 26 w 99"/>
              <a:gd name="T3" fmla="*/ 149 h 177"/>
              <a:gd name="T4" fmla="*/ 16 w 99"/>
              <a:gd name="T5" fmla="*/ 108 h 177"/>
              <a:gd name="T6" fmla="*/ 0 w 99"/>
              <a:gd name="T7" fmla="*/ 77 h 177"/>
              <a:gd name="T8" fmla="*/ 10 w 99"/>
              <a:gd name="T9" fmla="*/ 77 h 177"/>
              <a:gd name="T10" fmla="*/ 16 w 99"/>
              <a:gd name="T11" fmla="*/ 41 h 177"/>
              <a:gd name="T12" fmla="*/ 10 w 99"/>
              <a:gd name="T13" fmla="*/ 36 h 177"/>
              <a:gd name="T14" fmla="*/ 16 w 99"/>
              <a:gd name="T15" fmla="*/ 26 h 177"/>
              <a:gd name="T16" fmla="*/ 26 w 99"/>
              <a:gd name="T17" fmla="*/ 10 h 177"/>
              <a:gd name="T18" fmla="*/ 16 w 99"/>
              <a:gd name="T19" fmla="*/ 0 h 177"/>
              <a:gd name="T20" fmla="*/ 57 w 99"/>
              <a:gd name="T21" fmla="*/ 26 h 177"/>
              <a:gd name="T22" fmla="*/ 57 w 99"/>
              <a:gd name="T23" fmla="*/ 36 h 177"/>
              <a:gd name="T24" fmla="*/ 78 w 99"/>
              <a:gd name="T25" fmla="*/ 57 h 177"/>
              <a:gd name="T26" fmla="*/ 98 w 99"/>
              <a:gd name="T27" fmla="*/ 104 h 177"/>
              <a:gd name="T28" fmla="*/ 92 w 99"/>
              <a:gd name="T29" fmla="*/ 149 h 177"/>
              <a:gd name="T30" fmla="*/ 41 w 99"/>
              <a:gd name="T31" fmla="*/ 176 h 177"/>
              <a:gd name="T32" fmla="*/ 41 w 99"/>
              <a:gd name="T33" fmla="*/ 176 h 1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177"/>
              <a:gd name="T53" fmla="*/ 99 w 99"/>
              <a:gd name="T54" fmla="*/ 177 h 1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177">
                <a:moveTo>
                  <a:pt x="41" y="176"/>
                </a:moveTo>
                <a:lnTo>
                  <a:pt x="26" y="149"/>
                </a:lnTo>
                <a:lnTo>
                  <a:pt x="16" y="108"/>
                </a:lnTo>
                <a:lnTo>
                  <a:pt x="0" y="77"/>
                </a:lnTo>
                <a:lnTo>
                  <a:pt x="10" y="77"/>
                </a:lnTo>
                <a:lnTo>
                  <a:pt x="16" y="41"/>
                </a:lnTo>
                <a:lnTo>
                  <a:pt x="10" y="36"/>
                </a:lnTo>
                <a:lnTo>
                  <a:pt x="16" y="26"/>
                </a:lnTo>
                <a:lnTo>
                  <a:pt x="26" y="10"/>
                </a:lnTo>
                <a:lnTo>
                  <a:pt x="16" y="0"/>
                </a:lnTo>
                <a:lnTo>
                  <a:pt x="57" y="26"/>
                </a:lnTo>
                <a:lnTo>
                  <a:pt x="57" y="36"/>
                </a:lnTo>
                <a:lnTo>
                  <a:pt x="78" y="57"/>
                </a:lnTo>
                <a:lnTo>
                  <a:pt x="98" y="104"/>
                </a:lnTo>
                <a:lnTo>
                  <a:pt x="92" y="149"/>
                </a:lnTo>
                <a:lnTo>
                  <a:pt x="41" y="17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7" name="Freeform 106"/>
          <p:cNvSpPr>
            <a:spLocks noChangeArrowheads="1"/>
          </p:cNvSpPr>
          <p:nvPr/>
        </p:nvSpPr>
        <p:spPr bwMode="auto">
          <a:xfrm>
            <a:off x="828254" y="3962373"/>
            <a:ext cx="335380" cy="302439"/>
          </a:xfrm>
          <a:custGeom>
            <a:avLst/>
            <a:gdLst>
              <a:gd name="T0" fmla="*/ 11 w 281"/>
              <a:gd name="T1" fmla="*/ 67 h 254"/>
              <a:gd name="T2" fmla="*/ 16 w 281"/>
              <a:gd name="T3" fmla="*/ 77 h 254"/>
              <a:gd name="T4" fmla="*/ 37 w 281"/>
              <a:gd name="T5" fmla="*/ 67 h 254"/>
              <a:gd name="T6" fmla="*/ 41 w 281"/>
              <a:gd name="T7" fmla="*/ 62 h 254"/>
              <a:gd name="T8" fmla="*/ 41 w 281"/>
              <a:gd name="T9" fmla="*/ 51 h 254"/>
              <a:gd name="T10" fmla="*/ 41 w 281"/>
              <a:gd name="T11" fmla="*/ 26 h 254"/>
              <a:gd name="T12" fmla="*/ 52 w 281"/>
              <a:gd name="T13" fmla="*/ 26 h 254"/>
              <a:gd name="T14" fmla="*/ 62 w 281"/>
              <a:gd name="T15" fmla="*/ 36 h 254"/>
              <a:gd name="T16" fmla="*/ 84 w 281"/>
              <a:gd name="T17" fmla="*/ 36 h 254"/>
              <a:gd name="T18" fmla="*/ 109 w 281"/>
              <a:gd name="T19" fmla="*/ 26 h 254"/>
              <a:gd name="T20" fmla="*/ 145 w 281"/>
              <a:gd name="T21" fmla="*/ 36 h 254"/>
              <a:gd name="T22" fmla="*/ 176 w 281"/>
              <a:gd name="T23" fmla="*/ 36 h 254"/>
              <a:gd name="T24" fmla="*/ 213 w 281"/>
              <a:gd name="T25" fmla="*/ 10 h 254"/>
              <a:gd name="T26" fmla="*/ 233 w 281"/>
              <a:gd name="T27" fmla="*/ 10 h 254"/>
              <a:gd name="T28" fmla="*/ 254 w 281"/>
              <a:gd name="T29" fmla="*/ 10 h 254"/>
              <a:gd name="T30" fmla="*/ 270 w 281"/>
              <a:gd name="T31" fmla="*/ 0 h 254"/>
              <a:gd name="T32" fmla="*/ 280 w 281"/>
              <a:gd name="T33" fmla="*/ 10 h 254"/>
              <a:gd name="T34" fmla="*/ 270 w 281"/>
              <a:gd name="T35" fmla="*/ 26 h 254"/>
              <a:gd name="T36" fmla="*/ 244 w 281"/>
              <a:gd name="T37" fmla="*/ 41 h 254"/>
              <a:gd name="T38" fmla="*/ 244 w 281"/>
              <a:gd name="T39" fmla="*/ 62 h 254"/>
              <a:gd name="T40" fmla="*/ 244 w 281"/>
              <a:gd name="T41" fmla="*/ 82 h 254"/>
              <a:gd name="T42" fmla="*/ 244 w 281"/>
              <a:gd name="T43" fmla="*/ 119 h 254"/>
              <a:gd name="T44" fmla="*/ 233 w 281"/>
              <a:gd name="T45" fmla="*/ 145 h 254"/>
              <a:gd name="T46" fmla="*/ 203 w 281"/>
              <a:gd name="T47" fmla="*/ 170 h 254"/>
              <a:gd name="T48" fmla="*/ 145 w 281"/>
              <a:gd name="T49" fmla="*/ 202 h 254"/>
              <a:gd name="T50" fmla="*/ 104 w 281"/>
              <a:gd name="T51" fmla="*/ 233 h 254"/>
              <a:gd name="T52" fmla="*/ 62 w 281"/>
              <a:gd name="T53" fmla="*/ 253 h 254"/>
              <a:gd name="T54" fmla="*/ 41 w 281"/>
              <a:gd name="T55" fmla="*/ 253 h 254"/>
              <a:gd name="T56" fmla="*/ 37 w 281"/>
              <a:gd name="T57" fmla="*/ 253 h 254"/>
              <a:gd name="T58" fmla="*/ 27 w 281"/>
              <a:gd name="T59" fmla="*/ 243 h 254"/>
              <a:gd name="T60" fmla="*/ 0 w 281"/>
              <a:gd name="T61" fmla="*/ 243 h 254"/>
              <a:gd name="T62" fmla="*/ 16 w 281"/>
              <a:gd name="T63" fmla="*/ 217 h 254"/>
              <a:gd name="T64" fmla="*/ 16 w 281"/>
              <a:gd name="T65" fmla="*/ 212 h 254"/>
              <a:gd name="T66" fmla="*/ 27 w 281"/>
              <a:gd name="T67" fmla="*/ 192 h 254"/>
              <a:gd name="T68" fmla="*/ 27 w 281"/>
              <a:gd name="T69" fmla="*/ 186 h 254"/>
              <a:gd name="T70" fmla="*/ 41 w 281"/>
              <a:gd name="T71" fmla="*/ 170 h 254"/>
              <a:gd name="T72" fmla="*/ 41 w 281"/>
              <a:gd name="T73" fmla="*/ 149 h 254"/>
              <a:gd name="T74" fmla="*/ 41 w 281"/>
              <a:gd name="T75" fmla="*/ 135 h 254"/>
              <a:gd name="T76" fmla="*/ 11 w 281"/>
              <a:gd name="T77" fmla="*/ 145 h 254"/>
              <a:gd name="T78" fmla="*/ 11 w 281"/>
              <a:gd name="T79" fmla="*/ 124 h 254"/>
              <a:gd name="T80" fmla="*/ 11 w 281"/>
              <a:gd name="T81" fmla="*/ 108 h 254"/>
              <a:gd name="T82" fmla="*/ 0 w 281"/>
              <a:gd name="T83" fmla="*/ 92 h 254"/>
              <a:gd name="T84" fmla="*/ 11 w 281"/>
              <a:gd name="T85" fmla="*/ 67 h 254"/>
              <a:gd name="T86" fmla="*/ 11 w 281"/>
              <a:gd name="T87" fmla="*/ 67 h 2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1"/>
              <a:gd name="T133" fmla="*/ 0 h 254"/>
              <a:gd name="T134" fmla="*/ 281 w 281"/>
              <a:gd name="T135" fmla="*/ 254 h 25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1" h="254">
                <a:moveTo>
                  <a:pt x="11" y="67"/>
                </a:moveTo>
                <a:lnTo>
                  <a:pt x="16" y="77"/>
                </a:lnTo>
                <a:lnTo>
                  <a:pt x="37" y="67"/>
                </a:lnTo>
                <a:lnTo>
                  <a:pt x="41" y="62"/>
                </a:lnTo>
                <a:lnTo>
                  <a:pt x="41" y="51"/>
                </a:lnTo>
                <a:lnTo>
                  <a:pt x="41" y="26"/>
                </a:lnTo>
                <a:lnTo>
                  <a:pt x="52" y="26"/>
                </a:lnTo>
                <a:lnTo>
                  <a:pt x="62" y="36"/>
                </a:lnTo>
                <a:lnTo>
                  <a:pt x="84" y="36"/>
                </a:lnTo>
                <a:lnTo>
                  <a:pt x="109" y="26"/>
                </a:lnTo>
                <a:lnTo>
                  <a:pt x="145" y="36"/>
                </a:lnTo>
                <a:lnTo>
                  <a:pt x="176" y="36"/>
                </a:lnTo>
                <a:lnTo>
                  <a:pt x="213" y="10"/>
                </a:lnTo>
                <a:lnTo>
                  <a:pt x="233" y="10"/>
                </a:lnTo>
                <a:lnTo>
                  <a:pt x="254" y="10"/>
                </a:lnTo>
                <a:lnTo>
                  <a:pt x="270" y="0"/>
                </a:lnTo>
                <a:lnTo>
                  <a:pt x="280" y="10"/>
                </a:lnTo>
                <a:lnTo>
                  <a:pt x="270" y="26"/>
                </a:lnTo>
                <a:lnTo>
                  <a:pt x="244" y="41"/>
                </a:lnTo>
                <a:lnTo>
                  <a:pt x="244" y="62"/>
                </a:lnTo>
                <a:lnTo>
                  <a:pt x="244" y="82"/>
                </a:lnTo>
                <a:lnTo>
                  <a:pt x="244" y="119"/>
                </a:lnTo>
                <a:lnTo>
                  <a:pt x="233" y="145"/>
                </a:lnTo>
                <a:lnTo>
                  <a:pt x="203" y="170"/>
                </a:lnTo>
                <a:lnTo>
                  <a:pt x="145" y="202"/>
                </a:lnTo>
                <a:lnTo>
                  <a:pt x="104" y="233"/>
                </a:lnTo>
                <a:lnTo>
                  <a:pt x="62" y="253"/>
                </a:lnTo>
                <a:lnTo>
                  <a:pt x="41" y="253"/>
                </a:lnTo>
                <a:lnTo>
                  <a:pt x="37" y="253"/>
                </a:lnTo>
                <a:lnTo>
                  <a:pt x="27" y="243"/>
                </a:lnTo>
                <a:lnTo>
                  <a:pt x="0" y="243"/>
                </a:lnTo>
                <a:lnTo>
                  <a:pt x="16" y="217"/>
                </a:lnTo>
                <a:lnTo>
                  <a:pt x="16" y="212"/>
                </a:lnTo>
                <a:lnTo>
                  <a:pt x="27" y="192"/>
                </a:lnTo>
                <a:lnTo>
                  <a:pt x="27" y="186"/>
                </a:lnTo>
                <a:lnTo>
                  <a:pt x="41" y="170"/>
                </a:lnTo>
                <a:lnTo>
                  <a:pt x="41" y="149"/>
                </a:lnTo>
                <a:lnTo>
                  <a:pt x="41" y="135"/>
                </a:lnTo>
                <a:lnTo>
                  <a:pt x="11" y="145"/>
                </a:lnTo>
                <a:lnTo>
                  <a:pt x="11" y="124"/>
                </a:lnTo>
                <a:lnTo>
                  <a:pt x="11" y="108"/>
                </a:lnTo>
                <a:lnTo>
                  <a:pt x="0" y="92"/>
                </a:lnTo>
                <a:lnTo>
                  <a:pt x="11" y="6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8" name="Freeform 107"/>
          <p:cNvSpPr>
            <a:spLocks noChangeArrowheads="1"/>
          </p:cNvSpPr>
          <p:nvPr/>
        </p:nvSpPr>
        <p:spPr bwMode="auto">
          <a:xfrm>
            <a:off x="4158095" y="4935570"/>
            <a:ext cx="443180" cy="844436"/>
          </a:xfrm>
          <a:custGeom>
            <a:avLst/>
            <a:gdLst>
              <a:gd name="T0" fmla="*/ 109 w 370"/>
              <a:gd name="T1" fmla="*/ 16 h 705"/>
              <a:gd name="T2" fmla="*/ 135 w 370"/>
              <a:gd name="T3" fmla="*/ 26 h 705"/>
              <a:gd name="T4" fmla="*/ 135 w 370"/>
              <a:gd name="T5" fmla="*/ 51 h 705"/>
              <a:gd name="T6" fmla="*/ 155 w 370"/>
              <a:gd name="T7" fmla="*/ 57 h 705"/>
              <a:gd name="T8" fmla="*/ 155 w 370"/>
              <a:gd name="T9" fmla="*/ 98 h 705"/>
              <a:gd name="T10" fmla="*/ 166 w 370"/>
              <a:gd name="T11" fmla="*/ 139 h 705"/>
              <a:gd name="T12" fmla="*/ 192 w 370"/>
              <a:gd name="T13" fmla="*/ 124 h 705"/>
              <a:gd name="T14" fmla="*/ 223 w 370"/>
              <a:gd name="T15" fmla="*/ 124 h 705"/>
              <a:gd name="T16" fmla="*/ 249 w 370"/>
              <a:gd name="T17" fmla="*/ 118 h 705"/>
              <a:gd name="T18" fmla="*/ 285 w 370"/>
              <a:gd name="T19" fmla="*/ 108 h 705"/>
              <a:gd name="T20" fmla="*/ 327 w 370"/>
              <a:gd name="T21" fmla="*/ 160 h 705"/>
              <a:gd name="T22" fmla="*/ 331 w 370"/>
              <a:gd name="T23" fmla="*/ 186 h 705"/>
              <a:gd name="T24" fmla="*/ 358 w 370"/>
              <a:gd name="T25" fmla="*/ 217 h 705"/>
              <a:gd name="T26" fmla="*/ 369 w 370"/>
              <a:gd name="T27" fmla="*/ 233 h 705"/>
              <a:gd name="T28" fmla="*/ 369 w 370"/>
              <a:gd name="T29" fmla="*/ 284 h 705"/>
              <a:gd name="T30" fmla="*/ 352 w 370"/>
              <a:gd name="T31" fmla="*/ 300 h 705"/>
              <a:gd name="T32" fmla="*/ 327 w 370"/>
              <a:gd name="T33" fmla="*/ 300 h 705"/>
              <a:gd name="T34" fmla="*/ 259 w 370"/>
              <a:gd name="T35" fmla="*/ 300 h 705"/>
              <a:gd name="T36" fmla="*/ 233 w 370"/>
              <a:gd name="T37" fmla="*/ 351 h 705"/>
              <a:gd name="T38" fmla="*/ 264 w 370"/>
              <a:gd name="T39" fmla="*/ 423 h 705"/>
              <a:gd name="T40" fmla="*/ 207 w 370"/>
              <a:gd name="T41" fmla="*/ 382 h 705"/>
              <a:gd name="T42" fmla="*/ 176 w 370"/>
              <a:gd name="T43" fmla="*/ 341 h 705"/>
              <a:gd name="T44" fmla="*/ 135 w 370"/>
              <a:gd name="T45" fmla="*/ 382 h 705"/>
              <a:gd name="T46" fmla="*/ 114 w 370"/>
              <a:gd name="T47" fmla="*/ 444 h 705"/>
              <a:gd name="T48" fmla="*/ 98 w 370"/>
              <a:gd name="T49" fmla="*/ 501 h 705"/>
              <a:gd name="T50" fmla="*/ 135 w 370"/>
              <a:gd name="T51" fmla="*/ 542 h 705"/>
              <a:gd name="T52" fmla="*/ 150 w 370"/>
              <a:gd name="T53" fmla="*/ 574 h 705"/>
              <a:gd name="T54" fmla="*/ 192 w 370"/>
              <a:gd name="T55" fmla="*/ 652 h 705"/>
              <a:gd name="T56" fmla="*/ 233 w 370"/>
              <a:gd name="T57" fmla="*/ 682 h 705"/>
              <a:gd name="T58" fmla="*/ 217 w 370"/>
              <a:gd name="T59" fmla="*/ 694 h 705"/>
              <a:gd name="T60" fmla="*/ 202 w 370"/>
              <a:gd name="T61" fmla="*/ 704 h 705"/>
              <a:gd name="T62" fmla="*/ 192 w 370"/>
              <a:gd name="T63" fmla="*/ 682 h 705"/>
              <a:gd name="T64" fmla="*/ 150 w 370"/>
              <a:gd name="T65" fmla="*/ 666 h 705"/>
              <a:gd name="T66" fmla="*/ 114 w 370"/>
              <a:gd name="T67" fmla="*/ 625 h 705"/>
              <a:gd name="T68" fmla="*/ 82 w 370"/>
              <a:gd name="T69" fmla="*/ 574 h 705"/>
              <a:gd name="T70" fmla="*/ 72 w 370"/>
              <a:gd name="T71" fmla="*/ 599 h 705"/>
              <a:gd name="T72" fmla="*/ 57 w 370"/>
              <a:gd name="T73" fmla="*/ 558 h 705"/>
              <a:gd name="T74" fmla="*/ 72 w 370"/>
              <a:gd name="T75" fmla="*/ 511 h 705"/>
              <a:gd name="T76" fmla="*/ 82 w 370"/>
              <a:gd name="T77" fmla="*/ 491 h 705"/>
              <a:gd name="T78" fmla="*/ 98 w 370"/>
              <a:gd name="T79" fmla="*/ 434 h 705"/>
              <a:gd name="T80" fmla="*/ 94 w 370"/>
              <a:gd name="T81" fmla="*/ 356 h 705"/>
              <a:gd name="T82" fmla="*/ 47 w 370"/>
              <a:gd name="T83" fmla="*/ 284 h 705"/>
              <a:gd name="T84" fmla="*/ 57 w 370"/>
              <a:gd name="T85" fmla="*/ 247 h 705"/>
              <a:gd name="T86" fmla="*/ 67 w 370"/>
              <a:gd name="T87" fmla="*/ 217 h 705"/>
              <a:gd name="T88" fmla="*/ 47 w 370"/>
              <a:gd name="T89" fmla="*/ 175 h 705"/>
              <a:gd name="T90" fmla="*/ 6 w 370"/>
              <a:gd name="T91" fmla="*/ 108 h 705"/>
              <a:gd name="T92" fmla="*/ 0 w 370"/>
              <a:gd name="T93" fmla="*/ 98 h 705"/>
              <a:gd name="T94" fmla="*/ 6 w 370"/>
              <a:gd name="T95" fmla="*/ 67 h 705"/>
              <a:gd name="T96" fmla="*/ 26 w 370"/>
              <a:gd name="T97" fmla="*/ 41 h 705"/>
              <a:gd name="T98" fmla="*/ 57 w 370"/>
              <a:gd name="T99" fmla="*/ 16 h 705"/>
              <a:gd name="T100" fmla="*/ 82 w 370"/>
              <a:gd name="T101" fmla="*/ 10 h 705"/>
              <a:gd name="T102" fmla="*/ 109 w 370"/>
              <a:gd name="T103" fmla="*/ 0 h 70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705"/>
              <a:gd name="T158" fmla="*/ 370 w 370"/>
              <a:gd name="T159" fmla="*/ 705 h 70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705">
                <a:moveTo>
                  <a:pt x="109" y="0"/>
                </a:moveTo>
                <a:lnTo>
                  <a:pt x="109" y="16"/>
                </a:lnTo>
                <a:lnTo>
                  <a:pt x="114" y="10"/>
                </a:lnTo>
                <a:lnTo>
                  <a:pt x="135" y="26"/>
                </a:lnTo>
                <a:lnTo>
                  <a:pt x="125" y="41"/>
                </a:lnTo>
                <a:lnTo>
                  <a:pt x="135" y="51"/>
                </a:lnTo>
                <a:lnTo>
                  <a:pt x="150" y="41"/>
                </a:lnTo>
                <a:lnTo>
                  <a:pt x="155" y="57"/>
                </a:lnTo>
                <a:lnTo>
                  <a:pt x="166" y="67"/>
                </a:lnTo>
                <a:lnTo>
                  <a:pt x="155" y="98"/>
                </a:lnTo>
                <a:lnTo>
                  <a:pt x="155" y="134"/>
                </a:lnTo>
                <a:lnTo>
                  <a:pt x="166" y="139"/>
                </a:lnTo>
                <a:lnTo>
                  <a:pt x="182" y="124"/>
                </a:lnTo>
                <a:lnTo>
                  <a:pt x="192" y="124"/>
                </a:lnTo>
                <a:lnTo>
                  <a:pt x="207" y="108"/>
                </a:lnTo>
                <a:lnTo>
                  <a:pt x="223" y="124"/>
                </a:lnTo>
                <a:lnTo>
                  <a:pt x="233" y="118"/>
                </a:lnTo>
                <a:lnTo>
                  <a:pt x="249" y="118"/>
                </a:lnTo>
                <a:lnTo>
                  <a:pt x="259" y="98"/>
                </a:lnTo>
                <a:lnTo>
                  <a:pt x="285" y="108"/>
                </a:lnTo>
                <a:lnTo>
                  <a:pt x="301" y="124"/>
                </a:lnTo>
                <a:lnTo>
                  <a:pt x="327" y="160"/>
                </a:lnTo>
                <a:lnTo>
                  <a:pt x="327" y="165"/>
                </a:lnTo>
                <a:lnTo>
                  <a:pt x="331" y="186"/>
                </a:lnTo>
                <a:lnTo>
                  <a:pt x="342" y="206"/>
                </a:lnTo>
                <a:lnTo>
                  <a:pt x="358" y="217"/>
                </a:lnTo>
                <a:lnTo>
                  <a:pt x="358" y="227"/>
                </a:lnTo>
                <a:lnTo>
                  <a:pt x="369" y="233"/>
                </a:lnTo>
                <a:lnTo>
                  <a:pt x="369" y="247"/>
                </a:lnTo>
                <a:lnTo>
                  <a:pt x="369" y="284"/>
                </a:lnTo>
                <a:lnTo>
                  <a:pt x="358" y="300"/>
                </a:lnTo>
                <a:lnTo>
                  <a:pt x="352" y="300"/>
                </a:lnTo>
                <a:lnTo>
                  <a:pt x="331" y="294"/>
                </a:lnTo>
                <a:lnTo>
                  <a:pt x="327" y="300"/>
                </a:lnTo>
                <a:lnTo>
                  <a:pt x="290" y="294"/>
                </a:lnTo>
                <a:lnTo>
                  <a:pt x="259" y="300"/>
                </a:lnTo>
                <a:lnTo>
                  <a:pt x="259" y="335"/>
                </a:lnTo>
                <a:lnTo>
                  <a:pt x="233" y="351"/>
                </a:lnTo>
                <a:lnTo>
                  <a:pt x="243" y="378"/>
                </a:lnTo>
                <a:lnTo>
                  <a:pt x="264" y="423"/>
                </a:lnTo>
                <a:lnTo>
                  <a:pt x="249" y="408"/>
                </a:lnTo>
                <a:lnTo>
                  <a:pt x="207" y="382"/>
                </a:lnTo>
                <a:lnTo>
                  <a:pt x="166" y="378"/>
                </a:lnTo>
                <a:lnTo>
                  <a:pt x="176" y="341"/>
                </a:lnTo>
                <a:lnTo>
                  <a:pt x="135" y="351"/>
                </a:lnTo>
                <a:lnTo>
                  <a:pt x="135" y="382"/>
                </a:lnTo>
                <a:lnTo>
                  <a:pt x="135" y="408"/>
                </a:lnTo>
                <a:lnTo>
                  <a:pt x="114" y="444"/>
                </a:lnTo>
                <a:lnTo>
                  <a:pt x="109" y="486"/>
                </a:lnTo>
                <a:lnTo>
                  <a:pt x="98" y="501"/>
                </a:lnTo>
                <a:lnTo>
                  <a:pt x="109" y="553"/>
                </a:lnTo>
                <a:lnTo>
                  <a:pt x="135" y="542"/>
                </a:lnTo>
                <a:lnTo>
                  <a:pt x="140" y="574"/>
                </a:lnTo>
                <a:lnTo>
                  <a:pt x="150" y="574"/>
                </a:lnTo>
                <a:lnTo>
                  <a:pt x="166" y="641"/>
                </a:lnTo>
                <a:lnTo>
                  <a:pt x="192" y="652"/>
                </a:lnTo>
                <a:lnTo>
                  <a:pt x="217" y="652"/>
                </a:lnTo>
                <a:lnTo>
                  <a:pt x="233" y="682"/>
                </a:lnTo>
                <a:lnTo>
                  <a:pt x="223" y="682"/>
                </a:lnTo>
                <a:lnTo>
                  <a:pt x="217" y="694"/>
                </a:lnTo>
                <a:lnTo>
                  <a:pt x="207" y="682"/>
                </a:lnTo>
                <a:lnTo>
                  <a:pt x="202" y="704"/>
                </a:lnTo>
                <a:lnTo>
                  <a:pt x="182" y="704"/>
                </a:lnTo>
                <a:lnTo>
                  <a:pt x="192" y="682"/>
                </a:lnTo>
                <a:lnTo>
                  <a:pt x="155" y="662"/>
                </a:lnTo>
                <a:lnTo>
                  <a:pt x="150" y="666"/>
                </a:lnTo>
                <a:lnTo>
                  <a:pt x="135" y="641"/>
                </a:lnTo>
                <a:lnTo>
                  <a:pt x="114" y="625"/>
                </a:lnTo>
                <a:lnTo>
                  <a:pt x="94" y="594"/>
                </a:lnTo>
                <a:lnTo>
                  <a:pt x="82" y="574"/>
                </a:lnTo>
                <a:lnTo>
                  <a:pt x="72" y="584"/>
                </a:lnTo>
                <a:lnTo>
                  <a:pt x="72" y="599"/>
                </a:lnTo>
                <a:lnTo>
                  <a:pt x="67" y="594"/>
                </a:lnTo>
                <a:lnTo>
                  <a:pt x="57" y="558"/>
                </a:lnTo>
                <a:lnTo>
                  <a:pt x="67" y="527"/>
                </a:lnTo>
                <a:lnTo>
                  <a:pt x="72" y="511"/>
                </a:lnTo>
                <a:lnTo>
                  <a:pt x="72" y="501"/>
                </a:lnTo>
                <a:lnTo>
                  <a:pt x="82" y="491"/>
                </a:lnTo>
                <a:lnTo>
                  <a:pt x="82" y="476"/>
                </a:lnTo>
                <a:lnTo>
                  <a:pt x="98" y="434"/>
                </a:lnTo>
                <a:lnTo>
                  <a:pt x="109" y="408"/>
                </a:lnTo>
                <a:lnTo>
                  <a:pt x="94" y="356"/>
                </a:lnTo>
                <a:lnTo>
                  <a:pt x="94" y="335"/>
                </a:lnTo>
                <a:lnTo>
                  <a:pt x="47" y="284"/>
                </a:lnTo>
                <a:lnTo>
                  <a:pt x="47" y="268"/>
                </a:lnTo>
                <a:lnTo>
                  <a:pt x="57" y="247"/>
                </a:lnTo>
                <a:lnTo>
                  <a:pt x="57" y="227"/>
                </a:lnTo>
                <a:lnTo>
                  <a:pt x="67" y="217"/>
                </a:lnTo>
                <a:lnTo>
                  <a:pt x="57" y="190"/>
                </a:lnTo>
                <a:lnTo>
                  <a:pt x="47" y="175"/>
                </a:lnTo>
                <a:lnTo>
                  <a:pt x="16" y="124"/>
                </a:lnTo>
                <a:lnTo>
                  <a:pt x="6" y="108"/>
                </a:lnTo>
                <a:lnTo>
                  <a:pt x="0" y="108"/>
                </a:lnTo>
                <a:lnTo>
                  <a:pt x="0" y="98"/>
                </a:lnTo>
                <a:lnTo>
                  <a:pt x="6" y="92"/>
                </a:lnTo>
                <a:lnTo>
                  <a:pt x="6" y="67"/>
                </a:lnTo>
                <a:lnTo>
                  <a:pt x="16" y="51"/>
                </a:lnTo>
                <a:lnTo>
                  <a:pt x="26" y="41"/>
                </a:lnTo>
                <a:lnTo>
                  <a:pt x="67" y="30"/>
                </a:lnTo>
                <a:lnTo>
                  <a:pt x="57" y="16"/>
                </a:lnTo>
                <a:lnTo>
                  <a:pt x="72" y="26"/>
                </a:lnTo>
                <a:lnTo>
                  <a:pt x="82" y="10"/>
                </a:lnTo>
                <a:lnTo>
                  <a:pt x="109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29" name="Freeform 108"/>
          <p:cNvSpPr>
            <a:spLocks noChangeArrowheads="1"/>
          </p:cNvSpPr>
          <p:nvPr/>
        </p:nvSpPr>
        <p:spPr bwMode="auto">
          <a:xfrm>
            <a:off x="1684670" y="4627142"/>
            <a:ext cx="266508" cy="215601"/>
          </a:xfrm>
          <a:custGeom>
            <a:avLst/>
            <a:gdLst>
              <a:gd name="T0" fmla="*/ 0 w 224"/>
              <a:gd name="T1" fmla="*/ 83 h 182"/>
              <a:gd name="T2" fmla="*/ 6 w 224"/>
              <a:gd name="T3" fmla="*/ 73 h 182"/>
              <a:gd name="T4" fmla="*/ 6 w 224"/>
              <a:gd name="T5" fmla="*/ 93 h 182"/>
              <a:gd name="T6" fmla="*/ 16 w 224"/>
              <a:gd name="T7" fmla="*/ 98 h 182"/>
              <a:gd name="T8" fmla="*/ 21 w 224"/>
              <a:gd name="T9" fmla="*/ 108 h 182"/>
              <a:gd name="T10" fmla="*/ 47 w 224"/>
              <a:gd name="T11" fmla="*/ 108 h 182"/>
              <a:gd name="T12" fmla="*/ 58 w 224"/>
              <a:gd name="T13" fmla="*/ 98 h 182"/>
              <a:gd name="T14" fmla="*/ 109 w 224"/>
              <a:gd name="T15" fmla="*/ 98 h 182"/>
              <a:gd name="T16" fmla="*/ 130 w 224"/>
              <a:gd name="T17" fmla="*/ 93 h 182"/>
              <a:gd name="T18" fmla="*/ 150 w 224"/>
              <a:gd name="T19" fmla="*/ 73 h 182"/>
              <a:gd name="T20" fmla="*/ 176 w 224"/>
              <a:gd name="T21" fmla="*/ 41 h 182"/>
              <a:gd name="T22" fmla="*/ 197 w 224"/>
              <a:gd name="T23" fmla="*/ 15 h 182"/>
              <a:gd name="T24" fmla="*/ 207 w 224"/>
              <a:gd name="T25" fmla="*/ 0 h 182"/>
              <a:gd name="T26" fmla="*/ 218 w 224"/>
              <a:gd name="T27" fmla="*/ 10 h 182"/>
              <a:gd name="T28" fmla="*/ 218 w 224"/>
              <a:gd name="T29" fmla="*/ 26 h 182"/>
              <a:gd name="T30" fmla="*/ 218 w 224"/>
              <a:gd name="T31" fmla="*/ 51 h 182"/>
              <a:gd name="T32" fmla="*/ 207 w 224"/>
              <a:gd name="T33" fmla="*/ 51 h 182"/>
              <a:gd name="T34" fmla="*/ 197 w 224"/>
              <a:gd name="T35" fmla="*/ 57 h 182"/>
              <a:gd name="T36" fmla="*/ 207 w 224"/>
              <a:gd name="T37" fmla="*/ 93 h 182"/>
              <a:gd name="T38" fmla="*/ 218 w 224"/>
              <a:gd name="T39" fmla="*/ 93 h 182"/>
              <a:gd name="T40" fmla="*/ 223 w 224"/>
              <a:gd name="T41" fmla="*/ 108 h 182"/>
              <a:gd name="T42" fmla="*/ 218 w 224"/>
              <a:gd name="T43" fmla="*/ 108 h 182"/>
              <a:gd name="T44" fmla="*/ 197 w 224"/>
              <a:gd name="T45" fmla="*/ 108 h 182"/>
              <a:gd name="T46" fmla="*/ 197 w 224"/>
              <a:gd name="T47" fmla="*/ 124 h 182"/>
              <a:gd name="T48" fmla="*/ 192 w 224"/>
              <a:gd name="T49" fmla="*/ 140 h 182"/>
              <a:gd name="T50" fmla="*/ 192 w 224"/>
              <a:gd name="T51" fmla="*/ 175 h 182"/>
              <a:gd name="T52" fmla="*/ 182 w 224"/>
              <a:gd name="T53" fmla="*/ 181 h 182"/>
              <a:gd name="T54" fmla="*/ 47 w 224"/>
              <a:gd name="T55" fmla="*/ 160 h 182"/>
              <a:gd name="T56" fmla="*/ 42 w 224"/>
              <a:gd name="T57" fmla="*/ 140 h 182"/>
              <a:gd name="T58" fmla="*/ 21 w 224"/>
              <a:gd name="T59" fmla="*/ 118 h 182"/>
              <a:gd name="T60" fmla="*/ 6 w 224"/>
              <a:gd name="T61" fmla="*/ 98 h 182"/>
              <a:gd name="T62" fmla="*/ 0 w 224"/>
              <a:gd name="T63" fmla="*/ 83 h 182"/>
              <a:gd name="T64" fmla="*/ 0 w 224"/>
              <a:gd name="T65" fmla="*/ 83 h 1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4"/>
              <a:gd name="T100" fmla="*/ 0 h 182"/>
              <a:gd name="T101" fmla="*/ 224 w 224"/>
              <a:gd name="T102" fmla="*/ 182 h 1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4" h="182">
                <a:moveTo>
                  <a:pt x="0" y="83"/>
                </a:moveTo>
                <a:lnTo>
                  <a:pt x="6" y="73"/>
                </a:lnTo>
                <a:lnTo>
                  <a:pt x="6" y="93"/>
                </a:lnTo>
                <a:lnTo>
                  <a:pt x="16" y="98"/>
                </a:lnTo>
                <a:lnTo>
                  <a:pt x="21" y="108"/>
                </a:lnTo>
                <a:lnTo>
                  <a:pt x="47" y="108"/>
                </a:lnTo>
                <a:lnTo>
                  <a:pt x="58" y="98"/>
                </a:lnTo>
                <a:lnTo>
                  <a:pt x="109" y="98"/>
                </a:lnTo>
                <a:lnTo>
                  <a:pt x="130" y="93"/>
                </a:lnTo>
                <a:lnTo>
                  <a:pt x="150" y="73"/>
                </a:lnTo>
                <a:lnTo>
                  <a:pt x="176" y="41"/>
                </a:lnTo>
                <a:lnTo>
                  <a:pt x="197" y="15"/>
                </a:lnTo>
                <a:lnTo>
                  <a:pt x="207" y="0"/>
                </a:lnTo>
                <a:lnTo>
                  <a:pt x="218" y="10"/>
                </a:lnTo>
                <a:lnTo>
                  <a:pt x="218" y="26"/>
                </a:lnTo>
                <a:lnTo>
                  <a:pt x="218" y="51"/>
                </a:lnTo>
                <a:lnTo>
                  <a:pt x="207" y="51"/>
                </a:lnTo>
                <a:lnTo>
                  <a:pt x="197" y="57"/>
                </a:lnTo>
                <a:lnTo>
                  <a:pt x="207" y="93"/>
                </a:lnTo>
                <a:lnTo>
                  <a:pt x="218" y="93"/>
                </a:lnTo>
                <a:lnTo>
                  <a:pt x="223" y="108"/>
                </a:lnTo>
                <a:lnTo>
                  <a:pt x="218" y="108"/>
                </a:lnTo>
                <a:lnTo>
                  <a:pt x="197" y="108"/>
                </a:lnTo>
                <a:lnTo>
                  <a:pt x="197" y="124"/>
                </a:lnTo>
                <a:lnTo>
                  <a:pt x="192" y="140"/>
                </a:lnTo>
                <a:lnTo>
                  <a:pt x="192" y="175"/>
                </a:lnTo>
                <a:lnTo>
                  <a:pt x="182" y="181"/>
                </a:lnTo>
                <a:lnTo>
                  <a:pt x="47" y="160"/>
                </a:lnTo>
                <a:lnTo>
                  <a:pt x="42" y="140"/>
                </a:lnTo>
                <a:lnTo>
                  <a:pt x="21" y="118"/>
                </a:lnTo>
                <a:lnTo>
                  <a:pt x="6" y="98"/>
                </a:lnTo>
                <a:lnTo>
                  <a:pt x="0" y="83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0" name="Freeform 109"/>
          <p:cNvSpPr>
            <a:spLocks noChangeArrowheads="1"/>
          </p:cNvSpPr>
          <p:nvPr/>
        </p:nvSpPr>
        <p:spPr bwMode="auto">
          <a:xfrm>
            <a:off x="4388670" y="4767880"/>
            <a:ext cx="428207" cy="850425"/>
          </a:xfrm>
          <a:custGeom>
            <a:avLst/>
            <a:gdLst>
              <a:gd name="T0" fmla="*/ 10 w 359"/>
              <a:gd name="T1" fmla="*/ 41 h 711"/>
              <a:gd name="T2" fmla="*/ 31 w 359"/>
              <a:gd name="T3" fmla="*/ 41 h 711"/>
              <a:gd name="T4" fmla="*/ 57 w 359"/>
              <a:gd name="T5" fmla="*/ 31 h 711"/>
              <a:gd name="T6" fmla="*/ 83 w 359"/>
              <a:gd name="T7" fmla="*/ 31 h 711"/>
              <a:gd name="T8" fmla="*/ 109 w 359"/>
              <a:gd name="T9" fmla="*/ 6 h 711"/>
              <a:gd name="T10" fmla="*/ 151 w 359"/>
              <a:gd name="T11" fmla="*/ 16 h 711"/>
              <a:gd name="T12" fmla="*/ 202 w 359"/>
              <a:gd name="T13" fmla="*/ 21 h 711"/>
              <a:gd name="T14" fmla="*/ 227 w 359"/>
              <a:gd name="T15" fmla="*/ 88 h 711"/>
              <a:gd name="T16" fmla="*/ 259 w 359"/>
              <a:gd name="T17" fmla="*/ 88 h 711"/>
              <a:gd name="T18" fmla="*/ 233 w 359"/>
              <a:gd name="T19" fmla="*/ 99 h 711"/>
              <a:gd name="T20" fmla="*/ 217 w 359"/>
              <a:gd name="T21" fmla="*/ 114 h 711"/>
              <a:gd name="T22" fmla="*/ 202 w 359"/>
              <a:gd name="T23" fmla="*/ 156 h 711"/>
              <a:gd name="T24" fmla="*/ 176 w 359"/>
              <a:gd name="T25" fmla="*/ 171 h 711"/>
              <a:gd name="T26" fmla="*/ 202 w 359"/>
              <a:gd name="T27" fmla="*/ 259 h 711"/>
              <a:gd name="T28" fmla="*/ 259 w 359"/>
              <a:gd name="T29" fmla="*/ 331 h 711"/>
              <a:gd name="T30" fmla="*/ 285 w 359"/>
              <a:gd name="T31" fmla="*/ 347 h 711"/>
              <a:gd name="T32" fmla="*/ 316 w 359"/>
              <a:gd name="T33" fmla="*/ 388 h 711"/>
              <a:gd name="T34" fmla="*/ 327 w 359"/>
              <a:gd name="T35" fmla="*/ 415 h 711"/>
              <a:gd name="T36" fmla="*/ 352 w 359"/>
              <a:gd name="T37" fmla="*/ 497 h 711"/>
              <a:gd name="T38" fmla="*/ 352 w 359"/>
              <a:gd name="T39" fmla="*/ 518 h 711"/>
              <a:gd name="T40" fmla="*/ 358 w 359"/>
              <a:gd name="T41" fmla="*/ 533 h 711"/>
              <a:gd name="T42" fmla="*/ 358 w 359"/>
              <a:gd name="T43" fmla="*/ 560 h 711"/>
              <a:gd name="T44" fmla="*/ 316 w 359"/>
              <a:gd name="T45" fmla="*/ 601 h 711"/>
              <a:gd name="T46" fmla="*/ 290 w 359"/>
              <a:gd name="T47" fmla="*/ 616 h 711"/>
              <a:gd name="T48" fmla="*/ 243 w 359"/>
              <a:gd name="T49" fmla="*/ 642 h 711"/>
              <a:gd name="T50" fmla="*/ 217 w 359"/>
              <a:gd name="T51" fmla="*/ 652 h 711"/>
              <a:gd name="T52" fmla="*/ 192 w 359"/>
              <a:gd name="T53" fmla="*/ 683 h 711"/>
              <a:gd name="T54" fmla="*/ 161 w 359"/>
              <a:gd name="T55" fmla="*/ 658 h 711"/>
              <a:gd name="T56" fmla="*/ 161 w 359"/>
              <a:gd name="T57" fmla="*/ 632 h 711"/>
              <a:gd name="T58" fmla="*/ 139 w 359"/>
              <a:gd name="T59" fmla="*/ 626 h 711"/>
              <a:gd name="T60" fmla="*/ 207 w 359"/>
              <a:gd name="T61" fmla="*/ 601 h 711"/>
              <a:gd name="T62" fmla="*/ 202 w 359"/>
              <a:gd name="T63" fmla="*/ 564 h 711"/>
              <a:gd name="T64" fmla="*/ 243 w 359"/>
              <a:gd name="T65" fmla="*/ 548 h 711"/>
              <a:gd name="T66" fmla="*/ 274 w 359"/>
              <a:gd name="T67" fmla="*/ 533 h 711"/>
              <a:gd name="T68" fmla="*/ 270 w 359"/>
              <a:gd name="T69" fmla="*/ 456 h 711"/>
              <a:gd name="T70" fmla="*/ 270 w 359"/>
              <a:gd name="T71" fmla="*/ 425 h 711"/>
              <a:gd name="T72" fmla="*/ 270 w 359"/>
              <a:gd name="T73" fmla="*/ 388 h 711"/>
              <a:gd name="T74" fmla="*/ 259 w 359"/>
              <a:gd name="T75" fmla="*/ 358 h 711"/>
              <a:gd name="T76" fmla="*/ 207 w 359"/>
              <a:gd name="T77" fmla="*/ 305 h 711"/>
              <a:gd name="T78" fmla="*/ 166 w 359"/>
              <a:gd name="T79" fmla="*/ 259 h 711"/>
              <a:gd name="T80" fmla="*/ 139 w 359"/>
              <a:gd name="T81" fmla="*/ 233 h 711"/>
              <a:gd name="T82" fmla="*/ 94 w 359"/>
              <a:gd name="T83" fmla="*/ 182 h 711"/>
              <a:gd name="T84" fmla="*/ 124 w 359"/>
              <a:gd name="T85" fmla="*/ 182 h 711"/>
              <a:gd name="T86" fmla="*/ 119 w 359"/>
              <a:gd name="T87" fmla="*/ 140 h 711"/>
              <a:gd name="T88" fmla="*/ 98 w 359"/>
              <a:gd name="T89" fmla="*/ 125 h 711"/>
              <a:gd name="T90" fmla="*/ 31 w 359"/>
              <a:gd name="T91" fmla="*/ 109 h 711"/>
              <a:gd name="T92" fmla="*/ 31 w 359"/>
              <a:gd name="T93" fmla="*/ 72 h 711"/>
              <a:gd name="T94" fmla="*/ 0 w 359"/>
              <a:gd name="T95" fmla="*/ 47 h 7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9"/>
              <a:gd name="T145" fmla="*/ 0 h 711"/>
              <a:gd name="T146" fmla="*/ 359 w 359"/>
              <a:gd name="T147" fmla="*/ 711 h 71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9" h="711">
                <a:moveTo>
                  <a:pt x="0" y="47"/>
                </a:moveTo>
                <a:lnTo>
                  <a:pt x="10" y="41"/>
                </a:lnTo>
                <a:lnTo>
                  <a:pt x="16" y="41"/>
                </a:lnTo>
                <a:lnTo>
                  <a:pt x="31" y="41"/>
                </a:lnTo>
                <a:lnTo>
                  <a:pt x="41" y="31"/>
                </a:lnTo>
                <a:lnTo>
                  <a:pt x="57" y="31"/>
                </a:lnTo>
                <a:lnTo>
                  <a:pt x="72" y="47"/>
                </a:lnTo>
                <a:lnTo>
                  <a:pt x="83" y="31"/>
                </a:lnTo>
                <a:lnTo>
                  <a:pt x="109" y="21"/>
                </a:lnTo>
                <a:lnTo>
                  <a:pt x="109" y="6"/>
                </a:lnTo>
                <a:lnTo>
                  <a:pt x="135" y="0"/>
                </a:lnTo>
                <a:lnTo>
                  <a:pt x="151" y="16"/>
                </a:lnTo>
                <a:lnTo>
                  <a:pt x="192" y="21"/>
                </a:lnTo>
                <a:lnTo>
                  <a:pt x="202" y="21"/>
                </a:lnTo>
                <a:lnTo>
                  <a:pt x="192" y="47"/>
                </a:lnTo>
                <a:lnTo>
                  <a:pt x="227" y="88"/>
                </a:lnTo>
                <a:lnTo>
                  <a:pt x="249" y="84"/>
                </a:lnTo>
                <a:lnTo>
                  <a:pt x="259" y="88"/>
                </a:lnTo>
                <a:lnTo>
                  <a:pt x="249" y="99"/>
                </a:lnTo>
                <a:lnTo>
                  <a:pt x="233" y="99"/>
                </a:lnTo>
                <a:lnTo>
                  <a:pt x="233" y="114"/>
                </a:lnTo>
                <a:lnTo>
                  <a:pt x="217" y="114"/>
                </a:lnTo>
                <a:lnTo>
                  <a:pt x="202" y="129"/>
                </a:lnTo>
                <a:lnTo>
                  <a:pt x="202" y="156"/>
                </a:lnTo>
                <a:lnTo>
                  <a:pt x="192" y="166"/>
                </a:lnTo>
                <a:lnTo>
                  <a:pt x="176" y="171"/>
                </a:lnTo>
                <a:lnTo>
                  <a:pt x="166" y="217"/>
                </a:lnTo>
                <a:lnTo>
                  <a:pt x="202" y="259"/>
                </a:lnTo>
                <a:lnTo>
                  <a:pt x="217" y="290"/>
                </a:lnTo>
                <a:lnTo>
                  <a:pt x="259" y="331"/>
                </a:lnTo>
                <a:lnTo>
                  <a:pt x="274" y="342"/>
                </a:lnTo>
                <a:lnTo>
                  <a:pt x="285" y="347"/>
                </a:lnTo>
                <a:lnTo>
                  <a:pt x="300" y="368"/>
                </a:lnTo>
                <a:lnTo>
                  <a:pt x="316" y="388"/>
                </a:lnTo>
                <a:lnTo>
                  <a:pt x="327" y="388"/>
                </a:lnTo>
                <a:lnTo>
                  <a:pt x="327" y="415"/>
                </a:lnTo>
                <a:lnTo>
                  <a:pt x="352" y="482"/>
                </a:lnTo>
                <a:lnTo>
                  <a:pt x="352" y="497"/>
                </a:lnTo>
                <a:lnTo>
                  <a:pt x="358" y="507"/>
                </a:lnTo>
                <a:lnTo>
                  <a:pt x="352" y="518"/>
                </a:lnTo>
                <a:lnTo>
                  <a:pt x="352" y="523"/>
                </a:lnTo>
                <a:lnTo>
                  <a:pt x="358" y="533"/>
                </a:lnTo>
                <a:lnTo>
                  <a:pt x="352" y="548"/>
                </a:lnTo>
                <a:lnTo>
                  <a:pt x="358" y="560"/>
                </a:lnTo>
                <a:lnTo>
                  <a:pt x="342" y="585"/>
                </a:lnTo>
                <a:lnTo>
                  <a:pt x="316" y="601"/>
                </a:lnTo>
                <a:lnTo>
                  <a:pt x="300" y="601"/>
                </a:lnTo>
                <a:lnTo>
                  <a:pt x="290" y="616"/>
                </a:lnTo>
                <a:lnTo>
                  <a:pt x="249" y="632"/>
                </a:lnTo>
                <a:lnTo>
                  <a:pt x="243" y="642"/>
                </a:lnTo>
                <a:lnTo>
                  <a:pt x="233" y="668"/>
                </a:lnTo>
                <a:lnTo>
                  <a:pt x="217" y="652"/>
                </a:lnTo>
                <a:lnTo>
                  <a:pt x="217" y="683"/>
                </a:lnTo>
                <a:lnTo>
                  <a:pt x="192" y="683"/>
                </a:lnTo>
                <a:lnTo>
                  <a:pt x="161" y="710"/>
                </a:lnTo>
                <a:lnTo>
                  <a:pt x="161" y="658"/>
                </a:lnTo>
                <a:lnTo>
                  <a:pt x="166" y="652"/>
                </a:lnTo>
                <a:lnTo>
                  <a:pt x="161" y="632"/>
                </a:lnTo>
                <a:lnTo>
                  <a:pt x="151" y="632"/>
                </a:lnTo>
                <a:lnTo>
                  <a:pt x="139" y="626"/>
                </a:lnTo>
                <a:lnTo>
                  <a:pt x="182" y="605"/>
                </a:lnTo>
                <a:lnTo>
                  <a:pt x="207" y="601"/>
                </a:lnTo>
                <a:lnTo>
                  <a:pt x="207" y="585"/>
                </a:lnTo>
                <a:lnTo>
                  <a:pt x="202" y="564"/>
                </a:lnTo>
                <a:lnTo>
                  <a:pt x="217" y="560"/>
                </a:lnTo>
                <a:lnTo>
                  <a:pt x="243" y="548"/>
                </a:lnTo>
                <a:lnTo>
                  <a:pt x="259" y="544"/>
                </a:lnTo>
                <a:lnTo>
                  <a:pt x="274" y="533"/>
                </a:lnTo>
                <a:lnTo>
                  <a:pt x="274" y="497"/>
                </a:lnTo>
                <a:lnTo>
                  <a:pt x="270" y="456"/>
                </a:lnTo>
                <a:lnTo>
                  <a:pt x="270" y="440"/>
                </a:lnTo>
                <a:lnTo>
                  <a:pt x="270" y="425"/>
                </a:lnTo>
                <a:lnTo>
                  <a:pt x="270" y="409"/>
                </a:lnTo>
                <a:lnTo>
                  <a:pt x="270" y="388"/>
                </a:lnTo>
                <a:lnTo>
                  <a:pt x="259" y="388"/>
                </a:lnTo>
                <a:lnTo>
                  <a:pt x="259" y="358"/>
                </a:lnTo>
                <a:lnTo>
                  <a:pt x="227" y="331"/>
                </a:lnTo>
                <a:lnTo>
                  <a:pt x="207" y="305"/>
                </a:lnTo>
                <a:lnTo>
                  <a:pt x="182" y="280"/>
                </a:lnTo>
                <a:lnTo>
                  <a:pt x="166" y="259"/>
                </a:lnTo>
                <a:lnTo>
                  <a:pt x="151" y="239"/>
                </a:lnTo>
                <a:lnTo>
                  <a:pt x="139" y="233"/>
                </a:lnTo>
                <a:lnTo>
                  <a:pt x="94" y="197"/>
                </a:lnTo>
                <a:lnTo>
                  <a:pt x="94" y="182"/>
                </a:lnTo>
                <a:lnTo>
                  <a:pt x="109" y="182"/>
                </a:lnTo>
                <a:lnTo>
                  <a:pt x="124" y="182"/>
                </a:lnTo>
                <a:lnTo>
                  <a:pt x="124" y="156"/>
                </a:lnTo>
                <a:lnTo>
                  <a:pt x="119" y="140"/>
                </a:lnTo>
                <a:lnTo>
                  <a:pt x="109" y="140"/>
                </a:lnTo>
                <a:lnTo>
                  <a:pt x="98" y="125"/>
                </a:lnTo>
                <a:lnTo>
                  <a:pt x="67" y="125"/>
                </a:lnTo>
                <a:lnTo>
                  <a:pt x="31" y="109"/>
                </a:lnTo>
                <a:lnTo>
                  <a:pt x="31" y="84"/>
                </a:lnTo>
                <a:lnTo>
                  <a:pt x="31" y="72"/>
                </a:lnTo>
                <a:lnTo>
                  <a:pt x="10" y="62"/>
                </a:lnTo>
                <a:lnTo>
                  <a:pt x="0" y="4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2" name="Freeform 111"/>
          <p:cNvSpPr>
            <a:spLocks noChangeArrowheads="1"/>
          </p:cNvSpPr>
          <p:nvPr/>
        </p:nvSpPr>
        <p:spPr bwMode="auto">
          <a:xfrm>
            <a:off x="4858799" y="5705146"/>
            <a:ext cx="503070" cy="353346"/>
          </a:xfrm>
          <a:custGeom>
            <a:avLst/>
            <a:gdLst>
              <a:gd name="T0" fmla="*/ 202 w 420"/>
              <a:gd name="T1" fmla="*/ 109 h 296"/>
              <a:gd name="T2" fmla="*/ 207 w 420"/>
              <a:gd name="T3" fmla="*/ 145 h 296"/>
              <a:gd name="T4" fmla="*/ 227 w 420"/>
              <a:gd name="T5" fmla="*/ 129 h 296"/>
              <a:gd name="T6" fmla="*/ 243 w 420"/>
              <a:gd name="T7" fmla="*/ 129 h 296"/>
              <a:gd name="T8" fmla="*/ 227 w 420"/>
              <a:gd name="T9" fmla="*/ 109 h 296"/>
              <a:gd name="T10" fmla="*/ 233 w 420"/>
              <a:gd name="T11" fmla="*/ 103 h 296"/>
              <a:gd name="T12" fmla="*/ 243 w 420"/>
              <a:gd name="T13" fmla="*/ 78 h 296"/>
              <a:gd name="T14" fmla="*/ 258 w 420"/>
              <a:gd name="T15" fmla="*/ 68 h 296"/>
              <a:gd name="T16" fmla="*/ 270 w 420"/>
              <a:gd name="T17" fmla="*/ 78 h 296"/>
              <a:gd name="T18" fmla="*/ 285 w 420"/>
              <a:gd name="T19" fmla="*/ 37 h 296"/>
              <a:gd name="T20" fmla="*/ 301 w 420"/>
              <a:gd name="T21" fmla="*/ 0 h 296"/>
              <a:gd name="T22" fmla="*/ 311 w 420"/>
              <a:gd name="T23" fmla="*/ 11 h 296"/>
              <a:gd name="T24" fmla="*/ 311 w 420"/>
              <a:gd name="T25" fmla="*/ 26 h 296"/>
              <a:gd name="T26" fmla="*/ 315 w 420"/>
              <a:gd name="T27" fmla="*/ 11 h 296"/>
              <a:gd name="T28" fmla="*/ 326 w 420"/>
              <a:gd name="T29" fmla="*/ 11 h 296"/>
              <a:gd name="T30" fmla="*/ 326 w 420"/>
              <a:gd name="T31" fmla="*/ 26 h 296"/>
              <a:gd name="T32" fmla="*/ 342 w 420"/>
              <a:gd name="T33" fmla="*/ 26 h 296"/>
              <a:gd name="T34" fmla="*/ 342 w 420"/>
              <a:gd name="T35" fmla="*/ 41 h 296"/>
              <a:gd name="T36" fmla="*/ 352 w 420"/>
              <a:gd name="T37" fmla="*/ 52 h 296"/>
              <a:gd name="T38" fmla="*/ 358 w 420"/>
              <a:gd name="T39" fmla="*/ 52 h 296"/>
              <a:gd name="T40" fmla="*/ 358 w 420"/>
              <a:gd name="T41" fmla="*/ 62 h 296"/>
              <a:gd name="T42" fmla="*/ 352 w 420"/>
              <a:gd name="T43" fmla="*/ 68 h 296"/>
              <a:gd name="T44" fmla="*/ 368 w 420"/>
              <a:gd name="T45" fmla="*/ 68 h 296"/>
              <a:gd name="T46" fmla="*/ 378 w 420"/>
              <a:gd name="T47" fmla="*/ 62 h 296"/>
              <a:gd name="T48" fmla="*/ 399 w 420"/>
              <a:gd name="T49" fmla="*/ 78 h 296"/>
              <a:gd name="T50" fmla="*/ 419 w 420"/>
              <a:gd name="T51" fmla="*/ 78 h 296"/>
              <a:gd name="T52" fmla="*/ 419 w 420"/>
              <a:gd name="T53" fmla="*/ 93 h 296"/>
              <a:gd name="T54" fmla="*/ 399 w 420"/>
              <a:gd name="T55" fmla="*/ 93 h 296"/>
              <a:gd name="T56" fmla="*/ 383 w 420"/>
              <a:gd name="T57" fmla="*/ 103 h 296"/>
              <a:gd name="T58" fmla="*/ 378 w 420"/>
              <a:gd name="T59" fmla="*/ 103 h 296"/>
              <a:gd name="T60" fmla="*/ 368 w 420"/>
              <a:gd name="T61" fmla="*/ 103 h 296"/>
              <a:gd name="T62" fmla="*/ 393 w 420"/>
              <a:gd name="T63" fmla="*/ 129 h 296"/>
              <a:gd name="T64" fmla="*/ 358 w 420"/>
              <a:gd name="T65" fmla="*/ 135 h 296"/>
              <a:gd name="T66" fmla="*/ 352 w 420"/>
              <a:gd name="T67" fmla="*/ 129 h 296"/>
              <a:gd name="T68" fmla="*/ 342 w 420"/>
              <a:gd name="T69" fmla="*/ 135 h 296"/>
              <a:gd name="T70" fmla="*/ 352 w 420"/>
              <a:gd name="T71" fmla="*/ 150 h 296"/>
              <a:gd name="T72" fmla="*/ 274 w 420"/>
              <a:gd name="T73" fmla="*/ 145 h 296"/>
              <a:gd name="T74" fmla="*/ 258 w 420"/>
              <a:gd name="T75" fmla="*/ 197 h 296"/>
              <a:gd name="T76" fmla="*/ 233 w 420"/>
              <a:gd name="T77" fmla="*/ 201 h 296"/>
              <a:gd name="T78" fmla="*/ 227 w 420"/>
              <a:gd name="T79" fmla="*/ 254 h 296"/>
              <a:gd name="T80" fmla="*/ 182 w 420"/>
              <a:gd name="T81" fmla="*/ 279 h 296"/>
              <a:gd name="T82" fmla="*/ 139 w 420"/>
              <a:gd name="T83" fmla="*/ 295 h 296"/>
              <a:gd name="T84" fmla="*/ 82 w 420"/>
              <a:gd name="T85" fmla="*/ 285 h 296"/>
              <a:gd name="T86" fmla="*/ 57 w 420"/>
              <a:gd name="T87" fmla="*/ 285 h 296"/>
              <a:gd name="T88" fmla="*/ 10 w 420"/>
              <a:gd name="T89" fmla="*/ 269 h 296"/>
              <a:gd name="T90" fmla="*/ 0 w 420"/>
              <a:gd name="T91" fmla="*/ 243 h 296"/>
              <a:gd name="T92" fmla="*/ 26 w 420"/>
              <a:gd name="T93" fmla="*/ 243 h 296"/>
              <a:gd name="T94" fmla="*/ 41 w 420"/>
              <a:gd name="T95" fmla="*/ 254 h 296"/>
              <a:gd name="T96" fmla="*/ 52 w 420"/>
              <a:gd name="T97" fmla="*/ 254 h 296"/>
              <a:gd name="T98" fmla="*/ 57 w 420"/>
              <a:gd name="T99" fmla="*/ 228 h 296"/>
              <a:gd name="T100" fmla="*/ 67 w 420"/>
              <a:gd name="T101" fmla="*/ 201 h 296"/>
              <a:gd name="T102" fmla="*/ 94 w 420"/>
              <a:gd name="T103" fmla="*/ 197 h 296"/>
              <a:gd name="T104" fmla="*/ 139 w 420"/>
              <a:gd name="T105" fmla="*/ 176 h 296"/>
              <a:gd name="T106" fmla="*/ 192 w 420"/>
              <a:gd name="T107" fmla="*/ 119 h 296"/>
              <a:gd name="T108" fmla="*/ 202 w 420"/>
              <a:gd name="T109" fmla="*/ 109 h 296"/>
              <a:gd name="T110" fmla="*/ 202 w 420"/>
              <a:gd name="T111" fmla="*/ 109 h 2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0"/>
              <a:gd name="T169" fmla="*/ 0 h 296"/>
              <a:gd name="T170" fmla="*/ 420 w 420"/>
              <a:gd name="T171" fmla="*/ 296 h 2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0" h="296">
                <a:moveTo>
                  <a:pt x="202" y="109"/>
                </a:moveTo>
                <a:lnTo>
                  <a:pt x="207" y="145"/>
                </a:lnTo>
                <a:lnTo>
                  <a:pt x="227" y="129"/>
                </a:lnTo>
                <a:lnTo>
                  <a:pt x="243" y="129"/>
                </a:lnTo>
                <a:lnTo>
                  <a:pt x="227" y="109"/>
                </a:lnTo>
                <a:lnTo>
                  <a:pt x="233" y="103"/>
                </a:lnTo>
                <a:lnTo>
                  <a:pt x="243" y="78"/>
                </a:lnTo>
                <a:lnTo>
                  <a:pt x="258" y="68"/>
                </a:lnTo>
                <a:lnTo>
                  <a:pt x="270" y="78"/>
                </a:lnTo>
                <a:lnTo>
                  <a:pt x="285" y="37"/>
                </a:lnTo>
                <a:lnTo>
                  <a:pt x="301" y="0"/>
                </a:lnTo>
                <a:lnTo>
                  <a:pt x="311" y="11"/>
                </a:lnTo>
                <a:lnTo>
                  <a:pt x="311" y="26"/>
                </a:lnTo>
                <a:lnTo>
                  <a:pt x="315" y="11"/>
                </a:lnTo>
                <a:lnTo>
                  <a:pt x="326" y="11"/>
                </a:lnTo>
                <a:lnTo>
                  <a:pt x="326" y="26"/>
                </a:lnTo>
                <a:lnTo>
                  <a:pt x="342" y="26"/>
                </a:lnTo>
                <a:lnTo>
                  <a:pt x="342" y="41"/>
                </a:lnTo>
                <a:lnTo>
                  <a:pt x="352" y="52"/>
                </a:lnTo>
                <a:lnTo>
                  <a:pt x="358" y="52"/>
                </a:lnTo>
                <a:lnTo>
                  <a:pt x="358" y="62"/>
                </a:lnTo>
                <a:lnTo>
                  <a:pt x="352" y="68"/>
                </a:lnTo>
                <a:lnTo>
                  <a:pt x="368" y="68"/>
                </a:lnTo>
                <a:lnTo>
                  <a:pt x="378" y="62"/>
                </a:lnTo>
                <a:lnTo>
                  <a:pt x="399" y="78"/>
                </a:lnTo>
                <a:lnTo>
                  <a:pt x="419" y="78"/>
                </a:lnTo>
                <a:lnTo>
                  <a:pt x="419" y="93"/>
                </a:lnTo>
                <a:lnTo>
                  <a:pt x="399" y="93"/>
                </a:lnTo>
                <a:lnTo>
                  <a:pt x="383" y="103"/>
                </a:lnTo>
                <a:lnTo>
                  <a:pt x="378" y="103"/>
                </a:lnTo>
                <a:lnTo>
                  <a:pt x="368" y="103"/>
                </a:lnTo>
                <a:lnTo>
                  <a:pt x="393" y="129"/>
                </a:lnTo>
                <a:lnTo>
                  <a:pt x="358" y="135"/>
                </a:lnTo>
                <a:lnTo>
                  <a:pt x="352" y="129"/>
                </a:lnTo>
                <a:lnTo>
                  <a:pt x="342" y="135"/>
                </a:lnTo>
                <a:lnTo>
                  <a:pt x="352" y="150"/>
                </a:lnTo>
                <a:lnTo>
                  <a:pt x="274" y="145"/>
                </a:lnTo>
                <a:lnTo>
                  <a:pt x="258" y="197"/>
                </a:lnTo>
                <a:lnTo>
                  <a:pt x="233" y="201"/>
                </a:lnTo>
                <a:lnTo>
                  <a:pt x="227" y="254"/>
                </a:lnTo>
                <a:lnTo>
                  <a:pt x="182" y="279"/>
                </a:lnTo>
                <a:lnTo>
                  <a:pt x="139" y="295"/>
                </a:lnTo>
                <a:lnTo>
                  <a:pt x="82" y="285"/>
                </a:lnTo>
                <a:lnTo>
                  <a:pt x="57" y="285"/>
                </a:lnTo>
                <a:lnTo>
                  <a:pt x="10" y="269"/>
                </a:lnTo>
                <a:lnTo>
                  <a:pt x="0" y="243"/>
                </a:lnTo>
                <a:lnTo>
                  <a:pt x="26" y="243"/>
                </a:lnTo>
                <a:lnTo>
                  <a:pt x="41" y="254"/>
                </a:lnTo>
                <a:lnTo>
                  <a:pt x="52" y="254"/>
                </a:lnTo>
                <a:lnTo>
                  <a:pt x="57" y="228"/>
                </a:lnTo>
                <a:lnTo>
                  <a:pt x="67" y="201"/>
                </a:lnTo>
                <a:lnTo>
                  <a:pt x="94" y="197"/>
                </a:lnTo>
                <a:lnTo>
                  <a:pt x="139" y="176"/>
                </a:lnTo>
                <a:lnTo>
                  <a:pt x="192" y="119"/>
                </a:lnTo>
                <a:lnTo>
                  <a:pt x="202" y="10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3" name="Freeform 112"/>
          <p:cNvSpPr>
            <a:spLocks noChangeArrowheads="1"/>
          </p:cNvSpPr>
          <p:nvPr/>
        </p:nvSpPr>
        <p:spPr bwMode="auto">
          <a:xfrm>
            <a:off x="4520426" y="5995607"/>
            <a:ext cx="29945" cy="32940"/>
          </a:xfrm>
          <a:custGeom>
            <a:avLst/>
            <a:gdLst>
              <a:gd name="T0" fmla="*/ 26 w 27"/>
              <a:gd name="T1" fmla="*/ 0 h 28"/>
              <a:gd name="T2" fmla="*/ 15 w 27"/>
              <a:gd name="T3" fmla="*/ 16 h 28"/>
              <a:gd name="T4" fmla="*/ 10 w 27"/>
              <a:gd name="T5" fmla="*/ 27 h 28"/>
              <a:gd name="T6" fmla="*/ 0 w 27"/>
              <a:gd name="T7" fmla="*/ 16 h 28"/>
              <a:gd name="T8" fmla="*/ 0 w 27"/>
              <a:gd name="T9" fmla="*/ 11 h 28"/>
              <a:gd name="T10" fmla="*/ 26 w 27"/>
              <a:gd name="T11" fmla="*/ 0 h 28"/>
              <a:gd name="T12" fmla="*/ 26 w 27"/>
              <a:gd name="T13" fmla="*/ 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28"/>
              <a:gd name="T23" fmla="*/ 27 w 27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28">
                <a:moveTo>
                  <a:pt x="26" y="0"/>
                </a:moveTo>
                <a:lnTo>
                  <a:pt x="15" y="16"/>
                </a:lnTo>
                <a:lnTo>
                  <a:pt x="10" y="27"/>
                </a:lnTo>
                <a:lnTo>
                  <a:pt x="0" y="16"/>
                </a:lnTo>
                <a:lnTo>
                  <a:pt x="0" y="11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4" name="Freeform 113"/>
          <p:cNvSpPr>
            <a:spLocks noChangeArrowheads="1"/>
          </p:cNvSpPr>
          <p:nvPr/>
        </p:nvSpPr>
        <p:spPr bwMode="auto">
          <a:xfrm>
            <a:off x="1262452" y="5115237"/>
            <a:ext cx="230573" cy="260519"/>
          </a:xfrm>
          <a:custGeom>
            <a:avLst/>
            <a:gdLst>
              <a:gd name="T0" fmla="*/ 30 w 192"/>
              <a:gd name="T1" fmla="*/ 217 h 218"/>
              <a:gd name="T2" fmla="*/ 26 w 192"/>
              <a:gd name="T3" fmla="*/ 191 h 218"/>
              <a:gd name="T4" fmla="*/ 15 w 192"/>
              <a:gd name="T5" fmla="*/ 145 h 218"/>
              <a:gd name="T6" fmla="*/ 0 w 192"/>
              <a:gd name="T7" fmla="*/ 98 h 218"/>
              <a:gd name="T8" fmla="*/ 0 w 192"/>
              <a:gd name="T9" fmla="*/ 78 h 218"/>
              <a:gd name="T10" fmla="*/ 0 w 192"/>
              <a:gd name="T11" fmla="*/ 57 h 218"/>
              <a:gd name="T12" fmla="*/ 26 w 192"/>
              <a:gd name="T13" fmla="*/ 41 h 218"/>
              <a:gd name="T14" fmla="*/ 26 w 192"/>
              <a:gd name="T15" fmla="*/ 11 h 218"/>
              <a:gd name="T16" fmla="*/ 30 w 192"/>
              <a:gd name="T17" fmla="*/ 11 h 218"/>
              <a:gd name="T18" fmla="*/ 46 w 192"/>
              <a:gd name="T19" fmla="*/ 11 h 218"/>
              <a:gd name="T20" fmla="*/ 83 w 192"/>
              <a:gd name="T21" fmla="*/ 0 h 218"/>
              <a:gd name="T22" fmla="*/ 165 w 192"/>
              <a:gd name="T23" fmla="*/ 41 h 218"/>
              <a:gd name="T24" fmla="*/ 165 w 192"/>
              <a:gd name="T25" fmla="*/ 78 h 218"/>
              <a:gd name="T26" fmla="*/ 191 w 192"/>
              <a:gd name="T27" fmla="*/ 68 h 218"/>
              <a:gd name="T28" fmla="*/ 175 w 192"/>
              <a:gd name="T29" fmla="*/ 109 h 218"/>
              <a:gd name="T30" fmla="*/ 150 w 192"/>
              <a:gd name="T31" fmla="*/ 135 h 218"/>
              <a:gd name="T32" fmla="*/ 150 w 192"/>
              <a:gd name="T33" fmla="*/ 160 h 218"/>
              <a:gd name="T34" fmla="*/ 181 w 192"/>
              <a:gd name="T35" fmla="*/ 145 h 218"/>
              <a:gd name="T36" fmla="*/ 181 w 192"/>
              <a:gd name="T37" fmla="*/ 150 h 218"/>
              <a:gd name="T38" fmla="*/ 155 w 192"/>
              <a:gd name="T39" fmla="*/ 166 h 218"/>
              <a:gd name="T40" fmla="*/ 124 w 192"/>
              <a:gd name="T41" fmla="*/ 176 h 218"/>
              <a:gd name="T42" fmla="*/ 30 w 192"/>
              <a:gd name="T43" fmla="*/ 217 h 218"/>
              <a:gd name="T44" fmla="*/ 30 w 192"/>
              <a:gd name="T45" fmla="*/ 217 h 21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218"/>
              <a:gd name="T71" fmla="*/ 192 w 192"/>
              <a:gd name="T72" fmla="*/ 218 h 21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218">
                <a:moveTo>
                  <a:pt x="30" y="217"/>
                </a:moveTo>
                <a:lnTo>
                  <a:pt x="26" y="191"/>
                </a:lnTo>
                <a:lnTo>
                  <a:pt x="15" y="145"/>
                </a:lnTo>
                <a:lnTo>
                  <a:pt x="0" y="98"/>
                </a:lnTo>
                <a:lnTo>
                  <a:pt x="0" y="78"/>
                </a:lnTo>
                <a:lnTo>
                  <a:pt x="0" y="57"/>
                </a:lnTo>
                <a:lnTo>
                  <a:pt x="26" y="41"/>
                </a:lnTo>
                <a:lnTo>
                  <a:pt x="26" y="11"/>
                </a:lnTo>
                <a:lnTo>
                  <a:pt x="30" y="11"/>
                </a:lnTo>
                <a:lnTo>
                  <a:pt x="46" y="11"/>
                </a:lnTo>
                <a:lnTo>
                  <a:pt x="83" y="0"/>
                </a:lnTo>
                <a:lnTo>
                  <a:pt x="165" y="41"/>
                </a:lnTo>
                <a:lnTo>
                  <a:pt x="165" y="78"/>
                </a:lnTo>
                <a:lnTo>
                  <a:pt x="191" y="68"/>
                </a:lnTo>
                <a:lnTo>
                  <a:pt x="175" y="109"/>
                </a:lnTo>
                <a:lnTo>
                  <a:pt x="150" y="135"/>
                </a:lnTo>
                <a:lnTo>
                  <a:pt x="150" y="160"/>
                </a:lnTo>
                <a:lnTo>
                  <a:pt x="181" y="145"/>
                </a:lnTo>
                <a:lnTo>
                  <a:pt x="181" y="150"/>
                </a:lnTo>
                <a:lnTo>
                  <a:pt x="155" y="166"/>
                </a:lnTo>
                <a:lnTo>
                  <a:pt x="124" y="176"/>
                </a:lnTo>
                <a:lnTo>
                  <a:pt x="30" y="21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5" name="Freeform 114"/>
          <p:cNvSpPr>
            <a:spLocks noChangeArrowheads="1"/>
          </p:cNvSpPr>
          <p:nvPr/>
        </p:nvSpPr>
        <p:spPr bwMode="auto">
          <a:xfrm>
            <a:off x="1298385" y="5034388"/>
            <a:ext cx="518041" cy="353346"/>
          </a:xfrm>
          <a:custGeom>
            <a:avLst/>
            <a:gdLst>
              <a:gd name="T0" fmla="*/ 379 w 432"/>
              <a:gd name="T1" fmla="*/ 0 h 296"/>
              <a:gd name="T2" fmla="*/ 431 w 432"/>
              <a:gd name="T3" fmla="*/ 108 h 296"/>
              <a:gd name="T4" fmla="*/ 393 w 432"/>
              <a:gd name="T5" fmla="*/ 124 h 296"/>
              <a:gd name="T6" fmla="*/ 389 w 432"/>
              <a:gd name="T7" fmla="*/ 150 h 296"/>
              <a:gd name="T8" fmla="*/ 389 w 432"/>
              <a:gd name="T9" fmla="*/ 160 h 296"/>
              <a:gd name="T10" fmla="*/ 280 w 432"/>
              <a:gd name="T11" fmla="*/ 201 h 296"/>
              <a:gd name="T12" fmla="*/ 254 w 432"/>
              <a:gd name="T13" fmla="*/ 211 h 296"/>
              <a:gd name="T14" fmla="*/ 233 w 432"/>
              <a:gd name="T15" fmla="*/ 233 h 296"/>
              <a:gd name="T16" fmla="*/ 213 w 432"/>
              <a:gd name="T17" fmla="*/ 233 h 296"/>
              <a:gd name="T18" fmla="*/ 203 w 432"/>
              <a:gd name="T19" fmla="*/ 233 h 296"/>
              <a:gd name="T20" fmla="*/ 160 w 432"/>
              <a:gd name="T21" fmla="*/ 258 h 296"/>
              <a:gd name="T22" fmla="*/ 104 w 432"/>
              <a:gd name="T23" fmla="*/ 268 h 296"/>
              <a:gd name="T24" fmla="*/ 78 w 432"/>
              <a:gd name="T25" fmla="*/ 274 h 296"/>
              <a:gd name="T26" fmla="*/ 78 w 432"/>
              <a:gd name="T27" fmla="*/ 295 h 296"/>
              <a:gd name="T28" fmla="*/ 52 w 432"/>
              <a:gd name="T29" fmla="*/ 295 h 296"/>
              <a:gd name="T30" fmla="*/ 16 w 432"/>
              <a:gd name="T31" fmla="*/ 295 h 296"/>
              <a:gd name="T32" fmla="*/ 0 w 432"/>
              <a:gd name="T33" fmla="*/ 284 h 296"/>
              <a:gd name="T34" fmla="*/ 94 w 432"/>
              <a:gd name="T35" fmla="*/ 243 h 296"/>
              <a:gd name="T36" fmla="*/ 125 w 432"/>
              <a:gd name="T37" fmla="*/ 233 h 296"/>
              <a:gd name="T38" fmla="*/ 150 w 432"/>
              <a:gd name="T39" fmla="*/ 217 h 296"/>
              <a:gd name="T40" fmla="*/ 150 w 432"/>
              <a:gd name="T41" fmla="*/ 211 h 296"/>
              <a:gd name="T42" fmla="*/ 119 w 432"/>
              <a:gd name="T43" fmla="*/ 227 h 296"/>
              <a:gd name="T44" fmla="*/ 119 w 432"/>
              <a:gd name="T45" fmla="*/ 201 h 296"/>
              <a:gd name="T46" fmla="*/ 145 w 432"/>
              <a:gd name="T47" fmla="*/ 176 h 296"/>
              <a:gd name="T48" fmla="*/ 160 w 432"/>
              <a:gd name="T49" fmla="*/ 135 h 296"/>
              <a:gd name="T50" fmla="*/ 233 w 432"/>
              <a:gd name="T51" fmla="*/ 36 h 296"/>
              <a:gd name="T52" fmla="*/ 379 w 432"/>
              <a:gd name="T53" fmla="*/ 0 h 296"/>
              <a:gd name="T54" fmla="*/ 379 w 432"/>
              <a:gd name="T55" fmla="*/ 0 h 2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2"/>
              <a:gd name="T85" fmla="*/ 0 h 296"/>
              <a:gd name="T86" fmla="*/ 432 w 432"/>
              <a:gd name="T87" fmla="*/ 296 h 29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2" h="296">
                <a:moveTo>
                  <a:pt x="379" y="0"/>
                </a:moveTo>
                <a:lnTo>
                  <a:pt x="431" y="108"/>
                </a:lnTo>
                <a:lnTo>
                  <a:pt x="393" y="124"/>
                </a:lnTo>
                <a:lnTo>
                  <a:pt x="389" y="150"/>
                </a:lnTo>
                <a:lnTo>
                  <a:pt x="389" y="160"/>
                </a:lnTo>
                <a:lnTo>
                  <a:pt x="280" y="201"/>
                </a:lnTo>
                <a:lnTo>
                  <a:pt x="254" y="211"/>
                </a:lnTo>
                <a:lnTo>
                  <a:pt x="233" y="233"/>
                </a:lnTo>
                <a:lnTo>
                  <a:pt x="213" y="233"/>
                </a:lnTo>
                <a:lnTo>
                  <a:pt x="203" y="233"/>
                </a:lnTo>
                <a:lnTo>
                  <a:pt x="160" y="258"/>
                </a:lnTo>
                <a:lnTo>
                  <a:pt x="104" y="268"/>
                </a:lnTo>
                <a:lnTo>
                  <a:pt x="78" y="274"/>
                </a:lnTo>
                <a:lnTo>
                  <a:pt x="78" y="295"/>
                </a:lnTo>
                <a:lnTo>
                  <a:pt x="52" y="295"/>
                </a:lnTo>
                <a:lnTo>
                  <a:pt x="16" y="295"/>
                </a:lnTo>
                <a:lnTo>
                  <a:pt x="0" y="284"/>
                </a:lnTo>
                <a:lnTo>
                  <a:pt x="94" y="243"/>
                </a:lnTo>
                <a:lnTo>
                  <a:pt x="125" y="233"/>
                </a:lnTo>
                <a:lnTo>
                  <a:pt x="150" y="217"/>
                </a:lnTo>
                <a:lnTo>
                  <a:pt x="150" y="211"/>
                </a:lnTo>
                <a:lnTo>
                  <a:pt x="119" y="227"/>
                </a:lnTo>
                <a:lnTo>
                  <a:pt x="119" y="201"/>
                </a:lnTo>
                <a:lnTo>
                  <a:pt x="145" y="176"/>
                </a:lnTo>
                <a:lnTo>
                  <a:pt x="160" y="135"/>
                </a:lnTo>
                <a:lnTo>
                  <a:pt x="233" y="36"/>
                </a:lnTo>
                <a:lnTo>
                  <a:pt x="379" y="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6" name="Freeform 115"/>
          <p:cNvSpPr>
            <a:spLocks noChangeArrowheads="1"/>
          </p:cNvSpPr>
          <p:nvPr/>
        </p:nvSpPr>
        <p:spPr bwMode="auto">
          <a:xfrm>
            <a:off x="4748005" y="4968510"/>
            <a:ext cx="125767" cy="110794"/>
          </a:xfrm>
          <a:custGeom>
            <a:avLst/>
            <a:gdLst>
              <a:gd name="T0" fmla="*/ 37 w 105"/>
              <a:gd name="T1" fmla="*/ 4 h 94"/>
              <a:gd name="T2" fmla="*/ 27 w 105"/>
              <a:gd name="T3" fmla="*/ 4 h 94"/>
              <a:gd name="T4" fmla="*/ 27 w 105"/>
              <a:gd name="T5" fmla="*/ 26 h 94"/>
              <a:gd name="T6" fmla="*/ 0 w 105"/>
              <a:gd name="T7" fmla="*/ 41 h 94"/>
              <a:gd name="T8" fmla="*/ 0 w 105"/>
              <a:gd name="T9" fmla="*/ 73 h 94"/>
              <a:gd name="T10" fmla="*/ 42 w 105"/>
              <a:gd name="T11" fmla="*/ 93 h 94"/>
              <a:gd name="T12" fmla="*/ 58 w 105"/>
              <a:gd name="T13" fmla="*/ 73 h 94"/>
              <a:gd name="T14" fmla="*/ 84 w 105"/>
              <a:gd name="T15" fmla="*/ 67 h 94"/>
              <a:gd name="T16" fmla="*/ 84 w 105"/>
              <a:gd name="T17" fmla="*/ 41 h 94"/>
              <a:gd name="T18" fmla="*/ 104 w 105"/>
              <a:gd name="T19" fmla="*/ 26 h 94"/>
              <a:gd name="T20" fmla="*/ 104 w 105"/>
              <a:gd name="T21" fmla="*/ 4 h 94"/>
              <a:gd name="T22" fmla="*/ 94 w 105"/>
              <a:gd name="T23" fmla="*/ 0 h 94"/>
              <a:gd name="T24" fmla="*/ 84 w 105"/>
              <a:gd name="T25" fmla="*/ 4 h 94"/>
              <a:gd name="T26" fmla="*/ 42 w 105"/>
              <a:gd name="T27" fmla="*/ 4 h 94"/>
              <a:gd name="T28" fmla="*/ 37 w 105"/>
              <a:gd name="T29" fmla="*/ 4 h 94"/>
              <a:gd name="T30" fmla="*/ 37 w 105"/>
              <a:gd name="T31" fmla="*/ 4 h 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"/>
              <a:gd name="T49" fmla="*/ 0 h 94"/>
              <a:gd name="T50" fmla="*/ 105 w 105"/>
              <a:gd name="T51" fmla="*/ 94 h 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" h="94">
                <a:moveTo>
                  <a:pt x="37" y="4"/>
                </a:moveTo>
                <a:lnTo>
                  <a:pt x="27" y="4"/>
                </a:lnTo>
                <a:lnTo>
                  <a:pt x="27" y="26"/>
                </a:lnTo>
                <a:lnTo>
                  <a:pt x="0" y="41"/>
                </a:lnTo>
                <a:lnTo>
                  <a:pt x="0" y="73"/>
                </a:lnTo>
                <a:lnTo>
                  <a:pt x="42" y="93"/>
                </a:lnTo>
                <a:lnTo>
                  <a:pt x="58" y="73"/>
                </a:lnTo>
                <a:lnTo>
                  <a:pt x="84" y="67"/>
                </a:lnTo>
                <a:lnTo>
                  <a:pt x="84" y="41"/>
                </a:lnTo>
                <a:lnTo>
                  <a:pt x="104" y="26"/>
                </a:lnTo>
                <a:lnTo>
                  <a:pt x="104" y="4"/>
                </a:lnTo>
                <a:lnTo>
                  <a:pt x="94" y="0"/>
                </a:lnTo>
                <a:lnTo>
                  <a:pt x="84" y="4"/>
                </a:lnTo>
                <a:lnTo>
                  <a:pt x="42" y="4"/>
                </a:lnTo>
                <a:lnTo>
                  <a:pt x="37" y="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7" name="Freeform 116"/>
          <p:cNvSpPr>
            <a:spLocks noChangeArrowheads="1"/>
          </p:cNvSpPr>
          <p:nvPr/>
        </p:nvSpPr>
        <p:spPr bwMode="auto">
          <a:xfrm>
            <a:off x="2975284" y="5827917"/>
            <a:ext cx="17967" cy="17967"/>
          </a:xfrm>
          <a:custGeom>
            <a:avLst/>
            <a:gdLst>
              <a:gd name="T0" fmla="*/ 10 w 17"/>
              <a:gd name="T1" fmla="*/ 6 h 17"/>
              <a:gd name="T2" fmla="*/ 16 w 17"/>
              <a:gd name="T3" fmla="*/ 16 h 17"/>
              <a:gd name="T4" fmla="*/ 10 w 17"/>
              <a:gd name="T5" fmla="*/ 16 h 17"/>
              <a:gd name="T6" fmla="*/ 0 w 17"/>
              <a:gd name="T7" fmla="*/ 16 h 17"/>
              <a:gd name="T8" fmla="*/ 0 w 17"/>
              <a:gd name="T9" fmla="*/ 0 h 17"/>
              <a:gd name="T10" fmla="*/ 10 w 17"/>
              <a:gd name="T11" fmla="*/ 0 h 17"/>
              <a:gd name="T12" fmla="*/ 10 w 17"/>
              <a:gd name="T13" fmla="*/ 6 h 17"/>
              <a:gd name="T14" fmla="*/ 10 w 17"/>
              <a:gd name="T15" fmla="*/ 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7"/>
              <a:gd name="T26" fmla="*/ 17 w 1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7">
                <a:moveTo>
                  <a:pt x="10" y="6"/>
                </a:moveTo>
                <a:lnTo>
                  <a:pt x="16" y="16"/>
                </a:lnTo>
                <a:lnTo>
                  <a:pt x="10" y="16"/>
                </a:lnTo>
                <a:lnTo>
                  <a:pt x="0" y="16"/>
                </a:lnTo>
                <a:lnTo>
                  <a:pt x="0" y="0"/>
                </a:lnTo>
                <a:lnTo>
                  <a:pt x="10" y="0"/>
                </a:lnTo>
                <a:lnTo>
                  <a:pt x="10" y="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8" name="Freeform 117"/>
          <p:cNvSpPr>
            <a:spLocks noChangeArrowheads="1"/>
          </p:cNvSpPr>
          <p:nvPr/>
        </p:nvSpPr>
        <p:spPr bwMode="auto">
          <a:xfrm>
            <a:off x="1280418" y="2692724"/>
            <a:ext cx="2003294" cy="1024104"/>
          </a:xfrm>
          <a:custGeom>
            <a:avLst/>
            <a:gdLst>
              <a:gd name="T0" fmla="*/ 1667 w 1674"/>
              <a:gd name="T1" fmla="*/ 342 h 856"/>
              <a:gd name="T2" fmla="*/ 1622 w 1674"/>
              <a:gd name="T3" fmla="*/ 362 h 856"/>
              <a:gd name="T4" fmla="*/ 1622 w 1674"/>
              <a:gd name="T5" fmla="*/ 445 h 856"/>
              <a:gd name="T6" fmla="*/ 1522 w 1674"/>
              <a:gd name="T7" fmla="*/ 533 h 856"/>
              <a:gd name="T8" fmla="*/ 1522 w 1674"/>
              <a:gd name="T9" fmla="*/ 560 h 856"/>
              <a:gd name="T10" fmla="*/ 1430 w 1674"/>
              <a:gd name="T11" fmla="*/ 585 h 856"/>
              <a:gd name="T12" fmla="*/ 1491 w 1674"/>
              <a:gd name="T13" fmla="*/ 678 h 856"/>
              <a:gd name="T14" fmla="*/ 1450 w 1674"/>
              <a:gd name="T15" fmla="*/ 746 h 856"/>
              <a:gd name="T16" fmla="*/ 1264 w 1674"/>
              <a:gd name="T17" fmla="*/ 709 h 856"/>
              <a:gd name="T18" fmla="*/ 1207 w 1674"/>
              <a:gd name="T19" fmla="*/ 689 h 856"/>
              <a:gd name="T20" fmla="*/ 1031 w 1674"/>
              <a:gd name="T21" fmla="*/ 797 h 856"/>
              <a:gd name="T22" fmla="*/ 990 w 1674"/>
              <a:gd name="T23" fmla="*/ 818 h 856"/>
              <a:gd name="T24" fmla="*/ 937 w 1674"/>
              <a:gd name="T25" fmla="*/ 828 h 856"/>
              <a:gd name="T26" fmla="*/ 870 w 1674"/>
              <a:gd name="T27" fmla="*/ 803 h 856"/>
              <a:gd name="T28" fmla="*/ 845 w 1674"/>
              <a:gd name="T29" fmla="*/ 750 h 856"/>
              <a:gd name="T30" fmla="*/ 804 w 1674"/>
              <a:gd name="T31" fmla="*/ 719 h 856"/>
              <a:gd name="T32" fmla="*/ 684 w 1674"/>
              <a:gd name="T33" fmla="*/ 705 h 856"/>
              <a:gd name="T34" fmla="*/ 596 w 1674"/>
              <a:gd name="T35" fmla="*/ 668 h 856"/>
              <a:gd name="T36" fmla="*/ 612 w 1674"/>
              <a:gd name="T37" fmla="*/ 611 h 856"/>
              <a:gd name="T38" fmla="*/ 622 w 1674"/>
              <a:gd name="T39" fmla="*/ 528 h 856"/>
              <a:gd name="T40" fmla="*/ 601 w 1674"/>
              <a:gd name="T41" fmla="*/ 528 h 856"/>
              <a:gd name="T42" fmla="*/ 461 w 1674"/>
              <a:gd name="T43" fmla="*/ 570 h 856"/>
              <a:gd name="T44" fmla="*/ 436 w 1674"/>
              <a:gd name="T45" fmla="*/ 689 h 856"/>
              <a:gd name="T46" fmla="*/ 436 w 1674"/>
              <a:gd name="T47" fmla="*/ 818 h 856"/>
              <a:gd name="T48" fmla="*/ 358 w 1674"/>
              <a:gd name="T49" fmla="*/ 787 h 856"/>
              <a:gd name="T50" fmla="*/ 295 w 1674"/>
              <a:gd name="T51" fmla="*/ 813 h 856"/>
              <a:gd name="T52" fmla="*/ 295 w 1674"/>
              <a:gd name="T53" fmla="*/ 813 h 856"/>
              <a:gd name="T54" fmla="*/ 295 w 1674"/>
              <a:gd name="T55" fmla="*/ 750 h 856"/>
              <a:gd name="T56" fmla="*/ 244 w 1674"/>
              <a:gd name="T57" fmla="*/ 746 h 856"/>
              <a:gd name="T58" fmla="*/ 187 w 1674"/>
              <a:gd name="T59" fmla="*/ 662 h 856"/>
              <a:gd name="T60" fmla="*/ 234 w 1674"/>
              <a:gd name="T61" fmla="*/ 662 h 856"/>
              <a:gd name="T62" fmla="*/ 228 w 1674"/>
              <a:gd name="T63" fmla="*/ 621 h 856"/>
              <a:gd name="T64" fmla="*/ 285 w 1674"/>
              <a:gd name="T65" fmla="*/ 595 h 856"/>
              <a:gd name="T66" fmla="*/ 244 w 1674"/>
              <a:gd name="T67" fmla="*/ 528 h 856"/>
              <a:gd name="T68" fmla="*/ 187 w 1674"/>
              <a:gd name="T69" fmla="*/ 517 h 856"/>
              <a:gd name="T70" fmla="*/ 135 w 1674"/>
              <a:gd name="T71" fmla="*/ 554 h 856"/>
              <a:gd name="T72" fmla="*/ 42 w 1674"/>
              <a:gd name="T73" fmla="*/ 409 h 856"/>
              <a:gd name="T74" fmla="*/ 52 w 1674"/>
              <a:gd name="T75" fmla="*/ 259 h 856"/>
              <a:gd name="T76" fmla="*/ 244 w 1674"/>
              <a:gd name="T77" fmla="*/ 270 h 856"/>
              <a:gd name="T78" fmla="*/ 487 w 1674"/>
              <a:gd name="T79" fmla="*/ 227 h 856"/>
              <a:gd name="T80" fmla="*/ 704 w 1674"/>
              <a:gd name="T81" fmla="*/ 26 h 856"/>
              <a:gd name="T82" fmla="*/ 948 w 1674"/>
              <a:gd name="T83" fmla="*/ 0 h 856"/>
              <a:gd name="T84" fmla="*/ 1170 w 1674"/>
              <a:gd name="T85" fmla="*/ 57 h 856"/>
              <a:gd name="T86" fmla="*/ 1403 w 1674"/>
              <a:gd name="T87" fmla="*/ 243 h 856"/>
              <a:gd name="T88" fmla="*/ 1600 w 1674"/>
              <a:gd name="T89" fmla="*/ 295 h 856"/>
              <a:gd name="T90" fmla="*/ 1673 w 1674"/>
              <a:gd name="T91" fmla="*/ 311 h 8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74"/>
              <a:gd name="T139" fmla="*/ 0 h 856"/>
              <a:gd name="T140" fmla="*/ 1674 w 1674"/>
              <a:gd name="T141" fmla="*/ 856 h 85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74" h="856">
                <a:moveTo>
                  <a:pt x="1673" y="311"/>
                </a:moveTo>
                <a:lnTo>
                  <a:pt x="1667" y="342"/>
                </a:lnTo>
                <a:lnTo>
                  <a:pt x="1647" y="352"/>
                </a:lnTo>
                <a:lnTo>
                  <a:pt x="1622" y="362"/>
                </a:lnTo>
                <a:lnTo>
                  <a:pt x="1643" y="425"/>
                </a:lnTo>
                <a:lnTo>
                  <a:pt x="1622" y="445"/>
                </a:lnTo>
                <a:lnTo>
                  <a:pt x="1534" y="445"/>
                </a:lnTo>
                <a:lnTo>
                  <a:pt x="1522" y="533"/>
                </a:lnTo>
                <a:lnTo>
                  <a:pt x="1538" y="544"/>
                </a:lnTo>
                <a:lnTo>
                  <a:pt x="1522" y="560"/>
                </a:lnTo>
                <a:lnTo>
                  <a:pt x="1497" y="554"/>
                </a:lnTo>
                <a:lnTo>
                  <a:pt x="1430" y="585"/>
                </a:lnTo>
                <a:lnTo>
                  <a:pt x="1450" y="585"/>
                </a:lnTo>
                <a:lnTo>
                  <a:pt x="1491" y="678"/>
                </a:lnTo>
                <a:lnTo>
                  <a:pt x="1481" y="750"/>
                </a:lnTo>
                <a:lnTo>
                  <a:pt x="1450" y="746"/>
                </a:lnTo>
                <a:lnTo>
                  <a:pt x="1450" y="730"/>
                </a:lnTo>
                <a:lnTo>
                  <a:pt x="1264" y="709"/>
                </a:lnTo>
                <a:lnTo>
                  <a:pt x="1264" y="693"/>
                </a:lnTo>
                <a:lnTo>
                  <a:pt x="1207" y="689"/>
                </a:lnTo>
                <a:lnTo>
                  <a:pt x="1088" y="750"/>
                </a:lnTo>
                <a:lnTo>
                  <a:pt x="1031" y="797"/>
                </a:lnTo>
                <a:lnTo>
                  <a:pt x="994" y="797"/>
                </a:lnTo>
                <a:lnTo>
                  <a:pt x="990" y="818"/>
                </a:lnTo>
                <a:lnTo>
                  <a:pt x="969" y="855"/>
                </a:lnTo>
                <a:lnTo>
                  <a:pt x="937" y="828"/>
                </a:lnTo>
                <a:lnTo>
                  <a:pt x="964" y="818"/>
                </a:lnTo>
                <a:lnTo>
                  <a:pt x="870" y="803"/>
                </a:lnTo>
                <a:lnTo>
                  <a:pt x="829" y="787"/>
                </a:lnTo>
                <a:lnTo>
                  <a:pt x="845" y="750"/>
                </a:lnTo>
                <a:lnTo>
                  <a:pt x="804" y="750"/>
                </a:lnTo>
                <a:lnTo>
                  <a:pt x="804" y="719"/>
                </a:lnTo>
                <a:lnTo>
                  <a:pt x="777" y="709"/>
                </a:lnTo>
                <a:lnTo>
                  <a:pt x="684" y="705"/>
                </a:lnTo>
                <a:lnTo>
                  <a:pt x="627" y="678"/>
                </a:lnTo>
                <a:lnTo>
                  <a:pt x="596" y="668"/>
                </a:lnTo>
                <a:lnTo>
                  <a:pt x="596" y="642"/>
                </a:lnTo>
                <a:lnTo>
                  <a:pt x="612" y="611"/>
                </a:lnTo>
                <a:lnTo>
                  <a:pt x="612" y="580"/>
                </a:lnTo>
                <a:lnTo>
                  <a:pt x="622" y="528"/>
                </a:lnTo>
                <a:lnTo>
                  <a:pt x="612" y="517"/>
                </a:lnTo>
                <a:lnTo>
                  <a:pt x="601" y="528"/>
                </a:lnTo>
                <a:lnTo>
                  <a:pt x="518" y="560"/>
                </a:lnTo>
                <a:lnTo>
                  <a:pt x="461" y="570"/>
                </a:lnTo>
                <a:lnTo>
                  <a:pt x="436" y="611"/>
                </a:lnTo>
                <a:lnTo>
                  <a:pt x="436" y="689"/>
                </a:lnTo>
                <a:lnTo>
                  <a:pt x="436" y="750"/>
                </a:lnTo>
                <a:lnTo>
                  <a:pt x="436" y="818"/>
                </a:lnTo>
                <a:lnTo>
                  <a:pt x="383" y="803"/>
                </a:lnTo>
                <a:lnTo>
                  <a:pt x="358" y="787"/>
                </a:lnTo>
                <a:lnTo>
                  <a:pt x="317" y="777"/>
                </a:lnTo>
                <a:lnTo>
                  <a:pt x="295" y="813"/>
                </a:lnTo>
                <a:lnTo>
                  <a:pt x="317" y="845"/>
                </a:lnTo>
                <a:lnTo>
                  <a:pt x="295" y="813"/>
                </a:lnTo>
                <a:lnTo>
                  <a:pt x="295" y="771"/>
                </a:lnTo>
                <a:lnTo>
                  <a:pt x="295" y="750"/>
                </a:lnTo>
                <a:lnTo>
                  <a:pt x="270" y="746"/>
                </a:lnTo>
                <a:lnTo>
                  <a:pt x="244" y="746"/>
                </a:lnTo>
                <a:lnTo>
                  <a:pt x="207" y="678"/>
                </a:lnTo>
                <a:lnTo>
                  <a:pt x="187" y="662"/>
                </a:lnTo>
                <a:lnTo>
                  <a:pt x="207" y="662"/>
                </a:lnTo>
                <a:lnTo>
                  <a:pt x="234" y="662"/>
                </a:lnTo>
                <a:lnTo>
                  <a:pt x="207" y="637"/>
                </a:lnTo>
                <a:lnTo>
                  <a:pt x="228" y="621"/>
                </a:lnTo>
                <a:lnTo>
                  <a:pt x="311" y="611"/>
                </a:lnTo>
                <a:lnTo>
                  <a:pt x="285" y="595"/>
                </a:lnTo>
                <a:lnTo>
                  <a:pt x="285" y="517"/>
                </a:lnTo>
                <a:lnTo>
                  <a:pt x="244" y="528"/>
                </a:lnTo>
                <a:lnTo>
                  <a:pt x="228" y="513"/>
                </a:lnTo>
                <a:lnTo>
                  <a:pt x="187" y="517"/>
                </a:lnTo>
                <a:lnTo>
                  <a:pt x="166" y="533"/>
                </a:lnTo>
                <a:lnTo>
                  <a:pt x="135" y="554"/>
                </a:lnTo>
                <a:lnTo>
                  <a:pt x="94" y="554"/>
                </a:lnTo>
                <a:lnTo>
                  <a:pt x="42" y="409"/>
                </a:lnTo>
                <a:lnTo>
                  <a:pt x="0" y="409"/>
                </a:lnTo>
                <a:lnTo>
                  <a:pt x="52" y="259"/>
                </a:lnTo>
                <a:lnTo>
                  <a:pt x="140" y="243"/>
                </a:lnTo>
                <a:lnTo>
                  <a:pt x="244" y="270"/>
                </a:lnTo>
                <a:lnTo>
                  <a:pt x="518" y="300"/>
                </a:lnTo>
                <a:lnTo>
                  <a:pt x="487" y="227"/>
                </a:lnTo>
                <a:lnTo>
                  <a:pt x="518" y="57"/>
                </a:lnTo>
                <a:lnTo>
                  <a:pt x="704" y="26"/>
                </a:lnTo>
                <a:lnTo>
                  <a:pt x="829" y="31"/>
                </a:lnTo>
                <a:lnTo>
                  <a:pt x="948" y="0"/>
                </a:lnTo>
                <a:lnTo>
                  <a:pt x="1036" y="78"/>
                </a:lnTo>
                <a:lnTo>
                  <a:pt x="1170" y="57"/>
                </a:lnTo>
                <a:lnTo>
                  <a:pt x="1315" y="150"/>
                </a:lnTo>
                <a:lnTo>
                  <a:pt x="1403" y="243"/>
                </a:lnTo>
                <a:lnTo>
                  <a:pt x="1522" y="259"/>
                </a:lnTo>
                <a:lnTo>
                  <a:pt x="1600" y="295"/>
                </a:lnTo>
                <a:lnTo>
                  <a:pt x="1673" y="31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39" name="Freeform 118"/>
          <p:cNvSpPr>
            <a:spLocks noChangeArrowheads="1"/>
          </p:cNvSpPr>
          <p:nvPr/>
        </p:nvSpPr>
        <p:spPr bwMode="auto">
          <a:xfrm>
            <a:off x="2553064" y="3516198"/>
            <a:ext cx="503070" cy="266507"/>
          </a:xfrm>
          <a:custGeom>
            <a:avLst/>
            <a:gdLst>
              <a:gd name="T0" fmla="*/ 419 w 420"/>
              <a:gd name="T1" fmla="*/ 61 h 223"/>
              <a:gd name="T2" fmla="*/ 352 w 420"/>
              <a:gd name="T3" fmla="*/ 98 h 223"/>
              <a:gd name="T4" fmla="*/ 336 w 420"/>
              <a:gd name="T5" fmla="*/ 124 h 223"/>
              <a:gd name="T6" fmla="*/ 284 w 420"/>
              <a:gd name="T7" fmla="*/ 129 h 223"/>
              <a:gd name="T8" fmla="*/ 280 w 420"/>
              <a:gd name="T9" fmla="*/ 155 h 223"/>
              <a:gd name="T10" fmla="*/ 243 w 420"/>
              <a:gd name="T11" fmla="*/ 165 h 223"/>
              <a:gd name="T12" fmla="*/ 233 w 420"/>
              <a:gd name="T13" fmla="*/ 155 h 223"/>
              <a:gd name="T14" fmla="*/ 212 w 420"/>
              <a:gd name="T15" fmla="*/ 165 h 223"/>
              <a:gd name="T16" fmla="*/ 170 w 420"/>
              <a:gd name="T17" fmla="*/ 191 h 223"/>
              <a:gd name="T18" fmla="*/ 176 w 420"/>
              <a:gd name="T19" fmla="*/ 222 h 223"/>
              <a:gd name="T20" fmla="*/ 160 w 420"/>
              <a:gd name="T21" fmla="*/ 222 h 223"/>
              <a:gd name="T22" fmla="*/ 26 w 420"/>
              <a:gd name="T23" fmla="*/ 181 h 223"/>
              <a:gd name="T24" fmla="*/ 62 w 420"/>
              <a:gd name="T25" fmla="*/ 181 h 223"/>
              <a:gd name="T26" fmla="*/ 78 w 420"/>
              <a:gd name="T27" fmla="*/ 165 h 223"/>
              <a:gd name="T28" fmla="*/ 119 w 420"/>
              <a:gd name="T29" fmla="*/ 129 h 223"/>
              <a:gd name="T30" fmla="*/ 92 w 420"/>
              <a:gd name="T31" fmla="*/ 129 h 223"/>
              <a:gd name="T32" fmla="*/ 41 w 420"/>
              <a:gd name="T33" fmla="*/ 108 h 223"/>
              <a:gd name="T34" fmla="*/ 0 w 420"/>
              <a:gd name="T35" fmla="*/ 108 h 223"/>
              <a:gd name="T36" fmla="*/ 26 w 420"/>
              <a:gd name="T37" fmla="*/ 61 h 223"/>
              <a:gd name="T38" fmla="*/ 145 w 420"/>
              <a:gd name="T39" fmla="*/ 0 h 223"/>
              <a:gd name="T40" fmla="*/ 202 w 420"/>
              <a:gd name="T41" fmla="*/ 4 h 223"/>
              <a:gd name="T42" fmla="*/ 202 w 420"/>
              <a:gd name="T43" fmla="*/ 20 h 223"/>
              <a:gd name="T44" fmla="*/ 388 w 420"/>
              <a:gd name="T45" fmla="*/ 41 h 223"/>
              <a:gd name="T46" fmla="*/ 388 w 420"/>
              <a:gd name="T47" fmla="*/ 57 h 223"/>
              <a:gd name="T48" fmla="*/ 419 w 420"/>
              <a:gd name="T49" fmla="*/ 61 h 223"/>
              <a:gd name="T50" fmla="*/ 419 w 420"/>
              <a:gd name="T51" fmla="*/ 61 h 2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0"/>
              <a:gd name="T79" fmla="*/ 0 h 223"/>
              <a:gd name="T80" fmla="*/ 420 w 420"/>
              <a:gd name="T81" fmla="*/ 223 h 2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0" h="223">
                <a:moveTo>
                  <a:pt x="419" y="61"/>
                </a:moveTo>
                <a:lnTo>
                  <a:pt x="352" y="98"/>
                </a:lnTo>
                <a:lnTo>
                  <a:pt x="336" y="124"/>
                </a:lnTo>
                <a:lnTo>
                  <a:pt x="284" y="129"/>
                </a:lnTo>
                <a:lnTo>
                  <a:pt x="280" y="155"/>
                </a:lnTo>
                <a:lnTo>
                  <a:pt x="243" y="165"/>
                </a:lnTo>
                <a:lnTo>
                  <a:pt x="233" y="155"/>
                </a:lnTo>
                <a:lnTo>
                  <a:pt x="212" y="165"/>
                </a:lnTo>
                <a:lnTo>
                  <a:pt x="170" y="191"/>
                </a:lnTo>
                <a:lnTo>
                  <a:pt x="176" y="222"/>
                </a:lnTo>
                <a:lnTo>
                  <a:pt x="160" y="222"/>
                </a:lnTo>
                <a:lnTo>
                  <a:pt x="26" y="181"/>
                </a:lnTo>
                <a:lnTo>
                  <a:pt x="62" y="181"/>
                </a:lnTo>
                <a:lnTo>
                  <a:pt x="78" y="165"/>
                </a:lnTo>
                <a:lnTo>
                  <a:pt x="119" y="129"/>
                </a:lnTo>
                <a:lnTo>
                  <a:pt x="92" y="129"/>
                </a:lnTo>
                <a:lnTo>
                  <a:pt x="41" y="108"/>
                </a:lnTo>
                <a:lnTo>
                  <a:pt x="0" y="108"/>
                </a:lnTo>
                <a:lnTo>
                  <a:pt x="26" y="61"/>
                </a:lnTo>
                <a:lnTo>
                  <a:pt x="145" y="0"/>
                </a:lnTo>
                <a:lnTo>
                  <a:pt x="202" y="4"/>
                </a:lnTo>
                <a:lnTo>
                  <a:pt x="202" y="20"/>
                </a:lnTo>
                <a:lnTo>
                  <a:pt x="388" y="41"/>
                </a:lnTo>
                <a:lnTo>
                  <a:pt x="388" y="57"/>
                </a:lnTo>
                <a:lnTo>
                  <a:pt x="419" y="6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0" name="Freeform 119"/>
          <p:cNvSpPr>
            <a:spLocks noChangeArrowheads="1"/>
          </p:cNvSpPr>
          <p:nvPr/>
        </p:nvSpPr>
        <p:spPr bwMode="auto">
          <a:xfrm>
            <a:off x="1804448" y="3363482"/>
            <a:ext cx="892350" cy="580924"/>
          </a:xfrm>
          <a:custGeom>
            <a:avLst/>
            <a:gdLst>
              <a:gd name="T0" fmla="*/ 466 w 747"/>
              <a:gd name="T1" fmla="*/ 476 h 487"/>
              <a:gd name="T2" fmla="*/ 466 w 747"/>
              <a:gd name="T3" fmla="*/ 434 h 487"/>
              <a:gd name="T4" fmla="*/ 316 w 747"/>
              <a:gd name="T5" fmla="*/ 347 h 487"/>
              <a:gd name="T6" fmla="*/ 284 w 747"/>
              <a:gd name="T7" fmla="*/ 325 h 487"/>
              <a:gd name="T8" fmla="*/ 227 w 747"/>
              <a:gd name="T9" fmla="*/ 284 h 487"/>
              <a:gd name="T10" fmla="*/ 202 w 747"/>
              <a:gd name="T11" fmla="*/ 237 h 487"/>
              <a:gd name="T12" fmla="*/ 139 w 747"/>
              <a:gd name="T13" fmla="*/ 212 h 487"/>
              <a:gd name="T14" fmla="*/ 98 w 747"/>
              <a:gd name="T15" fmla="*/ 171 h 487"/>
              <a:gd name="T16" fmla="*/ 93 w 747"/>
              <a:gd name="T17" fmla="*/ 118 h 487"/>
              <a:gd name="T18" fmla="*/ 57 w 747"/>
              <a:gd name="T19" fmla="*/ 171 h 487"/>
              <a:gd name="T20" fmla="*/ 26 w 747"/>
              <a:gd name="T21" fmla="*/ 253 h 487"/>
              <a:gd name="T22" fmla="*/ 0 w 747"/>
              <a:gd name="T23" fmla="*/ 191 h 487"/>
              <a:gd name="T24" fmla="*/ 0 w 747"/>
              <a:gd name="T25" fmla="*/ 51 h 487"/>
              <a:gd name="T26" fmla="*/ 83 w 747"/>
              <a:gd name="T27" fmla="*/ 0 h 487"/>
              <a:gd name="T28" fmla="*/ 93 w 747"/>
              <a:gd name="T29" fmla="*/ 103 h 487"/>
              <a:gd name="T30" fmla="*/ 134 w 747"/>
              <a:gd name="T31" fmla="*/ 118 h 487"/>
              <a:gd name="T32" fmla="*/ 192 w 747"/>
              <a:gd name="T33" fmla="*/ 118 h 487"/>
              <a:gd name="T34" fmla="*/ 341 w 747"/>
              <a:gd name="T35" fmla="*/ 149 h 487"/>
              <a:gd name="T36" fmla="*/ 368 w 747"/>
              <a:gd name="T37" fmla="*/ 191 h 487"/>
              <a:gd name="T38" fmla="*/ 394 w 747"/>
              <a:gd name="T39" fmla="*/ 227 h 487"/>
              <a:gd name="T40" fmla="*/ 528 w 747"/>
              <a:gd name="T41" fmla="*/ 259 h 487"/>
              <a:gd name="T42" fmla="*/ 533 w 747"/>
              <a:gd name="T43" fmla="*/ 294 h 487"/>
              <a:gd name="T44" fmla="*/ 559 w 747"/>
              <a:gd name="T45" fmla="*/ 237 h 487"/>
              <a:gd name="T46" fmla="*/ 652 w 747"/>
              <a:gd name="T47" fmla="*/ 191 h 487"/>
              <a:gd name="T48" fmla="*/ 668 w 747"/>
              <a:gd name="T49" fmla="*/ 237 h 487"/>
              <a:gd name="T50" fmla="*/ 746 w 747"/>
              <a:gd name="T51" fmla="*/ 259 h 487"/>
              <a:gd name="T52" fmla="*/ 689 w 747"/>
              <a:gd name="T53" fmla="*/ 310 h 487"/>
              <a:gd name="T54" fmla="*/ 652 w 747"/>
              <a:gd name="T55" fmla="*/ 284 h 487"/>
              <a:gd name="T56" fmla="*/ 642 w 747"/>
              <a:gd name="T57" fmla="*/ 253 h 487"/>
              <a:gd name="T58" fmla="*/ 595 w 747"/>
              <a:gd name="T59" fmla="*/ 335 h 487"/>
              <a:gd name="T60" fmla="*/ 517 w 747"/>
              <a:gd name="T61" fmla="*/ 351 h 487"/>
              <a:gd name="T62" fmla="*/ 533 w 747"/>
              <a:gd name="T63" fmla="*/ 377 h 487"/>
              <a:gd name="T64" fmla="*/ 528 w 747"/>
              <a:gd name="T65" fmla="*/ 434 h 487"/>
              <a:gd name="T66" fmla="*/ 502 w 747"/>
              <a:gd name="T67" fmla="*/ 486 h 4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47"/>
              <a:gd name="T103" fmla="*/ 0 h 487"/>
              <a:gd name="T104" fmla="*/ 747 w 747"/>
              <a:gd name="T105" fmla="*/ 487 h 4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47" h="487">
                <a:moveTo>
                  <a:pt x="502" y="486"/>
                </a:moveTo>
                <a:lnTo>
                  <a:pt x="466" y="476"/>
                </a:lnTo>
                <a:lnTo>
                  <a:pt x="476" y="455"/>
                </a:lnTo>
                <a:lnTo>
                  <a:pt x="466" y="434"/>
                </a:lnTo>
                <a:lnTo>
                  <a:pt x="435" y="434"/>
                </a:lnTo>
                <a:lnTo>
                  <a:pt x="316" y="347"/>
                </a:lnTo>
                <a:lnTo>
                  <a:pt x="300" y="351"/>
                </a:lnTo>
                <a:lnTo>
                  <a:pt x="284" y="325"/>
                </a:lnTo>
                <a:lnTo>
                  <a:pt x="249" y="279"/>
                </a:lnTo>
                <a:lnTo>
                  <a:pt x="227" y="284"/>
                </a:lnTo>
                <a:lnTo>
                  <a:pt x="207" y="284"/>
                </a:lnTo>
                <a:lnTo>
                  <a:pt x="202" y="237"/>
                </a:lnTo>
                <a:lnTo>
                  <a:pt x="186" y="227"/>
                </a:lnTo>
                <a:lnTo>
                  <a:pt x="139" y="212"/>
                </a:lnTo>
                <a:lnTo>
                  <a:pt x="134" y="171"/>
                </a:lnTo>
                <a:lnTo>
                  <a:pt x="98" y="171"/>
                </a:lnTo>
                <a:lnTo>
                  <a:pt x="93" y="145"/>
                </a:lnTo>
                <a:lnTo>
                  <a:pt x="93" y="118"/>
                </a:lnTo>
                <a:lnTo>
                  <a:pt x="67" y="145"/>
                </a:lnTo>
                <a:lnTo>
                  <a:pt x="57" y="171"/>
                </a:lnTo>
                <a:lnTo>
                  <a:pt x="77" y="243"/>
                </a:lnTo>
                <a:lnTo>
                  <a:pt x="26" y="253"/>
                </a:lnTo>
                <a:lnTo>
                  <a:pt x="0" y="259"/>
                </a:lnTo>
                <a:lnTo>
                  <a:pt x="0" y="191"/>
                </a:lnTo>
                <a:lnTo>
                  <a:pt x="0" y="129"/>
                </a:lnTo>
                <a:lnTo>
                  <a:pt x="0" y="51"/>
                </a:lnTo>
                <a:lnTo>
                  <a:pt x="26" y="10"/>
                </a:lnTo>
                <a:lnTo>
                  <a:pt x="83" y="0"/>
                </a:lnTo>
                <a:lnTo>
                  <a:pt x="67" y="108"/>
                </a:lnTo>
                <a:lnTo>
                  <a:pt x="93" y="103"/>
                </a:lnTo>
                <a:lnTo>
                  <a:pt x="108" y="118"/>
                </a:lnTo>
                <a:lnTo>
                  <a:pt x="134" y="118"/>
                </a:lnTo>
                <a:lnTo>
                  <a:pt x="161" y="108"/>
                </a:lnTo>
                <a:lnTo>
                  <a:pt x="192" y="118"/>
                </a:lnTo>
                <a:lnTo>
                  <a:pt x="249" y="145"/>
                </a:lnTo>
                <a:lnTo>
                  <a:pt x="341" y="149"/>
                </a:lnTo>
                <a:lnTo>
                  <a:pt x="368" y="159"/>
                </a:lnTo>
                <a:lnTo>
                  <a:pt x="368" y="191"/>
                </a:lnTo>
                <a:lnTo>
                  <a:pt x="409" y="191"/>
                </a:lnTo>
                <a:lnTo>
                  <a:pt x="394" y="227"/>
                </a:lnTo>
                <a:lnTo>
                  <a:pt x="435" y="243"/>
                </a:lnTo>
                <a:lnTo>
                  <a:pt x="528" y="259"/>
                </a:lnTo>
                <a:lnTo>
                  <a:pt x="502" y="269"/>
                </a:lnTo>
                <a:lnTo>
                  <a:pt x="533" y="294"/>
                </a:lnTo>
                <a:lnTo>
                  <a:pt x="554" y="259"/>
                </a:lnTo>
                <a:lnTo>
                  <a:pt x="559" y="237"/>
                </a:lnTo>
                <a:lnTo>
                  <a:pt x="595" y="237"/>
                </a:lnTo>
                <a:lnTo>
                  <a:pt x="652" y="191"/>
                </a:lnTo>
                <a:lnTo>
                  <a:pt x="627" y="237"/>
                </a:lnTo>
                <a:lnTo>
                  <a:pt x="668" y="237"/>
                </a:lnTo>
                <a:lnTo>
                  <a:pt x="719" y="259"/>
                </a:lnTo>
                <a:lnTo>
                  <a:pt x="746" y="259"/>
                </a:lnTo>
                <a:lnTo>
                  <a:pt x="705" y="294"/>
                </a:lnTo>
                <a:lnTo>
                  <a:pt x="689" y="310"/>
                </a:lnTo>
                <a:lnTo>
                  <a:pt x="652" y="310"/>
                </a:lnTo>
                <a:lnTo>
                  <a:pt x="652" y="284"/>
                </a:lnTo>
                <a:lnTo>
                  <a:pt x="668" y="269"/>
                </a:lnTo>
                <a:lnTo>
                  <a:pt x="642" y="253"/>
                </a:lnTo>
                <a:lnTo>
                  <a:pt x="611" y="259"/>
                </a:lnTo>
                <a:lnTo>
                  <a:pt x="595" y="335"/>
                </a:lnTo>
                <a:lnTo>
                  <a:pt x="559" y="335"/>
                </a:lnTo>
                <a:lnTo>
                  <a:pt x="517" y="351"/>
                </a:lnTo>
                <a:lnTo>
                  <a:pt x="517" y="367"/>
                </a:lnTo>
                <a:lnTo>
                  <a:pt x="533" y="377"/>
                </a:lnTo>
                <a:lnTo>
                  <a:pt x="559" y="377"/>
                </a:lnTo>
                <a:lnTo>
                  <a:pt x="528" y="434"/>
                </a:lnTo>
                <a:lnTo>
                  <a:pt x="502" y="48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1" name="Freeform 120"/>
          <p:cNvSpPr>
            <a:spLocks noChangeArrowheads="1"/>
          </p:cNvSpPr>
          <p:nvPr/>
        </p:nvSpPr>
        <p:spPr bwMode="auto">
          <a:xfrm>
            <a:off x="2403340" y="3665921"/>
            <a:ext cx="443180" cy="311423"/>
          </a:xfrm>
          <a:custGeom>
            <a:avLst/>
            <a:gdLst>
              <a:gd name="T0" fmla="*/ 285 w 370"/>
              <a:gd name="T1" fmla="*/ 98 h 260"/>
              <a:gd name="T2" fmla="*/ 301 w 370"/>
              <a:gd name="T3" fmla="*/ 139 h 260"/>
              <a:gd name="T4" fmla="*/ 317 w 370"/>
              <a:gd name="T5" fmla="*/ 139 h 260"/>
              <a:gd name="T6" fmla="*/ 342 w 370"/>
              <a:gd name="T7" fmla="*/ 151 h 260"/>
              <a:gd name="T8" fmla="*/ 369 w 370"/>
              <a:gd name="T9" fmla="*/ 208 h 260"/>
              <a:gd name="T10" fmla="*/ 352 w 370"/>
              <a:gd name="T11" fmla="*/ 223 h 260"/>
              <a:gd name="T12" fmla="*/ 337 w 370"/>
              <a:gd name="T13" fmla="*/ 218 h 260"/>
              <a:gd name="T14" fmla="*/ 327 w 370"/>
              <a:gd name="T15" fmla="*/ 218 h 260"/>
              <a:gd name="T16" fmla="*/ 301 w 370"/>
              <a:gd name="T17" fmla="*/ 208 h 260"/>
              <a:gd name="T18" fmla="*/ 270 w 370"/>
              <a:gd name="T19" fmla="*/ 223 h 260"/>
              <a:gd name="T20" fmla="*/ 244 w 370"/>
              <a:gd name="T21" fmla="*/ 243 h 260"/>
              <a:gd name="T22" fmla="*/ 217 w 370"/>
              <a:gd name="T23" fmla="*/ 259 h 260"/>
              <a:gd name="T24" fmla="*/ 203 w 370"/>
              <a:gd name="T25" fmla="*/ 181 h 260"/>
              <a:gd name="T26" fmla="*/ 192 w 370"/>
              <a:gd name="T27" fmla="*/ 176 h 260"/>
              <a:gd name="T28" fmla="*/ 166 w 370"/>
              <a:gd name="T29" fmla="*/ 155 h 260"/>
              <a:gd name="T30" fmla="*/ 150 w 370"/>
              <a:gd name="T31" fmla="*/ 192 h 260"/>
              <a:gd name="T32" fmla="*/ 161 w 370"/>
              <a:gd name="T33" fmla="*/ 202 h 260"/>
              <a:gd name="T34" fmla="*/ 119 w 370"/>
              <a:gd name="T35" fmla="*/ 218 h 260"/>
              <a:gd name="T36" fmla="*/ 109 w 370"/>
              <a:gd name="T37" fmla="*/ 233 h 260"/>
              <a:gd name="T38" fmla="*/ 99 w 370"/>
              <a:gd name="T39" fmla="*/ 223 h 260"/>
              <a:gd name="T40" fmla="*/ 57 w 370"/>
              <a:gd name="T41" fmla="*/ 249 h 260"/>
              <a:gd name="T42" fmla="*/ 0 w 370"/>
              <a:gd name="T43" fmla="*/ 233 h 260"/>
              <a:gd name="T44" fmla="*/ 27 w 370"/>
              <a:gd name="T45" fmla="*/ 181 h 260"/>
              <a:gd name="T46" fmla="*/ 57 w 370"/>
              <a:gd name="T47" fmla="*/ 124 h 260"/>
              <a:gd name="T48" fmla="*/ 31 w 370"/>
              <a:gd name="T49" fmla="*/ 124 h 260"/>
              <a:gd name="T50" fmla="*/ 16 w 370"/>
              <a:gd name="T51" fmla="*/ 114 h 260"/>
              <a:gd name="T52" fmla="*/ 16 w 370"/>
              <a:gd name="T53" fmla="*/ 98 h 260"/>
              <a:gd name="T54" fmla="*/ 57 w 370"/>
              <a:gd name="T55" fmla="*/ 83 h 260"/>
              <a:gd name="T56" fmla="*/ 94 w 370"/>
              <a:gd name="T57" fmla="*/ 83 h 260"/>
              <a:gd name="T58" fmla="*/ 109 w 370"/>
              <a:gd name="T59" fmla="*/ 6 h 260"/>
              <a:gd name="T60" fmla="*/ 140 w 370"/>
              <a:gd name="T61" fmla="*/ 0 h 260"/>
              <a:gd name="T62" fmla="*/ 166 w 370"/>
              <a:gd name="T63" fmla="*/ 16 h 260"/>
              <a:gd name="T64" fmla="*/ 150 w 370"/>
              <a:gd name="T65" fmla="*/ 31 h 260"/>
              <a:gd name="T66" fmla="*/ 150 w 370"/>
              <a:gd name="T67" fmla="*/ 57 h 260"/>
              <a:gd name="T68" fmla="*/ 285 w 370"/>
              <a:gd name="T69" fmla="*/ 98 h 260"/>
              <a:gd name="T70" fmla="*/ 285 w 370"/>
              <a:gd name="T71" fmla="*/ 98 h 2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0"/>
              <a:gd name="T109" fmla="*/ 0 h 260"/>
              <a:gd name="T110" fmla="*/ 370 w 370"/>
              <a:gd name="T111" fmla="*/ 260 h 2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0" h="260">
                <a:moveTo>
                  <a:pt x="285" y="98"/>
                </a:moveTo>
                <a:lnTo>
                  <a:pt x="301" y="139"/>
                </a:lnTo>
                <a:lnTo>
                  <a:pt x="317" y="139"/>
                </a:lnTo>
                <a:lnTo>
                  <a:pt x="342" y="151"/>
                </a:lnTo>
                <a:lnTo>
                  <a:pt x="369" y="208"/>
                </a:lnTo>
                <a:lnTo>
                  <a:pt x="352" y="223"/>
                </a:lnTo>
                <a:lnTo>
                  <a:pt x="337" y="218"/>
                </a:lnTo>
                <a:lnTo>
                  <a:pt x="327" y="218"/>
                </a:lnTo>
                <a:lnTo>
                  <a:pt x="301" y="208"/>
                </a:lnTo>
                <a:lnTo>
                  <a:pt x="270" y="223"/>
                </a:lnTo>
                <a:lnTo>
                  <a:pt x="244" y="243"/>
                </a:lnTo>
                <a:lnTo>
                  <a:pt x="217" y="259"/>
                </a:lnTo>
                <a:lnTo>
                  <a:pt x="203" y="181"/>
                </a:lnTo>
                <a:lnTo>
                  <a:pt x="192" y="176"/>
                </a:lnTo>
                <a:lnTo>
                  <a:pt x="166" y="155"/>
                </a:lnTo>
                <a:lnTo>
                  <a:pt x="150" y="192"/>
                </a:lnTo>
                <a:lnTo>
                  <a:pt x="161" y="202"/>
                </a:lnTo>
                <a:lnTo>
                  <a:pt x="119" y="218"/>
                </a:lnTo>
                <a:lnTo>
                  <a:pt x="109" y="233"/>
                </a:lnTo>
                <a:lnTo>
                  <a:pt x="99" y="223"/>
                </a:lnTo>
                <a:lnTo>
                  <a:pt x="57" y="249"/>
                </a:lnTo>
                <a:lnTo>
                  <a:pt x="0" y="233"/>
                </a:lnTo>
                <a:lnTo>
                  <a:pt x="27" y="181"/>
                </a:lnTo>
                <a:lnTo>
                  <a:pt x="57" y="124"/>
                </a:lnTo>
                <a:lnTo>
                  <a:pt x="31" y="124"/>
                </a:lnTo>
                <a:lnTo>
                  <a:pt x="16" y="114"/>
                </a:lnTo>
                <a:lnTo>
                  <a:pt x="16" y="98"/>
                </a:lnTo>
                <a:lnTo>
                  <a:pt x="57" y="83"/>
                </a:lnTo>
                <a:lnTo>
                  <a:pt x="94" y="83"/>
                </a:lnTo>
                <a:lnTo>
                  <a:pt x="109" y="6"/>
                </a:lnTo>
                <a:lnTo>
                  <a:pt x="140" y="0"/>
                </a:lnTo>
                <a:lnTo>
                  <a:pt x="166" y="16"/>
                </a:lnTo>
                <a:lnTo>
                  <a:pt x="150" y="31"/>
                </a:lnTo>
                <a:lnTo>
                  <a:pt x="150" y="57"/>
                </a:lnTo>
                <a:lnTo>
                  <a:pt x="285" y="9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42" name="Freeform 121"/>
          <p:cNvSpPr>
            <a:spLocks noChangeArrowheads="1"/>
          </p:cNvSpPr>
          <p:nvPr/>
        </p:nvSpPr>
        <p:spPr bwMode="auto">
          <a:xfrm>
            <a:off x="1633765" y="3504220"/>
            <a:ext cx="739631" cy="583920"/>
          </a:xfrm>
          <a:custGeom>
            <a:avLst/>
            <a:gdLst>
              <a:gd name="T0" fmla="*/ 197 w 619"/>
              <a:gd name="T1" fmla="*/ 52 h 488"/>
              <a:gd name="T2" fmla="*/ 207 w 619"/>
              <a:gd name="T3" fmla="*/ 27 h 488"/>
              <a:gd name="T4" fmla="*/ 233 w 619"/>
              <a:gd name="T5" fmla="*/ 0 h 488"/>
              <a:gd name="T6" fmla="*/ 233 w 619"/>
              <a:gd name="T7" fmla="*/ 27 h 488"/>
              <a:gd name="T8" fmla="*/ 239 w 619"/>
              <a:gd name="T9" fmla="*/ 52 h 488"/>
              <a:gd name="T10" fmla="*/ 274 w 619"/>
              <a:gd name="T11" fmla="*/ 52 h 488"/>
              <a:gd name="T12" fmla="*/ 280 w 619"/>
              <a:gd name="T13" fmla="*/ 94 h 488"/>
              <a:gd name="T14" fmla="*/ 342 w 619"/>
              <a:gd name="T15" fmla="*/ 119 h 488"/>
              <a:gd name="T16" fmla="*/ 348 w 619"/>
              <a:gd name="T17" fmla="*/ 166 h 488"/>
              <a:gd name="T18" fmla="*/ 368 w 619"/>
              <a:gd name="T19" fmla="*/ 166 h 488"/>
              <a:gd name="T20" fmla="*/ 389 w 619"/>
              <a:gd name="T21" fmla="*/ 160 h 488"/>
              <a:gd name="T22" fmla="*/ 425 w 619"/>
              <a:gd name="T23" fmla="*/ 202 h 488"/>
              <a:gd name="T24" fmla="*/ 441 w 619"/>
              <a:gd name="T25" fmla="*/ 228 h 488"/>
              <a:gd name="T26" fmla="*/ 456 w 619"/>
              <a:gd name="T27" fmla="*/ 228 h 488"/>
              <a:gd name="T28" fmla="*/ 550 w 619"/>
              <a:gd name="T29" fmla="*/ 290 h 488"/>
              <a:gd name="T30" fmla="*/ 576 w 619"/>
              <a:gd name="T31" fmla="*/ 315 h 488"/>
              <a:gd name="T32" fmla="*/ 607 w 619"/>
              <a:gd name="T33" fmla="*/ 315 h 488"/>
              <a:gd name="T34" fmla="*/ 618 w 619"/>
              <a:gd name="T35" fmla="*/ 336 h 488"/>
              <a:gd name="T36" fmla="*/ 607 w 619"/>
              <a:gd name="T37" fmla="*/ 358 h 488"/>
              <a:gd name="T38" fmla="*/ 576 w 619"/>
              <a:gd name="T39" fmla="*/ 368 h 488"/>
              <a:gd name="T40" fmla="*/ 576 w 619"/>
              <a:gd name="T41" fmla="*/ 409 h 488"/>
              <a:gd name="T42" fmla="*/ 509 w 619"/>
              <a:gd name="T43" fmla="*/ 446 h 488"/>
              <a:gd name="T44" fmla="*/ 519 w 619"/>
              <a:gd name="T45" fmla="*/ 450 h 488"/>
              <a:gd name="T46" fmla="*/ 477 w 619"/>
              <a:gd name="T47" fmla="*/ 487 h 488"/>
              <a:gd name="T48" fmla="*/ 477 w 619"/>
              <a:gd name="T49" fmla="*/ 466 h 488"/>
              <a:gd name="T50" fmla="*/ 425 w 619"/>
              <a:gd name="T51" fmla="*/ 450 h 488"/>
              <a:gd name="T52" fmla="*/ 415 w 619"/>
              <a:gd name="T53" fmla="*/ 399 h 488"/>
              <a:gd name="T54" fmla="*/ 306 w 619"/>
              <a:gd name="T55" fmla="*/ 352 h 488"/>
              <a:gd name="T56" fmla="*/ 249 w 619"/>
              <a:gd name="T57" fmla="*/ 336 h 488"/>
              <a:gd name="T58" fmla="*/ 239 w 619"/>
              <a:gd name="T59" fmla="*/ 315 h 488"/>
              <a:gd name="T60" fmla="*/ 197 w 619"/>
              <a:gd name="T61" fmla="*/ 326 h 488"/>
              <a:gd name="T62" fmla="*/ 166 w 619"/>
              <a:gd name="T63" fmla="*/ 326 h 488"/>
              <a:gd name="T64" fmla="*/ 141 w 619"/>
              <a:gd name="T65" fmla="*/ 368 h 488"/>
              <a:gd name="T66" fmla="*/ 99 w 619"/>
              <a:gd name="T67" fmla="*/ 378 h 488"/>
              <a:gd name="T68" fmla="*/ 88 w 619"/>
              <a:gd name="T69" fmla="*/ 290 h 488"/>
              <a:gd name="T70" fmla="*/ 47 w 619"/>
              <a:gd name="T71" fmla="*/ 270 h 488"/>
              <a:gd name="T72" fmla="*/ 47 w 619"/>
              <a:gd name="T73" fmla="*/ 248 h 488"/>
              <a:gd name="T74" fmla="*/ 73 w 619"/>
              <a:gd name="T75" fmla="*/ 248 h 488"/>
              <a:gd name="T76" fmla="*/ 57 w 619"/>
              <a:gd name="T77" fmla="*/ 233 h 488"/>
              <a:gd name="T78" fmla="*/ 31 w 619"/>
              <a:gd name="T79" fmla="*/ 243 h 488"/>
              <a:gd name="T80" fmla="*/ 21 w 619"/>
              <a:gd name="T81" fmla="*/ 182 h 488"/>
              <a:gd name="T82" fmla="*/ 31 w 619"/>
              <a:gd name="T83" fmla="*/ 182 h 488"/>
              <a:gd name="T84" fmla="*/ 57 w 619"/>
              <a:gd name="T85" fmla="*/ 182 h 488"/>
              <a:gd name="T86" fmla="*/ 88 w 619"/>
              <a:gd name="T87" fmla="*/ 192 h 488"/>
              <a:gd name="T88" fmla="*/ 99 w 619"/>
              <a:gd name="T89" fmla="*/ 182 h 488"/>
              <a:gd name="T90" fmla="*/ 99 w 619"/>
              <a:gd name="T91" fmla="*/ 166 h 488"/>
              <a:gd name="T92" fmla="*/ 73 w 619"/>
              <a:gd name="T93" fmla="*/ 150 h 488"/>
              <a:gd name="T94" fmla="*/ 57 w 619"/>
              <a:gd name="T95" fmla="*/ 119 h 488"/>
              <a:gd name="T96" fmla="*/ 31 w 619"/>
              <a:gd name="T97" fmla="*/ 109 h 488"/>
              <a:gd name="T98" fmla="*/ 16 w 619"/>
              <a:gd name="T99" fmla="*/ 135 h 488"/>
              <a:gd name="T100" fmla="*/ 21 w 619"/>
              <a:gd name="T101" fmla="*/ 166 h 488"/>
              <a:gd name="T102" fmla="*/ 0 w 619"/>
              <a:gd name="T103" fmla="*/ 135 h 488"/>
              <a:gd name="T104" fmla="*/ 21 w 619"/>
              <a:gd name="T105" fmla="*/ 99 h 488"/>
              <a:gd name="T106" fmla="*/ 62 w 619"/>
              <a:gd name="T107" fmla="*/ 109 h 488"/>
              <a:gd name="T108" fmla="*/ 88 w 619"/>
              <a:gd name="T109" fmla="*/ 125 h 488"/>
              <a:gd name="T110" fmla="*/ 141 w 619"/>
              <a:gd name="T111" fmla="*/ 140 h 488"/>
              <a:gd name="T112" fmla="*/ 166 w 619"/>
              <a:gd name="T113" fmla="*/ 135 h 488"/>
              <a:gd name="T114" fmla="*/ 218 w 619"/>
              <a:gd name="T115" fmla="*/ 125 h 488"/>
              <a:gd name="T116" fmla="*/ 197 w 619"/>
              <a:gd name="T117" fmla="*/ 52 h 488"/>
              <a:gd name="T118" fmla="*/ 197 w 619"/>
              <a:gd name="T119" fmla="*/ 52 h 4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9"/>
              <a:gd name="T181" fmla="*/ 0 h 488"/>
              <a:gd name="T182" fmla="*/ 619 w 619"/>
              <a:gd name="T183" fmla="*/ 488 h 4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9" h="488">
                <a:moveTo>
                  <a:pt x="197" y="52"/>
                </a:moveTo>
                <a:lnTo>
                  <a:pt x="207" y="27"/>
                </a:lnTo>
                <a:lnTo>
                  <a:pt x="233" y="0"/>
                </a:lnTo>
                <a:lnTo>
                  <a:pt x="233" y="27"/>
                </a:lnTo>
                <a:lnTo>
                  <a:pt x="239" y="52"/>
                </a:lnTo>
                <a:lnTo>
                  <a:pt x="274" y="52"/>
                </a:lnTo>
                <a:lnTo>
                  <a:pt x="280" y="94"/>
                </a:lnTo>
                <a:lnTo>
                  <a:pt x="342" y="119"/>
                </a:lnTo>
                <a:lnTo>
                  <a:pt x="348" y="166"/>
                </a:lnTo>
                <a:lnTo>
                  <a:pt x="368" y="166"/>
                </a:lnTo>
                <a:lnTo>
                  <a:pt x="389" y="160"/>
                </a:lnTo>
                <a:lnTo>
                  <a:pt x="425" y="202"/>
                </a:lnTo>
                <a:lnTo>
                  <a:pt x="441" y="228"/>
                </a:lnTo>
                <a:lnTo>
                  <a:pt x="456" y="228"/>
                </a:lnTo>
                <a:lnTo>
                  <a:pt x="550" y="290"/>
                </a:lnTo>
                <a:lnTo>
                  <a:pt x="576" y="315"/>
                </a:lnTo>
                <a:lnTo>
                  <a:pt x="607" y="315"/>
                </a:lnTo>
                <a:lnTo>
                  <a:pt x="618" y="336"/>
                </a:lnTo>
                <a:lnTo>
                  <a:pt x="607" y="358"/>
                </a:lnTo>
                <a:lnTo>
                  <a:pt x="576" y="368"/>
                </a:lnTo>
                <a:lnTo>
                  <a:pt x="576" y="409"/>
                </a:lnTo>
                <a:lnTo>
                  <a:pt x="509" y="446"/>
                </a:lnTo>
                <a:lnTo>
                  <a:pt x="519" y="450"/>
                </a:lnTo>
                <a:lnTo>
                  <a:pt x="477" y="487"/>
                </a:lnTo>
                <a:lnTo>
                  <a:pt x="477" y="466"/>
                </a:lnTo>
                <a:lnTo>
                  <a:pt x="425" y="450"/>
                </a:lnTo>
                <a:lnTo>
                  <a:pt x="415" y="399"/>
                </a:lnTo>
                <a:lnTo>
                  <a:pt x="306" y="352"/>
                </a:lnTo>
                <a:lnTo>
                  <a:pt x="249" y="336"/>
                </a:lnTo>
                <a:lnTo>
                  <a:pt x="239" y="315"/>
                </a:lnTo>
                <a:lnTo>
                  <a:pt x="197" y="326"/>
                </a:lnTo>
                <a:lnTo>
                  <a:pt x="166" y="326"/>
                </a:lnTo>
                <a:lnTo>
                  <a:pt x="141" y="368"/>
                </a:lnTo>
                <a:lnTo>
                  <a:pt x="99" y="378"/>
                </a:lnTo>
                <a:lnTo>
                  <a:pt x="88" y="290"/>
                </a:lnTo>
                <a:lnTo>
                  <a:pt x="47" y="270"/>
                </a:lnTo>
                <a:lnTo>
                  <a:pt x="47" y="248"/>
                </a:lnTo>
                <a:lnTo>
                  <a:pt x="73" y="248"/>
                </a:lnTo>
                <a:lnTo>
                  <a:pt x="57" y="233"/>
                </a:lnTo>
                <a:lnTo>
                  <a:pt x="31" y="243"/>
                </a:lnTo>
                <a:lnTo>
                  <a:pt x="21" y="182"/>
                </a:lnTo>
                <a:lnTo>
                  <a:pt x="31" y="182"/>
                </a:lnTo>
                <a:lnTo>
                  <a:pt x="57" y="182"/>
                </a:lnTo>
                <a:lnTo>
                  <a:pt x="88" y="192"/>
                </a:lnTo>
                <a:lnTo>
                  <a:pt x="99" y="182"/>
                </a:lnTo>
                <a:lnTo>
                  <a:pt x="99" y="166"/>
                </a:lnTo>
                <a:lnTo>
                  <a:pt x="73" y="150"/>
                </a:lnTo>
                <a:lnTo>
                  <a:pt x="57" y="119"/>
                </a:lnTo>
                <a:lnTo>
                  <a:pt x="31" y="109"/>
                </a:lnTo>
                <a:lnTo>
                  <a:pt x="16" y="135"/>
                </a:lnTo>
                <a:lnTo>
                  <a:pt x="21" y="166"/>
                </a:lnTo>
                <a:lnTo>
                  <a:pt x="0" y="135"/>
                </a:lnTo>
                <a:lnTo>
                  <a:pt x="21" y="99"/>
                </a:lnTo>
                <a:lnTo>
                  <a:pt x="62" y="109"/>
                </a:lnTo>
                <a:lnTo>
                  <a:pt x="88" y="125"/>
                </a:lnTo>
                <a:lnTo>
                  <a:pt x="141" y="140"/>
                </a:lnTo>
                <a:lnTo>
                  <a:pt x="166" y="135"/>
                </a:lnTo>
                <a:lnTo>
                  <a:pt x="218" y="125"/>
                </a:lnTo>
                <a:lnTo>
                  <a:pt x="197" y="52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0" name="Freeform 279"/>
          <p:cNvSpPr>
            <a:spLocks noChangeArrowheads="1"/>
          </p:cNvSpPr>
          <p:nvPr/>
        </p:nvSpPr>
        <p:spPr bwMode="auto">
          <a:xfrm>
            <a:off x="5772111" y="3423371"/>
            <a:ext cx="503070" cy="631829"/>
          </a:xfrm>
          <a:custGeom>
            <a:avLst/>
            <a:gdLst>
              <a:gd name="T0" fmla="*/ 207 w 420"/>
              <a:gd name="T1" fmla="*/ 517 h 528"/>
              <a:gd name="T2" fmla="*/ 186 w 420"/>
              <a:gd name="T3" fmla="*/ 491 h 528"/>
              <a:gd name="T4" fmla="*/ 192 w 420"/>
              <a:gd name="T5" fmla="*/ 460 h 528"/>
              <a:gd name="T6" fmla="*/ 160 w 420"/>
              <a:gd name="T7" fmla="*/ 450 h 528"/>
              <a:gd name="T8" fmla="*/ 98 w 420"/>
              <a:gd name="T9" fmla="*/ 476 h 528"/>
              <a:gd name="T10" fmla="*/ 67 w 420"/>
              <a:gd name="T11" fmla="*/ 486 h 528"/>
              <a:gd name="T12" fmla="*/ 57 w 420"/>
              <a:gd name="T13" fmla="*/ 486 h 528"/>
              <a:gd name="T14" fmla="*/ 57 w 420"/>
              <a:gd name="T15" fmla="*/ 512 h 528"/>
              <a:gd name="T16" fmla="*/ 26 w 420"/>
              <a:gd name="T17" fmla="*/ 501 h 528"/>
              <a:gd name="T18" fmla="*/ 0 w 420"/>
              <a:gd name="T19" fmla="*/ 486 h 528"/>
              <a:gd name="T20" fmla="*/ 26 w 420"/>
              <a:gd name="T21" fmla="*/ 466 h 528"/>
              <a:gd name="T22" fmla="*/ 51 w 420"/>
              <a:gd name="T23" fmla="*/ 434 h 528"/>
              <a:gd name="T24" fmla="*/ 57 w 420"/>
              <a:gd name="T25" fmla="*/ 409 h 528"/>
              <a:gd name="T26" fmla="*/ 82 w 420"/>
              <a:gd name="T27" fmla="*/ 409 h 528"/>
              <a:gd name="T28" fmla="*/ 98 w 420"/>
              <a:gd name="T29" fmla="*/ 409 h 528"/>
              <a:gd name="T30" fmla="*/ 166 w 420"/>
              <a:gd name="T31" fmla="*/ 382 h 528"/>
              <a:gd name="T32" fmla="*/ 186 w 420"/>
              <a:gd name="T33" fmla="*/ 403 h 528"/>
              <a:gd name="T34" fmla="*/ 207 w 420"/>
              <a:gd name="T35" fmla="*/ 382 h 528"/>
              <a:gd name="T36" fmla="*/ 202 w 420"/>
              <a:gd name="T37" fmla="*/ 352 h 528"/>
              <a:gd name="T38" fmla="*/ 207 w 420"/>
              <a:gd name="T39" fmla="*/ 284 h 528"/>
              <a:gd name="T40" fmla="*/ 233 w 420"/>
              <a:gd name="T41" fmla="*/ 284 h 528"/>
              <a:gd name="T42" fmla="*/ 227 w 420"/>
              <a:gd name="T43" fmla="*/ 300 h 528"/>
              <a:gd name="T44" fmla="*/ 243 w 420"/>
              <a:gd name="T45" fmla="*/ 315 h 528"/>
              <a:gd name="T46" fmla="*/ 285 w 420"/>
              <a:gd name="T47" fmla="*/ 295 h 528"/>
              <a:gd name="T48" fmla="*/ 311 w 420"/>
              <a:gd name="T49" fmla="*/ 243 h 528"/>
              <a:gd name="T50" fmla="*/ 315 w 420"/>
              <a:gd name="T51" fmla="*/ 160 h 528"/>
              <a:gd name="T52" fmla="*/ 311 w 420"/>
              <a:gd name="T53" fmla="*/ 119 h 528"/>
              <a:gd name="T54" fmla="*/ 300 w 420"/>
              <a:gd name="T55" fmla="*/ 98 h 528"/>
              <a:gd name="T56" fmla="*/ 311 w 420"/>
              <a:gd name="T57" fmla="*/ 51 h 528"/>
              <a:gd name="T58" fmla="*/ 315 w 420"/>
              <a:gd name="T59" fmla="*/ 26 h 528"/>
              <a:gd name="T60" fmla="*/ 336 w 420"/>
              <a:gd name="T61" fmla="*/ 41 h 528"/>
              <a:gd name="T62" fmla="*/ 342 w 420"/>
              <a:gd name="T63" fmla="*/ 26 h 528"/>
              <a:gd name="T64" fmla="*/ 326 w 420"/>
              <a:gd name="T65" fmla="*/ 0 h 528"/>
              <a:gd name="T66" fmla="*/ 352 w 420"/>
              <a:gd name="T67" fmla="*/ 10 h 528"/>
              <a:gd name="T68" fmla="*/ 378 w 420"/>
              <a:gd name="T69" fmla="*/ 67 h 528"/>
              <a:gd name="T70" fmla="*/ 403 w 420"/>
              <a:gd name="T71" fmla="*/ 124 h 528"/>
              <a:gd name="T72" fmla="*/ 409 w 420"/>
              <a:gd name="T73" fmla="*/ 160 h 528"/>
              <a:gd name="T74" fmla="*/ 409 w 420"/>
              <a:gd name="T75" fmla="*/ 207 h 528"/>
              <a:gd name="T76" fmla="*/ 383 w 420"/>
              <a:gd name="T77" fmla="*/ 217 h 528"/>
              <a:gd name="T78" fmla="*/ 403 w 420"/>
              <a:gd name="T79" fmla="*/ 300 h 528"/>
              <a:gd name="T80" fmla="*/ 419 w 420"/>
              <a:gd name="T81" fmla="*/ 378 h 528"/>
              <a:gd name="T82" fmla="*/ 403 w 420"/>
              <a:gd name="T83" fmla="*/ 409 h 528"/>
              <a:gd name="T84" fmla="*/ 383 w 420"/>
              <a:gd name="T85" fmla="*/ 393 h 528"/>
              <a:gd name="T86" fmla="*/ 368 w 420"/>
              <a:gd name="T87" fmla="*/ 403 h 528"/>
              <a:gd name="T88" fmla="*/ 358 w 420"/>
              <a:gd name="T89" fmla="*/ 403 h 528"/>
              <a:gd name="T90" fmla="*/ 352 w 420"/>
              <a:gd name="T91" fmla="*/ 434 h 528"/>
              <a:gd name="T92" fmla="*/ 326 w 420"/>
              <a:gd name="T93" fmla="*/ 419 h 528"/>
              <a:gd name="T94" fmla="*/ 311 w 420"/>
              <a:gd name="T95" fmla="*/ 450 h 528"/>
              <a:gd name="T96" fmla="*/ 270 w 420"/>
              <a:gd name="T97" fmla="*/ 460 h 528"/>
              <a:gd name="T98" fmla="*/ 248 w 420"/>
              <a:gd name="T99" fmla="*/ 444 h 528"/>
              <a:gd name="T100" fmla="*/ 243 w 420"/>
              <a:gd name="T101" fmla="*/ 424 h 528"/>
              <a:gd name="T102" fmla="*/ 258 w 420"/>
              <a:gd name="T103" fmla="*/ 460 h 528"/>
              <a:gd name="T104" fmla="*/ 233 w 420"/>
              <a:gd name="T105" fmla="*/ 486 h 528"/>
              <a:gd name="T106" fmla="*/ 227 w 420"/>
              <a:gd name="T107" fmla="*/ 527 h 5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20"/>
              <a:gd name="T163" fmla="*/ 0 h 528"/>
              <a:gd name="T164" fmla="*/ 420 w 420"/>
              <a:gd name="T165" fmla="*/ 528 h 5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20" h="528">
                <a:moveTo>
                  <a:pt x="227" y="527"/>
                </a:moveTo>
                <a:lnTo>
                  <a:pt x="207" y="517"/>
                </a:lnTo>
                <a:lnTo>
                  <a:pt x="186" y="501"/>
                </a:lnTo>
                <a:lnTo>
                  <a:pt x="186" y="491"/>
                </a:lnTo>
                <a:lnTo>
                  <a:pt x="186" y="476"/>
                </a:lnTo>
                <a:lnTo>
                  <a:pt x="192" y="460"/>
                </a:lnTo>
                <a:lnTo>
                  <a:pt x="186" y="450"/>
                </a:lnTo>
                <a:lnTo>
                  <a:pt x="160" y="450"/>
                </a:lnTo>
                <a:lnTo>
                  <a:pt x="139" y="460"/>
                </a:lnTo>
                <a:lnTo>
                  <a:pt x="98" y="476"/>
                </a:lnTo>
                <a:lnTo>
                  <a:pt x="67" y="491"/>
                </a:lnTo>
                <a:lnTo>
                  <a:pt x="67" y="486"/>
                </a:lnTo>
                <a:lnTo>
                  <a:pt x="57" y="476"/>
                </a:lnTo>
                <a:lnTo>
                  <a:pt x="57" y="486"/>
                </a:lnTo>
                <a:lnTo>
                  <a:pt x="57" y="501"/>
                </a:lnTo>
                <a:lnTo>
                  <a:pt x="57" y="512"/>
                </a:lnTo>
                <a:lnTo>
                  <a:pt x="41" y="501"/>
                </a:lnTo>
                <a:lnTo>
                  <a:pt x="26" y="501"/>
                </a:lnTo>
                <a:lnTo>
                  <a:pt x="0" y="512"/>
                </a:lnTo>
                <a:lnTo>
                  <a:pt x="0" y="486"/>
                </a:lnTo>
                <a:lnTo>
                  <a:pt x="16" y="476"/>
                </a:lnTo>
                <a:lnTo>
                  <a:pt x="26" y="466"/>
                </a:lnTo>
                <a:lnTo>
                  <a:pt x="41" y="460"/>
                </a:lnTo>
                <a:lnTo>
                  <a:pt x="51" y="434"/>
                </a:lnTo>
                <a:lnTo>
                  <a:pt x="67" y="424"/>
                </a:lnTo>
                <a:lnTo>
                  <a:pt x="57" y="409"/>
                </a:lnTo>
                <a:lnTo>
                  <a:pt x="82" y="403"/>
                </a:lnTo>
                <a:lnTo>
                  <a:pt x="82" y="409"/>
                </a:lnTo>
                <a:lnTo>
                  <a:pt x="94" y="409"/>
                </a:lnTo>
                <a:lnTo>
                  <a:pt x="98" y="409"/>
                </a:lnTo>
                <a:lnTo>
                  <a:pt x="160" y="393"/>
                </a:lnTo>
                <a:lnTo>
                  <a:pt x="166" y="382"/>
                </a:lnTo>
                <a:lnTo>
                  <a:pt x="176" y="393"/>
                </a:lnTo>
                <a:lnTo>
                  <a:pt x="186" y="403"/>
                </a:lnTo>
                <a:lnTo>
                  <a:pt x="192" y="393"/>
                </a:lnTo>
                <a:lnTo>
                  <a:pt x="207" y="382"/>
                </a:lnTo>
                <a:lnTo>
                  <a:pt x="192" y="368"/>
                </a:lnTo>
                <a:lnTo>
                  <a:pt x="202" y="352"/>
                </a:lnTo>
                <a:lnTo>
                  <a:pt x="217" y="315"/>
                </a:lnTo>
                <a:lnTo>
                  <a:pt x="207" y="284"/>
                </a:lnTo>
                <a:lnTo>
                  <a:pt x="233" y="268"/>
                </a:lnTo>
                <a:lnTo>
                  <a:pt x="233" y="284"/>
                </a:lnTo>
                <a:lnTo>
                  <a:pt x="227" y="295"/>
                </a:lnTo>
                <a:lnTo>
                  <a:pt x="227" y="300"/>
                </a:lnTo>
                <a:lnTo>
                  <a:pt x="233" y="315"/>
                </a:lnTo>
                <a:lnTo>
                  <a:pt x="243" y="315"/>
                </a:lnTo>
                <a:lnTo>
                  <a:pt x="248" y="310"/>
                </a:lnTo>
                <a:lnTo>
                  <a:pt x="285" y="295"/>
                </a:lnTo>
                <a:lnTo>
                  <a:pt x="300" y="243"/>
                </a:lnTo>
                <a:lnTo>
                  <a:pt x="311" y="243"/>
                </a:lnTo>
                <a:lnTo>
                  <a:pt x="311" y="202"/>
                </a:lnTo>
                <a:lnTo>
                  <a:pt x="315" y="160"/>
                </a:lnTo>
                <a:lnTo>
                  <a:pt x="311" y="108"/>
                </a:lnTo>
                <a:lnTo>
                  <a:pt x="311" y="119"/>
                </a:lnTo>
                <a:lnTo>
                  <a:pt x="300" y="108"/>
                </a:lnTo>
                <a:lnTo>
                  <a:pt x="300" y="98"/>
                </a:lnTo>
                <a:lnTo>
                  <a:pt x="300" y="67"/>
                </a:lnTo>
                <a:lnTo>
                  <a:pt x="311" y="51"/>
                </a:lnTo>
                <a:lnTo>
                  <a:pt x="300" y="31"/>
                </a:lnTo>
                <a:lnTo>
                  <a:pt x="315" y="26"/>
                </a:lnTo>
                <a:lnTo>
                  <a:pt x="326" y="51"/>
                </a:lnTo>
                <a:lnTo>
                  <a:pt x="336" y="41"/>
                </a:lnTo>
                <a:lnTo>
                  <a:pt x="342" y="41"/>
                </a:lnTo>
                <a:lnTo>
                  <a:pt x="342" y="26"/>
                </a:lnTo>
                <a:lnTo>
                  <a:pt x="326" y="26"/>
                </a:lnTo>
                <a:lnTo>
                  <a:pt x="326" y="0"/>
                </a:lnTo>
                <a:lnTo>
                  <a:pt x="336" y="10"/>
                </a:lnTo>
                <a:lnTo>
                  <a:pt x="352" y="10"/>
                </a:lnTo>
                <a:lnTo>
                  <a:pt x="358" y="51"/>
                </a:lnTo>
                <a:lnTo>
                  <a:pt x="378" y="67"/>
                </a:lnTo>
                <a:lnTo>
                  <a:pt x="393" y="98"/>
                </a:lnTo>
                <a:lnTo>
                  <a:pt x="403" y="124"/>
                </a:lnTo>
                <a:lnTo>
                  <a:pt x="409" y="124"/>
                </a:lnTo>
                <a:lnTo>
                  <a:pt x="409" y="160"/>
                </a:lnTo>
                <a:lnTo>
                  <a:pt x="393" y="176"/>
                </a:lnTo>
                <a:lnTo>
                  <a:pt x="409" y="207"/>
                </a:lnTo>
                <a:lnTo>
                  <a:pt x="393" y="207"/>
                </a:lnTo>
                <a:lnTo>
                  <a:pt x="383" y="217"/>
                </a:lnTo>
                <a:lnTo>
                  <a:pt x="383" y="243"/>
                </a:lnTo>
                <a:lnTo>
                  <a:pt x="403" y="300"/>
                </a:lnTo>
                <a:lnTo>
                  <a:pt x="403" y="356"/>
                </a:lnTo>
                <a:lnTo>
                  <a:pt x="419" y="378"/>
                </a:lnTo>
                <a:lnTo>
                  <a:pt x="403" y="382"/>
                </a:lnTo>
                <a:lnTo>
                  <a:pt x="403" y="409"/>
                </a:lnTo>
                <a:lnTo>
                  <a:pt x="378" y="424"/>
                </a:lnTo>
                <a:lnTo>
                  <a:pt x="383" y="393"/>
                </a:lnTo>
                <a:lnTo>
                  <a:pt x="368" y="382"/>
                </a:lnTo>
                <a:lnTo>
                  <a:pt x="368" y="403"/>
                </a:lnTo>
                <a:lnTo>
                  <a:pt x="368" y="409"/>
                </a:lnTo>
                <a:lnTo>
                  <a:pt x="358" y="403"/>
                </a:lnTo>
                <a:lnTo>
                  <a:pt x="352" y="409"/>
                </a:lnTo>
                <a:lnTo>
                  <a:pt x="352" y="434"/>
                </a:lnTo>
                <a:lnTo>
                  <a:pt x="342" y="450"/>
                </a:lnTo>
                <a:lnTo>
                  <a:pt x="326" y="419"/>
                </a:lnTo>
                <a:lnTo>
                  <a:pt x="315" y="424"/>
                </a:lnTo>
                <a:lnTo>
                  <a:pt x="311" y="450"/>
                </a:lnTo>
                <a:lnTo>
                  <a:pt x="295" y="444"/>
                </a:lnTo>
                <a:lnTo>
                  <a:pt x="270" y="460"/>
                </a:lnTo>
                <a:lnTo>
                  <a:pt x="274" y="444"/>
                </a:lnTo>
                <a:lnTo>
                  <a:pt x="248" y="444"/>
                </a:lnTo>
                <a:lnTo>
                  <a:pt x="248" y="424"/>
                </a:lnTo>
                <a:lnTo>
                  <a:pt x="243" y="424"/>
                </a:lnTo>
                <a:lnTo>
                  <a:pt x="243" y="450"/>
                </a:lnTo>
                <a:lnTo>
                  <a:pt x="258" y="460"/>
                </a:lnTo>
                <a:lnTo>
                  <a:pt x="258" y="476"/>
                </a:lnTo>
                <a:lnTo>
                  <a:pt x="233" y="486"/>
                </a:lnTo>
                <a:lnTo>
                  <a:pt x="227" y="52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1" name="Freeform 280"/>
          <p:cNvSpPr>
            <a:spLocks noChangeArrowheads="1"/>
          </p:cNvSpPr>
          <p:nvPr/>
        </p:nvSpPr>
        <p:spPr bwMode="auto">
          <a:xfrm>
            <a:off x="6080539" y="3096975"/>
            <a:ext cx="281479" cy="338374"/>
          </a:xfrm>
          <a:custGeom>
            <a:avLst/>
            <a:gdLst>
              <a:gd name="T0" fmla="*/ 37 w 235"/>
              <a:gd name="T1" fmla="*/ 284 h 285"/>
              <a:gd name="T2" fmla="*/ 27 w 235"/>
              <a:gd name="T3" fmla="*/ 274 h 285"/>
              <a:gd name="T4" fmla="*/ 27 w 235"/>
              <a:gd name="T5" fmla="*/ 248 h 285"/>
              <a:gd name="T6" fmla="*/ 0 w 235"/>
              <a:gd name="T7" fmla="*/ 233 h 285"/>
              <a:gd name="T8" fmla="*/ 0 w 235"/>
              <a:gd name="T9" fmla="*/ 207 h 285"/>
              <a:gd name="T10" fmla="*/ 16 w 235"/>
              <a:gd name="T11" fmla="*/ 180 h 285"/>
              <a:gd name="T12" fmla="*/ 0 w 235"/>
              <a:gd name="T13" fmla="*/ 155 h 285"/>
              <a:gd name="T14" fmla="*/ 11 w 235"/>
              <a:gd name="T15" fmla="*/ 150 h 285"/>
              <a:gd name="T16" fmla="*/ 27 w 235"/>
              <a:gd name="T17" fmla="*/ 155 h 285"/>
              <a:gd name="T18" fmla="*/ 52 w 235"/>
              <a:gd name="T19" fmla="*/ 155 h 285"/>
              <a:gd name="T20" fmla="*/ 41 w 235"/>
              <a:gd name="T21" fmla="*/ 124 h 285"/>
              <a:gd name="T22" fmla="*/ 52 w 235"/>
              <a:gd name="T23" fmla="*/ 124 h 285"/>
              <a:gd name="T24" fmla="*/ 41 w 235"/>
              <a:gd name="T25" fmla="*/ 88 h 285"/>
              <a:gd name="T26" fmla="*/ 37 w 235"/>
              <a:gd name="T27" fmla="*/ 41 h 285"/>
              <a:gd name="T28" fmla="*/ 16 w 235"/>
              <a:gd name="T29" fmla="*/ 6 h 285"/>
              <a:gd name="T30" fmla="*/ 27 w 235"/>
              <a:gd name="T31" fmla="*/ 0 h 285"/>
              <a:gd name="T32" fmla="*/ 52 w 235"/>
              <a:gd name="T33" fmla="*/ 16 h 285"/>
              <a:gd name="T34" fmla="*/ 94 w 235"/>
              <a:gd name="T35" fmla="*/ 57 h 285"/>
              <a:gd name="T36" fmla="*/ 135 w 235"/>
              <a:gd name="T37" fmla="*/ 82 h 285"/>
              <a:gd name="T38" fmla="*/ 150 w 235"/>
              <a:gd name="T39" fmla="*/ 82 h 285"/>
              <a:gd name="T40" fmla="*/ 166 w 235"/>
              <a:gd name="T41" fmla="*/ 98 h 285"/>
              <a:gd name="T42" fmla="*/ 187 w 235"/>
              <a:gd name="T43" fmla="*/ 98 h 285"/>
              <a:gd name="T44" fmla="*/ 192 w 235"/>
              <a:gd name="T45" fmla="*/ 67 h 285"/>
              <a:gd name="T46" fmla="*/ 202 w 235"/>
              <a:gd name="T47" fmla="*/ 72 h 285"/>
              <a:gd name="T48" fmla="*/ 202 w 235"/>
              <a:gd name="T49" fmla="*/ 108 h 285"/>
              <a:gd name="T50" fmla="*/ 217 w 235"/>
              <a:gd name="T51" fmla="*/ 139 h 285"/>
              <a:gd name="T52" fmla="*/ 234 w 235"/>
              <a:gd name="T53" fmla="*/ 135 h 285"/>
              <a:gd name="T54" fmla="*/ 234 w 235"/>
              <a:gd name="T55" fmla="*/ 139 h 285"/>
              <a:gd name="T56" fmla="*/ 217 w 235"/>
              <a:gd name="T57" fmla="*/ 150 h 285"/>
              <a:gd name="T58" fmla="*/ 207 w 235"/>
              <a:gd name="T59" fmla="*/ 155 h 285"/>
              <a:gd name="T60" fmla="*/ 176 w 235"/>
              <a:gd name="T61" fmla="*/ 165 h 285"/>
              <a:gd name="T62" fmla="*/ 160 w 235"/>
              <a:gd name="T63" fmla="*/ 180 h 285"/>
              <a:gd name="T64" fmla="*/ 160 w 235"/>
              <a:gd name="T65" fmla="*/ 217 h 285"/>
              <a:gd name="T66" fmla="*/ 160 w 235"/>
              <a:gd name="T67" fmla="*/ 233 h 285"/>
              <a:gd name="T68" fmla="*/ 94 w 235"/>
              <a:gd name="T69" fmla="*/ 207 h 285"/>
              <a:gd name="T70" fmla="*/ 68 w 235"/>
              <a:gd name="T71" fmla="*/ 196 h 285"/>
              <a:gd name="T72" fmla="*/ 57 w 235"/>
              <a:gd name="T73" fmla="*/ 207 h 285"/>
              <a:gd name="T74" fmla="*/ 52 w 235"/>
              <a:gd name="T75" fmla="*/ 223 h 285"/>
              <a:gd name="T76" fmla="*/ 41 w 235"/>
              <a:gd name="T77" fmla="*/ 207 h 285"/>
              <a:gd name="T78" fmla="*/ 27 w 235"/>
              <a:gd name="T79" fmla="*/ 217 h 285"/>
              <a:gd name="T80" fmla="*/ 27 w 235"/>
              <a:gd name="T81" fmla="*/ 223 h 285"/>
              <a:gd name="T82" fmla="*/ 52 w 235"/>
              <a:gd name="T83" fmla="*/ 233 h 285"/>
              <a:gd name="T84" fmla="*/ 57 w 235"/>
              <a:gd name="T85" fmla="*/ 248 h 285"/>
              <a:gd name="T86" fmla="*/ 68 w 235"/>
              <a:gd name="T87" fmla="*/ 248 h 285"/>
              <a:gd name="T88" fmla="*/ 57 w 235"/>
              <a:gd name="T89" fmla="*/ 264 h 285"/>
              <a:gd name="T90" fmla="*/ 52 w 235"/>
              <a:gd name="T91" fmla="*/ 264 h 285"/>
              <a:gd name="T92" fmla="*/ 41 w 235"/>
              <a:gd name="T93" fmla="*/ 284 h 285"/>
              <a:gd name="T94" fmla="*/ 37 w 235"/>
              <a:gd name="T95" fmla="*/ 284 h 285"/>
              <a:gd name="T96" fmla="*/ 37 w 235"/>
              <a:gd name="T97" fmla="*/ 284 h 2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5"/>
              <a:gd name="T148" fmla="*/ 0 h 285"/>
              <a:gd name="T149" fmla="*/ 235 w 235"/>
              <a:gd name="T150" fmla="*/ 285 h 28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5" h="285">
                <a:moveTo>
                  <a:pt x="37" y="284"/>
                </a:moveTo>
                <a:lnTo>
                  <a:pt x="27" y="274"/>
                </a:lnTo>
                <a:lnTo>
                  <a:pt x="27" y="248"/>
                </a:lnTo>
                <a:lnTo>
                  <a:pt x="0" y="233"/>
                </a:lnTo>
                <a:lnTo>
                  <a:pt x="0" y="207"/>
                </a:lnTo>
                <a:lnTo>
                  <a:pt x="16" y="180"/>
                </a:lnTo>
                <a:lnTo>
                  <a:pt x="0" y="155"/>
                </a:lnTo>
                <a:lnTo>
                  <a:pt x="11" y="150"/>
                </a:lnTo>
                <a:lnTo>
                  <a:pt x="27" y="155"/>
                </a:lnTo>
                <a:lnTo>
                  <a:pt x="52" y="155"/>
                </a:lnTo>
                <a:lnTo>
                  <a:pt x="41" y="124"/>
                </a:lnTo>
                <a:lnTo>
                  <a:pt x="52" y="124"/>
                </a:lnTo>
                <a:lnTo>
                  <a:pt x="41" y="88"/>
                </a:lnTo>
                <a:lnTo>
                  <a:pt x="37" y="41"/>
                </a:lnTo>
                <a:lnTo>
                  <a:pt x="16" y="6"/>
                </a:lnTo>
                <a:lnTo>
                  <a:pt x="27" y="0"/>
                </a:lnTo>
                <a:lnTo>
                  <a:pt x="52" y="16"/>
                </a:lnTo>
                <a:lnTo>
                  <a:pt x="94" y="57"/>
                </a:lnTo>
                <a:lnTo>
                  <a:pt x="135" y="82"/>
                </a:lnTo>
                <a:lnTo>
                  <a:pt x="150" y="82"/>
                </a:lnTo>
                <a:lnTo>
                  <a:pt x="166" y="98"/>
                </a:lnTo>
                <a:lnTo>
                  <a:pt x="187" y="98"/>
                </a:lnTo>
                <a:lnTo>
                  <a:pt x="192" y="67"/>
                </a:lnTo>
                <a:lnTo>
                  <a:pt x="202" y="72"/>
                </a:lnTo>
                <a:lnTo>
                  <a:pt x="202" y="108"/>
                </a:lnTo>
                <a:lnTo>
                  <a:pt x="217" y="139"/>
                </a:lnTo>
                <a:lnTo>
                  <a:pt x="234" y="135"/>
                </a:lnTo>
                <a:lnTo>
                  <a:pt x="234" y="139"/>
                </a:lnTo>
                <a:lnTo>
                  <a:pt x="217" y="150"/>
                </a:lnTo>
                <a:lnTo>
                  <a:pt x="207" y="155"/>
                </a:lnTo>
                <a:lnTo>
                  <a:pt x="176" y="165"/>
                </a:lnTo>
                <a:lnTo>
                  <a:pt x="160" y="180"/>
                </a:lnTo>
                <a:lnTo>
                  <a:pt x="160" y="217"/>
                </a:lnTo>
                <a:lnTo>
                  <a:pt x="160" y="233"/>
                </a:lnTo>
                <a:lnTo>
                  <a:pt x="94" y="207"/>
                </a:lnTo>
                <a:lnTo>
                  <a:pt x="68" y="196"/>
                </a:lnTo>
                <a:lnTo>
                  <a:pt x="57" y="207"/>
                </a:lnTo>
                <a:lnTo>
                  <a:pt x="52" y="223"/>
                </a:lnTo>
                <a:lnTo>
                  <a:pt x="41" y="207"/>
                </a:lnTo>
                <a:lnTo>
                  <a:pt x="27" y="217"/>
                </a:lnTo>
                <a:lnTo>
                  <a:pt x="27" y="223"/>
                </a:lnTo>
                <a:lnTo>
                  <a:pt x="52" y="233"/>
                </a:lnTo>
                <a:lnTo>
                  <a:pt x="57" y="248"/>
                </a:lnTo>
                <a:lnTo>
                  <a:pt x="68" y="248"/>
                </a:lnTo>
                <a:lnTo>
                  <a:pt x="57" y="264"/>
                </a:lnTo>
                <a:lnTo>
                  <a:pt x="52" y="264"/>
                </a:lnTo>
                <a:lnTo>
                  <a:pt x="41" y="284"/>
                </a:lnTo>
                <a:lnTo>
                  <a:pt x="37" y="28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6" name="Freeform 295"/>
          <p:cNvSpPr>
            <a:spLocks noChangeArrowheads="1"/>
          </p:cNvSpPr>
          <p:nvPr/>
        </p:nvSpPr>
        <p:spPr bwMode="auto">
          <a:xfrm>
            <a:off x="4810888" y="5878824"/>
            <a:ext cx="539003" cy="440184"/>
          </a:xfrm>
          <a:custGeom>
            <a:avLst/>
            <a:gdLst>
              <a:gd name="T0" fmla="*/ 51 w 452"/>
              <a:gd name="T1" fmla="*/ 125 h 370"/>
              <a:gd name="T2" fmla="*/ 124 w 452"/>
              <a:gd name="T3" fmla="*/ 140 h 370"/>
              <a:gd name="T4" fmla="*/ 223 w 452"/>
              <a:gd name="T5" fmla="*/ 135 h 370"/>
              <a:gd name="T6" fmla="*/ 274 w 452"/>
              <a:gd name="T7" fmla="*/ 57 h 370"/>
              <a:gd name="T8" fmla="*/ 315 w 452"/>
              <a:gd name="T9" fmla="*/ 0 h 370"/>
              <a:gd name="T10" fmla="*/ 393 w 452"/>
              <a:gd name="T11" fmla="*/ 16 h 370"/>
              <a:gd name="T12" fmla="*/ 383 w 452"/>
              <a:gd name="T13" fmla="*/ 31 h 370"/>
              <a:gd name="T14" fmla="*/ 378 w 452"/>
              <a:gd name="T15" fmla="*/ 41 h 370"/>
              <a:gd name="T16" fmla="*/ 399 w 452"/>
              <a:gd name="T17" fmla="*/ 68 h 370"/>
              <a:gd name="T18" fmla="*/ 393 w 452"/>
              <a:gd name="T19" fmla="*/ 94 h 370"/>
              <a:gd name="T20" fmla="*/ 434 w 452"/>
              <a:gd name="T21" fmla="*/ 125 h 370"/>
              <a:gd name="T22" fmla="*/ 440 w 452"/>
              <a:gd name="T23" fmla="*/ 140 h 370"/>
              <a:gd name="T24" fmla="*/ 383 w 452"/>
              <a:gd name="T25" fmla="*/ 161 h 370"/>
              <a:gd name="T26" fmla="*/ 383 w 452"/>
              <a:gd name="T27" fmla="*/ 217 h 370"/>
              <a:gd name="T28" fmla="*/ 326 w 452"/>
              <a:gd name="T29" fmla="*/ 259 h 370"/>
              <a:gd name="T30" fmla="*/ 326 w 452"/>
              <a:gd name="T31" fmla="*/ 311 h 370"/>
              <a:gd name="T32" fmla="*/ 248 w 452"/>
              <a:gd name="T33" fmla="*/ 369 h 370"/>
              <a:gd name="T34" fmla="*/ 223 w 452"/>
              <a:gd name="T35" fmla="*/ 331 h 370"/>
              <a:gd name="T36" fmla="*/ 207 w 452"/>
              <a:gd name="T37" fmla="*/ 315 h 370"/>
              <a:gd name="T38" fmla="*/ 180 w 452"/>
              <a:gd name="T39" fmla="*/ 315 h 370"/>
              <a:gd name="T40" fmla="*/ 160 w 452"/>
              <a:gd name="T41" fmla="*/ 331 h 370"/>
              <a:gd name="T42" fmla="*/ 135 w 452"/>
              <a:gd name="T43" fmla="*/ 342 h 370"/>
              <a:gd name="T44" fmla="*/ 108 w 452"/>
              <a:gd name="T45" fmla="*/ 311 h 370"/>
              <a:gd name="T46" fmla="*/ 72 w 452"/>
              <a:gd name="T47" fmla="*/ 311 h 370"/>
              <a:gd name="T48" fmla="*/ 57 w 452"/>
              <a:gd name="T49" fmla="*/ 285 h 370"/>
              <a:gd name="T50" fmla="*/ 51 w 452"/>
              <a:gd name="T51" fmla="*/ 233 h 370"/>
              <a:gd name="T52" fmla="*/ 16 w 452"/>
              <a:gd name="T53" fmla="*/ 217 h 370"/>
              <a:gd name="T54" fmla="*/ 6 w 452"/>
              <a:gd name="T55" fmla="*/ 202 h 370"/>
              <a:gd name="T56" fmla="*/ 0 w 452"/>
              <a:gd name="T57" fmla="*/ 166 h 370"/>
              <a:gd name="T58" fmla="*/ 6 w 452"/>
              <a:gd name="T59" fmla="*/ 114 h 370"/>
              <a:gd name="T60" fmla="*/ 26 w 452"/>
              <a:gd name="T61" fmla="*/ 94 h 370"/>
              <a:gd name="T62" fmla="*/ 41 w 452"/>
              <a:gd name="T63" fmla="*/ 98 h 3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2"/>
              <a:gd name="T97" fmla="*/ 0 h 370"/>
              <a:gd name="T98" fmla="*/ 452 w 452"/>
              <a:gd name="T99" fmla="*/ 370 h 3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2" h="370">
                <a:moveTo>
                  <a:pt x="41" y="98"/>
                </a:moveTo>
                <a:lnTo>
                  <a:pt x="51" y="125"/>
                </a:lnTo>
                <a:lnTo>
                  <a:pt x="98" y="140"/>
                </a:lnTo>
                <a:lnTo>
                  <a:pt x="124" y="140"/>
                </a:lnTo>
                <a:lnTo>
                  <a:pt x="180" y="150"/>
                </a:lnTo>
                <a:lnTo>
                  <a:pt x="223" y="135"/>
                </a:lnTo>
                <a:lnTo>
                  <a:pt x="268" y="109"/>
                </a:lnTo>
                <a:lnTo>
                  <a:pt x="274" y="57"/>
                </a:lnTo>
                <a:lnTo>
                  <a:pt x="300" y="52"/>
                </a:lnTo>
                <a:lnTo>
                  <a:pt x="315" y="0"/>
                </a:lnTo>
                <a:lnTo>
                  <a:pt x="393" y="6"/>
                </a:lnTo>
                <a:lnTo>
                  <a:pt x="393" y="16"/>
                </a:lnTo>
                <a:lnTo>
                  <a:pt x="383" y="26"/>
                </a:lnTo>
                <a:lnTo>
                  <a:pt x="383" y="31"/>
                </a:lnTo>
                <a:lnTo>
                  <a:pt x="378" y="31"/>
                </a:lnTo>
                <a:lnTo>
                  <a:pt x="378" y="41"/>
                </a:lnTo>
                <a:lnTo>
                  <a:pt x="393" y="52"/>
                </a:lnTo>
                <a:lnTo>
                  <a:pt x="399" y="68"/>
                </a:lnTo>
                <a:lnTo>
                  <a:pt x="399" y="72"/>
                </a:lnTo>
                <a:lnTo>
                  <a:pt x="393" y="94"/>
                </a:lnTo>
                <a:lnTo>
                  <a:pt x="409" y="98"/>
                </a:lnTo>
                <a:lnTo>
                  <a:pt x="434" y="125"/>
                </a:lnTo>
                <a:lnTo>
                  <a:pt x="451" y="135"/>
                </a:lnTo>
                <a:lnTo>
                  <a:pt x="440" y="140"/>
                </a:lnTo>
                <a:lnTo>
                  <a:pt x="399" y="150"/>
                </a:lnTo>
                <a:lnTo>
                  <a:pt x="383" y="161"/>
                </a:lnTo>
                <a:lnTo>
                  <a:pt x="378" y="192"/>
                </a:lnTo>
                <a:lnTo>
                  <a:pt x="383" y="217"/>
                </a:lnTo>
                <a:lnTo>
                  <a:pt x="352" y="243"/>
                </a:lnTo>
                <a:lnTo>
                  <a:pt x="326" y="259"/>
                </a:lnTo>
                <a:lnTo>
                  <a:pt x="331" y="270"/>
                </a:lnTo>
                <a:lnTo>
                  <a:pt x="326" y="311"/>
                </a:lnTo>
                <a:lnTo>
                  <a:pt x="311" y="342"/>
                </a:lnTo>
                <a:lnTo>
                  <a:pt x="248" y="369"/>
                </a:lnTo>
                <a:lnTo>
                  <a:pt x="243" y="331"/>
                </a:lnTo>
                <a:lnTo>
                  <a:pt x="223" y="331"/>
                </a:lnTo>
                <a:lnTo>
                  <a:pt x="207" y="342"/>
                </a:lnTo>
                <a:lnTo>
                  <a:pt x="207" y="315"/>
                </a:lnTo>
                <a:lnTo>
                  <a:pt x="202" y="327"/>
                </a:lnTo>
                <a:lnTo>
                  <a:pt x="180" y="315"/>
                </a:lnTo>
                <a:lnTo>
                  <a:pt x="176" y="327"/>
                </a:lnTo>
                <a:lnTo>
                  <a:pt x="160" y="331"/>
                </a:lnTo>
                <a:lnTo>
                  <a:pt x="150" y="327"/>
                </a:lnTo>
                <a:lnTo>
                  <a:pt x="135" y="342"/>
                </a:lnTo>
                <a:lnTo>
                  <a:pt x="124" y="315"/>
                </a:lnTo>
                <a:lnTo>
                  <a:pt x="108" y="311"/>
                </a:lnTo>
                <a:lnTo>
                  <a:pt x="82" y="315"/>
                </a:lnTo>
                <a:lnTo>
                  <a:pt x="72" y="311"/>
                </a:lnTo>
                <a:lnTo>
                  <a:pt x="57" y="315"/>
                </a:lnTo>
                <a:lnTo>
                  <a:pt x="57" y="285"/>
                </a:lnTo>
                <a:lnTo>
                  <a:pt x="57" y="270"/>
                </a:lnTo>
                <a:lnTo>
                  <a:pt x="51" y="233"/>
                </a:lnTo>
                <a:lnTo>
                  <a:pt x="31" y="217"/>
                </a:lnTo>
                <a:lnTo>
                  <a:pt x="16" y="217"/>
                </a:lnTo>
                <a:lnTo>
                  <a:pt x="26" y="207"/>
                </a:lnTo>
                <a:lnTo>
                  <a:pt x="6" y="202"/>
                </a:lnTo>
                <a:lnTo>
                  <a:pt x="16" y="182"/>
                </a:lnTo>
                <a:lnTo>
                  <a:pt x="0" y="166"/>
                </a:lnTo>
                <a:lnTo>
                  <a:pt x="0" y="140"/>
                </a:lnTo>
                <a:lnTo>
                  <a:pt x="6" y="114"/>
                </a:lnTo>
                <a:lnTo>
                  <a:pt x="16" y="98"/>
                </a:lnTo>
                <a:lnTo>
                  <a:pt x="26" y="94"/>
                </a:lnTo>
                <a:lnTo>
                  <a:pt x="31" y="94"/>
                </a:lnTo>
                <a:lnTo>
                  <a:pt x="41" y="9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2" name="ZoneTexte 301"/>
          <p:cNvSpPr txBox="1"/>
          <p:nvPr/>
        </p:nvSpPr>
        <p:spPr>
          <a:xfrm>
            <a:off x="8308412" y="116632"/>
            <a:ext cx="72808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28 Days Later" pitchFamily="34" charset="0"/>
              </a:rPr>
              <a:t>L’Asie</a:t>
            </a:r>
            <a:endParaRPr lang="fr-FR" dirty="0">
              <a:latin typeface="28 Days Later" pitchFamily="34" charset="0"/>
            </a:endParaRPr>
          </a:p>
        </p:txBody>
      </p:sp>
      <p:pic>
        <p:nvPicPr>
          <p:cNvPr id="25604" name="Picture 4" descr="File:Asia (orthographic projection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32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8" name="Freeform 237" descr="Diagonales larges vers le bas"/>
          <p:cNvSpPr>
            <a:spLocks noChangeArrowheads="1"/>
          </p:cNvSpPr>
          <p:nvPr/>
        </p:nvSpPr>
        <p:spPr bwMode="auto">
          <a:xfrm>
            <a:off x="3572832" y="212982"/>
            <a:ext cx="1034541" cy="906733"/>
          </a:xfrm>
          <a:custGeom>
            <a:avLst/>
            <a:gdLst>
              <a:gd name="T0" fmla="*/ 0 w 426"/>
              <a:gd name="T1" fmla="*/ 300 h 373"/>
              <a:gd name="T2" fmla="*/ 6 w 426"/>
              <a:gd name="T3" fmla="*/ 0 h 373"/>
              <a:gd name="T4" fmla="*/ 47 w 426"/>
              <a:gd name="T5" fmla="*/ 16 h 373"/>
              <a:gd name="T6" fmla="*/ 109 w 426"/>
              <a:gd name="T7" fmla="*/ 31 h 373"/>
              <a:gd name="T8" fmla="*/ 141 w 426"/>
              <a:gd name="T9" fmla="*/ 47 h 373"/>
              <a:gd name="T10" fmla="*/ 151 w 426"/>
              <a:gd name="T11" fmla="*/ 47 h 373"/>
              <a:gd name="T12" fmla="*/ 182 w 426"/>
              <a:gd name="T13" fmla="*/ 72 h 373"/>
              <a:gd name="T14" fmla="*/ 197 w 426"/>
              <a:gd name="T15" fmla="*/ 72 h 373"/>
              <a:gd name="T16" fmla="*/ 219 w 426"/>
              <a:gd name="T17" fmla="*/ 88 h 373"/>
              <a:gd name="T18" fmla="*/ 219 w 426"/>
              <a:gd name="T19" fmla="*/ 124 h 373"/>
              <a:gd name="T20" fmla="*/ 291 w 426"/>
              <a:gd name="T21" fmla="*/ 149 h 373"/>
              <a:gd name="T22" fmla="*/ 307 w 426"/>
              <a:gd name="T23" fmla="*/ 180 h 373"/>
              <a:gd name="T24" fmla="*/ 264 w 426"/>
              <a:gd name="T25" fmla="*/ 192 h 373"/>
              <a:gd name="T26" fmla="*/ 280 w 426"/>
              <a:gd name="T27" fmla="*/ 222 h 373"/>
              <a:gd name="T28" fmla="*/ 317 w 426"/>
              <a:gd name="T29" fmla="*/ 248 h 373"/>
              <a:gd name="T30" fmla="*/ 327 w 426"/>
              <a:gd name="T31" fmla="*/ 258 h 373"/>
              <a:gd name="T32" fmla="*/ 332 w 426"/>
              <a:gd name="T33" fmla="*/ 274 h 373"/>
              <a:gd name="T34" fmla="*/ 332 w 426"/>
              <a:gd name="T35" fmla="*/ 300 h 373"/>
              <a:gd name="T36" fmla="*/ 368 w 426"/>
              <a:gd name="T37" fmla="*/ 300 h 373"/>
              <a:gd name="T38" fmla="*/ 374 w 426"/>
              <a:gd name="T39" fmla="*/ 305 h 373"/>
              <a:gd name="T40" fmla="*/ 368 w 426"/>
              <a:gd name="T41" fmla="*/ 315 h 373"/>
              <a:gd name="T42" fmla="*/ 399 w 426"/>
              <a:gd name="T43" fmla="*/ 325 h 373"/>
              <a:gd name="T44" fmla="*/ 389 w 426"/>
              <a:gd name="T45" fmla="*/ 341 h 373"/>
              <a:gd name="T46" fmla="*/ 409 w 426"/>
              <a:gd name="T47" fmla="*/ 351 h 373"/>
              <a:gd name="T48" fmla="*/ 425 w 426"/>
              <a:gd name="T49" fmla="*/ 356 h 373"/>
              <a:gd name="T50" fmla="*/ 409 w 426"/>
              <a:gd name="T51" fmla="*/ 366 h 373"/>
              <a:gd name="T52" fmla="*/ 425 w 426"/>
              <a:gd name="T53" fmla="*/ 366 h 373"/>
              <a:gd name="T54" fmla="*/ 425 w 426"/>
              <a:gd name="T55" fmla="*/ 372 h 373"/>
              <a:gd name="T56" fmla="*/ 399 w 426"/>
              <a:gd name="T57" fmla="*/ 372 h 373"/>
              <a:gd name="T58" fmla="*/ 399 w 426"/>
              <a:gd name="T59" fmla="*/ 366 h 373"/>
              <a:gd name="T60" fmla="*/ 327 w 426"/>
              <a:gd name="T61" fmla="*/ 351 h 373"/>
              <a:gd name="T62" fmla="*/ 307 w 426"/>
              <a:gd name="T63" fmla="*/ 351 h 373"/>
              <a:gd name="T64" fmla="*/ 264 w 426"/>
              <a:gd name="T65" fmla="*/ 315 h 373"/>
              <a:gd name="T66" fmla="*/ 260 w 426"/>
              <a:gd name="T67" fmla="*/ 300 h 373"/>
              <a:gd name="T68" fmla="*/ 249 w 426"/>
              <a:gd name="T69" fmla="*/ 300 h 373"/>
              <a:gd name="T70" fmla="*/ 239 w 426"/>
              <a:gd name="T71" fmla="*/ 284 h 373"/>
              <a:gd name="T72" fmla="*/ 219 w 426"/>
              <a:gd name="T73" fmla="*/ 243 h 373"/>
              <a:gd name="T74" fmla="*/ 207 w 426"/>
              <a:gd name="T75" fmla="*/ 243 h 373"/>
              <a:gd name="T76" fmla="*/ 197 w 426"/>
              <a:gd name="T77" fmla="*/ 243 h 373"/>
              <a:gd name="T78" fmla="*/ 172 w 426"/>
              <a:gd name="T79" fmla="*/ 243 h 373"/>
              <a:gd name="T80" fmla="*/ 166 w 426"/>
              <a:gd name="T81" fmla="*/ 222 h 373"/>
              <a:gd name="T82" fmla="*/ 156 w 426"/>
              <a:gd name="T83" fmla="*/ 222 h 373"/>
              <a:gd name="T84" fmla="*/ 151 w 426"/>
              <a:gd name="T85" fmla="*/ 233 h 373"/>
              <a:gd name="T86" fmla="*/ 141 w 426"/>
              <a:gd name="T87" fmla="*/ 233 h 373"/>
              <a:gd name="T88" fmla="*/ 125 w 426"/>
              <a:gd name="T89" fmla="*/ 222 h 373"/>
              <a:gd name="T90" fmla="*/ 130 w 426"/>
              <a:gd name="T91" fmla="*/ 248 h 373"/>
              <a:gd name="T92" fmla="*/ 115 w 426"/>
              <a:gd name="T93" fmla="*/ 248 h 373"/>
              <a:gd name="T94" fmla="*/ 115 w 426"/>
              <a:gd name="T95" fmla="*/ 258 h 373"/>
              <a:gd name="T96" fmla="*/ 74 w 426"/>
              <a:gd name="T97" fmla="*/ 258 h 373"/>
              <a:gd name="T98" fmla="*/ 88 w 426"/>
              <a:gd name="T99" fmla="*/ 264 h 373"/>
              <a:gd name="T100" fmla="*/ 109 w 426"/>
              <a:gd name="T101" fmla="*/ 289 h 373"/>
              <a:gd name="T102" fmla="*/ 74 w 426"/>
              <a:gd name="T103" fmla="*/ 305 h 373"/>
              <a:gd name="T104" fmla="*/ 0 w 426"/>
              <a:gd name="T105" fmla="*/ 300 h 373"/>
              <a:gd name="T106" fmla="*/ 0 w 426"/>
              <a:gd name="T107" fmla="*/ 300 h 3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26"/>
              <a:gd name="T163" fmla="*/ 0 h 373"/>
              <a:gd name="T164" fmla="*/ 426 w 426"/>
              <a:gd name="T165" fmla="*/ 373 h 3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26" h="373">
                <a:moveTo>
                  <a:pt x="0" y="300"/>
                </a:moveTo>
                <a:lnTo>
                  <a:pt x="6" y="0"/>
                </a:lnTo>
                <a:lnTo>
                  <a:pt x="47" y="16"/>
                </a:lnTo>
                <a:lnTo>
                  <a:pt x="109" y="31"/>
                </a:lnTo>
                <a:lnTo>
                  <a:pt x="141" y="47"/>
                </a:lnTo>
                <a:lnTo>
                  <a:pt x="151" y="47"/>
                </a:lnTo>
                <a:lnTo>
                  <a:pt x="182" y="72"/>
                </a:lnTo>
                <a:lnTo>
                  <a:pt x="197" y="72"/>
                </a:lnTo>
                <a:lnTo>
                  <a:pt x="219" y="88"/>
                </a:lnTo>
                <a:lnTo>
                  <a:pt x="219" y="124"/>
                </a:lnTo>
                <a:lnTo>
                  <a:pt x="291" y="149"/>
                </a:lnTo>
                <a:lnTo>
                  <a:pt x="307" y="180"/>
                </a:lnTo>
                <a:lnTo>
                  <a:pt x="264" y="192"/>
                </a:lnTo>
                <a:lnTo>
                  <a:pt x="280" y="222"/>
                </a:lnTo>
                <a:lnTo>
                  <a:pt x="317" y="248"/>
                </a:lnTo>
                <a:lnTo>
                  <a:pt x="327" y="258"/>
                </a:lnTo>
                <a:lnTo>
                  <a:pt x="332" y="274"/>
                </a:lnTo>
                <a:lnTo>
                  <a:pt x="332" y="300"/>
                </a:lnTo>
                <a:lnTo>
                  <a:pt x="368" y="300"/>
                </a:lnTo>
                <a:lnTo>
                  <a:pt x="374" y="305"/>
                </a:lnTo>
                <a:lnTo>
                  <a:pt x="368" y="315"/>
                </a:lnTo>
                <a:lnTo>
                  <a:pt x="399" y="325"/>
                </a:lnTo>
                <a:lnTo>
                  <a:pt x="389" y="341"/>
                </a:lnTo>
                <a:lnTo>
                  <a:pt x="409" y="351"/>
                </a:lnTo>
                <a:lnTo>
                  <a:pt x="425" y="356"/>
                </a:lnTo>
                <a:lnTo>
                  <a:pt x="409" y="366"/>
                </a:lnTo>
                <a:lnTo>
                  <a:pt x="425" y="366"/>
                </a:lnTo>
                <a:lnTo>
                  <a:pt x="425" y="372"/>
                </a:lnTo>
                <a:lnTo>
                  <a:pt x="399" y="372"/>
                </a:lnTo>
                <a:lnTo>
                  <a:pt x="399" y="366"/>
                </a:lnTo>
                <a:lnTo>
                  <a:pt x="327" y="351"/>
                </a:lnTo>
                <a:lnTo>
                  <a:pt x="307" y="351"/>
                </a:lnTo>
                <a:lnTo>
                  <a:pt x="264" y="315"/>
                </a:lnTo>
                <a:lnTo>
                  <a:pt x="260" y="300"/>
                </a:lnTo>
                <a:lnTo>
                  <a:pt x="249" y="300"/>
                </a:lnTo>
                <a:lnTo>
                  <a:pt x="239" y="284"/>
                </a:lnTo>
                <a:lnTo>
                  <a:pt x="219" y="243"/>
                </a:lnTo>
                <a:lnTo>
                  <a:pt x="207" y="243"/>
                </a:lnTo>
                <a:lnTo>
                  <a:pt x="197" y="243"/>
                </a:lnTo>
                <a:lnTo>
                  <a:pt x="172" y="243"/>
                </a:lnTo>
                <a:lnTo>
                  <a:pt x="166" y="222"/>
                </a:lnTo>
                <a:lnTo>
                  <a:pt x="156" y="222"/>
                </a:lnTo>
                <a:lnTo>
                  <a:pt x="151" y="233"/>
                </a:lnTo>
                <a:lnTo>
                  <a:pt x="141" y="233"/>
                </a:lnTo>
                <a:lnTo>
                  <a:pt x="125" y="222"/>
                </a:lnTo>
                <a:lnTo>
                  <a:pt x="130" y="248"/>
                </a:lnTo>
                <a:lnTo>
                  <a:pt x="115" y="248"/>
                </a:lnTo>
                <a:lnTo>
                  <a:pt x="115" y="258"/>
                </a:lnTo>
                <a:lnTo>
                  <a:pt x="74" y="258"/>
                </a:lnTo>
                <a:lnTo>
                  <a:pt x="88" y="264"/>
                </a:lnTo>
                <a:lnTo>
                  <a:pt x="109" y="289"/>
                </a:lnTo>
                <a:lnTo>
                  <a:pt x="74" y="305"/>
                </a:lnTo>
                <a:lnTo>
                  <a:pt x="0" y="300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59" name="Freeform 238" descr="Diagonales larges vers le bas"/>
          <p:cNvSpPr>
            <a:spLocks noChangeArrowheads="1"/>
          </p:cNvSpPr>
          <p:nvPr/>
        </p:nvSpPr>
        <p:spPr bwMode="auto">
          <a:xfrm>
            <a:off x="4382206" y="377288"/>
            <a:ext cx="456417" cy="237335"/>
          </a:xfrm>
          <a:custGeom>
            <a:avLst/>
            <a:gdLst>
              <a:gd name="T0" fmla="*/ 92 w 187"/>
              <a:gd name="T1" fmla="*/ 98 h 99"/>
              <a:gd name="T2" fmla="*/ 57 w 187"/>
              <a:gd name="T3" fmla="*/ 98 h 99"/>
              <a:gd name="T4" fmla="*/ 51 w 187"/>
              <a:gd name="T5" fmla="*/ 88 h 99"/>
              <a:gd name="T6" fmla="*/ 36 w 187"/>
              <a:gd name="T7" fmla="*/ 88 h 99"/>
              <a:gd name="T8" fmla="*/ 16 w 187"/>
              <a:gd name="T9" fmla="*/ 82 h 99"/>
              <a:gd name="T10" fmla="*/ 0 w 187"/>
              <a:gd name="T11" fmla="*/ 72 h 99"/>
              <a:gd name="T12" fmla="*/ 0 w 187"/>
              <a:gd name="T13" fmla="*/ 57 h 99"/>
              <a:gd name="T14" fmla="*/ 10 w 187"/>
              <a:gd name="T15" fmla="*/ 62 h 99"/>
              <a:gd name="T16" fmla="*/ 26 w 187"/>
              <a:gd name="T17" fmla="*/ 57 h 99"/>
              <a:gd name="T18" fmla="*/ 41 w 187"/>
              <a:gd name="T19" fmla="*/ 62 h 99"/>
              <a:gd name="T20" fmla="*/ 67 w 187"/>
              <a:gd name="T21" fmla="*/ 57 h 99"/>
              <a:gd name="T22" fmla="*/ 77 w 187"/>
              <a:gd name="T23" fmla="*/ 41 h 99"/>
              <a:gd name="T24" fmla="*/ 82 w 187"/>
              <a:gd name="T25" fmla="*/ 62 h 99"/>
              <a:gd name="T26" fmla="*/ 92 w 187"/>
              <a:gd name="T27" fmla="*/ 57 h 99"/>
              <a:gd name="T28" fmla="*/ 104 w 187"/>
              <a:gd name="T29" fmla="*/ 62 h 99"/>
              <a:gd name="T30" fmla="*/ 119 w 187"/>
              <a:gd name="T31" fmla="*/ 57 h 99"/>
              <a:gd name="T32" fmla="*/ 124 w 187"/>
              <a:gd name="T33" fmla="*/ 41 h 99"/>
              <a:gd name="T34" fmla="*/ 145 w 187"/>
              <a:gd name="T35" fmla="*/ 41 h 99"/>
              <a:gd name="T36" fmla="*/ 150 w 187"/>
              <a:gd name="T37" fmla="*/ 31 h 99"/>
              <a:gd name="T38" fmla="*/ 145 w 187"/>
              <a:gd name="T39" fmla="*/ 6 h 99"/>
              <a:gd name="T40" fmla="*/ 176 w 187"/>
              <a:gd name="T41" fmla="*/ 0 h 99"/>
              <a:gd name="T42" fmla="*/ 186 w 187"/>
              <a:gd name="T43" fmla="*/ 6 h 99"/>
              <a:gd name="T44" fmla="*/ 186 w 187"/>
              <a:gd name="T45" fmla="*/ 31 h 99"/>
              <a:gd name="T46" fmla="*/ 170 w 187"/>
              <a:gd name="T47" fmla="*/ 41 h 99"/>
              <a:gd name="T48" fmla="*/ 170 w 187"/>
              <a:gd name="T49" fmla="*/ 57 h 99"/>
              <a:gd name="T50" fmla="*/ 150 w 187"/>
              <a:gd name="T51" fmla="*/ 62 h 99"/>
              <a:gd name="T52" fmla="*/ 145 w 187"/>
              <a:gd name="T53" fmla="*/ 62 h 99"/>
              <a:gd name="T54" fmla="*/ 135 w 187"/>
              <a:gd name="T55" fmla="*/ 72 h 99"/>
              <a:gd name="T56" fmla="*/ 92 w 187"/>
              <a:gd name="T57" fmla="*/ 98 h 99"/>
              <a:gd name="T58" fmla="*/ 92 w 187"/>
              <a:gd name="T59" fmla="*/ 98 h 9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7"/>
              <a:gd name="T91" fmla="*/ 0 h 99"/>
              <a:gd name="T92" fmla="*/ 187 w 187"/>
              <a:gd name="T93" fmla="*/ 99 h 9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7" h="99">
                <a:moveTo>
                  <a:pt x="92" y="98"/>
                </a:moveTo>
                <a:lnTo>
                  <a:pt x="57" y="98"/>
                </a:lnTo>
                <a:lnTo>
                  <a:pt x="51" y="88"/>
                </a:lnTo>
                <a:lnTo>
                  <a:pt x="36" y="88"/>
                </a:lnTo>
                <a:lnTo>
                  <a:pt x="16" y="82"/>
                </a:lnTo>
                <a:lnTo>
                  <a:pt x="0" y="72"/>
                </a:lnTo>
                <a:lnTo>
                  <a:pt x="0" y="57"/>
                </a:lnTo>
                <a:lnTo>
                  <a:pt x="10" y="62"/>
                </a:lnTo>
                <a:lnTo>
                  <a:pt x="26" y="57"/>
                </a:lnTo>
                <a:lnTo>
                  <a:pt x="41" y="62"/>
                </a:lnTo>
                <a:lnTo>
                  <a:pt x="67" y="57"/>
                </a:lnTo>
                <a:lnTo>
                  <a:pt x="77" y="41"/>
                </a:lnTo>
                <a:lnTo>
                  <a:pt x="82" y="62"/>
                </a:lnTo>
                <a:lnTo>
                  <a:pt x="92" y="57"/>
                </a:lnTo>
                <a:lnTo>
                  <a:pt x="104" y="62"/>
                </a:lnTo>
                <a:lnTo>
                  <a:pt x="119" y="57"/>
                </a:lnTo>
                <a:lnTo>
                  <a:pt x="124" y="41"/>
                </a:lnTo>
                <a:lnTo>
                  <a:pt x="145" y="41"/>
                </a:lnTo>
                <a:lnTo>
                  <a:pt x="150" y="31"/>
                </a:lnTo>
                <a:lnTo>
                  <a:pt x="145" y="6"/>
                </a:lnTo>
                <a:lnTo>
                  <a:pt x="176" y="0"/>
                </a:lnTo>
                <a:lnTo>
                  <a:pt x="186" y="6"/>
                </a:lnTo>
                <a:lnTo>
                  <a:pt x="186" y="31"/>
                </a:lnTo>
                <a:lnTo>
                  <a:pt x="170" y="41"/>
                </a:lnTo>
                <a:lnTo>
                  <a:pt x="170" y="57"/>
                </a:lnTo>
                <a:lnTo>
                  <a:pt x="150" y="62"/>
                </a:lnTo>
                <a:lnTo>
                  <a:pt x="145" y="62"/>
                </a:lnTo>
                <a:lnTo>
                  <a:pt x="135" y="72"/>
                </a:lnTo>
                <a:lnTo>
                  <a:pt x="92" y="98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0" name="Freeform 239"/>
          <p:cNvSpPr>
            <a:spLocks noChangeArrowheads="1"/>
          </p:cNvSpPr>
          <p:nvPr/>
        </p:nvSpPr>
        <p:spPr bwMode="auto">
          <a:xfrm>
            <a:off x="4649969" y="188640"/>
            <a:ext cx="249509" cy="261673"/>
          </a:xfrm>
          <a:custGeom>
            <a:avLst/>
            <a:gdLst>
              <a:gd name="T0" fmla="*/ 94 w 105"/>
              <a:gd name="T1" fmla="*/ 109 h 110"/>
              <a:gd name="T2" fmla="*/ 94 w 105"/>
              <a:gd name="T3" fmla="*/ 93 h 110"/>
              <a:gd name="T4" fmla="*/ 84 w 105"/>
              <a:gd name="T5" fmla="*/ 68 h 110"/>
              <a:gd name="T6" fmla="*/ 63 w 105"/>
              <a:gd name="T7" fmla="*/ 42 h 110"/>
              <a:gd name="T8" fmla="*/ 16 w 105"/>
              <a:gd name="T9" fmla="*/ 16 h 110"/>
              <a:gd name="T10" fmla="*/ 0 w 105"/>
              <a:gd name="T11" fmla="*/ 11 h 110"/>
              <a:gd name="T12" fmla="*/ 0 w 105"/>
              <a:gd name="T13" fmla="*/ 0 h 110"/>
              <a:gd name="T14" fmla="*/ 68 w 105"/>
              <a:gd name="T15" fmla="*/ 31 h 110"/>
              <a:gd name="T16" fmla="*/ 94 w 105"/>
              <a:gd name="T17" fmla="*/ 58 h 110"/>
              <a:gd name="T18" fmla="*/ 94 w 105"/>
              <a:gd name="T19" fmla="*/ 68 h 110"/>
              <a:gd name="T20" fmla="*/ 104 w 105"/>
              <a:gd name="T21" fmla="*/ 93 h 110"/>
              <a:gd name="T22" fmla="*/ 94 w 105"/>
              <a:gd name="T23" fmla="*/ 109 h 110"/>
              <a:gd name="T24" fmla="*/ 94 w 105"/>
              <a:gd name="T25" fmla="*/ 109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"/>
              <a:gd name="T40" fmla="*/ 0 h 110"/>
              <a:gd name="T41" fmla="*/ 105 w 105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" h="110">
                <a:moveTo>
                  <a:pt x="94" y="109"/>
                </a:moveTo>
                <a:lnTo>
                  <a:pt x="94" y="93"/>
                </a:lnTo>
                <a:lnTo>
                  <a:pt x="84" y="68"/>
                </a:lnTo>
                <a:lnTo>
                  <a:pt x="63" y="42"/>
                </a:lnTo>
                <a:lnTo>
                  <a:pt x="16" y="16"/>
                </a:lnTo>
                <a:lnTo>
                  <a:pt x="0" y="11"/>
                </a:lnTo>
                <a:lnTo>
                  <a:pt x="0" y="0"/>
                </a:lnTo>
                <a:lnTo>
                  <a:pt x="68" y="31"/>
                </a:lnTo>
                <a:lnTo>
                  <a:pt x="94" y="58"/>
                </a:lnTo>
                <a:lnTo>
                  <a:pt x="94" y="68"/>
                </a:lnTo>
                <a:lnTo>
                  <a:pt x="104" y="93"/>
                </a:lnTo>
                <a:lnTo>
                  <a:pt x="94" y="109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1" name="Freeform 240"/>
          <p:cNvSpPr>
            <a:spLocks noChangeArrowheads="1"/>
          </p:cNvSpPr>
          <p:nvPr/>
        </p:nvSpPr>
        <p:spPr bwMode="auto">
          <a:xfrm>
            <a:off x="5063785" y="474655"/>
            <a:ext cx="139969" cy="206906"/>
          </a:xfrm>
          <a:custGeom>
            <a:avLst/>
            <a:gdLst>
              <a:gd name="T0" fmla="*/ 57 w 58"/>
              <a:gd name="T1" fmla="*/ 84 h 85"/>
              <a:gd name="T2" fmla="*/ 31 w 58"/>
              <a:gd name="T3" fmla="*/ 84 h 85"/>
              <a:gd name="T4" fmla="*/ 20 w 58"/>
              <a:gd name="T5" fmla="*/ 57 h 85"/>
              <a:gd name="T6" fmla="*/ 4 w 58"/>
              <a:gd name="T7" fmla="*/ 47 h 85"/>
              <a:gd name="T8" fmla="*/ 4 w 58"/>
              <a:gd name="T9" fmla="*/ 21 h 85"/>
              <a:gd name="T10" fmla="*/ 0 w 58"/>
              <a:gd name="T11" fmla="*/ 16 h 85"/>
              <a:gd name="T12" fmla="*/ 0 w 58"/>
              <a:gd name="T13" fmla="*/ 0 h 85"/>
              <a:gd name="T14" fmla="*/ 4 w 58"/>
              <a:gd name="T15" fmla="*/ 16 h 85"/>
              <a:gd name="T16" fmla="*/ 16 w 58"/>
              <a:gd name="T17" fmla="*/ 21 h 85"/>
              <a:gd name="T18" fmla="*/ 31 w 58"/>
              <a:gd name="T19" fmla="*/ 31 h 85"/>
              <a:gd name="T20" fmla="*/ 41 w 58"/>
              <a:gd name="T21" fmla="*/ 47 h 85"/>
              <a:gd name="T22" fmla="*/ 46 w 58"/>
              <a:gd name="T23" fmla="*/ 57 h 85"/>
              <a:gd name="T24" fmla="*/ 57 w 58"/>
              <a:gd name="T25" fmla="*/ 73 h 85"/>
              <a:gd name="T26" fmla="*/ 57 w 58"/>
              <a:gd name="T27" fmla="*/ 84 h 85"/>
              <a:gd name="T28" fmla="*/ 57 w 58"/>
              <a:gd name="T29" fmla="*/ 84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"/>
              <a:gd name="T46" fmla="*/ 0 h 85"/>
              <a:gd name="T47" fmla="*/ 58 w 58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" h="85">
                <a:moveTo>
                  <a:pt x="57" y="84"/>
                </a:moveTo>
                <a:lnTo>
                  <a:pt x="31" y="84"/>
                </a:lnTo>
                <a:lnTo>
                  <a:pt x="20" y="57"/>
                </a:lnTo>
                <a:lnTo>
                  <a:pt x="4" y="47"/>
                </a:lnTo>
                <a:lnTo>
                  <a:pt x="4" y="21"/>
                </a:lnTo>
                <a:lnTo>
                  <a:pt x="0" y="16"/>
                </a:lnTo>
                <a:lnTo>
                  <a:pt x="0" y="0"/>
                </a:lnTo>
                <a:lnTo>
                  <a:pt x="4" y="16"/>
                </a:lnTo>
                <a:lnTo>
                  <a:pt x="16" y="21"/>
                </a:lnTo>
                <a:lnTo>
                  <a:pt x="31" y="31"/>
                </a:lnTo>
                <a:lnTo>
                  <a:pt x="41" y="47"/>
                </a:lnTo>
                <a:lnTo>
                  <a:pt x="46" y="57"/>
                </a:lnTo>
                <a:lnTo>
                  <a:pt x="57" y="73"/>
                </a:lnTo>
                <a:lnTo>
                  <a:pt x="57" y="8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2" name="Freeform 241"/>
          <p:cNvSpPr>
            <a:spLocks noChangeArrowheads="1"/>
          </p:cNvSpPr>
          <p:nvPr/>
        </p:nvSpPr>
        <p:spPr bwMode="auto">
          <a:xfrm>
            <a:off x="5708852" y="858042"/>
            <a:ext cx="85197" cy="182564"/>
          </a:xfrm>
          <a:custGeom>
            <a:avLst/>
            <a:gdLst>
              <a:gd name="T0" fmla="*/ 36 w 37"/>
              <a:gd name="T1" fmla="*/ 77 h 78"/>
              <a:gd name="T2" fmla="*/ 26 w 37"/>
              <a:gd name="T3" fmla="*/ 51 h 78"/>
              <a:gd name="T4" fmla="*/ 0 w 37"/>
              <a:gd name="T5" fmla="*/ 36 h 78"/>
              <a:gd name="T6" fmla="*/ 0 w 37"/>
              <a:gd name="T7" fmla="*/ 0 h 78"/>
              <a:gd name="T8" fmla="*/ 10 w 37"/>
              <a:gd name="T9" fmla="*/ 0 h 78"/>
              <a:gd name="T10" fmla="*/ 16 w 37"/>
              <a:gd name="T11" fmla="*/ 20 h 78"/>
              <a:gd name="T12" fmla="*/ 26 w 37"/>
              <a:gd name="T13" fmla="*/ 26 h 78"/>
              <a:gd name="T14" fmla="*/ 36 w 37"/>
              <a:gd name="T15" fmla="*/ 51 h 78"/>
              <a:gd name="T16" fmla="*/ 36 w 37"/>
              <a:gd name="T17" fmla="*/ 77 h 78"/>
              <a:gd name="T18" fmla="*/ 36 w 37"/>
              <a:gd name="T19" fmla="*/ 77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78"/>
              <a:gd name="T32" fmla="*/ 37 w 37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78">
                <a:moveTo>
                  <a:pt x="36" y="77"/>
                </a:moveTo>
                <a:lnTo>
                  <a:pt x="26" y="51"/>
                </a:lnTo>
                <a:lnTo>
                  <a:pt x="0" y="36"/>
                </a:lnTo>
                <a:lnTo>
                  <a:pt x="0" y="0"/>
                </a:lnTo>
                <a:lnTo>
                  <a:pt x="10" y="0"/>
                </a:lnTo>
                <a:lnTo>
                  <a:pt x="16" y="20"/>
                </a:lnTo>
                <a:lnTo>
                  <a:pt x="26" y="26"/>
                </a:lnTo>
                <a:lnTo>
                  <a:pt x="36" y="51"/>
                </a:lnTo>
                <a:lnTo>
                  <a:pt x="36" y="7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3" name="Freeform 242"/>
          <p:cNvSpPr>
            <a:spLocks noChangeArrowheads="1"/>
          </p:cNvSpPr>
          <p:nvPr/>
        </p:nvSpPr>
        <p:spPr bwMode="auto">
          <a:xfrm>
            <a:off x="5477602" y="778929"/>
            <a:ext cx="158224" cy="103455"/>
          </a:xfrm>
          <a:custGeom>
            <a:avLst/>
            <a:gdLst>
              <a:gd name="T0" fmla="*/ 63 w 64"/>
              <a:gd name="T1" fmla="*/ 41 h 42"/>
              <a:gd name="T2" fmla="*/ 47 w 64"/>
              <a:gd name="T3" fmla="*/ 31 h 42"/>
              <a:gd name="T4" fmla="*/ 21 w 64"/>
              <a:gd name="T5" fmla="*/ 15 h 42"/>
              <a:gd name="T6" fmla="*/ 0 w 64"/>
              <a:gd name="T7" fmla="*/ 0 h 42"/>
              <a:gd name="T8" fmla="*/ 10 w 64"/>
              <a:gd name="T9" fmla="*/ 0 h 42"/>
              <a:gd name="T10" fmla="*/ 26 w 64"/>
              <a:gd name="T11" fmla="*/ 10 h 42"/>
              <a:gd name="T12" fmla="*/ 47 w 64"/>
              <a:gd name="T13" fmla="*/ 10 h 42"/>
              <a:gd name="T14" fmla="*/ 63 w 64"/>
              <a:gd name="T15" fmla="*/ 41 h 42"/>
              <a:gd name="T16" fmla="*/ 63 w 64"/>
              <a:gd name="T17" fmla="*/ 41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42"/>
              <a:gd name="T29" fmla="*/ 64 w 64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42">
                <a:moveTo>
                  <a:pt x="63" y="41"/>
                </a:moveTo>
                <a:lnTo>
                  <a:pt x="47" y="31"/>
                </a:lnTo>
                <a:lnTo>
                  <a:pt x="21" y="15"/>
                </a:lnTo>
                <a:lnTo>
                  <a:pt x="0" y="0"/>
                </a:lnTo>
                <a:lnTo>
                  <a:pt x="10" y="0"/>
                </a:lnTo>
                <a:lnTo>
                  <a:pt x="26" y="10"/>
                </a:lnTo>
                <a:lnTo>
                  <a:pt x="47" y="10"/>
                </a:lnTo>
                <a:lnTo>
                  <a:pt x="63" y="41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4" name="Freeform 243"/>
          <p:cNvSpPr>
            <a:spLocks noChangeArrowheads="1"/>
          </p:cNvSpPr>
          <p:nvPr/>
        </p:nvSpPr>
        <p:spPr bwMode="auto">
          <a:xfrm>
            <a:off x="5593229" y="979751"/>
            <a:ext cx="115623" cy="36513"/>
          </a:xfrm>
          <a:custGeom>
            <a:avLst/>
            <a:gdLst>
              <a:gd name="T0" fmla="*/ 47 w 48"/>
              <a:gd name="T1" fmla="*/ 16 h 17"/>
              <a:gd name="T2" fmla="*/ 31 w 48"/>
              <a:gd name="T3" fmla="*/ 16 h 17"/>
              <a:gd name="T4" fmla="*/ 4 w 48"/>
              <a:gd name="T5" fmla="*/ 16 h 17"/>
              <a:gd name="T6" fmla="*/ 0 w 48"/>
              <a:gd name="T7" fmla="*/ 0 h 17"/>
              <a:gd name="T8" fmla="*/ 41 w 48"/>
              <a:gd name="T9" fmla="*/ 0 h 17"/>
              <a:gd name="T10" fmla="*/ 47 w 48"/>
              <a:gd name="T11" fmla="*/ 16 h 17"/>
              <a:gd name="T12" fmla="*/ 47 w 48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17"/>
              <a:gd name="T23" fmla="*/ 48 w 48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17">
                <a:moveTo>
                  <a:pt x="47" y="16"/>
                </a:moveTo>
                <a:lnTo>
                  <a:pt x="31" y="16"/>
                </a:lnTo>
                <a:lnTo>
                  <a:pt x="4" y="16"/>
                </a:lnTo>
                <a:lnTo>
                  <a:pt x="0" y="0"/>
                </a:lnTo>
                <a:lnTo>
                  <a:pt x="41" y="0"/>
                </a:lnTo>
                <a:lnTo>
                  <a:pt x="47" y="16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65" name="Freeform 244"/>
          <p:cNvSpPr>
            <a:spLocks noChangeArrowheads="1"/>
          </p:cNvSpPr>
          <p:nvPr/>
        </p:nvSpPr>
        <p:spPr bwMode="auto">
          <a:xfrm>
            <a:off x="5264610" y="651136"/>
            <a:ext cx="103452" cy="91280"/>
          </a:xfrm>
          <a:custGeom>
            <a:avLst/>
            <a:gdLst>
              <a:gd name="T0" fmla="*/ 25 w 42"/>
              <a:gd name="T1" fmla="*/ 37 h 38"/>
              <a:gd name="T2" fmla="*/ 6 w 42"/>
              <a:gd name="T3" fmla="*/ 16 h 38"/>
              <a:gd name="T4" fmla="*/ 0 w 42"/>
              <a:gd name="T5" fmla="*/ 0 h 38"/>
              <a:gd name="T6" fmla="*/ 15 w 42"/>
              <a:gd name="T7" fmla="*/ 11 h 38"/>
              <a:gd name="T8" fmla="*/ 25 w 42"/>
              <a:gd name="T9" fmla="*/ 16 h 38"/>
              <a:gd name="T10" fmla="*/ 41 w 42"/>
              <a:gd name="T11" fmla="*/ 37 h 38"/>
              <a:gd name="T12" fmla="*/ 25 w 42"/>
              <a:gd name="T13" fmla="*/ 37 h 38"/>
              <a:gd name="T14" fmla="*/ 25 w 42"/>
              <a:gd name="T15" fmla="*/ 37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38"/>
              <a:gd name="T26" fmla="*/ 42 w 42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38">
                <a:moveTo>
                  <a:pt x="25" y="37"/>
                </a:moveTo>
                <a:lnTo>
                  <a:pt x="6" y="16"/>
                </a:lnTo>
                <a:lnTo>
                  <a:pt x="0" y="0"/>
                </a:lnTo>
                <a:lnTo>
                  <a:pt x="15" y="11"/>
                </a:lnTo>
                <a:lnTo>
                  <a:pt x="25" y="16"/>
                </a:lnTo>
                <a:lnTo>
                  <a:pt x="41" y="37"/>
                </a:lnTo>
                <a:lnTo>
                  <a:pt x="25" y="37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5" name="Freeform 284" descr="Diagonales larges vers le bas"/>
          <p:cNvSpPr>
            <a:spLocks noChangeArrowheads="1"/>
          </p:cNvSpPr>
          <p:nvPr/>
        </p:nvSpPr>
        <p:spPr bwMode="auto">
          <a:xfrm>
            <a:off x="347499" y="1119715"/>
            <a:ext cx="4302470" cy="3894702"/>
          </a:xfrm>
          <a:custGeom>
            <a:avLst/>
            <a:gdLst>
              <a:gd name="T0" fmla="*/ 1274 w 1768"/>
              <a:gd name="T1" fmla="*/ 1532 h 1601"/>
              <a:gd name="T2" fmla="*/ 1233 w 1768"/>
              <a:gd name="T3" fmla="*/ 1522 h 1601"/>
              <a:gd name="T4" fmla="*/ 1129 w 1768"/>
              <a:gd name="T5" fmla="*/ 1542 h 1601"/>
              <a:gd name="T6" fmla="*/ 1057 w 1768"/>
              <a:gd name="T7" fmla="*/ 1491 h 1601"/>
              <a:gd name="T8" fmla="*/ 1047 w 1768"/>
              <a:gd name="T9" fmla="*/ 1346 h 1601"/>
              <a:gd name="T10" fmla="*/ 1020 w 1768"/>
              <a:gd name="T11" fmla="*/ 1305 h 1601"/>
              <a:gd name="T12" fmla="*/ 948 w 1768"/>
              <a:gd name="T13" fmla="*/ 1325 h 1601"/>
              <a:gd name="T14" fmla="*/ 1016 w 1768"/>
              <a:gd name="T15" fmla="*/ 1206 h 1601"/>
              <a:gd name="T16" fmla="*/ 979 w 1768"/>
              <a:gd name="T17" fmla="*/ 1222 h 1601"/>
              <a:gd name="T18" fmla="*/ 896 w 1768"/>
              <a:gd name="T19" fmla="*/ 1299 h 1601"/>
              <a:gd name="T20" fmla="*/ 871 w 1768"/>
              <a:gd name="T21" fmla="*/ 1195 h 1601"/>
              <a:gd name="T22" fmla="*/ 855 w 1768"/>
              <a:gd name="T23" fmla="*/ 1138 h 1601"/>
              <a:gd name="T24" fmla="*/ 746 w 1768"/>
              <a:gd name="T25" fmla="*/ 1082 h 1601"/>
              <a:gd name="T26" fmla="*/ 446 w 1768"/>
              <a:gd name="T27" fmla="*/ 1138 h 1601"/>
              <a:gd name="T28" fmla="*/ 362 w 1768"/>
              <a:gd name="T29" fmla="*/ 1206 h 1601"/>
              <a:gd name="T30" fmla="*/ 233 w 1768"/>
              <a:gd name="T31" fmla="*/ 1195 h 1601"/>
              <a:gd name="T32" fmla="*/ 104 w 1768"/>
              <a:gd name="T33" fmla="*/ 1258 h 1601"/>
              <a:gd name="T34" fmla="*/ 9 w 1768"/>
              <a:gd name="T35" fmla="*/ 1175 h 1601"/>
              <a:gd name="T36" fmla="*/ 68 w 1768"/>
              <a:gd name="T37" fmla="*/ 1082 h 1601"/>
              <a:gd name="T38" fmla="*/ 25 w 1768"/>
              <a:gd name="T39" fmla="*/ 870 h 1601"/>
              <a:gd name="T40" fmla="*/ 16 w 1768"/>
              <a:gd name="T41" fmla="*/ 782 h 1601"/>
              <a:gd name="T42" fmla="*/ 25 w 1768"/>
              <a:gd name="T43" fmla="*/ 756 h 1601"/>
              <a:gd name="T44" fmla="*/ 25 w 1768"/>
              <a:gd name="T45" fmla="*/ 662 h 1601"/>
              <a:gd name="T46" fmla="*/ 78 w 1768"/>
              <a:gd name="T47" fmla="*/ 529 h 1601"/>
              <a:gd name="T48" fmla="*/ 151 w 1768"/>
              <a:gd name="T49" fmla="*/ 502 h 1601"/>
              <a:gd name="T50" fmla="*/ 301 w 1768"/>
              <a:gd name="T51" fmla="*/ 456 h 1601"/>
              <a:gd name="T52" fmla="*/ 450 w 1768"/>
              <a:gd name="T53" fmla="*/ 347 h 1601"/>
              <a:gd name="T54" fmla="*/ 503 w 1768"/>
              <a:gd name="T55" fmla="*/ 284 h 1601"/>
              <a:gd name="T56" fmla="*/ 518 w 1768"/>
              <a:gd name="T57" fmla="*/ 259 h 1601"/>
              <a:gd name="T58" fmla="*/ 570 w 1768"/>
              <a:gd name="T59" fmla="*/ 269 h 1601"/>
              <a:gd name="T60" fmla="*/ 585 w 1768"/>
              <a:gd name="T61" fmla="*/ 227 h 1601"/>
              <a:gd name="T62" fmla="*/ 622 w 1768"/>
              <a:gd name="T63" fmla="*/ 171 h 1601"/>
              <a:gd name="T64" fmla="*/ 689 w 1768"/>
              <a:gd name="T65" fmla="*/ 135 h 1601"/>
              <a:gd name="T66" fmla="*/ 746 w 1768"/>
              <a:gd name="T67" fmla="*/ 196 h 1601"/>
              <a:gd name="T68" fmla="*/ 798 w 1768"/>
              <a:gd name="T69" fmla="*/ 202 h 1601"/>
              <a:gd name="T70" fmla="*/ 828 w 1768"/>
              <a:gd name="T71" fmla="*/ 129 h 1601"/>
              <a:gd name="T72" fmla="*/ 871 w 1768"/>
              <a:gd name="T73" fmla="*/ 67 h 1601"/>
              <a:gd name="T74" fmla="*/ 912 w 1768"/>
              <a:gd name="T75" fmla="*/ 21 h 1601"/>
              <a:gd name="T76" fmla="*/ 1000 w 1768"/>
              <a:gd name="T77" fmla="*/ 51 h 1601"/>
              <a:gd name="T78" fmla="*/ 1088 w 1768"/>
              <a:gd name="T79" fmla="*/ 67 h 1601"/>
              <a:gd name="T80" fmla="*/ 1124 w 1768"/>
              <a:gd name="T81" fmla="*/ 67 h 1601"/>
              <a:gd name="T82" fmla="*/ 1108 w 1768"/>
              <a:gd name="T83" fmla="*/ 108 h 1601"/>
              <a:gd name="T84" fmla="*/ 1057 w 1768"/>
              <a:gd name="T85" fmla="*/ 202 h 1601"/>
              <a:gd name="T86" fmla="*/ 1155 w 1768"/>
              <a:gd name="T87" fmla="*/ 295 h 1601"/>
              <a:gd name="T88" fmla="*/ 1280 w 1768"/>
              <a:gd name="T89" fmla="*/ 337 h 1601"/>
              <a:gd name="T90" fmla="*/ 1331 w 1768"/>
              <a:gd name="T91" fmla="*/ 119 h 1601"/>
              <a:gd name="T92" fmla="*/ 1368 w 1768"/>
              <a:gd name="T93" fmla="*/ 21 h 1601"/>
              <a:gd name="T94" fmla="*/ 1409 w 1768"/>
              <a:gd name="T95" fmla="*/ 62 h 1601"/>
              <a:gd name="T96" fmla="*/ 1425 w 1768"/>
              <a:gd name="T97" fmla="*/ 151 h 1601"/>
              <a:gd name="T98" fmla="*/ 1492 w 1768"/>
              <a:gd name="T99" fmla="*/ 212 h 1601"/>
              <a:gd name="T100" fmla="*/ 1517 w 1768"/>
              <a:gd name="T101" fmla="*/ 378 h 1601"/>
              <a:gd name="T102" fmla="*/ 1574 w 1768"/>
              <a:gd name="T103" fmla="*/ 460 h 1601"/>
              <a:gd name="T104" fmla="*/ 1605 w 1768"/>
              <a:gd name="T105" fmla="*/ 513 h 1601"/>
              <a:gd name="T106" fmla="*/ 1658 w 1768"/>
              <a:gd name="T107" fmla="*/ 621 h 1601"/>
              <a:gd name="T108" fmla="*/ 1693 w 1768"/>
              <a:gd name="T109" fmla="*/ 662 h 1601"/>
              <a:gd name="T110" fmla="*/ 1735 w 1768"/>
              <a:gd name="T111" fmla="*/ 740 h 1601"/>
              <a:gd name="T112" fmla="*/ 1751 w 1768"/>
              <a:gd name="T113" fmla="*/ 895 h 1601"/>
              <a:gd name="T114" fmla="*/ 1668 w 1768"/>
              <a:gd name="T115" fmla="*/ 1175 h 1601"/>
              <a:gd name="T116" fmla="*/ 1601 w 1768"/>
              <a:gd name="T117" fmla="*/ 1283 h 1601"/>
              <a:gd name="T118" fmla="*/ 1440 w 1768"/>
              <a:gd name="T119" fmla="*/ 1522 h 1601"/>
              <a:gd name="T120" fmla="*/ 1300 w 1768"/>
              <a:gd name="T121" fmla="*/ 1600 h 16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68"/>
              <a:gd name="T184" fmla="*/ 0 h 1601"/>
              <a:gd name="T185" fmla="*/ 1768 w 1768"/>
              <a:gd name="T186" fmla="*/ 1601 h 16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68" h="1601">
                <a:moveTo>
                  <a:pt x="1300" y="1600"/>
                </a:moveTo>
                <a:lnTo>
                  <a:pt x="1280" y="1570"/>
                </a:lnTo>
                <a:lnTo>
                  <a:pt x="1274" y="1558"/>
                </a:lnTo>
                <a:lnTo>
                  <a:pt x="1274" y="1548"/>
                </a:lnTo>
                <a:lnTo>
                  <a:pt x="1274" y="1532"/>
                </a:lnTo>
                <a:lnTo>
                  <a:pt x="1249" y="1548"/>
                </a:lnTo>
                <a:lnTo>
                  <a:pt x="1239" y="1548"/>
                </a:lnTo>
                <a:lnTo>
                  <a:pt x="1259" y="1532"/>
                </a:lnTo>
                <a:lnTo>
                  <a:pt x="1259" y="1516"/>
                </a:lnTo>
                <a:lnTo>
                  <a:pt x="1233" y="1522"/>
                </a:lnTo>
                <a:lnTo>
                  <a:pt x="1239" y="1522"/>
                </a:lnTo>
                <a:lnTo>
                  <a:pt x="1239" y="1542"/>
                </a:lnTo>
                <a:lnTo>
                  <a:pt x="1181" y="1574"/>
                </a:lnTo>
                <a:lnTo>
                  <a:pt x="1155" y="1548"/>
                </a:lnTo>
                <a:lnTo>
                  <a:pt x="1129" y="1542"/>
                </a:lnTo>
                <a:lnTo>
                  <a:pt x="1114" y="1522"/>
                </a:lnTo>
                <a:lnTo>
                  <a:pt x="1108" y="1532"/>
                </a:lnTo>
                <a:lnTo>
                  <a:pt x="1082" y="1516"/>
                </a:lnTo>
                <a:lnTo>
                  <a:pt x="1062" y="1506"/>
                </a:lnTo>
                <a:lnTo>
                  <a:pt x="1057" y="1491"/>
                </a:lnTo>
                <a:lnTo>
                  <a:pt x="1041" y="1465"/>
                </a:lnTo>
                <a:lnTo>
                  <a:pt x="1041" y="1439"/>
                </a:lnTo>
                <a:lnTo>
                  <a:pt x="1057" y="1408"/>
                </a:lnTo>
                <a:lnTo>
                  <a:pt x="1031" y="1356"/>
                </a:lnTo>
                <a:lnTo>
                  <a:pt x="1047" y="1346"/>
                </a:lnTo>
                <a:lnTo>
                  <a:pt x="1047" y="1340"/>
                </a:lnTo>
                <a:lnTo>
                  <a:pt x="1020" y="1340"/>
                </a:lnTo>
                <a:lnTo>
                  <a:pt x="1000" y="1346"/>
                </a:lnTo>
                <a:lnTo>
                  <a:pt x="1016" y="1330"/>
                </a:lnTo>
                <a:lnTo>
                  <a:pt x="1020" y="1305"/>
                </a:lnTo>
                <a:lnTo>
                  <a:pt x="1016" y="1258"/>
                </a:lnTo>
                <a:lnTo>
                  <a:pt x="1000" y="1273"/>
                </a:lnTo>
                <a:lnTo>
                  <a:pt x="979" y="1315"/>
                </a:lnTo>
                <a:lnTo>
                  <a:pt x="963" y="1315"/>
                </a:lnTo>
                <a:lnTo>
                  <a:pt x="948" y="1325"/>
                </a:lnTo>
                <a:lnTo>
                  <a:pt x="953" y="1305"/>
                </a:lnTo>
                <a:lnTo>
                  <a:pt x="974" y="1305"/>
                </a:lnTo>
                <a:lnTo>
                  <a:pt x="979" y="1263"/>
                </a:lnTo>
                <a:lnTo>
                  <a:pt x="1004" y="1232"/>
                </a:lnTo>
                <a:lnTo>
                  <a:pt x="1016" y="1206"/>
                </a:lnTo>
                <a:lnTo>
                  <a:pt x="1020" y="1195"/>
                </a:lnTo>
                <a:lnTo>
                  <a:pt x="1020" y="1154"/>
                </a:lnTo>
                <a:lnTo>
                  <a:pt x="1016" y="1191"/>
                </a:lnTo>
                <a:lnTo>
                  <a:pt x="1004" y="1191"/>
                </a:lnTo>
                <a:lnTo>
                  <a:pt x="979" y="1222"/>
                </a:lnTo>
                <a:lnTo>
                  <a:pt x="953" y="1237"/>
                </a:lnTo>
                <a:lnTo>
                  <a:pt x="922" y="1263"/>
                </a:lnTo>
                <a:lnTo>
                  <a:pt x="906" y="1283"/>
                </a:lnTo>
                <a:lnTo>
                  <a:pt x="912" y="1299"/>
                </a:lnTo>
                <a:lnTo>
                  <a:pt x="896" y="1299"/>
                </a:lnTo>
                <a:lnTo>
                  <a:pt x="891" y="1283"/>
                </a:lnTo>
                <a:lnTo>
                  <a:pt x="891" y="1273"/>
                </a:lnTo>
                <a:lnTo>
                  <a:pt x="891" y="1248"/>
                </a:lnTo>
                <a:lnTo>
                  <a:pt x="881" y="1222"/>
                </a:lnTo>
                <a:lnTo>
                  <a:pt x="871" y="1195"/>
                </a:lnTo>
                <a:lnTo>
                  <a:pt x="855" y="1191"/>
                </a:lnTo>
                <a:lnTo>
                  <a:pt x="855" y="1164"/>
                </a:lnTo>
                <a:lnTo>
                  <a:pt x="865" y="1154"/>
                </a:lnTo>
                <a:lnTo>
                  <a:pt x="844" y="1150"/>
                </a:lnTo>
                <a:lnTo>
                  <a:pt x="855" y="1138"/>
                </a:lnTo>
                <a:lnTo>
                  <a:pt x="839" y="1123"/>
                </a:lnTo>
                <a:lnTo>
                  <a:pt x="824" y="1128"/>
                </a:lnTo>
                <a:lnTo>
                  <a:pt x="803" y="1113"/>
                </a:lnTo>
                <a:lnTo>
                  <a:pt x="787" y="1113"/>
                </a:lnTo>
                <a:lnTo>
                  <a:pt x="746" y="1082"/>
                </a:lnTo>
                <a:lnTo>
                  <a:pt x="705" y="1087"/>
                </a:lnTo>
                <a:lnTo>
                  <a:pt x="627" y="1097"/>
                </a:lnTo>
                <a:lnTo>
                  <a:pt x="554" y="1123"/>
                </a:lnTo>
                <a:lnTo>
                  <a:pt x="513" y="1113"/>
                </a:lnTo>
                <a:lnTo>
                  <a:pt x="446" y="1138"/>
                </a:lnTo>
                <a:lnTo>
                  <a:pt x="419" y="1154"/>
                </a:lnTo>
                <a:lnTo>
                  <a:pt x="405" y="1180"/>
                </a:lnTo>
                <a:lnTo>
                  <a:pt x="394" y="1195"/>
                </a:lnTo>
                <a:lnTo>
                  <a:pt x="368" y="1206"/>
                </a:lnTo>
                <a:lnTo>
                  <a:pt x="362" y="1206"/>
                </a:lnTo>
                <a:lnTo>
                  <a:pt x="337" y="1206"/>
                </a:lnTo>
                <a:lnTo>
                  <a:pt x="321" y="1216"/>
                </a:lnTo>
                <a:lnTo>
                  <a:pt x="311" y="1195"/>
                </a:lnTo>
                <a:lnTo>
                  <a:pt x="259" y="1191"/>
                </a:lnTo>
                <a:lnTo>
                  <a:pt x="233" y="1195"/>
                </a:lnTo>
                <a:lnTo>
                  <a:pt x="192" y="1216"/>
                </a:lnTo>
                <a:lnTo>
                  <a:pt x="186" y="1222"/>
                </a:lnTo>
                <a:lnTo>
                  <a:pt x="161" y="1232"/>
                </a:lnTo>
                <a:lnTo>
                  <a:pt x="125" y="1248"/>
                </a:lnTo>
                <a:lnTo>
                  <a:pt x="104" y="1258"/>
                </a:lnTo>
                <a:lnTo>
                  <a:pt x="68" y="1258"/>
                </a:lnTo>
                <a:lnTo>
                  <a:pt x="41" y="1237"/>
                </a:lnTo>
                <a:lnTo>
                  <a:pt x="25" y="1216"/>
                </a:lnTo>
                <a:lnTo>
                  <a:pt x="0" y="1206"/>
                </a:lnTo>
                <a:lnTo>
                  <a:pt x="9" y="1175"/>
                </a:lnTo>
                <a:lnTo>
                  <a:pt x="16" y="1175"/>
                </a:lnTo>
                <a:lnTo>
                  <a:pt x="37" y="1164"/>
                </a:lnTo>
                <a:lnTo>
                  <a:pt x="41" y="1123"/>
                </a:lnTo>
                <a:lnTo>
                  <a:pt x="52" y="1123"/>
                </a:lnTo>
                <a:lnTo>
                  <a:pt x="68" y="1082"/>
                </a:lnTo>
                <a:lnTo>
                  <a:pt x="62" y="1046"/>
                </a:lnTo>
                <a:lnTo>
                  <a:pt x="41" y="978"/>
                </a:lnTo>
                <a:lnTo>
                  <a:pt x="52" y="921"/>
                </a:lnTo>
                <a:lnTo>
                  <a:pt x="41" y="890"/>
                </a:lnTo>
                <a:lnTo>
                  <a:pt x="25" y="870"/>
                </a:lnTo>
                <a:lnTo>
                  <a:pt x="37" y="838"/>
                </a:lnTo>
                <a:lnTo>
                  <a:pt x="16" y="803"/>
                </a:lnTo>
                <a:lnTo>
                  <a:pt x="0" y="756"/>
                </a:lnTo>
                <a:lnTo>
                  <a:pt x="9" y="756"/>
                </a:lnTo>
                <a:lnTo>
                  <a:pt x="16" y="782"/>
                </a:lnTo>
                <a:lnTo>
                  <a:pt x="25" y="782"/>
                </a:lnTo>
                <a:lnTo>
                  <a:pt x="16" y="756"/>
                </a:lnTo>
                <a:lnTo>
                  <a:pt x="16" y="730"/>
                </a:lnTo>
                <a:lnTo>
                  <a:pt x="25" y="740"/>
                </a:lnTo>
                <a:lnTo>
                  <a:pt x="25" y="756"/>
                </a:lnTo>
                <a:lnTo>
                  <a:pt x="37" y="756"/>
                </a:lnTo>
                <a:lnTo>
                  <a:pt x="41" y="772"/>
                </a:lnTo>
                <a:lnTo>
                  <a:pt x="41" y="740"/>
                </a:lnTo>
                <a:lnTo>
                  <a:pt x="37" y="719"/>
                </a:lnTo>
                <a:lnTo>
                  <a:pt x="25" y="662"/>
                </a:lnTo>
                <a:lnTo>
                  <a:pt x="25" y="647"/>
                </a:lnTo>
                <a:lnTo>
                  <a:pt x="41" y="611"/>
                </a:lnTo>
                <a:lnTo>
                  <a:pt x="52" y="580"/>
                </a:lnTo>
                <a:lnTo>
                  <a:pt x="62" y="554"/>
                </a:lnTo>
                <a:lnTo>
                  <a:pt x="78" y="529"/>
                </a:lnTo>
                <a:lnTo>
                  <a:pt x="68" y="564"/>
                </a:lnTo>
                <a:lnTo>
                  <a:pt x="78" y="564"/>
                </a:lnTo>
                <a:lnTo>
                  <a:pt x="94" y="529"/>
                </a:lnTo>
                <a:lnTo>
                  <a:pt x="119" y="523"/>
                </a:lnTo>
                <a:lnTo>
                  <a:pt x="151" y="502"/>
                </a:lnTo>
                <a:lnTo>
                  <a:pt x="202" y="476"/>
                </a:lnTo>
                <a:lnTo>
                  <a:pt x="229" y="476"/>
                </a:lnTo>
                <a:lnTo>
                  <a:pt x="254" y="460"/>
                </a:lnTo>
                <a:lnTo>
                  <a:pt x="280" y="460"/>
                </a:lnTo>
                <a:lnTo>
                  <a:pt x="301" y="456"/>
                </a:lnTo>
                <a:lnTo>
                  <a:pt x="327" y="445"/>
                </a:lnTo>
                <a:lnTo>
                  <a:pt x="405" y="414"/>
                </a:lnTo>
                <a:lnTo>
                  <a:pt x="430" y="368"/>
                </a:lnTo>
                <a:lnTo>
                  <a:pt x="450" y="362"/>
                </a:lnTo>
                <a:lnTo>
                  <a:pt x="450" y="347"/>
                </a:lnTo>
                <a:lnTo>
                  <a:pt x="450" y="321"/>
                </a:lnTo>
                <a:lnTo>
                  <a:pt x="477" y="284"/>
                </a:lnTo>
                <a:lnTo>
                  <a:pt x="487" y="269"/>
                </a:lnTo>
                <a:lnTo>
                  <a:pt x="497" y="269"/>
                </a:lnTo>
                <a:lnTo>
                  <a:pt x="503" y="284"/>
                </a:lnTo>
                <a:lnTo>
                  <a:pt x="518" y="321"/>
                </a:lnTo>
                <a:lnTo>
                  <a:pt x="518" y="295"/>
                </a:lnTo>
                <a:lnTo>
                  <a:pt x="538" y="306"/>
                </a:lnTo>
                <a:lnTo>
                  <a:pt x="528" y="284"/>
                </a:lnTo>
                <a:lnTo>
                  <a:pt x="518" y="259"/>
                </a:lnTo>
                <a:lnTo>
                  <a:pt x="528" y="253"/>
                </a:lnTo>
                <a:lnTo>
                  <a:pt x="538" y="269"/>
                </a:lnTo>
                <a:lnTo>
                  <a:pt x="544" y="259"/>
                </a:lnTo>
                <a:lnTo>
                  <a:pt x="554" y="269"/>
                </a:lnTo>
                <a:lnTo>
                  <a:pt x="570" y="269"/>
                </a:lnTo>
                <a:lnTo>
                  <a:pt x="560" y="269"/>
                </a:lnTo>
                <a:lnTo>
                  <a:pt x="560" y="253"/>
                </a:lnTo>
                <a:lnTo>
                  <a:pt x="560" y="239"/>
                </a:lnTo>
                <a:lnTo>
                  <a:pt x="580" y="217"/>
                </a:lnTo>
                <a:lnTo>
                  <a:pt x="585" y="227"/>
                </a:lnTo>
                <a:lnTo>
                  <a:pt x="585" y="212"/>
                </a:lnTo>
                <a:lnTo>
                  <a:pt x="595" y="202"/>
                </a:lnTo>
                <a:lnTo>
                  <a:pt x="611" y="212"/>
                </a:lnTo>
                <a:lnTo>
                  <a:pt x="595" y="186"/>
                </a:lnTo>
                <a:lnTo>
                  <a:pt x="622" y="171"/>
                </a:lnTo>
                <a:lnTo>
                  <a:pt x="627" y="186"/>
                </a:lnTo>
                <a:lnTo>
                  <a:pt x="653" y="151"/>
                </a:lnTo>
                <a:lnTo>
                  <a:pt x="663" y="145"/>
                </a:lnTo>
                <a:lnTo>
                  <a:pt x="668" y="161"/>
                </a:lnTo>
                <a:lnTo>
                  <a:pt x="689" y="135"/>
                </a:lnTo>
                <a:lnTo>
                  <a:pt x="695" y="151"/>
                </a:lnTo>
                <a:lnTo>
                  <a:pt x="736" y="186"/>
                </a:lnTo>
                <a:lnTo>
                  <a:pt x="720" y="202"/>
                </a:lnTo>
                <a:lnTo>
                  <a:pt x="730" y="217"/>
                </a:lnTo>
                <a:lnTo>
                  <a:pt x="746" y="196"/>
                </a:lnTo>
                <a:lnTo>
                  <a:pt x="761" y="202"/>
                </a:lnTo>
                <a:lnTo>
                  <a:pt x="777" y="212"/>
                </a:lnTo>
                <a:lnTo>
                  <a:pt x="787" y="202"/>
                </a:lnTo>
                <a:lnTo>
                  <a:pt x="803" y="217"/>
                </a:lnTo>
                <a:lnTo>
                  <a:pt x="798" y="202"/>
                </a:lnTo>
                <a:lnTo>
                  <a:pt x="803" y="202"/>
                </a:lnTo>
                <a:lnTo>
                  <a:pt x="787" y="171"/>
                </a:lnTo>
                <a:lnTo>
                  <a:pt x="803" y="151"/>
                </a:lnTo>
                <a:lnTo>
                  <a:pt x="814" y="129"/>
                </a:lnTo>
                <a:lnTo>
                  <a:pt x="828" y="129"/>
                </a:lnTo>
                <a:lnTo>
                  <a:pt x="824" y="104"/>
                </a:lnTo>
                <a:lnTo>
                  <a:pt x="844" y="88"/>
                </a:lnTo>
                <a:lnTo>
                  <a:pt x="865" y="88"/>
                </a:lnTo>
                <a:lnTo>
                  <a:pt x="865" y="78"/>
                </a:lnTo>
                <a:lnTo>
                  <a:pt x="871" y="67"/>
                </a:lnTo>
                <a:lnTo>
                  <a:pt x="932" y="67"/>
                </a:lnTo>
                <a:lnTo>
                  <a:pt x="938" y="67"/>
                </a:lnTo>
                <a:lnTo>
                  <a:pt x="932" y="37"/>
                </a:lnTo>
                <a:lnTo>
                  <a:pt x="922" y="37"/>
                </a:lnTo>
                <a:lnTo>
                  <a:pt x="912" y="21"/>
                </a:lnTo>
                <a:lnTo>
                  <a:pt x="932" y="21"/>
                </a:lnTo>
                <a:lnTo>
                  <a:pt x="948" y="26"/>
                </a:lnTo>
                <a:lnTo>
                  <a:pt x="953" y="26"/>
                </a:lnTo>
                <a:lnTo>
                  <a:pt x="963" y="41"/>
                </a:lnTo>
                <a:lnTo>
                  <a:pt x="1000" y="51"/>
                </a:lnTo>
                <a:lnTo>
                  <a:pt x="1004" y="62"/>
                </a:lnTo>
                <a:lnTo>
                  <a:pt x="1031" y="62"/>
                </a:lnTo>
                <a:lnTo>
                  <a:pt x="1047" y="67"/>
                </a:lnTo>
                <a:lnTo>
                  <a:pt x="1072" y="62"/>
                </a:lnTo>
                <a:lnTo>
                  <a:pt x="1088" y="67"/>
                </a:lnTo>
                <a:lnTo>
                  <a:pt x="1098" y="78"/>
                </a:lnTo>
                <a:lnTo>
                  <a:pt x="1108" y="88"/>
                </a:lnTo>
                <a:lnTo>
                  <a:pt x="1098" y="67"/>
                </a:lnTo>
                <a:lnTo>
                  <a:pt x="1114" y="62"/>
                </a:lnTo>
                <a:lnTo>
                  <a:pt x="1124" y="67"/>
                </a:lnTo>
                <a:lnTo>
                  <a:pt x="1129" y="78"/>
                </a:lnTo>
                <a:lnTo>
                  <a:pt x="1114" y="94"/>
                </a:lnTo>
                <a:lnTo>
                  <a:pt x="1114" y="104"/>
                </a:lnTo>
                <a:lnTo>
                  <a:pt x="1108" y="119"/>
                </a:lnTo>
                <a:lnTo>
                  <a:pt x="1108" y="108"/>
                </a:lnTo>
                <a:lnTo>
                  <a:pt x="1088" y="119"/>
                </a:lnTo>
                <a:lnTo>
                  <a:pt x="1082" y="135"/>
                </a:lnTo>
                <a:lnTo>
                  <a:pt x="1082" y="145"/>
                </a:lnTo>
                <a:lnTo>
                  <a:pt x="1082" y="161"/>
                </a:lnTo>
                <a:lnTo>
                  <a:pt x="1057" y="202"/>
                </a:lnTo>
                <a:lnTo>
                  <a:pt x="1082" y="227"/>
                </a:lnTo>
                <a:lnTo>
                  <a:pt x="1088" y="239"/>
                </a:lnTo>
                <a:lnTo>
                  <a:pt x="1108" y="243"/>
                </a:lnTo>
                <a:lnTo>
                  <a:pt x="1114" y="259"/>
                </a:lnTo>
                <a:lnTo>
                  <a:pt x="1155" y="295"/>
                </a:lnTo>
                <a:lnTo>
                  <a:pt x="1207" y="306"/>
                </a:lnTo>
                <a:lnTo>
                  <a:pt x="1207" y="326"/>
                </a:lnTo>
                <a:lnTo>
                  <a:pt x="1249" y="347"/>
                </a:lnTo>
                <a:lnTo>
                  <a:pt x="1264" y="347"/>
                </a:lnTo>
                <a:lnTo>
                  <a:pt x="1280" y="337"/>
                </a:lnTo>
                <a:lnTo>
                  <a:pt x="1305" y="284"/>
                </a:lnTo>
                <a:lnTo>
                  <a:pt x="1331" y="196"/>
                </a:lnTo>
                <a:lnTo>
                  <a:pt x="1331" y="151"/>
                </a:lnTo>
                <a:lnTo>
                  <a:pt x="1341" y="135"/>
                </a:lnTo>
                <a:lnTo>
                  <a:pt x="1331" y="119"/>
                </a:lnTo>
                <a:lnTo>
                  <a:pt x="1347" y="94"/>
                </a:lnTo>
                <a:lnTo>
                  <a:pt x="1341" y="88"/>
                </a:lnTo>
                <a:lnTo>
                  <a:pt x="1347" y="67"/>
                </a:lnTo>
                <a:lnTo>
                  <a:pt x="1357" y="67"/>
                </a:lnTo>
                <a:lnTo>
                  <a:pt x="1368" y="21"/>
                </a:lnTo>
                <a:lnTo>
                  <a:pt x="1388" y="0"/>
                </a:lnTo>
                <a:lnTo>
                  <a:pt x="1388" y="10"/>
                </a:lnTo>
                <a:lnTo>
                  <a:pt x="1399" y="26"/>
                </a:lnTo>
                <a:lnTo>
                  <a:pt x="1399" y="62"/>
                </a:lnTo>
                <a:lnTo>
                  <a:pt x="1409" y="62"/>
                </a:lnTo>
                <a:lnTo>
                  <a:pt x="1409" y="78"/>
                </a:lnTo>
                <a:lnTo>
                  <a:pt x="1414" y="88"/>
                </a:lnTo>
                <a:lnTo>
                  <a:pt x="1414" y="108"/>
                </a:lnTo>
                <a:lnTo>
                  <a:pt x="1425" y="108"/>
                </a:lnTo>
                <a:lnTo>
                  <a:pt x="1425" y="151"/>
                </a:lnTo>
                <a:lnTo>
                  <a:pt x="1435" y="196"/>
                </a:lnTo>
                <a:lnTo>
                  <a:pt x="1440" y="186"/>
                </a:lnTo>
                <a:lnTo>
                  <a:pt x="1456" y="171"/>
                </a:lnTo>
                <a:lnTo>
                  <a:pt x="1466" y="196"/>
                </a:lnTo>
                <a:lnTo>
                  <a:pt x="1492" y="212"/>
                </a:lnTo>
                <a:lnTo>
                  <a:pt x="1492" y="269"/>
                </a:lnTo>
                <a:lnTo>
                  <a:pt x="1492" y="284"/>
                </a:lnTo>
                <a:lnTo>
                  <a:pt x="1507" y="311"/>
                </a:lnTo>
                <a:lnTo>
                  <a:pt x="1517" y="352"/>
                </a:lnTo>
                <a:lnTo>
                  <a:pt x="1517" y="378"/>
                </a:lnTo>
                <a:lnTo>
                  <a:pt x="1517" y="394"/>
                </a:lnTo>
                <a:lnTo>
                  <a:pt x="1523" y="414"/>
                </a:lnTo>
                <a:lnTo>
                  <a:pt x="1544" y="435"/>
                </a:lnTo>
                <a:lnTo>
                  <a:pt x="1564" y="435"/>
                </a:lnTo>
                <a:lnTo>
                  <a:pt x="1574" y="460"/>
                </a:lnTo>
                <a:lnTo>
                  <a:pt x="1585" y="460"/>
                </a:lnTo>
                <a:lnTo>
                  <a:pt x="1605" y="476"/>
                </a:lnTo>
                <a:lnTo>
                  <a:pt x="1616" y="497"/>
                </a:lnTo>
                <a:lnTo>
                  <a:pt x="1627" y="502"/>
                </a:lnTo>
                <a:lnTo>
                  <a:pt x="1605" y="513"/>
                </a:lnTo>
                <a:lnTo>
                  <a:pt x="1616" y="529"/>
                </a:lnTo>
                <a:lnTo>
                  <a:pt x="1632" y="554"/>
                </a:lnTo>
                <a:lnTo>
                  <a:pt x="1632" y="564"/>
                </a:lnTo>
                <a:lnTo>
                  <a:pt x="1652" y="611"/>
                </a:lnTo>
                <a:lnTo>
                  <a:pt x="1658" y="621"/>
                </a:lnTo>
                <a:lnTo>
                  <a:pt x="1658" y="585"/>
                </a:lnTo>
                <a:lnTo>
                  <a:pt x="1683" y="611"/>
                </a:lnTo>
                <a:lnTo>
                  <a:pt x="1683" y="605"/>
                </a:lnTo>
                <a:lnTo>
                  <a:pt x="1693" y="621"/>
                </a:lnTo>
                <a:lnTo>
                  <a:pt x="1693" y="662"/>
                </a:lnTo>
                <a:lnTo>
                  <a:pt x="1673" y="662"/>
                </a:lnTo>
                <a:lnTo>
                  <a:pt x="1683" y="678"/>
                </a:lnTo>
                <a:lnTo>
                  <a:pt x="1710" y="694"/>
                </a:lnTo>
                <a:lnTo>
                  <a:pt x="1726" y="715"/>
                </a:lnTo>
                <a:lnTo>
                  <a:pt x="1735" y="740"/>
                </a:lnTo>
                <a:lnTo>
                  <a:pt x="1751" y="756"/>
                </a:lnTo>
                <a:lnTo>
                  <a:pt x="1761" y="772"/>
                </a:lnTo>
                <a:lnTo>
                  <a:pt x="1751" y="797"/>
                </a:lnTo>
                <a:lnTo>
                  <a:pt x="1767" y="828"/>
                </a:lnTo>
                <a:lnTo>
                  <a:pt x="1751" y="895"/>
                </a:lnTo>
                <a:lnTo>
                  <a:pt x="1761" y="932"/>
                </a:lnTo>
                <a:lnTo>
                  <a:pt x="1751" y="989"/>
                </a:lnTo>
                <a:lnTo>
                  <a:pt x="1726" y="1046"/>
                </a:lnTo>
                <a:lnTo>
                  <a:pt x="1710" y="1107"/>
                </a:lnTo>
                <a:lnTo>
                  <a:pt x="1668" y="1175"/>
                </a:lnTo>
                <a:lnTo>
                  <a:pt x="1668" y="1180"/>
                </a:lnTo>
                <a:lnTo>
                  <a:pt x="1668" y="1191"/>
                </a:lnTo>
                <a:lnTo>
                  <a:pt x="1616" y="1232"/>
                </a:lnTo>
                <a:lnTo>
                  <a:pt x="1605" y="1258"/>
                </a:lnTo>
                <a:lnTo>
                  <a:pt x="1601" y="1283"/>
                </a:lnTo>
                <a:lnTo>
                  <a:pt x="1564" y="1325"/>
                </a:lnTo>
                <a:lnTo>
                  <a:pt x="1548" y="1356"/>
                </a:lnTo>
                <a:lnTo>
                  <a:pt x="1507" y="1434"/>
                </a:lnTo>
                <a:lnTo>
                  <a:pt x="1482" y="1501"/>
                </a:lnTo>
                <a:lnTo>
                  <a:pt x="1440" y="1522"/>
                </a:lnTo>
                <a:lnTo>
                  <a:pt x="1372" y="1522"/>
                </a:lnTo>
                <a:lnTo>
                  <a:pt x="1347" y="1548"/>
                </a:lnTo>
                <a:lnTo>
                  <a:pt x="1300" y="1574"/>
                </a:lnTo>
                <a:lnTo>
                  <a:pt x="1305" y="1584"/>
                </a:lnTo>
                <a:lnTo>
                  <a:pt x="1300" y="1600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6" name="Freeform 285" descr="Diagonales larges vers le bas"/>
          <p:cNvSpPr>
            <a:spLocks noChangeArrowheads="1"/>
          </p:cNvSpPr>
          <p:nvPr/>
        </p:nvSpPr>
        <p:spPr bwMode="auto">
          <a:xfrm>
            <a:off x="5240268" y="5501255"/>
            <a:ext cx="937172" cy="1095385"/>
          </a:xfrm>
          <a:custGeom>
            <a:avLst/>
            <a:gdLst>
              <a:gd name="T0" fmla="*/ 77 w 385"/>
              <a:gd name="T1" fmla="*/ 440 h 452"/>
              <a:gd name="T2" fmla="*/ 57 w 385"/>
              <a:gd name="T3" fmla="*/ 419 h 452"/>
              <a:gd name="T4" fmla="*/ 36 w 385"/>
              <a:gd name="T5" fmla="*/ 399 h 452"/>
              <a:gd name="T6" fmla="*/ 0 w 385"/>
              <a:gd name="T7" fmla="*/ 393 h 452"/>
              <a:gd name="T8" fmla="*/ 0 w 385"/>
              <a:gd name="T9" fmla="*/ 373 h 452"/>
              <a:gd name="T10" fmla="*/ 16 w 385"/>
              <a:gd name="T11" fmla="*/ 367 h 452"/>
              <a:gd name="T12" fmla="*/ 26 w 385"/>
              <a:gd name="T13" fmla="*/ 332 h 452"/>
              <a:gd name="T14" fmla="*/ 36 w 385"/>
              <a:gd name="T15" fmla="*/ 326 h 452"/>
              <a:gd name="T16" fmla="*/ 41 w 385"/>
              <a:gd name="T17" fmla="*/ 316 h 452"/>
              <a:gd name="T18" fmla="*/ 57 w 385"/>
              <a:gd name="T19" fmla="*/ 311 h 452"/>
              <a:gd name="T20" fmla="*/ 83 w 385"/>
              <a:gd name="T21" fmla="*/ 290 h 452"/>
              <a:gd name="T22" fmla="*/ 98 w 385"/>
              <a:gd name="T23" fmla="*/ 275 h 452"/>
              <a:gd name="T24" fmla="*/ 108 w 385"/>
              <a:gd name="T25" fmla="*/ 259 h 452"/>
              <a:gd name="T26" fmla="*/ 150 w 385"/>
              <a:gd name="T27" fmla="*/ 244 h 452"/>
              <a:gd name="T28" fmla="*/ 228 w 385"/>
              <a:gd name="T29" fmla="*/ 192 h 452"/>
              <a:gd name="T30" fmla="*/ 296 w 385"/>
              <a:gd name="T31" fmla="*/ 109 h 452"/>
              <a:gd name="T32" fmla="*/ 310 w 385"/>
              <a:gd name="T33" fmla="*/ 84 h 452"/>
              <a:gd name="T34" fmla="*/ 337 w 385"/>
              <a:gd name="T35" fmla="*/ 27 h 452"/>
              <a:gd name="T36" fmla="*/ 363 w 385"/>
              <a:gd name="T37" fmla="*/ 6 h 452"/>
              <a:gd name="T38" fmla="*/ 363 w 385"/>
              <a:gd name="T39" fmla="*/ 31 h 452"/>
              <a:gd name="T40" fmla="*/ 363 w 385"/>
              <a:gd name="T41" fmla="*/ 68 h 452"/>
              <a:gd name="T42" fmla="*/ 378 w 385"/>
              <a:gd name="T43" fmla="*/ 47 h 452"/>
              <a:gd name="T44" fmla="*/ 384 w 385"/>
              <a:gd name="T45" fmla="*/ 68 h 452"/>
              <a:gd name="T46" fmla="*/ 378 w 385"/>
              <a:gd name="T47" fmla="*/ 99 h 452"/>
              <a:gd name="T48" fmla="*/ 353 w 385"/>
              <a:gd name="T49" fmla="*/ 156 h 452"/>
              <a:gd name="T50" fmla="*/ 316 w 385"/>
              <a:gd name="T51" fmla="*/ 207 h 452"/>
              <a:gd name="T52" fmla="*/ 316 w 385"/>
              <a:gd name="T53" fmla="*/ 248 h 452"/>
              <a:gd name="T54" fmla="*/ 296 w 385"/>
              <a:gd name="T55" fmla="*/ 248 h 452"/>
              <a:gd name="T56" fmla="*/ 285 w 385"/>
              <a:gd name="T57" fmla="*/ 248 h 452"/>
              <a:gd name="T58" fmla="*/ 233 w 385"/>
              <a:gd name="T59" fmla="*/ 290 h 452"/>
              <a:gd name="T60" fmla="*/ 208 w 385"/>
              <a:gd name="T61" fmla="*/ 342 h 452"/>
              <a:gd name="T62" fmla="*/ 176 w 385"/>
              <a:gd name="T63" fmla="*/ 383 h 452"/>
              <a:gd name="T64" fmla="*/ 176 w 385"/>
              <a:gd name="T65" fmla="*/ 393 h 452"/>
              <a:gd name="T66" fmla="*/ 135 w 385"/>
              <a:gd name="T67" fmla="*/ 424 h 452"/>
              <a:gd name="T68" fmla="*/ 83 w 385"/>
              <a:gd name="T69" fmla="*/ 451 h 4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5"/>
              <a:gd name="T106" fmla="*/ 0 h 452"/>
              <a:gd name="T107" fmla="*/ 385 w 385"/>
              <a:gd name="T108" fmla="*/ 452 h 4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5" h="452">
                <a:moveTo>
                  <a:pt x="83" y="451"/>
                </a:moveTo>
                <a:lnTo>
                  <a:pt x="77" y="440"/>
                </a:lnTo>
                <a:lnTo>
                  <a:pt x="57" y="434"/>
                </a:lnTo>
                <a:lnTo>
                  <a:pt x="57" y="419"/>
                </a:lnTo>
                <a:lnTo>
                  <a:pt x="36" y="409"/>
                </a:lnTo>
                <a:lnTo>
                  <a:pt x="36" y="399"/>
                </a:lnTo>
                <a:lnTo>
                  <a:pt x="16" y="399"/>
                </a:lnTo>
                <a:lnTo>
                  <a:pt x="0" y="393"/>
                </a:lnTo>
                <a:lnTo>
                  <a:pt x="10" y="373"/>
                </a:lnTo>
                <a:lnTo>
                  <a:pt x="0" y="373"/>
                </a:lnTo>
                <a:lnTo>
                  <a:pt x="0" y="367"/>
                </a:lnTo>
                <a:lnTo>
                  <a:pt x="16" y="367"/>
                </a:lnTo>
                <a:lnTo>
                  <a:pt x="16" y="352"/>
                </a:lnTo>
                <a:lnTo>
                  <a:pt x="26" y="332"/>
                </a:lnTo>
                <a:lnTo>
                  <a:pt x="41" y="342"/>
                </a:lnTo>
                <a:lnTo>
                  <a:pt x="36" y="326"/>
                </a:lnTo>
                <a:lnTo>
                  <a:pt x="41" y="326"/>
                </a:lnTo>
                <a:lnTo>
                  <a:pt x="41" y="316"/>
                </a:lnTo>
                <a:lnTo>
                  <a:pt x="51" y="311"/>
                </a:lnTo>
                <a:lnTo>
                  <a:pt x="57" y="311"/>
                </a:lnTo>
                <a:lnTo>
                  <a:pt x="57" y="301"/>
                </a:lnTo>
                <a:lnTo>
                  <a:pt x="83" y="290"/>
                </a:lnTo>
                <a:lnTo>
                  <a:pt x="98" y="264"/>
                </a:lnTo>
                <a:lnTo>
                  <a:pt x="98" y="275"/>
                </a:lnTo>
                <a:lnTo>
                  <a:pt x="108" y="275"/>
                </a:lnTo>
                <a:lnTo>
                  <a:pt x="108" y="259"/>
                </a:lnTo>
                <a:lnTo>
                  <a:pt x="124" y="244"/>
                </a:lnTo>
                <a:lnTo>
                  <a:pt x="150" y="244"/>
                </a:lnTo>
                <a:lnTo>
                  <a:pt x="176" y="223"/>
                </a:lnTo>
                <a:lnTo>
                  <a:pt x="228" y="192"/>
                </a:lnTo>
                <a:lnTo>
                  <a:pt x="269" y="156"/>
                </a:lnTo>
                <a:lnTo>
                  <a:pt x="296" y="109"/>
                </a:lnTo>
                <a:lnTo>
                  <a:pt x="300" y="94"/>
                </a:lnTo>
                <a:lnTo>
                  <a:pt x="310" y="84"/>
                </a:lnTo>
                <a:lnTo>
                  <a:pt x="326" y="58"/>
                </a:lnTo>
                <a:lnTo>
                  <a:pt x="337" y="27"/>
                </a:lnTo>
                <a:lnTo>
                  <a:pt x="353" y="0"/>
                </a:lnTo>
                <a:lnTo>
                  <a:pt x="363" y="6"/>
                </a:lnTo>
                <a:lnTo>
                  <a:pt x="363" y="27"/>
                </a:lnTo>
                <a:lnTo>
                  <a:pt x="363" y="31"/>
                </a:lnTo>
                <a:lnTo>
                  <a:pt x="363" y="47"/>
                </a:lnTo>
                <a:lnTo>
                  <a:pt x="363" y="68"/>
                </a:lnTo>
                <a:lnTo>
                  <a:pt x="363" y="58"/>
                </a:lnTo>
                <a:lnTo>
                  <a:pt x="378" y="47"/>
                </a:lnTo>
                <a:lnTo>
                  <a:pt x="378" y="58"/>
                </a:lnTo>
                <a:lnTo>
                  <a:pt x="384" y="68"/>
                </a:lnTo>
                <a:lnTo>
                  <a:pt x="378" y="72"/>
                </a:lnTo>
                <a:lnTo>
                  <a:pt x="378" y="99"/>
                </a:lnTo>
                <a:lnTo>
                  <a:pt x="368" y="125"/>
                </a:lnTo>
                <a:lnTo>
                  <a:pt x="353" y="156"/>
                </a:lnTo>
                <a:lnTo>
                  <a:pt x="337" y="182"/>
                </a:lnTo>
                <a:lnTo>
                  <a:pt x="316" y="207"/>
                </a:lnTo>
                <a:lnTo>
                  <a:pt x="310" y="233"/>
                </a:lnTo>
                <a:lnTo>
                  <a:pt x="316" y="248"/>
                </a:lnTo>
                <a:lnTo>
                  <a:pt x="300" y="244"/>
                </a:lnTo>
                <a:lnTo>
                  <a:pt x="296" y="248"/>
                </a:lnTo>
                <a:lnTo>
                  <a:pt x="285" y="244"/>
                </a:lnTo>
                <a:lnTo>
                  <a:pt x="285" y="248"/>
                </a:lnTo>
                <a:lnTo>
                  <a:pt x="259" y="264"/>
                </a:lnTo>
                <a:lnTo>
                  <a:pt x="233" y="290"/>
                </a:lnTo>
                <a:lnTo>
                  <a:pt x="228" y="326"/>
                </a:lnTo>
                <a:lnTo>
                  <a:pt x="208" y="342"/>
                </a:lnTo>
                <a:lnTo>
                  <a:pt x="192" y="367"/>
                </a:lnTo>
                <a:lnTo>
                  <a:pt x="176" y="383"/>
                </a:lnTo>
                <a:lnTo>
                  <a:pt x="186" y="393"/>
                </a:lnTo>
                <a:lnTo>
                  <a:pt x="176" y="393"/>
                </a:lnTo>
                <a:lnTo>
                  <a:pt x="161" y="409"/>
                </a:lnTo>
                <a:lnTo>
                  <a:pt x="135" y="424"/>
                </a:lnTo>
                <a:lnTo>
                  <a:pt x="124" y="440"/>
                </a:lnTo>
                <a:lnTo>
                  <a:pt x="83" y="451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7" name="Freeform 286" descr="Diagonales larges vers le bas"/>
          <p:cNvSpPr>
            <a:spLocks noChangeArrowheads="1"/>
          </p:cNvSpPr>
          <p:nvPr/>
        </p:nvSpPr>
        <p:spPr bwMode="auto">
          <a:xfrm>
            <a:off x="6195695" y="4478896"/>
            <a:ext cx="608553" cy="1259695"/>
          </a:xfrm>
          <a:custGeom>
            <a:avLst/>
            <a:gdLst>
              <a:gd name="T0" fmla="*/ 10 w 250"/>
              <a:gd name="T1" fmla="*/ 518 h 519"/>
              <a:gd name="T2" fmla="*/ 10 w 250"/>
              <a:gd name="T3" fmla="*/ 491 h 519"/>
              <a:gd name="T4" fmla="*/ 0 w 250"/>
              <a:gd name="T5" fmla="*/ 502 h 519"/>
              <a:gd name="T6" fmla="*/ 0 w 250"/>
              <a:gd name="T7" fmla="*/ 487 h 519"/>
              <a:gd name="T8" fmla="*/ 10 w 250"/>
              <a:gd name="T9" fmla="*/ 466 h 519"/>
              <a:gd name="T10" fmla="*/ 26 w 250"/>
              <a:gd name="T11" fmla="*/ 424 h 519"/>
              <a:gd name="T12" fmla="*/ 26 w 250"/>
              <a:gd name="T13" fmla="*/ 393 h 519"/>
              <a:gd name="T14" fmla="*/ 16 w 250"/>
              <a:gd name="T15" fmla="*/ 378 h 519"/>
              <a:gd name="T16" fmla="*/ 10 w 250"/>
              <a:gd name="T17" fmla="*/ 358 h 519"/>
              <a:gd name="T18" fmla="*/ 0 w 250"/>
              <a:gd name="T19" fmla="*/ 342 h 519"/>
              <a:gd name="T20" fmla="*/ 10 w 250"/>
              <a:gd name="T21" fmla="*/ 326 h 519"/>
              <a:gd name="T22" fmla="*/ 26 w 250"/>
              <a:gd name="T23" fmla="*/ 316 h 519"/>
              <a:gd name="T24" fmla="*/ 41 w 250"/>
              <a:gd name="T25" fmla="*/ 260 h 519"/>
              <a:gd name="T26" fmla="*/ 51 w 250"/>
              <a:gd name="T27" fmla="*/ 270 h 519"/>
              <a:gd name="T28" fmla="*/ 51 w 250"/>
              <a:gd name="T29" fmla="*/ 233 h 519"/>
              <a:gd name="T30" fmla="*/ 51 w 250"/>
              <a:gd name="T31" fmla="*/ 192 h 519"/>
              <a:gd name="T32" fmla="*/ 57 w 250"/>
              <a:gd name="T33" fmla="*/ 192 h 519"/>
              <a:gd name="T34" fmla="*/ 67 w 250"/>
              <a:gd name="T35" fmla="*/ 176 h 519"/>
              <a:gd name="T36" fmla="*/ 51 w 250"/>
              <a:gd name="T37" fmla="*/ 176 h 519"/>
              <a:gd name="T38" fmla="*/ 51 w 250"/>
              <a:gd name="T39" fmla="*/ 150 h 519"/>
              <a:gd name="T40" fmla="*/ 51 w 250"/>
              <a:gd name="T41" fmla="*/ 140 h 519"/>
              <a:gd name="T42" fmla="*/ 57 w 250"/>
              <a:gd name="T43" fmla="*/ 150 h 519"/>
              <a:gd name="T44" fmla="*/ 57 w 250"/>
              <a:gd name="T45" fmla="*/ 140 h 519"/>
              <a:gd name="T46" fmla="*/ 57 w 250"/>
              <a:gd name="T47" fmla="*/ 125 h 519"/>
              <a:gd name="T48" fmla="*/ 51 w 250"/>
              <a:gd name="T49" fmla="*/ 125 h 519"/>
              <a:gd name="T50" fmla="*/ 41 w 250"/>
              <a:gd name="T51" fmla="*/ 135 h 519"/>
              <a:gd name="T52" fmla="*/ 31 w 250"/>
              <a:gd name="T53" fmla="*/ 42 h 519"/>
              <a:gd name="T54" fmla="*/ 26 w 250"/>
              <a:gd name="T55" fmla="*/ 0 h 519"/>
              <a:gd name="T56" fmla="*/ 31 w 250"/>
              <a:gd name="T57" fmla="*/ 0 h 519"/>
              <a:gd name="T58" fmla="*/ 31 w 250"/>
              <a:gd name="T59" fmla="*/ 11 h 519"/>
              <a:gd name="T60" fmla="*/ 31 w 250"/>
              <a:gd name="T61" fmla="*/ 27 h 519"/>
              <a:gd name="T62" fmla="*/ 41 w 250"/>
              <a:gd name="T63" fmla="*/ 31 h 519"/>
              <a:gd name="T64" fmla="*/ 57 w 250"/>
              <a:gd name="T65" fmla="*/ 42 h 519"/>
              <a:gd name="T66" fmla="*/ 67 w 250"/>
              <a:gd name="T67" fmla="*/ 58 h 519"/>
              <a:gd name="T68" fmla="*/ 77 w 250"/>
              <a:gd name="T69" fmla="*/ 58 h 519"/>
              <a:gd name="T70" fmla="*/ 77 w 250"/>
              <a:gd name="T71" fmla="*/ 94 h 519"/>
              <a:gd name="T72" fmla="*/ 67 w 250"/>
              <a:gd name="T73" fmla="*/ 99 h 519"/>
              <a:gd name="T74" fmla="*/ 77 w 250"/>
              <a:gd name="T75" fmla="*/ 119 h 519"/>
              <a:gd name="T76" fmla="*/ 77 w 250"/>
              <a:gd name="T77" fmla="*/ 140 h 519"/>
              <a:gd name="T78" fmla="*/ 83 w 250"/>
              <a:gd name="T79" fmla="*/ 166 h 519"/>
              <a:gd name="T80" fmla="*/ 93 w 250"/>
              <a:gd name="T81" fmla="*/ 192 h 519"/>
              <a:gd name="T82" fmla="*/ 108 w 250"/>
              <a:gd name="T83" fmla="*/ 192 h 519"/>
              <a:gd name="T84" fmla="*/ 124 w 250"/>
              <a:gd name="T85" fmla="*/ 160 h 519"/>
              <a:gd name="T86" fmla="*/ 124 w 250"/>
              <a:gd name="T87" fmla="*/ 150 h 519"/>
              <a:gd name="T88" fmla="*/ 124 w 250"/>
              <a:gd name="T89" fmla="*/ 135 h 519"/>
              <a:gd name="T90" fmla="*/ 151 w 250"/>
              <a:gd name="T91" fmla="*/ 135 h 519"/>
              <a:gd name="T92" fmla="*/ 151 w 250"/>
              <a:gd name="T93" fmla="*/ 160 h 519"/>
              <a:gd name="T94" fmla="*/ 176 w 250"/>
              <a:gd name="T95" fmla="*/ 187 h 519"/>
              <a:gd name="T96" fmla="*/ 202 w 250"/>
              <a:gd name="T97" fmla="*/ 187 h 519"/>
              <a:gd name="T98" fmla="*/ 228 w 250"/>
              <a:gd name="T99" fmla="*/ 160 h 519"/>
              <a:gd name="T100" fmla="*/ 249 w 250"/>
              <a:gd name="T101" fmla="*/ 160 h 519"/>
              <a:gd name="T102" fmla="*/ 249 w 250"/>
              <a:gd name="T103" fmla="*/ 187 h 519"/>
              <a:gd name="T104" fmla="*/ 228 w 250"/>
              <a:gd name="T105" fmla="*/ 207 h 519"/>
              <a:gd name="T106" fmla="*/ 151 w 250"/>
              <a:gd name="T107" fmla="*/ 358 h 519"/>
              <a:gd name="T108" fmla="*/ 98 w 250"/>
              <a:gd name="T109" fmla="*/ 409 h 519"/>
              <a:gd name="T110" fmla="*/ 67 w 250"/>
              <a:gd name="T111" fmla="*/ 445 h 519"/>
              <a:gd name="T112" fmla="*/ 41 w 250"/>
              <a:gd name="T113" fmla="*/ 477 h 519"/>
              <a:gd name="T114" fmla="*/ 10 w 250"/>
              <a:gd name="T115" fmla="*/ 518 h 519"/>
              <a:gd name="T116" fmla="*/ 10 w 250"/>
              <a:gd name="T117" fmla="*/ 518 h 5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0"/>
              <a:gd name="T178" fmla="*/ 0 h 519"/>
              <a:gd name="T179" fmla="*/ 250 w 250"/>
              <a:gd name="T180" fmla="*/ 519 h 51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0" h="519">
                <a:moveTo>
                  <a:pt x="10" y="518"/>
                </a:moveTo>
                <a:lnTo>
                  <a:pt x="10" y="491"/>
                </a:lnTo>
                <a:lnTo>
                  <a:pt x="0" y="502"/>
                </a:lnTo>
                <a:lnTo>
                  <a:pt x="0" y="487"/>
                </a:lnTo>
                <a:lnTo>
                  <a:pt x="10" y="466"/>
                </a:lnTo>
                <a:lnTo>
                  <a:pt x="26" y="424"/>
                </a:lnTo>
                <a:lnTo>
                  <a:pt x="26" y="393"/>
                </a:lnTo>
                <a:lnTo>
                  <a:pt x="16" y="378"/>
                </a:lnTo>
                <a:lnTo>
                  <a:pt x="10" y="358"/>
                </a:lnTo>
                <a:lnTo>
                  <a:pt x="0" y="342"/>
                </a:lnTo>
                <a:lnTo>
                  <a:pt x="10" y="326"/>
                </a:lnTo>
                <a:lnTo>
                  <a:pt x="26" y="316"/>
                </a:lnTo>
                <a:lnTo>
                  <a:pt x="41" y="260"/>
                </a:lnTo>
                <a:lnTo>
                  <a:pt x="51" y="270"/>
                </a:lnTo>
                <a:lnTo>
                  <a:pt x="51" y="233"/>
                </a:lnTo>
                <a:lnTo>
                  <a:pt x="51" y="192"/>
                </a:lnTo>
                <a:lnTo>
                  <a:pt x="57" y="192"/>
                </a:lnTo>
                <a:lnTo>
                  <a:pt x="67" y="176"/>
                </a:lnTo>
                <a:lnTo>
                  <a:pt x="51" y="176"/>
                </a:lnTo>
                <a:lnTo>
                  <a:pt x="51" y="150"/>
                </a:lnTo>
                <a:lnTo>
                  <a:pt x="51" y="140"/>
                </a:lnTo>
                <a:lnTo>
                  <a:pt x="57" y="150"/>
                </a:lnTo>
                <a:lnTo>
                  <a:pt x="57" y="140"/>
                </a:lnTo>
                <a:lnTo>
                  <a:pt x="57" y="125"/>
                </a:lnTo>
                <a:lnTo>
                  <a:pt x="51" y="125"/>
                </a:lnTo>
                <a:lnTo>
                  <a:pt x="41" y="135"/>
                </a:lnTo>
                <a:lnTo>
                  <a:pt x="31" y="42"/>
                </a:lnTo>
                <a:lnTo>
                  <a:pt x="26" y="0"/>
                </a:lnTo>
                <a:lnTo>
                  <a:pt x="31" y="0"/>
                </a:lnTo>
                <a:lnTo>
                  <a:pt x="31" y="11"/>
                </a:lnTo>
                <a:lnTo>
                  <a:pt x="31" y="27"/>
                </a:lnTo>
                <a:lnTo>
                  <a:pt x="41" y="31"/>
                </a:lnTo>
                <a:lnTo>
                  <a:pt x="57" y="42"/>
                </a:lnTo>
                <a:lnTo>
                  <a:pt x="67" y="58"/>
                </a:lnTo>
                <a:lnTo>
                  <a:pt x="77" y="58"/>
                </a:lnTo>
                <a:lnTo>
                  <a:pt x="77" y="94"/>
                </a:lnTo>
                <a:lnTo>
                  <a:pt x="67" y="99"/>
                </a:lnTo>
                <a:lnTo>
                  <a:pt x="77" y="119"/>
                </a:lnTo>
                <a:lnTo>
                  <a:pt x="77" y="140"/>
                </a:lnTo>
                <a:lnTo>
                  <a:pt x="83" y="166"/>
                </a:lnTo>
                <a:lnTo>
                  <a:pt x="93" y="192"/>
                </a:lnTo>
                <a:lnTo>
                  <a:pt x="108" y="192"/>
                </a:lnTo>
                <a:lnTo>
                  <a:pt x="124" y="160"/>
                </a:lnTo>
                <a:lnTo>
                  <a:pt x="124" y="150"/>
                </a:lnTo>
                <a:lnTo>
                  <a:pt x="124" y="135"/>
                </a:lnTo>
                <a:lnTo>
                  <a:pt x="151" y="135"/>
                </a:lnTo>
                <a:lnTo>
                  <a:pt x="151" y="160"/>
                </a:lnTo>
                <a:lnTo>
                  <a:pt x="176" y="187"/>
                </a:lnTo>
                <a:lnTo>
                  <a:pt x="202" y="187"/>
                </a:lnTo>
                <a:lnTo>
                  <a:pt x="228" y="160"/>
                </a:lnTo>
                <a:lnTo>
                  <a:pt x="249" y="160"/>
                </a:lnTo>
                <a:lnTo>
                  <a:pt x="249" y="187"/>
                </a:lnTo>
                <a:lnTo>
                  <a:pt x="228" y="207"/>
                </a:lnTo>
                <a:lnTo>
                  <a:pt x="151" y="358"/>
                </a:lnTo>
                <a:lnTo>
                  <a:pt x="98" y="409"/>
                </a:lnTo>
                <a:lnTo>
                  <a:pt x="67" y="445"/>
                </a:lnTo>
                <a:lnTo>
                  <a:pt x="41" y="477"/>
                </a:lnTo>
                <a:lnTo>
                  <a:pt x="10" y="518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08" name="Freeform 287" descr="Diagonales larges vers le bas"/>
          <p:cNvSpPr>
            <a:spLocks noChangeArrowheads="1"/>
          </p:cNvSpPr>
          <p:nvPr/>
        </p:nvSpPr>
        <p:spPr bwMode="auto">
          <a:xfrm>
            <a:off x="3225954" y="5251753"/>
            <a:ext cx="389474" cy="492921"/>
          </a:xfrm>
          <a:custGeom>
            <a:avLst/>
            <a:gdLst>
              <a:gd name="T0" fmla="*/ 42 w 162"/>
              <a:gd name="T1" fmla="*/ 202 h 203"/>
              <a:gd name="T2" fmla="*/ 27 w 162"/>
              <a:gd name="T3" fmla="*/ 196 h 203"/>
              <a:gd name="T4" fmla="*/ 16 w 162"/>
              <a:gd name="T5" fmla="*/ 186 h 203"/>
              <a:gd name="T6" fmla="*/ 27 w 162"/>
              <a:gd name="T7" fmla="*/ 186 h 203"/>
              <a:gd name="T8" fmla="*/ 27 w 162"/>
              <a:gd name="T9" fmla="*/ 175 h 203"/>
              <a:gd name="T10" fmla="*/ 11 w 162"/>
              <a:gd name="T11" fmla="*/ 171 h 203"/>
              <a:gd name="T12" fmla="*/ 0 w 162"/>
              <a:gd name="T13" fmla="*/ 145 h 203"/>
              <a:gd name="T14" fmla="*/ 11 w 162"/>
              <a:gd name="T15" fmla="*/ 108 h 203"/>
              <a:gd name="T16" fmla="*/ 16 w 162"/>
              <a:gd name="T17" fmla="*/ 118 h 203"/>
              <a:gd name="T18" fmla="*/ 16 w 162"/>
              <a:gd name="T19" fmla="*/ 108 h 203"/>
              <a:gd name="T20" fmla="*/ 11 w 162"/>
              <a:gd name="T21" fmla="*/ 20 h 203"/>
              <a:gd name="T22" fmla="*/ 16 w 162"/>
              <a:gd name="T23" fmla="*/ 0 h 203"/>
              <a:gd name="T24" fmla="*/ 27 w 162"/>
              <a:gd name="T25" fmla="*/ 0 h 203"/>
              <a:gd name="T26" fmla="*/ 37 w 162"/>
              <a:gd name="T27" fmla="*/ 10 h 203"/>
              <a:gd name="T28" fmla="*/ 58 w 162"/>
              <a:gd name="T29" fmla="*/ 26 h 203"/>
              <a:gd name="T30" fmla="*/ 99 w 162"/>
              <a:gd name="T31" fmla="*/ 36 h 203"/>
              <a:gd name="T32" fmla="*/ 125 w 162"/>
              <a:gd name="T33" fmla="*/ 26 h 203"/>
              <a:gd name="T34" fmla="*/ 135 w 162"/>
              <a:gd name="T35" fmla="*/ 26 h 203"/>
              <a:gd name="T36" fmla="*/ 161 w 162"/>
              <a:gd name="T37" fmla="*/ 20 h 203"/>
              <a:gd name="T38" fmla="*/ 161 w 162"/>
              <a:gd name="T39" fmla="*/ 26 h 203"/>
              <a:gd name="T40" fmla="*/ 145 w 162"/>
              <a:gd name="T41" fmla="*/ 118 h 203"/>
              <a:gd name="T42" fmla="*/ 135 w 162"/>
              <a:gd name="T43" fmla="*/ 118 h 203"/>
              <a:gd name="T44" fmla="*/ 135 w 162"/>
              <a:gd name="T45" fmla="*/ 108 h 203"/>
              <a:gd name="T46" fmla="*/ 125 w 162"/>
              <a:gd name="T47" fmla="*/ 118 h 203"/>
              <a:gd name="T48" fmla="*/ 125 w 162"/>
              <a:gd name="T49" fmla="*/ 134 h 203"/>
              <a:gd name="T50" fmla="*/ 120 w 162"/>
              <a:gd name="T51" fmla="*/ 149 h 203"/>
              <a:gd name="T52" fmla="*/ 109 w 162"/>
              <a:gd name="T53" fmla="*/ 175 h 203"/>
              <a:gd name="T54" fmla="*/ 94 w 162"/>
              <a:gd name="T55" fmla="*/ 186 h 203"/>
              <a:gd name="T56" fmla="*/ 94 w 162"/>
              <a:gd name="T57" fmla="*/ 171 h 203"/>
              <a:gd name="T58" fmla="*/ 99 w 162"/>
              <a:gd name="T59" fmla="*/ 171 h 203"/>
              <a:gd name="T60" fmla="*/ 99 w 162"/>
              <a:gd name="T61" fmla="*/ 149 h 203"/>
              <a:gd name="T62" fmla="*/ 94 w 162"/>
              <a:gd name="T63" fmla="*/ 149 h 203"/>
              <a:gd name="T64" fmla="*/ 78 w 162"/>
              <a:gd name="T65" fmla="*/ 175 h 203"/>
              <a:gd name="T66" fmla="*/ 68 w 162"/>
              <a:gd name="T67" fmla="*/ 175 h 203"/>
              <a:gd name="T68" fmla="*/ 58 w 162"/>
              <a:gd name="T69" fmla="*/ 202 h 203"/>
              <a:gd name="T70" fmla="*/ 42 w 162"/>
              <a:gd name="T71" fmla="*/ 202 h 203"/>
              <a:gd name="T72" fmla="*/ 42 w 162"/>
              <a:gd name="T73" fmla="*/ 202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2"/>
              <a:gd name="T112" fmla="*/ 0 h 203"/>
              <a:gd name="T113" fmla="*/ 162 w 162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2" h="203">
                <a:moveTo>
                  <a:pt x="42" y="202"/>
                </a:moveTo>
                <a:lnTo>
                  <a:pt x="27" y="196"/>
                </a:lnTo>
                <a:lnTo>
                  <a:pt x="16" y="186"/>
                </a:lnTo>
                <a:lnTo>
                  <a:pt x="27" y="186"/>
                </a:lnTo>
                <a:lnTo>
                  <a:pt x="27" y="175"/>
                </a:lnTo>
                <a:lnTo>
                  <a:pt x="11" y="171"/>
                </a:lnTo>
                <a:lnTo>
                  <a:pt x="0" y="145"/>
                </a:lnTo>
                <a:lnTo>
                  <a:pt x="11" y="108"/>
                </a:lnTo>
                <a:lnTo>
                  <a:pt x="16" y="118"/>
                </a:lnTo>
                <a:lnTo>
                  <a:pt x="16" y="108"/>
                </a:lnTo>
                <a:lnTo>
                  <a:pt x="11" y="20"/>
                </a:lnTo>
                <a:lnTo>
                  <a:pt x="16" y="0"/>
                </a:lnTo>
                <a:lnTo>
                  <a:pt x="27" y="0"/>
                </a:lnTo>
                <a:lnTo>
                  <a:pt x="37" y="10"/>
                </a:lnTo>
                <a:lnTo>
                  <a:pt x="58" y="26"/>
                </a:lnTo>
                <a:lnTo>
                  <a:pt x="99" y="36"/>
                </a:lnTo>
                <a:lnTo>
                  <a:pt x="125" y="26"/>
                </a:lnTo>
                <a:lnTo>
                  <a:pt x="135" y="26"/>
                </a:lnTo>
                <a:lnTo>
                  <a:pt x="161" y="20"/>
                </a:lnTo>
                <a:lnTo>
                  <a:pt x="161" y="26"/>
                </a:lnTo>
                <a:lnTo>
                  <a:pt x="145" y="118"/>
                </a:lnTo>
                <a:lnTo>
                  <a:pt x="135" y="118"/>
                </a:lnTo>
                <a:lnTo>
                  <a:pt x="135" y="108"/>
                </a:lnTo>
                <a:lnTo>
                  <a:pt x="125" y="118"/>
                </a:lnTo>
                <a:lnTo>
                  <a:pt x="125" y="134"/>
                </a:lnTo>
                <a:lnTo>
                  <a:pt x="120" y="149"/>
                </a:lnTo>
                <a:lnTo>
                  <a:pt x="109" y="175"/>
                </a:lnTo>
                <a:lnTo>
                  <a:pt x="94" y="186"/>
                </a:lnTo>
                <a:lnTo>
                  <a:pt x="94" y="171"/>
                </a:lnTo>
                <a:lnTo>
                  <a:pt x="99" y="171"/>
                </a:lnTo>
                <a:lnTo>
                  <a:pt x="99" y="149"/>
                </a:lnTo>
                <a:lnTo>
                  <a:pt x="94" y="149"/>
                </a:lnTo>
                <a:lnTo>
                  <a:pt x="78" y="175"/>
                </a:lnTo>
                <a:lnTo>
                  <a:pt x="68" y="175"/>
                </a:lnTo>
                <a:lnTo>
                  <a:pt x="58" y="202"/>
                </a:lnTo>
                <a:lnTo>
                  <a:pt x="42" y="202"/>
                </a:lnTo>
              </a:path>
            </a:pathLst>
          </a:custGeom>
          <a:solidFill>
            <a:schemeClr val="bg1"/>
          </a:solidFill>
          <a:ln w="3302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10" name="Freeform 289" descr="Diagonales larges vers le bas"/>
          <p:cNvSpPr>
            <a:spLocks noChangeArrowheads="1"/>
          </p:cNvSpPr>
          <p:nvPr/>
        </p:nvSpPr>
        <p:spPr bwMode="auto">
          <a:xfrm>
            <a:off x="5934019" y="2330726"/>
            <a:ext cx="188650" cy="322528"/>
          </a:xfrm>
          <a:custGeom>
            <a:avLst/>
            <a:gdLst>
              <a:gd name="T0" fmla="*/ 78 w 79"/>
              <a:gd name="T1" fmla="*/ 134 h 135"/>
              <a:gd name="T2" fmla="*/ 57 w 79"/>
              <a:gd name="T3" fmla="*/ 124 h 135"/>
              <a:gd name="T4" fmla="*/ 57 w 79"/>
              <a:gd name="T5" fmla="*/ 108 h 135"/>
              <a:gd name="T6" fmla="*/ 31 w 79"/>
              <a:gd name="T7" fmla="*/ 88 h 135"/>
              <a:gd name="T8" fmla="*/ 11 w 79"/>
              <a:gd name="T9" fmla="*/ 41 h 135"/>
              <a:gd name="T10" fmla="*/ 0 w 79"/>
              <a:gd name="T11" fmla="*/ 0 h 135"/>
              <a:gd name="T12" fmla="*/ 11 w 79"/>
              <a:gd name="T13" fmla="*/ 4 h 135"/>
              <a:gd name="T14" fmla="*/ 31 w 79"/>
              <a:gd name="T15" fmla="*/ 41 h 135"/>
              <a:gd name="T16" fmla="*/ 41 w 79"/>
              <a:gd name="T17" fmla="*/ 46 h 135"/>
              <a:gd name="T18" fmla="*/ 41 w 79"/>
              <a:gd name="T19" fmla="*/ 67 h 135"/>
              <a:gd name="T20" fmla="*/ 57 w 79"/>
              <a:gd name="T21" fmla="*/ 83 h 135"/>
              <a:gd name="T22" fmla="*/ 78 w 79"/>
              <a:gd name="T23" fmla="*/ 114 h 135"/>
              <a:gd name="T24" fmla="*/ 78 w 79"/>
              <a:gd name="T25" fmla="*/ 134 h 135"/>
              <a:gd name="T26" fmla="*/ 78 w 79"/>
              <a:gd name="T27" fmla="*/ 134 h 1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9"/>
              <a:gd name="T43" fmla="*/ 0 h 135"/>
              <a:gd name="T44" fmla="*/ 79 w 79"/>
              <a:gd name="T45" fmla="*/ 135 h 1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9" h="135">
                <a:moveTo>
                  <a:pt x="78" y="134"/>
                </a:moveTo>
                <a:lnTo>
                  <a:pt x="57" y="124"/>
                </a:lnTo>
                <a:lnTo>
                  <a:pt x="57" y="108"/>
                </a:lnTo>
                <a:lnTo>
                  <a:pt x="31" y="88"/>
                </a:lnTo>
                <a:lnTo>
                  <a:pt x="11" y="41"/>
                </a:lnTo>
                <a:lnTo>
                  <a:pt x="0" y="0"/>
                </a:lnTo>
                <a:lnTo>
                  <a:pt x="11" y="4"/>
                </a:lnTo>
                <a:lnTo>
                  <a:pt x="31" y="41"/>
                </a:lnTo>
                <a:lnTo>
                  <a:pt x="41" y="46"/>
                </a:lnTo>
                <a:lnTo>
                  <a:pt x="41" y="67"/>
                </a:lnTo>
                <a:lnTo>
                  <a:pt x="57" y="83"/>
                </a:lnTo>
                <a:lnTo>
                  <a:pt x="78" y="114"/>
                </a:lnTo>
                <a:lnTo>
                  <a:pt x="78" y="134"/>
                </a:lnTo>
              </a:path>
            </a:pathLst>
          </a:custGeom>
          <a:solidFill>
            <a:schemeClr val="bg1"/>
          </a:solidFill>
          <a:ln w="32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985348" y="109439"/>
            <a:ext cx="105830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28 Days Later" pitchFamily="34" charset="0"/>
              </a:rPr>
              <a:t>L’</a:t>
            </a:r>
            <a:r>
              <a:rPr lang="fr-FR" dirty="0" err="1" smtClean="0">
                <a:latin typeface="28 Days Later" pitchFamily="34" charset="0"/>
              </a:rPr>
              <a:t>Oceanie</a:t>
            </a:r>
            <a:endParaRPr lang="fr-FR" dirty="0">
              <a:latin typeface="28 Days Later" pitchFamily="34" charset="0"/>
            </a:endParaRPr>
          </a:p>
        </p:txBody>
      </p:sp>
      <p:pic>
        <p:nvPicPr>
          <p:cNvPr id="40962" name="Picture 2" descr="File:Oceania (orthographic projection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573325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Personnalisé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FE0D1"/>
      </a:hlink>
      <a:folHlink>
        <a:srgbClr val="996633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161</Words>
  <Application>Microsoft Office PowerPoint</Application>
  <PresentationFormat>Affichage à l'écran (4:3)</PresentationFormat>
  <Paragraphs>36</Paragraphs>
  <Slides>11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Corinne</dc:creator>
  <cp:lastModifiedBy>User</cp:lastModifiedBy>
  <cp:revision>56</cp:revision>
  <dcterms:created xsi:type="dcterms:W3CDTF">2008-01-15T14:22:43Z</dcterms:created>
  <dcterms:modified xsi:type="dcterms:W3CDTF">2016-12-10T18:03:53Z</dcterms:modified>
</cp:coreProperties>
</file>